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5.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6.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7.xml" ContentType="application/vnd.openxmlformats-officedocument.presentationml.notesSlid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notesSlides/notesSlide8.xml" ContentType="application/vnd.openxmlformats-officedocument.presentationml.notesSlide+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1.xml" ContentType="application/inkml+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notesSlides/notesSlide11.xml" ContentType="application/vnd.openxmlformats-officedocument.presentationml.notesSlide+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notesSlides/notesSlide12.xml" ContentType="application/vnd.openxmlformats-officedocument.presentationml.notesSlide+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notesSlides/notesSlide13.xml" ContentType="application/vnd.openxmlformats-officedocument.presentationml.notesSlide+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notesSlides/notesSlide14.xml" ContentType="application/vnd.openxmlformats-officedocument.presentationml.notesSlide+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notesSlides/notesSlide15.xml" ContentType="application/vnd.openxmlformats-officedocument.presentationml.notesSlide+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notesSlides/notesSlide16.xml" ContentType="application/vnd.openxmlformats-officedocument.presentationml.notesSlide+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notesSlides/notesSlide17.xml" ContentType="application/vnd.openxmlformats-officedocument.presentationml.notesSlide+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notesSlides/notesSlide18.xml" ContentType="application/vnd.openxmlformats-officedocument.presentationml.notesSlide+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notesSlides/notesSlide19.xml" ContentType="application/vnd.openxmlformats-officedocument.presentationml.notesSlide+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notesSlides/notesSlide20.xml" ContentType="application/vnd.openxmlformats-officedocument.presentationml.notesSlide+xml"/>
  <Override PartName="/ppt/tags/tag599.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notesSlides/notesSlide21.xml" ContentType="application/vnd.openxmlformats-officedocument.presentationml.notesSlide+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notesSlides/notesSlide22.xml" ContentType="application/vnd.openxmlformats-officedocument.presentationml.notesSlide+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notesSlides/notesSlide23.xml" ContentType="application/vnd.openxmlformats-officedocument.presentationml.notesSlide+xml"/>
  <Override PartName="/ppt/tags/tag769.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ppt/tags/tag776.xml" ContentType="application/vnd.openxmlformats-officedocument.presentationml.tags+xml"/>
  <Override PartName="/ppt/tags/tag777.xml" ContentType="application/vnd.openxmlformats-officedocument.presentationml.tags+xml"/>
  <Override PartName="/ppt/tags/tag778.xml" ContentType="application/vnd.openxmlformats-officedocument.presentationml.tags+xml"/>
  <Override PartName="/ppt/tags/tag779.xml" ContentType="application/vnd.openxmlformats-officedocument.presentationml.tags+xml"/>
  <Override PartName="/ppt/tags/tag780.xml" ContentType="application/vnd.openxmlformats-officedocument.presentationml.tags+xml"/>
  <Override PartName="/ppt/tags/tag781.xml" ContentType="application/vnd.openxmlformats-officedocument.presentationml.tags+xml"/>
  <Override PartName="/ppt/tags/tag782.xml" ContentType="application/vnd.openxmlformats-officedocument.presentationml.tags+xml"/>
  <Override PartName="/ppt/tags/tag783.xml" ContentType="application/vnd.openxmlformats-officedocument.presentationml.tags+xml"/>
  <Override PartName="/ppt/tags/tag784.xml" ContentType="application/vnd.openxmlformats-officedocument.presentationml.tags+xml"/>
  <Override PartName="/ppt/tags/tag785.xml" ContentType="application/vnd.openxmlformats-officedocument.presentationml.tags+xml"/>
  <Override PartName="/ppt/tags/tag786.xml" ContentType="application/vnd.openxmlformats-officedocument.presentationml.tags+xml"/>
  <Override PartName="/ppt/tags/tag787.xml" ContentType="application/vnd.openxmlformats-officedocument.presentationml.tags+xml"/>
  <Override PartName="/ppt/tags/tag788.xml" ContentType="application/vnd.openxmlformats-officedocument.presentationml.tags+xml"/>
  <Override PartName="/ppt/tags/tag789.xml" ContentType="application/vnd.openxmlformats-officedocument.presentationml.tags+xml"/>
  <Override PartName="/ppt/tags/tag790.xml" ContentType="application/vnd.openxmlformats-officedocument.presentationml.tags+xml"/>
  <Override PartName="/ppt/tags/tag791.xml" ContentType="application/vnd.openxmlformats-officedocument.presentationml.tags+xml"/>
  <Override PartName="/ppt/tags/tag792.xml" ContentType="application/vnd.openxmlformats-officedocument.presentationml.tags+xml"/>
  <Override PartName="/ppt/tags/tag793.xml" ContentType="application/vnd.openxmlformats-officedocument.presentationml.tags+xml"/>
  <Override PartName="/ppt/tags/tag794.xml" ContentType="application/vnd.openxmlformats-officedocument.presentationml.tags+xml"/>
  <Override PartName="/ppt/tags/tag795.xml" ContentType="application/vnd.openxmlformats-officedocument.presentationml.tags+xml"/>
  <Override PartName="/ppt/tags/tag796.xml" ContentType="application/vnd.openxmlformats-officedocument.presentationml.tags+xml"/>
  <Override PartName="/ppt/tags/tag797.xml" ContentType="application/vnd.openxmlformats-officedocument.presentationml.tags+xml"/>
  <Override PartName="/ppt/tags/tag798.xml" ContentType="application/vnd.openxmlformats-officedocument.presentationml.tags+xml"/>
  <Override PartName="/ppt/tags/tag799.xml" ContentType="application/vnd.openxmlformats-officedocument.presentationml.tags+xml"/>
  <Override PartName="/ppt/tags/tag800.xml" ContentType="application/vnd.openxmlformats-officedocument.presentationml.tags+xml"/>
  <Override PartName="/ppt/tags/tag801.xml" ContentType="application/vnd.openxmlformats-officedocument.presentationml.tags+xml"/>
  <Override PartName="/ppt/tags/tag802.xml" ContentType="application/vnd.openxmlformats-officedocument.presentationml.tags+xml"/>
  <Override PartName="/ppt/tags/tag803.xml" ContentType="application/vnd.openxmlformats-officedocument.presentationml.tags+xml"/>
  <Override PartName="/ppt/tags/tag804.xml" ContentType="application/vnd.openxmlformats-officedocument.presentationml.tags+xml"/>
  <Override PartName="/ppt/tags/tag805.xml" ContentType="application/vnd.openxmlformats-officedocument.presentationml.tags+xml"/>
  <Override PartName="/ppt/tags/tag806.xml" ContentType="application/vnd.openxmlformats-officedocument.presentationml.tags+xml"/>
  <Override PartName="/ppt/tags/tag807.xml" ContentType="application/vnd.openxmlformats-officedocument.presentationml.tags+xml"/>
  <Override PartName="/ppt/tags/tag808.xml" ContentType="application/vnd.openxmlformats-officedocument.presentationml.tags+xml"/>
  <Override PartName="/ppt/tags/tag809.xml" ContentType="application/vnd.openxmlformats-officedocument.presentationml.tags+xml"/>
  <Override PartName="/ppt/tags/tag810.xml" ContentType="application/vnd.openxmlformats-officedocument.presentationml.tags+xml"/>
  <Override PartName="/ppt/tags/tag811.xml" ContentType="application/vnd.openxmlformats-officedocument.presentationml.tags+xml"/>
  <Override PartName="/ppt/tags/tag812.xml" ContentType="application/vnd.openxmlformats-officedocument.presentationml.tags+xml"/>
  <Override PartName="/ppt/tags/tag813.xml" ContentType="application/vnd.openxmlformats-officedocument.presentationml.tags+xml"/>
  <Override PartName="/ppt/tags/tag814.xml" ContentType="application/vnd.openxmlformats-officedocument.presentationml.tags+xml"/>
  <Override PartName="/ppt/tags/tag815.xml" ContentType="application/vnd.openxmlformats-officedocument.presentationml.tags+xml"/>
  <Override PartName="/ppt/tags/tag816.xml" ContentType="application/vnd.openxmlformats-officedocument.presentationml.tags+xml"/>
  <Override PartName="/ppt/tags/tag817.xml" ContentType="application/vnd.openxmlformats-officedocument.presentationml.tags+xml"/>
  <Override PartName="/ppt/tags/tag818.xml" ContentType="application/vnd.openxmlformats-officedocument.presentationml.tags+xml"/>
  <Override PartName="/ppt/tags/tag819.xml" ContentType="application/vnd.openxmlformats-officedocument.presentationml.tags+xml"/>
  <Override PartName="/ppt/tags/tag820.xml" ContentType="application/vnd.openxmlformats-officedocument.presentationml.tags+xml"/>
  <Override PartName="/ppt/tags/tag821.xml" ContentType="application/vnd.openxmlformats-officedocument.presentationml.tags+xml"/>
  <Override PartName="/ppt/tags/tag822.xml" ContentType="application/vnd.openxmlformats-officedocument.presentationml.tags+xml"/>
  <Override PartName="/ppt/tags/tag823.xml" ContentType="application/vnd.openxmlformats-officedocument.presentationml.tags+xml"/>
  <Override PartName="/ppt/tags/tag824.xml" ContentType="application/vnd.openxmlformats-officedocument.presentationml.tags+xml"/>
  <Override PartName="/ppt/tags/tag825.xml" ContentType="application/vnd.openxmlformats-officedocument.presentationml.tags+xml"/>
  <Override PartName="/ppt/tags/tag826.xml" ContentType="application/vnd.openxmlformats-officedocument.presentationml.tags+xml"/>
  <Override PartName="/ppt/tags/tag827.xml" ContentType="application/vnd.openxmlformats-officedocument.presentationml.tags+xml"/>
  <Override PartName="/ppt/tags/tag828.xml" ContentType="application/vnd.openxmlformats-officedocument.presentationml.tags+xml"/>
  <Override PartName="/ppt/tags/tag829.xml" ContentType="application/vnd.openxmlformats-officedocument.presentationml.tags+xml"/>
  <Override PartName="/ppt/tags/tag830.xml" ContentType="application/vnd.openxmlformats-officedocument.presentationml.tags+xml"/>
  <Override PartName="/ppt/tags/tag831.xml" ContentType="application/vnd.openxmlformats-officedocument.presentationml.tags+xml"/>
  <Override PartName="/ppt/tags/tag832.xml" ContentType="application/vnd.openxmlformats-officedocument.presentationml.tags+xml"/>
  <Override PartName="/ppt/tags/tag833.xml" ContentType="application/vnd.openxmlformats-officedocument.presentationml.tags+xml"/>
  <Override PartName="/ppt/tags/tag834.xml" ContentType="application/vnd.openxmlformats-officedocument.presentationml.tags+xml"/>
  <Override PartName="/ppt/tags/tag835.xml" ContentType="application/vnd.openxmlformats-officedocument.presentationml.tags+xml"/>
  <Override PartName="/ppt/tags/tag836.xml" ContentType="application/vnd.openxmlformats-officedocument.presentationml.tags+xml"/>
  <Override PartName="/ppt/tags/tag837.xml" ContentType="application/vnd.openxmlformats-officedocument.presentationml.tags+xml"/>
  <Override PartName="/ppt/tags/tag838.xml" ContentType="application/vnd.openxmlformats-officedocument.presentationml.tags+xml"/>
  <Override PartName="/ppt/tags/tag839.xml" ContentType="application/vnd.openxmlformats-officedocument.presentationml.tags+xml"/>
  <Override PartName="/ppt/tags/tag840.xml" ContentType="application/vnd.openxmlformats-officedocument.presentationml.tags+xml"/>
  <Override PartName="/ppt/tags/tag841.xml" ContentType="application/vnd.openxmlformats-officedocument.presentationml.tags+xml"/>
  <Override PartName="/ppt/tags/tag842.xml" ContentType="application/vnd.openxmlformats-officedocument.presentationml.tags+xml"/>
  <Override PartName="/ppt/tags/tag843.xml" ContentType="application/vnd.openxmlformats-officedocument.presentationml.tags+xml"/>
  <Override PartName="/ppt/tags/tag844.xml" ContentType="application/vnd.openxmlformats-officedocument.presentationml.tags+xml"/>
  <Override PartName="/ppt/tags/tag845.xml" ContentType="application/vnd.openxmlformats-officedocument.presentationml.tags+xml"/>
  <Override PartName="/ppt/tags/tag846.xml" ContentType="application/vnd.openxmlformats-officedocument.presentationml.tags+xml"/>
  <Override PartName="/ppt/tags/tag847.xml" ContentType="application/vnd.openxmlformats-officedocument.presentationml.tags+xml"/>
  <Override PartName="/ppt/tags/tag848.xml" ContentType="application/vnd.openxmlformats-officedocument.presentationml.tags+xml"/>
  <Override PartName="/ppt/tags/tag849.xml" ContentType="application/vnd.openxmlformats-officedocument.presentationml.tags+xml"/>
  <Override PartName="/ppt/tags/tag850.xml" ContentType="application/vnd.openxmlformats-officedocument.presentationml.tags+xml"/>
  <Override PartName="/ppt/tags/tag851.xml" ContentType="application/vnd.openxmlformats-officedocument.presentationml.tags+xml"/>
  <Override PartName="/ppt/tags/tag852.xml" ContentType="application/vnd.openxmlformats-officedocument.presentationml.tags+xml"/>
  <Override PartName="/ppt/tags/tag853.xml" ContentType="application/vnd.openxmlformats-officedocument.presentationml.tags+xml"/>
  <Override PartName="/ppt/tags/tag854.xml" ContentType="application/vnd.openxmlformats-officedocument.presentationml.tags+xml"/>
  <Override PartName="/ppt/tags/tag855.xml" ContentType="application/vnd.openxmlformats-officedocument.presentationml.tags+xml"/>
  <Override PartName="/ppt/tags/tag856.xml" ContentType="application/vnd.openxmlformats-officedocument.presentationml.tags+xml"/>
  <Override PartName="/ppt/tags/tag857.xml" ContentType="application/vnd.openxmlformats-officedocument.presentationml.tags+xml"/>
  <Override PartName="/ppt/tags/tag858.xml" ContentType="application/vnd.openxmlformats-officedocument.presentationml.tags+xml"/>
  <Override PartName="/ppt/tags/tag859.xml" ContentType="application/vnd.openxmlformats-officedocument.presentationml.tags+xml"/>
  <Override PartName="/ppt/tags/tag860.xml" ContentType="application/vnd.openxmlformats-officedocument.presentationml.tags+xml"/>
  <Override PartName="/ppt/tags/tag861.xml" ContentType="application/vnd.openxmlformats-officedocument.presentationml.tags+xml"/>
  <Override PartName="/ppt/tags/tag862.xml" ContentType="application/vnd.openxmlformats-officedocument.presentationml.tags+xml"/>
  <Override PartName="/ppt/notesSlides/notesSlide24.xml" ContentType="application/vnd.openxmlformats-officedocument.presentationml.notesSlide+xml"/>
  <Override PartName="/ppt/tags/tag863.xml" ContentType="application/vnd.openxmlformats-officedocument.presentationml.tags+xml"/>
  <Override PartName="/ppt/tags/tag864.xml" ContentType="application/vnd.openxmlformats-officedocument.presentationml.tags+xml"/>
  <Override PartName="/ppt/tags/tag865.xml" ContentType="application/vnd.openxmlformats-officedocument.presentationml.tags+xml"/>
  <Override PartName="/ppt/tags/tag866.xml" ContentType="application/vnd.openxmlformats-officedocument.presentationml.tags+xml"/>
  <Override PartName="/ppt/tags/tag867.xml" ContentType="application/vnd.openxmlformats-officedocument.presentationml.tags+xml"/>
  <Override PartName="/ppt/tags/tag868.xml" ContentType="application/vnd.openxmlformats-officedocument.presentationml.tags+xml"/>
  <Override PartName="/ppt/tags/tag869.xml" ContentType="application/vnd.openxmlformats-officedocument.presentationml.tags+xml"/>
  <Override PartName="/ppt/tags/tag870.xml" ContentType="application/vnd.openxmlformats-officedocument.presentationml.tags+xml"/>
  <Override PartName="/ppt/tags/tag871.xml" ContentType="application/vnd.openxmlformats-officedocument.presentationml.tags+xml"/>
  <Override PartName="/ppt/tags/tag872.xml" ContentType="application/vnd.openxmlformats-officedocument.presentationml.tags+xml"/>
  <Override PartName="/ppt/tags/tag873.xml" ContentType="application/vnd.openxmlformats-officedocument.presentationml.tags+xml"/>
  <Override PartName="/ppt/tags/tag874.xml" ContentType="application/vnd.openxmlformats-officedocument.presentationml.tags+xml"/>
  <Override PartName="/ppt/tags/tag875.xml" ContentType="application/vnd.openxmlformats-officedocument.presentationml.tags+xml"/>
  <Override PartName="/ppt/tags/tag876.xml" ContentType="application/vnd.openxmlformats-officedocument.presentationml.tags+xml"/>
  <Override PartName="/ppt/tags/tag877.xml" ContentType="application/vnd.openxmlformats-officedocument.presentationml.tags+xml"/>
  <Override PartName="/ppt/tags/tag878.xml" ContentType="application/vnd.openxmlformats-officedocument.presentationml.tags+xml"/>
  <Override PartName="/ppt/tags/tag879.xml" ContentType="application/vnd.openxmlformats-officedocument.presentationml.tags+xml"/>
  <Override PartName="/ppt/tags/tag880.xml" ContentType="application/vnd.openxmlformats-officedocument.presentationml.tags+xml"/>
  <Override PartName="/ppt/tags/tag881.xml" ContentType="application/vnd.openxmlformats-officedocument.presentationml.tags+xml"/>
  <Override PartName="/ppt/tags/tag882.xml" ContentType="application/vnd.openxmlformats-officedocument.presentationml.tags+xml"/>
  <Override PartName="/ppt/tags/tag883.xml" ContentType="application/vnd.openxmlformats-officedocument.presentationml.tags+xml"/>
  <Override PartName="/ppt/tags/tag884.xml" ContentType="application/vnd.openxmlformats-officedocument.presentationml.tags+xml"/>
  <Override PartName="/ppt/tags/tag885.xml" ContentType="application/vnd.openxmlformats-officedocument.presentationml.tags+xml"/>
  <Override PartName="/ppt/tags/tag886.xml" ContentType="application/vnd.openxmlformats-officedocument.presentationml.tags+xml"/>
  <Override PartName="/ppt/tags/tag887.xml" ContentType="application/vnd.openxmlformats-officedocument.presentationml.tags+xml"/>
  <Override PartName="/ppt/tags/tag888.xml" ContentType="application/vnd.openxmlformats-officedocument.presentationml.tags+xml"/>
  <Override PartName="/ppt/tags/tag889.xml" ContentType="application/vnd.openxmlformats-officedocument.presentationml.tags+xml"/>
  <Override PartName="/ppt/tags/tag890.xml" ContentType="application/vnd.openxmlformats-officedocument.presentationml.tags+xml"/>
  <Override PartName="/ppt/tags/tag891.xml" ContentType="application/vnd.openxmlformats-officedocument.presentationml.tags+xml"/>
  <Override PartName="/ppt/tags/tag892.xml" ContentType="application/vnd.openxmlformats-officedocument.presentationml.tags+xml"/>
  <Override PartName="/ppt/tags/tag893.xml" ContentType="application/vnd.openxmlformats-officedocument.presentationml.tags+xml"/>
  <Override PartName="/ppt/tags/tag894.xml" ContentType="application/vnd.openxmlformats-officedocument.presentationml.tags+xml"/>
  <Override PartName="/ppt/tags/tag895.xml" ContentType="application/vnd.openxmlformats-officedocument.presentationml.tags+xml"/>
  <Override PartName="/ppt/tags/tag896.xml" ContentType="application/vnd.openxmlformats-officedocument.presentationml.tags+xml"/>
  <Override PartName="/ppt/tags/tag897.xml" ContentType="application/vnd.openxmlformats-officedocument.presentationml.tags+xml"/>
  <Override PartName="/ppt/tags/tag898.xml" ContentType="application/vnd.openxmlformats-officedocument.presentationml.tags+xml"/>
  <Override PartName="/ppt/tags/tag899.xml" ContentType="application/vnd.openxmlformats-officedocument.presentationml.tags+xml"/>
  <Override PartName="/ppt/tags/tag900.xml" ContentType="application/vnd.openxmlformats-officedocument.presentationml.tags+xml"/>
  <Override PartName="/ppt/tags/tag901.xml" ContentType="application/vnd.openxmlformats-officedocument.presentationml.tags+xml"/>
  <Override PartName="/ppt/tags/tag902.xml" ContentType="application/vnd.openxmlformats-officedocument.presentationml.tags+xml"/>
  <Override PartName="/ppt/tags/tag903.xml" ContentType="application/vnd.openxmlformats-officedocument.presentationml.tags+xml"/>
  <Override PartName="/ppt/tags/tag904.xml" ContentType="application/vnd.openxmlformats-officedocument.presentationml.tags+xml"/>
  <Override PartName="/ppt/tags/tag905.xml" ContentType="application/vnd.openxmlformats-officedocument.presentationml.tags+xml"/>
  <Override PartName="/ppt/tags/tag906.xml" ContentType="application/vnd.openxmlformats-officedocument.presentationml.tags+xml"/>
  <Override PartName="/ppt/tags/tag907.xml" ContentType="application/vnd.openxmlformats-officedocument.presentationml.tags+xml"/>
  <Override PartName="/ppt/tags/tag908.xml" ContentType="application/vnd.openxmlformats-officedocument.presentationml.tags+xml"/>
  <Override PartName="/ppt/tags/tag909.xml" ContentType="application/vnd.openxmlformats-officedocument.presentationml.tags+xml"/>
  <Override PartName="/ppt/tags/tag910.xml" ContentType="application/vnd.openxmlformats-officedocument.presentationml.tags+xml"/>
  <Override PartName="/ppt/tags/tag911.xml" ContentType="application/vnd.openxmlformats-officedocument.presentationml.tags+xml"/>
  <Override PartName="/ppt/tags/tag912.xml" ContentType="application/vnd.openxmlformats-officedocument.presentationml.tags+xml"/>
  <Override PartName="/ppt/tags/tag913.xml" ContentType="application/vnd.openxmlformats-officedocument.presentationml.tags+xml"/>
  <Override PartName="/ppt/tags/tag914.xml" ContentType="application/vnd.openxmlformats-officedocument.presentationml.tags+xml"/>
  <Override PartName="/ppt/tags/tag915.xml" ContentType="application/vnd.openxmlformats-officedocument.presentationml.tags+xml"/>
  <Override PartName="/ppt/tags/tag916.xml" ContentType="application/vnd.openxmlformats-officedocument.presentationml.tags+xml"/>
  <Override PartName="/ppt/tags/tag917.xml" ContentType="application/vnd.openxmlformats-officedocument.presentationml.tags+xml"/>
  <Override PartName="/ppt/tags/tag918.xml" ContentType="application/vnd.openxmlformats-officedocument.presentationml.tags+xml"/>
  <Override PartName="/ppt/tags/tag919.xml" ContentType="application/vnd.openxmlformats-officedocument.presentationml.tags+xml"/>
  <Override PartName="/ppt/tags/tag920.xml" ContentType="application/vnd.openxmlformats-officedocument.presentationml.tags+xml"/>
  <Override PartName="/ppt/tags/tag921.xml" ContentType="application/vnd.openxmlformats-officedocument.presentationml.tags+xml"/>
  <Override PartName="/ppt/tags/tag922.xml" ContentType="application/vnd.openxmlformats-officedocument.presentationml.tags+xml"/>
  <Override PartName="/ppt/tags/tag923.xml" ContentType="application/vnd.openxmlformats-officedocument.presentationml.tags+xml"/>
  <Override PartName="/ppt/tags/tag924.xml" ContentType="application/vnd.openxmlformats-officedocument.presentationml.tags+xml"/>
  <Override PartName="/ppt/tags/tag925.xml" ContentType="application/vnd.openxmlformats-officedocument.presentationml.tags+xml"/>
  <Override PartName="/ppt/tags/tag926.xml" ContentType="application/vnd.openxmlformats-officedocument.presentationml.tags+xml"/>
  <Override PartName="/ppt/tags/tag927.xml" ContentType="application/vnd.openxmlformats-officedocument.presentationml.tags+xml"/>
  <Override PartName="/ppt/tags/tag928.xml" ContentType="application/vnd.openxmlformats-officedocument.presentationml.tags+xml"/>
  <Override PartName="/ppt/tags/tag929.xml" ContentType="application/vnd.openxmlformats-officedocument.presentationml.tags+xml"/>
  <Override PartName="/ppt/tags/tag930.xml" ContentType="application/vnd.openxmlformats-officedocument.presentationml.tags+xml"/>
  <Override PartName="/ppt/tags/tag931.xml" ContentType="application/vnd.openxmlformats-officedocument.presentationml.tags+xml"/>
  <Override PartName="/ppt/tags/tag932.xml" ContentType="application/vnd.openxmlformats-officedocument.presentationml.tags+xml"/>
  <Override PartName="/ppt/tags/tag933.xml" ContentType="application/vnd.openxmlformats-officedocument.presentationml.tags+xml"/>
  <Override PartName="/ppt/tags/tag934.xml" ContentType="application/vnd.openxmlformats-officedocument.presentationml.tags+xml"/>
  <Override PartName="/ppt/tags/tag935.xml" ContentType="application/vnd.openxmlformats-officedocument.presentationml.tags+xml"/>
  <Override PartName="/ppt/tags/tag936.xml" ContentType="application/vnd.openxmlformats-officedocument.presentationml.tags+xml"/>
  <Override PartName="/ppt/tags/tag937.xml" ContentType="application/vnd.openxmlformats-officedocument.presentationml.tags+xml"/>
  <Override PartName="/ppt/tags/tag938.xml" ContentType="application/vnd.openxmlformats-officedocument.presentationml.tags+xml"/>
  <Override PartName="/ppt/tags/tag939.xml" ContentType="application/vnd.openxmlformats-officedocument.presentationml.tags+xml"/>
  <Override PartName="/ppt/tags/tag940.xml" ContentType="application/vnd.openxmlformats-officedocument.presentationml.tags+xml"/>
  <Override PartName="/ppt/tags/tag941.xml" ContentType="application/vnd.openxmlformats-officedocument.presentationml.tags+xml"/>
  <Override PartName="/ppt/tags/tag942.xml" ContentType="application/vnd.openxmlformats-officedocument.presentationml.tags+xml"/>
  <Override PartName="/ppt/tags/tag943.xml" ContentType="application/vnd.openxmlformats-officedocument.presentationml.tags+xml"/>
  <Override PartName="/ppt/tags/tag944.xml" ContentType="application/vnd.openxmlformats-officedocument.presentationml.tags+xml"/>
  <Override PartName="/ppt/tags/tag945.xml" ContentType="application/vnd.openxmlformats-officedocument.presentationml.tags+xml"/>
  <Override PartName="/ppt/tags/tag946.xml" ContentType="application/vnd.openxmlformats-officedocument.presentationml.tags+xml"/>
  <Override PartName="/ppt/tags/tag947.xml" ContentType="application/vnd.openxmlformats-officedocument.presentationml.tags+xml"/>
  <Override PartName="/ppt/tags/tag948.xml" ContentType="application/vnd.openxmlformats-officedocument.presentationml.tags+xml"/>
  <Override PartName="/ppt/tags/tag949.xml" ContentType="application/vnd.openxmlformats-officedocument.presentationml.tags+xml"/>
  <Override PartName="/ppt/tags/tag950.xml" ContentType="application/vnd.openxmlformats-officedocument.presentationml.tags+xml"/>
  <Override PartName="/ppt/tags/tag951.xml" ContentType="application/vnd.openxmlformats-officedocument.presentationml.tags+xml"/>
  <Override PartName="/ppt/tags/tag952.xml" ContentType="application/vnd.openxmlformats-officedocument.presentationml.tags+xml"/>
  <Override PartName="/ppt/tags/tag953.xml" ContentType="application/vnd.openxmlformats-officedocument.presentationml.tags+xml"/>
  <Override PartName="/ppt/tags/tag954.xml" ContentType="application/vnd.openxmlformats-officedocument.presentationml.tags+xml"/>
  <Override PartName="/ppt/tags/tag955.xml" ContentType="application/vnd.openxmlformats-officedocument.presentationml.tags+xml"/>
  <Override PartName="/ppt/tags/tag956.xml" ContentType="application/vnd.openxmlformats-officedocument.presentationml.tags+xml"/>
  <Override PartName="/ppt/tags/tag957.xml" ContentType="application/vnd.openxmlformats-officedocument.presentationml.tags+xml"/>
  <Override PartName="/ppt/tags/tag958.xml" ContentType="application/vnd.openxmlformats-officedocument.presentationml.tags+xml"/>
  <Override PartName="/ppt/tags/tag959.xml" ContentType="application/vnd.openxmlformats-officedocument.presentationml.tags+xml"/>
  <Override PartName="/ppt/tags/tag960.xml" ContentType="application/vnd.openxmlformats-officedocument.presentationml.tags+xml"/>
  <Override PartName="/ppt/tags/tag961.xml" ContentType="application/vnd.openxmlformats-officedocument.presentationml.tags+xml"/>
  <Override PartName="/ppt/tags/tag962.xml" ContentType="application/vnd.openxmlformats-officedocument.presentationml.tags+xml"/>
  <Override PartName="/ppt/tags/tag963.xml" ContentType="application/vnd.openxmlformats-officedocument.presentationml.tags+xml"/>
  <Override PartName="/ppt/tags/tag964.xml" ContentType="application/vnd.openxmlformats-officedocument.presentationml.tags+xml"/>
  <Override PartName="/ppt/tags/tag965.xml" ContentType="application/vnd.openxmlformats-officedocument.presentationml.tags+xml"/>
  <Override PartName="/ppt/tags/tag966.xml" ContentType="application/vnd.openxmlformats-officedocument.presentationml.tags+xml"/>
  <Override PartName="/ppt/tags/tag967.xml" ContentType="application/vnd.openxmlformats-officedocument.presentationml.tags+xml"/>
  <Override PartName="/ppt/tags/tag968.xml" ContentType="application/vnd.openxmlformats-officedocument.presentationml.tags+xml"/>
  <Override PartName="/ppt/tags/tag969.xml" ContentType="application/vnd.openxmlformats-officedocument.presentationml.tags+xml"/>
  <Override PartName="/ppt/tags/tag970.xml" ContentType="application/vnd.openxmlformats-officedocument.presentationml.tags+xml"/>
  <Override PartName="/ppt/tags/tag971.xml" ContentType="application/vnd.openxmlformats-officedocument.presentationml.tags+xml"/>
  <Override PartName="/ppt/tags/tag972.xml" ContentType="application/vnd.openxmlformats-officedocument.presentationml.tags+xml"/>
  <Override PartName="/ppt/tags/tag973.xml" ContentType="application/vnd.openxmlformats-officedocument.presentationml.tags+xml"/>
  <Override PartName="/ppt/tags/tag974.xml" ContentType="application/vnd.openxmlformats-officedocument.presentationml.tags+xml"/>
  <Override PartName="/ppt/tags/tag975.xml" ContentType="application/vnd.openxmlformats-officedocument.presentationml.tags+xml"/>
  <Override PartName="/ppt/tags/tag976.xml" ContentType="application/vnd.openxmlformats-officedocument.presentationml.tags+xml"/>
  <Override PartName="/ppt/tags/tag977.xml" ContentType="application/vnd.openxmlformats-officedocument.presentationml.tags+xml"/>
  <Override PartName="/ppt/tags/tag978.xml" ContentType="application/vnd.openxmlformats-officedocument.presentationml.tags+xml"/>
  <Override PartName="/ppt/tags/tag979.xml" ContentType="application/vnd.openxmlformats-officedocument.presentationml.tags+xml"/>
  <Override PartName="/ppt/tags/tag980.xml" ContentType="application/vnd.openxmlformats-officedocument.presentationml.tags+xml"/>
  <Override PartName="/ppt/tags/tag981.xml" ContentType="application/vnd.openxmlformats-officedocument.presentationml.tags+xml"/>
  <Override PartName="/ppt/tags/tag982.xml" ContentType="application/vnd.openxmlformats-officedocument.presentationml.tags+xml"/>
  <Override PartName="/ppt/tags/tag983.xml" ContentType="application/vnd.openxmlformats-officedocument.presentationml.tags+xml"/>
  <Override PartName="/ppt/tags/tag984.xml" ContentType="application/vnd.openxmlformats-officedocument.presentationml.tags+xml"/>
  <Override PartName="/ppt/tags/tag985.xml" ContentType="application/vnd.openxmlformats-officedocument.presentationml.tags+xml"/>
  <Override PartName="/ppt/tags/tag986.xml" ContentType="application/vnd.openxmlformats-officedocument.presentationml.tags+xml"/>
  <Override PartName="/ppt/tags/tag987.xml" ContentType="application/vnd.openxmlformats-officedocument.presentationml.tags+xml"/>
  <Override PartName="/ppt/tags/tag988.xml" ContentType="application/vnd.openxmlformats-officedocument.presentationml.tags+xml"/>
  <Override PartName="/ppt/tags/tag989.xml" ContentType="application/vnd.openxmlformats-officedocument.presentationml.tags+xml"/>
  <Override PartName="/ppt/tags/tag990.xml" ContentType="application/vnd.openxmlformats-officedocument.presentationml.tags+xml"/>
  <Override PartName="/ppt/tags/tag991.xml" ContentType="application/vnd.openxmlformats-officedocument.presentationml.tags+xml"/>
  <Override PartName="/ppt/tags/tag992.xml" ContentType="application/vnd.openxmlformats-officedocument.presentationml.tags+xml"/>
  <Override PartName="/ppt/tags/tag993.xml" ContentType="application/vnd.openxmlformats-officedocument.presentationml.tags+xml"/>
  <Override PartName="/ppt/tags/tag994.xml" ContentType="application/vnd.openxmlformats-officedocument.presentationml.tags+xml"/>
  <Override PartName="/ppt/tags/tag995.xml" ContentType="application/vnd.openxmlformats-officedocument.presentationml.tags+xml"/>
  <Override PartName="/ppt/tags/tag996.xml" ContentType="application/vnd.openxmlformats-officedocument.presentationml.tags+xml"/>
  <Override PartName="/ppt/tags/tag997.xml" ContentType="application/vnd.openxmlformats-officedocument.presentationml.tags+xml"/>
  <Override PartName="/ppt/tags/tag998.xml" ContentType="application/vnd.openxmlformats-officedocument.presentationml.tags+xml"/>
  <Override PartName="/ppt/tags/tag999.xml" ContentType="application/vnd.openxmlformats-officedocument.presentationml.tags+xml"/>
  <Override PartName="/ppt/tags/tag1000.xml" ContentType="application/vnd.openxmlformats-officedocument.presentationml.tags+xml"/>
  <Override PartName="/ppt/tags/tag1001.xml" ContentType="application/vnd.openxmlformats-officedocument.presentationml.tags+xml"/>
  <Override PartName="/ppt/tags/tag1002.xml" ContentType="application/vnd.openxmlformats-officedocument.presentationml.tags+xml"/>
  <Override PartName="/ppt/tags/tag1003.xml" ContentType="application/vnd.openxmlformats-officedocument.presentationml.tags+xml"/>
  <Override PartName="/ppt/tags/tag1004.xml" ContentType="application/vnd.openxmlformats-officedocument.presentationml.tags+xml"/>
  <Override PartName="/ppt/tags/tag1005.xml" ContentType="application/vnd.openxmlformats-officedocument.presentationml.tags+xml"/>
  <Override PartName="/ppt/tags/tag1006.xml" ContentType="application/vnd.openxmlformats-officedocument.presentationml.tags+xml"/>
  <Override PartName="/ppt/tags/tag1007.xml" ContentType="application/vnd.openxmlformats-officedocument.presentationml.tags+xml"/>
  <Override PartName="/ppt/tags/tag1008.xml" ContentType="application/vnd.openxmlformats-officedocument.presentationml.tags+xml"/>
  <Override PartName="/ppt/tags/tag1009.xml" ContentType="application/vnd.openxmlformats-officedocument.presentationml.tags+xml"/>
  <Override PartName="/ppt/tags/tag1010.xml" ContentType="application/vnd.openxmlformats-officedocument.presentationml.tags+xml"/>
  <Override PartName="/ppt/tags/tag1011.xml" ContentType="application/vnd.openxmlformats-officedocument.presentationml.tags+xml"/>
  <Override PartName="/ppt/tags/tag1012.xml" ContentType="application/vnd.openxmlformats-officedocument.presentationml.tags+xml"/>
  <Override PartName="/ppt/notesSlides/notesSlide25.xml" ContentType="application/vnd.openxmlformats-officedocument.presentationml.notesSlide+xml"/>
  <Override PartName="/ppt/tags/tag1013.xml" ContentType="application/vnd.openxmlformats-officedocument.presentationml.tags+xml"/>
  <Override PartName="/ppt/tags/tag1014.xml" ContentType="application/vnd.openxmlformats-officedocument.presentationml.tags+xml"/>
  <Override PartName="/ppt/tags/tag1015.xml" ContentType="application/vnd.openxmlformats-officedocument.presentationml.tags+xml"/>
  <Override PartName="/ppt/tags/tag1016.xml" ContentType="application/vnd.openxmlformats-officedocument.presentationml.tags+xml"/>
  <Override PartName="/ppt/tags/tag1017.xml" ContentType="application/vnd.openxmlformats-officedocument.presentationml.tags+xml"/>
  <Override PartName="/ppt/tags/tag1018.xml" ContentType="application/vnd.openxmlformats-officedocument.presentationml.tags+xml"/>
  <Override PartName="/ppt/tags/tag1019.xml" ContentType="application/vnd.openxmlformats-officedocument.presentationml.tags+xml"/>
  <Override PartName="/ppt/tags/tag1020.xml" ContentType="application/vnd.openxmlformats-officedocument.presentationml.tags+xml"/>
  <Override PartName="/ppt/tags/tag1021.xml" ContentType="application/vnd.openxmlformats-officedocument.presentationml.tags+xml"/>
  <Override PartName="/ppt/tags/tag1022.xml" ContentType="application/vnd.openxmlformats-officedocument.presentationml.tags+xml"/>
  <Override PartName="/ppt/tags/tag1023.xml" ContentType="application/vnd.openxmlformats-officedocument.presentationml.tags+xml"/>
  <Override PartName="/ppt/tags/tag1024.xml" ContentType="application/vnd.openxmlformats-officedocument.presentationml.tags+xml"/>
  <Override PartName="/ppt/tags/tag1025.xml" ContentType="application/vnd.openxmlformats-officedocument.presentationml.tags+xml"/>
  <Override PartName="/ppt/tags/tag1026.xml" ContentType="application/vnd.openxmlformats-officedocument.presentationml.tags+xml"/>
  <Override PartName="/ppt/tags/tag1027.xml" ContentType="application/vnd.openxmlformats-officedocument.presentationml.tags+xml"/>
  <Override PartName="/ppt/tags/tag1028.xml" ContentType="application/vnd.openxmlformats-officedocument.presentationml.tags+xml"/>
  <Override PartName="/ppt/tags/tag1029.xml" ContentType="application/vnd.openxmlformats-officedocument.presentationml.tags+xml"/>
  <Override PartName="/ppt/tags/tag1030.xml" ContentType="application/vnd.openxmlformats-officedocument.presentationml.tags+xml"/>
  <Override PartName="/ppt/tags/tag1031.xml" ContentType="application/vnd.openxmlformats-officedocument.presentationml.tags+xml"/>
  <Override PartName="/ppt/tags/tag1032.xml" ContentType="application/vnd.openxmlformats-officedocument.presentationml.tags+xml"/>
  <Override PartName="/ppt/tags/tag1033.xml" ContentType="application/vnd.openxmlformats-officedocument.presentationml.tags+xml"/>
  <Override PartName="/ppt/tags/tag1034.xml" ContentType="application/vnd.openxmlformats-officedocument.presentationml.tags+xml"/>
  <Override PartName="/ppt/tags/tag1035.xml" ContentType="application/vnd.openxmlformats-officedocument.presentationml.tags+xml"/>
  <Override PartName="/ppt/tags/tag1036.xml" ContentType="application/vnd.openxmlformats-officedocument.presentationml.tags+xml"/>
  <Override PartName="/ppt/tags/tag1037.xml" ContentType="application/vnd.openxmlformats-officedocument.presentationml.tags+xml"/>
  <Override PartName="/ppt/tags/tag1038.xml" ContentType="application/vnd.openxmlformats-officedocument.presentationml.tags+xml"/>
  <Override PartName="/ppt/tags/tag1039.xml" ContentType="application/vnd.openxmlformats-officedocument.presentationml.tags+xml"/>
  <Override PartName="/ppt/tags/tag1040.xml" ContentType="application/vnd.openxmlformats-officedocument.presentationml.tags+xml"/>
  <Override PartName="/ppt/tags/tag1041.xml" ContentType="application/vnd.openxmlformats-officedocument.presentationml.tags+xml"/>
  <Override PartName="/ppt/tags/tag1042.xml" ContentType="application/vnd.openxmlformats-officedocument.presentationml.tags+xml"/>
  <Override PartName="/ppt/tags/tag1043.xml" ContentType="application/vnd.openxmlformats-officedocument.presentationml.tags+xml"/>
  <Override PartName="/ppt/tags/tag1044.xml" ContentType="application/vnd.openxmlformats-officedocument.presentationml.tags+xml"/>
  <Override PartName="/ppt/tags/tag1045.xml" ContentType="application/vnd.openxmlformats-officedocument.presentationml.tags+xml"/>
  <Override PartName="/ppt/tags/tag1046.xml" ContentType="application/vnd.openxmlformats-officedocument.presentationml.tags+xml"/>
  <Override PartName="/ppt/tags/tag1047.xml" ContentType="application/vnd.openxmlformats-officedocument.presentationml.tags+xml"/>
  <Override PartName="/ppt/tags/tag1048.xml" ContentType="application/vnd.openxmlformats-officedocument.presentationml.tags+xml"/>
  <Override PartName="/ppt/tags/tag1049.xml" ContentType="application/vnd.openxmlformats-officedocument.presentationml.tags+xml"/>
  <Override PartName="/ppt/tags/tag1050.xml" ContentType="application/vnd.openxmlformats-officedocument.presentationml.tags+xml"/>
  <Override PartName="/ppt/tags/tag1051.xml" ContentType="application/vnd.openxmlformats-officedocument.presentationml.tags+xml"/>
  <Override PartName="/ppt/tags/tag1052.xml" ContentType="application/vnd.openxmlformats-officedocument.presentationml.tags+xml"/>
  <Override PartName="/ppt/tags/tag1053.xml" ContentType="application/vnd.openxmlformats-officedocument.presentationml.tags+xml"/>
  <Override PartName="/ppt/tags/tag1054.xml" ContentType="application/vnd.openxmlformats-officedocument.presentationml.tags+xml"/>
  <Override PartName="/ppt/tags/tag1055.xml" ContentType="application/vnd.openxmlformats-officedocument.presentationml.tags+xml"/>
  <Override PartName="/ppt/tags/tag1056.xml" ContentType="application/vnd.openxmlformats-officedocument.presentationml.tags+xml"/>
  <Override PartName="/ppt/tags/tag1057.xml" ContentType="application/vnd.openxmlformats-officedocument.presentationml.tags+xml"/>
  <Override PartName="/ppt/tags/tag1058.xml" ContentType="application/vnd.openxmlformats-officedocument.presentationml.tags+xml"/>
  <Override PartName="/ppt/tags/tag1059.xml" ContentType="application/vnd.openxmlformats-officedocument.presentationml.tags+xml"/>
  <Override PartName="/ppt/tags/tag1060.xml" ContentType="application/vnd.openxmlformats-officedocument.presentationml.tags+xml"/>
  <Override PartName="/ppt/notesSlides/notesSlide26.xml" ContentType="application/vnd.openxmlformats-officedocument.presentationml.notesSlide+xml"/>
  <Override PartName="/ppt/tags/tag1061.xml" ContentType="application/vnd.openxmlformats-officedocument.presentationml.tags+xml"/>
  <Override PartName="/ppt/tags/tag1062.xml" ContentType="application/vnd.openxmlformats-officedocument.presentationml.tags+xml"/>
  <Override PartName="/ppt/tags/tag1063.xml" ContentType="application/vnd.openxmlformats-officedocument.presentationml.tags+xml"/>
  <Override PartName="/ppt/tags/tag1064.xml" ContentType="application/vnd.openxmlformats-officedocument.presentationml.tags+xml"/>
  <Override PartName="/ppt/tags/tag1065.xml" ContentType="application/vnd.openxmlformats-officedocument.presentationml.tags+xml"/>
  <Override PartName="/ppt/tags/tag1066.xml" ContentType="application/vnd.openxmlformats-officedocument.presentationml.tags+xml"/>
  <Override PartName="/ppt/tags/tag1067.xml" ContentType="application/vnd.openxmlformats-officedocument.presentationml.tags+xml"/>
  <Override PartName="/ppt/tags/tag1068.xml" ContentType="application/vnd.openxmlformats-officedocument.presentationml.tags+xml"/>
  <Override PartName="/ppt/tags/tag1069.xml" ContentType="application/vnd.openxmlformats-officedocument.presentationml.tags+xml"/>
  <Override PartName="/ppt/tags/tag1070.xml" ContentType="application/vnd.openxmlformats-officedocument.presentationml.tags+xml"/>
  <Override PartName="/ppt/tags/tag1071.xml" ContentType="application/vnd.openxmlformats-officedocument.presentationml.tags+xml"/>
  <Override PartName="/ppt/tags/tag1072.xml" ContentType="application/vnd.openxmlformats-officedocument.presentationml.tags+xml"/>
  <Override PartName="/ppt/tags/tag1073.xml" ContentType="application/vnd.openxmlformats-officedocument.presentationml.tags+xml"/>
  <Override PartName="/ppt/tags/tag1074.xml" ContentType="application/vnd.openxmlformats-officedocument.presentationml.tags+xml"/>
  <Override PartName="/ppt/tags/tag1075.xml" ContentType="application/vnd.openxmlformats-officedocument.presentationml.tags+xml"/>
  <Override PartName="/ppt/tags/tag1076.xml" ContentType="application/vnd.openxmlformats-officedocument.presentationml.tags+xml"/>
  <Override PartName="/ppt/tags/tag1077.xml" ContentType="application/vnd.openxmlformats-officedocument.presentationml.tags+xml"/>
  <Override PartName="/ppt/tags/tag1078.xml" ContentType="application/vnd.openxmlformats-officedocument.presentationml.tags+xml"/>
  <Override PartName="/ppt/tags/tag1079.xml" ContentType="application/vnd.openxmlformats-officedocument.presentationml.tags+xml"/>
  <Override PartName="/ppt/tags/tag1080.xml" ContentType="application/vnd.openxmlformats-officedocument.presentationml.tags+xml"/>
  <Override PartName="/ppt/tags/tag1081.xml" ContentType="application/vnd.openxmlformats-officedocument.presentationml.tags+xml"/>
  <Override PartName="/ppt/tags/tag1082.xml" ContentType="application/vnd.openxmlformats-officedocument.presentationml.tags+xml"/>
  <Override PartName="/ppt/tags/tag1083.xml" ContentType="application/vnd.openxmlformats-officedocument.presentationml.tags+xml"/>
  <Override PartName="/ppt/tags/tag1084.xml" ContentType="application/vnd.openxmlformats-officedocument.presentationml.tags+xml"/>
  <Override PartName="/ppt/tags/tag1085.xml" ContentType="application/vnd.openxmlformats-officedocument.presentationml.tags+xml"/>
  <Override PartName="/ppt/tags/tag1086.xml" ContentType="application/vnd.openxmlformats-officedocument.presentationml.tags+xml"/>
  <Override PartName="/ppt/tags/tag1087.xml" ContentType="application/vnd.openxmlformats-officedocument.presentationml.tags+xml"/>
  <Override PartName="/ppt/tags/tag1088.xml" ContentType="application/vnd.openxmlformats-officedocument.presentationml.tags+xml"/>
  <Override PartName="/ppt/tags/tag1089.xml" ContentType="application/vnd.openxmlformats-officedocument.presentationml.tags+xml"/>
  <Override PartName="/ppt/tags/tag1090.xml" ContentType="application/vnd.openxmlformats-officedocument.presentationml.tags+xml"/>
  <Override PartName="/ppt/tags/tag1091.xml" ContentType="application/vnd.openxmlformats-officedocument.presentationml.tags+xml"/>
  <Override PartName="/ppt/tags/tag1092.xml" ContentType="application/vnd.openxmlformats-officedocument.presentationml.tags+xml"/>
  <Override PartName="/ppt/tags/tag1093.xml" ContentType="application/vnd.openxmlformats-officedocument.presentationml.tags+xml"/>
  <Override PartName="/ppt/tags/tag1094.xml" ContentType="application/vnd.openxmlformats-officedocument.presentationml.tags+xml"/>
  <Override PartName="/ppt/tags/tag1095.xml" ContentType="application/vnd.openxmlformats-officedocument.presentationml.tags+xml"/>
  <Override PartName="/ppt/tags/tag1096.xml" ContentType="application/vnd.openxmlformats-officedocument.presentationml.tags+xml"/>
  <Override PartName="/ppt/tags/tag1097.xml" ContentType="application/vnd.openxmlformats-officedocument.presentationml.tags+xml"/>
  <Override PartName="/ppt/tags/tag1098.xml" ContentType="application/vnd.openxmlformats-officedocument.presentationml.tags+xml"/>
  <Override PartName="/ppt/tags/tag1099.xml" ContentType="application/vnd.openxmlformats-officedocument.presentationml.tags+xml"/>
  <Override PartName="/ppt/tags/tag1100.xml" ContentType="application/vnd.openxmlformats-officedocument.presentationml.tags+xml"/>
  <Override PartName="/ppt/tags/tag1101.xml" ContentType="application/vnd.openxmlformats-officedocument.presentationml.tags+xml"/>
  <Override PartName="/ppt/tags/tag1102.xml" ContentType="application/vnd.openxmlformats-officedocument.presentationml.tags+xml"/>
  <Override PartName="/ppt/tags/tag1103.xml" ContentType="application/vnd.openxmlformats-officedocument.presentationml.tags+xml"/>
  <Override PartName="/ppt/tags/tag1104.xml" ContentType="application/vnd.openxmlformats-officedocument.presentationml.tags+xml"/>
  <Override PartName="/ppt/tags/tag1105.xml" ContentType="application/vnd.openxmlformats-officedocument.presentationml.tags+xml"/>
  <Override PartName="/ppt/tags/tag1106.xml" ContentType="application/vnd.openxmlformats-officedocument.presentationml.tags+xml"/>
  <Override PartName="/ppt/tags/tag1107.xml" ContentType="application/vnd.openxmlformats-officedocument.presentationml.tags+xml"/>
  <Override PartName="/ppt/tags/tag1108.xml" ContentType="application/vnd.openxmlformats-officedocument.presentationml.tags+xml"/>
  <Override PartName="/ppt/tags/tag1109.xml" ContentType="application/vnd.openxmlformats-officedocument.presentationml.tags+xml"/>
  <Override PartName="/ppt/tags/tag1110.xml" ContentType="application/vnd.openxmlformats-officedocument.presentationml.tags+xml"/>
  <Override PartName="/ppt/tags/tag1111.xml" ContentType="application/vnd.openxmlformats-officedocument.presentationml.tags+xml"/>
  <Override PartName="/ppt/tags/tag1112.xml" ContentType="application/vnd.openxmlformats-officedocument.presentationml.tags+xml"/>
  <Override PartName="/ppt/tags/tag1113.xml" ContentType="application/vnd.openxmlformats-officedocument.presentationml.tags+xml"/>
  <Override PartName="/ppt/tags/tag1114.xml" ContentType="application/vnd.openxmlformats-officedocument.presentationml.tags+xml"/>
  <Override PartName="/ppt/tags/tag1115.xml" ContentType="application/vnd.openxmlformats-officedocument.presentationml.tags+xml"/>
  <Override PartName="/ppt/tags/tag1116.xml" ContentType="application/vnd.openxmlformats-officedocument.presentationml.tags+xml"/>
  <Override PartName="/ppt/tags/tag1117.xml" ContentType="application/vnd.openxmlformats-officedocument.presentationml.tags+xml"/>
  <Override PartName="/ppt/tags/tag1118.xml" ContentType="application/vnd.openxmlformats-officedocument.presentationml.tags+xml"/>
  <Override PartName="/ppt/tags/tag1119.xml" ContentType="application/vnd.openxmlformats-officedocument.presentationml.tags+xml"/>
  <Override PartName="/ppt/tags/tag1120.xml" ContentType="application/vnd.openxmlformats-officedocument.presentationml.tags+xml"/>
  <Override PartName="/ppt/tags/tag1121.xml" ContentType="application/vnd.openxmlformats-officedocument.presentationml.tags+xml"/>
  <Override PartName="/ppt/tags/tag1122.xml" ContentType="application/vnd.openxmlformats-officedocument.presentationml.tags+xml"/>
  <Override PartName="/ppt/tags/tag1123.xml" ContentType="application/vnd.openxmlformats-officedocument.presentationml.tags+xml"/>
  <Override PartName="/ppt/tags/tag1124.xml" ContentType="application/vnd.openxmlformats-officedocument.presentationml.tags+xml"/>
  <Override PartName="/ppt/tags/tag1125.xml" ContentType="application/vnd.openxmlformats-officedocument.presentationml.tags+xml"/>
  <Override PartName="/ppt/tags/tag1126.xml" ContentType="application/vnd.openxmlformats-officedocument.presentationml.tags+xml"/>
  <Override PartName="/ppt/ink/ink2.xml" ContentType="application/inkml+xml"/>
  <Override PartName="/docProps/core.xml" ContentType="application/vnd.openxmlformats-package.core-properties+xml"/>
  <Override PartName="/docProps/app.xml" ContentType="application/vnd.openxmlformats-officedocument.extended-properties+xml"/>
  <Override PartName="/ppt/tags/tag412.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40"/>
  </p:notesMasterIdLst>
  <p:handoutMasterIdLst>
    <p:handoutMasterId r:id="rId41"/>
  </p:handoutMasterIdLst>
  <p:sldIdLst>
    <p:sldId id="333" r:id="rId2"/>
    <p:sldId id="921" r:id="rId3"/>
    <p:sldId id="919" r:id="rId4"/>
    <p:sldId id="920" r:id="rId5"/>
    <p:sldId id="274" r:id="rId6"/>
    <p:sldId id="275" r:id="rId7"/>
    <p:sldId id="276" r:id="rId8"/>
    <p:sldId id="277" r:id="rId9"/>
    <p:sldId id="278" r:id="rId10"/>
    <p:sldId id="327" r:id="rId11"/>
    <p:sldId id="328" r:id="rId12"/>
    <p:sldId id="329" r:id="rId13"/>
    <p:sldId id="330" r:id="rId14"/>
    <p:sldId id="331" r:id="rId15"/>
    <p:sldId id="325" r:id="rId16"/>
    <p:sldId id="326" r:id="rId17"/>
    <p:sldId id="286" r:id="rId18"/>
    <p:sldId id="283" r:id="rId19"/>
    <p:sldId id="258" r:id="rId20"/>
    <p:sldId id="292" r:id="rId21"/>
    <p:sldId id="287" r:id="rId22"/>
    <p:sldId id="290" r:id="rId23"/>
    <p:sldId id="289" r:id="rId24"/>
    <p:sldId id="291" r:id="rId25"/>
    <p:sldId id="296" r:id="rId26"/>
    <p:sldId id="295" r:id="rId27"/>
    <p:sldId id="297" r:id="rId28"/>
    <p:sldId id="298" r:id="rId29"/>
    <p:sldId id="299" r:id="rId30"/>
    <p:sldId id="272" r:id="rId31"/>
    <p:sldId id="300" r:id="rId32"/>
    <p:sldId id="334" r:id="rId33"/>
    <p:sldId id="301" r:id="rId34"/>
    <p:sldId id="335" r:id="rId35"/>
    <p:sldId id="306" r:id="rId36"/>
    <p:sldId id="305" r:id="rId37"/>
    <p:sldId id="307" r:id="rId38"/>
    <p:sldId id="332" r:id="rId3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0000FF"/>
    <a:srgbClr val="C0C0C0"/>
    <a:srgbClr val="FF8000"/>
    <a:srgbClr val="408000"/>
    <a:srgbClr val="FF66A0"/>
    <a:srgbClr val="ADADEB"/>
    <a:srgbClr val="D6D6F5"/>
    <a:srgbClr val="D5F1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0573" autoAdjust="0"/>
  </p:normalViewPr>
  <p:slideViewPr>
    <p:cSldViewPr snapToGrid="0">
      <p:cViewPr varScale="1">
        <p:scale>
          <a:sx n="62" d="100"/>
          <a:sy n="62" d="100"/>
        </p:scale>
        <p:origin x="144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3561C2AE-BA2D-4E8E-B0B8-041B6139CC24}" type="slidenum">
              <a:rPr lang="en-US" smtClean="0"/>
              <a:t>‹#›</a:t>
            </a:fld>
            <a:endParaRPr lang="en-US"/>
          </a:p>
        </p:txBody>
      </p:sp>
    </p:spTree>
    <p:extLst>
      <p:ext uri="{BB962C8B-B14F-4D97-AF65-F5344CB8AC3E}">
        <p14:creationId xmlns:p14="http://schemas.microsoft.com/office/powerpoint/2010/main" val="2755745270"/>
      </p:ext>
    </p:extLst>
  </p:cSld>
  <p:clrMap bg1="lt1" tx1="dk1" bg2="lt2" tx2="dk2" accent1="accent1" accent2="accent2" accent3="accent3" accent4="accent4" accent5="accent5" accent6="accent6" hlink="hlink" folHlink="folHlink"/>
  <p:hf hdr="0" ftr="0"/>
</p:handoutMaster>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69.51501" units="1/cm"/>
          <inkml:channelProperty channel="Y" name="resolution" value="415.70438" units="1/cm"/>
          <inkml:channelProperty channel="F" name="resolution" value="0" units="1/dev"/>
          <inkml:channelProperty channel="T" name="resolution" value="1" units="1/dev"/>
        </inkml:channelProperties>
      </inkml:inkSource>
      <inkml:timestamp xml:id="ts0" timeString="2018-11-28T23:53:47.266"/>
    </inkml:context>
    <inkml:brush xml:id="br0">
      <inkml:brushProperty name="width" value="0.05292" units="cm"/>
      <inkml:brushProperty name="height" value="0.05292" units="cm"/>
      <inkml:brushProperty name="color" value="#FF0000"/>
    </inkml:brush>
  </inkml:definitions>
  <inkml:trace contextRef="#ctx0" brushRef="#br0">22374 4445 92 0,'-3'0'35'0,"3"0"-18"0,3 3-11 0,-3-3 20 16,0 8-1-1,6 0 0-15,-3 2 0 16,-3 3-1-16,0 9 0 16,0 1-13-16,0 6 2 0,0 3 3 15,0 3-4-15,0 4 1 16,0 1-4-16,0 0 0 15,0-3-3-15,0-3 1 0,0-2-4 16,3 0-2 0,-3-3-3-16,0-3 1 0,0 3 1 15,3-8 2-15,3-2-21 16,-3-6-9-16,-1 0-39 16,4-2-52-1,0 0 25-15</inkml:trace>
  <inkml:trace contextRef="#ctx0" brushRef="#br0" timeOffset="1">22424 5379 68 0,'0'5'27'0,"0"1"-14"0,0 4 9 0,0 1 15 0,-3 10-6 16,0 5-1-16,-3 3-13 16,0 3-5-16,0 5-5 15,4 3 0-15,-1 0-4 16,0-3-2-16,3-6 0 0,0-1-1 16,3-4 0-16,0-2-22 15,-1-3-8-15,1 0-29 16,3 0-21-1,0 3 31-15</inkml:trace>
  <inkml:trace contextRef="#ctx0" brushRef="#br0" timeOffset="2">22418 6376 96 0,'-3'32'38'0,"6"-11"-20"0,-3 11-4 16,0-13 15-16,0 4-3 16,-3 9-1-16,0 3-11 15,0-4-6 1,-3 6-5-16,3 0-3 0,3 0 3 0,3-2-18 15,0-6-4 1,0 0-40-16,3-8-27 16,0-2 31-16</inkml:trace>
  <inkml:trace contextRef="#ctx0" brushRef="#br0" timeOffset="3">22365 7345 92 0,'0'50'35'0,"-6"-18"-18"0,0 8 0 15,6-22 14-15,-3 9-10 16,3 2-4-16,-3 2-13 16,3 4-2-16,-3 2-2 15,3-3 2-15,-3-5 3 0,3 11-18 16,0-8-8-16</inkml:trace>
  <inkml:trace contextRef="#ctx0" brushRef="#br0" timeOffset="4">22374 8361 104 0,'0'32'41'0,"12"-1"-22"0,-15 12-3 0,3-17 18 15,-3 16-5-15,-3 11 0 16,6 8-10 0,-6 0-4-16,3-3-8 0,0-2-7 0,0-3-1 15,0-6 1-15,3-7 0 16,3-6-29-16,3-7-13 15,3-3-36 1</inkml:trace>
  <inkml:trace contextRef="#ctx0" brushRef="#br0" timeOffset="5">22439 9427 52 0,'0'8'22'0,"0"8"-12"0,3 18 10 15,-3-13 14-15,0 11-3 0,0 13-1 16,0 0-12-16,-3 3-6 15,0-1-7-15,-3 4-4 16,0-1 0-16,6-2-1 0,0-6 2 16,0-2-19-16,6-6-8 15,0-2-34-15,0-6-14 16,3-5 35 0</inkml:trace>
  <inkml:trace contextRef="#ctx0" brushRef="#br0" timeOffset="6">22475 10398 72 0,'0'13'27'0,"0"3"-14"0,0 11 0 0,6-6 14 16,-6 5 0-16,0 9 4 0,-6 4-13 16,6 4-5-16,-3 4-8 15,0 6-4 1,0-2 0-16,0-4-1 0,3 1 2 15,0-3-1-15,0-3-1 0,0-5-13 16,0-5-6-16,3 0-28 16,0-9-30-1,0-1 23-15</inkml:trace>
  <inkml:trace contextRef="#ctx0" brushRef="#br0" timeOffset="7">22460 11470 56 0,'0'18'22'0,"0"1"-12"0,-3 15 6 15,3-13 11-15,0 11 3 16,0 13 2-16,0 5-9 16,-3 6-1-16,0 5-9 15,0-3-3-15,0-8-5 16,3 0-2-16,0-2 1 0,3-6-2 16,0-5-2-16,3-5-30 15,0-5-15-15,3-4-21 16</inkml:trace>
  <inkml:trace contextRef="#ctx0" brushRef="#br0" timeOffset="8">22436 12642 84 0,'-3'5'33'0,"3"3"-18"0,-3 11 0 0,3-6 13 0,-6 11-13 16,6 5-6 0,-3 8-3-16,0 2-2 0,3 1-2 15,0 5 1-15,0 0-2 16,3-3-3-16,0-5 1 0,-3-2-15 16,9-3-46-1,-3-6-7-15,0-2 33 16,0 0 17-16</inkml:trace>
  <inkml:trace contextRef="#ctx0" brushRef="#br0" timeOffset="9">22466 13409 72 0,'0'29'30'0,"-3"0"-16"0,3 19-1 0,0-22 11 16,0 6-6-16,-3 5-3 15,3 0-8-15,0 6-5 0,3-6-1 16,0 0-1 0,3-3-51-16,3-2-20 0</inkml:trace>
  <inkml:trace contextRef="#ctx0" brushRef="#br0" timeOffset="10">21061 4540 76 0,'0'0'30'0,"0"3"-16"0,0 0-8 16,0-3 11-16,0 7-9 16,0 7-2-16,0 4 0 15,0 11 1-15,-3 8 3 16,0 8 4-16,0 3-2 15,-6 8 3-15,0 7-4 16,0 3-1-16,0 6-6 16,0-9-1-16,4-5 3 0,-1-5-5 15,3-5-1-15,0-8 0 0,0-3 0 16,6-6-25 0,-3-2-10-16,3-2-26 15,6-1-12-15,-1 1 36 16</inkml:trace>
  <inkml:trace contextRef="#ctx0" brushRef="#br0" timeOffset="11">21046 5924 104 0,'0'42'41'0,"0"-13"-22"0,-3 19-11 16,3-24 13-16,-3 13-3 15,-3 3 1-15,0 7-10 16,-3 6-3-16,3-3-4 16,0 9-2-16,3-9 3 0,3-5-7 15,0-8 1-15,0-3-23 16,6-5-52-16,3-2 1 15</inkml:trace>
  <inkml:trace contextRef="#ctx0" brushRef="#br0" timeOffset="12">21091 7006 96 0,'-3'50'35'0,"0"-15"-18"0,0 12 0 15,0-20 14-15,0 13-16 16,0 7-6-16,0 4-6 16,3-1-3-16,-3-3 1 15,3 1-1-15,0-6 0 0,0-2-3 16,0-3 0-16,0-3-29 15,0-2-40-15,0-3 9 16</inkml:trace>
  <inkml:trace contextRef="#ctx0" brushRef="#br0" timeOffset="13">21100 8263 112 0,'-3'74'44'0,"6"-42"-24"0,-3 13-19 16,0-19 11-16,0 11-8 15,0 6-2-15,0 2-4 16,3 0-1-16,0-3-5 16,0-8-2-16,0-5-26 15,0-2-9-15,0-3 7 0,-3-6 8 16</inkml:trace>
  <inkml:trace contextRef="#ctx0" brushRef="#br0" timeOffset="14">21127 9385 100 0,'-3'77'38'0,"3"-38"-20"0,0 19-19 16,0-31 7-16,3 2-4 16,-3 5-2-16,2 1-2 15,1 4 1-15,0-2-32 16,0-2-15-16,3-6 13 16,-6-5 9-16</inkml:trace>
  <inkml:trace contextRef="#ctx0" brushRef="#br0" timeOffset="15">21135 10144 72 0,'-3'16'30'0,"3"5"-16"0,-3 22 8 0,3-17 17 16,0 14-7-16,-2 7-3 15,-1 6-15-15,0 3-6 16,0 2-5-16,0-5-3 0,0-5 1 15,0-6-4-15,0-5 0 16,0-5-29 0,3-6-53-16,0-2 7 15</inkml:trace>
  <inkml:trace contextRef="#ctx0" brushRef="#br0" timeOffset="16">21153 11091 72 0,'-3'14'27'0,"6"-4"-14"0,-3 27-4 0,0-21 9 15,0 11 1-15,0 4 3 16,0 6-8-16,0 6-1 15,-3-1-7-15,0 3-2 16,0-5-2-16,0-1-2 16,0 1-15-16,0-6-5 15,-3-2-36-15,4 0-14 16</inkml:trace>
  <inkml:trace contextRef="#ctx0" brushRef="#br0" timeOffset="17">21121 12121 52 0,'-6'15'22'0,"9"-1"-12"0,-3 12-1 0,0-10 11 15,3 10-2-15,-3 4 1 16,0 4-4-16,0 0 1 15,0 3-9-15,0 3-2 16,0-3-5-16,0-5-1 16,-3-3-17-16,0-3-5 15,0-4-24-15,3-4-10 0</inkml:trace>
  <inkml:trace contextRef="#ctx0" brushRef="#br0" timeOffset="18">21135 13036 80 0,'-6'8'33'0,"6"-3"-18"0,0 6-9 0,0-1 11 16,3 4-3-16,0 4 0 15,0 11-4-15,0 3-1 16,0 2-5-16,0 6-1 16,-3 2-1-16,0 1-2 15,0-1 1-15,0 0-1 0,0-5 2 0,0 8-17 16,0 0-48 0,3 0-9-16</inkml:trace>
  <inkml:trace contextRef="#ctx0" brushRef="#br0" timeOffset="19">21168 13782 68 0,'-3'19'27'0,"3"2"-14"0,3 8-4 15,-3-18 9-15,0 4 1 0,0 7 1 16,0 1-7-16,-3 9 0 16,0 3-6-16,-6 2-2 15,3-6-2-15,3-2-3 16,-3-5 1-16,3-8-4 0,0 3 0 15,3-9-56 1</inkml:trace>
  <inkml:trace contextRef="#ctx0" brushRef="#br0" timeOffset="20">23796 4469 56 0,'0'16'22'0,"-5"2"-12"0,5 22-5 0,0-16 8 16,0 13-1-16,0 10 3 15,0 6-2-15,0 3 2 0,-3 2-6 16,-3 3-3-16,6-3-6 16,0-2-2-16,-3-3-28 15,3-6-10-15,0-4 0 16,3-9 4-16</inkml:trace>
  <inkml:trace contextRef="#ctx0" brushRef="#br0" timeOffset="21">23740 5834 76 0,'0'53'30'0,"0"-19"-16"0,0 17-10 0,9-30 10 16,-9 13-6-16,0 3-2 15,3 0-3-15,6 0-3 0,-9 0-21 16,9 0-11-16,-3 0-4 31,-3-2-1-31</inkml:trace>
  <inkml:trace contextRef="#ctx0" brushRef="#br0" timeOffset="22">23838 6937 52 0,'0'22'22'0,"0"-1"-12"0,-6 10 12 0,6-12 17 16,0 7 0-16,-3 6-1 16,-3 11-8-16,0 7-2 15,-3 3-15-15,-3 5-6 16,-2-3-4-16,8 1-5 0,-9-6 1 15,12-2 3-15,-6-3 1 16,0-3-6-16,6-2-2 16,-3-6-42-1,0-2-54-15,0 2 17 0</inkml:trace>
  <inkml:trace contextRef="#ctx0" brushRef="#br0" timeOffset="23">23752 8438 48 0,'-15'42'19'0,"15"-21"-10"0,0 19-11 0,0-16 4 15,0 7 11-15,-6 14 8 16,3 0 3-16,-3 3 1 16,0 2-12-16,0-2-5 15,6 2-5-15,-3-2 0 16,-3-3-18-16,6 8-6 15,0-8-26-15,0 2-9 16</inkml:trace>
  <inkml:trace contextRef="#ctx0" brushRef="#br0" timeOffset="24">23680 9959 72 0,'-6'50'27'0,"3"-29"-14"0,3 24-7 0,0-23 11 16,0 12-5-16,0 8-2 15,0 9-5 1,0 1-4-16,0 9 2 0,0-5 0 16,0-3-15-16,3 5-4 15,0-5-27-15,0-5-11 16</inkml:trace>
  <inkml:trace contextRef="#ctx0" brushRef="#br0" timeOffset="25">23832 11507 108 0,'0'21'41'0,"-3"-5"-22"0,-3 18-3 0,3-15 16 16,-6 12-13-16,0 12-5 16,-2 4-9-16,2 4-2 15,3 2-19-15,6 0-9 16,3-6-40-16,6 6-18 16</inkml:trace>
  <inkml:trace contextRef="#ctx0" brushRef="#br0" timeOffset="26">23871 12539 116 0,'-9'-11'44'0,"9"8"-24"0,0-2-6 0,0 5 17 15,-3 0-8 1,-3 0-4-16,6 5-6 16,-3 11-3-16,0 16-6 15,-3 10-5-15,6 11-2 0,0 5 2 0,-3 3 2 16,-3 5 2-16,6 1 1 16,-3-9-9-16,3-3-2 15,0 1-34 1,0-3-54-16,0-6 12 15</inkml:trace>
  <inkml:trace contextRef="#ctx0" brushRef="#br0" timeOffset="27">23826 13941 96 0,'-3'5'38'0,"3"8"-20"0,0 11-17 15,0-8 11-15,0 5-2 16,0 6 2-16,0 10-6 16,0 2-4-16,-3 1 1 15,0 0 0-15,3 5-6 16,-6 0 0-16,6-3-52 15,0-5-21-15</inkml:trace>
  <inkml:trace contextRef="#ctx0" brushRef="#br0" timeOffset="28">23752 15097 76 0,'-21'37'30'0,"15"-18"-16"0,-3 10-10 0,3-13 10 0,6 7-8 16,0 7-3-16,-3-1-7 15,3 8 0-15,0 0-36 16,3 2-13-16</inkml:trace>
  <inkml:trace contextRef="#ctx0" brushRef="#br0" timeOffset="29">23722 16301 104 0,'-21'66'38'0,"21"-39"-20"0,-3 10-21 16,3-11 8-16,0 1-4 15,0-1-1-15,0 8-4 0,0-2 0 16,0-5-38-16,0-4-14 16</inkml:trace>
  <inkml:trace contextRef="#ctx0" brushRef="#br0" timeOffset="30">22594 14192 84 0,'-18'8'33'0,"27"0"-18"0,-12 27-13 0,6-17 6 0,0 14-2 16,0 7 1-16,0 14-4 15,-3 0 0-15,3 0-1 16,0 3-2-16,0-1-4 16,0-4 0-16,0-4-40 15,3-4-16-15</inkml:trace>
  <inkml:trace contextRef="#ctx0" brushRef="#br0" timeOffset="31">22606 15388 100 0,'-3'53'38'0,"6"-32"-20"0,-3 11-23 0,0-19 6 16,0 19-8-16,3-3-3 15,0 0-30-15,3 0-11 0</inkml:trace>
  <inkml:trace contextRef="#ctx0" brushRef="#br0" timeOffset="32">22600 16277 124 0,'-24'74'49'0,"33"-39"-26"0,-3 26-27 16,-6-35 8-16,3 8-4 15,-3 3 2-15,3-2-3 16,0-6 0-16,0 11 1 15,0-9 0-15,0 4-20 16,0-6-7-16,0-8-21 16,0 5-8-16</inkml:trace>
  <inkml:trace contextRef="#ctx0" brushRef="#br0" timeOffset="33">21097 14504 36 0,'0'48'16'0,"3"-29"-8"0,-3 12-3 16,3-17 8-16,-3 1 15 15,0 9 9-15,-3 0-15 16,0 3-5-16,0 2-12 15,0 2-6-15,0 1-18 16,0-5-5-16,0-4-21 16,0 1-9-16</inkml:trace>
  <inkml:trace contextRef="#ctx0" brushRef="#br0" timeOffset="34">21061 15486 156 0,'-9'37'57'0,"12"-16"-30"0,-3 8-32 0,3-15 10 15,0 4-14-15,0 3-4 16,0 6-20-16,0-1-6 16,0 1-11-16,3-6-4 15</inkml:trace>
  <inkml:trace contextRef="#ctx0" brushRef="#br0" timeOffset="35">21118 16364 116 0,'-21'75'44'0,"21"-41"-24"0,0 8-26 16,6-21 8 0,0 6-33-16,0 5-12 0,3 13 4 15,-1-6 3-15</inkml:trace>
  <inkml:trace contextRef="#ctx0" brushRef="#br0" timeOffset="36">21171 17058 12 0,'-3'26'8'0,"6"-18"-4"0,-3-8-5 15</inkml:trace>
  <inkml:trace contextRef="#ctx0" brushRef="#br0" timeOffset="37">20400 3231 132 0,'-3'-3'52'0,"0"6"-28"0,-3 2-11 15,3-5 19-15,0 5-9 0,0 3-4 16,-3 8-2-16,-5 5 2 15,2 19-11-15,-3 10 13 0,0 11 6 16,-6 13-6-16,3 5 1 16,0 1-4-16,3-11 0 15,3-9-5-15,0-12-3 16,3-11-1-16,1-8-1 16,2-8-2-16,3-7-1 15,0-9-6-15,3-13-1 16,-1-11-6-16,4-12 0 15,3-14-7-15,6-6-1 16,0-9-2-16,0-12 1 16,0 6 4-16,3-5 4 15,-3 10 7-15,0 10 3 0,-1 9 1 16,-5 8-2-16,0 13 5 16,0 2 4-16,0 14-1 15,3 15 1 1,3 19-1-16,3 14 2 0,-3 10 6 15,0 13 4-15,-1 5-1 16,-2 9 0-16,0-9-10 16,0-5-3-16,-3-13-4 15,0-11 1-15,0-7-15 16,-3-6-7-16,-3-5-17 16,-3-8-7-16,-12-16-52 15,0-8-24 1</inkml:trace>
  <inkml:trace contextRef="#ctx0" brushRef="#br0" timeOffset="38">20293 3728 232 0,'-6'-3'88'0,"6"3"-48"0,6-2-40 0,0 2 16 16,3-3 2-16,9 0 3 15,15 1-10 1,8-1-4-16,4 3-5 0,5-5-4 0,4 5 1 15,-3 0-50-15,-1-5-20 16</inkml:trace>
  <inkml:trace contextRef="#ctx0" brushRef="#br0" timeOffset="39">21531 3223 180 0,'-3'0'68'0,"0"0"-36"0,0 2-18 15,3 4 20-15,0 9-4 16,3 12 0-16,0 13 5 15,-3 13 2-15,0-1-19 16,0 15 5-16,0 7 1 0,0-3-6 16,0-5-3-16,-3-5-8 15,3-8-5-15,-3-11-1 16,3-7-1-16,0-11-25 16,-3-6-10-16,3-2-26 15,-3-19-72 1,6-5-16-16,0-13 51 15</inkml:trace>
  <inkml:trace contextRef="#ctx0" brushRef="#br0" timeOffset="40">21558 3299 124 0,'-12'-5'46'0,"9"0"-24"0,-3-3 7 0,3 5 23 16,0 1-6-16,0-4 0 0,0-2-20 16,3 0-7-16,3-2-12 15,3-3-3-15,6-1 0 0,3 1-2 16,6 5-2-16,0 0-2 15,3 6 1-15,-1 7 1 16,4 8 2-16,-3 11-1 16,-6 5-1-16,-6 8 5 15,-9-3 4-15,-6 6-3 16,-3-3 2-16,-3-2-5 16,-3-4 0-16,-3-4 1 15,0-6 2-15,0-3-5 16,3-4-1-16,1-4-2 15,5-2 0-15,6-2-5 16,6-4 0-16,2 1-2 16,4-3 3-16,9 2 4 15,9 6 1-15,6 3 1 0,-1-3 2 16,-2 10 19-16,-6 6 10 16,-6 5 0-16,-9 3 2 15,-6-5-4-15,-9 7 2 16,-12-2-8-16,-12-6-4 15,-9-2-11-15,4-5-3 16,-10-6-3-16,-3-3-2 16,-2-4-13-16,2-4-4 15,6-4-24-15,9-9-11 16,13-7-48-16,20-6-21 0,8-5 0 16</inkml:trace>
  <inkml:trace contextRef="#ctx0" brushRef="#br0" timeOffset="41">23240 3342 180 0,'6'-6'68'0,"-3"-2"-36"0,0 1-13 16,0-1 21-16,-3 2-9 15,0-7-1-15,0 0-2 16,-3 0 0-16,-6-1-15 16,-9 1 3-16,-3 8 2 0,-3-3-8 15,-5 11-3-15,-1 10-2 16,-9 13-1-16,3 17-5 0,-8 12-1 16,11 6 1-16,3 16 2 15,9-1 11-15,12-1 7 16,15-7-4-16,15-7 0 15,9-13-12-15,12-8-1 16,11-11 0-16,1-8 1 16,2-8-1-16,-2-10-2 15,6-6-21-15,-1-16-11 16,1-12-57-16,2-6-22 0,10-3-14 16</inkml:trace>
  <inkml:trace contextRef="#ctx0" brushRef="#br0" timeOffset="42">24246 3209 208 0,'0'0'79'0,"0"3"-42"0,3 8-26 0,0-3 21 0,0 18 20 15,0 14 12 1,-3 13-11-16,0 2-5 0,0-2-27 16,0 11-4-16,0-4-2 0,-3-4-8 15,0-6-4-15,0-7 0 16,-3-6 0 0,0-8-19-16,6-5-7 0,-3-6-28 15,3-7-10-15,3-6-14 16,6-16-6-16,3-10-36 15</inkml:trace>
  <inkml:trace contextRef="#ctx0" brushRef="#br0" timeOffset="43">24273 3239 124 0,'-9'-11'49'0,"3"6"-26"0,-3-3 8 0,6 5 26 16,-6 0-6-16,0-2-2 15,6 2-9-15,-6-2 0 0,6 0-22 16,-3 0-6-16,12-3-1 15,3 2-9-15,6 1-3 16,15 0 0-16,11 2 0 16,19 3-4-16,3 11-1 0,-4 18 5 15,-2 13 2-15,-7 11 16 16,-5 3 6-16,-9-6 17 16,-13 0 10-16,-11 3-7 15,-12-5-1-15,-12 5-15 16,-17-3-7-16,-25-2-7 15,-6-6-3-15,-8-5-4 16,3-5-1-16,-1-9-34 16,12-7-15-16,7-5-106 15</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1024" units="dev"/>
          <inkml:channel name="T" type="integer" max="2.14748E9" units="dev"/>
        </inkml:traceFormat>
        <inkml:channelProperties>
          <inkml:channelProperty channel="X" name="resolution" value="369.51501" units="1/cm"/>
          <inkml:channelProperty channel="Y" name="resolution" value="415.70438" units="1/cm"/>
          <inkml:channelProperty channel="F" name="resolution" value="0" units="1/dev"/>
          <inkml:channelProperty channel="T" name="resolution" value="1" units="1/dev"/>
        </inkml:channelProperties>
      </inkml:inkSource>
      <inkml:timestamp xml:id="ts0" timeString="2018-11-30T23:37:38.679"/>
    </inkml:context>
    <inkml:brush xml:id="br0">
      <inkml:brushProperty name="width" value="0.05292" units="cm"/>
      <inkml:brushProperty name="height" value="0.05292" units="cm"/>
      <inkml:brushProperty name="color" value="#FF0000"/>
    </inkml:brush>
  </inkml:definitions>
  <inkml:trace contextRef="#ctx0" brushRef="#br0">663 9517 100 0,'3'-40'38'0,"6"35"-20"0,-6 0-12 0,2 5 11 16,-5 0 0-16,3 5-1 15,3 11-2-15,0 21-1 16,0 16-5-16,-6 8-3 16,0 13-2-16,0 26 0 0,0 17 0 15,0 28 7-15,-6 14 6 16,6 16-6-16,0 18-3 15,0 5 0-15,0 9 2 16,0-12 9-16,0 1 3 16,0-24-2-16,0-8 1 0,6-2-7 15,-6-22-3-15,3-16-3 16,-3-13-2 0,0-13-1-16,0-16 2 0,0-8-1 15,0-18 2-15,0-14-13 16,-3-13-5-16,-3-18-35 15,0-19-13-15,0-32-48 16</inkml:trace>
  <inkml:trace contextRef="#ctx0" brushRef="#br0" timeOffset="1">743 9295 124 0,'-30'-35'49'0,"42"30"-26"0,-21-3-16 0,9 6 13 0,3-1-1 16,3 0 1-16,6-2-9 15,6-6-2-15,21-2-5 16,8 3 2-16,19-1 0 0,8 3-2 15,24 3-3-15,7 5 0 16,5 2 1 0,0 1-3-16,0 0-2 0,-24 5 2 15,-8-3 2-15,-10 0 2 16,-17 1 1-16,-10-1-2 16,-8 3-2-16,-6 2-4 15,-6 9 0-15,-9 7 4 16,-3 3 2-16,-9 11-3 15,-12 21 1-15,3 24-2 0,-12 18-2 16,0 34 3-16,3 22 0 16,-3 34-2-16,9 8 2 15,7 19-1-15,5-14 0 16,3 3 6-16,2-15 5 16,4-1 6-16,-6-11 5 15,3-20-6-15,0-9-1 16,0-7-5-16,-6-14 0 15,0-18-3-15,0-14 2 16,0-10-2 0,-6-18 0-16,0 4-1 0,0-20 0 15,3-14-16-15,-9-13-4 0,4 0-45 16,-1-29-18 0</inkml:trace>
  <inkml:trace contextRef="#ctx0" brushRef="#br0" timeOffset="2">892 12808 252 0,'-36'-7'93'0,"36"9"-50"0,0 3-55 15,3-2 13-15,9 0-4 16,12-3 3-16,17 2 3 15,16 1 3-15,12 0-3 16,14-3-2-16,18 2 0 0,15-2-17 16,6 3-4-16,9 0-69 15,-9-3-45 1,-15-3 58-16</inkml:trace>
  <inkml:trace contextRef="#ctx0" brushRef="#br0" timeOffset="3">770 10303 56 0,'-3'0'22'0,"3"0"-12"0,0 0-5 16,0 0 8-16,0 0 10 15,0 0 6-15,9 0 0 16,0 0 0-16,6 0 3 16,14 0 3-16,13-3-8 15,15 3-4-15,2 0-13 16,7-2-6-16,14-1-3 0,6-2 1 15,-2-3 1-15,-4-6-1 16,-6 4 1-16,-5-1-13 16,-10 3-3-16,-17 6-32 15,-3-1-10-15,-18 3-25 16</inkml:trace>
  <inkml:trace contextRef="#ctx0" brushRef="#br0" timeOffset="4">746 11187 124 0,'18'0'46'0,"-15"0"-24"0,15 0-10 16,-9 0 13-16,11 0 4 15,13 2 5-15,12 1-8 16,8 0-1-16,10-1-14 16,8-2 0-16,4 0 2 0,11 0-5 15,-9 0-2-15,1 0-3 0,-10 0 0 16,4 0-2-16,-7 0 2 16,-5 0-11-16,-1-2-4 15,-8 2-32-15,-3 2-11 16,-16 3-38-1</inkml:trace>
  <inkml:trace contextRef="#ctx0" brushRef="#br0" timeOffset="5">776 12089 124 0,'0'-3'49'0,"3"1"-26"0,12-1-14 16,0 0 16-16,11-2-1 16,16-3 3-16,9 0-2 0,8-3 0 15,4 4-14 1,17 1 0-16,3 6 2 0,7 6-9 0,2 1-2 15,6 1 0-15,3 0 3 16,-8 0-33-16,-10 3-15 16,6-1-54-1</inkml:trace>
  <inkml:trace contextRef="#ctx0" brushRef="#br0" timeOffset="6">1434 9726 140 0,'-30'-24'55'0,"27"19"-30"0,-3-6-12 16,6 9 17-16</inkml:trace>
  <inkml:trace contextRef="#ctx0" brushRef="#br0" timeOffset="7">1395 9678 300 0,'0'0'22'0,"0"0"-12"16,3 8-5-16,0 0-1 0,0 6 0 15,-3 1 0-15,0 1 2 16,-3 3 1-16,-6-1-1 16,0-4 1-16,-3-4 2 0,3-5 2 15,-9-2-1 1,6-8 1-16,0 0-6 0,4-3-1 15,8-3-4-15,0-2-3 16,5 5-1-16,4 0 0 16,6 5 3-16,-9 6 0 15,3 2 7-15,-3 3 4 16,-3 3 1-16,-3-1 3 16,-3-2 8-16,-3-2 4 15,0-1-10-15,0-8-4 16,3-2-5-16,-3-3 0 15,6-3-9 1,6-2 0-16,-6 0 2 0,3 2 2 0,0 3-3 16,-3 3-1-16,0 0 3 15,-3 2 3 1,-6 6-1-16,0-1 0 0,3 1-3 16,1-3-1-16,2 0-39 15,6 0-18-15,8-3-52 16,19-4-51-1,6-4 56-15</inkml:trace>
  <inkml:trace contextRef="#ctx0" brushRef="#br0" timeOffset="8">1508 9742 120 0,'-3'3'46'0,"3"-1"-24"0,-9-2 5 0,6-2 23 16</inkml:trace>
  <inkml:trace contextRef="#ctx0" brushRef="#br0" timeOffset="9">1487 9734 346 0,'-3'-11'53'16,"3"-7"-27"-16,0-6-8 0,3-5-4 16,6-8-1-16,9-3 0 0,3-5-7 15,9-5-2 1,11-13-4-16,10-9-1 0,14-5 1 16,22 3 2-16,14-2-1 15,15-6-1-15,15 2-2 16,12 9-1-16,-3 7 2 15,-9 14 2-15,-15 8-5 16,-12 10 1-16,-15 8 3 16,-14 6 2-16,-16 7-5 15,-11 3-2-15,-10 0-25 16,-11 5-8-16,-9 6-42 16,-9 5-60-1,-9-8 32-15</inkml:trace>
  <inkml:trace contextRef="#ctx0" brushRef="#br0" timeOffset="10">3059 8543 272 0,'3'-10'104'0,"18"7"-56"0,11 3-58 0,-14 0 14 16,6 0-8-16,3 3 3 15,3 2-2-15,-1 6 1 16,-5 2 2-16,-6 3 2 0,-3 0 1 15,-12 2-1-15,-12 1 1 16,-9 7-2-16,-6 6-1 16,-8 2-46-16,-1 1-21 0,-9-1-35 31</inkml:trace>
  <inkml:trace contextRef="#ctx0" brushRef="#br0" timeOffset="11">1195 10742 172 0,'15'0'66'0,"-6"-13"-36"0,3 21-40 0,-3-6 9 15,-3 4 2-15,9 2 4 16,-6 2 4-16,-3 3 5 16,0 3-8-16,-6 0 6 0,-6 0 1 15,0-3-4-15,0-2-3 16,3-6 1-16,-6-2 2 15,6-6-2-15,3-5 1 16,6-2-5-16,9-4-2 0,-3 4-3 16,-3 2-1-16,-6 0 13 15,-3 3 7-15,-9 5 1 16,-6 2 1-16,-3 4-8 16,-3-1-4-16,0 0-20 15,3 1-6-15,7-1-53 16,5-3-22-16,12-2 1 15</inkml:trace>
  <inkml:trace contextRef="#ctx0" brushRef="#br0" timeOffset="12">1371 10800 288 0,'-54'-31'107'0,"37"28"-58"0,-10-5-57 0,18 5 18 15,-6-10-3-15,6-3 6 16,0-2-5-16,9-1-2 16,15-5-3-1,21-7-5-15,23-4-1 0,16 3-3 0,26 1 1 16,12 4 3-16,6 9 1 16,15 10 1-16,-3 8 0 15,-3 16-3-15,-24 7 2 16,-6 1-8-16,-17 0-2 15,-16 5-18-15,-14-5-9 16,-12-5-145 0,-19-19 77-16</inkml:trace>
  <inkml:trace contextRef="#ctx0" brushRef="#br0" timeOffset="13">2550 10300 252 0,'30'-8'93'0,"-4"8"-50"0,22 3-52 16,-24 0 14 0,0 2-1-16,5 3 5 0,-2 8 4 15,0 2 4-15,-9 6-9 16,-6 5 0-16,-12 8-1 0,-9 6-19 16,-12-4-9-16,-9 17-99 15</inkml:trace>
  <inkml:trace contextRef="#ctx0" brushRef="#br0" timeOffset="14">1240 11557 156 0,'9'-11'57'0,"3"9"-30"0,-3 7-14 0,-3-2 17 0,3 5-6 16,0 0-2-16,-3 5-1 15,-3-3 1-15,-3 1-12 16,-6-3 10-16,0 0 6 0,-9-3-10 16,3-2-3-16,-3-6-8 15,6 1-2-15,-9-6 1 16,6 0 0-16,0 2-5 16,4 1-1-16,2 0-52 15,32-1-99 1</inkml:trace>
  <inkml:trace contextRef="#ctx0" brushRef="#br0" timeOffset="15">1142 11705 228 0,'-18'-34'88'0,"27"26"-48"0,18-5-49 0,-12 5 12 0,14-8-2 16,16 0 3-16,21 0 5 15,14 0 2-15,12 6-5 16,15 4-2-16,-3 9 2 0,-8 5-1 15,-16 5 0 1,-11 6 5-16,-10 4 4 0,-5 9 4 16,-7 3 1-16,-5 2-8 15,0 2-4-15,2-2-4 16,4-5 0-16,6-5-18 16,2-12-6-16,1-4-43 15,2-8-16-15,-8-3-25 16</inkml:trace>
  <inkml:trace contextRef="#ctx0" brushRef="#br0" timeOffset="16">2603 11729 268 0,'-6'16'101'0,"6"2"-54"0,0 19-59 0,0-15 13 16,6 4-2-16,3 1 5 15,3 2 0-15,0 5 1 16,0-5-3-16,-9-2 1 16,-6-4 2-16,-9-1 2 0,-12-1 1 15,-11 0-48-15,-13 0-23 16,-12-2-48 0</inkml:trace>
  <inkml:trace contextRef="#ctx0" brushRef="#br0" timeOffset="17">1294 12409 160 0,'18'-3'60'0,"-7"6"-32"0,1 8-20 16,-6-6 16-16,-3 3 8 15,-6 2 7-15,-3 4-8 16,-3-1-3-16,-2-3-16 16,-1-2-5-16,0-8-3 15,3-5 2-15,-3-6 3 0,12-4 2 16,0-4 1-16,3-2-9 16,9-3-1-16,-3 6 7 15,0-1 3-15,-6 8 17 16,-3-2 8-16,-3 5-19 15,-3 3-10-15,0 8-58 16,6 5-27-16,3 2-71 16</inkml:trace>
  <inkml:trace contextRef="#ctx0" brushRef="#br0" timeOffset="18">1240 12594 228 0,'6'-29'88'0,"24"21"-48"0,26 0-49 0,-23 6 12 0,15 2-11 16,8 2 0-16,13 6 2 15,2 11 3-15,1 15 2 16,-7 19 1-16,-11 8 2 0,-10 5 10 16,-14 13 7-16,-15 14-4 15,-21 5 2-15,-6-3 7 16,-12 8 5-16,-5 3 2 15,-1-3 1-15,0-7-13 16,9-9-4-16,0-2-7 16,12-9-3-16,9-4-5 0,12-11 0 15,15-9-11-15,18-9-5 16,11-14-28-16,10-11-11 16,2-7-44-1,-5-19-50-15,-4 0 46 16</inkml:trace>
  <inkml:trace contextRef="#ctx0" brushRef="#br0" timeOffset="19">2062 13867 264 0,'-30'-8'101'0,"30"13"-54"16,3 6-64-16,3-1 14 0,3 9-4 15,12 7 3-15,-1 17 3 16,10 2 1-16,3 2 0 15,-3-2-3-15,-7 0 2 0,-8-10 23 16,-21-4 12-16,-11 1-2 16,-19-5-1-1,-12-6-35-15,-20 0-16 0,-16 0-115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BC62D05B-7092-47BD-9C13-F0337E5C71AF}" type="slidenum">
              <a:rPr lang="en-US" smtClean="0"/>
              <a:t>‹#›</a:t>
            </a:fld>
            <a:endParaRPr lang="en-US"/>
          </a:p>
        </p:txBody>
      </p:sp>
    </p:spTree>
    <p:extLst>
      <p:ext uri="{BB962C8B-B14F-4D97-AF65-F5344CB8AC3E}">
        <p14:creationId xmlns:p14="http://schemas.microsoft.com/office/powerpoint/2010/main" val="15891164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2" name="Header Placeholder 1"/>
          <p:cNvSpPr>
            <a:spLocks noGrp="1"/>
          </p:cNvSpPr>
          <p:nvPr>
            <p:ph type="hdr" sz="quarter" idx="10"/>
          </p:nvPr>
        </p:nvSpPr>
        <p:spPr>
          <a:xfrm>
            <a:off x="1" y="1"/>
            <a:ext cx="7044265" cy="193551"/>
          </a:xfrm>
          <a:prstGeom prst="rect">
            <a:avLst/>
          </a:prstGeom>
        </p:spPr>
        <p:txBody>
          <a:bodyPr/>
          <a:lstStyle/>
          <a:p>
            <a:endParaRPr lang="en-US"/>
          </a:p>
        </p:txBody>
      </p:sp>
      <p:sp>
        <p:nvSpPr>
          <p:cNvPr id="3" name="Date Placeholder 2"/>
          <p:cNvSpPr>
            <a:spLocks noGrp="1"/>
          </p:cNvSpPr>
          <p:nvPr>
            <p:ph type="dt" idx="11"/>
          </p:nvPr>
        </p:nvSpPr>
        <p:spPr/>
        <p:txBody>
          <a:bodyPr/>
          <a:lstStyle/>
          <a:p>
            <a:endParaRPr lang="en-US"/>
          </a:p>
        </p:txBody>
      </p:sp>
    </p:spTree>
    <p:extLst>
      <p:ext uri="{BB962C8B-B14F-4D97-AF65-F5344CB8AC3E}">
        <p14:creationId xmlns:p14="http://schemas.microsoft.com/office/powerpoint/2010/main" val="3411079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62D05B-7092-47BD-9C13-F0337E5C71AF}" type="slidenum">
              <a:rPr lang="en-US" smtClean="0"/>
              <a:t>10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958477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4274"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pPr marL="171450" indent="-171450">
              <a:buFontTx/>
              <a:buChar char="-"/>
            </a:pPr>
            <a:r>
              <a:rPr lang="en-US" baseline="0" dirty="0"/>
              <a:t>Note that we add 4 to the malloc request size to account for the header</a:t>
            </a:r>
          </a:p>
          <a:p>
            <a:pPr marL="171450" indent="-171450">
              <a:buFontTx/>
              <a:buChar char="-"/>
            </a:pPr>
            <a:r>
              <a:rPr lang="en-US" dirty="0"/>
              <a:t>Why not mask out? Bit must be 0, otherwise it's not a free block!</a:t>
            </a:r>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192151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5298"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916357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6322"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40690811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Text Box 1"/>
          <p:cNvSpPr txBox="1">
            <a:spLocks noChangeArrowheads="1"/>
          </p:cNvSpPr>
          <p:nvPr/>
        </p:nvSpPr>
        <p:spPr bwMode="auto">
          <a:xfrm>
            <a:off x="1653993" y="550589"/>
            <a:ext cx="6274768" cy="2731193"/>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7346" name="Rectangle 2"/>
          <p:cNvSpPr txBox="1">
            <a:spLocks noGrp="1" noChangeArrowheads="1"/>
          </p:cNvSpPr>
          <p:nvPr>
            <p:ph type="body"/>
          </p:nvPr>
        </p:nvSpPr>
        <p:spPr bwMode="auto">
          <a:xfrm>
            <a:off x="1277424" y="3470138"/>
            <a:ext cx="7032067" cy="328540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3071616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69" name="Text Box 1"/>
          <p:cNvSpPr txBox="1">
            <a:spLocks noChangeArrowheads="1"/>
          </p:cNvSpPr>
          <p:nvPr/>
        </p:nvSpPr>
        <p:spPr bwMode="auto">
          <a:xfrm>
            <a:off x="2205324" y="412941"/>
            <a:ext cx="8366357" cy="2048395"/>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8370" name="Rectangle 2"/>
          <p:cNvSpPr txBox="1">
            <a:spLocks noGrp="1" noChangeArrowheads="1"/>
          </p:cNvSpPr>
          <p:nvPr>
            <p:ph type="body"/>
          </p:nvPr>
        </p:nvSpPr>
        <p:spPr bwMode="auto">
          <a:xfrm>
            <a:off x="1703233" y="2602603"/>
            <a:ext cx="9376089" cy="2464051"/>
          </a:xfrm>
          <a:prstGeom prst="rect">
            <a:avLst/>
          </a:prstGeom>
          <a:noFill/>
          <a:ln>
            <a:round/>
            <a:headEnd/>
            <a:tailEnd/>
          </a:ln>
        </p:spPr>
        <p:txBody>
          <a:bodyPr wrap="none" anchor="ctr"/>
          <a:lstStyle/>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839804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8BBE38-42BE-46F6-BB7C-9400E78F8000}" type="slidenum">
              <a:rPr lang="en-US" smtClean="0"/>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396504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52272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2067767" y="414833"/>
            <a:ext cx="8670516" cy="2045513"/>
          </a:xfrm>
          <a:prstGeom prst="rect">
            <a:avLst/>
          </a:prstGeom>
          <a:solidFill>
            <a:srgbClr val="FFFFFF"/>
          </a:solidFill>
          <a:ln w="9525">
            <a:solidFill>
              <a:srgbClr val="000000"/>
            </a:solidFill>
            <a:miter lim="800000"/>
            <a:headEnd/>
            <a:tailEnd/>
          </a:ln>
          <a:effectLst/>
        </p:spPr>
        <p:txBody>
          <a:bodyPr wrap="none" lIns="94631" tIns="47316" rIns="94631" bIns="47316" anchor="ctr"/>
          <a:lstStyle/>
          <a:p>
            <a:endParaRPr lang="en-US" dirty="0">
              <a:latin typeface="Lato" panose="020F0502020204030203" pitchFamily="34" charset="0"/>
            </a:endParaRPr>
          </a:p>
        </p:txBody>
      </p:sp>
      <p:sp>
        <p:nvSpPr>
          <p:cNvPr id="47106" name="Rectangle 2"/>
          <p:cNvSpPr txBox="1">
            <a:spLocks noGrp="1" noChangeArrowheads="1"/>
          </p:cNvSpPr>
          <p:nvPr>
            <p:ph type="body"/>
          </p:nvPr>
        </p:nvSpPr>
        <p:spPr bwMode="auto">
          <a:xfrm>
            <a:off x="1706497" y="2602627"/>
            <a:ext cx="9369563" cy="2470507"/>
          </a:xfrm>
          <a:prstGeom prst="rect">
            <a:avLst/>
          </a:prstGeom>
          <a:solidFill>
            <a:srgbClr val="FFFFFF"/>
          </a:solidFill>
          <a:ln w="9360">
            <a:solidFill>
              <a:srgbClr val="000000"/>
            </a:solidFill>
            <a:miter lim="800000"/>
            <a:headEnd/>
            <a:tailEnd/>
          </a:ln>
        </p:spPr>
        <p:txBody>
          <a:bodyPr wrap="none" anchor="ctr"/>
          <a:lstStyle/>
          <a:p>
            <a:r>
              <a:rPr lang="en-US"/>
              <a:t>Storing pointers in the “payload” section of a free block could require a larger minimum block size,</a:t>
            </a:r>
            <a:r>
              <a:rPr lang="en-US" baseline="0"/>
              <a:t> possibly increasing </a:t>
            </a:r>
            <a:r>
              <a:rPr lang="en-US" i="1" baseline="0"/>
              <a:t>internal</a:t>
            </a:r>
            <a:r>
              <a:rPr lang="en-US" i="0" baseline="0"/>
              <a:t> fragmentation.</a:t>
            </a:r>
          </a:p>
          <a:p>
            <a:endParaRPr lang="en-US"/>
          </a:p>
        </p:txBody>
      </p:sp>
      <p:sp>
        <p:nvSpPr>
          <p:cNvPr id="2" name="Date Placeholder 1"/>
          <p:cNvSpPr>
            <a:spLocks noGrp="1"/>
          </p:cNvSpPr>
          <p:nvPr>
            <p:ph type="dt" idx="10"/>
          </p:nvPr>
        </p:nvSpPr>
        <p:spPr/>
        <p:txBody>
          <a:bodyPr/>
          <a:lstStyle/>
          <a:p>
            <a:endParaRPr lang="en-US"/>
          </a:p>
        </p:txBody>
      </p:sp>
    </p:spTree>
    <p:extLst>
      <p:ext uri="{BB962C8B-B14F-4D97-AF65-F5344CB8AC3E}">
        <p14:creationId xmlns:p14="http://schemas.microsoft.com/office/powerpoint/2010/main" val="3632947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 pointers updated, same number of list nodes.</a:t>
            </a:r>
          </a:p>
          <a:p>
            <a:r>
              <a:rPr lang="en-US" dirty="0"/>
              <a:t>Don’t forget</a:t>
            </a:r>
            <a:r>
              <a:rPr lang="en-US" baseline="0" dirty="0"/>
              <a:t> to update boundary tags for </a:t>
            </a:r>
            <a:r>
              <a:rPr lang="en-US" i="1" baseline="0" dirty="0"/>
              <a:t>both</a:t>
            </a:r>
            <a:r>
              <a:rPr lang="en-US" i="0" baseline="0" dirty="0"/>
              <a:t> the allocated and new free blocks!</a:t>
            </a:r>
            <a:endParaRPr lang="en-US" dirty="0"/>
          </a:p>
          <a:p>
            <a:endParaRPr lang="en-US" dirty="0"/>
          </a:p>
        </p:txBody>
      </p:sp>
      <p:sp>
        <p:nvSpPr>
          <p:cNvPr id="4" name="Slide Number Placeholder 3"/>
          <p:cNvSpPr>
            <a:spLocks noGrp="1"/>
          </p:cNvSpPr>
          <p:nvPr>
            <p:ph type="sldNum" sz="quarter" idx="10"/>
          </p:nvPr>
        </p:nvSpPr>
        <p:spPr/>
        <p:txBody>
          <a:bodyPr/>
          <a:lstStyle/>
          <a:p>
            <a:fld id="{BC62D05B-7092-47BD-9C13-F0337E5C71AF}" type="slidenum">
              <a:rPr lang="en-US" smtClean="0"/>
              <a:t>22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0143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284975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pointers updated, one fewer list node.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Don’t forget</a:t>
            </a:r>
            <a:r>
              <a:rPr lang="en-US" baseline="0" dirty="0"/>
              <a:t> to create the boundary tags for </a:t>
            </a:r>
            <a:r>
              <a:rPr lang="en-US" i="0" baseline="0" dirty="0"/>
              <a:t>the allocated block!</a:t>
            </a:r>
            <a:endParaRPr lang="en-US" dirty="0"/>
          </a:p>
        </p:txBody>
      </p:sp>
      <p:sp>
        <p:nvSpPr>
          <p:cNvPr id="4" name="Slide Number Placeholder 3"/>
          <p:cNvSpPr>
            <a:spLocks noGrp="1"/>
          </p:cNvSpPr>
          <p:nvPr>
            <p:ph type="sldNum" sz="quarter" idx="10"/>
          </p:nvPr>
        </p:nvSpPr>
        <p:spPr/>
        <p:txBody>
          <a:bodyPr/>
          <a:lstStyle/>
          <a:p>
            <a:fld id="{BC62D05B-7092-47BD-9C13-F0337E5C71AF}" type="slidenum">
              <a:rPr lang="en-US" smtClean="0"/>
              <a:t>23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82927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C62D05B-7092-47BD-9C13-F0337E5C71AF}" type="slidenum">
              <a:rPr lang="en-US" smtClean="0"/>
              <a:t>25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192109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all blue “next” pointers and red “previous” pointers should probably point to either the header</a:t>
            </a:r>
            <a:r>
              <a:rPr lang="en-US" baseline="0" dirty="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26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92687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all blue “next” pointers and red “previous” pointers should probably point to either the header</a:t>
            </a:r>
            <a:r>
              <a:rPr lang="en-US" baseline="0" dirty="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27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305011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all blue “next” pointers and red “previous” pointers should probably point to either the header</a:t>
            </a:r>
            <a:r>
              <a:rPr lang="en-US" baseline="0" dirty="0"/>
              <a:t> or footer of the next/previous block – it shouldn’t matter which (I think), as long as it’s done consistently. The diagrams on this slide and on the next few do not always show pointers to the exact word for the block header/footer.</a:t>
            </a:r>
          </a:p>
        </p:txBody>
      </p:sp>
      <p:sp>
        <p:nvSpPr>
          <p:cNvPr id="4" name="Slide Number Placeholder 3"/>
          <p:cNvSpPr>
            <a:spLocks noGrp="1"/>
          </p:cNvSpPr>
          <p:nvPr>
            <p:ph type="sldNum" sz="quarter" idx="10"/>
          </p:nvPr>
        </p:nvSpPr>
        <p:spPr/>
        <p:txBody>
          <a:bodyPr/>
          <a:lstStyle/>
          <a:p>
            <a:fld id="{BC62D05B-7092-47BD-9C13-F0337E5C71AF}" type="slidenum">
              <a:rPr lang="en-US" smtClean="0"/>
              <a:t>28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975379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
        <p:nvSpPr>
          <p:cNvPr id="6" name="Header Placeholder 5"/>
          <p:cNvSpPr>
            <a:spLocks noGrp="1"/>
          </p:cNvSpPr>
          <p:nvPr>
            <p:ph type="hdr" sz="quarter" idx="12"/>
          </p:nvPr>
        </p:nvSpPr>
        <p:spPr/>
        <p:txBody>
          <a:bodyPr/>
          <a:lstStyle/>
          <a:p>
            <a:r>
              <a:rPr lang="en-US"/>
              <a:t>CSE 351 Lecture 6</a:t>
            </a:r>
          </a:p>
        </p:txBody>
      </p:sp>
    </p:spTree>
    <p:extLst>
      <p:ext uri="{BB962C8B-B14F-4D97-AF65-F5344CB8AC3E}">
        <p14:creationId xmlns:p14="http://schemas.microsoft.com/office/powerpoint/2010/main" val="6157037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33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513543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386556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Tree>
    <p:extLst>
      <p:ext uri="{BB962C8B-B14F-4D97-AF65-F5344CB8AC3E}">
        <p14:creationId xmlns:p14="http://schemas.microsoft.com/office/powerpoint/2010/main" val="410123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a:t>
            </a:fld>
            <a:endParaRPr lang="en-US"/>
          </a:p>
        </p:txBody>
      </p:sp>
    </p:spTree>
    <p:extLst>
      <p:ext uri="{BB962C8B-B14F-4D97-AF65-F5344CB8AC3E}">
        <p14:creationId xmlns:p14="http://schemas.microsoft.com/office/powerpoint/2010/main" val="111094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2205324" y="412941"/>
            <a:ext cx="8366357" cy="2048395"/>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1202" name="Rectangle 2"/>
          <p:cNvSpPr txBox="1">
            <a:spLocks noGrp="1" noChangeArrowheads="1"/>
          </p:cNvSpPr>
          <p:nvPr>
            <p:ph type="body"/>
          </p:nvPr>
        </p:nvSpPr>
        <p:spPr bwMode="auto">
          <a:xfrm>
            <a:off x="1703233" y="2602603"/>
            <a:ext cx="9376089" cy="2464051"/>
          </a:xfrm>
          <a:prstGeom prst="rect">
            <a:avLst/>
          </a:prstGeom>
          <a:noFill/>
          <a:ln>
            <a:round/>
            <a:headEnd/>
            <a:tailEnd/>
          </a:ln>
        </p:spPr>
        <p:txBody>
          <a:bodyPr wrap="none" anchor="ctr"/>
          <a:lstStyle/>
          <a:p>
            <a:r>
              <a:rPr lang="en-US" dirty="0"/>
              <a:t>Where is p pointing?</a:t>
            </a:r>
          </a:p>
        </p:txBody>
      </p:sp>
    </p:spTree>
    <p:extLst>
      <p:ext uri="{BB962C8B-B14F-4D97-AF65-F5344CB8AC3E}">
        <p14:creationId xmlns:p14="http://schemas.microsoft.com/office/powerpoint/2010/main" val="3588127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7</a:t>
            </a:fld>
            <a:endParaRPr lang="en-US"/>
          </a:p>
        </p:txBody>
      </p:sp>
    </p:spTree>
    <p:extLst>
      <p:ext uri="{BB962C8B-B14F-4D97-AF65-F5344CB8AC3E}">
        <p14:creationId xmlns:p14="http://schemas.microsoft.com/office/powerpoint/2010/main" val="692483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2205324" y="412941"/>
            <a:ext cx="8366357" cy="2048395"/>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2226" name="Rectangle 2"/>
          <p:cNvSpPr txBox="1">
            <a:spLocks noGrp="1" noChangeArrowheads="1"/>
          </p:cNvSpPr>
          <p:nvPr>
            <p:ph type="body"/>
          </p:nvPr>
        </p:nvSpPr>
        <p:spPr bwMode="auto">
          <a:xfrm>
            <a:off x="1703233" y="2602603"/>
            <a:ext cx="9376089" cy="2464051"/>
          </a:xfrm>
          <a:prstGeom prst="rect">
            <a:avLst/>
          </a:prstGeom>
          <a:noFill/>
          <a:ln>
            <a:round/>
            <a:headEnd/>
            <a:tailEnd/>
          </a:ln>
        </p:spPr>
        <p:txBody>
          <a:bodyPr wrap="none" anchor="ctr"/>
          <a:lstStyle/>
          <a:p>
            <a:r>
              <a:rPr lang="en-US" dirty="0"/>
              <a:t>Why doesn’t “*p &lt;= </a:t>
            </a:r>
            <a:r>
              <a:rPr lang="en-US" dirty="0" err="1"/>
              <a:t>len</a:t>
            </a:r>
            <a:r>
              <a:rPr lang="en-US" dirty="0"/>
              <a:t>” mask off the allocated bit too? Because this</a:t>
            </a:r>
            <a:r>
              <a:rPr lang="en-US" baseline="0" dirty="0"/>
              <a:t> is the second condition in the || test, which means that the first condition (*p &amp; 1) must have already been false, so we know that the allocated bit can’t be set and we don’t have to bother masking it off.</a:t>
            </a:r>
          </a:p>
          <a:p>
            <a:endParaRPr lang="en-US" dirty="0"/>
          </a:p>
          <a:p>
            <a:r>
              <a:rPr lang="en-US" dirty="0"/>
              <a:t>Tends</a:t>
            </a:r>
            <a:r>
              <a:rPr lang="en-US" baseline="0" dirty="0"/>
              <a:t> to concentrate small blocks at front of heap.</a:t>
            </a:r>
            <a:endParaRPr lang="en-US" dirty="0"/>
          </a:p>
        </p:txBody>
      </p:sp>
    </p:spTree>
    <p:extLst>
      <p:ext uri="{BB962C8B-B14F-4D97-AF65-F5344CB8AC3E}">
        <p14:creationId xmlns:p14="http://schemas.microsoft.com/office/powerpoint/2010/main" val="428943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2205324" y="412941"/>
            <a:ext cx="8366357" cy="2048395"/>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dirty="0">
              <a:latin typeface="Lato" panose="020F0502020204030203" pitchFamily="34" charset="0"/>
            </a:endParaRPr>
          </a:p>
        </p:txBody>
      </p:sp>
      <p:sp>
        <p:nvSpPr>
          <p:cNvPr id="52226" name="Rectangle 2"/>
          <p:cNvSpPr txBox="1">
            <a:spLocks noGrp="1" noChangeArrowheads="1"/>
          </p:cNvSpPr>
          <p:nvPr>
            <p:ph type="body"/>
          </p:nvPr>
        </p:nvSpPr>
        <p:spPr bwMode="auto">
          <a:xfrm>
            <a:off x="1703233" y="2602603"/>
            <a:ext cx="9376089" cy="2464051"/>
          </a:xfrm>
          <a:prstGeom prst="rect">
            <a:avLst/>
          </a:prstGeom>
          <a:noFill/>
          <a:ln>
            <a:round/>
            <a:headEnd/>
            <a:tailEnd/>
          </a:ln>
        </p:spPr>
        <p:txBody>
          <a:bodyPr wrap="none" anchor="ctr"/>
          <a:lstStyle/>
          <a:p>
            <a:endParaRPr lang="en-US" baseline="0" dirty="0"/>
          </a:p>
          <a:p>
            <a:endParaRPr lang="en-US" dirty="0"/>
          </a:p>
        </p:txBody>
      </p:sp>
    </p:spTree>
    <p:extLst>
      <p:ext uri="{BB962C8B-B14F-4D97-AF65-F5344CB8AC3E}">
        <p14:creationId xmlns:p14="http://schemas.microsoft.com/office/powerpoint/2010/main" val="1886180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31520"/>
            <a:ext cx="7772400" cy="1470025"/>
          </a:xfrm>
          <a:effectLst>
            <a:outerShdw blurRad="50800" dist="38100" dir="2700000" algn="tl" rotWithShape="0">
              <a:prstClr val="black">
                <a:alpha val="40000"/>
              </a:prstClr>
            </a:outerShdw>
          </a:effectLst>
        </p:spPr>
        <p:txBody>
          <a:bodyPr/>
          <a:lstStyle>
            <a:lvl1pPr>
              <a:lnSpc>
                <a:spcPct val="80000"/>
              </a:lnSpc>
              <a:defRPr>
                <a:latin typeface="Calibri"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685800" y="2377440"/>
            <a:ext cx="7772400" cy="1752600"/>
          </a:xfrm>
        </p:spPr>
        <p:txBody>
          <a:bodyPr/>
          <a:lstStyle>
            <a:lvl1pPr marL="0" indent="0" algn="r">
              <a:buNone/>
              <a:defRPr sz="32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170412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96875" y="1362075"/>
            <a:ext cx="8366125"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C0BB463C-2B8D-41E5-9457-1404AA9BBE8D}" type="slidenum">
              <a:rPr lang="en-US" smtClean="0"/>
              <a:t>‹#›</a:t>
            </a:fld>
            <a:endParaRPr lang="en-US"/>
          </a:p>
        </p:txBody>
      </p:sp>
    </p:spTree>
    <p:extLst>
      <p:ext uri="{BB962C8B-B14F-4D97-AF65-F5344CB8AC3E}">
        <p14:creationId xmlns:p14="http://schemas.microsoft.com/office/powerpoint/2010/main" val="164199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05982" cy="762000"/>
          </a:xfrm>
        </p:spPr>
        <p:txBody>
          <a:bodyPr/>
          <a:lstStyle/>
          <a:p>
            <a:r>
              <a:rPr lang="en-US"/>
              <a:t>Click to edit Master title style</a:t>
            </a:r>
            <a:endParaRPr lang="en-US" dirty="0"/>
          </a:p>
        </p:txBody>
      </p:sp>
      <p:sp>
        <p:nvSpPr>
          <p:cNvPr id="3" name="Content Placeholder 2"/>
          <p:cNvSpPr>
            <a:spLocks noGrp="1"/>
          </p:cNvSpPr>
          <p:nvPr>
            <p:ph idx="1"/>
          </p:nvPr>
        </p:nvSpPr>
        <p:spPr>
          <a:xfrm>
            <a:off x="357018"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a:xfrm>
            <a:off x="8534400" y="6492240"/>
            <a:ext cx="609600" cy="365125"/>
          </a:xfrm>
        </p:spPr>
        <p:txBody>
          <a:bodyPr/>
          <a:lstStyle>
            <a:lvl1pPr algn="ctr">
              <a:defRPr sz="1200">
                <a:solidFill>
                  <a:srgbClr val="4B2A85"/>
                </a:solidFill>
              </a:defRPr>
            </a:lvl1pPr>
          </a:lstStyle>
          <a:p>
            <a:fld id="{C0BB463C-2B8D-41E5-9457-1404AA9BBE8D}" type="slidenum">
              <a:rPr lang="en-US" smtClean="0"/>
              <a:t>‹#›</a:t>
            </a:fld>
            <a:endParaRPr lang="en-US"/>
          </a:p>
        </p:txBody>
      </p:sp>
      <p:sp>
        <p:nvSpPr>
          <p:cNvPr id="5" name="Content Placeholder 2"/>
          <p:cNvSpPr>
            <a:spLocks noGrp="1"/>
          </p:cNvSpPr>
          <p:nvPr>
            <p:ph idx="11"/>
          </p:nvPr>
        </p:nvSpPr>
        <p:spPr>
          <a:xfrm>
            <a:off x="4648200" y="1362075"/>
            <a:ext cx="4114800" cy="4972050"/>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7149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38912"/>
            <a:ext cx="8405238" cy="762000"/>
          </a:xfrm>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117616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0BB463C-2B8D-41E5-9457-1404AA9BBE8D}" type="slidenum">
              <a:rPr lang="en-US" smtClean="0"/>
              <a:t>‹#›</a:t>
            </a:fld>
            <a:endParaRPr lang="en-US"/>
          </a:p>
        </p:txBody>
      </p:sp>
    </p:spTree>
    <p:extLst>
      <p:ext uri="{BB962C8B-B14F-4D97-AF65-F5344CB8AC3E}">
        <p14:creationId xmlns:p14="http://schemas.microsoft.com/office/powerpoint/2010/main" val="32968962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838891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8195" name="Rectangle 3"/>
          <p:cNvSpPr>
            <a:spLocks noGrp="1" noChangeArrowheads="1"/>
          </p:cNvSpPr>
          <p:nvPr>
            <p:ph type="body" idx="1"/>
          </p:nvPr>
        </p:nvSpPr>
        <p:spPr bwMode="auto">
          <a:xfrm>
            <a:off x="396875" y="1362075"/>
            <a:ext cx="83661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10"/>
          <p:cNvSpPr>
            <a:spLocks noGrp="1"/>
          </p:cNvSpPr>
          <p:nvPr>
            <p:ph type="sldNum" sz="quarter" idx="4"/>
          </p:nvPr>
        </p:nvSpPr>
        <p:spPr>
          <a:xfrm>
            <a:off x="8534400" y="6492875"/>
            <a:ext cx="609600" cy="365125"/>
          </a:xfrm>
          <a:prstGeom prst="rect">
            <a:avLst/>
          </a:prstGeom>
        </p:spPr>
        <p:txBody>
          <a:bodyPr vert="horz" lIns="91440" tIns="45720" rIns="91440" bIns="45720" rtlCol="0" anchor="ctr"/>
          <a:lstStyle>
            <a:lvl1pPr algn="ctr">
              <a:defRPr sz="1200" b="1">
                <a:solidFill>
                  <a:srgbClr val="4B2A85"/>
                </a:solidFill>
                <a:latin typeface="Calibri" pitchFamily="34" charset="0"/>
                <a:cs typeface="Calibri" pitchFamily="34" charset="0"/>
              </a:defRPr>
            </a:lvl1pPr>
          </a:lstStyle>
          <a:p>
            <a:fld id="{C0BB463C-2B8D-41E5-9457-1404AA9BBE8D}" type="slidenum">
              <a:rPr lang="en-US" smtClean="0"/>
              <a:t>‹#›</a:t>
            </a:fld>
            <a:endParaRPr lang="en-US"/>
          </a:p>
        </p:txBody>
      </p:sp>
      <p:sp>
        <p:nvSpPr>
          <p:cNvPr id="9" name="Rectangle 8"/>
          <p:cNvSpPr>
            <a:spLocks noChangeArrowheads="1"/>
          </p:cNvSpPr>
          <p:nvPr/>
        </p:nvSpPr>
        <p:spPr bwMode="auto">
          <a:xfrm>
            <a:off x="0" y="0"/>
            <a:ext cx="9144000" cy="228600"/>
          </a:xfrm>
          <a:prstGeom prst="rect">
            <a:avLst/>
          </a:prstGeom>
          <a:solidFill>
            <a:srgbClr val="4B2A85"/>
          </a:solidFill>
          <a:ln w="9525">
            <a:noFill/>
            <a:miter lim="800000"/>
            <a:headEnd/>
            <a:tailEnd/>
          </a:ln>
          <a:effectLst/>
        </p:spPr>
        <p:txBody>
          <a:bodyPr wrap="none" anchor="ctr"/>
          <a:lstStyle/>
          <a:p>
            <a:pPr algn="ctr">
              <a:defRPr/>
            </a:pPr>
            <a:endParaRPr lang="en-US" b="0" dirty="0">
              <a:latin typeface="Times New Roman" pitchFamily="18"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26376" y="25342"/>
            <a:ext cx="2150721" cy="169037"/>
          </a:xfrm>
          <a:prstGeom prst="rect">
            <a:avLst/>
          </a:prstGeom>
        </p:spPr>
      </p:pic>
      <p:sp>
        <p:nvSpPr>
          <p:cNvPr id="16" name="TextBox 15"/>
          <p:cNvSpPr txBox="1"/>
          <p:nvPr/>
        </p:nvSpPr>
        <p:spPr>
          <a:xfrm>
            <a:off x="7741052" y="-2231"/>
            <a:ext cx="1402948" cy="230832"/>
          </a:xfrm>
          <a:prstGeom prst="rect">
            <a:avLst/>
          </a:prstGeom>
          <a:noFill/>
        </p:spPr>
        <p:txBody>
          <a:bodyPr wrap="none" rtlCol="0">
            <a:spAutoFit/>
          </a:bodyPr>
          <a:lstStyle/>
          <a:p>
            <a:pPr algn="r"/>
            <a:r>
              <a:rPr lang="en-US" sz="900" b="0" i="0" dirty="0">
                <a:solidFill>
                  <a:schemeClr val="bg1"/>
                </a:solidFill>
                <a:latin typeface="Roboto Regular" charset="0"/>
                <a:ea typeface="Roboto Regular" charset="0"/>
                <a:cs typeface="Roboto Regular" charset="0"/>
              </a:rPr>
              <a:t>CSE351</a:t>
            </a:r>
            <a:r>
              <a:rPr lang="en-US" sz="900" b="0" i="0" baseline="0" dirty="0">
                <a:solidFill>
                  <a:schemeClr val="bg1"/>
                </a:solidFill>
                <a:latin typeface="Roboto Regular" charset="0"/>
                <a:ea typeface="Roboto Regular" charset="0"/>
                <a:cs typeface="Roboto Regular" charset="0"/>
              </a:rPr>
              <a:t>, </a:t>
            </a:r>
            <a:r>
              <a:rPr lang="en-US" sz="900" b="0" i="0" dirty="0">
                <a:solidFill>
                  <a:schemeClr val="bg1"/>
                </a:solidFill>
                <a:latin typeface="Roboto Regular" charset="0"/>
                <a:ea typeface="Roboto Regular" charset="0"/>
                <a:cs typeface="Roboto Regular" charset="0"/>
              </a:rPr>
              <a:t>Summer 2020</a:t>
            </a:r>
          </a:p>
        </p:txBody>
      </p:sp>
      <p:sp>
        <p:nvSpPr>
          <p:cNvPr id="22" name="TextBox 21"/>
          <p:cNvSpPr txBox="1"/>
          <p:nvPr/>
        </p:nvSpPr>
        <p:spPr>
          <a:xfrm>
            <a:off x="3812830" y="-2231"/>
            <a:ext cx="1518364" cy="230832"/>
          </a:xfrm>
          <a:prstGeom prst="rect">
            <a:avLst/>
          </a:prstGeom>
          <a:noFill/>
        </p:spPr>
        <p:txBody>
          <a:bodyPr wrap="none" rtlCol="0">
            <a:spAutoFit/>
          </a:bodyPr>
          <a:lstStyle/>
          <a:p>
            <a:pPr algn="ctr"/>
            <a:r>
              <a:rPr lang="en-US" sz="900" b="0" i="0" dirty="0">
                <a:solidFill>
                  <a:schemeClr val="bg1"/>
                </a:solidFill>
                <a:latin typeface="Roboto Regular" charset="0"/>
                <a:ea typeface="Roboto Regular" charset="0"/>
                <a:cs typeface="Roboto Regular" charset="0"/>
              </a:rPr>
              <a:t>L23:  Memory Allocation </a:t>
            </a:r>
            <a:r>
              <a:rPr lang="en-US" sz="900" b="0" i="0" baseline="0" dirty="0">
                <a:solidFill>
                  <a:schemeClr val="bg1"/>
                </a:solidFill>
                <a:latin typeface="Roboto Regular" charset="0"/>
                <a:ea typeface="Roboto Regular" charset="0"/>
                <a:cs typeface="Roboto Regular" charset="0"/>
              </a:rPr>
              <a:t>II</a:t>
            </a:r>
            <a:endParaRPr lang="en-US" sz="900" b="0" i="0" dirty="0">
              <a:solidFill>
                <a:schemeClr val="bg1"/>
              </a:solidFill>
              <a:latin typeface="Roboto Regular" charset="0"/>
              <a:ea typeface="Roboto Regular" charset="0"/>
              <a:cs typeface="Roboto Regular" charset="0"/>
            </a:endParaRPr>
          </a:p>
        </p:txBody>
      </p:sp>
    </p:spTree>
    <p:extLst>
      <p:ext uri="{BB962C8B-B14F-4D97-AF65-F5344CB8AC3E}">
        <p14:creationId xmlns:p14="http://schemas.microsoft.com/office/powerpoint/2010/main" val="296709183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Lst>
  <p:hf hdr="0" ftr="0" dt="0"/>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4B2A85"/>
        </a:buClr>
        <a:buSzPct val="60000"/>
        <a:buFont typeface="Wingdings" panose="05000000000000000000" pitchFamily="2" charset="2"/>
        <a:buChar char="v"/>
        <a:defRPr sz="2400" b="1">
          <a:solidFill>
            <a:schemeClr val="tx1"/>
          </a:solidFill>
          <a:latin typeface="Calibri" pitchFamily="34" charset="0"/>
          <a:ea typeface="+mn-ea"/>
          <a:cs typeface="+mn-cs"/>
        </a:defRPr>
      </a:lvl1pPr>
      <a:lvl2pPr marL="649224" indent="-285750" algn="l" rtl="0" eaLnBrk="1" fontAlgn="base" hangingPunct="1">
        <a:spcBef>
          <a:spcPct val="20000"/>
        </a:spcBef>
        <a:spcAft>
          <a:spcPct val="0"/>
        </a:spcAft>
        <a:buClr>
          <a:srgbClr val="4B2A85"/>
        </a:buClr>
        <a:buSzPct val="110000"/>
        <a:buFont typeface="Wingdings" pitchFamily="2" charset="2"/>
        <a:buChar char="§"/>
        <a:defRPr sz="2000">
          <a:solidFill>
            <a:schemeClr val="tx1"/>
          </a:solidFill>
          <a:latin typeface="Calibri" pitchFamily="34" charset="0"/>
        </a:defRPr>
      </a:lvl2pPr>
      <a:lvl3pPr marL="914400" indent="-228600" algn="l" rtl="0" eaLnBrk="1" fontAlgn="base" hangingPunct="1">
        <a:spcBef>
          <a:spcPct val="20000"/>
        </a:spcBef>
        <a:spcAft>
          <a:spcPct val="0"/>
        </a:spcAft>
        <a:buClr>
          <a:srgbClr val="4B2A85"/>
        </a:buClr>
        <a:buSzPct val="80000"/>
        <a:buFont typeface="Arial" panose="020B0604020202020204" pitchFamily="34" charset="0"/>
        <a:buChar char="•"/>
        <a:defRPr sz="2000">
          <a:solidFill>
            <a:schemeClr val="tx1"/>
          </a:solidFill>
          <a:latin typeface="Calibri" pitchFamily="34" charset="0"/>
        </a:defRPr>
      </a:lvl3pPr>
      <a:lvl4pPr marL="117043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4pPr>
      <a:lvl5pPr marL="1444752" indent="-228600" algn="l" rtl="0" eaLnBrk="1" fontAlgn="base" hangingPunct="1">
        <a:spcBef>
          <a:spcPct val="20000"/>
        </a:spcBef>
        <a:spcAft>
          <a:spcPct val="0"/>
        </a:spcAft>
        <a:buClr>
          <a:srgbClr val="4B2A85"/>
        </a:buClr>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hyperlink" Target="http://xkcd.com/1444/" TargetMode="External"/><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pollev.com/pbjon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customXml" Target="../ink/ink1.xml"/></Relationships>
</file>

<file path=ppt/slides/_rels/slide11.xml.rels><?xml version="1.0" encoding="UTF-8" standalone="yes"?>
<Relationships xmlns="http://schemas.openxmlformats.org/package/2006/relationships"><Relationship Id="rId13" Type="http://schemas.openxmlformats.org/officeDocument/2006/relationships/tags" Target="../tags/tag168.xml"/><Relationship Id="rId18" Type="http://schemas.openxmlformats.org/officeDocument/2006/relationships/tags" Target="../tags/tag173.xml"/><Relationship Id="rId26" Type="http://schemas.openxmlformats.org/officeDocument/2006/relationships/tags" Target="../tags/tag181.xml"/><Relationship Id="rId39" Type="http://schemas.openxmlformats.org/officeDocument/2006/relationships/tags" Target="../tags/tag194.xml"/><Relationship Id="rId21" Type="http://schemas.openxmlformats.org/officeDocument/2006/relationships/tags" Target="../tags/tag176.xml"/><Relationship Id="rId34" Type="http://schemas.openxmlformats.org/officeDocument/2006/relationships/tags" Target="../tags/tag189.xml"/><Relationship Id="rId42" Type="http://schemas.openxmlformats.org/officeDocument/2006/relationships/tags" Target="../tags/tag197.xml"/><Relationship Id="rId47" Type="http://schemas.openxmlformats.org/officeDocument/2006/relationships/tags" Target="../tags/tag202.xml"/><Relationship Id="rId50" Type="http://schemas.openxmlformats.org/officeDocument/2006/relationships/tags" Target="../tags/tag205.xml"/><Relationship Id="rId7" Type="http://schemas.openxmlformats.org/officeDocument/2006/relationships/tags" Target="../tags/tag162.xml"/><Relationship Id="rId2" Type="http://schemas.openxmlformats.org/officeDocument/2006/relationships/tags" Target="../tags/tag157.xml"/><Relationship Id="rId16" Type="http://schemas.openxmlformats.org/officeDocument/2006/relationships/tags" Target="../tags/tag171.xml"/><Relationship Id="rId29" Type="http://schemas.openxmlformats.org/officeDocument/2006/relationships/tags" Target="../tags/tag184.xml"/><Relationship Id="rId11" Type="http://schemas.openxmlformats.org/officeDocument/2006/relationships/tags" Target="../tags/tag166.xml"/><Relationship Id="rId24" Type="http://schemas.openxmlformats.org/officeDocument/2006/relationships/tags" Target="../tags/tag179.xml"/><Relationship Id="rId32" Type="http://schemas.openxmlformats.org/officeDocument/2006/relationships/tags" Target="../tags/tag187.xml"/><Relationship Id="rId37" Type="http://schemas.openxmlformats.org/officeDocument/2006/relationships/tags" Target="../tags/tag192.xml"/><Relationship Id="rId40" Type="http://schemas.openxmlformats.org/officeDocument/2006/relationships/tags" Target="../tags/tag195.xml"/><Relationship Id="rId45" Type="http://schemas.openxmlformats.org/officeDocument/2006/relationships/tags" Target="../tags/tag200.xml"/><Relationship Id="rId53" Type="http://schemas.openxmlformats.org/officeDocument/2006/relationships/slideLayout" Target="../slideLayouts/slideLayout2.xml"/><Relationship Id="rId5" Type="http://schemas.openxmlformats.org/officeDocument/2006/relationships/tags" Target="../tags/tag160.xml"/><Relationship Id="rId10" Type="http://schemas.openxmlformats.org/officeDocument/2006/relationships/tags" Target="../tags/tag165.xml"/><Relationship Id="rId19" Type="http://schemas.openxmlformats.org/officeDocument/2006/relationships/tags" Target="../tags/tag174.xml"/><Relationship Id="rId31" Type="http://schemas.openxmlformats.org/officeDocument/2006/relationships/tags" Target="../tags/tag186.xml"/><Relationship Id="rId44" Type="http://schemas.openxmlformats.org/officeDocument/2006/relationships/tags" Target="../tags/tag199.xml"/><Relationship Id="rId52" Type="http://schemas.openxmlformats.org/officeDocument/2006/relationships/tags" Target="../tags/tag207.xml"/><Relationship Id="rId4" Type="http://schemas.openxmlformats.org/officeDocument/2006/relationships/tags" Target="../tags/tag159.xml"/><Relationship Id="rId9" Type="http://schemas.openxmlformats.org/officeDocument/2006/relationships/tags" Target="../tags/tag164.xml"/><Relationship Id="rId14" Type="http://schemas.openxmlformats.org/officeDocument/2006/relationships/tags" Target="../tags/tag169.xml"/><Relationship Id="rId22" Type="http://schemas.openxmlformats.org/officeDocument/2006/relationships/tags" Target="../tags/tag177.xml"/><Relationship Id="rId27" Type="http://schemas.openxmlformats.org/officeDocument/2006/relationships/tags" Target="../tags/tag182.xml"/><Relationship Id="rId30" Type="http://schemas.openxmlformats.org/officeDocument/2006/relationships/tags" Target="../tags/tag185.xml"/><Relationship Id="rId35" Type="http://schemas.openxmlformats.org/officeDocument/2006/relationships/tags" Target="../tags/tag190.xml"/><Relationship Id="rId43" Type="http://schemas.openxmlformats.org/officeDocument/2006/relationships/tags" Target="../tags/tag198.xml"/><Relationship Id="rId48" Type="http://schemas.openxmlformats.org/officeDocument/2006/relationships/tags" Target="../tags/tag203.xml"/><Relationship Id="rId8" Type="http://schemas.openxmlformats.org/officeDocument/2006/relationships/tags" Target="../tags/tag163.xml"/><Relationship Id="rId51" Type="http://schemas.openxmlformats.org/officeDocument/2006/relationships/tags" Target="../tags/tag206.xml"/><Relationship Id="rId3" Type="http://schemas.openxmlformats.org/officeDocument/2006/relationships/tags" Target="../tags/tag158.xml"/><Relationship Id="rId12" Type="http://schemas.openxmlformats.org/officeDocument/2006/relationships/tags" Target="../tags/tag167.xml"/><Relationship Id="rId17" Type="http://schemas.openxmlformats.org/officeDocument/2006/relationships/tags" Target="../tags/tag172.xml"/><Relationship Id="rId25" Type="http://schemas.openxmlformats.org/officeDocument/2006/relationships/tags" Target="../tags/tag180.xml"/><Relationship Id="rId33" Type="http://schemas.openxmlformats.org/officeDocument/2006/relationships/tags" Target="../tags/tag188.xml"/><Relationship Id="rId38" Type="http://schemas.openxmlformats.org/officeDocument/2006/relationships/tags" Target="../tags/tag193.xml"/><Relationship Id="rId46" Type="http://schemas.openxmlformats.org/officeDocument/2006/relationships/tags" Target="../tags/tag201.xml"/><Relationship Id="rId20" Type="http://schemas.openxmlformats.org/officeDocument/2006/relationships/tags" Target="../tags/tag175.xml"/><Relationship Id="rId41" Type="http://schemas.openxmlformats.org/officeDocument/2006/relationships/tags" Target="../tags/tag196.xml"/><Relationship Id="rId54" Type="http://schemas.openxmlformats.org/officeDocument/2006/relationships/notesSlide" Target="../notesSlides/notesSlide11.xml"/><Relationship Id="rId1" Type="http://schemas.openxmlformats.org/officeDocument/2006/relationships/tags" Target="../tags/tag156.xml"/><Relationship Id="rId6" Type="http://schemas.openxmlformats.org/officeDocument/2006/relationships/tags" Target="../tags/tag161.xml"/><Relationship Id="rId15" Type="http://schemas.openxmlformats.org/officeDocument/2006/relationships/tags" Target="../tags/tag170.xml"/><Relationship Id="rId23" Type="http://schemas.openxmlformats.org/officeDocument/2006/relationships/tags" Target="../tags/tag178.xml"/><Relationship Id="rId28" Type="http://schemas.openxmlformats.org/officeDocument/2006/relationships/tags" Target="../tags/tag183.xml"/><Relationship Id="rId36" Type="http://schemas.openxmlformats.org/officeDocument/2006/relationships/tags" Target="../tags/tag191.xml"/><Relationship Id="rId49" Type="http://schemas.openxmlformats.org/officeDocument/2006/relationships/tags" Target="../tags/tag204.xml"/></Relationships>
</file>

<file path=ppt/slides/_rels/slide12.xml.rels><?xml version="1.0" encoding="UTF-8" standalone="yes"?>
<Relationships xmlns="http://schemas.openxmlformats.org/package/2006/relationships"><Relationship Id="rId13" Type="http://schemas.openxmlformats.org/officeDocument/2006/relationships/tags" Target="../tags/tag220.xml"/><Relationship Id="rId18" Type="http://schemas.openxmlformats.org/officeDocument/2006/relationships/tags" Target="../tags/tag225.xml"/><Relationship Id="rId26" Type="http://schemas.openxmlformats.org/officeDocument/2006/relationships/tags" Target="../tags/tag233.xml"/><Relationship Id="rId39" Type="http://schemas.openxmlformats.org/officeDocument/2006/relationships/tags" Target="../tags/tag246.xml"/><Relationship Id="rId21" Type="http://schemas.openxmlformats.org/officeDocument/2006/relationships/tags" Target="../tags/tag228.xml"/><Relationship Id="rId34" Type="http://schemas.openxmlformats.org/officeDocument/2006/relationships/tags" Target="../tags/tag241.xml"/><Relationship Id="rId42" Type="http://schemas.openxmlformats.org/officeDocument/2006/relationships/tags" Target="../tags/tag249.xml"/><Relationship Id="rId47" Type="http://schemas.openxmlformats.org/officeDocument/2006/relationships/tags" Target="../tags/tag254.xml"/><Relationship Id="rId50" Type="http://schemas.openxmlformats.org/officeDocument/2006/relationships/tags" Target="../tags/tag257.xml"/><Relationship Id="rId7" Type="http://schemas.openxmlformats.org/officeDocument/2006/relationships/tags" Target="../tags/tag214.xml"/><Relationship Id="rId2" Type="http://schemas.openxmlformats.org/officeDocument/2006/relationships/tags" Target="../tags/tag209.xml"/><Relationship Id="rId16" Type="http://schemas.openxmlformats.org/officeDocument/2006/relationships/tags" Target="../tags/tag223.xml"/><Relationship Id="rId29" Type="http://schemas.openxmlformats.org/officeDocument/2006/relationships/tags" Target="../tags/tag236.xml"/><Relationship Id="rId11" Type="http://schemas.openxmlformats.org/officeDocument/2006/relationships/tags" Target="../tags/tag218.xml"/><Relationship Id="rId24" Type="http://schemas.openxmlformats.org/officeDocument/2006/relationships/tags" Target="../tags/tag231.xml"/><Relationship Id="rId32" Type="http://schemas.openxmlformats.org/officeDocument/2006/relationships/tags" Target="../tags/tag239.xml"/><Relationship Id="rId37" Type="http://schemas.openxmlformats.org/officeDocument/2006/relationships/tags" Target="../tags/tag244.xml"/><Relationship Id="rId40" Type="http://schemas.openxmlformats.org/officeDocument/2006/relationships/tags" Target="../tags/tag247.xml"/><Relationship Id="rId45" Type="http://schemas.openxmlformats.org/officeDocument/2006/relationships/tags" Target="../tags/tag252.xml"/><Relationship Id="rId53" Type="http://schemas.openxmlformats.org/officeDocument/2006/relationships/slideLayout" Target="../slideLayouts/slideLayout2.xml"/><Relationship Id="rId5" Type="http://schemas.openxmlformats.org/officeDocument/2006/relationships/tags" Target="../tags/tag212.xml"/><Relationship Id="rId10" Type="http://schemas.openxmlformats.org/officeDocument/2006/relationships/tags" Target="../tags/tag217.xml"/><Relationship Id="rId19" Type="http://schemas.openxmlformats.org/officeDocument/2006/relationships/tags" Target="../tags/tag226.xml"/><Relationship Id="rId31" Type="http://schemas.openxmlformats.org/officeDocument/2006/relationships/tags" Target="../tags/tag238.xml"/><Relationship Id="rId44" Type="http://schemas.openxmlformats.org/officeDocument/2006/relationships/tags" Target="../tags/tag251.xml"/><Relationship Id="rId52" Type="http://schemas.openxmlformats.org/officeDocument/2006/relationships/tags" Target="../tags/tag259.xml"/><Relationship Id="rId4" Type="http://schemas.openxmlformats.org/officeDocument/2006/relationships/tags" Target="../tags/tag211.xml"/><Relationship Id="rId9" Type="http://schemas.openxmlformats.org/officeDocument/2006/relationships/tags" Target="../tags/tag216.xml"/><Relationship Id="rId14" Type="http://schemas.openxmlformats.org/officeDocument/2006/relationships/tags" Target="../tags/tag221.xml"/><Relationship Id="rId22" Type="http://schemas.openxmlformats.org/officeDocument/2006/relationships/tags" Target="../tags/tag229.xml"/><Relationship Id="rId27" Type="http://schemas.openxmlformats.org/officeDocument/2006/relationships/tags" Target="../tags/tag234.xml"/><Relationship Id="rId30" Type="http://schemas.openxmlformats.org/officeDocument/2006/relationships/tags" Target="../tags/tag237.xml"/><Relationship Id="rId35" Type="http://schemas.openxmlformats.org/officeDocument/2006/relationships/tags" Target="../tags/tag242.xml"/><Relationship Id="rId43" Type="http://schemas.openxmlformats.org/officeDocument/2006/relationships/tags" Target="../tags/tag250.xml"/><Relationship Id="rId48" Type="http://schemas.openxmlformats.org/officeDocument/2006/relationships/tags" Target="../tags/tag255.xml"/><Relationship Id="rId8" Type="http://schemas.openxmlformats.org/officeDocument/2006/relationships/tags" Target="../tags/tag215.xml"/><Relationship Id="rId51" Type="http://schemas.openxmlformats.org/officeDocument/2006/relationships/tags" Target="../tags/tag258.xml"/><Relationship Id="rId3" Type="http://schemas.openxmlformats.org/officeDocument/2006/relationships/tags" Target="../tags/tag210.xml"/><Relationship Id="rId12" Type="http://schemas.openxmlformats.org/officeDocument/2006/relationships/tags" Target="../tags/tag219.xml"/><Relationship Id="rId17" Type="http://schemas.openxmlformats.org/officeDocument/2006/relationships/tags" Target="../tags/tag224.xml"/><Relationship Id="rId25" Type="http://schemas.openxmlformats.org/officeDocument/2006/relationships/tags" Target="../tags/tag232.xml"/><Relationship Id="rId33" Type="http://schemas.openxmlformats.org/officeDocument/2006/relationships/tags" Target="../tags/tag240.xml"/><Relationship Id="rId38" Type="http://schemas.openxmlformats.org/officeDocument/2006/relationships/tags" Target="../tags/tag245.xml"/><Relationship Id="rId46" Type="http://schemas.openxmlformats.org/officeDocument/2006/relationships/tags" Target="../tags/tag253.xml"/><Relationship Id="rId20" Type="http://schemas.openxmlformats.org/officeDocument/2006/relationships/tags" Target="../tags/tag227.xml"/><Relationship Id="rId41" Type="http://schemas.openxmlformats.org/officeDocument/2006/relationships/tags" Target="../tags/tag248.xml"/><Relationship Id="rId54" Type="http://schemas.openxmlformats.org/officeDocument/2006/relationships/notesSlide" Target="../notesSlides/notesSlide12.xml"/><Relationship Id="rId1" Type="http://schemas.openxmlformats.org/officeDocument/2006/relationships/tags" Target="../tags/tag208.xml"/><Relationship Id="rId6" Type="http://schemas.openxmlformats.org/officeDocument/2006/relationships/tags" Target="../tags/tag213.xml"/><Relationship Id="rId15" Type="http://schemas.openxmlformats.org/officeDocument/2006/relationships/tags" Target="../tags/tag222.xml"/><Relationship Id="rId23" Type="http://schemas.openxmlformats.org/officeDocument/2006/relationships/tags" Target="../tags/tag230.xml"/><Relationship Id="rId28" Type="http://schemas.openxmlformats.org/officeDocument/2006/relationships/tags" Target="../tags/tag235.xml"/><Relationship Id="rId36" Type="http://schemas.openxmlformats.org/officeDocument/2006/relationships/tags" Target="../tags/tag243.xml"/><Relationship Id="rId49" Type="http://schemas.openxmlformats.org/officeDocument/2006/relationships/tags" Target="../tags/tag256.xml"/></Relationships>
</file>

<file path=ppt/slides/_rels/slide13.xml.rels><?xml version="1.0" encoding="UTF-8" standalone="yes"?>
<Relationships xmlns="http://schemas.openxmlformats.org/package/2006/relationships"><Relationship Id="rId13" Type="http://schemas.openxmlformats.org/officeDocument/2006/relationships/tags" Target="../tags/tag272.xml"/><Relationship Id="rId18" Type="http://schemas.openxmlformats.org/officeDocument/2006/relationships/tags" Target="../tags/tag277.xml"/><Relationship Id="rId26" Type="http://schemas.openxmlformats.org/officeDocument/2006/relationships/tags" Target="../tags/tag285.xml"/><Relationship Id="rId39" Type="http://schemas.openxmlformats.org/officeDocument/2006/relationships/tags" Target="../tags/tag298.xml"/><Relationship Id="rId21" Type="http://schemas.openxmlformats.org/officeDocument/2006/relationships/tags" Target="../tags/tag280.xml"/><Relationship Id="rId34" Type="http://schemas.openxmlformats.org/officeDocument/2006/relationships/tags" Target="../tags/tag293.xml"/><Relationship Id="rId42" Type="http://schemas.openxmlformats.org/officeDocument/2006/relationships/tags" Target="../tags/tag301.xml"/><Relationship Id="rId47" Type="http://schemas.openxmlformats.org/officeDocument/2006/relationships/tags" Target="../tags/tag306.xml"/><Relationship Id="rId50" Type="http://schemas.openxmlformats.org/officeDocument/2006/relationships/tags" Target="../tags/tag309.xml"/><Relationship Id="rId55" Type="http://schemas.openxmlformats.org/officeDocument/2006/relationships/notesSlide" Target="../notesSlides/notesSlide13.xml"/><Relationship Id="rId7" Type="http://schemas.openxmlformats.org/officeDocument/2006/relationships/tags" Target="../tags/tag266.xml"/><Relationship Id="rId2" Type="http://schemas.openxmlformats.org/officeDocument/2006/relationships/tags" Target="../tags/tag261.xml"/><Relationship Id="rId16" Type="http://schemas.openxmlformats.org/officeDocument/2006/relationships/tags" Target="../tags/tag275.xml"/><Relationship Id="rId29" Type="http://schemas.openxmlformats.org/officeDocument/2006/relationships/tags" Target="../tags/tag288.xml"/><Relationship Id="rId11" Type="http://schemas.openxmlformats.org/officeDocument/2006/relationships/tags" Target="../tags/tag270.xml"/><Relationship Id="rId24" Type="http://schemas.openxmlformats.org/officeDocument/2006/relationships/tags" Target="../tags/tag283.xml"/><Relationship Id="rId32" Type="http://schemas.openxmlformats.org/officeDocument/2006/relationships/tags" Target="../tags/tag291.xml"/><Relationship Id="rId37" Type="http://schemas.openxmlformats.org/officeDocument/2006/relationships/tags" Target="../tags/tag296.xml"/><Relationship Id="rId40" Type="http://schemas.openxmlformats.org/officeDocument/2006/relationships/tags" Target="../tags/tag299.xml"/><Relationship Id="rId45" Type="http://schemas.openxmlformats.org/officeDocument/2006/relationships/tags" Target="../tags/tag304.xml"/><Relationship Id="rId53" Type="http://schemas.openxmlformats.org/officeDocument/2006/relationships/tags" Target="../tags/tag312.xml"/><Relationship Id="rId5" Type="http://schemas.openxmlformats.org/officeDocument/2006/relationships/tags" Target="../tags/tag264.xml"/><Relationship Id="rId10" Type="http://schemas.openxmlformats.org/officeDocument/2006/relationships/tags" Target="../tags/tag269.xml"/><Relationship Id="rId19" Type="http://schemas.openxmlformats.org/officeDocument/2006/relationships/tags" Target="../tags/tag278.xml"/><Relationship Id="rId31" Type="http://schemas.openxmlformats.org/officeDocument/2006/relationships/tags" Target="../tags/tag290.xml"/><Relationship Id="rId44" Type="http://schemas.openxmlformats.org/officeDocument/2006/relationships/tags" Target="../tags/tag303.xml"/><Relationship Id="rId52" Type="http://schemas.openxmlformats.org/officeDocument/2006/relationships/tags" Target="../tags/tag311.xml"/><Relationship Id="rId4" Type="http://schemas.openxmlformats.org/officeDocument/2006/relationships/tags" Target="../tags/tag263.xml"/><Relationship Id="rId9" Type="http://schemas.openxmlformats.org/officeDocument/2006/relationships/tags" Target="../tags/tag268.xml"/><Relationship Id="rId14" Type="http://schemas.openxmlformats.org/officeDocument/2006/relationships/tags" Target="../tags/tag273.xml"/><Relationship Id="rId22" Type="http://schemas.openxmlformats.org/officeDocument/2006/relationships/tags" Target="../tags/tag281.xml"/><Relationship Id="rId27" Type="http://schemas.openxmlformats.org/officeDocument/2006/relationships/tags" Target="../tags/tag286.xml"/><Relationship Id="rId30" Type="http://schemas.openxmlformats.org/officeDocument/2006/relationships/tags" Target="../tags/tag289.xml"/><Relationship Id="rId35" Type="http://schemas.openxmlformats.org/officeDocument/2006/relationships/tags" Target="../tags/tag294.xml"/><Relationship Id="rId43" Type="http://schemas.openxmlformats.org/officeDocument/2006/relationships/tags" Target="../tags/tag302.xml"/><Relationship Id="rId48" Type="http://schemas.openxmlformats.org/officeDocument/2006/relationships/tags" Target="../tags/tag307.xml"/><Relationship Id="rId8" Type="http://schemas.openxmlformats.org/officeDocument/2006/relationships/tags" Target="../tags/tag267.xml"/><Relationship Id="rId51" Type="http://schemas.openxmlformats.org/officeDocument/2006/relationships/tags" Target="../tags/tag310.xml"/><Relationship Id="rId3" Type="http://schemas.openxmlformats.org/officeDocument/2006/relationships/tags" Target="../tags/tag262.xml"/><Relationship Id="rId12" Type="http://schemas.openxmlformats.org/officeDocument/2006/relationships/tags" Target="../tags/tag271.xml"/><Relationship Id="rId17" Type="http://schemas.openxmlformats.org/officeDocument/2006/relationships/tags" Target="../tags/tag276.xml"/><Relationship Id="rId25" Type="http://schemas.openxmlformats.org/officeDocument/2006/relationships/tags" Target="../tags/tag284.xml"/><Relationship Id="rId33" Type="http://schemas.openxmlformats.org/officeDocument/2006/relationships/tags" Target="../tags/tag292.xml"/><Relationship Id="rId38" Type="http://schemas.openxmlformats.org/officeDocument/2006/relationships/tags" Target="../tags/tag297.xml"/><Relationship Id="rId46" Type="http://schemas.openxmlformats.org/officeDocument/2006/relationships/tags" Target="../tags/tag305.xml"/><Relationship Id="rId20" Type="http://schemas.openxmlformats.org/officeDocument/2006/relationships/tags" Target="../tags/tag279.xml"/><Relationship Id="rId41" Type="http://schemas.openxmlformats.org/officeDocument/2006/relationships/tags" Target="../tags/tag300.xml"/><Relationship Id="rId54" Type="http://schemas.openxmlformats.org/officeDocument/2006/relationships/slideLayout" Target="../slideLayouts/slideLayout2.xml"/><Relationship Id="rId1" Type="http://schemas.openxmlformats.org/officeDocument/2006/relationships/tags" Target="../tags/tag260.xml"/><Relationship Id="rId6" Type="http://schemas.openxmlformats.org/officeDocument/2006/relationships/tags" Target="../tags/tag265.xml"/><Relationship Id="rId15" Type="http://schemas.openxmlformats.org/officeDocument/2006/relationships/tags" Target="../tags/tag274.xml"/><Relationship Id="rId23" Type="http://schemas.openxmlformats.org/officeDocument/2006/relationships/tags" Target="../tags/tag282.xml"/><Relationship Id="rId28" Type="http://schemas.openxmlformats.org/officeDocument/2006/relationships/tags" Target="../tags/tag287.xml"/><Relationship Id="rId36" Type="http://schemas.openxmlformats.org/officeDocument/2006/relationships/tags" Target="../tags/tag295.xml"/><Relationship Id="rId49" Type="http://schemas.openxmlformats.org/officeDocument/2006/relationships/tags" Target="../tags/tag308.xml"/></Relationships>
</file>

<file path=ppt/slides/_rels/slide14.xml.rels><?xml version="1.0" encoding="UTF-8" standalone="yes"?>
<Relationships xmlns="http://schemas.openxmlformats.org/package/2006/relationships"><Relationship Id="rId13" Type="http://schemas.openxmlformats.org/officeDocument/2006/relationships/tags" Target="../tags/tag325.xml"/><Relationship Id="rId18" Type="http://schemas.openxmlformats.org/officeDocument/2006/relationships/tags" Target="../tags/tag330.xml"/><Relationship Id="rId26" Type="http://schemas.openxmlformats.org/officeDocument/2006/relationships/tags" Target="../tags/tag338.xml"/><Relationship Id="rId39" Type="http://schemas.openxmlformats.org/officeDocument/2006/relationships/tags" Target="../tags/tag351.xml"/><Relationship Id="rId21" Type="http://schemas.openxmlformats.org/officeDocument/2006/relationships/tags" Target="../tags/tag333.xml"/><Relationship Id="rId34" Type="http://schemas.openxmlformats.org/officeDocument/2006/relationships/tags" Target="../tags/tag346.xml"/><Relationship Id="rId42" Type="http://schemas.openxmlformats.org/officeDocument/2006/relationships/notesSlide" Target="../notesSlides/notesSlide14.xml"/><Relationship Id="rId7" Type="http://schemas.openxmlformats.org/officeDocument/2006/relationships/tags" Target="../tags/tag319.xml"/><Relationship Id="rId2" Type="http://schemas.openxmlformats.org/officeDocument/2006/relationships/tags" Target="../tags/tag314.xml"/><Relationship Id="rId16" Type="http://schemas.openxmlformats.org/officeDocument/2006/relationships/tags" Target="../tags/tag328.xml"/><Relationship Id="rId20" Type="http://schemas.openxmlformats.org/officeDocument/2006/relationships/tags" Target="../tags/tag332.xml"/><Relationship Id="rId29" Type="http://schemas.openxmlformats.org/officeDocument/2006/relationships/tags" Target="../tags/tag341.xml"/><Relationship Id="rId41" Type="http://schemas.openxmlformats.org/officeDocument/2006/relationships/slideLayout" Target="../slideLayouts/slideLayout2.xml"/><Relationship Id="rId1" Type="http://schemas.openxmlformats.org/officeDocument/2006/relationships/tags" Target="../tags/tag313.xml"/><Relationship Id="rId6" Type="http://schemas.openxmlformats.org/officeDocument/2006/relationships/tags" Target="../tags/tag318.xml"/><Relationship Id="rId11" Type="http://schemas.openxmlformats.org/officeDocument/2006/relationships/tags" Target="../tags/tag323.xml"/><Relationship Id="rId24" Type="http://schemas.openxmlformats.org/officeDocument/2006/relationships/tags" Target="../tags/tag336.xml"/><Relationship Id="rId32" Type="http://schemas.openxmlformats.org/officeDocument/2006/relationships/tags" Target="../tags/tag344.xml"/><Relationship Id="rId37" Type="http://schemas.openxmlformats.org/officeDocument/2006/relationships/tags" Target="../tags/tag349.xml"/><Relationship Id="rId40" Type="http://schemas.openxmlformats.org/officeDocument/2006/relationships/tags" Target="../tags/tag352.xml"/><Relationship Id="rId5" Type="http://schemas.openxmlformats.org/officeDocument/2006/relationships/tags" Target="../tags/tag317.xml"/><Relationship Id="rId15" Type="http://schemas.openxmlformats.org/officeDocument/2006/relationships/tags" Target="../tags/tag327.xml"/><Relationship Id="rId23" Type="http://schemas.openxmlformats.org/officeDocument/2006/relationships/tags" Target="../tags/tag335.xml"/><Relationship Id="rId28" Type="http://schemas.openxmlformats.org/officeDocument/2006/relationships/tags" Target="../tags/tag340.xml"/><Relationship Id="rId36" Type="http://schemas.openxmlformats.org/officeDocument/2006/relationships/tags" Target="../tags/tag348.xml"/><Relationship Id="rId10" Type="http://schemas.openxmlformats.org/officeDocument/2006/relationships/tags" Target="../tags/tag322.xml"/><Relationship Id="rId19" Type="http://schemas.openxmlformats.org/officeDocument/2006/relationships/tags" Target="../tags/tag331.xml"/><Relationship Id="rId31" Type="http://schemas.openxmlformats.org/officeDocument/2006/relationships/tags" Target="../tags/tag343.xml"/><Relationship Id="rId4" Type="http://schemas.openxmlformats.org/officeDocument/2006/relationships/tags" Target="../tags/tag316.xml"/><Relationship Id="rId9" Type="http://schemas.openxmlformats.org/officeDocument/2006/relationships/tags" Target="../tags/tag321.xml"/><Relationship Id="rId14" Type="http://schemas.openxmlformats.org/officeDocument/2006/relationships/tags" Target="../tags/tag326.xml"/><Relationship Id="rId22" Type="http://schemas.openxmlformats.org/officeDocument/2006/relationships/tags" Target="../tags/tag334.xml"/><Relationship Id="rId27" Type="http://schemas.openxmlformats.org/officeDocument/2006/relationships/tags" Target="../tags/tag339.xml"/><Relationship Id="rId30" Type="http://schemas.openxmlformats.org/officeDocument/2006/relationships/tags" Target="../tags/tag342.xml"/><Relationship Id="rId35" Type="http://schemas.openxmlformats.org/officeDocument/2006/relationships/tags" Target="../tags/tag347.xml"/><Relationship Id="rId8" Type="http://schemas.openxmlformats.org/officeDocument/2006/relationships/tags" Target="../tags/tag320.xml"/><Relationship Id="rId3" Type="http://schemas.openxmlformats.org/officeDocument/2006/relationships/tags" Target="../tags/tag315.xml"/><Relationship Id="rId12" Type="http://schemas.openxmlformats.org/officeDocument/2006/relationships/tags" Target="../tags/tag324.xml"/><Relationship Id="rId17" Type="http://schemas.openxmlformats.org/officeDocument/2006/relationships/tags" Target="../tags/tag329.xml"/><Relationship Id="rId25" Type="http://schemas.openxmlformats.org/officeDocument/2006/relationships/tags" Target="../tags/tag337.xml"/><Relationship Id="rId33" Type="http://schemas.openxmlformats.org/officeDocument/2006/relationships/tags" Target="../tags/tag345.xml"/><Relationship Id="rId38" Type="http://schemas.openxmlformats.org/officeDocument/2006/relationships/tags" Target="../tags/tag350.xml"/></Relationships>
</file>

<file path=ppt/slides/_rels/slide15.xml.rels><?xml version="1.0" encoding="UTF-8" standalone="yes"?>
<Relationships xmlns="http://schemas.openxmlformats.org/package/2006/relationships"><Relationship Id="rId8" Type="http://schemas.openxmlformats.org/officeDocument/2006/relationships/tags" Target="../tags/tag360.xml"/><Relationship Id="rId13" Type="http://schemas.openxmlformats.org/officeDocument/2006/relationships/tags" Target="../tags/tag365.xml"/><Relationship Id="rId18" Type="http://schemas.openxmlformats.org/officeDocument/2006/relationships/tags" Target="../tags/tag370.xml"/><Relationship Id="rId3" Type="http://schemas.openxmlformats.org/officeDocument/2006/relationships/tags" Target="../tags/tag355.xml"/><Relationship Id="rId21" Type="http://schemas.openxmlformats.org/officeDocument/2006/relationships/slideLayout" Target="../slideLayouts/slideLayout4.xml"/><Relationship Id="rId7" Type="http://schemas.openxmlformats.org/officeDocument/2006/relationships/tags" Target="../tags/tag359.xml"/><Relationship Id="rId12" Type="http://schemas.openxmlformats.org/officeDocument/2006/relationships/tags" Target="../tags/tag364.xml"/><Relationship Id="rId17" Type="http://schemas.openxmlformats.org/officeDocument/2006/relationships/tags" Target="../tags/tag369.xml"/><Relationship Id="rId2" Type="http://schemas.openxmlformats.org/officeDocument/2006/relationships/tags" Target="../tags/tag354.xml"/><Relationship Id="rId16" Type="http://schemas.openxmlformats.org/officeDocument/2006/relationships/tags" Target="../tags/tag368.xml"/><Relationship Id="rId20" Type="http://schemas.openxmlformats.org/officeDocument/2006/relationships/tags" Target="../tags/tag372.xml"/><Relationship Id="rId1" Type="http://schemas.openxmlformats.org/officeDocument/2006/relationships/tags" Target="../tags/tag353.xml"/><Relationship Id="rId6" Type="http://schemas.openxmlformats.org/officeDocument/2006/relationships/tags" Target="../tags/tag358.xml"/><Relationship Id="rId11" Type="http://schemas.openxmlformats.org/officeDocument/2006/relationships/tags" Target="../tags/tag363.xml"/><Relationship Id="rId5" Type="http://schemas.openxmlformats.org/officeDocument/2006/relationships/tags" Target="../tags/tag357.xml"/><Relationship Id="rId15" Type="http://schemas.openxmlformats.org/officeDocument/2006/relationships/tags" Target="../tags/tag367.xml"/><Relationship Id="rId10" Type="http://schemas.openxmlformats.org/officeDocument/2006/relationships/tags" Target="../tags/tag362.xml"/><Relationship Id="rId19" Type="http://schemas.openxmlformats.org/officeDocument/2006/relationships/tags" Target="../tags/tag371.xml"/><Relationship Id="rId4" Type="http://schemas.openxmlformats.org/officeDocument/2006/relationships/tags" Target="../tags/tag356.xml"/><Relationship Id="rId9" Type="http://schemas.openxmlformats.org/officeDocument/2006/relationships/tags" Target="../tags/tag361.xml"/><Relationship Id="rId14" Type="http://schemas.openxmlformats.org/officeDocument/2006/relationships/tags" Target="../tags/tag366.xml"/><Relationship Id="rId2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tags" Target="../tags/tag380.xml"/><Relationship Id="rId3" Type="http://schemas.openxmlformats.org/officeDocument/2006/relationships/tags" Target="../tags/tag375.xml"/><Relationship Id="rId7" Type="http://schemas.openxmlformats.org/officeDocument/2006/relationships/tags" Target="../tags/tag379.xml"/><Relationship Id="rId2" Type="http://schemas.openxmlformats.org/officeDocument/2006/relationships/tags" Target="../tags/tag374.xml"/><Relationship Id="rId1" Type="http://schemas.openxmlformats.org/officeDocument/2006/relationships/tags" Target="../tags/tag373.xml"/><Relationship Id="rId6" Type="http://schemas.openxmlformats.org/officeDocument/2006/relationships/tags" Target="../tags/tag378.xml"/><Relationship Id="rId5" Type="http://schemas.openxmlformats.org/officeDocument/2006/relationships/tags" Target="../tags/tag377.xml"/><Relationship Id="rId10" Type="http://schemas.openxmlformats.org/officeDocument/2006/relationships/notesSlide" Target="../notesSlides/notesSlide16.xml"/><Relationship Id="rId4" Type="http://schemas.openxmlformats.org/officeDocument/2006/relationships/tags" Target="../tags/tag376.xml"/><Relationship Id="rId9"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tags" Target="../tags/tag388.xml"/><Relationship Id="rId13" Type="http://schemas.openxmlformats.org/officeDocument/2006/relationships/tags" Target="../tags/tag393.xml"/><Relationship Id="rId18" Type="http://schemas.openxmlformats.org/officeDocument/2006/relationships/tags" Target="../tags/tag398.xml"/><Relationship Id="rId26" Type="http://schemas.openxmlformats.org/officeDocument/2006/relationships/slideLayout" Target="../slideLayouts/slideLayout2.xml"/><Relationship Id="rId3" Type="http://schemas.openxmlformats.org/officeDocument/2006/relationships/tags" Target="../tags/tag383.xml"/><Relationship Id="rId21" Type="http://schemas.openxmlformats.org/officeDocument/2006/relationships/tags" Target="../tags/tag401.xml"/><Relationship Id="rId7" Type="http://schemas.openxmlformats.org/officeDocument/2006/relationships/tags" Target="../tags/tag387.xml"/><Relationship Id="rId12" Type="http://schemas.openxmlformats.org/officeDocument/2006/relationships/tags" Target="../tags/tag392.xml"/><Relationship Id="rId17" Type="http://schemas.openxmlformats.org/officeDocument/2006/relationships/tags" Target="../tags/tag397.xml"/><Relationship Id="rId25" Type="http://schemas.openxmlformats.org/officeDocument/2006/relationships/tags" Target="../tags/tag405.xml"/><Relationship Id="rId2" Type="http://schemas.openxmlformats.org/officeDocument/2006/relationships/tags" Target="../tags/tag382.xml"/><Relationship Id="rId16" Type="http://schemas.openxmlformats.org/officeDocument/2006/relationships/tags" Target="../tags/tag396.xml"/><Relationship Id="rId20" Type="http://schemas.openxmlformats.org/officeDocument/2006/relationships/tags" Target="../tags/tag400.xml"/><Relationship Id="rId1" Type="http://schemas.openxmlformats.org/officeDocument/2006/relationships/tags" Target="../tags/tag381.xml"/><Relationship Id="rId6" Type="http://schemas.openxmlformats.org/officeDocument/2006/relationships/tags" Target="../tags/tag386.xml"/><Relationship Id="rId11" Type="http://schemas.openxmlformats.org/officeDocument/2006/relationships/tags" Target="../tags/tag391.xml"/><Relationship Id="rId24" Type="http://schemas.openxmlformats.org/officeDocument/2006/relationships/tags" Target="../tags/tag404.xml"/><Relationship Id="rId5" Type="http://schemas.openxmlformats.org/officeDocument/2006/relationships/tags" Target="../tags/tag385.xml"/><Relationship Id="rId15" Type="http://schemas.openxmlformats.org/officeDocument/2006/relationships/tags" Target="../tags/tag395.xml"/><Relationship Id="rId23" Type="http://schemas.openxmlformats.org/officeDocument/2006/relationships/tags" Target="../tags/tag403.xml"/><Relationship Id="rId10" Type="http://schemas.openxmlformats.org/officeDocument/2006/relationships/tags" Target="../tags/tag390.xml"/><Relationship Id="rId19" Type="http://schemas.openxmlformats.org/officeDocument/2006/relationships/tags" Target="../tags/tag399.xml"/><Relationship Id="rId4" Type="http://schemas.openxmlformats.org/officeDocument/2006/relationships/tags" Target="../tags/tag384.xml"/><Relationship Id="rId9" Type="http://schemas.openxmlformats.org/officeDocument/2006/relationships/tags" Target="../tags/tag389.xml"/><Relationship Id="rId14" Type="http://schemas.openxmlformats.org/officeDocument/2006/relationships/tags" Target="../tags/tag394.xml"/><Relationship Id="rId22" Type="http://schemas.openxmlformats.org/officeDocument/2006/relationships/tags" Target="../tags/tag402.xml"/><Relationship Id="rId27" Type="http://schemas.openxmlformats.org/officeDocument/2006/relationships/image" Target="../media/image30.png"/></Relationships>
</file>

<file path=ppt/slides/_rels/slide18.xml.rels><?xml version="1.0" encoding="UTF-8" standalone="yes"?>
<Relationships xmlns="http://schemas.openxmlformats.org/package/2006/relationships"><Relationship Id="rId13" Type="http://schemas.openxmlformats.org/officeDocument/2006/relationships/tags" Target="../tags/tag419.xml"/><Relationship Id="rId18" Type="http://schemas.openxmlformats.org/officeDocument/2006/relationships/tags" Target="../tags/tag424.xml"/><Relationship Id="rId26" Type="http://schemas.openxmlformats.org/officeDocument/2006/relationships/tags" Target="../tags/tag432.xml"/><Relationship Id="rId39" Type="http://schemas.openxmlformats.org/officeDocument/2006/relationships/tags" Target="../tags/tag445.xml"/><Relationship Id="rId21" Type="http://schemas.openxmlformats.org/officeDocument/2006/relationships/tags" Target="../tags/tag427.xml"/><Relationship Id="rId34" Type="http://schemas.openxmlformats.org/officeDocument/2006/relationships/tags" Target="../tags/tag440.xml"/><Relationship Id="rId42" Type="http://schemas.openxmlformats.org/officeDocument/2006/relationships/tags" Target="../tags/tag448.xml"/><Relationship Id="rId47" Type="http://schemas.openxmlformats.org/officeDocument/2006/relationships/tags" Target="../tags/tag453.xml"/><Relationship Id="rId50" Type="http://schemas.openxmlformats.org/officeDocument/2006/relationships/notesSlide" Target="../notesSlides/notesSlide17.xml"/><Relationship Id="rId7" Type="http://schemas.openxmlformats.org/officeDocument/2006/relationships/tags" Target="../tags/tag413.xml"/><Relationship Id="rId2" Type="http://schemas.openxmlformats.org/officeDocument/2006/relationships/tags" Target="../tags/tag407.xml"/><Relationship Id="rId16" Type="http://schemas.openxmlformats.org/officeDocument/2006/relationships/tags" Target="../tags/tag422.xml"/><Relationship Id="rId29" Type="http://schemas.openxmlformats.org/officeDocument/2006/relationships/tags" Target="../tags/tag435.xml"/><Relationship Id="rId11" Type="http://schemas.openxmlformats.org/officeDocument/2006/relationships/tags" Target="../tags/tag417.xml"/><Relationship Id="rId24" Type="http://schemas.openxmlformats.org/officeDocument/2006/relationships/tags" Target="../tags/tag430.xml"/><Relationship Id="rId32" Type="http://schemas.openxmlformats.org/officeDocument/2006/relationships/tags" Target="../tags/tag438.xml"/><Relationship Id="rId37" Type="http://schemas.openxmlformats.org/officeDocument/2006/relationships/tags" Target="../tags/tag443.xml"/><Relationship Id="rId40" Type="http://schemas.openxmlformats.org/officeDocument/2006/relationships/tags" Target="../tags/tag446.xml"/><Relationship Id="rId45" Type="http://schemas.openxmlformats.org/officeDocument/2006/relationships/tags" Target="../tags/tag451.xml"/><Relationship Id="rId5" Type="http://schemas.openxmlformats.org/officeDocument/2006/relationships/tags" Target="../tags/tag410.xml"/><Relationship Id="rId15" Type="http://schemas.openxmlformats.org/officeDocument/2006/relationships/tags" Target="../tags/tag421.xml"/><Relationship Id="rId23" Type="http://schemas.openxmlformats.org/officeDocument/2006/relationships/tags" Target="../tags/tag429.xml"/><Relationship Id="rId28" Type="http://schemas.openxmlformats.org/officeDocument/2006/relationships/tags" Target="../tags/tag434.xml"/><Relationship Id="rId36" Type="http://schemas.openxmlformats.org/officeDocument/2006/relationships/tags" Target="../tags/tag442.xml"/><Relationship Id="rId49" Type="http://schemas.openxmlformats.org/officeDocument/2006/relationships/slideLayout" Target="../slideLayouts/slideLayout2.xml"/><Relationship Id="rId10" Type="http://schemas.openxmlformats.org/officeDocument/2006/relationships/tags" Target="../tags/tag416.xml"/><Relationship Id="rId19" Type="http://schemas.openxmlformats.org/officeDocument/2006/relationships/tags" Target="../tags/tag425.xml"/><Relationship Id="rId31" Type="http://schemas.openxmlformats.org/officeDocument/2006/relationships/tags" Target="../tags/tag437.xml"/><Relationship Id="rId44" Type="http://schemas.openxmlformats.org/officeDocument/2006/relationships/tags" Target="../tags/tag450.xml"/><Relationship Id="rId4" Type="http://schemas.openxmlformats.org/officeDocument/2006/relationships/tags" Target="../tags/tag409.xml"/><Relationship Id="rId9" Type="http://schemas.openxmlformats.org/officeDocument/2006/relationships/tags" Target="../tags/tag415.xml"/><Relationship Id="rId14" Type="http://schemas.openxmlformats.org/officeDocument/2006/relationships/tags" Target="../tags/tag420.xml"/><Relationship Id="rId22" Type="http://schemas.openxmlformats.org/officeDocument/2006/relationships/tags" Target="../tags/tag428.xml"/><Relationship Id="rId27" Type="http://schemas.openxmlformats.org/officeDocument/2006/relationships/tags" Target="../tags/tag433.xml"/><Relationship Id="rId30" Type="http://schemas.openxmlformats.org/officeDocument/2006/relationships/tags" Target="../tags/tag436.xml"/><Relationship Id="rId35" Type="http://schemas.openxmlformats.org/officeDocument/2006/relationships/tags" Target="../tags/tag441.xml"/><Relationship Id="rId43" Type="http://schemas.openxmlformats.org/officeDocument/2006/relationships/tags" Target="../tags/tag449.xml"/><Relationship Id="rId48" Type="http://schemas.openxmlformats.org/officeDocument/2006/relationships/tags" Target="../tags/tag454.xml"/><Relationship Id="rId8" Type="http://schemas.openxmlformats.org/officeDocument/2006/relationships/tags" Target="../tags/tag414.xml"/><Relationship Id="rId3" Type="http://schemas.openxmlformats.org/officeDocument/2006/relationships/tags" Target="../tags/tag408.xml"/><Relationship Id="rId12" Type="http://schemas.openxmlformats.org/officeDocument/2006/relationships/tags" Target="../tags/tag418.xml"/><Relationship Id="rId17" Type="http://schemas.openxmlformats.org/officeDocument/2006/relationships/tags" Target="../tags/tag423.xml"/><Relationship Id="rId25" Type="http://schemas.openxmlformats.org/officeDocument/2006/relationships/tags" Target="../tags/tag431.xml"/><Relationship Id="rId33" Type="http://schemas.openxmlformats.org/officeDocument/2006/relationships/tags" Target="../tags/tag439.xml"/><Relationship Id="rId38" Type="http://schemas.openxmlformats.org/officeDocument/2006/relationships/tags" Target="../tags/tag444.xml"/><Relationship Id="rId46" Type="http://schemas.openxmlformats.org/officeDocument/2006/relationships/tags" Target="../tags/tag452.xml"/><Relationship Id="rId20" Type="http://schemas.openxmlformats.org/officeDocument/2006/relationships/tags" Target="../tags/tag426.xml"/><Relationship Id="rId41" Type="http://schemas.openxmlformats.org/officeDocument/2006/relationships/tags" Target="../tags/tag447.xml"/><Relationship Id="rId1" Type="http://schemas.openxmlformats.org/officeDocument/2006/relationships/tags" Target="../tags/tag406.xml"/><Relationship Id="rId6" Type="http://schemas.openxmlformats.org/officeDocument/2006/relationships/tags" Target="../tags/tag411.xml"/></Relationships>
</file>

<file path=ppt/slides/_rels/slide19.xml.rels><?xml version="1.0" encoding="UTF-8" standalone="yes"?>
<Relationships xmlns="http://schemas.openxmlformats.org/package/2006/relationships"><Relationship Id="rId8" Type="http://schemas.openxmlformats.org/officeDocument/2006/relationships/tags" Target="../tags/tag462.xml"/><Relationship Id="rId13" Type="http://schemas.openxmlformats.org/officeDocument/2006/relationships/tags" Target="../tags/tag467.xml"/><Relationship Id="rId18" Type="http://schemas.openxmlformats.org/officeDocument/2006/relationships/tags" Target="../tags/tag472.xml"/><Relationship Id="rId3" Type="http://schemas.openxmlformats.org/officeDocument/2006/relationships/tags" Target="../tags/tag457.xml"/><Relationship Id="rId21" Type="http://schemas.openxmlformats.org/officeDocument/2006/relationships/notesSlide" Target="../notesSlides/notesSlide18.xml"/><Relationship Id="rId7" Type="http://schemas.openxmlformats.org/officeDocument/2006/relationships/tags" Target="../tags/tag461.xml"/><Relationship Id="rId12" Type="http://schemas.openxmlformats.org/officeDocument/2006/relationships/tags" Target="../tags/tag466.xml"/><Relationship Id="rId17" Type="http://schemas.openxmlformats.org/officeDocument/2006/relationships/tags" Target="../tags/tag471.xml"/><Relationship Id="rId2" Type="http://schemas.openxmlformats.org/officeDocument/2006/relationships/tags" Target="../tags/tag456.xml"/><Relationship Id="rId16" Type="http://schemas.openxmlformats.org/officeDocument/2006/relationships/tags" Target="../tags/tag470.xml"/><Relationship Id="rId20" Type="http://schemas.openxmlformats.org/officeDocument/2006/relationships/slideLayout" Target="../slideLayouts/slideLayout2.xml"/><Relationship Id="rId1" Type="http://schemas.openxmlformats.org/officeDocument/2006/relationships/tags" Target="../tags/tag455.xml"/><Relationship Id="rId6" Type="http://schemas.openxmlformats.org/officeDocument/2006/relationships/tags" Target="../tags/tag460.xml"/><Relationship Id="rId11" Type="http://schemas.openxmlformats.org/officeDocument/2006/relationships/tags" Target="../tags/tag465.xml"/><Relationship Id="rId5" Type="http://schemas.openxmlformats.org/officeDocument/2006/relationships/tags" Target="../tags/tag459.xml"/><Relationship Id="rId15" Type="http://schemas.openxmlformats.org/officeDocument/2006/relationships/tags" Target="../tags/tag469.xml"/><Relationship Id="rId10" Type="http://schemas.openxmlformats.org/officeDocument/2006/relationships/tags" Target="../tags/tag464.xml"/><Relationship Id="rId19" Type="http://schemas.openxmlformats.org/officeDocument/2006/relationships/tags" Target="../tags/tag473.xml"/><Relationship Id="rId4" Type="http://schemas.openxmlformats.org/officeDocument/2006/relationships/tags" Target="../tags/tag458.xml"/><Relationship Id="rId9" Type="http://schemas.openxmlformats.org/officeDocument/2006/relationships/tags" Target="../tags/tag463.xml"/><Relationship Id="rId14" Type="http://schemas.openxmlformats.org/officeDocument/2006/relationships/tags" Target="../tags/tag46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tags" Target="../tags/tag481.xml"/><Relationship Id="rId13" Type="http://schemas.openxmlformats.org/officeDocument/2006/relationships/tags" Target="../tags/tag486.xml"/><Relationship Id="rId3" Type="http://schemas.openxmlformats.org/officeDocument/2006/relationships/tags" Target="../tags/tag476.xml"/><Relationship Id="rId7" Type="http://schemas.openxmlformats.org/officeDocument/2006/relationships/tags" Target="../tags/tag480.xml"/><Relationship Id="rId12" Type="http://schemas.openxmlformats.org/officeDocument/2006/relationships/tags" Target="../tags/tag485.xml"/><Relationship Id="rId2" Type="http://schemas.openxmlformats.org/officeDocument/2006/relationships/tags" Target="../tags/tag475.xml"/><Relationship Id="rId1" Type="http://schemas.openxmlformats.org/officeDocument/2006/relationships/tags" Target="../tags/tag474.xml"/><Relationship Id="rId6" Type="http://schemas.openxmlformats.org/officeDocument/2006/relationships/tags" Target="../tags/tag479.xml"/><Relationship Id="rId11" Type="http://schemas.openxmlformats.org/officeDocument/2006/relationships/tags" Target="../tags/tag484.xml"/><Relationship Id="rId5" Type="http://schemas.openxmlformats.org/officeDocument/2006/relationships/tags" Target="../tags/tag478.xml"/><Relationship Id="rId15" Type="http://schemas.openxmlformats.org/officeDocument/2006/relationships/slideLayout" Target="../slideLayouts/slideLayout2.xml"/><Relationship Id="rId10" Type="http://schemas.openxmlformats.org/officeDocument/2006/relationships/tags" Target="../tags/tag483.xml"/><Relationship Id="rId4" Type="http://schemas.openxmlformats.org/officeDocument/2006/relationships/tags" Target="../tags/tag477.xml"/><Relationship Id="rId9" Type="http://schemas.openxmlformats.org/officeDocument/2006/relationships/tags" Target="../tags/tag482.xml"/><Relationship Id="rId14" Type="http://schemas.openxmlformats.org/officeDocument/2006/relationships/tags" Target="../tags/tag487.xml"/></Relationships>
</file>

<file path=ppt/slides/_rels/slide21.xml.rels><?xml version="1.0" encoding="UTF-8" standalone="yes"?>
<Relationships xmlns="http://schemas.openxmlformats.org/package/2006/relationships"><Relationship Id="rId13" Type="http://schemas.openxmlformats.org/officeDocument/2006/relationships/tags" Target="../tags/tag500.xml"/><Relationship Id="rId18" Type="http://schemas.openxmlformats.org/officeDocument/2006/relationships/tags" Target="../tags/tag505.xml"/><Relationship Id="rId26" Type="http://schemas.openxmlformats.org/officeDocument/2006/relationships/tags" Target="../tags/tag513.xml"/><Relationship Id="rId39" Type="http://schemas.openxmlformats.org/officeDocument/2006/relationships/tags" Target="../tags/tag526.xml"/><Relationship Id="rId21" Type="http://schemas.openxmlformats.org/officeDocument/2006/relationships/tags" Target="../tags/tag508.xml"/><Relationship Id="rId34" Type="http://schemas.openxmlformats.org/officeDocument/2006/relationships/tags" Target="../tags/tag521.xml"/><Relationship Id="rId42" Type="http://schemas.openxmlformats.org/officeDocument/2006/relationships/tags" Target="../tags/tag529.xml"/><Relationship Id="rId7" Type="http://schemas.openxmlformats.org/officeDocument/2006/relationships/tags" Target="../tags/tag494.xml"/><Relationship Id="rId2" Type="http://schemas.openxmlformats.org/officeDocument/2006/relationships/tags" Target="../tags/tag489.xml"/><Relationship Id="rId16" Type="http://schemas.openxmlformats.org/officeDocument/2006/relationships/tags" Target="../tags/tag503.xml"/><Relationship Id="rId20" Type="http://schemas.openxmlformats.org/officeDocument/2006/relationships/tags" Target="../tags/tag507.xml"/><Relationship Id="rId29" Type="http://schemas.openxmlformats.org/officeDocument/2006/relationships/tags" Target="../tags/tag516.xml"/><Relationship Id="rId41" Type="http://schemas.openxmlformats.org/officeDocument/2006/relationships/tags" Target="../tags/tag528.xml"/><Relationship Id="rId1" Type="http://schemas.openxmlformats.org/officeDocument/2006/relationships/tags" Target="../tags/tag488.xml"/><Relationship Id="rId6" Type="http://schemas.openxmlformats.org/officeDocument/2006/relationships/tags" Target="../tags/tag493.xml"/><Relationship Id="rId11" Type="http://schemas.openxmlformats.org/officeDocument/2006/relationships/tags" Target="../tags/tag498.xml"/><Relationship Id="rId24" Type="http://schemas.openxmlformats.org/officeDocument/2006/relationships/tags" Target="../tags/tag511.xml"/><Relationship Id="rId32" Type="http://schemas.openxmlformats.org/officeDocument/2006/relationships/tags" Target="../tags/tag519.xml"/><Relationship Id="rId37" Type="http://schemas.openxmlformats.org/officeDocument/2006/relationships/tags" Target="../tags/tag524.xml"/><Relationship Id="rId40" Type="http://schemas.openxmlformats.org/officeDocument/2006/relationships/tags" Target="../tags/tag527.xml"/><Relationship Id="rId5" Type="http://schemas.openxmlformats.org/officeDocument/2006/relationships/tags" Target="../tags/tag492.xml"/><Relationship Id="rId15" Type="http://schemas.openxmlformats.org/officeDocument/2006/relationships/tags" Target="../tags/tag502.xml"/><Relationship Id="rId23" Type="http://schemas.openxmlformats.org/officeDocument/2006/relationships/tags" Target="../tags/tag510.xml"/><Relationship Id="rId28" Type="http://schemas.openxmlformats.org/officeDocument/2006/relationships/tags" Target="../tags/tag515.xml"/><Relationship Id="rId36" Type="http://schemas.openxmlformats.org/officeDocument/2006/relationships/tags" Target="../tags/tag523.xml"/><Relationship Id="rId10" Type="http://schemas.openxmlformats.org/officeDocument/2006/relationships/tags" Target="../tags/tag497.xml"/><Relationship Id="rId19" Type="http://schemas.openxmlformats.org/officeDocument/2006/relationships/tags" Target="../tags/tag506.xml"/><Relationship Id="rId31" Type="http://schemas.openxmlformats.org/officeDocument/2006/relationships/tags" Target="../tags/tag518.xml"/><Relationship Id="rId4" Type="http://schemas.openxmlformats.org/officeDocument/2006/relationships/tags" Target="../tags/tag491.xml"/><Relationship Id="rId9" Type="http://schemas.openxmlformats.org/officeDocument/2006/relationships/tags" Target="../tags/tag496.xml"/><Relationship Id="rId14" Type="http://schemas.openxmlformats.org/officeDocument/2006/relationships/tags" Target="../tags/tag501.xml"/><Relationship Id="rId22" Type="http://schemas.openxmlformats.org/officeDocument/2006/relationships/tags" Target="../tags/tag509.xml"/><Relationship Id="rId27" Type="http://schemas.openxmlformats.org/officeDocument/2006/relationships/tags" Target="../tags/tag514.xml"/><Relationship Id="rId30" Type="http://schemas.openxmlformats.org/officeDocument/2006/relationships/tags" Target="../tags/tag517.xml"/><Relationship Id="rId35" Type="http://schemas.openxmlformats.org/officeDocument/2006/relationships/tags" Target="../tags/tag522.xml"/><Relationship Id="rId43" Type="http://schemas.openxmlformats.org/officeDocument/2006/relationships/slideLayout" Target="../slideLayouts/slideLayout2.xml"/><Relationship Id="rId8" Type="http://schemas.openxmlformats.org/officeDocument/2006/relationships/tags" Target="../tags/tag495.xml"/><Relationship Id="rId3" Type="http://schemas.openxmlformats.org/officeDocument/2006/relationships/tags" Target="../tags/tag490.xml"/><Relationship Id="rId12" Type="http://schemas.openxmlformats.org/officeDocument/2006/relationships/tags" Target="../tags/tag499.xml"/><Relationship Id="rId17" Type="http://schemas.openxmlformats.org/officeDocument/2006/relationships/tags" Target="../tags/tag504.xml"/><Relationship Id="rId25" Type="http://schemas.openxmlformats.org/officeDocument/2006/relationships/tags" Target="../tags/tag512.xml"/><Relationship Id="rId33" Type="http://schemas.openxmlformats.org/officeDocument/2006/relationships/tags" Target="../tags/tag520.xml"/><Relationship Id="rId38" Type="http://schemas.openxmlformats.org/officeDocument/2006/relationships/tags" Target="../tags/tag525.xml"/></Relationships>
</file>

<file path=ppt/slides/_rels/slide22.xml.rels><?xml version="1.0" encoding="UTF-8" standalone="yes"?>
<Relationships xmlns="http://schemas.openxmlformats.org/package/2006/relationships"><Relationship Id="rId13" Type="http://schemas.openxmlformats.org/officeDocument/2006/relationships/tags" Target="../tags/tag542.xml"/><Relationship Id="rId18" Type="http://schemas.openxmlformats.org/officeDocument/2006/relationships/tags" Target="../tags/tag547.xml"/><Relationship Id="rId26" Type="http://schemas.openxmlformats.org/officeDocument/2006/relationships/tags" Target="../tags/tag555.xml"/><Relationship Id="rId39" Type="http://schemas.openxmlformats.org/officeDocument/2006/relationships/slideLayout" Target="../slideLayouts/slideLayout2.xml"/><Relationship Id="rId21" Type="http://schemas.openxmlformats.org/officeDocument/2006/relationships/tags" Target="../tags/tag550.xml"/><Relationship Id="rId34" Type="http://schemas.openxmlformats.org/officeDocument/2006/relationships/tags" Target="../tags/tag563.xml"/><Relationship Id="rId7" Type="http://schemas.openxmlformats.org/officeDocument/2006/relationships/tags" Target="../tags/tag536.xml"/><Relationship Id="rId12" Type="http://schemas.openxmlformats.org/officeDocument/2006/relationships/tags" Target="../tags/tag541.xml"/><Relationship Id="rId17" Type="http://schemas.openxmlformats.org/officeDocument/2006/relationships/tags" Target="../tags/tag546.xml"/><Relationship Id="rId25" Type="http://schemas.openxmlformats.org/officeDocument/2006/relationships/tags" Target="../tags/tag554.xml"/><Relationship Id="rId33" Type="http://schemas.openxmlformats.org/officeDocument/2006/relationships/tags" Target="../tags/tag562.xml"/><Relationship Id="rId38" Type="http://schemas.openxmlformats.org/officeDocument/2006/relationships/tags" Target="../tags/tag567.xml"/><Relationship Id="rId2" Type="http://schemas.openxmlformats.org/officeDocument/2006/relationships/tags" Target="../tags/tag531.xml"/><Relationship Id="rId16" Type="http://schemas.openxmlformats.org/officeDocument/2006/relationships/tags" Target="../tags/tag545.xml"/><Relationship Id="rId20" Type="http://schemas.openxmlformats.org/officeDocument/2006/relationships/tags" Target="../tags/tag549.xml"/><Relationship Id="rId29" Type="http://schemas.openxmlformats.org/officeDocument/2006/relationships/tags" Target="../tags/tag558.xml"/><Relationship Id="rId1" Type="http://schemas.openxmlformats.org/officeDocument/2006/relationships/tags" Target="../tags/tag530.xml"/><Relationship Id="rId6" Type="http://schemas.openxmlformats.org/officeDocument/2006/relationships/tags" Target="../tags/tag535.xml"/><Relationship Id="rId11" Type="http://schemas.openxmlformats.org/officeDocument/2006/relationships/tags" Target="../tags/tag540.xml"/><Relationship Id="rId24" Type="http://schemas.openxmlformats.org/officeDocument/2006/relationships/tags" Target="../tags/tag553.xml"/><Relationship Id="rId32" Type="http://schemas.openxmlformats.org/officeDocument/2006/relationships/tags" Target="../tags/tag561.xml"/><Relationship Id="rId37" Type="http://schemas.openxmlformats.org/officeDocument/2006/relationships/tags" Target="../tags/tag566.xml"/><Relationship Id="rId40" Type="http://schemas.openxmlformats.org/officeDocument/2006/relationships/notesSlide" Target="../notesSlides/notesSlide19.xml"/><Relationship Id="rId5" Type="http://schemas.openxmlformats.org/officeDocument/2006/relationships/tags" Target="../tags/tag534.xml"/><Relationship Id="rId15" Type="http://schemas.openxmlformats.org/officeDocument/2006/relationships/tags" Target="../tags/tag544.xml"/><Relationship Id="rId23" Type="http://schemas.openxmlformats.org/officeDocument/2006/relationships/tags" Target="../tags/tag552.xml"/><Relationship Id="rId28" Type="http://schemas.openxmlformats.org/officeDocument/2006/relationships/tags" Target="../tags/tag557.xml"/><Relationship Id="rId36" Type="http://schemas.openxmlformats.org/officeDocument/2006/relationships/tags" Target="../tags/tag565.xml"/><Relationship Id="rId10" Type="http://schemas.openxmlformats.org/officeDocument/2006/relationships/tags" Target="../tags/tag539.xml"/><Relationship Id="rId19" Type="http://schemas.openxmlformats.org/officeDocument/2006/relationships/tags" Target="../tags/tag548.xml"/><Relationship Id="rId31" Type="http://schemas.openxmlformats.org/officeDocument/2006/relationships/tags" Target="../tags/tag560.xml"/><Relationship Id="rId4" Type="http://schemas.openxmlformats.org/officeDocument/2006/relationships/tags" Target="../tags/tag533.xml"/><Relationship Id="rId9" Type="http://schemas.openxmlformats.org/officeDocument/2006/relationships/tags" Target="../tags/tag538.xml"/><Relationship Id="rId14" Type="http://schemas.openxmlformats.org/officeDocument/2006/relationships/tags" Target="../tags/tag543.xml"/><Relationship Id="rId22" Type="http://schemas.openxmlformats.org/officeDocument/2006/relationships/tags" Target="../tags/tag551.xml"/><Relationship Id="rId27" Type="http://schemas.openxmlformats.org/officeDocument/2006/relationships/tags" Target="../tags/tag556.xml"/><Relationship Id="rId30" Type="http://schemas.openxmlformats.org/officeDocument/2006/relationships/tags" Target="../tags/tag559.xml"/><Relationship Id="rId35" Type="http://schemas.openxmlformats.org/officeDocument/2006/relationships/tags" Target="../tags/tag564.xml"/><Relationship Id="rId8" Type="http://schemas.openxmlformats.org/officeDocument/2006/relationships/tags" Target="../tags/tag537.xml"/><Relationship Id="rId3" Type="http://schemas.openxmlformats.org/officeDocument/2006/relationships/tags" Target="../tags/tag532.xml"/></Relationships>
</file>

<file path=ppt/slides/_rels/slide23.xml.rels><?xml version="1.0" encoding="UTF-8" standalone="yes"?>
<Relationships xmlns="http://schemas.openxmlformats.org/package/2006/relationships"><Relationship Id="rId13" Type="http://schemas.openxmlformats.org/officeDocument/2006/relationships/tags" Target="../tags/tag580.xml"/><Relationship Id="rId18" Type="http://schemas.openxmlformats.org/officeDocument/2006/relationships/tags" Target="../tags/tag585.xml"/><Relationship Id="rId26" Type="http://schemas.openxmlformats.org/officeDocument/2006/relationships/tags" Target="../tags/tag593.xml"/><Relationship Id="rId3" Type="http://schemas.openxmlformats.org/officeDocument/2006/relationships/tags" Target="../tags/tag570.xml"/><Relationship Id="rId21" Type="http://schemas.openxmlformats.org/officeDocument/2006/relationships/tags" Target="../tags/tag588.xml"/><Relationship Id="rId7" Type="http://schemas.openxmlformats.org/officeDocument/2006/relationships/tags" Target="../tags/tag574.xml"/><Relationship Id="rId12" Type="http://schemas.openxmlformats.org/officeDocument/2006/relationships/tags" Target="../tags/tag579.xml"/><Relationship Id="rId17" Type="http://schemas.openxmlformats.org/officeDocument/2006/relationships/tags" Target="../tags/tag584.xml"/><Relationship Id="rId25" Type="http://schemas.openxmlformats.org/officeDocument/2006/relationships/tags" Target="../tags/tag592.xml"/><Relationship Id="rId33" Type="http://schemas.openxmlformats.org/officeDocument/2006/relationships/notesSlide" Target="../notesSlides/notesSlide20.xml"/><Relationship Id="rId2" Type="http://schemas.openxmlformats.org/officeDocument/2006/relationships/tags" Target="../tags/tag569.xml"/><Relationship Id="rId16" Type="http://schemas.openxmlformats.org/officeDocument/2006/relationships/tags" Target="../tags/tag583.xml"/><Relationship Id="rId20" Type="http://schemas.openxmlformats.org/officeDocument/2006/relationships/tags" Target="../tags/tag587.xml"/><Relationship Id="rId29" Type="http://schemas.openxmlformats.org/officeDocument/2006/relationships/tags" Target="../tags/tag596.xml"/><Relationship Id="rId1" Type="http://schemas.openxmlformats.org/officeDocument/2006/relationships/tags" Target="../tags/tag568.xml"/><Relationship Id="rId6" Type="http://schemas.openxmlformats.org/officeDocument/2006/relationships/tags" Target="../tags/tag573.xml"/><Relationship Id="rId11" Type="http://schemas.openxmlformats.org/officeDocument/2006/relationships/tags" Target="../tags/tag578.xml"/><Relationship Id="rId24" Type="http://schemas.openxmlformats.org/officeDocument/2006/relationships/tags" Target="../tags/tag591.xml"/><Relationship Id="rId32" Type="http://schemas.openxmlformats.org/officeDocument/2006/relationships/slideLayout" Target="../slideLayouts/slideLayout2.xml"/><Relationship Id="rId5" Type="http://schemas.openxmlformats.org/officeDocument/2006/relationships/tags" Target="../tags/tag572.xml"/><Relationship Id="rId15" Type="http://schemas.openxmlformats.org/officeDocument/2006/relationships/tags" Target="../tags/tag582.xml"/><Relationship Id="rId23" Type="http://schemas.openxmlformats.org/officeDocument/2006/relationships/tags" Target="../tags/tag590.xml"/><Relationship Id="rId28" Type="http://schemas.openxmlformats.org/officeDocument/2006/relationships/tags" Target="../tags/tag595.xml"/><Relationship Id="rId10" Type="http://schemas.openxmlformats.org/officeDocument/2006/relationships/tags" Target="../tags/tag577.xml"/><Relationship Id="rId19" Type="http://schemas.openxmlformats.org/officeDocument/2006/relationships/tags" Target="../tags/tag586.xml"/><Relationship Id="rId31" Type="http://schemas.openxmlformats.org/officeDocument/2006/relationships/tags" Target="../tags/tag598.xml"/><Relationship Id="rId4" Type="http://schemas.openxmlformats.org/officeDocument/2006/relationships/tags" Target="../tags/tag571.xml"/><Relationship Id="rId9" Type="http://schemas.openxmlformats.org/officeDocument/2006/relationships/tags" Target="../tags/tag576.xml"/><Relationship Id="rId14" Type="http://schemas.openxmlformats.org/officeDocument/2006/relationships/tags" Target="../tags/tag581.xml"/><Relationship Id="rId22" Type="http://schemas.openxmlformats.org/officeDocument/2006/relationships/tags" Target="../tags/tag589.xml"/><Relationship Id="rId27" Type="http://schemas.openxmlformats.org/officeDocument/2006/relationships/tags" Target="../tags/tag594.xml"/><Relationship Id="rId30" Type="http://schemas.openxmlformats.org/officeDocument/2006/relationships/tags" Target="../tags/tag597.xml"/><Relationship Id="rId8" Type="http://schemas.openxmlformats.org/officeDocument/2006/relationships/tags" Target="../tags/tag57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tags" Target="../tags/tag606.xml"/><Relationship Id="rId13" Type="http://schemas.openxmlformats.org/officeDocument/2006/relationships/tags" Target="../tags/tag611.xml"/><Relationship Id="rId18" Type="http://schemas.openxmlformats.org/officeDocument/2006/relationships/tags" Target="../tags/tag616.xml"/><Relationship Id="rId3" Type="http://schemas.openxmlformats.org/officeDocument/2006/relationships/tags" Target="../tags/tag601.xml"/><Relationship Id="rId7" Type="http://schemas.openxmlformats.org/officeDocument/2006/relationships/tags" Target="../tags/tag605.xml"/><Relationship Id="rId12" Type="http://schemas.openxmlformats.org/officeDocument/2006/relationships/tags" Target="../tags/tag610.xml"/><Relationship Id="rId17" Type="http://schemas.openxmlformats.org/officeDocument/2006/relationships/tags" Target="../tags/tag615.xml"/><Relationship Id="rId2" Type="http://schemas.openxmlformats.org/officeDocument/2006/relationships/tags" Target="../tags/tag600.xml"/><Relationship Id="rId16" Type="http://schemas.openxmlformats.org/officeDocument/2006/relationships/tags" Target="../tags/tag614.xml"/><Relationship Id="rId20" Type="http://schemas.openxmlformats.org/officeDocument/2006/relationships/notesSlide" Target="../notesSlides/notesSlide21.xml"/><Relationship Id="rId1" Type="http://schemas.openxmlformats.org/officeDocument/2006/relationships/tags" Target="../tags/tag599.xml"/><Relationship Id="rId6" Type="http://schemas.openxmlformats.org/officeDocument/2006/relationships/tags" Target="../tags/tag604.xml"/><Relationship Id="rId11" Type="http://schemas.openxmlformats.org/officeDocument/2006/relationships/tags" Target="../tags/tag609.xml"/><Relationship Id="rId5" Type="http://schemas.openxmlformats.org/officeDocument/2006/relationships/tags" Target="../tags/tag603.xml"/><Relationship Id="rId15" Type="http://schemas.openxmlformats.org/officeDocument/2006/relationships/tags" Target="../tags/tag613.xml"/><Relationship Id="rId10" Type="http://schemas.openxmlformats.org/officeDocument/2006/relationships/tags" Target="../tags/tag608.xml"/><Relationship Id="rId19" Type="http://schemas.openxmlformats.org/officeDocument/2006/relationships/slideLayout" Target="../slideLayouts/slideLayout2.xml"/><Relationship Id="rId4" Type="http://schemas.openxmlformats.org/officeDocument/2006/relationships/tags" Target="../tags/tag602.xml"/><Relationship Id="rId9" Type="http://schemas.openxmlformats.org/officeDocument/2006/relationships/tags" Target="../tags/tag607.xml"/><Relationship Id="rId14" Type="http://schemas.openxmlformats.org/officeDocument/2006/relationships/tags" Target="../tags/tag612.xml"/></Relationships>
</file>

<file path=ppt/slides/_rels/slide26.xml.rels><?xml version="1.0" encoding="UTF-8" standalone="yes"?>
<Relationships xmlns="http://schemas.openxmlformats.org/package/2006/relationships"><Relationship Id="rId13" Type="http://schemas.openxmlformats.org/officeDocument/2006/relationships/tags" Target="../tags/tag629.xml"/><Relationship Id="rId18" Type="http://schemas.openxmlformats.org/officeDocument/2006/relationships/tags" Target="../tags/tag634.xml"/><Relationship Id="rId26" Type="http://schemas.openxmlformats.org/officeDocument/2006/relationships/tags" Target="../tags/tag642.xml"/><Relationship Id="rId39" Type="http://schemas.openxmlformats.org/officeDocument/2006/relationships/tags" Target="../tags/tag655.xml"/><Relationship Id="rId21" Type="http://schemas.openxmlformats.org/officeDocument/2006/relationships/tags" Target="../tags/tag637.xml"/><Relationship Id="rId34" Type="http://schemas.openxmlformats.org/officeDocument/2006/relationships/tags" Target="../tags/tag650.xml"/><Relationship Id="rId42" Type="http://schemas.openxmlformats.org/officeDocument/2006/relationships/tags" Target="../tags/tag658.xml"/><Relationship Id="rId47" Type="http://schemas.openxmlformats.org/officeDocument/2006/relationships/tags" Target="../tags/tag663.xml"/><Relationship Id="rId50" Type="http://schemas.openxmlformats.org/officeDocument/2006/relationships/tags" Target="../tags/tag666.xml"/><Relationship Id="rId55" Type="http://schemas.openxmlformats.org/officeDocument/2006/relationships/tags" Target="../tags/tag671.xml"/><Relationship Id="rId7" Type="http://schemas.openxmlformats.org/officeDocument/2006/relationships/tags" Target="../tags/tag623.xml"/><Relationship Id="rId2" Type="http://schemas.openxmlformats.org/officeDocument/2006/relationships/tags" Target="../tags/tag618.xml"/><Relationship Id="rId16" Type="http://schemas.openxmlformats.org/officeDocument/2006/relationships/tags" Target="../tags/tag632.xml"/><Relationship Id="rId29" Type="http://schemas.openxmlformats.org/officeDocument/2006/relationships/tags" Target="../tags/tag645.xml"/><Relationship Id="rId11" Type="http://schemas.openxmlformats.org/officeDocument/2006/relationships/tags" Target="../tags/tag627.xml"/><Relationship Id="rId24" Type="http://schemas.openxmlformats.org/officeDocument/2006/relationships/tags" Target="../tags/tag640.xml"/><Relationship Id="rId32" Type="http://schemas.openxmlformats.org/officeDocument/2006/relationships/tags" Target="../tags/tag648.xml"/><Relationship Id="rId37" Type="http://schemas.openxmlformats.org/officeDocument/2006/relationships/tags" Target="../tags/tag653.xml"/><Relationship Id="rId40" Type="http://schemas.openxmlformats.org/officeDocument/2006/relationships/tags" Target="../tags/tag656.xml"/><Relationship Id="rId45" Type="http://schemas.openxmlformats.org/officeDocument/2006/relationships/tags" Target="../tags/tag661.xml"/><Relationship Id="rId53" Type="http://schemas.openxmlformats.org/officeDocument/2006/relationships/tags" Target="../tags/tag669.xml"/><Relationship Id="rId58" Type="http://schemas.openxmlformats.org/officeDocument/2006/relationships/tags" Target="../tags/tag674.xml"/><Relationship Id="rId5" Type="http://schemas.openxmlformats.org/officeDocument/2006/relationships/tags" Target="../tags/tag621.xml"/><Relationship Id="rId19" Type="http://schemas.openxmlformats.org/officeDocument/2006/relationships/tags" Target="../tags/tag635.xml"/><Relationship Id="rId4" Type="http://schemas.openxmlformats.org/officeDocument/2006/relationships/tags" Target="../tags/tag620.xml"/><Relationship Id="rId9" Type="http://schemas.openxmlformats.org/officeDocument/2006/relationships/tags" Target="../tags/tag625.xml"/><Relationship Id="rId14" Type="http://schemas.openxmlformats.org/officeDocument/2006/relationships/tags" Target="../tags/tag630.xml"/><Relationship Id="rId22" Type="http://schemas.openxmlformats.org/officeDocument/2006/relationships/tags" Target="../tags/tag638.xml"/><Relationship Id="rId27" Type="http://schemas.openxmlformats.org/officeDocument/2006/relationships/tags" Target="../tags/tag643.xml"/><Relationship Id="rId30" Type="http://schemas.openxmlformats.org/officeDocument/2006/relationships/tags" Target="../tags/tag646.xml"/><Relationship Id="rId35" Type="http://schemas.openxmlformats.org/officeDocument/2006/relationships/tags" Target="../tags/tag651.xml"/><Relationship Id="rId43" Type="http://schemas.openxmlformats.org/officeDocument/2006/relationships/tags" Target="../tags/tag659.xml"/><Relationship Id="rId48" Type="http://schemas.openxmlformats.org/officeDocument/2006/relationships/tags" Target="../tags/tag664.xml"/><Relationship Id="rId56" Type="http://schemas.openxmlformats.org/officeDocument/2006/relationships/tags" Target="../tags/tag672.xml"/><Relationship Id="rId8" Type="http://schemas.openxmlformats.org/officeDocument/2006/relationships/tags" Target="../tags/tag624.xml"/><Relationship Id="rId51" Type="http://schemas.openxmlformats.org/officeDocument/2006/relationships/tags" Target="../tags/tag667.xml"/><Relationship Id="rId3" Type="http://schemas.openxmlformats.org/officeDocument/2006/relationships/tags" Target="../tags/tag619.xml"/><Relationship Id="rId12" Type="http://schemas.openxmlformats.org/officeDocument/2006/relationships/tags" Target="../tags/tag628.xml"/><Relationship Id="rId17" Type="http://schemas.openxmlformats.org/officeDocument/2006/relationships/tags" Target="../tags/tag633.xml"/><Relationship Id="rId25" Type="http://schemas.openxmlformats.org/officeDocument/2006/relationships/tags" Target="../tags/tag641.xml"/><Relationship Id="rId33" Type="http://schemas.openxmlformats.org/officeDocument/2006/relationships/tags" Target="../tags/tag649.xml"/><Relationship Id="rId38" Type="http://schemas.openxmlformats.org/officeDocument/2006/relationships/tags" Target="../tags/tag654.xml"/><Relationship Id="rId46" Type="http://schemas.openxmlformats.org/officeDocument/2006/relationships/tags" Target="../tags/tag662.xml"/><Relationship Id="rId59" Type="http://schemas.openxmlformats.org/officeDocument/2006/relationships/slideLayout" Target="../slideLayouts/slideLayout2.xml"/><Relationship Id="rId20" Type="http://schemas.openxmlformats.org/officeDocument/2006/relationships/tags" Target="../tags/tag636.xml"/><Relationship Id="rId41" Type="http://schemas.openxmlformats.org/officeDocument/2006/relationships/tags" Target="../tags/tag657.xml"/><Relationship Id="rId54" Type="http://schemas.openxmlformats.org/officeDocument/2006/relationships/tags" Target="../tags/tag670.xml"/><Relationship Id="rId1" Type="http://schemas.openxmlformats.org/officeDocument/2006/relationships/tags" Target="../tags/tag617.xml"/><Relationship Id="rId6" Type="http://schemas.openxmlformats.org/officeDocument/2006/relationships/tags" Target="../tags/tag622.xml"/><Relationship Id="rId15" Type="http://schemas.openxmlformats.org/officeDocument/2006/relationships/tags" Target="../tags/tag631.xml"/><Relationship Id="rId23" Type="http://schemas.openxmlformats.org/officeDocument/2006/relationships/tags" Target="../tags/tag639.xml"/><Relationship Id="rId28" Type="http://schemas.openxmlformats.org/officeDocument/2006/relationships/tags" Target="../tags/tag644.xml"/><Relationship Id="rId36" Type="http://schemas.openxmlformats.org/officeDocument/2006/relationships/tags" Target="../tags/tag652.xml"/><Relationship Id="rId49" Type="http://schemas.openxmlformats.org/officeDocument/2006/relationships/tags" Target="../tags/tag665.xml"/><Relationship Id="rId57" Type="http://schemas.openxmlformats.org/officeDocument/2006/relationships/tags" Target="../tags/tag673.xml"/><Relationship Id="rId10" Type="http://schemas.openxmlformats.org/officeDocument/2006/relationships/tags" Target="../tags/tag626.xml"/><Relationship Id="rId31" Type="http://schemas.openxmlformats.org/officeDocument/2006/relationships/tags" Target="../tags/tag647.xml"/><Relationship Id="rId44" Type="http://schemas.openxmlformats.org/officeDocument/2006/relationships/tags" Target="../tags/tag660.xml"/><Relationship Id="rId52" Type="http://schemas.openxmlformats.org/officeDocument/2006/relationships/tags" Target="../tags/tag668.xml"/><Relationship Id="rId60"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26" Type="http://schemas.openxmlformats.org/officeDocument/2006/relationships/tags" Target="../tags/tag700.xml"/><Relationship Id="rId21" Type="http://schemas.openxmlformats.org/officeDocument/2006/relationships/tags" Target="../tags/tag695.xml"/><Relationship Id="rId42" Type="http://schemas.openxmlformats.org/officeDocument/2006/relationships/tags" Target="../tags/tag716.xml"/><Relationship Id="rId47" Type="http://schemas.openxmlformats.org/officeDocument/2006/relationships/tags" Target="../tags/tag721.xml"/><Relationship Id="rId63" Type="http://schemas.openxmlformats.org/officeDocument/2006/relationships/tags" Target="../tags/tag737.xml"/><Relationship Id="rId68" Type="http://schemas.openxmlformats.org/officeDocument/2006/relationships/tags" Target="../tags/tag742.xml"/><Relationship Id="rId84" Type="http://schemas.openxmlformats.org/officeDocument/2006/relationships/tags" Target="../tags/tag758.xml"/><Relationship Id="rId89" Type="http://schemas.openxmlformats.org/officeDocument/2006/relationships/tags" Target="../tags/tag763.xml"/><Relationship Id="rId16" Type="http://schemas.openxmlformats.org/officeDocument/2006/relationships/tags" Target="../tags/tag690.xml"/><Relationship Id="rId11" Type="http://schemas.openxmlformats.org/officeDocument/2006/relationships/tags" Target="../tags/tag685.xml"/><Relationship Id="rId32" Type="http://schemas.openxmlformats.org/officeDocument/2006/relationships/tags" Target="../tags/tag706.xml"/><Relationship Id="rId37" Type="http://schemas.openxmlformats.org/officeDocument/2006/relationships/tags" Target="../tags/tag711.xml"/><Relationship Id="rId53" Type="http://schemas.openxmlformats.org/officeDocument/2006/relationships/tags" Target="../tags/tag727.xml"/><Relationship Id="rId58" Type="http://schemas.openxmlformats.org/officeDocument/2006/relationships/tags" Target="../tags/tag732.xml"/><Relationship Id="rId74" Type="http://schemas.openxmlformats.org/officeDocument/2006/relationships/tags" Target="../tags/tag748.xml"/><Relationship Id="rId79" Type="http://schemas.openxmlformats.org/officeDocument/2006/relationships/tags" Target="../tags/tag753.xml"/><Relationship Id="rId5" Type="http://schemas.openxmlformats.org/officeDocument/2006/relationships/tags" Target="../tags/tag679.xml"/><Relationship Id="rId90" Type="http://schemas.openxmlformats.org/officeDocument/2006/relationships/tags" Target="../tags/tag764.xml"/><Relationship Id="rId95" Type="http://schemas.openxmlformats.org/officeDocument/2006/relationships/slideLayout" Target="../slideLayouts/slideLayout2.xml"/><Relationship Id="rId22" Type="http://schemas.openxmlformats.org/officeDocument/2006/relationships/tags" Target="../tags/tag696.xml"/><Relationship Id="rId27" Type="http://schemas.openxmlformats.org/officeDocument/2006/relationships/tags" Target="../tags/tag701.xml"/><Relationship Id="rId43" Type="http://schemas.openxmlformats.org/officeDocument/2006/relationships/tags" Target="../tags/tag717.xml"/><Relationship Id="rId48" Type="http://schemas.openxmlformats.org/officeDocument/2006/relationships/tags" Target="../tags/tag722.xml"/><Relationship Id="rId64" Type="http://schemas.openxmlformats.org/officeDocument/2006/relationships/tags" Target="../tags/tag738.xml"/><Relationship Id="rId69" Type="http://schemas.openxmlformats.org/officeDocument/2006/relationships/tags" Target="../tags/tag743.xml"/><Relationship Id="rId8" Type="http://schemas.openxmlformats.org/officeDocument/2006/relationships/tags" Target="../tags/tag682.xml"/><Relationship Id="rId51" Type="http://schemas.openxmlformats.org/officeDocument/2006/relationships/tags" Target="../tags/tag725.xml"/><Relationship Id="rId72" Type="http://schemas.openxmlformats.org/officeDocument/2006/relationships/tags" Target="../tags/tag746.xml"/><Relationship Id="rId80" Type="http://schemas.openxmlformats.org/officeDocument/2006/relationships/tags" Target="../tags/tag754.xml"/><Relationship Id="rId85" Type="http://schemas.openxmlformats.org/officeDocument/2006/relationships/tags" Target="../tags/tag759.xml"/><Relationship Id="rId93" Type="http://schemas.openxmlformats.org/officeDocument/2006/relationships/tags" Target="../tags/tag767.xml"/><Relationship Id="rId3" Type="http://schemas.openxmlformats.org/officeDocument/2006/relationships/tags" Target="../tags/tag677.xml"/><Relationship Id="rId12" Type="http://schemas.openxmlformats.org/officeDocument/2006/relationships/tags" Target="../tags/tag686.xml"/><Relationship Id="rId17" Type="http://schemas.openxmlformats.org/officeDocument/2006/relationships/tags" Target="../tags/tag691.xml"/><Relationship Id="rId25" Type="http://schemas.openxmlformats.org/officeDocument/2006/relationships/tags" Target="../tags/tag699.xml"/><Relationship Id="rId33" Type="http://schemas.openxmlformats.org/officeDocument/2006/relationships/tags" Target="../tags/tag707.xml"/><Relationship Id="rId38" Type="http://schemas.openxmlformats.org/officeDocument/2006/relationships/tags" Target="../tags/tag712.xml"/><Relationship Id="rId46" Type="http://schemas.openxmlformats.org/officeDocument/2006/relationships/tags" Target="../tags/tag720.xml"/><Relationship Id="rId59" Type="http://schemas.openxmlformats.org/officeDocument/2006/relationships/tags" Target="../tags/tag733.xml"/><Relationship Id="rId67" Type="http://schemas.openxmlformats.org/officeDocument/2006/relationships/tags" Target="../tags/tag741.xml"/><Relationship Id="rId20" Type="http://schemas.openxmlformats.org/officeDocument/2006/relationships/tags" Target="../tags/tag694.xml"/><Relationship Id="rId41" Type="http://schemas.openxmlformats.org/officeDocument/2006/relationships/tags" Target="../tags/tag715.xml"/><Relationship Id="rId54" Type="http://schemas.openxmlformats.org/officeDocument/2006/relationships/tags" Target="../tags/tag728.xml"/><Relationship Id="rId62" Type="http://schemas.openxmlformats.org/officeDocument/2006/relationships/tags" Target="../tags/tag736.xml"/><Relationship Id="rId70" Type="http://schemas.openxmlformats.org/officeDocument/2006/relationships/tags" Target="../tags/tag744.xml"/><Relationship Id="rId75" Type="http://schemas.openxmlformats.org/officeDocument/2006/relationships/tags" Target="../tags/tag749.xml"/><Relationship Id="rId83" Type="http://schemas.openxmlformats.org/officeDocument/2006/relationships/tags" Target="../tags/tag757.xml"/><Relationship Id="rId88" Type="http://schemas.openxmlformats.org/officeDocument/2006/relationships/tags" Target="../tags/tag762.xml"/><Relationship Id="rId91" Type="http://schemas.openxmlformats.org/officeDocument/2006/relationships/tags" Target="../tags/tag765.xml"/><Relationship Id="rId96" Type="http://schemas.openxmlformats.org/officeDocument/2006/relationships/notesSlide" Target="../notesSlides/notesSlide23.xml"/><Relationship Id="rId1" Type="http://schemas.openxmlformats.org/officeDocument/2006/relationships/tags" Target="../tags/tag675.xml"/><Relationship Id="rId6" Type="http://schemas.openxmlformats.org/officeDocument/2006/relationships/tags" Target="../tags/tag680.xml"/><Relationship Id="rId15" Type="http://schemas.openxmlformats.org/officeDocument/2006/relationships/tags" Target="../tags/tag689.xml"/><Relationship Id="rId23" Type="http://schemas.openxmlformats.org/officeDocument/2006/relationships/tags" Target="../tags/tag697.xml"/><Relationship Id="rId28" Type="http://schemas.openxmlformats.org/officeDocument/2006/relationships/tags" Target="../tags/tag702.xml"/><Relationship Id="rId36" Type="http://schemas.openxmlformats.org/officeDocument/2006/relationships/tags" Target="../tags/tag710.xml"/><Relationship Id="rId49" Type="http://schemas.openxmlformats.org/officeDocument/2006/relationships/tags" Target="../tags/tag723.xml"/><Relationship Id="rId57" Type="http://schemas.openxmlformats.org/officeDocument/2006/relationships/tags" Target="../tags/tag731.xml"/><Relationship Id="rId10" Type="http://schemas.openxmlformats.org/officeDocument/2006/relationships/tags" Target="../tags/tag684.xml"/><Relationship Id="rId31" Type="http://schemas.openxmlformats.org/officeDocument/2006/relationships/tags" Target="../tags/tag705.xml"/><Relationship Id="rId44" Type="http://schemas.openxmlformats.org/officeDocument/2006/relationships/tags" Target="../tags/tag718.xml"/><Relationship Id="rId52" Type="http://schemas.openxmlformats.org/officeDocument/2006/relationships/tags" Target="../tags/tag726.xml"/><Relationship Id="rId60" Type="http://schemas.openxmlformats.org/officeDocument/2006/relationships/tags" Target="../tags/tag734.xml"/><Relationship Id="rId65" Type="http://schemas.openxmlformats.org/officeDocument/2006/relationships/tags" Target="../tags/tag739.xml"/><Relationship Id="rId73" Type="http://schemas.openxmlformats.org/officeDocument/2006/relationships/tags" Target="../tags/tag747.xml"/><Relationship Id="rId78" Type="http://schemas.openxmlformats.org/officeDocument/2006/relationships/tags" Target="../tags/tag752.xml"/><Relationship Id="rId81" Type="http://schemas.openxmlformats.org/officeDocument/2006/relationships/tags" Target="../tags/tag755.xml"/><Relationship Id="rId86" Type="http://schemas.openxmlformats.org/officeDocument/2006/relationships/tags" Target="../tags/tag760.xml"/><Relationship Id="rId94" Type="http://schemas.openxmlformats.org/officeDocument/2006/relationships/tags" Target="../tags/tag768.xml"/><Relationship Id="rId4" Type="http://schemas.openxmlformats.org/officeDocument/2006/relationships/tags" Target="../tags/tag678.xml"/><Relationship Id="rId9" Type="http://schemas.openxmlformats.org/officeDocument/2006/relationships/tags" Target="../tags/tag683.xml"/><Relationship Id="rId13" Type="http://schemas.openxmlformats.org/officeDocument/2006/relationships/tags" Target="../tags/tag687.xml"/><Relationship Id="rId18" Type="http://schemas.openxmlformats.org/officeDocument/2006/relationships/tags" Target="../tags/tag692.xml"/><Relationship Id="rId39" Type="http://schemas.openxmlformats.org/officeDocument/2006/relationships/tags" Target="../tags/tag713.xml"/><Relationship Id="rId34" Type="http://schemas.openxmlformats.org/officeDocument/2006/relationships/tags" Target="../tags/tag708.xml"/><Relationship Id="rId50" Type="http://schemas.openxmlformats.org/officeDocument/2006/relationships/tags" Target="../tags/tag724.xml"/><Relationship Id="rId55" Type="http://schemas.openxmlformats.org/officeDocument/2006/relationships/tags" Target="../tags/tag729.xml"/><Relationship Id="rId76" Type="http://schemas.openxmlformats.org/officeDocument/2006/relationships/tags" Target="../tags/tag750.xml"/><Relationship Id="rId7" Type="http://schemas.openxmlformats.org/officeDocument/2006/relationships/tags" Target="../tags/tag681.xml"/><Relationship Id="rId71" Type="http://schemas.openxmlformats.org/officeDocument/2006/relationships/tags" Target="../tags/tag745.xml"/><Relationship Id="rId92" Type="http://schemas.openxmlformats.org/officeDocument/2006/relationships/tags" Target="../tags/tag766.xml"/><Relationship Id="rId2" Type="http://schemas.openxmlformats.org/officeDocument/2006/relationships/tags" Target="../tags/tag676.xml"/><Relationship Id="rId29" Type="http://schemas.openxmlformats.org/officeDocument/2006/relationships/tags" Target="../tags/tag703.xml"/><Relationship Id="rId24" Type="http://schemas.openxmlformats.org/officeDocument/2006/relationships/tags" Target="../tags/tag698.xml"/><Relationship Id="rId40" Type="http://schemas.openxmlformats.org/officeDocument/2006/relationships/tags" Target="../tags/tag714.xml"/><Relationship Id="rId45" Type="http://schemas.openxmlformats.org/officeDocument/2006/relationships/tags" Target="../tags/tag719.xml"/><Relationship Id="rId66" Type="http://schemas.openxmlformats.org/officeDocument/2006/relationships/tags" Target="../tags/tag740.xml"/><Relationship Id="rId87" Type="http://schemas.openxmlformats.org/officeDocument/2006/relationships/tags" Target="../tags/tag761.xml"/><Relationship Id="rId61" Type="http://schemas.openxmlformats.org/officeDocument/2006/relationships/tags" Target="../tags/tag735.xml"/><Relationship Id="rId82" Type="http://schemas.openxmlformats.org/officeDocument/2006/relationships/tags" Target="../tags/tag756.xml"/><Relationship Id="rId19" Type="http://schemas.openxmlformats.org/officeDocument/2006/relationships/tags" Target="../tags/tag693.xml"/><Relationship Id="rId14" Type="http://schemas.openxmlformats.org/officeDocument/2006/relationships/tags" Target="../tags/tag688.xml"/><Relationship Id="rId30" Type="http://schemas.openxmlformats.org/officeDocument/2006/relationships/tags" Target="../tags/tag704.xml"/><Relationship Id="rId35" Type="http://schemas.openxmlformats.org/officeDocument/2006/relationships/tags" Target="../tags/tag709.xml"/><Relationship Id="rId56" Type="http://schemas.openxmlformats.org/officeDocument/2006/relationships/tags" Target="../tags/tag730.xml"/><Relationship Id="rId77" Type="http://schemas.openxmlformats.org/officeDocument/2006/relationships/tags" Target="../tags/tag751.xml"/></Relationships>
</file>

<file path=ppt/slides/_rels/slide28.xml.rels><?xml version="1.0" encoding="UTF-8" standalone="yes"?>
<Relationships xmlns="http://schemas.openxmlformats.org/package/2006/relationships"><Relationship Id="rId26" Type="http://schemas.openxmlformats.org/officeDocument/2006/relationships/tags" Target="../tags/tag794.xml"/><Relationship Id="rId21" Type="http://schemas.openxmlformats.org/officeDocument/2006/relationships/tags" Target="../tags/tag789.xml"/><Relationship Id="rId42" Type="http://schemas.openxmlformats.org/officeDocument/2006/relationships/tags" Target="../tags/tag810.xml"/><Relationship Id="rId47" Type="http://schemas.openxmlformats.org/officeDocument/2006/relationships/tags" Target="../tags/tag815.xml"/><Relationship Id="rId63" Type="http://schemas.openxmlformats.org/officeDocument/2006/relationships/tags" Target="../tags/tag831.xml"/><Relationship Id="rId68" Type="http://schemas.openxmlformats.org/officeDocument/2006/relationships/tags" Target="../tags/tag836.xml"/><Relationship Id="rId84" Type="http://schemas.openxmlformats.org/officeDocument/2006/relationships/tags" Target="../tags/tag852.xml"/><Relationship Id="rId89" Type="http://schemas.openxmlformats.org/officeDocument/2006/relationships/tags" Target="../tags/tag857.xml"/><Relationship Id="rId16" Type="http://schemas.openxmlformats.org/officeDocument/2006/relationships/tags" Target="../tags/tag784.xml"/><Relationship Id="rId11" Type="http://schemas.openxmlformats.org/officeDocument/2006/relationships/tags" Target="../tags/tag779.xml"/><Relationship Id="rId32" Type="http://schemas.openxmlformats.org/officeDocument/2006/relationships/tags" Target="../tags/tag800.xml"/><Relationship Id="rId37" Type="http://schemas.openxmlformats.org/officeDocument/2006/relationships/tags" Target="../tags/tag805.xml"/><Relationship Id="rId53" Type="http://schemas.openxmlformats.org/officeDocument/2006/relationships/tags" Target="../tags/tag821.xml"/><Relationship Id="rId58" Type="http://schemas.openxmlformats.org/officeDocument/2006/relationships/tags" Target="../tags/tag826.xml"/><Relationship Id="rId74" Type="http://schemas.openxmlformats.org/officeDocument/2006/relationships/tags" Target="../tags/tag842.xml"/><Relationship Id="rId79" Type="http://schemas.openxmlformats.org/officeDocument/2006/relationships/tags" Target="../tags/tag847.xml"/><Relationship Id="rId5" Type="http://schemas.openxmlformats.org/officeDocument/2006/relationships/tags" Target="../tags/tag773.xml"/><Relationship Id="rId90" Type="http://schemas.openxmlformats.org/officeDocument/2006/relationships/tags" Target="../tags/tag858.xml"/><Relationship Id="rId95" Type="http://schemas.openxmlformats.org/officeDocument/2006/relationships/slideLayout" Target="../slideLayouts/slideLayout2.xml"/><Relationship Id="rId22" Type="http://schemas.openxmlformats.org/officeDocument/2006/relationships/tags" Target="../tags/tag790.xml"/><Relationship Id="rId27" Type="http://schemas.openxmlformats.org/officeDocument/2006/relationships/tags" Target="../tags/tag795.xml"/><Relationship Id="rId43" Type="http://schemas.openxmlformats.org/officeDocument/2006/relationships/tags" Target="../tags/tag811.xml"/><Relationship Id="rId48" Type="http://schemas.openxmlformats.org/officeDocument/2006/relationships/tags" Target="../tags/tag816.xml"/><Relationship Id="rId64" Type="http://schemas.openxmlformats.org/officeDocument/2006/relationships/tags" Target="../tags/tag832.xml"/><Relationship Id="rId69" Type="http://schemas.openxmlformats.org/officeDocument/2006/relationships/tags" Target="../tags/tag837.xml"/><Relationship Id="rId8" Type="http://schemas.openxmlformats.org/officeDocument/2006/relationships/tags" Target="../tags/tag776.xml"/><Relationship Id="rId51" Type="http://schemas.openxmlformats.org/officeDocument/2006/relationships/tags" Target="../tags/tag819.xml"/><Relationship Id="rId72" Type="http://schemas.openxmlformats.org/officeDocument/2006/relationships/tags" Target="../tags/tag840.xml"/><Relationship Id="rId80" Type="http://schemas.openxmlformats.org/officeDocument/2006/relationships/tags" Target="../tags/tag848.xml"/><Relationship Id="rId85" Type="http://schemas.openxmlformats.org/officeDocument/2006/relationships/tags" Target="../tags/tag853.xml"/><Relationship Id="rId93" Type="http://schemas.openxmlformats.org/officeDocument/2006/relationships/tags" Target="../tags/tag861.xml"/><Relationship Id="rId3" Type="http://schemas.openxmlformats.org/officeDocument/2006/relationships/tags" Target="../tags/tag771.xml"/><Relationship Id="rId12" Type="http://schemas.openxmlformats.org/officeDocument/2006/relationships/tags" Target="../tags/tag780.xml"/><Relationship Id="rId17" Type="http://schemas.openxmlformats.org/officeDocument/2006/relationships/tags" Target="../tags/tag785.xml"/><Relationship Id="rId25" Type="http://schemas.openxmlformats.org/officeDocument/2006/relationships/tags" Target="../tags/tag793.xml"/><Relationship Id="rId33" Type="http://schemas.openxmlformats.org/officeDocument/2006/relationships/tags" Target="../tags/tag801.xml"/><Relationship Id="rId38" Type="http://schemas.openxmlformats.org/officeDocument/2006/relationships/tags" Target="../tags/tag806.xml"/><Relationship Id="rId46" Type="http://schemas.openxmlformats.org/officeDocument/2006/relationships/tags" Target="../tags/tag814.xml"/><Relationship Id="rId59" Type="http://schemas.openxmlformats.org/officeDocument/2006/relationships/tags" Target="../tags/tag827.xml"/><Relationship Id="rId67" Type="http://schemas.openxmlformats.org/officeDocument/2006/relationships/tags" Target="../tags/tag835.xml"/><Relationship Id="rId20" Type="http://schemas.openxmlformats.org/officeDocument/2006/relationships/tags" Target="../tags/tag788.xml"/><Relationship Id="rId41" Type="http://schemas.openxmlformats.org/officeDocument/2006/relationships/tags" Target="../tags/tag809.xml"/><Relationship Id="rId54" Type="http://schemas.openxmlformats.org/officeDocument/2006/relationships/tags" Target="../tags/tag822.xml"/><Relationship Id="rId62" Type="http://schemas.openxmlformats.org/officeDocument/2006/relationships/tags" Target="../tags/tag830.xml"/><Relationship Id="rId70" Type="http://schemas.openxmlformats.org/officeDocument/2006/relationships/tags" Target="../tags/tag838.xml"/><Relationship Id="rId75" Type="http://schemas.openxmlformats.org/officeDocument/2006/relationships/tags" Target="../tags/tag843.xml"/><Relationship Id="rId83" Type="http://schemas.openxmlformats.org/officeDocument/2006/relationships/tags" Target="../tags/tag851.xml"/><Relationship Id="rId88" Type="http://schemas.openxmlformats.org/officeDocument/2006/relationships/tags" Target="../tags/tag856.xml"/><Relationship Id="rId91" Type="http://schemas.openxmlformats.org/officeDocument/2006/relationships/tags" Target="../tags/tag859.xml"/><Relationship Id="rId96" Type="http://schemas.openxmlformats.org/officeDocument/2006/relationships/notesSlide" Target="../notesSlides/notesSlide24.xml"/><Relationship Id="rId1" Type="http://schemas.openxmlformats.org/officeDocument/2006/relationships/tags" Target="../tags/tag769.xml"/><Relationship Id="rId6" Type="http://schemas.openxmlformats.org/officeDocument/2006/relationships/tags" Target="../tags/tag774.xml"/><Relationship Id="rId15" Type="http://schemas.openxmlformats.org/officeDocument/2006/relationships/tags" Target="../tags/tag783.xml"/><Relationship Id="rId23" Type="http://schemas.openxmlformats.org/officeDocument/2006/relationships/tags" Target="../tags/tag791.xml"/><Relationship Id="rId28" Type="http://schemas.openxmlformats.org/officeDocument/2006/relationships/tags" Target="../tags/tag796.xml"/><Relationship Id="rId36" Type="http://schemas.openxmlformats.org/officeDocument/2006/relationships/tags" Target="../tags/tag804.xml"/><Relationship Id="rId49" Type="http://schemas.openxmlformats.org/officeDocument/2006/relationships/tags" Target="../tags/tag817.xml"/><Relationship Id="rId57" Type="http://schemas.openxmlformats.org/officeDocument/2006/relationships/tags" Target="../tags/tag825.xml"/><Relationship Id="rId10" Type="http://schemas.openxmlformats.org/officeDocument/2006/relationships/tags" Target="../tags/tag778.xml"/><Relationship Id="rId31" Type="http://schemas.openxmlformats.org/officeDocument/2006/relationships/tags" Target="../tags/tag799.xml"/><Relationship Id="rId44" Type="http://schemas.openxmlformats.org/officeDocument/2006/relationships/tags" Target="../tags/tag812.xml"/><Relationship Id="rId52" Type="http://schemas.openxmlformats.org/officeDocument/2006/relationships/tags" Target="../tags/tag820.xml"/><Relationship Id="rId60" Type="http://schemas.openxmlformats.org/officeDocument/2006/relationships/tags" Target="../tags/tag828.xml"/><Relationship Id="rId65" Type="http://schemas.openxmlformats.org/officeDocument/2006/relationships/tags" Target="../tags/tag833.xml"/><Relationship Id="rId73" Type="http://schemas.openxmlformats.org/officeDocument/2006/relationships/tags" Target="../tags/tag841.xml"/><Relationship Id="rId78" Type="http://schemas.openxmlformats.org/officeDocument/2006/relationships/tags" Target="../tags/tag846.xml"/><Relationship Id="rId81" Type="http://schemas.openxmlformats.org/officeDocument/2006/relationships/tags" Target="../tags/tag849.xml"/><Relationship Id="rId86" Type="http://schemas.openxmlformats.org/officeDocument/2006/relationships/tags" Target="../tags/tag854.xml"/><Relationship Id="rId94" Type="http://schemas.openxmlformats.org/officeDocument/2006/relationships/tags" Target="../tags/tag862.xml"/><Relationship Id="rId4" Type="http://schemas.openxmlformats.org/officeDocument/2006/relationships/tags" Target="../tags/tag772.xml"/><Relationship Id="rId9" Type="http://schemas.openxmlformats.org/officeDocument/2006/relationships/tags" Target="../tags/tag777.xml"/><Relationship Id="rId13" Type="http://schemas.openxmlformats.org/officeDocument/2006/relationships/tags" Target="../tags/tag781.xml"/><Relationship Id="rId18" Type="http://schemas.openxmlformats.org/officeDocument/2006/relationships/tags" Target="../tags/tag786.xml"/><Relationship Id="rId39" Type="http://schemas.openxmlformats.org/officeDocument/2006/relationships/tags" Target="../tags/tag807.xml"/><Relationship Id="rId34" Type="http://schemas.openxmlformats.org/officeDocument/2006/relationships/tags" Target="../tags/tag802.xml"/><Relationship Id="rId50" Type="http://schemas.openxmlformats.org/officeDocument/2006/relationships/tags" Target="../tags/tag818.xml"/><Relationship Id="rId55" Type="http://schemas.openxmlformats.org/officeDocument/2006/relationships/tags" Target="../tags/tag823.xml"/><Relationship Id="rId76" Type="http://schemas.openxmlformats.org/officeDocument/2006/relationships/tags" Target="../tags/tag844.xml"/><Relationship Id="rId7" Type="http://schemas.openxmlformats.org/officeDocument/2006/relationships/tags" Target="../tags/tag775.xml"/><Relationship Id="rId71" Type="http://schemas.openxmlformats.org/officeDocument/2006/relationships/tags" Target="../tags/tag839.xml"/><Relationship Id="rId92" Type="http://schemas.openxmlformats.org/officeDocument/2006/relationships/tags" Target="../tags/tag860.xml"/><Relationship Id="rId2" Type="http://schemas.openxmlformats.org/officeDocument/2006/relationships/tags" Target="../tags/tag770.xml"/><Relationship Id="rId29" Type="http://schemas.openxmlformats.org/officeDocument/2006/relationships/tags" Target="../tags/tag797.xml"/><Relationship Id="rId24" Type="http://schemas.openxmlformats.org/officeDocument/2006/relationships/tags" Target="../tags/tag792.xml"/><Relationship Id="rId40" Type="http://schemas.openxmlformats.org/officeDocument/2006/relationships/tags" Target="../tags/tag808.xml"/><Relationship Id="rId45" Type="http://schemas.openxmlformats.org/officeDocument/2006/relationships/tags" Target="../tags/tag813.xml"/><Relationship Id="rId66" Type="http://schemas.openxmlformats.org/officeDocument/2006/relationships/tags" Target="../tags/tag834.xml"/><Relationship Id="rId87" Type="http://schemas.openxmlformats.org/officeDocument/2006/relationships/tags" Target="../tags/tag855.xml"/><Relationship Id="rId61" Type="http://schemas.openxmlformats.org/officeDocument/2006/relationships/tags" Target="../tags/tag829.xml"/><Relationship Id="rId82" Type="http://schemas.openxmlformats.org/officeDocument/2006/relationships/tags" Target="../tags/tag850.xml"/><Relationship Id="rId19" Type="http://schemas.openxmlformats.org/officeDocument/2006/relationships/tags" Target="../tags/tag787.xml"/><Relationship Id="rId14" Type="http://schemas.openxmlformats.org/officeDocument/2006/relationships/tags" Target="../tags/tag782.xml"/><Relationship Id="rId30" Type="http://schemas.openxmlformats.org/officeDocument/2006/relationships/tags" Target="../tags/tag798.xml"/><Relationship Id="rId35" Type="http://schemas.openxmlformats.org/officeDocument/2006/relationships/tags" Target="../tags/tag803.xml"/><Relationship Id="rId56" Type="http://schemas.openxmlformats.org/officeDocument/2006/relationships/tags" Target="../tags/tag824.xml"/><Relationship Id="rId77" Type="http://schemas.openxmlformats.org/officeDocument/2006/relationships/tags" Target="../tags/tag845.xml"/></Relationships>
</file>

<file path=ppt/slides/_rels/slide29.xml.rels><?xml version="1.0" encoding="UTF-8" standalone="yes"?>
<Relationships xmlns="http://schemas.openxmlformats.org/package/2006/relationships"><Relationship Id="rId117" Type="http://schemas.openxmlformats.org/officeDocument/2006/relationships/tags" Target="../tags/tag979.xml"/><Relationship Id="rId21" Type="http://schemas.openxmlformats.org/officeDocument/2006/relationships/tags" Target="../tags/tag883.xml"/><Relationship Id="rId42" Type="http://schemas.openxmlformats.org/officeDocument/2006/relationships/tags" Target="../tags/tag904.xml"/><Relationship Id="rId47" Type="http://schemas.openxmlformats.org/officeDocument/2006/relationships/tags" Target="../tags/tag909.xml"/><Relationship Id="rId63" Type="http://schemas.openxmlformats.org/officeDocument/2006/relationships/tags" Target="../tags/tag925.xml"/><Relationship Id="rId68" Type="http://schemas.openxmlformats.org/officeDocument/2006/relationships/tags" Target="../tags/tag930.xml"/><Relationship Id="rId84" Type="http://schemas.openxmlformats.org/officeDocument/2006/relationships/tags" Target="../tags/tag946.xml"/><Relationship Id="rId89" Type="http://schemas.openxmlformats.org/officeDocument/2006/relationships/tags" Target="../tags/tag951.xml"/><Relationship Id="rId112" Type="http://schemas.openxmlformats.org/officeDocument/2006/relationships/tags" Target="../tags/tag974.xml"/><Relationship Id="rId16" Type="http://schemas.openxmlformats.org/officeDocument/2006/relationships/tags" Target="../tags/tag878.xml"/><Relationship Id="rId107" Type="http://schemas.openxmlformats.org/officeDocument/2006/relationships/tags" Target="../tags/tag969.xml"/><Relationship Id="rId11" Type="http://schemas.openxmlformats.org/officeDocument/2006/relationships/tags" Target="../tags/tag873.xml"/><Relationship Id="rId32" Type="http://schemas.openxmlformats.org/officeDocument/2006/relationships/tags" Target="../tags/tag894.xml"/><Relationship Id="rId37" Type="http://schemas.openxmlformats.org/officeDocument/2006/relationships/tags" Target="../tags/tag899.xml"/><Relationship Id="rId53" Type="http://schemas.openxmlformats.org/officeDocument/2006/relationships/tags" Target="../tags/tag915.xml"/><Relationship Id="rId58" Type="http://schemas.openxmlformats.org/officeDocument/2006/relationships/tags" Target="../tags/tag920.xml"/><Relationship Id="rId74" Type="http://schemas.openxmlformats.org/officeDocument/2006/relationships/tags" Target="../tags/tag936.xml"/><Relationship Id="rId79" Type="http://schemas.openxmlformats.org/officeDocument/2006/relationships/tags" Target="../tags/tag941.xml"/><Relationship Id="rId102" Type="http://schemas.openxmlformats.org/officeDocument/2006/relationships/tags" Target="../tags/tag964.xml"/><Relationship Id="rId123" Type="http://schemas.openxmlformats.org/officeDocument/2006/relationships/tags" Target="../tags/tag985.xml"/><Relationship Id="rId128" Type="http://schemas.openxmlformats.org/officeDocument/2006/relationships/tags" Target="../tags/tag990.xml"/><Relationship Id="rId5" Type="http://schemas.openxmlformats.org/officeDocument/2006/relationships/tags" Target="../tags/tag867.xml"/><Relationship Id="rId90" Type="http://schemas.openxmlformats.org/officeDocument/2006/relationships/tags" Target="../tags/tag952.xml"/><Relationship Id="rId95" Type="http://schemas.openxmlformats.org/officeDocument/2006/relationships/tags" Target="../tags/tag957.xml"/><Relationship Id="rId22" Type="http://schemas.openxmlformats.org/officeDocument/2006/relationships/tags" Target="../tags/tag884.xml"/><Relationship Id="rId27" Type="http://schemas.openxmlformats.org/officeDocument/2006/relationships/tags" Target="../tags/tag889.xml"/><Relationship Id="rId43" Type="http://schemas.openxmlformats.org/officeDocument/2006/relationships/tags" Target="../tags/tag905.xml"/><Relationship Id="rId48" Type="http://schemas.openxmlformats.org/officeDocument/2006/relationships/tags" Target="../tags/tag910.xml"/><Relationship Id="rId64" Type="http://schemas.openxmlformats.org/officeDocument/2006/relationships/tags" Target="../tags/tag926.xml"/><Relationship Id="rId69" Type="http://schemas.openxmlformats.org/officeDocument/2006/relationships/tags" Target="../tags/tag931.xml"/><Relationship Id="rId113" Type="http://schemas.openxmlformats.org/officeDocument/2006/relationships/tags" Target="../tags/tag975.xml"/><Relationship Id="rId118" Type="http://schemas.openxmlformats.org/officeDocument/2006/relationships/tags" Target="../tags/tag980.xml"/><Relationship Id="rId80" Type="http://schemas.openxmlformats.org/officeDocument/2006/relationships/tags" Target="../tags/tag942.xml"/><Relationship Id="rId85" Type="http://schemas.openxmlformats.org/officeDocument/2006/relationships/tags" Target="../tags/tag947.xml"/><Relationship Id="rId12" Type="http://schemas.openxmlformats.org/officeDocument/2006/relationships/tags" Target="../tags/tag874.xml"/><Relationship Id="rId17" Type="http://schemas.openxmlformats.org/officeDocument/2006/relationships/tags" Target="../tags/tag879.xml"/><Relationship Id="rId33" Type="http://schemas.openxmlformats.org/officeDocument/2006/relationships/tags" Target="../tags/tag895.xml"/><Relationship Id="rId38" Type="http://schemas.openxmlformats.org/officeDocument/2006/relationships/tags" Target="../tags/tag900.xml"/><Relationship Id="rId59" Type="http://schemas.openxmlformats.org/officeDocument/2006/relationships/tags" Target="../tags/tag921.xml"/><Relationship Id="rId103" Type="http://schemas.openxmlformats.org/officeDocument/2006/relationships/tags" Target="../tags/tag965.xml"/><Relationship Id="rId108" Type="http://schemas.openxmlformats.org/officeDocument/2006/relationships/tags" Target="../tags/tag970.xml"/><Relationship Id="rId124" Type="http://schemas.openxmlformats.org/officeDocument/2006/relationships/tags" Target="../tags/tag986.xml"/><Relationship Id="rId129" Type="http://schemas.openxmlformats.org/officeDocument/2006/relationships/tags" Target="../tags/tag991.xml"/><Relationship Id="rId54" Type="http://schemas.openxmlformats.org/officeDocument/2006/relationships/tags" Target="../tags/tag916.xml"/><Relationship Id="rId70" Type="http://schemas.openxmlformats.org/officeDocument/2006/relationships/tags" Target="../tags/tag932.xml"/><Relationship Id="rId75" Type="http://schemas.openxmlformats.org/officeDocument/2006/relationships/tags" Target="../tags/tag937.xml"/><Relationship Id="rId91" Type="http://schemas.openxmlformats.org/officeDocument/2006/relationships/tags" Target="../tags/tag953.xml"/><Relationship Id="rId96" Type="http://schemas.openxmlformats.org/officeDocument/2006/relationships/tags" Target="../tags/tag958.xml"/><Relationship Id="rId1" Type="http://schemas.openxmlformats.org/officeDocument/2006/relationships/tags" Target="../tags/tag863.xml"/><Relationship Id="rId6" Type="http://schemas.openxmlformats.org/officeDocument/2006/relationships/tags" Target="../tags/tag868.xml"/><Relationship Id="rId23" Type="http://schemas.openxmlformats.org/officeDocument/2006/relationships/tags" Target="../tags/tag885.xml"/><Relationship Id="rId28" Type="http://schemas.openxmlformats.org/officeDocument/2006/relationships/tags" Target="../tags/tag890.xml"/><Relationship Id="rId49" Type="http://schemas.openxmlformats.org/officeDocument/2006/relationships/tags" Target="../tags/tag911.xml"/><Relationship Id="rId114" Type="http://schemas.openxmlformats.org/officeDocument/2006/relationships/tags" Target="../tags/tag976.xml"/><Relationship Id="rId119" Type="http://schemas.openxmlformats.org/officeDocument/2006/relationships/tags" Target="../tags/tag981.xml"/><Relationship Id="rId44" Type="http://schemas.openxmlformats.org/officeDocument/2006/relationships/tags" Target="../tags/tag906.xml"/><Relationship Id="rId60" Type="http://schemas.openxmlformats.org/officeDocument/2006/relationships/tags" Target="../tags/tag922.xml"/><Relationship Id="rId65" Type="http://schemas.openxmlformats.org/officeDocument/2006/relationships/tags" Target="../tags/tag927.xml"/><Relationship Id="rId81" Type="http://schemas.openxmlformats.org/officeDocument/2006/relationships/tags" Target="../tags/tag943.xml"/><Relationship Id="rId86" Type="http://schemas.openxmlformats.org/officeDocument/2006/relationships/tags" Target="../tags/tag948.xml"/><Relationship Id="rId130" Type="http://schemas.openxmlformats.org/officeDocument/2006/relationships/tags" Target="../tags/tag992.xml"/><Relationship Id="rId13" Type="http://schemas.openxmlformats.org/officeDocument/2006/relationships/tags" Target="../tags/tag875.xml"/><Relationship Id="rId18" Type="http://schemas.openxmlformats.org/officeDocument/2006/relationships/tags" Target="../tags/tag880.xml"/><Relationship Id="rId39" Type="http://schemas.openxmlformats.org/officeDocument/2006/relationships/tags" Target="../tags/tag901.xml"/><Relationship Id="rId109" Type="http://schemas.openxmlformats.org/officeDocument/2006/relationships/tags" Target="../tags/tag971.xml"/><Relationship Id="rId34" Type="http://schemas.openxmlformats.org/officeDocument/2006/relationships/tags" Target="../tags/tag896.xml"/><Relationship Id="rId50" Type="http://schemas.openxmlformats.org/officeDocument/2006/relationships/tags" Target="../tags/tag912.xml"/><Relationship Id="rId55" Type="http://schemas.openxmlformats.org/officeDocument/2006/relationships/tags" Target="../tags/tag917.xml"/><Relationship Id="rId76" Type="http://schemas.openxmlformats.org/officeDocument/2006/relationships/tags" Target="../tags/tag938.xml"/><Relationship Id="rId97" Type="http://schemas.openxmlformats.org/officeDocument/2006/relationships/tags" Target="../tags/tag959.xml"/><Relationship Id="rId104" Type="http://schemas.openxmlformats.org/officeDocument/2006/relationships/tags" Target="../tags/tag966.xml"/><Relationship Id="rId120" Type="http://schemas.openxmlformats.org/officeDocument/2006/relationships/tags" Target="../tags/tag982.xml"/><Relationship Id="rId125" Type="http://schemas.openxmlformats.org/officeDocument/2006/relationships/tags" Target="../tags/tag987.xml"/><Relationship Id="rId7" Type="http://schemas.openxmlformats.org/officeDocument/2006/relationships/tags" Target="../tags/tag869.xml"/><Relationship Id="rId71" Type="http://schemas.openxmlformats.org/officeDocument/2006/relationships/tags" Target="../tags/tag933.xml"/><Relationship Id="rId92" Type="http://schemas.openxmlformats.org/officeDocument/2006/relationships/tags" Target="../tags/tag954.xml"/><Relationship Id="rId2" Type="http://schemas.openxmlformats.org/officeDocument/2006/relationships/tags" Target="../tags/tag864.xml"/><Relationship Id="rId29" Type="http://schemas.openxmlformats.org/officeDocument/2006/relationships/tags" Target="../tags/tag891.xml"/><Relationship Id="rId24" Type="http://schemas.openxmlformats.org/officeDocument/2006/relationships/tags" Target="../tags/tag886.xml"/><Relationship Id="rId40" Type="http://schemas.openxmlformats.org/officeDocument/2006/relationships/tags" Target="../tags/tag902.xml"/><Relationship Id="rId45" Type="http://schemas.openxmlformats.org/officeDocument/2006/relationships/tags" Target="../tags/tag907.xml"/><Relationship Id="rId66" Type="http://schemas.openxmlformats.org/officeDocument/2006/relationships/tags" Target="../tags/tag928.xml"/><Relationship Id="rId87" Type="http://schemas.openxmlformats.org/officeDocument/2006/relationships/tags" Target="../tags/tag949.xml"/><Relationship Id="rId110" Type="http://schemas.openxmlformats.org/officeDocument/2006/relationships/tags" Target="../tags/tag972.xml"/><Relationship Id="rId115" Type="http://schemas.openxmlformats.org/officeDocument/2006/relationships/tags" Target="../tags/tag977.xml"/><Relationship Id="rId131" Type="http://schemas.openxmlformats.org/officeDocument/2006/relationships/slideLayout" Target="../slideLayouts/slideLayout2.xml"/><Relationship Id="rId61" Type="http://schemas.openxmlformats.org/officeDocument/2006/relationships/tags" Target="../tags/tag923.xml"/><Relationship Id="rId82" Type="http://schemas.openxmlformats.org/officeDocument/2006/relationships/tags" Target="../tags/tag944.xml"/><Relationship Id="rId19" Type="http://schemas.openxmlformats.org/officeDocument/2006/relationships/tags" Target="../tags/tag881.xml"/><Relationship Id="rId14" Type="http://schemas.openxmlformats.org/officeDocument/2006/relationships/tags" Target="../tags/tag876.xml"/><Relationship Id="rId30" Type="http://schemas.openxmlformats.org/officeDocument/2006/relationships/tags" Target="../tags/tag892.xml"/><Relationship Id="rId35" Type="http://schemas.openxmlformats.org/officeDocument/2006/relationships/tags" Target="../tags/tag897.xml"/><Relationship Id="rId56" Type="http://schemas.openxmlformats.org/officeDocument/2006/relationships/tags" Target="../tags/tag918.xml"/><Relationship Id="rId77" Type="http://schemas.openxmlformats.org/officeDocument/2006/relationships/tags" Target="../tags/tag939.xml"/><Relationship Id="rId100" Type="http://schemas.openxmlformats.org/officeDocument/2006/relationships/tags" Target="../tags/tag962.xml"/><Relationship Id="rId105" Type="http://schemas.openxmlformats.org/officeDocument/2006/relationships/tags" Target="../tags/tag967.xml"/><Relationship Id="rId126" Type="http://schemas.openxmlformats.org/officeDocument/2006/relationships/tags" Target="../tags/tag988.xml"/><Relationship Id="rId8" Type="http://schemas.openxmlformats.org/officeDocument/2006/relationships/tags" Target="../tags/tag870.xml"/><Relationship Id="rId51" Type="http://schemas.openxmlformats.org/officeDocument/2006/relationships/tags" Target="../tags/tag913.xml"/><Relationship Id="rId72" Type="http://schemas.openxmlformats.org/officeDocument/2006/relationships/tags" Target="../tags/tag934.xml"/><Relationship Id="rId93" Type="http://schemas.openxmlformats.org/officeDocument/2006/relationships/tags" Target="../tags/tag955.xml"/><Relationship Id="rId98" Type="http://schemas.openxmlformats.org/officeDocument/2006/relationships/tags" Target="../tags/tag960.xml"/><Relationship Id="rId121" Type="http://schemas.openxmlformats.org/officeDocument/2006/relationships/tags" Target="../tags/tag983.xml"/><Relationship Id="rId3" Type="http://schemas.openxmlformats.org/officeDocument/2006/relationships/tags" Target="../tags/tag865.xml"/><Relationship Id="rId25" Type="http://schemas.openxmlformats.org/officeDocument/2006/relationships/tags" Target="../tags/tag887.xml"/><Relationship Id="rId46" Type="http://schemas.openxmlformats.org/officeDocument/2006/relationships/tags" Target="../tags/tag908.xml"/><Relationship Id="rId67" Type="http://schemas.openxmlformats.org/officeDocument/2006/relationships/tags" Target="../tags/tag929.xml"/><Relationship Id="rId116" Type="http://schemas.openxmlformats.org/officeDocument/2006/relationships/tags" Target="../tags/tag978.xml"/><Relationship Id="rId20" Type="http://schemas.openxmlformats.org/officeDocument/2006/relationships/tags" Target="../tags/tag882.xml"/><Relationship Id="rId41" Type="http://schemas.openxmlformats.org/officeDocument/2006/relationships/tags" Target="../tags/tag903.xml"/><Relationship Id="rId62" Type="http://schemas.openxmlformats.org/officeDocument/2006/relationships/tags" Target="../tags/tag924.xml"/><Relationship Id="rId83" Type="http://schemas.openxmlformats.org/officeDocument/2006/relationships/tags" Target="../tags/tag945.xml"/><Relationship Id="rId88" Type="http://schemas.openxmlformats.org/officeDocument/2006/relationships/tags" Target="../tags/tag950.xml"/><Relationship Id="rId111" Type="http://schemas.openxmlformats.org/officeDocument/2006/relationships/tags" Target="../tags/tag973.xml"/><Relationship Id="rId15" Type="http://schemas.openxmlformats.org/officeDocument/2006/relationships/tags" Target="../tags/tag877.xml"/><Relationship Id="rId36" Type="http://schemas.openxmlformats.org/officeDocument/2006/relationships/tags" Target="../tags/tag898.xml"/><Relationship Id="rId57" Type="http://schemas.openxmlformats.org/officeDocument/2006/relationships/tags" Target="../tags/tag919.xml"/><Relationship Id="rId106" Type="http://schemas.openxmlformats.org/officeDocument/2006/relationships/tags" Target="../tags/tag968.xml"/><Relationship Id="rId127" Type="http://schemas.openxmlformats.org/officeDocument/2006/relationships/tags" Target="../tags/tag989.xml"/><Relationship Id="rId10" Type="http://schemas.openxmlformats.org/officeDocument/2006/relationships/tags" Target="../tags/tag872.xml"/><Relationship Id="rId31" Type="http://schemas.openxmlformats.org/officeDocument/2006/relationships/tags" Target="../tags/tag893.xml"/><Relationship Id="rId52" Type="http://schemas.openxmlformats.org/officeDocument/2006/relationships/tags" Target="../tags/tag914.xml"/><Relationship Id="rId73" Type="http://schemas.openxmlformats.org/officeDocument/2006/relationships/tags" Target="../tags/tag935.xml"/><Relationship Id="rId78" Type="http://schemas.openxmlformats.org/officeDocument/2006/relationships/tags" Target="../tags/tag940.xml"/><Relationship Id="rId94" Type="http://schemas.openxmlformats.org/officeDocument/2006/relationships/tags" Target="../tags/tag956.xml"/><Relationship Id="rId99" Type="http://schemas.openxmlformats.org/officeDocument/2006/relationships/tags" Target="../tags/tag961.xml"/><Relationship Id="rId101" Type="http://schemas.openxmlformats.org/officeDocument/2006/relationships/tags" Target="../tags/tag963.xml"/><Relationship Id="rId122" Type="http://schemas.openxmlformats.org/officeDocument/2006/relationships/tags" Target="../tags/tag984.xml"/><Relationship Id="rId4" Type="http://schemas.openxmlformats.org/officeDocument/2006/relationships/tags" Target="../tags/tag866.xml"/><Relationship Id="rId9" Type="http://schemas.openxmlformats.org/officeDocument/2006/relationships/tags" Target="../tags/tag871.xml"/><Relationship Id="rId26" Type="http://schemas.openxmlformats.org/officeDocument/2006/relationships/tags" Target="../tags/tag888.xml"/></Relationships>
</file>

<file path=ppt/slides/_rels/slide3.xml.rels><?xml version="1.0" encoding="UTF-8" standalone="yes"?>
<Relationships xmlns="http://schemas.openxmlformats.org/package/2006/relationships"><Relationship Id="rId3" Type="http://schemas.openxmlformats.org/officeDocument/2006/relationships/hyperlink" Target="https://tinyurl.com/CSE351-8-1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tags" Target="../tags/tag1000.xml"/><Relationship Id="rId13" Type="http://schemas.openxmlformats.org/officeDocument/2006/relationships/tags" Target="../tags/tag1005.xml"/><Relationship Id="rId18" Type="http://schemas.openxmlformats.org/officeDocument/2006/relationships/tags" Target="../tags/tag1010.xml"/><Relationship Id="rId3" Type="http://schemas.openxmlformats.org/officeDocument/2006/relationships/tags" Target="../tags/tag995.xml"/><Relationship Id="rId21" Type="http://schemas.openxmlformats.org/officeDocument/2006/relationships/slideLayout" Target="../slideLayouts/slideLayout2.xml"/><Relationship Id="rId7" Type="http://schemas.openxmlformats.org/officeDocument/2006/relationships/tags" Target="../tags/tag999.xml"/><Relationship Id="rId12" Type="http://schemas.openxmlformats.org/officeDocument/2006/relationships/tags" Target="../tags/tag1004.xml"/><Relationship Id="rId17" Type="http://schemas.openxmlformats.org/officeDocument/2006/relationships/tags" Target="../tags/tag1009.xml"/><Relationship Id="rId2" Type="http://schemas.openxmlformats.org/officeDocument/2006/relationships/tags" Target="../tags/tag994.xml"/><Relationship Id="rId16" Type="http://schemas.openxmlformats.org/officeDocument/2006/relationships/tags" Target="../tags/tag1008.xml"/><Relationship Id="rId20" Type="http://schemas.openxmlformats.org/officeDocument/2006/relationships/tags" Target="../tags/tag1012.xml"/><Relationship Id="rId1" Type="http://schemas.openxmlformats.org/officeDocument/2006/relationships/tags" Target="../tags/tag993.xml"/><Relationship Id="rId6" Type="http://schemas.openxmlformats.org/officeDocument/2006/relationships/tags" Target="../tags/tag998.xml"/><Relationship Id="rId11" Type="http://schemas.openxmlformats.org/officeDocument/2006/relationships/tags" Target="../tags/tag1003.xml"/><Relationship Id="rId5" Type="http://schemas.openxmlformats.org/officeDocument/2006/relationships/tags" Target="../tags/tag997.xml"/><Relationship Id="rId15" Type="http://schemas.openxmlformats.org/officeDocument/2006/relationships/tags" Target="../tags/tag1007.xml"/><Relationship Id="rId10" Type="http://schemas.openxmlformats.org/officeDocument/2006/relationships/tags" Target="../tags/tag1002.xml"/><Relationship Id="rId19" Type="http://schemas.openxmlformats.org/officeDocument/2006/relationships/tags" Target="../tags/tag1011.xml"/><Relationship Id="rId4" Type="http://schemas.openxmlformats.org/officeDocument/2006/relationships/tags" Target="../tags/tag996.xml"/><Relationship Id="rId9" Type="http://schemas.openxmlformats.org/officeDocument/2006/relationships/tags" Target="../tags/tag1001.xml"/><Relationship Id="rId14" Type="http://schemas.openxmlformats.org/officeDocument/2006/relationships/tags" Target="../tags/tag100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3" Type="http://schemas.openxmlformats.org/officeDocument/2006/relationships/tags" Target="../tags/tag1025.xml"/><Relationship Id="rId18" Type="http://schemas.openxmlformats.org/officeDocument/2006/relationships/tags" Target="../tags/tag1030.xml"/><Relationship Id="rId26" Type="http://schemas.openxmlformats.org/officeDocument/2006/relationships/tags" Target="../tags/tag1038.xml"/><Relationship Id="rId39" Type="http://schemas.openxmlformats.org/officeDocument/2006/relationships/tags" Target="../tags/tag1051.xml"/><Relationship Id="rId21" Type="http://schemas.openxmlformats.org/officeDocument/2006/relationships/tags" Target="../tags/tag1033.xml"/><Relationship Id="rId34" Type="http://schemas.openxmlformats.org/officeDocument/2006/relationships/tags" Target="../tags/tag1046.xml"/><Relationship Id="rId42" Type="http://schemas.openxmlformats.org/officeDocument/2006/relationships/tags" Target="../tags/tag1054.xml"/><Relationship Id="rId47" Type="http://schemas.openxmlformats.org/officeDocument/2006/relationships/tags" Target="../tags/tag1059.xml"/><Relationship Id="rId50" Type="http://schemas.openxmlformats.org/officeDocument/2006/relationships/notesSlide" Target="../notesSlides/notesSlide26.xml"/><Relationship Id="rId7" Type="http://schemas.openxmlformats.org/officeDocument/2006/relationships/tags" Target="../tags/tag1019.xml"/><Relationship Id="rId2" Type="http://schemas.openxmlformats.org/officeDocument/2006/relationships/tags" Target="../tags/tag1014.xml"/><Relationship Id="rId16" Type="http://schemas.openxmlformats.org/officeDocument/2006/relationships/tags" Target="../tags/tag1028.xml"/><Relationship Id="rId29" Type="http://schemas.openxmlformats.org/officeDocument/2006/relationships/tags" Target="../tags/tag1041.xml"/><Relationship Id="rId11" Type="http://schemas.openxmlformats.org/officeDocument/2006/relationships/tags" Target="../tags/tag1023.xml"/><Relationship Id="rId24" Type="http://schemas.openxmlformats.org/officeDocument/2006/relationships/tags" Target="../tags/tag1036.xml"/><Relationship Id="rId32" Type="http://schemas.openxmlformats.org/officeDocument/2006/relationships/tags" Target="../tags/tag1044.xml"/><Relationship Id="rId37" Type="http://schemas.openxmlformats.org/officeDocument/2006/relationships/tags" Target="../tags/tag1049.xml"/><Relationship Id="rId40" Type="http://schemas.openxmlformats.org/officeDocument/2006/relationships/tags" Target="../tags/tag1052.xml"/><Relationship Id="rId45" Type="http://schemas.openxmlformats.org/officeDocument/2006/relationships/tags" Target="../tags/tag1057.xml"/><Relationship Id="rId5" Type="http://schemas.openxmlformats.org/officeDocument/2006/relationships/tags" Target="../tags/tag1017.xml"/><Relationship Id="rId15" Type="http://schemas.openxmlformats.org/officeDocument/2006/relationships/tags" Target="../tags/tag1027.xml"/><Relationship Id="rId23" Type="http://schemas.openxmlformats.org/officeDocument/2006/relationships/tags" Target="../tags/tag1035.xml"/><Relationship Id="rId28" Type="http://schemas.openxmlformats.org/officeDocument/2006/relationships/tags" Target="../tags/tag1040.xml"/><Relationship Id="rId36" Type="http://schemas.openxmlformats.org/officeDocument/2006/relationships/tags" Target="../tags/tag1048.xml"/><Relationship Id="rId49" Type="http://schemas.openxmlformats.org/officeDocument/2006/relationships/slideLayout" Target="../slideLayouts/slideLayout2.xml"/><Relationship Id="rId10" Type="http://schemas.openxmlformats.org/officeDocument/2006/relationships/tags" Target="../tags/tag1022.xml"/><Relationship Id="rId19" Type="http://schemas.openxmlformats.org/officeDocument/2006/relationships/tags" Target="../tags/tag1031.xml"/><Relationship Id="rId31" Type="http://schemas.openxmlformats.org/officeDocument/2006/relationships/tags" Target="../tags/tag1043.xml"/><Relationship Id="rId44" Type="http://schemas.openxmlformats.org/officeDocument/2006/relationships/tags" Target="../tags/tag1056.xml"/><Relationship Id="rId4" Type="http://schemas.openxmlformats.org/officeDocument/2006/relationships/tags" Target="../tags/tag1016.xml"/><Relationship Id="rId9" Type="http://schemas.openxmlformats.org/officeDocument/2006/relationships/tags" Target="../tags/tag1021.xml"/><Relationship Id="rId14" Type="http://schemas.openxmlformats.org/officeDocument/2006/relationships/tags" Target="../tags/tag1026.xml"/><Relationship Id="rId22" Type="http://schemas.openxmlformats.org/officeDocument/2006/relationships/tags" Target="../tags/tag1034.xml"/><Relationship Id="rId27" Type="http://schemas.openxmlformats.org/officeDocument/2006/relationships/tags" Target="../tags/tag1039.xml"/><Relationship Id="rId30" Type="http://schemas.openxmlformats.org/officeDocument/2006/relationships/tags" Target="../tags/tag1042.xml"/><Relationship Id="rId35" Type="http://schemas.openxmlformats.org/officeDocument/2006/relationships/tags" Target="../tags/tag1047.xml"/><Relationship Id="rId43" Type="http://schemas.openxmlformats.org/officeDocument/2006/relationships/tags" Target="../tags/tag1055.xml"/><Relationship Id="rId48" Type="http://schemas.openxmlformats.org/officeDocument/2006/relationships/tags" Target="../tags/tag1060.xml"/><Relationship Id="rId8" Type="http://schemas.openxmlformats.org/officeDocument/2006/relationships/tags" Target="../tags/tag1020.xml"/><Relationship Id="rId3" Type="http://schemas.openxmlformats.org/officeDocument/2006/relationships/tags" Target="../tags/tag1015.xml"/><Relationship Id="rId12" Type="http://schemas.openxmlformats.org/officeDocument/2006/relationships/tags" Target="../tags/tag1024.xml"/><Relationship Id="rId17" Type="http://schemas.openxmlformats.org/officeDocument/2006/relationships/tags" Target="../tags/tag1029.xml"/><Relationship Id="rId25" Type="http://schemas.openxmlformats.org/officeDocument/2006/relationships/tags" Target="../tags/tag1037.xml"/><Relationship Id="rId33" Type="http://schemas.openxmlformats.org/officeDocument/2006/relationships/tags" Target="../tags/tag1045.xml"/><Relationship Id="rId38" Type="http://schemas.openxmlformats.org/officeDocument/2006/relationships/tags" Target="../tags/tag1050.xml"/><Relationship Id="rId46" Type="http://schemas.openxmlformats.org/officeDocument/2006/relationships/tags" Target="../tags/tag1058.xml"/><Relationship Id="rId20" Type="http://schemas.openxmlformats.org/officeDocument/2006/relationships/tags" Target="../tags/tag1032.xml"/><Relationship Id="rId41" Type="http://schemas.openxmlformats.org/officeDocument/2006/relationships/tags" Target="../tags/tag1053.xml"/><Relationship Id="rId1" Type="http://schemas.openxmlformats.org/officeDocument/2006/relationships/tags" Target="../tags/tag1013.xml"/><Relationship Id="rId6" Type="http://schemas.openxmlformats.org/officeDocument/2006/relationships/tags" Target="../tags/tag1018.xml"/></Relationships>
</file>

<file path=ppt/slides/_rels/slide34.xml.rels><?xml version="1.0" encoding="UTF-8" standalone="yes"?>
<Relationships xmlns="http://schemas.openxmlformats.org/package/2006/relationships"><Relationship Id="rId26" Type="http://schemas.openxmlformats.org/officeDocument/2006/relationships/tags" Target="../tags/tag1086.xml"/><Relationship Id="rId21" Type="http://schemas.openxmlformats.org/officeDocument/2006/relationships/tags" Target="../tags/tag1081.xml"/><Relationship Id="rId42" Type="http://schemas.openxmlformats.org/officeDocument/2006/relationships/tags" Target="../tags/tag1102.xml"/><Relationship Id="rId47" Type="http://schemas.openxmlformats.org/officeDocument/2006/relationships/tags" Target="../tags/tag1107.xml"/><Relationship Id="rId63" Type="http://schemas.openxmlformats.org/officeDocument/2006/relationships/tags" Target="../tags/tag1123.xml"/><Relationship Id="rId68" Type="http://schemas.openxmlformats.org/officeDocument/2006/relationships/customXml" Target="../ink/ink2.xml"/><Relationship Id="rId7" Type="http://schemas.openxmlformats.org/officeDocument/2006/relationships/tags" Target="../tags/tag1067.xml"/><Relationship Id="rId2" Type="http://schemas.openxmlformats.org/officeDocument/2006/relationships/tags" Target="../tags/tag1062.xml"/><Relationship Id="rId16" Type="http://schemas.openxmlformats.org/officeDocument/2006/relationships/tags" Target="../tags/tag1076.xml"/><Relationship Id="rId29" Type="http://schemas.openxmlformats.org/officeDocument/2006/relationships/tags" Target="../tags/tag1089.xml"/><Relationship Id="rId11" Type="http://schemas.openxmlformats.org/officeDocument/2006/relationships/tags" Target="../tags/tag1071.xml"/><Relationship Id="rId24" Type="http://schemas.openxmlformats.org/officeDocument/2006/relationships/tags" Target="../tags/tag1084.xml"/><Relationship Id="rId32" Type="http://schemas.openxmlformats.org/officeDocument/2006/relationships/tags" Target="../tags/tag1092.xml"/><Relationship Id="rId37" Type="http://schemas.openxmlformats.org/officeDocument/2006/relationships/tags" Target="../tags/tag1097.xml"/><Relationship Id="rId40" Type="http://schemas.openxmlformats.org/officeDocument/2006/relationships/tags" Target="../tags/tag1100.xml"/><Relationship Id="rId45" Type="http://schemas.openxmlformats.org/officeDocument/2006/relationships/tags" Target="../tags/tag1105.xml"/><Relationship Id="rId53" Type="http://schemas.openxmlformats.org/officeDocument/2006/relationships/tags" Target="../tags/tag1113.xml"/><Relationship Id="rId58" Type="http://schemas.openxmlformats.org/officeDocument/2006/relationships/tags" Target="../tags/tag1118.xml"/><Relationship Id="rId66" Type="http://schemas.openxmlformats.org/officeDocument/2006/relationships/tags" Target="../tags/tag1126.xml"/><Relationship Id="rId5" Type="http://schemas.openxmlformats.org/officeDocument/2006/relationships/tags" Target="../tags/tag1065.xml"/><Relationship Id="rId61" Type="http://schemas.openxmlformats.org/officeDocument/2006/relationships/tags" Target="../tags/tag1121.xml"/><Relationship Id="rId19" Type="http://schemas.openxmlformats.org/officeDocument/2006/relationships/tags" Target="../tags/tag1079.xml"/><Relationship Id="rId14" Type="http://schemas.openxmlformats.org/officeDocument/2006/relationships/tags" Target="../tags/tag1074.xml"/><Relationship Id="rId22" Type="http://schemas.openxmlformats.org/officeDocument/2006/relationships/tags" Target="../tags/tag1082.xml"/><Relationship Id="rId27" Type="http://schemas.openxmlformats.org/officeDocument/2006/relationships/tags" Target="../tags/tag1087.xml"/><Relationship Id="rId30" Type="http://schemas.openxmlformats.org/officeDocument/2006/relationships/tags" Target="../tags/tag1090.xml"/><Relationship Id="rId35" Type="http://schemas.openxmlformats.org/officeDocument/2006/relationships/tags" Target="../tags/tag1095.xml"/><Relationship Id="rId43" Type="http://schemas.openxmlformats.org/officeDocument/2006/relationships/tags" Target="../tags/tag1103.xml"/><Relationship Id="rId48" Type="http://schemas.openxmlformats.org/officeDocument/2006/relationships/tags" Target="../tags/tag1108.xml"/><Relationship Id="rId56" Type="http://schemas.openxmlformats.org/officeDocument/2006/relationships/tags" Target="../tags/tag1116.xml"/><Relationship Id="rId64" Type="http://schemas.openxmlformats.org/officeDocument/2006/relationships/tags" Target="../tags/tag1124.xml"/><Relationship Id="rId69" Type="http://schemas.openxmlformats.org/officeDocument/2006/relationships/image" Target="../media/image6.emf"/><Relationship Id="rId8" Type="http://schemas.openxmlformats.org/officeDocument/2006/relationships/tags" Target="../tags/tag1068.xml"/><Relationship Id="rId51" Type="http://schemas.openxmlformats.org/officeDocument/2006/relationships/tags" Target="../tags/tag1111.xml"/><Relationship Id="rId3" Type="http://schemas.openxmlformats.org/officeDocument/2006/relationships/tags" Target="../tags/tag1063.xml"/><Relationship Id="rId12" Type="http://schemas.openxmlformats.org/officeDocument/2006/relationships/tags" Target="../tags/tag1072.xml"/><Relationship Id="rId17" Type="http://schemas.openxmlformats.org/officeDocument/2006/relationships/tags" Target="../tags/tag1077.xml"/><Relationship Id="rId25" Type="http://schemas.openxmlformats.org/officeDocument/2006/relationships/tags" Target="../tags/tag1085.xml"/><Relationship Id="rId33" Type="http://schemas.openxmlformats.org/officeDocument/2006/relationships/tags" Target="../tags/tag1093.xml"/><Relationship Id="rId38" Type="http://schemas.openxmlformats.org/officeDocument/2006/relationships/tags" Target="../tags/tag1098.xml"/><Relationship Id="rId46" Type="http://schemas.openxmlformats.org/officeDocument/2006/relationships/tags" Target="../tags/tag1106.xml"/><Relationship Id="rId59" Type="http://schemas.openxmlformats.org/officeDocument/2006/relationships/tags" Target="../tags/tag1119.xml"/><Relationship Id="rId67" Type="http://schemas.openxmlformats.org/officeDocument/2006/relationships/slideLayout" Target="../slideLayouts/slideLayout2.xml"/><Relationship Id="rId20" Type="http://schemas.openxmlformats.org/officeDocument/2006/relationships/tags" Target="../tags/tag1080.xml"/><Relationship Id="rId41" Type="http://schemas.openxmlformats.org/officeDocument/2006/relationships/tags" Target="../tags/tag1101.xml"/><Relationship Id="rId54" Type="http://schemas.openxmlformats.org/officeDocument/2006/relationships/tags" Target="../tags/tag1114.xml"/><Relationship Id="rId62" Type="http://schemas.openxmlformats.org/officeDocument/2006/relationships/tags" Target="../tags/tag1122.xml"/><Relationship Id="rId1" Type="http://schemas.openxmlformats.org/officeDocument/2006/relationships/tags" Target="../tags/tag1061.xml"/><Relationship Id="rId6" Type="http://schemas.openxmlformats.org/officeDocument/2006/relationships/tags" Target="../tags/tag1066.xml"/><Relationship Id="rId15" Type="http://schemas.openxmlformats.org/officeDocument/2006/relationships/tags" Target="../tags/tag1075.xml"/><Relationship Id="rId23" Type="http://schemas.openxmlformats.org/officeDocument/2006/relationships/tags" Target="../tags/tag1083.xml"/><Relationship Id="rId28" Type="http://schemas.openxmlformats.org/officeDocument/2006/relationships/tags" Target="../tags/tag1088.xml"/><Relationship Id="rId36" Type="http://schemas.openxmlformats.org/officeDocument/2006/relationships/tags" Target="../tags/tag1096.xml"/><Relationship Id="rId49" Type="http://schemas.openxmlformats.org/officeDocument/2006/relationships/tags" Target="../tags/tag1109.xml"/><Relationship Id="rId57" Type="http://schemas.openxmlformats.org/officeDocument/2006/relationships/tags" Target="../tags/tag1117.xml"/><Relationship Id="rId10" Type="http://schemas.openxmlformats.org/officeDocument/2006/relationships/tags" Target="../tags/tag1070.xml"/><Relationship Id="rId31" Type="http://schemas.openxmlformats.org/officeDocument/2006/relationships/tags" Target="../tags/tag1091.xml"/><Relationship Id="rId44" Type="http://schemas.openxmlformats.org/officeDocument/2006/relationships/tags" Target="../tags/tag1104.xml"/><Relationship Id="rId52" Type="http://schemas.openxmlformats.org/officeDocument/2006/relationships/tags" Target="../tags/tag1112.xml"/><Relationship Id="rId60" Type="http://schemas.openxmlformats.org/officeDocument/2006/relationships/tags" Target="../tags/tag1120.xml"/><Relationship Id="rId65" Type="http://schemas.openxmlformats.org/officeDocument/2006/relationships/tags" Target="../tags/tag1125.xml"/><Relationship Id="rId4" Type="http://schemas.openxmlformats.org/officeDocument/2006/relationships/tags" Target="../tags/tag1064.xml"/><Relationship Id="rId9" Type="http://schemas.openxmlformats.org/officeDocument/2006/relationships/tags" Target="../tags/tag1069.xml"/><Relationship Id="rId13" Type="http://schemas.openxmlformats.org/officeDocument/2006/relationships/tags" Target="../tags/tag1073.xml"/><Relationship Id="rId18" Type="http://schemas.openxmlformats.org/officeDocument/2006/relationships/tags" Target="../tags/tag1078.xml"/><Relationship Id="rId39" Type="http://schemas.openxmlformats.org/officeDocument/2006/relationships/tags" Target="../tags/tag1099.xml"/><Relationship Id="rId34" Type="http://schemas.openxmlformats.org/officeDocument/2006/relationships/tags" Target="../tags/tag1094.xml"/><Relationship Id="rId50" Type="http://schemas.openxmlformats.org/officeDocument/2006/relationships/tags" Target="../tags/tag1110.xml"/><Relationship Id="rId55" Type="http://schemas.openxmlformats.org/officeDocument/2006/relationships/tags" Target="../tags/tag1115.xml"/></Relationships>
</file>

<file path=ppt/slides/_rels/slide3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9" Type="http://schemas.openxmlformats.org/officeDocument/2006/relationships/tags" Target="../tags/tag41.xml"/><Relationship Id="rId21" Type="http://schemas.openxmlformats.org/officeDocument/2006/relationships/tags" Target="../tags/tag23.xml"/><Relationship Id="rId34" Type="http://schemas.openxmlformats.org/officeDocument/2006/relationships/tags" Target="../tags/tag36.xml"/><Relationship Id="rId42" Type="http://schemas.openxmlformats.org/officeDocument/2006/relationships/tags" Target="../tags/tag44.xml"/><Relationship Id="rId47" Type="http://schemas.openxmlformats.org/officeDocument/2006/relationships/tags" Target="../tags/tag49.xml"/><Relationship Id="rId50" Type="http://schemas.openxmlformats.org/officeDocument/2006/relationships/notesSlide" Target="../notesSlides/notesSlide5.xml"/><Relationship Id="rId7" Type="http://schemas.openxmlformats.org/officeDocument/2006/relationships/tags" Target="../tags/tag9.xml"/><Relationship Id="rId2" Type="http://schemas.openxmlformats.org/officeDocument/2006/relationships/tags" Target="../tags/tag4.xml"/><Relationship Id="rId16" Type="http://schemas.openxmlformats.org/officeDocument/2006/relationships/tags" Target="../tags/tag18.xml"/><Relationship Id="rId29" Type="http://schemas.openxmlformats.org/officeDocument/2006/relationships/tags" Target="../tags/tag31.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tags" Target="../tags/tag34.xml"/><Relationship Id="rId37" Type="http://schemas.openxmlformats.org/officeDocument/2006/relationships/tags" Target="../tags/tag39.xml"/><Relationship Id="rId40" Type="http://schemas.openxmlformats.org/officeDocument/2006/relationships/tags" Target="../tags/tag42.xml"/><Relationship Id="rId45" Type="http://schemas.openxmlformats.org/officeDocument/2006/relationships/tags" Target="../tags/tag47.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36" Type="http://schemas.openxmlformats.org/officeDocument/2006/relationships/tags" Target="../tags/tag38.xml"/><Relationship Id="rId49" Type="http://schemas.openxmlformats.org/officeDocument/2006/relationships/slideLayout" Target="../slideLayouts/slideLayout2.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4" Type="http://schemas.openxmlformats.org/officeDocument/2006/relationships/tags" Target="../tags/tag46.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35" Type="http://schemas.openxmlformats.org/officeDocument/2006/relationships/tags" Target="../tags/tag37.xml"/><Relationship Id="rId43" Type="http://schemas.openxmlformats.org/officeDocument/2006/relationships/tags" Target="../tags/tag45.xml"/><Relationship Id="rId48" Type="http://schemas.openxmlformats.org/officeDocument/2006/relationships/tags" Target="../tags/tag50.xml"/><Relationship Id="rId8" Type="http://schemas.openxmlformats.org/officeDocument/2006/relationships/tags" Target="../tags/tag10.xml"/><Relationship Id="rId3" Type="http://schemas.openxmlformats.org/officeDocument/2006/relationships/tags" Target="../tags/tag5.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tags" Target="../tags/tag35.xml"/><Relationship Id="rId38" Type="http://schemas.openxmlformats.org/officeDocument/2006/relationships/tags" Target="../tags/tag40.xml"/><Relationship Id="rId46" Type="http://schemas.openxmlformats.org/officeDocument/2006/relationships/tags" Target="../tags/tag48.xml"/><Relationship Id="rId20" Type="http://schemas.openxmlformats.org/officeDocument/2006/relationships/tags" Target="../tags/tag22.xml"/><Relationship Id="rId41" Type="http://schemas.openxmlformats.org/officeDocument/2006/relationships/tags" Target="../tags/tag43.xml"/><Relationship Id="rId1" Type="http://schemas.openxmlformats.org/officeDocument/2006/relationships/tags" Target="../tags/tag3.xml"/><Relationship Id="rId6" Type="http://schemas.openxmlformats.org/officeDocument/2006/relationships/tags" Target="../tags/tag8.xml"/></Relationships>
</file>

<file path=ppt/slides/_rels/slide6.xml.rels><?xml version="1.0" encoding="UTF-8" standalone="yes"?>
<Relationships xmlns="http://schemas.openxmlformats.org/package/2006/relationships"><Relationship Id="rId8" Type="http://schemas.openxmlformats.org/officeDocument/2006/relationships/tags" Target="../tags/tag58.xml"/><Relationship Id="rId13" Type="http://schemas.openxmlformats.org/officeDocument/2006/relationships/tags" Target="../tags/tag63.xml"/><Relationship Id="rId18" Type="http://schemas.openxmlformats.org/officeDocument/2006/relationships/image" Target="../media/image90.png"/><Relationship Id="rId3" Type="http://schemas.openxmlformats.org/officeDocument/2006/relationships/tags" Target="../tags/tag53.xml"/><Relationship Id="rId7" Type="http://schemas.openxmlformats.org/officeDocument/2006/relationships/tags" Target="../tags/tag57.xml"/><Relationship Id="rId12" Type="http://schemas.openxmlformats.org/officeDocument/2006/relationships/tags" Target="../tags/tag62.xml"/><Relationship Id="rId17" Type="http://schemas.openxmlformats.org/officeDocument/2006/relationships/tags" Target="../tags/tag412.xml"/><Relationship Id="rId2" Type="http://schemas.openxmlformats.org/officeDocument/2006/relationships/tags" Target="../tags/tag52.xml"/><Relationship Id="rId16" Type="http://schemas.openxmlformats.org/officeDocument/2006/relationships/notesSlide" Target="../notesSlides/notesSlide6.xml"/><Relationship Id="rId1" Type="http://schemas.openxmlformats.org/officeDocument/2006/relationships/tags" Target="../tags/tag51.xml"/><Relationship Id="rId6" Type="http://schemas.openxmlformats.org/officeDocument/2006/relationships/tags" Target="../tags/tag56.xml"/><Relationship Id="rId11" Type="http://schemas.openxmlformats.org/officeDocument/2006/relationships/tags" Target="../tags/tag61.xml"/><Relationship Id="rId5" Type="http://schemas.openxmlformats.org/officeDocument/2006/relationships/tags" Target="../tags/tag55.xml"/><Relationship Id="rId15" Type="http://schemas.openxmlformats.org/officeDocument/2006/relationships/slideLayout" Target="../slideLayouts/slideLayout2.xml"/><Relationship Id="rId10" Type="http://schemas.openxmlformats.org/officeDocument/2006/relationships/tags" Target="../tags/tag60.xml"/><Relationship Id="rId4" Type="http://schemas.openxmlformats.org/officeDocument/2006/relationships/tags" Target="../tags/tag54.xml"/><Relationship Id="rId9" Type="http://schemas.openxmlformats.org/officeDocument/2006/relationships/tags" Target="../tags/tag59.xml"/><Relationship Id="rId14" Type="http://schemas.openxmlformats.org/officeDocument/2006/relationships/tags" Target="../tags/tag64.xml"/></Relationships>
</file>

<file path=ppt/slides/_rels/slide7.xml.rels><?xml version="1.0" encoding="UTF-8" standalone="yes"?>
<Relationships xmlns="http://schemas.openxmlformats.org/package/2006/relationships"><Relationship Id="rId13" Type="http://schemas.openxmlformats.org/officeDocument/2006/relationships/tags" Target="../tags/tag77.xml"/><Relationship Id="rId18" Type="http://schemas.openxmlformats.org/officeDocument/2006/relationships/tags" Target="../tags/tag82.xml"/><Relationship Id="rId26" Type="http://schemas.openxmlformats.org/officeDocument/2006/relationships/tags" Target="../tags/tag90.xml"/><Relationship Id="rId39" Type="http://schemas.openxmlformats.org/officeDocument/2006/relationships/tags" Target="../tags/tag103.xml"/><Relationship Id="rId21" Type="http://schemas.openxmlformats.org/officeDocument/2006/relationships/tags" Target="../tags/tag85.xml"/><Relationship Id="rId34" Type="http://schemas.openxmlformats.org/officeDocument/2006/relationships/tags" Target="../tags/tag98.xml"/><Relationship Id="rId42" Type="http://schemas.openxmlformats.org/officeDocument/2006/relationships/tags" Target="../tags/tag106.xml"/><Relationship Id="rId47" Type="http://schemas.openxmlformats.org/officeDocument/2006/relationships/notesSlide" Target="../notesSlides/notesSlide7.xml"/><Relationship Id="rId7" Type="http://schemas.openxmlformats.org/officeDocument/2006/relationships/tags" Target="../tags/tag71.xml"/><Relationship Id="rId2" Type="http://schemas.openxmlformats.org/officeDocument/2006/relationships/tags" Target="../tags/tag66.xml"/><Relationship Id="rId16" Type="http://schemas.openxmlformats.org/officeDocument/2006/relationships/tags" Target="../tags/tag80.xml"/><Relationship Id="rId29" Type="http://schemas.openxmlformats.org/officeDocument/2006/relationships/tags" Target="../tags/tag93.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24" Type="http://schemas.openxmlformats.org/officeDocument/2006/relationships/tags" Target="../tags/tag88.xml"/><Relationship Id="rId32" Type="http://schemas.openxmlformats.org/officeDocument/2006/relationships/tags" Target="../tags/tag96.xml"/><Relationship Id="rId37" Type="http://schemas.openxmlformats.org/officeDocument/2006/relationships/tags" Target="../tags/tag101.xml"/><Relationship Id="rId40" Type="http://schemas.openxmlformats.org/officeDocument/2006/relationships/tags" Target="../tags/tag104.xml"/><Relationship Id="rId45" Type="http://schemas.openxmlformats.org/officeDocument/2006/relationships/tags" Target="../tags/tag109.xml"/><Relationship Id="rId5" Type="http://schemas.openxmlformats.org/officeDocument/2006/relationships/tags" Target="../tags/tag69.xml"/><Relationship Id="rId15" Type="http://schemas.openxmlformats.org/officeDocument/2006/relationships/tags" Target="../tags/tag79.xml"/><Relationship Id="rId23" Type="http://schemas.openxmlformats.org/officeDocument/2006/relationships/tags" Target="../tags/tag87.xml"/><Relationship Id="rId28" Type="http://schemas.openxmlformats.org/officeDocument/2006/relationships/tags" Target="../tags/tag92.xml"/><Relationship Id="rId36" Type="http://schemas.openxmlformats.org/officeDocument/2006/relationships/tags" Target="../tags/tag100.xml"/><Relationship Id="rId10" Type="http://schemas.openxmlformats.org/officeDocument/2006/relationships/tags" Target="../tags/tag74.xml"/><Relationship Id="rId19" Type="http://schemas.openxmlformats.org/officeDocument/2006/relationships/tags" Target="../tags/tag83.xml"/><Relationship Id="rId31" Type="http://schemas.openxmlformats.org/officeDocument/2006/relationships/tags" Target="../tags/tag95.xml"/><Relationship Id="rId44" Type="http://schemas.openxmlformats.org/officeDocument/2006/relationships/tags" Target="../tags/tag108.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 Id="rId22" Type="http://schemas.openxmlformats.org/officeDocument/2006/relationships/tags" Target="../tags/tag86.xml"/><Relationship Id="rId27" Type="http://schemas.openxmlformats.org/officeDocument/2006/relationships/tags" Target="../tags/tag91.xml"/><Relationship Id="rId30" Type="http://schemas.openxmlformats.org/officeDocument/2006/relationships/tags" Target="../tags/tag94.xml"/><Relationship Id="rId35" Type="http://schemas.openxmlformats.org/officeDocument/2006/relationships/tags" Target="../tags/tag99.xml"/><Relationship Id="rId43" Type="http://schemas.openxmlformats.org/officeDocument/2006/relationships/tags" Target="../tags/tag107.xml"/><Relationship Id="rId8" Type="http://schemas.openxmlformats.org/officeDocument/2006/relationships/tags" Target="../tags/tag72.xml"/><Relationship Id="rId3" Type="http://schemas.openxmlformats.org/officeDocument/2006/relationships/tags" Target="../tags/tag67.xml"/><Relationship Id="rId12" Type="http://schemas.openxmlformats.org/officeDocument/2006/relationships/tags" Target="../tags/tag76.xml"/><Relationship Id="rId17" Type="http://schemas.openxmlformats.org/officeDocument/2006/relationships/tags" Target="../tags/tag81.xml"/><Relationship Id="rId25" Type="http://schemas.openxmlformats.org/officeDocument/2006/relationships/tags" Target="../tags/tag89.xml"/><Relationship Id="rId33" Type="http://schemas.openxmlformats.org/officeDocument/2006/relationships/tags" Target="../tags/tag97.xml"/><Relationship Id="rId38" Type="http://schemas.openxmlformats.org/officeDocument/2006/relationships/tags" Target="../tags/tag102.xml"/><Relationship Id="rId46" Type="http://schemas.openxmlformats.org/officeDocument/2006/relationships/slideLayout" Target="../slideLayouts/slideLayout2.xml"/><Relationship Id="rId20" Type="http://schemas.openxmlformats.org/officeDocument/2006/relationships/tags" Target="../tags/tag84.xml"/><Relationship Id="rId41" Type="http://schemas.openxmlformats.org/officeDocument/2006/relationships/tags" Target="../tags/tag105.xml"/></Relationships>
</file>

<file path=ppt/slides/_rels/slide8.xml.rels><?xml version="1.0" encoding="UTF-8" standalone="yes"?>
<Relationships xmlns="http://schemas.openxmlformats.org/package/2006/relationships"><Relationship Id="rId13" Type="http://schemas.openxmlformats.org/officeDocument/2006/relationships/tags" Target="../tags/tag122.xml"/><Relationship Id="rId18" Type="http://schemas.openxmlformats.org/officeDocument/2006/relationships/tags" Target="../tags/tag127.xml"/><Relationship Id="rId26" Type="http://schemas.openxmlformats.org/officeDocument/2006/relationships/tags" Target="../tags/tag135.xml"/><Relationship Id="rId39" Type="http://schemas.openxmlformats.org/officeDocument/2006/relationships/tags" Target="../tags/tag148.xml"/><Relationship Id="rId21" Type="http://schemas.openxmlformats.org/officeDocument/2006/relationships/tags" Target="../tags/tag130.xml"/><Relationship Id="rId34" Type="http://schemas.openxmlformats.org/officeDocument/2006/relationships/tags" Target="../tags/tag143.xml"/><Relationship Id="rId42" Type="http://schemas.openxmlformats.org/officeDocument/2006/relationships/tags" Target="../tags/tag151.xml"/><Relationship Id="rId7" Type="http://schemas.openxmlformats.org/officeDocument/2006/relationships/tags" Target="../tags/tag116.xml"/><Relationship Id="rId2" Type="http://schemas.openxmlformats.org/officeDocument/2006/relationships/tags" Target="../tags/tag111.xml"/><Relationship Id="rId16" Type="http://schemas.openxmlformats.org/officeDocument/2006/relationships/tags" Target="../tags/tag125.xml"/><Relationship Id="rId29" Type="http://schemas.openxmlformats.org/officeDocument/2006/relationships/tags" Target="../tags/tag138.xml"/><Relationship Id="rId1" Type="http://schemas.openxmlformats.org/officeDocument/2006/relationships/tags" Target="../tags/tag110.xml"/><Relationship Id="rId6" Type="http://schemas.openxmlformats.org/officeDocument/2006/relationships/tags" Target="../tags/tag115.xml"/><Relationship Id="rId11" Type="http://schemas.openxmlformats.org/officeDocument/2006/relationships/tags" Target="../tags/tag120.xml"/><Relationship Id="rId24" Type="http://schemas.openxmlformats.org/officeDocument/2006/relationships/tags" Target="../tags/tag133.xml"/><Relationship Id="rId32" Type="http://schemas.openxmlformats.org/officeDocument/2006/relationships/tags" Target="../tags/tag141.xml"/><Relationship Id="rId37" Type="http://schemas.openxmlformats.org/officeDocument/2006/relationships/tags" Target="../tags/tag146.xml"/><Relationship Id="rId40" Type="http://schemas.openxmlformats.org/officeDocument/2006/relationships/tags" Target="../tags/tag149.xml"/><Relationship Id="rId45" Type="http://schemas.openxmlformats.org/officeDocument/2006/relationships/notesSlide" Target="../notesSlides/notesSlide8.xml"/><Relationship Id="rId5" Type="http://schemas.openxmlformats.org/officeDocument/2006/relationships/tags" Target="../tags/tag114.xml"/><Relationship Id="rId15" Type="http://schemas.openxmlformats.org/officeDocument/2006/relationships/tags" Target="../tags/tag124.xml"/><Relationship Id="rId23" Type="http://schemas.openxmlformats.org/officeDocument/2006/relationships/tags" Target="../tags/tag132.xml"/><Relationship Id="rId28" Type="http://schemas.openxmlformats.org/officeDocument/2006/relationships/tags" Target="../tags/tag137.xml"/><Relationship Id="rId36" Type="http://schemas.openxmlformats.org/officeDocument/2006/relationships/tags" Target="../tags/tag145.xml"/><Relationship Id="rId10" Type="http://schemas.openxmlformats.org/officeDocument/2006/relationships/tags" Target="../tags/tag119.xml"/><Relationship Id="rId19" Type="http://schemas.openxmlformats.org/officeDocument/2006/relationships/tags" Target="../tags/tag128.xml"/><Relationship Id="rId31" Type="http://schemas.openxmlformats.org/officeDocument/2006/relationships/tags" Target="../tags/tag140.xml"/><Relationship Id="rId44" Type="http://schemas.openxmlformats.org/officeDocument/2006/relationships/slideLayout" Target="../slideLayouts/slideLayout2.xml"/><Relationship Id="rId4" Type="http://schemas.openxmlformats.org/officeDocument/2006/relationships/tags" Target="../tags/tag113.xml"/><Relationship Id="rId9" Type="http://schemas.openxmlformats.org/officeDocument/2006/relationships/tags" Target="../tags/tag118.xml"/><Relationship Id="rId14" Type="http://schemas.openxmlformats.org/officeDocument/2006/relationships/tags" Target="../tags/tag123.xml"/><Relationship Id="rId22" Type="http://schemas.openxmlformats.org/officeDocument/2006/relationships/tags" Target="../tags/tag131.xml"/><Relationship Id="rId27" Type="http://schemas.openxmlformats.org/officeDocument/2006/relationships/tags" Target="../tags/tag136.xml"/><Relationship Id="rId30" Type="http://schemas.openxmlformats.org/officeDocument/2006/relationships/tags" Target="../tags/tag139.xml"/><Relationship Id="rId35" Type="http://schemas.openxmlformats.org/officeDocument/2006/relationships/tags" Target="../tags/tag144.xml"/><Relationship Id="rId43" Type="http://schemas.openxmlformats.org/officeDocument/2006/relationships/tags" Target="../tags/tag152.xml"/><Relationship Id="rId8" Type="http://schemas.openxmlformats.org/officeDocument/2006/relationships/tags" Target="../tags/tag117.xml"/><Relationship Id="rId3" Type="http://schemas.openxmlformats.org/officeDocument/2006/relationships/tags" Target="../tags/tag112.xml"/><Relationship Id="rId12" Type="http://schemas.openxmlformats.org/officeDocument/2006/relationships/tags" Target="../tags/tag121.xml"/><Relationship Id="rId17" Type="http://schemas.openxmlformats.org/officeDocument/2006/relationships/tags" Target="../tags/tag126.xml"/><Relationship Id="rId25" Type="http://schemas.openxmlformats.org/officeDocument/2006/relationships/tags" Target="../tags/tag134.xml"/><Relationship Id="rId33" Type="http://schemas.openxmlformats.org/officeDocument/2006/relationships/tags" Target="../tags/tag142.xml"/><Relationship Id="rId38" Type="http://schemas.openxmlformats.org/officeDocument/2006/relationships/tags" Target="../tags/tag147.xml"/><Relationship Id="rId20" Type="http://schemas.openxmlformats.org/officeDocument/2006/relationships/tags" Target="../tags/tag129.xml"/><Relationship Id="rId41" Type="http://schemas.openxmlformats.org/officeDocument/2006/relationships/tags" Target="../tags/tag150.xml"/></Relationships>
</file>

<file path=ppt/slides/_rels/slide9.xml.rels><?xml version="1.0" encoding="UTF-8" standalone="yes"?>
<Relationships xmlns="http://schemas.openxmlformats.org/package/2006/relationships"><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tags" Target="../tags/tag153.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custDataLst>
              <p:tags r:id="rId1"/>
            </p:custDataLst>
          </p:nvPr>
        </p:nvSpPr>
        <p:spPr>
          <a:xfrm>
            <a:off x="304800" y="304800"/>
            <a:ext cx="7772400" cy="1470025"/>
          </a:xfrm>
        </p:spPr>
        <p:txBody>
          <a:bodyPr/>
          <a:lstStyle/>
          <a:p>
            <a:pPr marL="0" indent="0"/>
            <a:r>
              <a:rPr lang="en-US" dirty="0"/>
              <a:t>Memory Allocation II</a:t>
            </a:r>
            <a:br>
              <a:rPr lang="en-US" dirty="0"/>
            </a:br>
            <a:r>
              <a:rPr lang="en-US" sz="2000" b="0" dirty="0"/>
              <a:t>CSE 351 Summer 2020</a:t>
            </a:r>
          </a:p>
        </p:txBody>
      </p:sp>
      <p:sp>
        <p:nvSpPr>
          <p:cNvPr id="9219" name="Subtitle 2"/>
          <p:cNvSpPr>
            <a:spLocks noGrp="1"/>
          </p:cNvSpPr>
          <p:nvPr>
            <p:ph type="subTitle" idx="1"/>
            <p:custDataLst>
              <p:tags r:id="rId2"/>
            </p:custDataLst>
          </p:nvPr>
        </p:nvSpPr>
        <p:spPr>
          <a:xfrm>
            <a:off x="304800" y="1422400"/>
            <a:ext cx="3505200" cy="4886960"/>
          </a:xfrm>
        </p:spPr>
        <p:txBody>
          <a:bodyPr/>
          <a:lstStyle/>
          <a:p>
            <a:pPr lvl="0" algn="l"/>
            <a:r>
              <a:rPr lang="en-US" sz="1800" b="1" dirty="0">
                <a:solidFill>
                  <a:srgbClr val="000000"/>
                </a:solidFill>
              </a:rPr>
              <a:t>Instructor:</a:t>
            </a:r>
            <a:r>
              <a:rPr lang="en-US" sz="1800" dirty="0">
                <a:solidFill>
                  <a:srgbClr val="000000"/>
                </a:solidFill>
              </a:rPr>
              <a:t> </a:t>
            </a:r>
          </a:p>
          <a:p>
            <a:pPr lvl="0" algn="l">
              <a:spcBef>
                <a:spcPts val="0"/>
              </a:spcBef>
            </a:pPr>
            <a:r>
              <a:rPr lang="en-US" sz="1800" dirty="0">
                <a:solidFill>
                  <a:srgbClr val="000000"/>
                </a:solidFill>
              </a:rPr>
              <a:t>Porter Jones</a:t>
            </a:r>
          </a:p>
          <a:p>
            <a:pPr lvl="0" algn="l"/>
            <a:endParaRPr lang="en-US" sz="700" dirty="0">
              <a:solidFill>
                <a:srgbClr val="000000"/>
              </a:solidFill>
            </a:endParaRPr>
          </a:p>
          <a:p>
            <a:pPr lvl="0" algn="l"/>
            <a:r>
              <a:rPr lang="en-US" sz="1800" b="1" dirty="0">
                <a:solidFill>
                  <a:srgbClr val="000000"/>
                </a:solidFill>
              </a:rPr>
              <a:t>Teaching Assistants:</a:t>
            </a:r>
          </a:p>
          <a:p>
            <a:pPr algn="l" rtl="0"/>
            <a:r>
              <a:rPr lang="en-US" sz="1800" b="0" i="0" u="none" strike="noStrike" baseline="0" dirty="0">
                <a:solidFill>
                  <a:srgbClr val="000000"/>
                </a:solidFill>
                <a:latin typeface="Calibri" panose="020F0502020204030204" pitchFamily="34" charset="0"/>
              </a:rPr>
              <a:t>Amy Xu</a:t>
            </a:r>
          </a:p>
          <a:p>
            <a:pPr algn="l" rtl="0"/>
            <a:r>
              <a:rPr lang="en-US" sz="1800" b="0" i="0" u="none" strike="noStrike" baseline="0" dirty="0">
                <a:solidFill>
                  <a:srgbClr val="000000"/>
                </a:solidFill>
                <a:latin typeface="Calibri" panose="020F0502020204030204" pitchFamily="34" charset="0"/>
              </a:rPr>
              <a:t>Callum Walker</a:t>
            </a:r>
          </a:p>
          <a:p>
            <a:pPr algn="l" rtl="0"/>
            <a:r>
              <a:rPr lang="en-US" sz="1800" b="0" i="0" u="none" strike="noStrike" baseline="0" dirty="0">
                <a:solidFill>
                  <a:srgbClr val="000000"/>
                </a:solidFill>
                <a:latin typeface="Calibri" panose="020F0502020204030204" pitchFamily="34" charset="0"/>
              </a:rPr>
              <a:t>Sam Wolfson</a:t>
            </a:r>
          </a:p>
          <a:p>
            <a:pPr algn="l" rtl="0"/>
            <a:r>
              <a:rPr lang="en-US" sz="1800" b="0" i="0" u="none" strike="noStrike" baseline="0" dirty="0">
                <a:solidFill>
                  <a:srgbClr val="000000"/>
                </a:solidFill>
                <a:latin typeface="Calibri" panose="020F0502020204030204" pitchFamily="34" charset="0"/>
              </a:rPr>
              <a:t>Tim </a:t>
            </a:r>
            <a:r>
              <a:rPr lang="en-US" sz="1800" b="0" i="0" u="none" strike="noStrike" baseline="0" dirty="0" err="1">
                <a:solidFill>
                  <a:srgbClr val="000000"/>
                </a:solidFill>
                <a:latin typeface="Calibri" panose="020F0502020204030204" pitchFamily="34" charset="0"/>
              </a:rPr>
              <a:t>Mandzyuk</a:t>
            </a:r>
            <a:endParaRPr lang="en-US" sz="1800" dirty="0">
              <a:solidFill>
                <a:srgbClr val="000000"/>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45321" y="1602203"/>
            <a:ext cx="6400800" cy="4564128"/>
          </a:xfrm>
          <a:prstGeom prst="rect">
            <a:avLst/>
          </a:prstGeom>
        </p:spPr>
      </p:pic>
      <p:sp>
        <p:nvSpPr>
          <p:cNvPr id="6" name="TextBox 5"/>
          <p:cNvSpPr txBox="1"/>
          <p:nvPr/>
        </p:nvSpPr>
        <p:spPr>
          <a:xfrm>
            <a:off x="4016921" y="6166331"/>
            <a:ext cx="3657600" cy="307777"/>
          </a:xfrm>
          <a:prstGeom prst="rect">
            <a:avLst/>
          </a:prstGeom>
          <a:noFill/>
        </p:spPr>
        <p:txBody>
          <a:bodyPr wrap="square" rtlCol="0">
            <a:spAutoFit/>
          </a:bodyPr>
          <a:lstStyle/>
          <a:p>
            <a:pPr algn="ctr"/>
            <a:r>
              <a:rPr lang="en-US" sz="1400" b="0" dirty="0">
                <a:solidFill>
                  <a:srgbClr val="4B2A85"/>
                </a:solidFill>
                <a:latin typeface="Calibri" panose="020F0502020204030204" pitchFamily="34" charset="0"/>
                <a:ea typeface="Roboto" charset="0"/>
                <a:cs typeface="Calibri" panose="020F0502020204030204" pitchFamily="34" charset="0"/>
                <a:hlinkClick r:id="rId6"/>
              </a:rPr>
              <a:t>http://xkcd.com/1909/</a:t>
            </a:r>
            <a:endParaRPr lang="en-US" sz="1400" b="0" dirty="0">
              <a:solidFill>
                <a:srgbClr val="4B2A85"/>
              </a:solidFill>
              <a:latin typeface="Calibri" panose="020F0502020204030204" pitchFamily="34" charset="0"/>
              <a:ea typeface="Roboto" charset="0"/>
              <a:cs typeface="Calibri" panose="020F0502020204030204" pitchFamily="34" charset="0"/>
            </a:endParaRPr>
          </a:p>
        </p:txBody>
      </p:sp>
    </p:spTree>
    <p:extLst>
      <p:ext uri="{BB962C8B-B14F-4D97-AF65-F5344CB8AC3E}">
        <p14:creationId xmlns:p14="http://schemas.microsoft.com/office/powerpoint/2010/main" val="3289334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Polling Question [</a:t>
            </a:r>
            <a:r>
              <a:rPr lang="en-US" dirty="0" err="1"/>
              <a:t>Alloc</a:t>
            </a:r>
            <a:r>
              <a:rPr lang="en-US" dirty="0"/>
              <a:t> II]</a:t>
            </a:r>
          </a:p>
        </p:txBody>
      </p:sp>
      <p:sp>
        <p:nvSpPr>
          <p:cNvPr id="3" name="Content Placeholder 2"/>
          <p:cNvSpPr>
            <a:spLocks noGrp="1"/>
          </p:cNvSpPr>
          <p:nvPr>
            <p:ph idx="1"/>
          </p:nvPr>
        </p:nvSpPr>
        <p:spPr/>
        <p:txBody>
          <a:bodyPr/>
          <a:lstStyle/>
          <a:p>
            <a:r>
              <a:rPr lang="en-US" sz="2400" dirty="0">
                <a:solidFill>
                  <a:srgbClr val="000000"/>
                </a:solidFill>
              </a:rPr>
              <a:t>Which allocation strategy and requests </a:t>
            </a:r>
            <a:br>
              <a:rPr lang="en-US" sz="2400" dirty="0">
                <a:solidFill>
                  <a:srgbClr val="000000"/>
                </a:solidFill>
              </a:rPr>
            </a:br>
            <a:r>
              <a:rPr lang="en-US" sz="2400" dirty="0">
                <a:solidFill>
                  <a:srgbClr val="000000"/>
                </a:solidFill>
              </a:rPr>
              <a:t>remove </a:t>
            </a:r>
            <a:r>
              <a:rPr lang="en-US" sz="2400" i="1" dirty="0">
                <a:solidFill>
                  <a:srgbClr val="000000"/>
                </a:solidFill>
              </a:rPr>
              <a:t>external</a:t>
            </a:r>
            <a:r>
              <a:rPr lang="en-US" sz="2400" dirty="0">
                <a:solidFill>
                  <a:srgbClr val="000000"/>
                </a:solidFill>
              </a:rPr>
              <a:t> fragmentation in this </a:t>
            </a:r>
            <a:br>
              <a:rPr lang="en-US" sz="2400" dirty="0">
                <a:solidFill>
                  <a:srgbClr val="000000"/>
                </a:solidFill>
              </a:rPr>
            </a:br>
            <a:r>
              <a:rPr lang="en-US" sz="2400" dirty="0">
                <a:solidFill>
                  <a:srgbClr val="000000"/>
                </a:solidFill>
              </a:rPr>
              <a:t>Heap?  B3 was the last fulfilled request.</a:t>
            </a:r>
          </a:p>
          <a:p>
            <a:pPr lvl="1"/>
            <a:r>
              <a:rPr lang="en-US" sz="2000" dirty="0">
                <a:solidFill>
                  <a:srgbClr val="000000"/>
                </a:solidFill>
                <a:hlinkClick r:id="rId3"/>
              </a:rPr>
              <a:t>http://pollev.com/pbjones</a:t>
            </a:r>
            <a:r>
              <a:rPr lang="en-US" sz="2000" dirty="0">
                <a:solidFill>
                  <a:srgbClr val="000000"/>
                </a:solidFill>
              </a:rPr>
              <a:t> </a:t>
            </a:r>
          </a:p>
          <a:p>
            <a:endParaRPr lang="en-US" dirty="0"/>
          </a:p>
        </p:txBody>
      </p:sp>
      <p:sp>
        <p:nvSpPr>
          <p:cNvPr id="47" name="Slide Number Placeholder 46"/>
          <p:cNvSpPr>
            <a:spLocks noGrp="1"/>
          </p:cNvSpPr>
          <p:nvPr>
            <p:ph type="sldNum" sz="quarter" idx="10"/>
          </p:nvPr>
        </p:nvSpPr>
        <p:spPr/>
        <p:txBody>
          <a:bodyPr/>
          <a:lstStyle/>
          <a:p>
            <a:fld id="{C0BB463C-2B8D-41E5-9457-1404AA9BBE8D}" type="slidenum">
              <a:rPr lang="en-US" smtClean="0"/>
              <a:t>10</a:t>
            </a:fld>
            <a:endParaRPr lang="en-US"/>
          </a:p>
        </p:txBody>
      </p:sp>
      <p:grpSp>
        <p:nvGrpSpPr>
          <p:cNvPr id="32" name="Group 31"/>
          <p:cNvGrpSpPr/>
          <p:nvPr/>
        </p:nvGrpSpPr>
        <p:grpSpPr>
          <a:xfrm>
            <a:off x="731520" y="2926080"/>
            <a:ext cx="7160071" cy="3697307"/>
            <a:chOff x="914400" y="2194560"/>
            <a:chExt cx="7160071" cy="3697307"/>
          </a:xfrm>
        </p:grpSpPr>
        <p:grpSp>
          <p:nvGrpSpPr>
            <p:cNvPr id="4" name="Group 10"/>
            <p:cNvGrpSpPr>
              <a:grpSpLocks/>
            </p:cNvGrpSpPr>
            <p:nvPr/>
          </p:nvGrpSpPr>
          <p:grpSpPr bwMode="auto">
            <a:xfrm>
              <a:off x="914400" y="2194560"/>
              <a:ext cx="7160070" cy="954107"/>
              <a:chOff x="914595" y="1743727"/>
              <a:chExt cx="7162806" cy="715593"/>
            </a:xfrm>
          </p:grpSpPr>
          <p:sp>
            <p:nvSpPr>
              <p:cNvPr id="5" name="TextBox 2"/>
              <p:cNvSpPr txBox="1">
                <a:spLocks noChangeArrowheads="1"/>
              </p:cNvSpPr>
              <p:nvPr/>
            </p:nvSpPr>
            <p:spPr bwMode="auto">
              <a:xfrm>
                <a:off x="1371801" y="1743727"/>
                <a:ext cx="6705600" cy="715593"/>
              </a:xfrm>
              <a:prstGeom prst="rect">
                <a:avLst/>
              </a:prstGeom>
              <a:noFill/>
              <a:ln w="9525">
                <a:noFill/>
                <a:miter lim="800000"/>
                <a:headEnd/>
                <a:tailEnd/>
              </a:ln>
            </p:spPr>
            <p:txBody>
              <a:bodyPr>
                <a:prstTxWarp prst="textNoShape">
                  <a:avLst/>
                </a:prstTxWarp>
                <a:spAutoFit/>
              </a:bodyPr>
              <a:lstStyle/>
              <a:p>
                <a:r>
                  <a:rPr lang="en-US" sz="2800" b="1" dirty="0">
                    <a:solidFill>
                      <a:srgbClr val="FF8000"/>
                    </a:solidFill>
                    <a:latin typeface="Calibri" panose="020F0502020204030204" pitchFamily="34" charset="0"/>
                    <a:cs typeface="Calibri" panose="020F0502020204030204" pitchFamily="34" charset="0"/>
                  </a:rPr>
                  <a:t>Best-fit:</a:t>
                </a:r>
                <a:br>
                  <a:rPr lang="en-US" sz="2800" dirty="0">
                    <a:solidFill>
                      <a:srgbClr val="FF8000"/>
                    </a:solidFill>
                    <a:latin typeface="+mj-lt"/>
                  </a:rPr>
                </a:br>
                <a:r>
                  <a:rPr lang="en-US" sz="2600" b="1" dirty="0" err="1">
                    <a:solidFill>
                      <a:srgbClr val="FF8000"/>
                    </a:solidFill>
                    <a:latin typeface="Courier New" pitchFamily="49" charset="0"/>
                    <a:cs typeface="Courier New" pitchFamily="49" charset="0"/>
                  </a:rPr>
                  <a:t>malloc</a:t>
                </a:r>
                <a:r>
                  <a:rPr lang="en-US" sz="2600" b="1" dirty="0">
                    <a:solidFill>
                      <a:srgbClr val="FF8000"/>
                    </a:solidFill>
                    <a:latin typeface="Courier New" pitchFamily="49" charset="0"/>
                    <a:cs typeface="Courier New" pitchFamily="49" charset="0"/>
                  </a:rPr>
                  <a:t>(50)</a:t>
                </a:r>
                <a:r>
                  <a:rPr lang="en-US" sz="2800" b="1" dirty="0">
                    <a:solidFill>
                      <a:srgbClr val="FF8000"/>
                    </a:solidFill>
                    <a:latin typeface="Calibri" panose="020F0502020204030204" pitchFamily="34" charset="0"/>
                    <a:cs typeface="Calibri" panose="020F0502020204030204" pitchFamily="34" charset="0"/>
                  </a:rPr>
                  <a:t>, </a:t>
                </a:r>
                <a:r>
                  <a:rPr lang="en-US" sz="2600" b="1" dirty="0" err="1">
                    <a:solidFill>
                      <a:srgbClr val="FF8000"/>
                    </a:solidFill>
                    <a:latin typeface="Courier New" pitchFamily="49" charset="0"/>
                    <a:cs typeface="Courier New" pitchFamily="49" charset="0"/>
                  </a:rPr>
                  <a:t>malloc</a:t>
                </a:r>
                <a:r>
                  <a:rPr lang="en-US" sz="2600" b="1" dirty="0">
                    <a:solidFill>
                      <a:srgbClr val="FF8000"/>
                    </a:solidFill>
                    <a:latin typeface="Courier New" pitchFamily="49" charset="0"/>
                    <a:cs typeface="Courier New" pitchFamily="49" charset="0"/>
                  </a:rPr>
                  <a:t>(50)</a:t>
                </a:r>
              </a:p>
            </p:txBody>
          </p:sp>
          <p:sp>
            <p:nvSpPr>
              <p:cNvPr id="6" name="Rectangle 6"/>
              <p:cNvSpPr>
                <a:spLocks noChangeArrowheads="1"/>
              </p:cNvSpPr>
              <p:nvPr/>
            </p:nvSpPr>
            <p:spPr bwMode="auto">
              <a:xfrm>
                <a:off x="914595" y="1764301"/>
                <a:ext cx="567145" cy="346255"/>
              </a:xfrm>
              <a:prstGeom prst="rect">
                <a:avLst/>
              </a:prstGeom>
              <a:noFill/>
              <a:ln w="9525">
                <a:noFill/>
                <a:miter lim="800000"/>
                <a:headEnd/>
                <a:tailEnd/>
              </a:ln>
            </p:spPr>
            <p:txBody>
              <a:bodyPr wrap="none">
                <a:prstTxWarp prst="textNoShape">
                  <a:avLst/>
                </a:prstTxWarp>
                <a:spAutoFit/>
              </a:bodyPr>
              <a:lstStyle/>
              <a:p>
                <a:pPr algn="ctr"/>
                <a:r>
                  <a:rPr lang="en-US" sz="2400" b="1" dirty="0">
                    <a:solidFill>
                      <a:srgbClr val="FF8000"/>
                    </a:solidFill>
                    <a:latin typeface="Calibri" panose="020F0502020204030204" pitchFamily="34" charset="0"/>
                    <a:ea typeface="ＭＳ ゴシック" pitchFamily="1" charset="-128"/>
                    <a:cs typeface="Calibri" panose="020F0502020204030204" pitchFamily="34" charset="0"/>
                  </a:rPr>
                  <a:t>(A)</a:t>
                </a:r>
                <a:endParaRPr lang="en-US" sz="2400" b="1" dirty="0">
                  <a:solidFill>
                    <a:srgbClr val="FF8000"/>
                  </a:solidFill>
                  <a:latin typeface="Calibri" panose="020F0502020204030204" pitchFamily="34" charset="0"/>
                  <a:cs typeface="Calibri" panose="020F0502020204030204" pitchFamily="34" charset="0"/>
                </a:endParaRPr>
              </a:p>
            </p:txBody>
          </p:sp>
        </p:grpSp>
        <p:grpSp>
          <p:nvGrpSpPr>
            <p:cNvPr id="7" name="Group 13"/>
            <p:cNvGrpSpPr/>
            <p:nvPr/>
          </p:nvGrpSpPr>
          <p:grpSpPr>
            <a:xfrm>
              <a:off x="914400" y="3108960"/>
              <a:ext cx="7160071" cy="954107"/>
              <a:chOff x="914382" y="3240088"/>
              <a:chExt cx="7162818" cy="954107"/>
            </a:xfrm>
          </p:grpSpPr>
          <p:sp>
            <p:nvSpPr>
              <p:cNvPr id="8" name="TextBox 3"/>
              <p:cNvSpPr txBox="1">
                <a:spLocks noChangeArrowheads="1"/>
              </p:cNvSpPr>
              <p:nvPr/>
            </p:nvSpPr>
            <p:spPr bwMode="auto">
              <a:xfrm>
                <a:off x="1371600" y="3240088"/>
                <a:ext cx="6705600" cy="954107"/>
              </a:xfrm>
              <a:prstGeom prst="rect">
                <a:avLst/>
              </a:prstGeom>
              <a:noFill/>
              <a:ln w="9525">
                <a:noFill/>
                <a:miter lim="800000"/>
                <a:headEnd/>
                <a:tailEnd/>
              </a:ln>
            </p:spPr>
            <p:txBody>
              <a:bodyPr>
                <a:prstTxWarp prst="textNoShape">
                  <a:avLst/>
                </a:prstTxWarp>
                <a:spAutoFit/>
              </a:bodyPr>
              <a:lstStyle/>
              <a:p>
                <a:r>
                  <a:rPr lang="en-US" sz="2800" b="1" dirty="0">
                    <a:solidFill>
                      <a:srgbClr val="408000"/>
                    </a:solidFill>
                    <a:latin typeface="Calibri" panose="020F0502020204030204" pitchFamily="34" charset="0"/>
                    <a:cs typeface="Calibri" panose="020F0502020204030204" pitchFamily="34" charset="0"/>
                  </a:rPr>
                  <a:t>First-fit:</a:t>
                </a:r>
              </a:p>
              <a:p>
                <a:r>
                  <a:rPr lang="en-US" sz="2600" b="1" dirty="0" err="1">
                    <a:solidFill>
                      <a:srgbClr val="408000"/>
                    </a:solidFill>
                    <a:latin typeface="Courier New" pitchFamily="49" charset="0"/>
                    <a:cs typeface="Courier New" pitchFamily="49" charset="0"/>
                  </a:rPr>
                  <a:t>malloc</a:t>
                </a:r>
                <a:r>
                  <a:rPr lang="en-US" sz="2600" b="1" dirty="0">
                    <a:solidFill>
                      <a:srgbClr val="408000"/>
                    </a:solidFill>
                    <a:latin typeface="Courier New" pitchFamily="49" charset="0"/>
                    <a:cs typeface="Courier New" pitchFamily="49" charset="0"/>
                  </a:rPr>
                  <a:t>(50)</a:t>
                </a:r>
                <a:r>
                  <a:rPr lang="en-US" sz="2800" b="1" dirty="0">
                    <a:solidFill>
                      <a:srgbClr val="408000"/>
                    </a:solidFill>
                    <a:latin typeface="Calibri" panose="020F0502020204030204" pitchFamily="34" charset="0"/>
                    <a:cs typeface="Calibri" panose="020F0502020204030204" pitchFamily="34" charset="0"/>
                  </a:rPr>
                  <a:t>, </a:t>
                </a:r>
                <a:r>
                  <a:rPr lang="en-US" sz="2600" b="1" dirty="0" err="1">
                    <a:solidFill>
                      <a:srgbClr val="408000"/>
                    </a:solidFill>
                    <a:latin typeface="Courier New" pitchFamily="49" charset="0"/>
                    <a:cs typeface="Courier New" pitchFamily="49" charset="0"/>
                  </a:rPr>
                  <a:t>malloc</a:t>
                </a:r>
                <a:r>
                  <a:rPr lang="en-US" sz="2600" b="1" dirty="0">
                    <a:solidFill>
                      <a:srgbClr val="408000"/>
                    </a:solidFill>
                    <a:latin typeface="Courier New" pitchFamily="49" charset="0"/>
                    <a:cs typeface="Courier New" pitchFamily="49" charset="0"/>
                  </a:rPr>
                  <a:t>(30)</a:t>
                </a:r>
              </a:p>
            </p:txBody>
          </p:sp>
          <p:sp>
            <p:nvSpPr>
              <p:cNvPr id="9" name="Rectangle 7"/>
              <p:cNvSpPr>
                <a:spLocks noChangeArrowheads="1"/>
              </p:cNvSpPr>
              <p:nvPr/>
            </p:nvSpPr>
            <p:spPr bwMode="auto">
              <a:xfrm>
                <a:off x="914382" y="3267520"/>
                <a:ext cx="567146" cy="461665"/>
              </a:xfrm>
              <a:prstGeom prst="rect">
                <a:avLst/>
              </a:prstGeom>
              <a:noFill/>
              <a:ln w="9525">
                <a:noFill/>
                <a:miter lim="800000"/>
                <a:headEnd/>
                <a:tailEnd/>
              </a:ln>
            </p:spPr>
            <p:txBody>
              <a:bodyPr wrap="none">
                <a:prstTxWarp prst="textNoShape">
                  <a:avLst/>
                </a:prstTxWarp>
                <a:spAutoFit/>
              </a:bodyPr>
              <a:lstStyle/>
              <a:p>
                <a:pPr algn="ctr"/>
                <a:r>
                  <a:rPr lang="en-US" sz="2400" b="1" dirty="0">
                    <a:solidFill>
                      <a:srgbClr val="408000"/>
                    </a:solidFill>
                    <a:latin typeface="Calibri" panose="020F0502020204030204" pitchFamily="34" charset="0"/>
                    <a:ea typeface="ＭＳ ゴシック" pitchFamily="1" charset="-128"/>
                    <a:cs typeface="Calibri" panose="020F0502020204030204" pitchFamily="34" charset="0"/>
                  </a:rPr>
                  <a:t>(B)</a:t>
                </a:r>
                <a:endParaRPr lang="en-US" sz="2400" b="1" dirty="0">
                  <a:solidFill>
                    <a:srgbClr val="408000"/>
                  </a:solidFill>
                  <a:latin typeface="Calibri" panose="020F0502020204030204" pitchFamily="34" charset="0"/>
                  <a:cs typeface="Calibri" panose="020F0502020204030204" pitchFamily="34" charset="0"/>
                </a:endParaRPr>
              </a:p>
            </p:txBody>
          </p:sp>
        </p:grpSp>
        <p:grpSp>
          <p:nvGrpSpPr>
            <p:cNvPr id="10" name="Group 14"/>
            <p:cNvGrpSpPr/>
            <p:nvPr/>
          </p:nvGrpSpPr>
          <p:grpSpPr>
            <a:xfrm>
              <a:off x="927597" y="4023360"/>
              <a:ext cx="7146873" cy="954107"/>
              <a:chOff x="927585" y="4154488"/>
              <a:chExt cx="7149615" cy="954107"/>
            </a:xfrm>
          </p:grpSpPr>
          <p:sp>
            <p:nvSpPr>
              <p:cNvPr id="11" name="TextBox 4"/>
              <p:cNvSpPr txBox="1">
                <a:spLocks noChangeArrowheads="1"/>
              </p:cNvSpPr>
              <p:nvPr/>
            </p:nvSpPr>
            <p:spPr bwMode="auto">
              <a:xfrm>
                <a:off x="1371600" y="4154488"/>
                <a:ext cx="6705600" cy="954107"/>
              </a:xfrm>
              <a:prstGeom prst="rect">
                <a:avLst/>
              </a:prstGeom>
              <a:noFill/>
              <a:ln w="9525">
                <a:noFill/>
                <a:miter lim="800000"/>
                <a:headEnd/>
                <a:tailEnd/>
              </a:ln>
            </p:spPr>
            <p:txBody>
              <a:bodyPr>
                <a:prstTxWarp prst="textNoShape">
                  <a:avLst/>
                </a:prstTxWarp>
                <a:spAutoFit/>
              </a:bodyPr>
              <a:lstStyle/>
              <a:p>
                <a:r>
                  <a:rPr lang="en-US" sz="2800" b="1" dirty="0">
                    <a:solidFill>
                      <a:srgbClr val="FF66A0"/>
                    </a:solidFill>
                    <a:latin typeface="Calibri" panose="020F0502020204030204" pitchFamily="34" charset="0"/>
                    <a:cs typeface="Calibri" panose="020F0502020204030204" pitchFamily="34" charset="0"/>
                  </a:rPr>
                  <a:t>Next-fit:</a:t>
                </a:r>
                <a:br>
                  <a:rPr lang="en-US" sz="2800" dirty="0">
                    <a:solidFill>
                      <a:srgbClr val="FF66A0"/>
                    </a:solidFill>
                    <a:latin typeface="+mj-lt"/>
                    <a:cs typeface="Courier"/>
                  </a:rPr>
                </a:br>
                <a:r>
                  <a:rPr lang="en-US" sz="2600" b="1" dirty="0" err="1">
                    <a:solidFill>
                      <a:srgbClr val="FF66A0"/>
                    </a:solidFill>
                    <a:latin typeface="Courier New" pitchFamily="49" charset="0"/>
                    <a:cs typeface="Courier New" pitchFamily="49" charset="0"/>
                  </a:rPr>
                  <a:t>malloc</a:t>
                </a:r>
                <a:r>
                  <a:rPr lang="en-US" sz="2600" b="1" dirty="0">
                    <a:solidFill>
                      <a:srgbClr val="FF66A0"/>
                    </a:solidFill>
                    <a:latin typeface="Courier New" pitchFamily="49" charset="0"/>
                    <a:cs typeface="Courier New" pitchFamily="49" charset="0"/>
                  </a:rPr>
                  <a:t>(30)</a:t>
                </a:r>
                <a:r>
                  <a:rPr lang="en-US" sz="2800" b="1" dirty="0">
                    <a:solidFill>
                      <a:srgbClr val="FF66A0"/>
                    </a:solidFill>
                    <a:latin typeface="Calibri" panose="020F0502020204030204" pitchFamily="34" charset="0"/>
                    <a:cs typeface="Calibri" panose="020F0502020204030204" pitchFamily="34" charset="0"/>
                  </a:rPr>
                  <a:t>, </a:t>
                </a:r>
                <a:r>
                  <a:rPr lang="en-US" sz="2600" b="1" dirty="0" err="1">
                    <a:solidFill>
                      <a:srgbClr val="FF66A0"/>
                    </a:solidFill>
                    <a:latin typeface="Courier New" pitchFamily="49" charset="0"/>
                    <a:cs typeface="Courier New" pitchFamily="49" charset="0"/>
                  </a:rPr>
                  <a:t>malloc</a:t>
                </a:r>
                <a:r>
                  <a:rPr lang="en-US" sz="2600" b="1" dirty="0">
                    <a:solidFill>
                      <a:srgbClr val="FF66A0"/>
                    </a:solidFill>
                    <a:latin typeface="Courier New" pitchFamily="49" charset="0"/>
                    <a:cs typeface="Courier New" pitchFamily="49" charset="0"/>
                  </a:rPr>
                  <a:t>(50)</a:t>
                </a:r>
              </a:p>
            </p:txBody>
          </p:sp>
          <p:sp>
            <p:nvSpPr>
              <p:cNvPr id="12" name="Rectangle 8"/>
              <p:cNvSpPr>
                <a:spLocks noChangeArrowheads="1"/>
              </p:cNvSpPr>
              <p:nvPr/>
            </p:nvSpPr>
            <p:spPr bwMode="auto">
              <a:xfrm>
                <a:off x="927585" y="4181920"/>
                <a:ext cx="540740" cy="461665"/>
              </a:xfrm>
              <a:prstGeom prst="rect">
                <a:avLst/>
              </a:prstGeom>
              <a:noFill/>
              <a:ln w="9525">
                <a:noFill/>
                <a:miter lim="800000"/>
                <a:headEnd/>
                <a:tailEnd/>
              </a:ln>
            </p:spPr>
            <p:txBody>
              <a:bodyPr wrap="none">
                <a:prstTxWarp prst="textNoShape">
                  <a:avLst/>
                </a:prstTxWarp>
                <a:spAutoFit/>
              </a:bodyPr>
              <a:lstStyle/>
              <a:p>
                <a:pPr algn="ctr"/>
                <a:r>
                  <a:rPr lang="en-US" sz="2400" b="1" dirty="0">
                    <a:solidFill>
                      <a:srgbClr val="FF66A0"/>
                    </a:solidFill>
                    <a:latin typeface="Calibri" panose="020F0502020204030204" pitchFamily="34" charset="0"/>
                    <a:ea typeface="ＭＳ ゴシック" pitchFamily="1" charset="-128"/>
                    <a:cs typeface="Calibri" panose="020F0502020204030204" pitchFamily="34" charset="0"/>
                  </a:rPr>
                  <a:t>(C)</a:t>
                </a:r>
                <a:endParaRPr lang="en-US" sz="2400" b="1" dirty="0">
                  <a:solidFill>
                    <a:srgbClr val="FF66A0"/>
                  </a:solidFill>
                  <a:latin typeface="Calibri" panose="020F0502020204030204" pitchFamily="34" charset="0"/>
                  <a:cs typeface="Calibri" panose="020F0502020204030204" pitchFamily="34" charset="0"/>
                </a:endParaRPr>
              </a:p>
            </p:txBody>
          </p:sp>
        </p:grpSp>
        <p:grpSp>
          <p:nvGrpSpPr>
            <p:cNvPr id="13" name="Group 15"/>
            <p:cNvGrpSpPr/>
            <p:nvPr/>
          </p:nvGrpSpPr>
          <p:grpSpPr>
            <a:xfrm>
              <a:off x="914400" y="4937760"/>
              <a:ext cx="7159752" cy="954107"/>
              <a:chOff x="914400" y="5068888"/>
              <a:chExt cx="7159752" cy="954107"/>
            </a:xfrm>
          </p:grpSpPr>
          <p:sp>
            <p:nvSpPr>
              <p:cNvPr id="14" name="TextBox 5"/>
              <p:cNvSpPr txBox="1">
                <a:spLocks noChangeArrowheads="1"/>
              </p:cNvSpPr>
              <p:nvPr/>
            </p:nvSpPr>
            <p:spPr bwMode="auto">
              <a:xfrm>
                <a:off x="1371600" y="5068888"/>
                <a:ext cx="6702552" cy="954107"/>
              </a:xfrm>
              <a:prstGeom prst="rect">
                <a:avLst/>
              </a:prstGeom>
              <a:noFill/>
              <a:ln w="9525">
                <a:noFill/>
                <a:miter lim="800000"/>
                <a:headEnd/>
                <a:tailEnd/>
              </a:ln>
            </p:spPr>
            <p:txBody>
              <a:bodyPr wrap="square">
                <a:prstTxWarp prst="textNoShape">
                  <a:avLst/>
                </a:prstTxWarp>
                <a:spAutoFit/>
              </a:bodyPr>
              <a:lstStyle/>
              <a:p>
                <a:r>
                  <a:rPr lang="en-US" sz="2800" b="1" dirty="0">
                    <a:solidFill>
                      <a:schemeClr val="accent6">
                        <a:lumMod val="60000"/>
                        <a:lumOff val="40000"/>
                      </a:schemeClr>
                    </a:solidFill>
                    <a:latin typeface="Calibri" panose="020F0502020204030204" pitchFamily="34" charset="0"/>
                    <a:cs typeface="Calibri" panose="020F0502020204030204" pitchFamily="34" charset="0"/>
                  </a:rPr>
                  <a:t>Next-fit:</a:t>
                </a:r>
                <a:br>
                  <a:rPr lang="en-US" sz="2800" b="1" dirty="0">
                    <a:solidFill>
                      <a:schemeClr val="accent6">
                        <a:lumMod val="60000"/>
                        <a:lumOff val="40000"/>
                      </a:schemeClr>
                    </a:solidFill>
                    <a:latin typeface="Calibri" panose="020F0502020204030204" pitchFamily="34" charset="0"/>
                    <a:cs typeface="Calibri" panose="020F0502020204030204" pitchFamily="34" charset="0"/>
                  </a:rPr>
                </a:br>
                <a:r>
                  <a:rPr lang="en-US" sz="2800" b="1" dirty="0" err="1">
                    <a:solidFill>
                      <a:schemeClr val="accent6">
                        <a:lumMod val="60000"/>
                        <a:lumOff val="40000"/>
                      </a:schemeClr>
                    </a:solidFill>
                    <a:latin typeface="Courier New" panose="02070309020205020404" pitchFamily="49" charset="0"/>
                    <a:cs typeface="Courier New" panose="02070309020205020404" pitchFamily="49" charset="0"/>
                  </a:rPr>
                  <a:t>malloc</a:t>
                </a:r>
                <a:r>
                  <a:rPr lang="en-US" sz="2800" b="1" dirty="0">
                    <a:solidFill>
                      <a:schemeClr val="accent6">
                        <a:lumMod val="60000"/>
                        <a:lumOff val="40000"/>
                      </a:schemeClr>
                    </a:solidFill>
                    <a:latin typeface="Courier New" panose="02070309020205020404" pitchFamily="49" charset="0"/>
                    <a:cs typeface="Courier New" panose="02070309020205020404" pitchFamily="49" charset="0"/>
                  </a:rPr>
                  <a:t>(50)</a:t>
                </a:r>
                <a:r>
                  <a:rPr lang="en-US" sz="2800" b="1" dirty="0">
                    <a:solidFill>
                      <a:schemeClr val="accent6">
                        <a:lumMod val="60000"/>
                        <a:lumOff val="40000"/>
                      </a:schemeClr>
                    </a:solidFill>
                    <a:latin typeface="Calibri" panose="020F0502020204030204" pitchFamily="34" charset="0"/>
                    <a:cs typeface="Calibri" panose="020F0502020204030204" pitchFamily="34" charset="0"/>
                  </a:rPr>
                  <a:t>, </a:t>
                </a:r>
                <a:r>
                  <a:rPr lang="en-US" sz="2800" b="1" dirty="0" err="1">
                    <a:solidFill>
                      <a:schemeClr val="accent6">
                        <a:lumMod val="60000"/>
                        <a:lumOff val="40000"/>
                      </a:schemeClr>
                    </a:solidFill>
                    <a:latin typeface="Courier New" panose="02070309020205020404" pitchFamily="49" charset="0"/>
                    <a:cs typeface="Courier New" panose="02070309020205020404" pitchFamily="49" charset="0"/>
                  </a:rPr>
                  <a:t>malloc</a:t>
                </a:r>
                <a:r>
                  <a:rPr lang="en-US" sz="2800" b="1" dirty="0">
                    <a:solidFill>
                      <a:schemeClr val="accent6">
                        <a:lumMod val="60000"/>
                        <a:lumOff val="40000"/>
                      </a:schemeClr>
                    </a:solidFill>
                    <a:latin typeface="Courier New" panose="02070309020205020404" pitchFamily="49" charset="0"/>
                    <a:cs typeface="Courier New" panose="02070309020205020404" pitchFamily="49" charset="0"/>
                  </a:rPr>
                  <a:t>(30)</a:t>
                </a:r>
              </a:p>
            </p:txBody>
          </p:sp>
          <p:sp>
            <p:nvSpPr>
              <p:cNvPr id="15" name="Rectangle 9"/>
              <p:cNvSpPr>
                <a:spLocks noChangeArrowheads="1"/>
              </p:cNvSpPr>
              <p:nvPr/>
            </p:nvSpPr>
            <p:spPr bwMode="auto">
              <a:xfrm>
                <a:off x="914400" y="5096320"/>
                <a:ext cx="566928" cy="461665"/>
              </a:xfrm>
              <a:prstGeom prst="rect">
                <a:avLst/>
              </a:prstGeom>
              <a:noFill/>
              <a:ln w="9525">
                <a:noFill/>
                <a:miter lim="800000"/>
                <a:headEnd/>
                <a:tailEnd/>
              </a:ln>
            </p:spPr>
            <p:txBody>
              <a:bodyPr wrap="none">
                <a:prstTxWarp prst="textNoShape">
                  <a:avLst/>
                </a:prstTxWarp>
                <a:spAutoFit/>
              </a:bodyPr>
              <a:lstStyle/>
              <a:p>
                <a:pPr algn="ctr"/>
                <a:r>
                  <a:rPr lang="en-US" sz="2400" b="1" dirty="0">
                    <a:solidFill>
                      <a:schemeClr val="accent6">
                        <a:lumMod val="60000"/>
                        <a:lumOff val="40000"/>
                      </a:schemeClr>
                    </a:solidFill>
                    <a:latin typeface="Calibri" panose="020F0502020204030204" pitchFamily="34" charset="0"/>
                    <a:ea typeface="ＭＳ ゴシック" pitchFamily="1" charset="-128"/>
                    <a:cs typeface="Calibri" panose="020F0502020204030204" pitchFamily="34" charset="0"/>
                  </a:rPr>
                  <a:t>(D)</a:t>
                </a:r>
                <a:endParaRPr lang="en-US" sz="2400" b="1" dirty="0">
                  <a:solidFill>
                    <a:schemeClr val="accent6">
                      <a:lumMod val="60000"/>
                      <a:lumOff val="40000"/>
                    </a:schemeClr>
                  </a:solidFill>
                  <a:latin typeface="Calibri" panose="020F0502020204030204" pitchFamily="34" charset="0"/>
                  <a:cs typeface="Calibri" panose="020F0502020204030204" pitchFamily="34" charset="0"/>
                </a:endParaRPr>
              </a:p>
            </p:txBody>
          </p:sp>
        </p:grpSp>
      </p:grpSp>
      <p:grpSp>
        <p:nvGrpSpPr>
          <p:cNvPr id="33" name="Group 32"/>
          <p:cNvGrpSpPr/>
          <p:nvPr/>
        </p:nvGrpSpPr>
        <p:grpSpPr>
          <a:xfrm>
            <a:off x="6766560" y="1600200"/>
            <a:ext cx="2209800" cy="4572000"/>
            <a:chOff x="6324600" y="1600200"/>
            <a:chExt cx="2209800" cy="4572000"/>
          </a:xfrm>
        </p:grpSpPr>
        <p:sp>
          <p:nvSpPr>
            <p:cNvPr id="34" name="Rectangle 33"/>
            <p:cNvSpPr/>
            <p:nvPr/>
          </p:nvSpPr>
          <p:spPr>
            <a:xfrm>
              <a:off x="6705600" y="1600200"/>
              <a:ext cx="1828800" cy="457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35" name="Rectangle 34"/>
            <p:cNvSpPr/>
            <p:nvPr/>
          </p:nvSpPr>
          <p:spPr>
            <a:xfrm>
              <a:off x="6705600" y="5029200"/>
              <a:ext cx="1828800" cy="11430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alibri" panose="020F0502020204030204" pitchFamily="34" charset="0"/>
                  <a:cs typeface="Calibri" panose="020F0502020204030204" pitchFamily="34" charset="0"/>
                </a:rPr>
                <a:t>B1</a:t>
              </a:r>
            </a:p>
          </p:txBody>
        </p:sp>
        <p:sp>
          <p:nvSpPr>
            <p:cNvPr id="36" name="Rectangle 35"/>
            <p:cNvSpPr/>
            <p:nvPr/>
          </p:nvSpPr>
          <p:spPr>
            <a:xfrm>
              <a:off x="6705600" y="3657600"/>
              <a:ext cx="1828800" cy="2286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alibri" panose="020F0502020204030204" pitchFamily="34" charset="0"/>
                  <a:cs typeface="Calibri" panose="020F0502020204030204" pitchFamily="34" charset="0"/>
                </a:rPr>
                <a:t>B3</a:t>
              </a:r>
            </a:p>
          </p:txBody>
        </p:sp>
        <p:sp>
          <p:nvSpPr>
            <p:cNvPr id="37" name="Rectangle 36"/>
            <p:cNvSpPr/>
            <p:nvPr/>
          </p:nvSpPr>
          <p:spPr>
            <a:xfrm>
              <a:off x="6705600" y="2743200"/>
              <a:ext cx="1828800" cy="228600"/>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Calibri" panose="020F0502020204030204" pitchFamily="34" charset="0"/>
                  <a:cs typeface="Calibri" panose="020F0502020204030204" pitchFamily="34" charset="0"/>
                </a:rPr>
                <a:t>B2</a:t>
              </a:r>
            </a:p>
          </p:txBody>
        </p:sp>
        <p:sp>
          <p:nvSpPr>
            <p:cNvPr id="38" name="TextBox 37"/>
            <p:cNvSpPr txBox="1"/>
            <p:nvPr/>
          </p:nvSpPr>
          <p:spPr>
            <a:xfrm>
              <a:off x="6324600" y="2678668"/>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10</a:t>
              </a:r>
            </a:p>
          </p:txBody>
        </p:sp>
        <p:sp>
          <p:nvSpPr>
            <p:cNvPr id="39" name="TextBox 38"/>
            <p:cNvSpPr txBox="1"/>
            <p:nvPr/>
          </p:nvSpPr>
          <p:spPr>
            <a:xfrm>
              <a:off x="6324600" y="3593068"/>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10</a:t>
              </a:r>
            </a:p>
          </p:txBody>
        </p:sp>
        <p:sp>
          <p:nvSpPr>
            <p:cNvPr id="40" name="TextBox 39"/>
            <p:cNvSpPr txBox="1"/>
            <p:nvPr/>
          </p:nvSpPr>
          <p:spPr>
            <a:xfrm>
              <a:off x="6324600" y="2057400"/>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50</a:t>
              </a:r>
            </a:p>
          </p:txBody>
        </p:sp>
        <p:sp>
          <p:nvSpPr>
            <p:cNvPr id="41" name="TextBox 40"/>
            <p:cNvSpPr txBox="1"/>
            <p:nvPr/>
          </p:nvSpPr>
          <p:spPr>
            <a:xfrm>
              <a:off x="6324600" y="4278868"/>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50</a:t>
              </a:r>
            </a:p>
          </p:txBody>
        </p:sp>
        <p:sp>
          <p:nvSpPr>
            <p:cNvPr id="42" name="TextBox 41"/>
            <p:cNvSpPr txBox="1"/>
            <p:nvPr/>
          </p:nvSpPr>
          <p:spPr>
            <a:xfrm>
              <a:off x="6324600" y="5421868"/>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50</a:t>
              </a:r>
            </a:p>
          </p:txBody>
        </p:sp>
        <p:sp>
          <p:nvSpPr>
            <p:cNvPr id="43" name="TextBox 42"/>
            <p:cNvSpPr txBox="1"/>
            <p:nvPr/>
          </p:nvSpPr>
          <p:spPr>
            <a:xfrm>
              <a:off x="6324600" y="3124200"/>
              <a:ext cx="418704"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30</a:t>
              </a:r>
            </a:p>
          </p:txBody>
        </p:sp>
      </p:grpSp>
      <p:sp>
        <p:nvSpPr>
          <p:cNvPr id="44" name="TextBox 43"/>
          <p:cNvSpPr txBox="1"/>
          <p:nvPr/>
        </p:nvSpPr>
        <p:spPr>
          <a:xfrm>
            <a:off x="5785137" y="5967800"/>
            <a:ext cx="1400127" cy="369332"/>
          </a:xfrm>
          <a:prstGeom prst="rect">
            <a:avLst/>
          </a:prstGeom>
          <a:noFill/>
        </p:spPr>
        <p:txBody>
          <a:bodyPr wrap="none" rtlCol="0">
            <a:spAutoFit/>
          </a:bodyPr>
          <a:lstStyle/>
          <a:p>
            <a:r>
              <a:rPr lang="en-US" dirty="0">
                <a:latin typeface="Calibri" pitchFamily="34" charset="0"/>
              </a:rPr>
              <a:t>Start of heap</a:t>
            </a:r>
          </a:p>
        </p:txBody>
      </p:sp>
      <p:cxnSp>
        <p:nvCxnSpPr>
          <p:cNvPr id="46" name="Straight Arrow Connector 45"/>
          <p:cNvCxnSpPr/>
          <p:nvPr/>
        </p:nvCxnSpPr>
        <p:spPr bwMode="auto">
          <a:xfrm flipH="1" flipV="1">
            <a:off x="6483927" y="5760720"/>
            <a:ext cx="1274" cy="274320"/>
          </a:xfrm>
          <a:prstGeom prst="straightConnector1">
            <a:avLst/>
          </a:prstGeom>
          <a:noFill/>
          <a:ln w="25400" cap="flat" cmpd="sng" algn="ctr">
            <a:solidFill>
              <a:schemeClr val="tx1"/>
            </a:solidFill>
            <a:prstDash val="solid"/>
            <a:round/>
            <a:headEnd type="none" w="med" len="med"/>
            <a:tailEnd type="triangle"/>
          </a:ln>
          <a:effectLst/>
        </p:spPr>
      </p:cxnSp>
      <p:sp>
        <p:nvSpPr>
          <p:cNvPr id="45" name="TextBox 44"/>
          <p:cNvSpPr txBox="1"/>
          <p:nvPr/>
        </p:nvSpPr>
        <p:spPr>
          <a:xfrm>
            <a:off x="6537202" y="1316378"/>
            <a:ext cx="839717" cy="486287"/>
          </a:xfrm>
          <a:prstGeom prst="rect">
            <a:avLst/>
          </a:prstGeom>
          <a:noFill/>
        </p:spPr>
        <p:txBody>
          <a:bodyPr wrap="none" rtlCol="0">
            <a:spAutoFit/>
          </a:bodyPr>
          <a:lstStyle/>
          <a:p>
            <a:pPr algn="ctr">
              <a:lnSpc>
                <a:spcPct val="80000"/>
              </a:lnSpc>
            </a:pPr>
            <a:r>
              <a:rPr lang="en-US" sz="1600" u="sng" dirty="0">
                <a:latin typeface="Calibri" panose="020F0502020204030204" pitchFamily="34" charset="0"/>
                <a:cs typeface="Calibri" panose="020F0502020204030204" pitchFamily="34" charset="0"/>
              </a:rPr>
              <a:t>payload</a:t>
            </a:r>
          </a:p>
          <a:p>
            <a:pPr algn="ctr">
              <a:lnSpc>
                <a:spcPct val="80000"/>
              </a:lnSpc>
            </a:pPr>
            <a:r>
              <a:rPr lang="en-US" sz="1600" dirty="0">
                <a:latin typeface="Calibri" panose="020F0502020204030204" pitchFamily="34" charset="0"/>
                <a:cs typeface="Calibri" panose="020F0502020204030204" pitchFamily="34" charset="0"/>
              </a:rPr>
              <a:t>size</a:t>
            </a:r>
          </a:p>
        </p:txBody>
      </p:sp>
      <mc:AlternateContent xmlns:mc="http://schemas.openxmlformats.org/markup-compatibility/2006" xmlns:p14="http://schemas.microsoft.com/office/powerpoint/2010/main">
        <mc:Choice Requires="p14">
          <p:contentPart p14:bwMode="auto" r:id="rId4">
            <p14:nvContentPartPr>
              <p14:cNvPr id="49" name="Ink 48"/>
              <p14:cNvContentPartPr/>
              <p14:nvPr/>
            </p14:nvContentPartPr>
            <p14:xfrm>
              <a:off x="7285320" y="1137240"/>
              <a:ext cx="1611720" cy="5016240"/>
            </p14:xfrm>
          </p:contentPart>
        </mc:Choice>
        <mc:Fallback xmlns="">
          <p:pic>
            <p:nvPicPr>
              <p:cNvPr id="49" name="Ink 48"/>
              <p:cNvPicPr/>
              <p:nvPr/>
            </p:nvPicPr>
            <p:blipFill>
              <a:blip r:embed="rId5"/>
              <a:stretch>
                <a:fillRect/>
              </a:stretch>
            </p:blipFill>
            <p:spPr>
              <a:xfrm>
                <a:off x="7275960" y="1127880"/>
                <a:ext cx="1630440" cy="5034960"/>
              </a:xfrm>
              <a:prstGeom prst="rect">
                <a:avLst/>
              </a:prstGeom>
            </p:spPr>
          </p:pic>
        </mc:Fallback>
      </mc:AlternateContent>
    </p:spTree>
    <p:extLst>
      <p:ext uri="{BB962C8B-B14F-4D97-AF65-F5344CB8AC3E}">
        <p14:creationId xmlns:p14="http://schemas.microsoft.com/office/powerpoint/2010/main" val="260353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custDataLst>
              <p:tags r:id="rId1"/>
            </p:custDataLst>
          </p:nvPr>
        </p:nvSpPr>
        <p:spPr>
          <a:xfrm>
            <a:off x="356616" y="438912"/>
            <a:ext cx="8403336" cy="758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Allocating in a Free Block</a:t>
            </a:r>
          </a:p>
        </p:txBody>
      </p:sp>
      <p:sp>
        <p:nvSpPr>
          <p:cNvPr id="23554" name="Rectangle 2"/>
          <p:cNvSpPr>
            <a:spLocks noGrp="1" noChangeArrowheads="1"/>
          </p:cNvSpPr>
          <p:nvPr>
            <p:ph idx="1"/>
            <p:custDataLst>
              <p:tags r:id="rId2"/>
            </p:custDataLst>
          </p:nvPr>
        </p:nvSpPr>
        <p:spPr>
          <a:xfrm>
            <a:off x="393192" y="1362456"/>
            <a:ext cx="8366760" cy="1371600"/>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Allocating in a free block:  </a:t>
            </a:r>
            <a:r>
              <a:rPr lang="en-GB" i="1" dirty="0">
                <a:solidFill>
                  <a:srgbClr val="FF0000"/>
                </a:solidFill>
              </a:rPr>
              <a:t>splitting</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Since allocated space might be smaller than free space, we might want to split the block</a:t>
            </a:r>
          </a:p>
        </p:txBody>
      </p:sp>
      <p:sp>
        <p:nvSpPr>
          <p:cNvPr id="49" name="Slide Number Placeholder 48"/>
          <p:cNvSpPr>
            <a:spLocks noGrp="1"/>
          </p:cNvSpPr>
          <p:nvPr>
            <p:ph type="sldNum" sz="quarter" idx="10"/>
            <p:custDataLst>
              <p:tags r:id="rId3"/>
            </p:custDataLst>
          </p:nvPr>
        </p:nvSpPr>
        <p:spPr/>
        <p:txBody>
          <a:bodyPr/>
          <a:lstStyle/>
          <a:p>
            <a:fld id="{7CBE8339-D2AD-46DC-A898-FD1E949067F0}" type="slidenum">
              <a:rPr lang="en-US" smtClean="0"/>
              <a:pPr/>
              <a:t>11</a:t>
            </a:fld>
            <a:endParaRPr lang="en-US"/>
          </a:p>
        </p:txBody>
      </p:sp>
      <p:sp>
        <p:nvSpPr>
          <p:cNvPr id="23555" name="Text Box 3"/>
          <p:cNvSpPr txBox="1">
            <a:spLocks noChangeArrowheads="1"/>
          </p:cNvSpPr>
          <p:nvPr>
            <p:custDataLst>
              <p:tags r:id="rId4"/>
            </p:custDataLst>
          </p:nvPr>
        </p:nvSpPr>
        <p:spPr bwMode="auto">
          <a:xfrm>
            <a:off x="182880" y="3108960"/>
            <a:ext cx="8778240" cy="1714829"/>
          </a:xfrm>
          <a:prstGeom prst="rect">
            <a:avLst/>
          </a:prstGeom>
          <a:solidFill>
            <a:schemeClr val="bg1">
              <a:lumMod val="95000"/>
            </a:schemeClr>
          </a:solidFill>
          <a:ln w="12700">
            <a:solidFill>
              <a:schemeClr val="tx1"/>
            </a:solidFill>
            <a:miter lim="800000"/>
            <a:headEnd/>
            <a:tailEnd/>
          </a:ln>
          <a:effectLst/>
        </p:spPr>
        <p:txBody>
          <a:bodyPr wrap="squar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anose="02070309020205020404" pitchFamily="49" charset="0"/>
                <a:cs typeface="Courier New" panose="02070309020205020404" pitchFamily="49" charset="0"/>
              </a:rPr>
              <a:t>void</a:t>
            </a:r>
            <a:r>
              <a:rPr lang="en-GB" sz="1600" b="0" dirty="0">
                <a:latin typeface="Courier New" panose="02070309020205020404" pitchFamily="49" charset="0"/>
                <a:cs typeface="Courier New" panose="02070309020205020404" pitchFamily="49" charset="0"/>
              </a:rPr>
              <a:t> split(</a:t>
            </a:r>
            <a:r>
              <a:rPr lang="en-GB" sz="1600" b="1" dirty="0">
                <a:solidFill>
                  <a:srgbClr val="C00000"/>
                </a:solidFill>
                <a:latin typeface="Courier New" panose="02070309020205020404" pitchFamily="49" charset="0"/>
                <a:cs typeface="Courier New" panose="02070309020205020404" pitchFamily="49" charset="0"/>
              </a:rPr>
              <a:t>ptr</a:t>
            </a:r>
            <a:r>
              <a:rPr lang="en-GB" sz="1600" b="0" dirty="0">
                <a:latin typeface="Courier New" panose="02070309020205020404" pitchFamily="49" charset="0"/>
                <a:cs typeface="Courier New" panose="02070309020205020404" pitchFamily="49" charset="0"/>
              </a:rPr>
              <a:t> b,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bytes) {          </a:t>
            </a:r>
            <a:r>
              <a:rPr lang="en-GB" sz="1600" b="0" i="1" dirty="0">
                <a:solidFill>
                  <a:srgbClr val="0000FF"/>
                </a:solidFill>
                <a:latin typeface="Courier New" panose="02070309020205020404" pitchFamily="49" charset="0"/>
                <a:cs typeface="Courier New" panose="02070309020205020404" pitchFamily="49" charset="0"/>
              </a:rPr>
              <a:t>// bytes = desired block size</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newsize = ((bytes+15) &gt;&gt; </a:t>
            </a:r>
            <a:r>
              <a:rPr lang="en-GB" sz="1600" dirty="0">
                <a:latin typeface="Courier New" panose="02070309020205020404" pitchFamily="49" charset="0"/>
                <a:cs typeface="Courier New" panose="02070309020205020404" pitchFamily="49" charset="0"/>
              </a:rPr>
              <a:t>4</a:t>
            </a:r>
            <a:r>
              <a:rPr lang="en-GB" sz="1600" b="0" dirty="0">
                <a:latin typeface="Courier New" panose="02070309020205020404" pitchFamily="49" charset="0"/>
                <a:cs typeface="Courier New" panose="02070309020205020404" pitchFamily="49" charset="0"/>
              </a:rPr>
              <a:t>) &lt;&lt; </a:t>
            </a:r>
            <a:r>
              <a:rPr lang="en-GB" sz="1600" dirty="0">
                <a:latin typeface="Courier New" panose="02070309020205020404" pitchFamily="49" charset="0"/>
                <a:cs typeface="Courier New" panose="02070309020205020404" pitchFamily="49" charset="0"/>
              </a:rPr>
              <a:t>4</a:t>
            </a:r>
            <a:r>
              <a:rPr lang="en-GB" sz="1600" b="0" dirty="0">
                <a:latin typeface="Courier New" panose="02070309020205020404" pitchFamily="49" charset="0"/>
                <a:cs typeface="Courier New" panose="02070309020205020404" pitchFamily="49" charset="0"/>
              </a:rPr>
              <a:t>;</a:t>
            </a:r>
            <a:r>
              <a:rPr lang="en-US" sz="1600" b="0" dirty="0">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 round up to multiple of 16</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int</a:t>
            </a:r>
            <a:r>
              <a:rPr lang="en-GB" sz="1600" b="0" dirty="0">
                <a:latin typeface="Courier New" panose="02070309020205020404" pitchFamily="49" charset="0"/>
                <a:cs typeface="Courier New" panose="02070309020205020404" pitchFamily="49" charset="0"/>
              </a:rPr>
              <a:t> oldsize = *b;                     </a:t>
            </a:r>
            <a:r>
              <a:rPr lang="en-GB" sz="1600" b="0" i="1" dirty="0">
                <a:solidFill>
                  <a:srgbClr val="0000FF"/>
                </a:solidFill>
                <a:latin typeface="Courier New" panose="02070309020205020404" pitchFamily="49" charset="0"/>
                <a:cs typeface="Courier New" panose="02070309020205020404" pitchFamily="49" charset="0"/>
              </a:rPr>
              <a:t>// why not mask out low bit?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*b = </a:t>
            </a:r>
            <a:r>
              <a:rPr lang="en-GB" sz="1600" b="0" dirty="0" err="1">
                <a:latin typeface="Courier New" panose="02070309020205020404" pitchFamily="49" charset="0"/>
                <a:cs typeface="Courier New" panose="02070309020205020404" pitchFamily="49" charset="0"/>
              </a:rPr>
              <a:t>newsize</a:t>
            </a:r>
            <a:r>
              <a:rPr lang="en-GB" sz="1600" b="0" dirty="0">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 initially unallocated</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if</a:t>
            </a:r>
            <a:r>
              <a:rPr lang="en-GB" sz="1600" b="0" dirty="0">
                <a:latin typeface="Courier New" panose="02070309020205020404" pitchFamily="49" charset="0"/>
                <a:cs typeface="Courier New" panose="02070309020205020404" pitchFamily="49" charset="0"/>
              </a:rPr>
              <a:t> (newsize &lt; oldsize)</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dirty="0" err="1">
                <a:latin typeface="Courier New" panose="02070309020205020404" pitchFamily="49" charset="0"/>
                <a:cs typeface="Courier New" panose="02070309020205020404" pitchFamily="49" charset="0"/>
              </a:rPr>
              <a:t>b+newsize</a:t>
            </a:r>
            <a:r>
              <a:rPr lang="en-GB" sz="1600" b="0" dirty="0">
                <a:latin typeface="Courier New" panose="02070309020205020404" pitchFamily="49" charset="0"/>
                <a:cs typeface="Courier New" panose="02070309020205020404" pitchFamily="49" charset="0"/>
              </a:rPr>
              <a:t>) = oldsize - newsize;   </a:t>
            </a:r>
            <a:r>
              <a:rPr lang="en-GB" sz="1600" b="0" i="1" dirty="0">
                <a:solidFill>
                  <a:srgbClr val="0000FF"/>
                </a:solidFill>
                <a:latin typeface="Courier New" panose="02070309020205020404" pitchFamily="49" charset="0"/>
                <a:cs typeface="Courier New" panose="02070309020205020404" pitchFamily="49" charset="0"/>
              </a:rPr>
              <a:t>// set length in remaining</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 part of block (UNSCALED +)</a:t>
            </a:r>
          </a:p>
        </p:txBody>
      </p:sp>
      <p:sp>
        <p:nvSpPr>
          <p:cNvPr id="8" name="TextBox 7"/>
          <p:cNvSpPr txBox="1"/>
          <p:nvPr>
            <p:custDataLst>
              <p:tags r:id="rId5"/>
            </p:custDataLst>
          </p:nvPr>
        </p:nvSpPr>
        <p:spPr>
          <a:xfrm>
            <a:off x="393192" y="2743200"/>
            <a:ext cx="8366760" cy="369332"/>
          </a:xfrm>
          <a:prstGeom prst="rect">
            <a:avLst/>
          </a:prstGeom>
          <a:noFill/>
        </p:spPr>
        <p:txBody>
          <a:bodyPr wrap="none" rtlCol="0">
            <a:spAutoFit/>
          </a:bodyPr>
          <a:lstStyle/>
          <a:p>
            <a:r>
              <a:rPr lang="en-US" dirty="0">
                <a:solidFill>
                  <a:srgbClr val="C00000"/>
                </a:solidFill>
                <a:latin typeface="Calibri" panose="020F0502020204030204" pitchFamily="34" charset="0"/>
                <a:cs typeface="Calibri" panose="020F0502020204030204" pitchFamily="34" charset="0"/>
              </a:rPr>
              <a:t>A</a:t>
            </a:r>
            <a:r>
              <a:rPr lang="en-US" sz="1800" dirty="0">
                <a:solidFill>
                  <a:srgbClr val="C00000"/>
                </a:solidFill>
                <a:latin typeface="Calibri" panose="020F0502020204030204" pitchFamily="34" charset="0"/>
                <a:cs typeface="Calibri" panose="020F0502020204030204" pitchFamily="34" charset="0"/>
              </a:rPr>
              <a:t>ssume </a:t>
            </a:r>
            <a:r>
              <a:rPr lang="en-US" sz="1800" dirty="0" err="1">
                <a:solidFill>
                  <a:srgbClr val="C00000"/>
                </a:solidFill>
                <a:latin typeface="Courier New" panose="02070309020205020404" pitchFamily="49" charset="0"/>
                <a:cs typeface="Courier New" panose="02070309020205020404" pitchFamily="49" charset="0"/>
              </a:rPr>
              <a:t>ptr</a:t>
            </a:r>
            <a:r>
              <a:rPr lang="en-US" sz="1800" dirty="0">
                <a:solidFill>
                  <a:srgbClr val="C00000"/>
                </a:solidFill>
                <a:latin typeface="Calibri" panose="020F0502020204030204" pitchFamily="34" charset="0"/>
                <a:cs typeface="Calibri" panose="020F0502020204030204" pitchFamily="34" charset="0"/>
              </a:rPr>
              <a:t> points to a </a:t>
            </a:r>
            <a:r>
              <a:rPr lang="en-US" sz="1800" i="1" dirty="0">
                <a:solidFill>
                  <a:srgbClr val="C00000"/>
                </a:solidFill>
                <a:latin typeface="Calibri" panose="020F0502020204030204" pitchFamily="34" charset="0"/>
                <a:cs typeface="Calibri" panose="020F0502020204030204" pitchFamily="34" charset="0"/>
              </a:rPr>
              <a:t>free</a:t>
            </a:r>
            <a:r>
              <a:rPr lang="en-US" sz="1800" dirty="0">
                <a:solidFill>
                  <a:srgbClr val="C00000"/>
                </a:solidFill>
                <a:latin typeface="Calibri" panose="020F0502020204030204" pitchFamily="34" charset="0"/>
                <a:cs typeface="Calibri" panose="020F0502020204030204" pitchFamily="34" charset="0"/>
              </a:rPr>
              <a:t> block and has unscaled pointer arithmetic</a:t>
            </a:r>
          </a:p>
        </p:txBody>
      </p:sp>
      <p:grpSp>
        <p:nvGrpSpPr>
          <p:cNvPr id="13" name="Group 12"/>
          <p:cNvGrpSpPr/>
          <p:nvPr/>
        </p:nvGrpSpPr>
        <p:grpSpPr>
          <a:xfrm>
            <a:off x="457200" y="5029200"/>
            <a:ext cx="8551532" cy="1733523"/>
            <a:chOff x="457200" y="5029200"/>
            <a:chExt cx="8551532" cy="1733523"/>
          </a:xfrm>
        </p:grpSpPr>
        <p:sp>
          <p:nvSpPr>
            <p:cNvPr id="23598" name="Text Box 46"/>
            <p:cNvSpPr txBox="1">
              <a:spLocks noChangeArrowheads="1"/>
            </p:cNvSpPr>
            <p:nvPr>
              <p:custDataLst>
                <p:tags r:id="rId6"/>
              </p:custDataLst>
            </p:nvPr>
          </p:nvSpPr>
          <p:spPr bwMode="auto">
            <a:xfrm>
              <a:off x="457200" y="5394960"/>
              <a:ext cx="2849498" cy="1036310"/>
            </a:xfrm>
            <a:prstGeom prst="rect">
              <a:avLst/>
            </a:prstGeom>
            <a:noFill/>
            <a:ln w="9525">
              <a:noFill/>
              <a:round/>
              <a:headEnd/>
              <a:tailEnd/>
            </a:ln>
            <a:effectLst/>
          </p:spPr>
          <p:txBody>
            <a:bodyPr wrap="none" lIns="45720" tIns="46800" rIns="45720" bIns="46800">
              <a:spAutoFit/>
            </a:bodyPr>
            <a:lstStyle/>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err="1">
                  <a:latin typeface="Courier New" panose="02070309020205020404" pitchFamily="49" charset="0"/>
                  <a:cs typeface="Courier New" panose="02070309020205020404" pitchFamily="49" charset="0"/>
                </a:rPr>
                <a:t>malloc</a:t>
              </a:r>
              <a:r>
                <a:rPr lang="en-GB" sz="1800" b="0" dirty="0">
                  <a:latin typeface="Courier New" panose="02070309020205020404" pitchFamily="49" charset="0"/>
                  <a:cs typeface="Courier New" panose="02070309020205020404" pitchFamily="49" charset="0"/>
                </a:rPr>
                <a:t>(24)</a:t>
              </a:r>
              <a:r>
                <a:rPr lang="en-US" sz="1800" b="0" dirty="0">
                  <a:latin typeface="Courier New" panose="02070309020205020404" pitchFamily="49" charset="0"/>
                  <a:cs typeface="Courier New" panose="02070309020205020404" pitchFamily="49" charset="0"/>
                </a:rPr>
                <a:t>:</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0" dirty="0">
                  <a:latin typeface="Courier New" panose="02070309020205020404" pitchFamily="49" charset="0"/>
                  <a:cs typeface="Courier New" panose="02070309020205020404" pitchFamily="49" charset="0"/>
                  <a:sym typeface="Wingdings"/>
                </a:rPr>
                <a:t>  </a:t>
              </a:r>
              <a:r>
                <a:rPr lang="en-US" sz="1800" b="1" dirty="0">
                  <a:solidFill>
                    <a:srgbClr val="C00000"/>
                  </a:solidFill>
                  <a:latin typeface="Courier New" panose="02070309020205020404" pitchFamily="49" charset="0"/>
                  <a:cs typeface="Courier New" panose="02070309020205020404" pitchFamily="49" charset="0"/>
                  <a:sym typeface="Wingdings"/>
                </a:rPr>
                <a:t>ptr</a:t>
              </a:r>
              <a:r>
                <a:rPr lang="en-US" sz="1800" b="0" dirty="0">
                  <a:solidFill>
                    <a:srgbClr val="C00000"/>
                  </a:solidFill>
                  <a:latin typeface="Courier New" panose="02070309020205020404" pitchFamily="49" charset="0"/>
                  <a:cs typeface="Courier New" panose="02070309020205020404" pitchFamily="49" charset="0"/>
                  <a:sym typeface="Wingdings"/>
                </a:rPr>
                <a:t> </a:t>
              </a:r>
              <a:r>
                <a:rPr lang="en-US" sz="1800" b="0" dirty="0">
                  <a:latin typeface="Courier New" panose="02070309020205020404" pitchFamily="49" charset="0"/>
                  <a:cs typeface="Courier New" panose="02070309020205020404" pitchFamily="49" charset="0"/>
                  <a:sym typeface="Wingdings"/>
                </a:rPr>
                <a:t>b = find(24+8)</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0" dirty="0">
                  <a:latin typeface="Courier New" panose="02070309020205020404" pitchFamily="49" charset="0"/>
                  <a:cs typeface="Courier New" panose="02070309020205020404" pitchFamily="49" charset="0"/>
                  <a:sym typeface="Wingdings"/>
                </a:rPr>
                <a:t>  </a:t>
              </a:r>
              <a:r>
                <a:rPr lang="en-GB" sz="1800" dirty="0">
                  <a:latin typeface="Courier New" panose="02070309020205020404" pitchFamily="49" charset="0"/>
                  <a:cs typeface="Courier New" panose="02070309020205020404" pitchFamily="49" charset="0"/>
                </a:rPr>
                <a:t>split(b, </a:t>
              </a:r>
              <a:r>
                <a:rPr lang="en-US" dirty="0">
                  <a:latin typeface="Courier New" panose="02070309020205020404" pitchFamily="49" charset="0"/>
                  <a:cs typeface="Courier New" panose="02070309020205020404" pitchFamily="49" charset="0"/>
                </a:rPr>
                <a:t>24</a:t>
              </a:r>
              <a:r>
                <a:rPr lang="en-US" sz="1800" dirty="0">
                  <a:latin typeface="Courier New" panose="02070309020205020404" pitchFamily="49" charset="0"/>
                  <a:cs typeface="Courier New" panose="02070309020205020404" pitchFamily="49" charset="0"/>
                </a:rPr>
                <a:t>+8</a:t>
              </a:r>
              <a:r>
                <a:rPr lang="en-GB" sz="1800" dirty="0">
                  <a:latin typeface="Courier New" panose="02070309020205020404" pitchFamily="49" charset="0"/>
                  <a:cs typeface="Courier New" panose="02070309020205020404" pitchFamily="49" charset="0"/>
                </a:rPr>
                <a:t>)</a:t>
              </a:r>
            </a:p>
            <a:p>
              <a:pP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cs typeface="Courier New" panose="02070309020205020404" pitchFamily="49" charset="0"/>
                </a:rPr>
                <a:t>  allocate(b)</a:t>
              </a:r>
              <a:endParaRPr lang="en-GB" sz="1800" dirty="0">
                <a:latin typeface="Courier New" panose="02070309020205020404" pitchFamily="49" charset="0"/>
                <a:cs typeface="Courier New" panose="02070309020205020404" pitchFamily="49" charset="0"/>
              </a:endParaRPr>
            </a:p>
          </p:txBody>
        </p:sp>
        <p:grpSp>
          <p:nvGrpSpPr>
            <p:cNvPr id="9" name="Group 8"/>
            <p:cNvGrpSpPr/>
            <p:nvPr/>
          </p:nvGrpSpPr>
          <p:grpSpPr>
            <a:xfrm>
              <a:off x="7058013" y="5394960"/>
              <a:ext cx="1950719" cy="1280160"/>
              <a:chOff x="7058013" y="2834640"/>
              <a:chExt cx="1950719" cy="1280160"/>
            </a:xfrm>
          </p:grpSpPr>
          <p:sp>
            <p:nvSpPr>
              <p:cNvPr id="100" name="Rectangle 27"/>
              <p:cNvSpPr>
                <a:spLocks noChangeArrowheads="1"/>
              </p:cNvSpPr>
              <p:nvPr>
                <p:custDataLst>
                  <p:tags r:id="rId47"/>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1" name="Rectangle 28"/>
              <p:cNvSpPr>
                <a:spLocks noChangeArrowheads="1"/>
              </p:cNvSpPr>
              <p:nvPr>
                <p:custDataLst>
                  <p:tags r:id="rId48"/>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2" name="Text Box 29"/>
              <p:cNvSpPr txBox="1">
                <a:spLocks noChangeArrowheads="1"/>
              </p:cNvSpPr>
              <p:nvPr>
                <p:custDataLst>
                  <p:tags r:id="rId49"/>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word</a:t>
                </a:r>
              </a:p>
            </p:txBody>
          </p:sp>
          <p:sp>
            <p:nvSpPr>
              <p:cNvPr id="103" name="Text Box 30"/>
              <p:cNvSpPr txBox="1">
                <a:spLocks noChangeArrowheads="1"/>
              </p:cNvSpPr>
              <p:nvPr>
                <p:custDataLst>
                  <p:tags r:id="rId50"/>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p>
            </p:txBody>
          </p:sp>
          <p:sp>
            <p:nvSpPr>
              <p:cNvPr id="104" name="Rectangle 28"/>
              <p:cNvSpPr>
                <a:spLocks noChangeArrowheads="1"/>
              </p:cNvSpPr>
              <p:nvPr>
                <p:custDataLst>
                  <p:tags r:id="rId51"/>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5" name="Text Box 30"/>
              <p:cNvSpPr txBox="1">
                <a:spLocks noChangeArrowheads="1"/>
              </p:cNvSpPr>
              <p:nvPr>
                <p:custDataLst>
                  <p:tags r:id="rId52"/>
                </p:custDataLst>
              </p:nvPr>
            </p:nvSpPr>
            <p:spPr bwMode="auto">
              <a:xfrm>
                <a:off x="7360919" y="3566160"/>
                <a:ext cx="1645920" cy="548640"/>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Newly-allocated</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word</a:t>
                </a:r>
              </a:p>
            </p:txBody>
          </p:sp>
        </p:grpSp>
        <p:grpSp>
          <p:nvGrpSpPr>
            <p:cNvPr id="6" name="Group 5"/>
            <p:cNvGrpSpPr/>
            <p:nvPr/>
          </p:nvGrpSpPr>
          <p:grpSpPr>
            <a:xfrm>
              <a:off x="3657600" y="5029200"/>
              <a:ext cx="3048000" cy="1031055"/>
              <a:chOff x="3886200" y="2237519"/>
              <a:chExt cx="3048000" cy="1031055"/>
            </a:xfrm>
          </p:grpSpPr>
          <p:grpSp>
            <p:nvGrpSpPr>
              <p:cNvPr id="2" name="Group 1"/>
              <p:cNvGrpSpPr/>
              <p:nvPr>
                <p:custDataLst>
                  <p:tags r:id="rId27"/>
                </p:custDataLst>
              </p:nvPr>
            </p:nvGrpSpPr>
            <p:grpSpPr>
              <a:xfrm>
                <a:off x="3886200" y="2237519"/>
                <a:ext cx="3048000" cy="1031055"/>
                <a:chOff x="3886200" y="2514599"/>
                <a:chExt cx="3048000" cy="1031055"/>
              </a:xfrm>
            </p:grpSpPr>
            <p:sp>
              <p:nvSpPr>
                <p:cNvPr id="23562" name="Rectangle 10"/>
                <p:cNvSpPr>
                  <a:spLocks noChangeArrowheads="1"/>
                </p:cNvSpPr>
                <p:nvPr>
                  <p:custDataLst>
                    <p:tags r:id="rId33"/>
                  </p:custDataLst>
                </p:nvPr>
              </p:nvSpPr>
              <p:spPr bwMode="auto">
                <a:xfrm>
                  <a:off x="38862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23563" name="Rectangle 11"/>
                <p:cNvSpPr>
                  <a:spLocks noChangeArrowheads="1"/>
                </p:cNvSpPr>
                <p:nvPr>
                  <p:custDataLst>
                    <p:tags r:id="rId34"/>
                  </p:custDataLst>
                </p:nvPr>
              </p:nvSpPr>
              <p:spPr bwMode="auto">
                <a:xfrm>
                  <a:off x="41910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4" name="Rectangle 12"/>
                <p:cNvSpPr>
                  <a:spLocks noChangeArrowheads="1"/>
                </p:cNvSpPr>
                <p:nvPr>
                  <p:custDataLst>
                    <p:tags r:id="rId35"/>
                  </p:custDataLst>
                </p:nvPr>
              </p:nvSpPr>
              <p:spPr bwMode="auto">
                <a:xfrm>
                  <a:off x="48006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5" name="Rectangle 13"/>
                <p:cNvSpPr>
                  <a:spLocks noChangeArrowheads="1"/>
                </p:cNvSpPr>
                <p:nvPr>
                  <p:custDataLst>
                    <p:tags r:id="rId36"/>
                  </p:custDataLst>
                </p:nvPr>
              </p:nvSpPr>
              <p:spPr bwMode="auto">
                <a:xfrm>
                  <a:off x="51054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6" name="Rectangle 14"/>
                <p:cNvSpPr>
                  <a:spLocks noChangeArrowheads="1"/>
                </p:cNvSpPr>
                <p:nvPr>
                  <p:custDataLst>
                    <p:tags r:id="rId37"/>
                  </p:custDataLst>
                </p:nvPr>
              </p:nvSpPr>
              <p:spPr bwMode="auto">
                <a:xfrm>
                  <a:off x="54102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7" name="Rectangle 15"/>
                <p:cNvSpPr>
                  <a:spLocks noChangeArrowheads="1"/>
                </p:cNvSpPr>
                <p:nvPr>
                  <p:custDataLst>
                    <p:tags r:id="rId38"/>
                  </p:custDataLst>
                </p:nvPr>
              </p:nvSpPr>
              <p:spPr bwMode="auto">
                <a:xfrm>
                  <a:off x="57150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8" name="Rectangle 16"/>
                <p:cNvSpPr>
                  <a:spLocks noChangeArrowheads="1"/>
                </p:cNvSpPr>
                <p:nvPr>
                  <p:custDataLst>
                    <p:tags r:id="rId39"/>
                  </p:custDataLst>
                </p:nvPr>
              </p:nvSpPr>
              <p:spPr bwMode="auto">
                <a:xfrm>
                  <a:off x="6019800" y="2751438"/>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69" name="Rectangle 17"/>
                <p:cNvSpPr>
                  <a:spLocks noChangeArrowheads="1"/>
                </p:cNvSpPr>
                <p:nvPr>
                  <p:custDataLst>
                    <p:tags r:id="rId40"/>
                  </p:custDataLst>
                </p:nvPr>
              </p:nvSpPr>
              <p:spPr bwMode="auto">
                <a:xfrm>
                  <a:off x="6324600" y="2751438"/>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23570" name="Rectangle 18"/>
                <p:cNvSpPr>
                  <a:spLocks noChangeArrowheads="1"/>
                </p:cNvSpPr>
                <p:nvPr>
                  <p:custDataLst>
                    <p:tags r:id="rId41"/>
                  </p:custDataLst>
                </p:nvPr>
              </p:nvSpPr>
              <p:spPr bwMode="auto">
                <a:xfrm>
                  <a:off x="6629400" y="27514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1" name="Rectangle 19"/>
                <p:cNvSpPr>
                  <a:spLocks noChangeArrowheads="1"/>
                </p:cNvSpPr>
                <p:nvPr>
                  <p:custDataLst>
                    <p:tags r:id="rId42"/>
                  </p:custDataLst>
                </p:nvPr>
              </p:nvSpPr>
              <p:spPr bwMode="auto">
                <a:xfrm>
                  <a:off x="4495800" y="2751438"/>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23572" name="Freeform 20"/>
                <p:cNvSpPr>
                  <a:spLocks/>
                </p:cNvSpPr>
                <p:nvPr>
                  <p:custDataLst>
                    <p:tags r:id="rId43"/>
                  </p:custDataLst>
                </p:nvPr>
              </p:nvSpPr>
              <p:spPr bwMode="auto">
                <a:xfrm>
                  <a:off x="4047150" y="2514599"/>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73" name="Freeform 21"/>
                <p:cNvSpPr>
                  <a:spLocks/>
                </p:cNvSpPr>
                <p:nvPr>
                  <p:custDataLst>
                    <p:tags r:id="rId44"/>
                  </p:custDataLst>
                </p:nvPr>
              </p:nvSpPr>
              <p:spPr bwMode="auto">
                <a:xfrm>
                  <a:off x="4648200" y="2514600"/>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87" name="Line 35"/>
                <p:cNvSpPr>
                  <a:spLocks noChangeShapeType="1"/>
                </p:cNvSpPr>
                <p:nvPr>
                  <p:custDataLst>
                    <p:tags r:id="rId45"/>
                  </p:custDataLst>
                </p:nvPr>
              </p:nvSpPr>
              <p:spPr bwMode="auto">
                <a:xfrm flipV="1">
                  <a:off x="4507992" y="3054651"/>
                  <a:ext cx="1588" cy="231775"/>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23588" name="Text Box 36"/>
                <p:cNvSpPr txBox="1">
                  <a:spLocks noChangeArrowheads="1"/>
                </p:cNvSpPr>
                <p:nvPr>
                  <p:custDataLst>
                    <p:tags r:id="rId46"/>
                  </p:custDataLst>
                </p:nvPr>
              </p:nvSpPr>
              <p:spPr bwMode="auto">
                <a:xfrm>
                  <a:off x="4361688" y="3208638"/>
                  <a:ext cx="305190" cy="337016"/>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anose="02070309020205020404" pitchFamily="49" charset="0"/>
                      <a:cs typeface="Courier New" panose="02070309020205020404" pitchFamily="49" charset="0"/>
                    </a:rPr>
                    <a:t>b</a:t>
                  </a:r>
                </a:p>
              </p:txBody>
            </p:sp>
          </p:grpSp>
          <p:grpSp>
            <p:nvGrpSpPr>
              <p:cNvPr id="5" name="Group 4"/>
              <p:cNvGrpSpPr/>
              <p:nvPr/>
            </p:nvGrpSpPr>
            <p:grpSpPr>
              <a:xfrm>
                <a:off x="4187952" y="2779776"/>
                <a:ext cx="2441448" cy="182880"/>
                <a:chOff x="4187952" y="2779776"/>
                <a:chExt cx="2441448" cy="182880"/>
              </a:xfrm>
            </p:grpSpPr>
            <p:cxnSp>
              <p:nvCxnSpPr>
                <p:cNvPr id="109" name="Straight Connector 108"/>
                <p:cNvCxnSpPr/>
                <p:nvPr>
                  <p:custDataLst>
                    <p:tags r:id="rId28"/>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7" name="Straight Connector 116"/>
                <p:cNvCxnSpPr/>
                <p:nvPr>
                  <p:custDataLst>
                    <p:tags r:id="rId29"/>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8" name="Straight Connector 117"/>
                <p:cNvCxnSpPr/>
                <p:nvPr>
                  <p:custDataLst>
                    <p:tags r:id="rId30"/>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9" name="Straight Connector 118"/>
                <p:cNvCxnSpPr/>
                <p:nvPr>
                  <p:custDataLst>
                    <p:tags r:id="rId31"/>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0" name="Straight Connector 119"/>
                <p:cNvCxnSpPr/>
                <p:nvPr>
                  <p:custDataLst>
                    <p:tags r:id="rId32"/>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7" name="Group 6"/>
            <p:cNvGrpSpPr/>
            <p:nvPr/>
          </p:nvGrpSpPr>
          <p:grpSpPr>
            <a:xfrm>
              <a:off x="3657600" y="6035040"/>
              <a:ext cx="3048000" cy="727683"/>
              <a:chOff x="3886200" y="3624861"/>
              <a:chExt cx="3048000" cy="727683"/>
            </a:xfrm>
          </p:grpSpPr>
          <p:grpSp>
            <p:nvGrpSpPr>
              <p:cNvPr id="3" name="Group 2"/>
              <p:cNvGrpSpPr/>
              <p:nvPr>
                <p:custDataLst>
                  <p:tags r:id="rId7"/>
                </p:custDataLst>
              </p:nvPr>
            </p:nvGrpSpPr>
            <p:grpSpPr>
              <a:xfrm>
                <a:off x="3886200" y="3624861"/>
                <a:ext cx="3048000" cy="542816"/>
                <a:chOff x="3886200" y="4012773"/>
                <a:chExt cx="3048000" cy="542816"/>
              </a:xfrm>
            </p:grpSpPr>
            <p:sp>
              <p:nvSpPr>
                <p:cNvPr id="23590" name="Text Box 38"/>
                <p:cNvSpPr txBox="1">
                  <a:spLocks noChangeArrowheads="1"/>
                </p:cNvSpPr>
                <p:nvPr>
                  <p:custDataLst>
                    <p:tags r:id="rId13"/>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16|0</a:t>
                  </a:r>
                </a:p>
              </p:txBody>
            </p:sp>
            <p:sp>
              <p:nvSpPr>
                <p:cNvPr id="23576" name="Rectangle 24"/>
                <p:cNvSpPr>
                  <a:spLocks noChangeArrowheads="1"/>
                </p:cNvSpPr>
                <p:nvPr>
                  <p:custDataLst>
                    <p:tags r:id="rId14"/>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23577" name="Rectangle 25"/>
                <p:cNvSpPr>
                  <a:spLocks noChangeArrowheads="1"/>
                </p:cNvSpPr>
                <p:nvPr>
                  <p:custDataLst>
                    <p:tags r:id="rId15"/>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8" name="Rectangle 26"/>
                <p:cNvSpPr>
                  <a:spLocks noChangeArrowheads="1"/>
                </p:cNvSpPr>
                <p:nvPr>
                  <p:custDataLst>
                    <p:tags r:id="rId16"/>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79" name="Rectangle 27"/>
                <p:cNvSpPr>
                  <a:spLocks noChangeArrowheads="1"/>
                </p:cNvSpPr>
                <p:nvPr>
                  <p:custDataLst>
                    <p:tags r:id="rId17"/>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0" name="Rectangle 28"/>
                <p:cNvSpPr>
                  <a:spLocks noChangeArrowheads="1"/>
                </p:cNvSpPr>
                <p:nvPr>
                  <p:custDataLst>
                    <p:tags r:id="rId18"/>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1" name="Rectangle 29"/>
                <p:cNvSpPr>
                  <a:spLocks noChangeArrowheads="1"/>
                </p:cNvSpPr>
                <p:nvPr>
                  <p:custDataLst>
                    <p:tags r:id="rId19"/>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2" name="Rectangle 30"/>
                <p:cNvSpPr>
                  <a:spLocks noChangeArrowheads="1"/>
                </p:cNvSpPr>
                <p:nvPr>
                  <p:custDataLst>
                    <p:tags r:id="rId20"/>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3" name="Rectangle 31"/>
                <p:cNvSpPr>
                  <a:spLocks noChangeArrowheads="1"/>
                </p:cNvSpPr>
                <p:nvPr>
                  <p:custDataLst>
                    <p:tags r:id="rId21"/>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23584" name="Rectangle 32"/>
                <p:cNvSpPr>
                  <a:spLocks noChangeArrowheads="1"/>
                </p:cNvSpPr>
                <p:nvPr>
                  <p:custDataLst>
                    <p:tags r:id="rId22"/>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585" name="Rectangle 33"/>
                <p:cNvSpPr>
                  <a:spLocks noChangeArrowheads="1"/>
                </p:cNvSpPr>
                <p:nvPr>
                  <p:custDataLst>
                    <p:tags r:id="rId23"/>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3591" name="Freeform 39"/>
                <p:cNvSpPr>
                  <a:spLocks/>
                </p:cNvSpPr>
                <p:nvPr>
                  <p:custDataLst>
                    <p:tags r:id="rId24"/>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23592" name="Freeform 40"/>
                <p:cNvSpPr>
                  <a:spLocks/>
                </p:cNvSpPr>
                <p:nvPr>
                  <p:custDataLst>
                    <p:tags r:id="rId25"/>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46" name="Freeform 20"/>
                <p:cNvSpPr>
                  <a:spLocks/>
                </p:cNvSpPr>
                <p:nvPr>
                  <p:custDataLst>
                    <p:tags r:id="rId26"/>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121" name="Group 120"/>
              <p:cNvGrpSpPr/>
              <p:nvPr/>
            </p:nvGrpSpPr>
            <p:grpSpPr>
              <a:xfrm>
                <a:off x="4187952" y="4169664"/>
                <a:ext cx="2441448" cy="182880"/>
                <a:chOff x="4187952" y="2779776"/>
                <a:chExt cx="2441448" cy="182880"/>
              </a:xfrm>
            </p:grpSpPr>
            <p:cxnSp>
              <p:nvCxnSpPr>
                <p:cNvPr id="122" name="Straight Connector 121"/>
                <p:cNvCxnSpPr/>
                <p:nvPr>
                  <p:custDataLst>
                    <p:tags r:id="rId8"/>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3" name="Straight Connector 122"/>
                <p:cNvCxnSpPr/>
                <p:nvPr>
                  <p:custDataLst>
                    <p:tags r:id="rId9"/>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4" name="Straight Connector 123"/>
                <p:cNvCxnSpPr/>
                <p:nvPr>
                  <p:custDataLst>
                    <p:tags r:id="rId10"/>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5" name="Straight Connector 124"/>
                <p:cNvCxnSpPr/>
                <p:nvPr>
                  <p:custDataLst>
                    <p:tags r:id="rId11"/>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26" name="Straight Connector 125"/>
                <p:cNvCxnSpPr/>
                <p:nvPr>
                  <p:custDataLst>
                    <p:tags r:id="rId12"/>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spTree>
    <p:extLst>
      <p:ext uri="{BB962C8B-B14F-4D97-AF65-F5344CB8AC3E}">
        <p14:creationId xmlns:p14="http://schemas.microsoft.com/office/powerpoint/2010/main" val="369688921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custDataLst>
              <p:tags r:id="rId1"/>
            </p:custDataLst>
          </p:nvPr>
        </p:nvSpPr>
        <p:spPr>
          <a:ln/>
        </p:spPr>
        <p:txBody>
          <a:bodyPr/>
          <a:lstStyle/>
          <a:p>
            <a:r>
              <a:rPr lang="en-GB" dirty="0"/>
              <a:t>Implicit List:  Freeing a Block</a:t>
            </a:r>
          </a:p>
        </p:txBody>
      </p:sp>
      <p:sp>
        <p:nvSpPr>
          <p:cNvPr id="24578" name="Rectangle 2"/>
          <p:cNvSpPr>
            <a:spLocks noGrp="1" noChangeArrowheads="1"/>
          </p:cNvSpPr>
          <p:nvPr>
            <p:ph idx="1"/>
            <p:custDataLst>
              <p:tags r:id="rId2"/>
            </p:custDataLst>
          </p:nvPr>
        </p:nvSpPr>
        <p:spPr>
          <a:xfrm>
            <a:off x="396875" y="1362075"/>
            <a:ext cx="8366125" cy="1463040"/>
          </a:xfrm>
          <a:ln/>
        </p:spPr>
        <p:txBody>
          <a:bodyPr/>
          <a:lstStyle/>
          <a:p>
            <a:pPr marL="346075" indent="-346075">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Simplest implementation just clears “allocated” flag</a:t>
            </a:r>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b="1" dirty="0">
                <a:latin typeface="Courier New" panose="02070309020205020404" pitchFamily="49" charset="0"/>
                <a:cs typeface="Courier New" panose="02070309020205020404" pitchFamily="49" charset="0"/>
              </a:rPr>
              <a:t>void</a:t>
            </a:r>
            <a:r>
              <a:rPr lang="en-GB" dirty="0">
                <a:latin typeface="Courier New" panose="02070309020205020404" pitchFamily="49" charset="0"/>
                <a:cs typeface="Courier New" panose="02070309020205020404" pitchFamily="49" charset="0"/>
              </a:rPr>
              <a:t> free(</a:t>
            </a:r>
            <a:r>
              <a:rPr lang="en-GB" b="1" dirty="0" err="1">
                <a:latin typeface="Courier New" panose="02070309020205020404" pitchFamily="49" charset="0"/>
                <a:cs typeface="Courier New" panose="02070309020205020404" pitchFamily="49" charset="0"/>
              </a:rPr>
              <a:t>ptr</a:t>
            </a:r>
            <a:r>
              <a:rPr lang="en-GB" dirty="0">
                <a:latin typeface="Courier New" panose="02070309020205020404" pitchFamily="49" charset="0"/>
                <a:cs typeface="Courier New" panose="02070309020205020404" pitchFamily="49" charset="0"/>
              </a:rPr>
              <a:t> p) {*(p-WORD) &amp;= -2;}</a:t>
            </a:r>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But can lead to “false fragmentation”</a:t>
            </a:r>
          </a:p>
        </p:txBody>
      </p:sp>
      <p:sp>
        <p:nvSpPr>
          <p:cNvPr id="52" name="Slide Number Placeholder 51"/>
          <p:cNvSpPr>
            <a:spLocks noGrp="1"/>
          </p:cNvSpPr>
          <p:nvPr>
            <p:ph type="sldNum" sz="quarter" idx="10"/>
            <p:custDataLst>
              <p:tags r:id="rId3"/>
            </p:custDataLst>
          </p:nvPr>
        </p:nvSpPr>
        <p:spPr/>
        <p:txBody>
          <a:bodyPr/>
          <a:lstStyle/>
          <a:p>
            <a:fld id="{7CBE8339-D2AD-46DC-A898-FD1E949067F0}" type="slidenum">
              <a:rPr lang="en-US" smtClean="0"/>
              <a:pPr/>
              <a:t>12</a:t>
            </a:fld>
            <a:endParaRPr lang="en-US"/>
          </a:p>
        </p:txBody>
      </p:sp>
      <p:grpSp>
        <p:nvGrpSpPr>
          <p:cNvPr id="8" name="Group 7"/>
          <p:cNvGrpSpPr/>
          <p:nvPr/>
        </p:nvGrpSpPr>
        <p:grpSpPr>
          <a:xfrm>
            <a:off x="4059936" y="3474720"/>
            <a:ext cx="305190" cy="515593"/>
            <a:chOff x="4206240" y="3474720"/>
            <a:chExt cx="305190" cy="515593"/>
          </a:xfrm>
        </p:grpSpPr>
        <p:sp>
          <p:nvSpPr>
            <p:cNvPr id="24596" name="Text Box 20"/>
            <p:cNvSpPr txBox="1">
              <a:spLocks noChangeArrowheads="1"/>
            </p:cNvSpPr>
            <p:nvPr>
              <p:custDataLst>
                <p:tags r:id="rId51"/>
              </p:custDataLst>
            </p:nvPr>
          </p:nvSpPr>
          <p:spPr bwMode="auto">
            <a:xfrm>
              <a:off x="4206240" y="3660670"/>
              <a:ext cx="305190" cy="329643"/>
            </a:xfrm>
            <a:prstGeom prst="rect">
              <a:avLst/>
            </a:prstGeom>
            <a:noFill/>
            <a:ln w="9525">
              <a:noFill/>
              <a:round/>
              <a:headEnd/>
              <a:tailEnd/>
            </a:ln>
            <a:effectLst/>
          </p:spPr>
          <p:txBody>
            <a:bodyPr wrap="none" lIns="90000" tIns="46800" rIns="90000" bIns="46800">
              <a:spAutoFit/>
            </a:bodyP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anose="02070309020205020404" pitchFamily="49" charset="0"/>
                  <a:cs typeface="Courier New" panose="02070309020205020404" pitchFamily="49" charset="0"/>
                </a:rPr>
                <a:t>p</a:t>
              </a:r>
            </a:p>
          </p:txBody>
        </p:sp>
        <p:sp>
          <p:nvSpPr>
            <p:cNvPr id="24597" name="Line 21"/>
            <p:cNvSpPr>
              <a:spLocks noChangeShapeType="1"/>
            </p:cNvSpPr>
            <p:nvPr>
              <p:custDataLst>
                <p:tags r:id="rId52"/>
              </p:custDataLst>
            </p:nvPr>
          </p:nvSpPr>
          <p:spPr bwMode="auto">
            <a:xfrm flipV="1">
              <a:off x="4361688" y="3474720"/>
              <a:ext cx="1588" cy="274320"/>
            </a:xfrm>
            <a:prstGeom prst="line">
              <a:avLst/>
            </a:prstGeom>
            <a:noFill/>
            <a:ln w="25560">
              <a:solidFill>
                <a:srgbClr val="4B2A85"/>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sp>
        <p:nvSpPr>
          <p:cNvPr id="24626" name="Text Box 50"/>
          <p:cNvSpPr txBox="1">
            <a:spLocks noChangeArrowheads="1"/>
          </p:cNvSpPr>
          <p:nvPr>
            <p:custDataLst>
              <p:tags r:id="rId4"/>
            </p:custDataLst>
          </p:nvPr>
        </p:nvSpPr>
        <p:spPr bwMode="auto">
          <a:xfrm>
            <a:off x="3291840" y="5358384"/>
            <a:ext cx="3840480" cy="612284"/>
          </a:xfrm>
          <a:prstGeom prst="rect">
            <a:avLst/>
          </a:prstGeom>
          <a:noFill/>
          <a:ln w="9525">
            <a:noFill/>
            <a:round/>
            <a:headEnd/>
            <a:tailEnd/>
          </a:ln>
          <a:effectLst/>
        </p:spPr>
        <p:txBody>
          <a:bodyPr wrap="square" lIns="90000" tIns="0" rIns="90000" bIns="46800">
            <a:spAutoFit/>
          </a:bodyPr>
          <a:lstStyle/>
          <a:p>
            <a:pPr>
              <a:lnSpc>
                <a:spcPct val="10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solidFill>
                  <a:srgbClr val="C00000"/>
                </a:solidFill>
                <a:latin typeface="Calibri" panose="020F0502020204030204" pitchFamily="34" charset="0"/>
                <a:cs typeface="Calibri" panose="020F0502020204030204" pitchFamily="34" charset="0"/>
              </a:rPr>
              <a:t>Oops!  There is enough free space, but the allocator won’t be able to find it</a:t>
            </a:r>
          </a:p>
        </p:txBody>
      </p:sp>
      <p:grpSp>
        <p:nvGrpSpPr>
          <p:cNvPr id="42" name="Group 41"/>
          <p:cNvGrpSpPr/>
          <p:nvPr/>
        </p:nvGrpSpPr>
        <p:grpSpPr>
          <a:xfrm>
            <a:off x="3291840" y="2926080"/>
            <a:ext cx="3048000" cy="727683"/>
            <a:chOff x="3886200" y="3624861"/>
            <a:chExt cx="3048000" cy="727683"/>
          </a:xfrm>
        </p:grpSpPr>
        <p:grpSp>
          <p:nvGrpSpPr>
            <p:cNvPr id="43" name="Group 42"/>
            <p:cNvGrpSpPr/>
            <p:nvPr>
              <p:custDataLst>
                <p:tags r:id="rId31"/>
              </p:custDataLst>
            </p:nvPr>
          </p:nvGrpSpPr>
          <p:grpSpPr>
            <a:xfrm>
              <a:off x="3886200" y="3624861"/>
              <a:ext cx="3048000" cy="542816"/>
              <a:chOff x="3886200" y="4012773"/>
              <a:chExt cx="3048000" cy="542816"/>
            </a:xfrm>
          </p:grpSpPr>
          <p:sp>
            <p:nvSpPr>
              <p:cNvPr id="53" name="Text Box 38"/>
              <p:cNvSpPr txBox="1">
                <a:spLocks noChangeArrowheads="1"/>
              </p:cNvSpPr>
              <p:nvPr>
                <p:custDataLst>
                  <p:tags r:id="rId37"/>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16|0</a:t>
                </a:r>
              </a:p>
            </p:txBody>
          </p:sp>
          <p:sp>
            <p:nvSpPr>
              <p:cNvPr id="54" name="Rectangle 24"/>
              <p:cNvSpPr>
                <a:spLocks noChangeArrowheads="1"/>
              </p:cNvSpPr>
              <p:nvPr>
                <p:custDataLst>
                  <p:tags r:id="rId38"/>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55" name="Rectangle 25"/>
              <p:cNvSpPr>
                <a:spLocks noChangeArrowheads="1"/>
              </p:cNvSpPr>
              <p:nvPr>
                <p:custDataLst>
                  <p:tags r:id="rId39"/>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6" name="Rectangle 26"/>
              <p:cNvSpPr>
                <a:spLocks noChangeArrowheads="1"/>
              </p:cNvSpPr>
              <p:nvPr>
                <p:custDataLst>
                  <p:tags r:id="rId40"/>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Rectangle 27"/>
              <p:cNvSpPr>
                <a:spLocks noChangeArrowheads="1"/>
              </p:cNvSpPr>
              <p:nvPr>
                <p:custDataLst>
                  <p:tags r:id="rId41"/>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8" name="Rectangle 28"/>
              <p:cNvSpPr>
                <a:spLocks noChangeArrowheads="1"/>
              </p:cNvSpPr>
              <p:nvPr>
                <p:custDataLst>
                  <p:tags r:id="rId42"/>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Rectangle 29"/>
              <p:cNvSpPr>
                <a:spLocks noChangeArrowheads="1"/>
              </p:cNvSpPr>
              <p:nvPr>
                <p:custDataLst>
                  <p:tags r:id="rId43"/>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0" name="Rectangle 30"/>
              <p:cNvSpPr>
                <a:spLocks noChangeArrowheads="1"/>
              </p:cNvSpPr>
              <p:nvPr>
                <p:custDataLst>
                  <p:tags r:id="rId44"/>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1" name="Rectangle 31"/>
              <p:cNvSpPr>
                <a:spLocks noChangeArrowheads="1"/>
              </p:cNvSpPr>
              <p:nvPr>
                <p:custDataLst>
                  <p:tags r:id="rId45"/>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62" name="Rectangle 32"/>
              <p:cNvSpPr>
                <a:spLocks noChangeArrowheads="1"/>
              </p:cNvSpPr>
              <p:nvPr>
                <p:custDataLst>
                  <p:tags r:id="rId46"/>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3" name="Rectangle 33"/>
              <p:cNvSpPr>
                <a:spLocks noChangeArrowheads="1"/>
              </p:cNvSpPr>
              <p:nvPr>
                <p:custDataLst>
                  <p:tags r:id="rId47"/>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64" name="Freeform 39"/>
              <p:cNvSpPr>
                <a:spLocks/>
              </p:cNvSpPr>
              <p:nvPr>
                <p:custDataLst>
                  <p:tags r:id="rId48"/>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65" name="Freeform 40"/>
              <p:cNvSpPr>
                <a:spLocks/>
              </p:cNvSpPr>
              <p:nvPr>
                <p:custDataLst>
                  <p:tags r:id="rId49"/>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66" name="Freeform 20"/>
              <p:cNvSpPr>
                <a:spLocks/>
              </p:cNvSpPr>
              <p:nvPr>
                <p:custDataLst>
                  <p:tags r:id="rId50"/>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4" name="Group 43"/>
            <p:cNvGrpSpPr/>
            <p:nvPr/>
          </p:nvGrpSpPr>
          <p:grpSpPr>
            <a:xfrm>
              <a:off x="4187952" y="4169664"/>
              <a:ext cx="2441448" cy="182880"/>
              <a:chOff x="4187952" y="2779776"/>
              <a:chExt cx="2441448" cy="182880"/>
            </a:xfrm>
          </p:grpSpPr>
          <p:cxnSp>
            <p:nvCxnSpPr>
              <p:cNvPr id="45" name="Straight Connector 44"/>
              <p:cNvCxnSpPr/>
              <p:nvPr>
                <p:custDataLst>
                  <p:tags r:id="rId32"/>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46" name="Straight Connector 45"/>
              <p:cNvCxnSpPr/>
              <p:nvPr>
                <p:custDataLst>
                  <p:tags r:id="rId33"/>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49" name="Straight Connector 48"/>
              <p:cNvCxnSpPr/>
              <p:nvPr>
                <p:custDataLst>
                  <p:tags r:id="rId34"/>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0" name="Straight Connector 49"/>
              <p:cNvCxnSpPr/>
              <p:nvPr>
                <p:custDataLst>
                  <p:tags r:id="rId35"/>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1" name="Straight Connector 50"/>
              <p:cNvCxnSpPr/>
              <p:nvPr>
                <p:custDataLst>
                  <p:tags r:id="rId36"/>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67" name="Group 66"/>
          <p:cNvGrpSpPr/>
          <p:nvPr/>
        </p:nvGrpSpPr>
        <p:grpSpPr>
          <a:xfrm>
            <a:off x="7058013" y="3291840"/>
            <a:ext cx="1950719" cy="1036320"/>
            <a:chOff x="7058013" y="2834640"/>
            <a:chExt cx="1950719" cy="1036320"/>
          </a:xfrm>
        </p:grpSpPr>
        <p:sp>
          <p:nvSpPr>
            <p:cNvPr id="68" name="Rectangle 27"/>
            <p:cNvSpPr>
              <a:spLocks noChangeArrowheads="1"/>
            </p:cNvSpPr>
            <p:nvPr>
              <p:custDataLst>
                <p:tags r:id="rId25"/>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9" name="Rectangle 28"/>
            <p:cNvSpPr>
              <a:spLocks noChangeArrowheads="1"/>
            </p:cNvSpPr>
            <p:nvPr>
              <p:custDataLst>
                <p:tags r:id="rId26"/>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0" name="Text Box 29"/>
            <p:cNvSpPr txBox="1">
              <a:spLocks noChangeArrowheads="1"/>
            </p:cNvSpPr>
            <p:nvPr>
              <p:custDataLst>
                <p:tags r:id="rId27"/>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word</a:t>
              </a:r>
            </a:p>
          </p:txBody>
        </p:sp>
        <p:sp>
          <p:nvSpPr>
            <p:cNvPr id="71" name="Text Box 30"/>
            <p:cNvSpPr txBox="1">
              <a:spLocks noChangeArrowheads="1"/>
            </p:cNvSpPr>
            <p:nvPr>
              <p:custDataLst>
                <p:tags r:id="rId28"/>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p>
          </p:txBody>
        </p:sp>
        <p:sp>
          <p:nvSpPr>
            <p:cNvPr id="72" name="Rectangle 28"/>
            <p:cNvSpPr>
              <a:spLocks noChangeArrowheads="1"/>
            </p:cNvSpPr>
            <p:nvPr>
              <p:custDataLst>
                <p:tags r:id="rId29"/>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3" name="Text Box 30"/>
            <p:cNvSpPr txBox="1">
              <a:spLocks noChangeArrowheads="1"/>
            </p:cNvSpPr>
            <p:nvPr>
              <p:custDataLst>
                <p:tags r:id="rId30"/>
              </p:custDataLst>
            </p:nvPr>
          </p:nvSpPr>
          <p:spPr bwMode="auto">
            <a:xfrm>
              <a:off x="7360919" y="356616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Block of interest</a:t>
              </a:r>
            </a:p>
          </p:txBody>
        </p:sp>
      </p:grpSp>
      <p:grpSp>
        <p:nvGrpSpPr>
          <p:cNvPr id="74" name="Group 73"/>
          <p:cNvGrpSpPr/>
          <p:nvPr/>
        </p:nvGrpSpPr>
        <p:grpSpPr>
          <a:xfrm>
            <a:off x="3291840" y="4023360"/>
            <a:ext cx="3048000" cy="727683"/>
            <a:chOff x="3886200" y="3624861"/>
            <a:chExt cx="3048000" cy="727683"/>
          </a:xfrm>
        </p:grpSpPr>
        <p:grpSp>
          <p:nvGrpSpPr>
            <p:cNvPr id="75" name="Group 74"/>
            <p:cNvGrpSpPr/>
            <p:nvPr>
              <p:custDataLst>
                <p:tags r:id="rId5"/>
              </p:custDataLst>
            </p:nvPr>
          </p:nvGrpSpPr>
          <p:grpSpPr>
            <a:xfrm>
              <a:off x="3886200" y="3624861"/>
              <a:ext cx="3048000" cy="542816"/>
              <a:chOff x="3886200" y="4012773"/>
              <a:chExt cx="3048000" cy="542816"/>
            </a:xfrm>
          </p:grpSpPr>
          <p:sp>
            <p:nvSpPr>
              <p:cNvPr id="82" name="Text Box 38"/>
              <p:cNvSpPr txBox="1">
                <a:spLocks noChangeArrowheads="1"/>
              </p:cNvSpPr>
              <p:nvPr>
                <p:custDataLst>
                  <p:tags r:id="rId11"/>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16|0</a:t>
                </a:r>
              </a:p>
            </p:txBody>
          </p:sp>
          <p:sp>
            <p:nvSpPr>
              <p:cNvPr id="83" name="Rectangle 24"/>
              <p:cNvSpPr>
                <a:spLocks noChangeArrowheads="1"/>
              </p:cNvSpPr>
              <p:nvPr>
                <p:custDataLst>
                  <p:tags r:id="rId12"/>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84" name="Rectangle 25"/>
              <p:cNvSpPr>
                <a:spLocks noChangeArrowheads="1"/>
              </p:cNvSpPr>
              <p:nvPr>
                <p:custDataLst>
                  <p:tags r:id="rId13"/>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5" name="Rectangle 26"/>
              <p:cNvSpPr>
                <a:spLocks noChangeArrowheads="1"/>
              </p:cNvSpPr>
              <p:nvPr>
                <p:custDataLst>
                  <p:tags r:id="rId14"/>
                </p:custDataLst>
              </p:nvPr>
            </p:nvSpPr>
            <p:spPr bwMode="auto">
              <a:xfrm>
                <a:off x="48006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6" name="Rectangle 27"/>
              <p:cNvSpPr>
                <a:spLocks noChangeArrowheads="1"/>
              </p:cNvSpPr>
              <p:nvPr>
                <p:custDataLst>
                  <p:tags r:id="rId15"/>
                </p:custDataLst>
              </p:nvPr>
            </p:nvSpPr>
            <p:spPr bwMode="auto">
              <a:xfrm>
                <a:off x="51054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7" name="Rectangle 28"/>
              <p:cNvSpPr>
                <a:spLocks noChangeArrowheads="1"/>
              </p:cNvSpPr>
              <p:nvPr>
                <p:custDataLst>
                  <p:tags r:id="rId16"/>
                </p:custDataLst>
              </p:nvPr>
            </p:nvSpPr>
            <p:spPr bwMode="auto">
              <a:xfrm>
                <a:off x="54102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8" name="Rectangle 29"/>
              <p:cNvSpPr>
                <a:spLocks noChangeArrowheads="1"/>
              </p:cNvSpPr>
              <p:nvPr>
                <p:custDataLst>
                  <p:tags r:id="rId17"/>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9" name="Rectangle 30"/>
              <p:cNvSpPr>
                <a:spLocks noChangeArrowheads="1"/>
              </p:cNvSpPr>
              <p:nvPr>
                <p:custDataLst>
                  <p:tags r:id="rId18"/>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0" name="Rectangle 31"/>
              <p:cNvSpPr>
                <a:spLocks noChangeArrowheads="1"/>
              </p:cNvSpPr>
              <p:nvPr>
                <p:custDataLst>
                  <p:tags r:id="rId19"/>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91" name="Rectangle 32"/>
              <p:cNvSpPr>
                <a:spLocks noChangeArrowheads="1"/>
              </p:cNvSpPr>
              <p:nvPr>
                <p:custDataLst>
                  <p:tags r:id="rId20"/>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2" name="Rectangle 33"/>
              <p:cNvSpPr>
                <a:spLocks noChangeArrowheads="1"/>
              </p:cNvSpPr>
              <p:nvPr>
                <p:custDataLst>
                  <p:tags r:id="rId21"/>
                </p:custDataLst>
              </p:nvPr>
            </p:nvSpPr>
            <p:spPr bwMode="auto">
              <a:xfrm>
                <a:off x="4495800" y="4250789"/>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32|0</a:t>
                </a:r>
              </a:p>
            </p:txBody>
          </p:sp>
          <p:sp>
            <p:nvSpPr>
              <p:cNvPr id="93" name="Freeform 39"/>
              <p:cNvSpPr>
                <a:spLocks/>
              </p:cNvSpPr>
              <p:nvPr>
                <p:custDataLst>
                  <p:tags r:id="rId22"/>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94" name="Freeform 40"/>
              <p:cNvSpPr>
                <a:spLocks/>
              </p:cNvSpPr>
              <p:nvPr>
                <p:custDataLst>
                  <p:tags r:id="rId23"/>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95" name="Freeform 20"/>
              <p:cNvSpPr>
                <a:spLocks/>
              </p:cNvSpPr>
              <p:nvPr>
                <p:custDataLst>
                  <p:tags r:id="rId24"/>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76" name="Group 75"/>
            <p:cNvGrpSpPr/>
            <p:nvPr/>
          </p:nvGrpSpPr>
          <p:grpSpPr>
            <a:xfrm>
              <a:off x="4187952" y="4169664"/>
              <a:ext cx="2441448" cy="182880"/>
              <a:chOff x="4187952" y="2779776"/>
              <a:chExt cx="2441448" cy="182880"/>
            </a:xfrm>
          </p:grpSpPr>
          <p:cxnSp>
            <p:nvCxnSpPr>
              <p:cNvPr id="77" name="Straight Connector 76"/>
              <p:cNvCxnSpPr/>
              <p:nvPr>
                <p:custDataLst>
                  <p:tags r:id="rId6"/>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78" name="Straight Connector 77"/>
              <p:cNvCxnSpPr/>
              <p:nvPr>
                <p:custDataLst>
                  <p:tags r:id="rId7"/>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79" name="Straight Connector 78"/>
              <p:cNvCxnSpPr/>
              <p:nvPr>
                <p:custDataLst>
                  <p:tags r:id="rId8"/>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80" name="Straight Connector 79"/>
              <p:cNvCxnSpPr/>
              <p:nvPr>
                <p:custDataLst>
                  <p:tags r:id="rId9"/>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81" name="Straight Connector 80"/>
              <p:cNvCxnSpPr/>
              <p:nvPr>
                <p:custDataLst>
                  <p:tags r:id="rId10"/>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sp>
        <p:nvSpPr>
          <p:cNvPr id="6" name="TextBox 5"/>
          <p:cNvSpPr txBox="1"/>
          <p:nvPr/>
        </p:nvSpPr>
        <p:spPr>
          <a:xfrm>
            <a:off x="914400" y="5358384"/>
            <a:ext cx="1828800" cy="301752"/>
          </a:xfrm>
          <a:prstGeom prst="rect">
            <a:avLst/>
          </a:prstGeom>
          <a:noFill/>
        </p:spPr>
        <p:txBody>
          <a:bodyPr wrap="square" tIns="0" bIns="0" rtlCol="0" anchor="ctr" anchorCtr="0">
            <a:normAutofit/>
          </a:bodyPr>
          <a:lstStyle/>
          <a:p>
            <a:pPr algn="r"/>
            <a:r>
              <a:rPr lang="en-US" dirty="0" err="1">
                <a:latin typeface="Courier New" panose="02070309020205020404" pitchFamily="49" charset="0"/>
                <a:cs typeface="Courier New" panose="02070309020205020404" pitchFamily="49" charset="0"/>
              </a:rPr>
              <a:t>malloc</a:t>
            </a:r>
            <a:r>
              <a:rPr lang="en-US" dirty="0">
                <a:latin typeface="Courier New" panose="02070309020205020404" pitchFamily="49" charset="0"/>
                <a:cs typeface="Courier New" panose="02070309020205020404" pitchFamily="49" charset="0"/>
              </a:rPr>
              <a:t>(40)</a:t>
            </a:r>
          </a:p>
        </p:txBody>
      </p:sp>
      <p:sp>
        <p:nvSpPr>
          <p:cNvPr id="96" name="TextBox 95"/>
          <p:cNvSpPr txBox="1"/>
          <p:nvPr/>
        </p:nvSpPr>
        <p:spPr>
          <a:xfrm>
            <a:off x="914400" y="4261104"/>
            <a:ext cx="1828800" cy="301752"/>
          </a:xfrm>
          <a:prstGeom prst="rect">
            <a:avLst/>
          </a:prstGeom>
          <a:noFill/>
        </p:spPr>
        <p:txBody>
          <a:bodyPr wrap="square" tIns="0" bIns="0" rtlCol="0" anchor="ctr" anchorCtr="0">
            <a:normAutofit/>
          </a:bodyPr>
          <a:lstStyle/>
          <a:p>
            <a:pPr algn="r"/>
            <a:r>
              <a:rPr lang="en-US" dirty="0">
                <a:latin typeface="Courier New" panose="02070309020205020404" pitchFamily="49" charset="0"/>
                <a:cs typeface="Courier New" panose="02070309020205020404" pitchFamily="49" charset="0"/>
              </a:rPr>
              <a:t>free(p)</a:t>
            </a:r>
          </a:p>
        </p:txBody>
      </p:sp>
    </p:spTree>
    <p:extLst>
      <p:ext uri="{BB962C8B-B14F-4D97-AF65-F5344CB8AC3E}">
        <p14:creationId xmlns:p14="http://schemas.microsoft.com/office/powerpoint/2010/main" val="311197848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6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26" grpId="0"/>
      <p:bldP spid="6" grpId="0"/>
      <p:bldP spid="9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custDataLst>
              <p:tags r:id="rId1"/>
            </p:custDataLst>
          </p:nvPr>
        </p:nvSpPr>
        <p:spPr>
          <a:ln/>
        </p:spPr>
        <p:txBody>
          <a:bodyPr/>
          <a:lstStyle/>
          <a:p>
            <a:r>
              <a:rPr lang="en-GB" dirty="0"/>
              <a:t>Implicit List:  Coalescing with Next</a:t>
            </a:r>
          </a:p>
        </p:txBody>
      </p:sp>
      <p:sp>
        <p:nvSpPr>
          <p:cNvPr id="25602" name="Rectangle 2"/>
          <p:cNvSpPr>
            <a:spLocks noGrp="1" noChangeArrowheads="1"/>
          </p:cNvSpPr>
          <p:nvPr>
            <p:ph idx="1"/>
            <p:custDataLst>
              <p:tags r:id="rId2"/>
            </p:custDataLst>
          </p:nvPr>
        </p:nvSpPr>
        <p:spPr>
          <a:ln/>
        </p:spPr>
        <p:txBody>
          <a:bodyPr/>
          <a:lstStyle/>
          <a:p>
            <a:pPr>
              <a:lnSpc>
                <a:spcPct val="83000"/>
              </a:lnSpc>
              <a:spcBef>
                <a:spcPts val="1750"/>
              </a:spcBef>
            </a:pPr>
            <a:r>
              <a:rPr lang="en-GB" dirty="0"/>
              <a:t>Join </a:t>
            </a:r>
            <a:r>
              <a:rPr lang="en-GB" i="1" dirty="0"/>
              <a:t>(</a:t>
            </a:r>
            <a:r>
              <a:rPr lang="en-GB" i="1" dirty="0">
                <a:solidFill>
                  <a:srgbClr val="FF0000"/>
                </a:solidFill>
              </a:rPr>
              <a:t>coalesce</a:t>
            </a:r>
            <a:r>
              <a:rPr lang="en-GB" i="1" dirty="0"/>
              <a:t>)</a:t>
            </a:r>
            <a:r>
              <a:rPr lang="en-GB" i="1" dirty="0">
                <a:solidFill>
                  <a:srgbClr val="C00000"/>
                </a:solidFill>
              </a:rPr>
              <a:t> </a:t>
            </a:r>
            <a:r>
              <a:rPr lang="en-GB" dirty="0"/>
              <a:t>with next block if also free</a:t>
            </a:r>
            <a:r>
              <a:rPr lang="en-GB" sz="2000" dirty="0">
                <a:latin typeface="Anonymous Pro" panose="02060609030202000504" pitchFamily="49" charset="0"/>
              </a:rPr>
              <a:t>  </a:t>
            </a:r>
            <a:r>
              <a:rPr lang="en-GB" b="0" dirty="0">
                <a:latin typeface="Anonymous Pro" panose="02060609030202000504" pitchFamily="49" charset="0"/>
              </a:rPr>
              <a:t> </a:t>
            </a: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5000"/>
              </a:lnSpc>
              <a:buFont typeface="Wingdings" pitchFamily="2" charset="2"/>
              <a:buNone/>
            </a:pPr>
            <a:endParaRPr lang="en-GB" b="0" dirty="0">
              <a:latin typeface="Anonymous Pro" panose="02060609030202000504" pitchFamily="49" charset="0"/>
            </a:endParaRPr>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GB" sz="2400" dirty="0"/>
          </a:p>
          <a:p>
            <a:pPr lvl="1">
              <a:lnSpc>
                <a:spcPct val="88000"/>
              </a:lnSpc>
              <a:spcBef>
                <a:spcPts val="750"/>
              </a:spcBef>
              <a:buFont typeface="Wingdings" pitchFamily="2" charset="2"/>
              <a:buNone/>
            </a:pPr>
            <a:endParaRPr lang="en-US" sz="2400" dirty="0"/>
          </a:p>
          <a:p>
            <a:pPr lvl="1">
              <a:lnSpc>
                <a:spcPct val="88000"/>
              </a:lnSpc>
              <a:spcBef>
                <a:spcPts val="750"/>
              </a:spcBef>
              <a:buFont typeface="Wingdings" pitchFamily="2" charset="2"/>
              <a:buNone/>
            </a:pPr>
            <a:endParaRPr lang="en-GB" sz="2400" dirty="0"/>
          </a:p>
          <a:p>
            <a:pPr>
              <a:lnSpc>
                <a:spcPct val="88000"/>
              </a:lnSpc>
              <a:spcBef>
                <a:spcPts val="750"/>
              </a:spcBef>
            </a:pPr>
            <a:r>
              <a:rPr lang="en-GB" dirty="0"/>
              <a:t>How do we coalesce with the </a:t>
            </a:r>
            <a:r>
              <a:rPr lang="en-GB" i="1" dirty="0"/>
              <a:t>previous</a:t>
            </a:r>
            <a:r>
              <a:rPr lang="en-GB" dirty="0"/>
              <a:t> block?</a:t>
            </a:r>
          </a:p>
        </p:txBody>
      </p:sp>
      <p:sp>
        <p:nvSpPr>
          <p:cNvPr id="98" name="Slide Number Placeholder 97"/>
          <p:cNvSpPr>
            <a:spLocks noGrp="1"/>
          </p:cNvSpPr>
          <p:nvPr>
            <p:ph type="sldNum" sz="quarter" idx="10"/>
            <p:custDataLst>
              <p:tags r:id="rId3"/>
            </p:custDataLst>
          </p:nvPr>
        </p:nvSpPr>
        <p:spPr/>
        <p:txBody>
          <a:bodyPr/>
          <a:lstStyle/>
          <a:p>
            <a:fld id="{7CBE8339-D2AD-46DC-A898-FD1E949067F0}" type="slidenum">
              <a:rPr lang="en-US" smtClean="0"/>
              <a:pPr/>
              <a:t>13</a:t>
            </a:fld>
            <a:endParaRPr lang="en-US"/>
          </a:p>
        </p:txBody>
      </p:sp>
      <p:sp>
        <p:nvSpPr>
          <p:cNvPr id="25647" name="Rectangle 47"/>
          <p:cNvSpPr>
            <a:spLocks noChangeArrowheads="1"/>
          </p:cNvSpPr>
          <p:nvPr>
            <p:custDataLst>
              <p:tags r:id="rId4"/>
            </p:custDataLst>
          </p:nvPr>
        </p:nvSpPr>
        <p:spPr bwMode="auto">
          <a:xfrm>
            <a:off x="1981200" y="2597150"/>
            <a:ext cx="6477000" cy="1663700"/>
          </a:xfrm>
          <a:prstGeom prst="rect">
            <a:avLst/>
          </a:prstGeom>
          <a:noFill/>
          <a:ln w="9525">
            <a:noFill/>
            <a:round/>
            <a:headEnd/>
            <a:tailEnd/>
          </a:ln>
          <a:effectLst/>
        </p:spPr>
        <p:txBody>
          <a:bodyPr wrap="none" anchor="ctr"/>
          <a:lstStyle/>
          <a:p>
            <a:endParaRPr lang="en-US" dirty="0">
              <a:latin typeface="Lato" panose="020F0502020204030203" pitchFamily="34" charset="0"/>
            </a:endParaRPr>
          </a:p>
        </p:txBody>
      </p:sp>
      <p:sp>
        <p:nvSpPr>
          <p:cNvPr id="25649" name="Text Box 49"/>
          <p:cNvSpPr txBox="1">
            <a:spLocks noChangeArrowheads="1"/>
          </p:cNvSpPr>
          <p:nvPr>
            <p:custDataLst>
              <p:tags r:id="rId5"/>
            </p:custDataLst>
          </p:nvPr>
        </p:nvSpPr>
        <p:spPr bwMode="auto">
          <a:xfrm>
            <a:off x="822960" y="4114800"/>
            <a:ext cx="7711063" cy="1718485"/>
          </a:xfrm>
          <a:prstGeom prst="rect">
            <a:avLst/>
          </a:prstGeom>
          <a:solidFill>
            <a:schemeClr val="bg1">
              <a:lumMod val="95000"/>
            </a:schemeClr>
          </a:solidFill>
          <a:ln w="12700">
            <a:solidFill>
              <a:schemeClr val="tx1"/>
            </a:solidFill>
            <a:miter lim="800000"/>
            <a:headEnd/>
            <a:tailEnd/>
          </a:ln>
          <a:effectLst/>
        </p:spPr>
        <p:txBody>
          <a:bodyPr wrap="none" lIns="90000" tIns="46800" rIns="90000" bIns="46800">
            <a:spAutoFit/>
          </a:bodyPr>
          <a:lstStyle/>
          <a:p>
            <a:pPr>
              <a:lnSpc>
                <a:spcPct val="94000"/>
              </a:lnSpc>
              <a:buClr>
                <a:srgbClr val="005400"/>
              </a:buClr>
              <a:buSzPct val="90000"/>
              <a:buFont typeface="Wingdings" pitchFamily="2" charset="2"/>
              <a:buNone/>
            </a:pPr>
            <a:r>
              <a:rPr lang="en-GB" sz="1600" b="1" dirty="0">
                <a:latin typeface="Courier New" panose="02070309020205020404" pitchFamily="49" charset="0"/>
                <a:cs typeface="Courier New" panose="02070309020205020404" pitchFamily="49" charset="0"/>
              </a:rPr>
              <a:t>void</a:t>
            </a:r>
            <a:r>
              <a:rPr lang="en-GB" sz="1600" b="0" dirty="0">
                <a:latin typeface="Courier New" panose="02070309020205020404" pitchFamily="49" charset="0"/>
                <a:cs typeface="Courier New" panose="02070309020205020404" pitchFamily="49" charset="0"/>
              </a:rPr>
              <a:t> free(</a:t>
            </a:r>
            <a:r>
              <a:rPr lang="en-GB" sz="1600" b="1" dirty="0" err="1">
                <a:solidFill>
                  <a:srgbClr val="C00000"/>
                </a:solidFill>
                <a:latin typeface="Courier New" panose="02070309020205020404" pitchFamily="49" charset="0"/>
                <a:cs typeface="Courier New" panose="02070309020205020404" pitchFamily="49" charset="0"/>
              </a:rPr>
              <a:t>ptr</a:t>
            </a:r>
            <a:r>
              <a:rPr lang="en-GB" sz="1600" b="0" dirty="0">
                <a:latin typeface="Courier New" panose="02070309020205020404" pitchFamily="49" charset="0"/>
                <a:cs typeface="Courier New" panose="02070309020205020404" pitchFamily="49" charset="0"/>
              </a:rPr>
              <a:t> p) {         </a:t>
            </a:r>
            <a:r>
              <a:rPr lang="en-GB" sz="1600" b="0" i="1" dirty="0">
                <a:solidFill>
                  <a:srgbClr val="0000FF"/>
                </a:solidFill>
                <a:latin typeface="Courier New" panose="02070309020205020404" pitchFamily="49" charset="0"/>
                <a:cs typeface="Courier New" panose="02070309020205020404" pitchFamily="49" charset="0"/>
              </a:rPr>
              <a:t>// p points to </a:t>
            </a:r>
            <a:r>
              <a:rPr lang="en-GB" sz="1600" i="1" dirty="0">
                <a:solidFill>
                  <a:srgbClr val="0000FF"/>
                </a:solidFill>
                <a:latin typeface="Courier New" panose="02070309020205020404" pitchFamily="49" charset="0"/>
                <a:cs typeface="Courier New" panose="02070309020205020404" pitchFamily="49" charset="0"/>
              </a:rPr>
              <a:t>payload</a:t>
            </a:r>
            <a:br>
              <a:rPr lang="en-GB" sz="1600" b="0" i="1" dirty="0">
                <a:solidFill>
                  <a:srgbClr val="0000FF"/>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r>
              <a:rPr lang="en-GB" sz="1600" b="1" dirty="0" err="1">
                <a:solidFill>
                  <a:srgbClr val="C00000"/>
                </a:solidFill>
                <a:latin typeface="Courier New" panose="02070309020205020404" pitchFamily="49" charset="0"/>
                <a:cs typeface="Courier New" panose="02070309020205020404" pitchFamily="49" charset="0"/>
              </a:rPr>
              <a:t>ptr</a:t>
            </a:r>
            <a:r>
              <a:rPr lang="en-GB" sz="1600" b="0" dirty="0">
                <a:solidFill>
                  <a:srgbClr val="C00000"/>
                </a:solidFill>
                <a:latin typeface="Courier New" panose="02070309020205020404" pitchFamily="49" charset="0"/>
                <a:cs typeface="Courier New" panose="02070309020205020404" pitchFamily="49" charset="0"/>
              </a:rPr>
              <a:t> </a:t>
            </a:r>
            <a:r>
              <a:rPr lang="en-GB" sz="1600" b="0" dirty="0">
                <a:latin typeface="Courier New" panose="02070309020205020404" pitchFamily="49" charset="0"/>
                <a:cs typeface="Courier New" panose="02070309020205020404" pitchFamily="49" charset="0"/>
              </a:rPr>
              <a:t>b = p – </a:t>
            </a:r>
            <a:r>
              <a:rPr lang="en-GB" sz="1600" dirty="0">
                <a:latin typeface="Courier New" panose="02070309020205020404" pitchFamily="49" charset="0"/>
                <a:cs typeface="Courier New" panose="02070309020205020404" pitchFamily="49" charset="0"/>
              </a:rPr>
              <a:t>WORD</a:t>
            </a:r>
            <a:r>
              <a:rPr lang="en-GB" sz="1600" b="0" dirty="0">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 b points to block header</a:t>
            </a:r>
          </a:p>
          <a:p>
            <a:pPr>
              <a:lnSpc>
                <a:spcPct val="94000"/>
              </a:lnSpc>
              <a:buClr>
                <a:srgbClr val="005400"/>
              </a:buClr>
              <a:buSzPct val="90000"/>
              <a:buFont typeface="Wingdings" pitchFamily="2" charset="2"/>
              <a:buNone/>
            </a:pPr>
            <a:r>
              <a:rPr lang="en-GB" sz="1600" b="0" dirty="0">
                <a:latin typeface="Courier New" panose="02070309020205020404" pitchFamily="49" charset="0"/>
                <a:cs typeface="Courier New" panose="02070309020205020404" pitchFamily="49" charset="0"/>
              </a:rPr>
              <a:t>    *b &amp;= -2;              </a:t>
            </a:r>
            <a:r>
              <a:rPr lang="en-GB" sz="1600" b="0" i="1" dirty="0">
                <a:solidFill>
                  <a:srgbClr val="0000FF"/>
                </a:solidFill>
                <a:latin typeface="Courier New" panose="02070309020205020404" pitchFamily="49" charset="0"/>
                <a:cs typeface="Courier New" panose="02070309020205020404" pitchFamily="49" charset="0"/>
              </a:rPr>
              <a:t>// clear allocated bit</a:t>
            </a:r>
            <a:br>
              <a:rPr lang="en-GB" sz="1600" b="0" i="1" dirty="0">
                <a:solidFill>
                  <a:srgbClr val="0000FF"/>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r>
              <a:rPr lang="en-GB" sz="1600" b="1" dirty="0" err="1">
                <a:solidFill>
                  <a:srgbClr val="C00000"/>
                </a:solidFill>
                <a:latin typeface="Courier New" panose="02070309020205020404" pitchFamily="49" charset="0"/>
                <a:cs typeface="Courier New" panose="02070309020205020404" pitchFamily="49" charset="0"/>
              </a:rPr>
              <a:t>ptr</a:t>
            </a:r>
            <a:r>
              <a:rPr lang="en-GB" sz="1600" b="0" dirty="0">
                <a:solidFill>
                  <a:srgbClr val="C00000"/>
                </a:solidFill>
                <a:latin typeface="Courier New" panose="02070309020205020404" pitchFamily="49" charset="0"/>
                <a:cs typeface="Courier New" panose="02070309020205020404" pitchFamily="49" charset="0"/>
              </a:rPr>
              <a:t> </a:t>
            </a:r>
            <a:r>
              <a:rPr lang="en-GB" sz="1600" b="0" dirty="0">
                <a:latin typeface="Courier New" panose="02070309020205020404" pitchFamily="49" charset="0"/>
                <a:cs typeface="Courier New" panose="02070309020205020404" pitchFamily="49" charset="0"/>
              </a:rPr>
              <a:t>next = b + *b;     </a:t>
            </a:r>
            <a:r>
              <a:rPr lang="en-GB" sz="1600" b="0" i="1" dirty="0">
                <a:solidFill>
                  <a:srgbClr val="0000FF"/>
                </a:solidFill>
                <a:latin typeface="Courier New" panose="02070309020205020404" pitchFamily="49" charset="0"/>
                <a:cs typeface="Courier New" panose="02070309020205020404" pitchFamily="49" charset="0"/>
              </a:rPr>
              <a:t>// find next block (UNSCALED +)</a:t>
            </a:r>
            <a:br>
              <a:rPr lang="en-GB" sz="1600" b="0" i="1" dirty="0">
                <a:solidFill>
                  <a:srgbClr val="0000FF"/>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r>
              <a:rPr lang="en-GB" sz="1600" b="1" dirty="0">
                <a:latin typeface="Courier New" panose="02070309020205020404" pitchFamily="49" charset="0"/>
                <a:cs typeface="Courier New" panose="02070309020205020404" pitchFamily="49" charset="0"/>
              </a:rPr>
              <a:t>if</a:t>
            </a:r>
            <a:r>
              <a:rPr lang="en-GB" sz="1600" b="0" dirty="0">
                <a:latin typeface="Courier New" panose="02070309020205020404" pitchFamily="49" charset="0"/>
                <a:cs typeface="Courier New" panose="02070309020205020404" pitchFamily="49" charset="0"/>
              </a:rPr>
              <a:t> ((*next &amp; 1) == 0)  </a:t>
            </a:r>
            <a:r>
              <a:rPr lang="en-GB" sz="1600" b="0" i="1" dirty="0">
                <a:solidFill>
                  <a:srgbClr val="0000FF"/>
                </a:solidFill>
                <a:latin typeface="Courier New" panose="02070309020205020404" pitchFamily="49" charset="0"/>
                <a:cs typeface="Courier New" panose="02070309020205020404" pitchFamily="49" charset="0"/>
              </a:rPr>
              <a:t>// if next block is not allocated,</a:t>
            </a:r>
            <a:br>
              <a:rPr lang="en-GB" sz="1600" b="0" i="1" dirty="0">
                <a:solidFill>
                  <a:srgbClr val="0000FF"/>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*b += *next;         </a:t>
            </a:r>
            <a:r>
              <a:rPr lang="en-GB" sz="1600" b="0" i="1" dirty="0">
                <a:solidFill>
                  <a:srgbClr val="0000FF"/>
                </a:solidFill>
                <a:latin typeface="Courier New" panose="02070309020205020404" pitchFamily="49" charset="0"/>
                <a:cs typeface="Courier New" panose="02070309020205020404" pitchFamily="49" charset="0"/>
              </a:rPr>
              <a:t>// add its size to this block </a:t>
            </a:r>
            <a:br>
              <a:rPr lang="en-GB" sz="1600" b="0" dirty="0">
                <a:solidFill>
                  <a:srgbClr val="990000"/>
                </a:solidFill>
                <a:latin typeface="Courier New" panose="02070309020205020404" pitchFamily="49" charset="0"/>
                <a:cs typeface="Courier New" panose="02070309020205020404" pitchFamily="49" charset="0"/>
              </a:rPr>
            </a:br>
            <a:r>
              <a:rPr lang="en-GB" sz="1600" b="0" dirty="0">
                <a:latin typeface="Courier New" panose="02070309020205020404" pitchFamily="49" charset="0"/>
                <a:cs typeface="Courier New" panose="02070309020205020404" pitchFamily="49" charset="0"/>
              </a:rPr>
              <a:t>}                          </a:t>
            </a:r>
            <a:endParaRPr lang="en-GB" sz="1600" b="0" dirty="0">
              <a:solidFill>
                <a:srgbClr val="990000"/>
              </a:solidFill>
              <a:latin typeface="Courier New" panose="02070309020205020404" pitchFamily="49" charset="0"/>
              <a:cs typeface="Courier New" panose="02070309020205020404" pitchFamily="49" charset="0"/>
            </a:endParaRPr>
          </a:p>
        </p:txBody>
      </p:sp>
      <p:grpSp>
        <p:nvGrpSpPr>
          <p:cNvPr id="8" name="Group 7"/>
          <p:cNvGrpSpPr/>
          <p:nvPr/>
        </p:nvGrpSpPr>
        <p:grpSpPr>
          <a:xfrm>
            <a:off x="5364481" y="3410712"/>
            <a:ext cx="2438064" cy="527447"/>
            <a:chOff x="5364481" y="3590925"/>
            <a:chExt cx="2438064" cy="527447"/>
          </a:xfrm>
        </p:grpSpPr>
        <p:sp>
          <p:nvSpPr>
            <p:cNvPr id="99" name="TextBox 98"/>
            <p:cNvSpPr txBox="1"/>
            <p:nvPr>
              <p:custDataLst>
                <p:tags r:id="rId52"/>
              </p:custDataLst>
            </p:nvPr>
          </p:nvSpPr>
          <p:spPr>
            <a:xfrm>
              <a:off x="6333745" y="3749040"/>
              <a:ext cx="1468800" cy="369332"/>
            </a:xfrm>
            <a:prstGeom prst="rect">
              <a:avLst/>
            </a:prstGeom>
            <a:noFill/>
          </p:spPr>
          <p:txBody>
            <a:bodyPr wrap="none" rtlCol="0">
              <a:spAutoFit/>
            </a:bodyPr>
            <a:lstStyle/>
            <a:p>
              <a:r>
                <a:rPr lang="en-US" i="1" dirty="0">
                  <a:solidFill>
                    <a:srgbClr val="C00000"/>
                  </a:solidFill>
                  <a:latin typeface="Calibri" panose="020F0502020204030204" pitchFamily="34" charset="0"/>
                  <a:cs typeface="Calibri" panose="020F0502020204030204" pitchFamily="34" charset="0"/>
                </a:rPr>
                <a:t>logically gone</a:t>
              </a:r>
            </a:p>
          </p:txBody>
        </p:sp>
        <p:cxnSp>
          <p:nvCxnSpPr>
            <p:cNvPr id="101" name="Straight Arrow Connector 100"/>
            <p:cNvCxnSpPr>
              <a:stCxn id="99" idx="1"/>
            </p:cNvCxnSpPr>
            <p:nvPr>
              <p:custDataLst>
                <p:tags r:id="rId53"/>
              </p:custDataLst>
            </p:nvPr>
          </p:nvCxnSpPr>
          <p:spPr bwMode="auto">
            <a:xfrm flipH="1" flipV="1">
              <a:off x="5364481" y="3590925"/>
              <a:ext cx="969264" cy="342781"/>
            </a:xfrm>
            <a:prstGeom prst="straightConnector1">
              <a:avLst/>
            </a:prstGeom>
            <a:noFill/>
            <a:ln w="28575">
              <a:solidFill>
                <a:srgbClr val="C00000"/>
              </a:solidFill>
              <a:miter lim="800000"/>
              <a:headEnd type="none" w="med" len="med"/>
              <a:tailEnd type="arrow"/>
            </a:ln>
            <a:effectLst/>
          </p:spPr>
        </p:cxnSp>
      </p:grpSp>
      <p:grpSp>
        <p:nvGrpSpPr>
          <p:cNvPr id="46" name="Group 45"/>
          <p:cNvGrpSpPr/>
          <p:nvPr/>
        </p:nvGrpSpPr>
        <p:grpSpPr>
          <a:xfrm>
            <a:off x="3291840" y="1828800"/>
            <a:ext cx="3048000" cy="727683"/>
            <a:chOff x="3886200" y="3624861"/>
            <a:chExt cx="3048000" cy="727683"/>
          </a:xfrm>
        </p:grpSpPr>
        <p:grpSp>
          <p:nvGrpSpPr>
            <p:cNvPr id="47" name="Group 46"/>
            <p:cNvGrpSpPr/>
            <p:nvPr>
              <p:custDataLst>
                <p:tags r:id="rId32"/>
              </p:custDataLst>
            </p:nvPr>
          </p:nvGrpSpPr>
          <p:grpSpPr>
            <a:xfrm>
              <a:off x="3886200" y="3624861"/>
              <a:ext cx="3048000" cy="542816"/>
              <a:chOff x="3886200" y="4012773"/>
              <a:chExt cx="3048000" cy="542816"/>
            </a:xfrm>
          </p:grpSpPr>
          <p:sp>
            <p:nvSpPr>
              <p:cNvPr id="71" name="Text Box 38"/>
              <p:cNvSpPr txBox="1">
                <a:spLocks noChangeArrowheads="1"/>
              </p:cNvSpPr>
              <p:nvPr>
                <p:custDataLst>
                  <p:tags r:id="rId38"/>
                </p:custDataLst>
              </p:nvPr>
            </p:nvSpPr>
            <p:spPr bwMode="auto">
              <a:xfrm>
                <a:off x="5630488" y="4236201"/>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16|0</a:t>
                </a:r>
              </a:p>
            </p:txBody>
          </p:sp>
          <p:sp>
            <p:nvSpPr>
              <p:cNvPr id="72" name="Rectangle 24"/>
              <p:cNvSpPr>
                <a:spLocks noChangeArrowheads="1"/>
              </p:cNvSpPr>
              <p:nvPr>
                <p:custDataLst>
                  <p:tags r:id="rId39"/>
                </p:custDataLst>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73" name="Rectangle 25"/>
              <p:cNvSpPr>
                <a:spLocks noChangeArrowheads="1"/>
              </p:cNvSpPr>
              <p:nvPr>
                <p:custDataLst>
                  <p:tags r:id="rId40"/>
                </p:custDataLst>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4" name="Rectangle 26"/>
              <p:cNvSpPr>
                <a:spLocks noChangeArrowheads="1"/>
              </p:cNvSpPr>
              <p:nvPr>
                <p:custDataLst>
                  <p:tags r:id="rId41"/>
                </p:custDataLst>
              </p:nvPr>
            </p:nvSpPr>
            <p:spPr bwMode="auto">
              <a:xfrm>
                <a:off x="48006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5" name="Rectangle 27"/>
              <p:cNvSpPr>
                <a:spLocks noChangeArrowheads="1"/>
              </p:cNvSpPr>
              <p:nvPr>
                <p:custDataLst>
                  <p:tags r:id="rId42"/>
                </p:custDataLst>
              </p:nvPr>
            </p:nvSpPr>
            <p:spPr bwMode="auto">
              <a:xfrm>
                <a:off x="51054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6" name="Rectangle 28"/>
              <p:cNvSpPr>
                <a:spLocks noChangeArrowheads="1"/>
              </p:cNvSpPr>
              <p:nvPr>
                <p:custDataLst>
                  <p:tags r:id="rId43"/>
                </p:custDataLst>
              </p:nvPr>
            </p:nvSpPr>
            <p:spPr bwMode="auto">
              <a:xfrm>
                <a:off x="5410200" y="4250789"/>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4" name="Rectangle 29"/>
              <p:cNvSpPr>
                <a:spLocks noChangeArrowheads="1"/>
              </p:cNvSpPr>
              <p:nvPr>
                <p:custDataLst>
                  <p:tags r:id="rId44"/>
                </p:custDataLst>
              </p:nvPr>
            </p:nvSpPr>
            <p:spPr bwMode="auto">
              <a:xfrm>
                <a:off x="57150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5" name="Rectangle 30"/>
              <p:cNvSpPr>
                <a:spLocks noChangeArrowheads="1"/>
              </p:cNvSpPr>
              <p:nvPr>
                <p:custDataLst>
                  <p:tags r:id="rId45"/>
                </p:custDataLst>
              </p:nvPr>
            </p:nvSpPr>
            <p:spPr bwMode="auto">
              <a:xfrm>
                <a:off x="6019800" y="4250789"/>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6" name="Rectangle 31"/>
              <p:cNvSpPr>
                <a:spLocks noChangeArrowheads="1"/>
              </p:cNvSpPr>
              <p:nvPr>
                <p:custDataLst>
                  <p:tags r:id="rId46"/>
                </p:custDataLst>
              </p:nvPr>
            </p:nvSpPr>
            <p:spPr bwMode="auto">
              <a:xfrm>
                <a:off x="6324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87" name="Rectangle 32"/>
              <p:cNvSpPr>
                <a:spLocks noChangeArrowheads="1"/>
              </p:cNvSpPr>
              <p:nvPr>
                <p:custDataLst>
                  <p:tags r:id="rId47"/>
                </p:custDataLst>
              </p:nvPr>
            </p:nvSpPr>
            <p:spPr bwMode="auto">
              <a:xfrm>
                <a:off x="6629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8" name="Rectangle 33"/>
              <p:cNvSpPr>
                <a:spLocks noChangeArrowheads="1"/>
              </p:cNvSpPr>
              <p:nvPr>
                <p:custDataLst>
                  <p:tags r:id="rId48"/>
                </p:custDataLst>
              </p:nvPr>
            </p:nvSpPr>
            <p:spPr bwMode="auto">
              <a:xfrm>
                <a:off x="4495800" y="4250789"/>
                <a:ext cx="304800" cy="304800"/>
              </a:xfrm>
              <a:prstGeom prst="rect">
                <a:avLst/>
              </a:prstGeom>
              <a:solidFill>
                <a:srgbClr val="D5F1C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89" name="Freeform 39"/>
              <p:cNvSpPr>
                <a:spLocks/>
              </p:cNvSpPr>
              <p:nvPr>
                <p:custDataLst>
                  <p:tags r:id="rId49"/>
                </p:custDataLst>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00" name="Freeform 40"/>
              <p:cNvSpPr>
                <a:spLocks/>
              </p:cNvSpPr>
              <p:nvPr>
                <p:custDataLst>
                  <p:tags r:id="rId50"/>
                </p:custDataLst>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02" name="Freeform 20"/>
              <p:cNvSpPr>
                <a:spLocks/>
              </p:cNvSpPr>
              <p:nvPr>
                <p:custDataLst>
                  <p:tags r:id="rId51"/>
                </p:custDataLst>
              </p:nvPr>
            </p:nvSpPr>
            <p:spPr bwMode="auto">
              <a:xfrm>
                <a:off x="3981554" y="4012773"/>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8" name="Group 47"/>
            <p:cNvGrpSpPr/>
            <p:nvPr/>
          </p:nvGrpSpPr>
          <p:grpSpPr>
            <a:xfrm>
              <a:off x="4187952" y="4169664"/>
              <a:ext cx="2441448" cy="182880"/>
              <a:chOff x="4187952" y="2779776"/>
              <a:chExt cx="2441448" cy="182880"/>
            </a:xfrm>
          </p:grpSpPr>
          <p:cxnSp>
            <p:nvCxnSpPr>
              <p:cNvPr id="49" name="Straight Connector 48"/>
              <p:cNvCxnSpPr/>
              <p:nvPr>
                <p:custDataLst>
                  <p:tags r:id="rId33"/>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0" name="Straight Connector 49"/>
              <p:cNvCxnSpPr/>
              <p:nvPr>
                <p:custDataLst>
                  <p:tags r:id="rId34"/>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1" name="Straight Connector 50"/>
              <p:cNvCxnSpPr/>
              <p:nvPr>
                <p:custDataLst>
                  <p:tags r:id="rId35"/>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2" name="Straight Connector 51"/>
              <p:cNvCxnSpPr/>
              <p:nvPr>
                <p:custDataLst>
                  <p:tags r:id="rId36"/>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53" name="Straight Connector 52"/>
              <p:cNvCxnSpPr/>
              <p:nvPr>
                <p:custDataLst>
                  <p:tags r:id="rId37"/>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grpSp>
        <p:nvGrpSpPr>
          <p:cNvPr id="4" name="Group 3"/>
          <p:cNvGrpSpPr/>
          <p:nvPr/>
        </p:nvGrpSpPr>
        <p:grpSpPr>
          <a:xfrm>
            <a:off x="3291840" y="2926080"/>
            <a:ext cx="3048000" cy="734956"/>
            <a:chOff x="3291840" y="4564727"/>
            <a:chExt cx="3048000" cy="734956"/>
          </a:xfrm>
        </p:grpSpPr>
        <p:grpSp>
          <p:nvGrpSpPr>
            <p:cNvPr id="3" name="Group 2"/>
            <p:cNvGrpSpPr/>
            <p:nvPr/>
          </p:nvGrpSpPr>
          <p:grpSpPr>
            <a:xfrm>
              <a:off x="3291840" y="4564727"/>
              <a:ext cx="3048000" cy="550089"/>
              <a:chOff x="3291840" y="4564727"/>
              <a:chExt cx="3048000" cy="550089"/>
            </a:xfrm>
          </p:grpSpPr>
          <p:sp>
            <p:nvSpPr>
              <p:cNvPr id="97" name="Freeform 47"/>
              <p:cNvSpPr>
                <a:spLocks/>
              </p:cNvSpPr>
              <p:nvPr>
                <p:custDataLst>
                  <p:tags r:id="rId19"/>
                </p:custDataLst>
              </p:nvPr>
            </p:nvSpPr>
            <p:spPr bwMode="auto">
              <a:xfrm>
                <a:off x="3984044" y="4564727"/>
                <a:ext cx="19050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sp>
            <p:nvSpPr>
              <p:cNvPr id="111" name="Text Box 38"/>
              <p:cNvSpPr txBox="1">
                <a:spLocks noChangeArrowheads="1"/>
              </p:cNvSpPr>
              <p:nvPr>
                <p:custDataLst>
                  <p:tags r:id="rId20"/>
                </p:custDataLst>
              </p:nvPr>
            </p:nvSpPr>
            <p:spPr bwMode="auto">
              <a:xfrm>
                <a:off x="5036128" y="4795428"/>
                <a:ext cx="465490" cy="30566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chemeClr val="tx1">
                        <a:lumMod val="65000"/>
                        <a:lumOff val="35000"/>
                      </a:schemeClr>
                    </a:solidFill>
                    <a:latin typeface="+mj-lt"/>
                  </a:rPr>
                  <a:t>16|0</a:t>
                </a:r>
              </a:p>
            </p:txBody>
          </p:sp>
          <p:sp>
            <p:nvSpPr>
              <p:cNvPr id="112" name="Rectangle 24"/>
              <p:cNvSpPr>
                <a:spLocks noChangeArrowheads="1"/>
              </p:cNvSpPr>
              <p:nvPr>
                <p:custDataLst>
                  <p:tags r:id="rId21"/>
                </p:custDataLst>
              </p:nvPr>
            </p:nvSpPr>
            <p:spPr bwMode="auto">
              <a:xfrm>
                <a:off x="32918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pPr algn="ctr"/>
                <a:r>
                  <a:rPr lang="en-GB" sz="1400" dirty="0">
                    <a:latin typeface="+mj-lt"/>
                  </a:rPr>
                  <a:t>16|1</a:t>
                </a:r>
                <a:endParaRPr lang="en-US" sz="1400" dirty="0">
                  <a:latin typeface="+mj-lt"/>
                </a:endParaRPr>
              </a:p>
            </p:txBody>
          </p:sp>
          <p:sp>
            <p:nvSpPr>
              <p:cNvPr id="113" name="Rectangle 25"/>
              <p:cNvSpPr>
                <a:spLocks noChangeArrowheads="1"/>
              </p:cNvSpPr>
              <p:nvPr>
                <p:custDataLst>
                  <p:tags r:id="rId22"/>
                </p:custDataLst>
              </p:nvPr>
            </p:nvSpPr>
            <p:spPr bwMode="auto">
              <a:xfrm>
                <a:off x="35966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4" name="Rectangle 26"/>
              <p:cNvSpPr>
                <a:spLocks noChangeArrowheads="1"/>
              </p:cNvSpPr>
              <p:nvPr>
                <p:custDataLst>
                  <p:tags r:id="rId23"/>
                </p:custDataLst>
              </p:nvPr>
            </p:nvSpPr>
            <p:spPr bwMode="auto">
              <a:xfrm>
                <a:off x="42062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27"/>
              <p:cNvSpPr>
                <a:spLocks noChangeArrowheads="1"/>
              </p:cNvSpPr>
              <p:nvPr>
                <p:custDataLst>
                  <p:tags r:id="rId24"/>
                </p:custDataLst>
              </p:nvPr>
            </p:nvSpPr>
            <p:spPr bwMode="auto">
              <a:xfrm>
                <a:off x="45110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28"/>
              <p:cNvSpPr>
                <a:spLocks noChangeArrowheads="1"/>
              </p:cNvSpPr>
              <p:nvPr>
                <p:custDataLst>
                  <p:tags r:id="rId25"/>
                </p:custDataLst>
              </p:nvPr>
            </p:nvSpPr>
            <p:spPr bwMode="auto">
              <a:xfrm>
                <a:off x="48158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29"/>
              <p:cNvSpPr>
                <a:spLocks noChangeArrowheads="1"/>
              </p:cNvSpPr>
              <p:nvPr>
                <p:custDataLst>
                  <p:tags r:id="rId26"/>
                </p:custDataLst>
              </p:nvPr>
            </p:nvSpPr>
            <p:spPr bwMode="auto">
              <a:xfrm>
                <a:off x="51206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8" name="Rectangle 30"/>
              <p:cNvSpPr>
                <a:spLocks noChangeArrowheads="1"/>
              </p:cNvSpPr>
              <p:nvPr>
                <p:custDataLst>
                  <p:tags r:id="rId27"/>
                </p:custDataLst>
              </p:nvPr>
            </p:nvSpPr>
            <p:spPr bwMode="auto">
              <a:xfrm>
                <a:off x="5425440" y="4810016"/>
                <a:ext cx="304800" cy="304800"/>
              </a:xfrm>
              <a:prstGeom prst="rect">
                <a:avLst/>
              </a:prstGeom>
              <a:no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9" name="Rectangle 31"/>
              <p:cNvSpPr>
                <a:spLocks noChangeArrowheads="1"/>
              </p:cNvSpPr>
              <p:nvPr>
                <p:custDataLst>
                  <p:tags r:id="rId28"/>
                </p:custDataLst>
              </p:nvPr>
            </p:nvSpPr>
            <p:spPr bwMode="auto">
              <a:xfrm>
                <a:off x="5730240" y="4810016"/>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16|1</a:t>
                </a:r>
              </a:p>
            </p:txBody>
          </p:sp>
          <p:sp>
            <p:nvSpPr>
              <p:cNvPr id="120" name="Rectangle 32"/>
              <p:cNvSpPr>
                <a:spLocks noChangeArrowheads="1"/>
              </p:cNvSpPr>
              <p:nvPr>
                <p:custDataLst>
                  <p:tags r:id="rId29"/>
                </p:custDataLst>
              </p:nvPr>
            </p:nvSpPr>
            <p:spPr bwMode="auto">
              <a:xfrm>
                <a:off x="6035040" y="4810016"/>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1" name="Rectangle 33"/>
              <p:cNvSpPr>
                <a:spLocks noChangeArrowheads="1"/>
              </p:cNvSpPr>
              <p:nvPr>
                <p:custDataLst>
                  <p:tags r:id="rId30"/>
                </p:custDataLst>
              </p:nvPr>
            </p:nvSpPr>
            <p:spPr bwMode="auto">
              <a:xfrm>
                <a:off x="3901440" y="4810016"/>
                <a:ext cx="304800" cy="304800"/>
              </a:xfrm>
              <a:prstGeom prst="rect">
                <a:avLst/>
              </a:prstGeom>
              <a:no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124" name="Freeform 20"/>
              <p:cNvSpPr>
                <a:spLocks/>
              </p:cNvSpPr>
              <p:nvPr>
                <p:custDataLst>
                  <p:tags r:id="rId31"/>
                </p:custDataLst>
              </p:nvPr>
            </p:nvSpPr>
            <p:spPr bwMode="auto">
              <a:xfrm>
                <a:off x="3387194" y="4572000"/>
                <a:ext cx="601050" cy="233813"/>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105" name="Group 104"/>
            <p:cNvGrpSpPr/>
            <p:nvPr/>
          </p:nvGrpSpPr>
          <p:grpSpPr>
            <a:xfrm>
              <a:off x="3593592" y="5116803"/>
              <a:ext cx="2441448" cy="182880"/>
              <a:chOff x="4187952" y="2779776"/>
              <a:chExt cx="2441448" cy="182880"/>
            </a:xfrm>
          </p:grpSpPr>
          <p:cxnSp>
            <p:nvCxnSpPr>
              <p:cNvPr id="106" name="Straight Connector 105"/>
              <p:cNvCxnSpPr/>
              <p:nvPr>
                <p:custDataLst>
                  <p:tags r:id="rId14"/>
                </p:custDataLst>
              </p:nvPr>
            </p:nvCxnSpPr>
            <p:spPr bwMode="auto">
              <a:xfrm>
                <a:off x="41879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7" name="Straight Connector 106"/>
              <p:cNvCxnSpPr/>
              <p:nvPr>
                <p:custDataLst>
                  <p:tags r:id="rId15"/>
                </p:custDataLst>
              </p:nvPr>
            </p:nvCxnSpPr>
            <p:spPr bwMode="auto">
              <a:xfrm>
                <a:off x="4800600"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8" name="Straight Connector 107"/>
              <p:cNvCxnSpPr/>
              <p:nvPr>
                <p:custDataLst>
                  <p:tags r:id="rId16"/>
                </p:custDataLst>
              </p:nvPr>
            </p:nvCxnSpPr>
            <p:spPr bwMode="auto">
              <a:xfrm>
                <a:off x="5413248"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09" name="Straight Connector 108"/>
              <p:cNvCxnSpPr/>
              <p:nvPr>
                <p:custDataLst>
                  <p:tags r:id="rId17"/>
                </p:custDataLst>
              </p:nvPr>
            </p:nvCxnSpPr>
            <p:spPr bwMode="auto">
              <a:xfrm>
                <a:off x="6016752" y="2779776"/>
                <a:ext cx="0" cy="182880"/>
              </a:xfrm>
              <a:prstGeom prst="line">
                <a:avLst/>
              </a:prstGeom>
              <a:noFill/>
              <a:ln w="12700">
                <a:solidFill>
                  <a:srgbClr val="000000"/>
                </a:solidFill>
                <a:prstDash val="sysDot"/>
                <a:miter lim="800000"/>
                <a:headEnd type="none" w="med" len="med"/>
                <a:tailEnd type="none" w="med" len="med"/>
              </a:ln>
              <a:effectLst/>
            </p:spPr>
          </p:cxnSp>
          <p:cxnSp>
            <p:nvCxnSpPr>
              <p:cNvPr id="110" name="Straight Connector 109"/>
              <p:cNvCxnSpPr/>
              <p:nvPr>
                <p:custDataLst>
                  <p:tags r:id="rId18"/>
                </p:custDataLst>
              </p:nvPr>
            </p:nvCxnSpPr>
            <p:spPr bwMode="auto">
              <a:xfrm>
                <a:off x="6629400" y="2779776"/>
                <a:ext cx="0" cy="182880"/>
              </a:xfrm>
              <a:prstGeom prst="line">
                <a:avLst/>
              </a:prstGeom>
              <a:noFill/>
              <a:ln w="12700">
                <a:solidFill>
                  <a:srgbClr val="000000"/>
                </a:solidFill>
                <a:prstDash val="sysDot"/>
                <a:miter lim="800000"/>
                <a:headEnd type="none" w="med" len="med"/>
                <a:tailEnd type="none" w="med" len="med"/>
              </a:ln>
              <a:effectLst/>
            </p:spPr>
          </p:cxnSp>
        </p:grpSp>
      </p:grpSp>
      <p:sp>
        <p:nvSpPr>
          <p:cNvPr id="125" name="TextBox 124"/>
          <p:cNvSpPr txBox="1"/>
          <p:nvPr/>
        </p:nvSpPr>
        <p:spPr>
          <a:xfrm>
            <a:off x="914400" y="3172968"/>
            <a:ext cx="1828800" cy="301752"/>
          </a:xfrm>
          <a:prstGeom prst="rect">
            <a:avLst/>
          </a:prstGeom>
          <a:noFill/>
        </p:spPr>
        <p:txBody>
          <a:bodyPr wrap="square" tIns="0" bIns="0" rtlCol="0" anchor="ctr" anchorCtr="0">
            <a:normAutofit/>
          </a:bodyPr>
          <a:lstStyle/>
          <a:p>
            <a:pPr algn="r"/>
            <a:r>
              <a:rPr lang="en-US" dirty="0">
                <a:latin typeface="Courier New" panose="02070309020205020404" pitchFamily="49" charset="0"/>
                <a:cs typeface="Courier New" panose="02070309020205020404" pitchFamily="49" charset="0"/>
              </a:rPr>
              <a:t>free(p)</a:t>
            </a:r>
          </a:p>
        </p:txBody>
      </p:sp>
      <p:grpSp>
        <p:nvGrpSpPr>
          <p:cNvPr id="126" name="Group 125"/>
          <p:cNvGrpSpPr/>
          <p:nvPr/>
        </p:nvGrpSpPr>
        <p:grpSpPr>
          <a:xfrm>
            <a:off x="4059936" y="2377440"/>
            <a:ext cx="305190" cy="515593"/>
            <a:chOff x="4206240" y="3474720"/>
            <a:chExt cx="305190" cy="515593"/>
          </a:xfrm>
        </p:grpSpPr>
        <p:sp>
          <p:nvSpPr>
            <p:cNvPr id="127" name="Text Box 20"/>
            <p:cNvSpPr txBox="1">
              <a:spLocks noChangeArrowheads="1"/>
            </p:cNvSpPr>
            <p:nvPr>
              <p:custDataLst>
                <p:tags r:id="rId12"/>
              </p:custDataLst>
            </p:nvPr>
          </p:nvSpPr>
          <p:spPr bwMode="auto">
            <a:xfrm>
              <a:off x="4206240" y="3660670"/>
              <a:ext cx="305190" cy="329643"/>
            </a:xfrm>
            <a:prstGeom prst="rect">
              <a:avLst/>
            </a:prstGeom>
            <a:noFill/>
            <a:ln w="9525">
              <a:noFill/>
              <a:round/>
              <a:headEnd/>
              <a:tailEnd/>
            </a:ln>
            <a:effectLst/>
          </p:spPr>
          <p:txBody>
            <a:bodyPr wrap="none" lIns="90000" tIns="46800" rIns="90000" bIns="46800">
              <a:spAutoFit/>
            </a:bodyP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ourier New" panose="02070309020205020404" pitchFamily="49" charset="0"/>
                  <a:cs typeface="Courier New" panose="02070309020205020404" pitchFamily="49" charset="0"/>
                </a:rPr>
                <a:t>p</a:t>
              </a:r>
            </a:p>
          </p:txBody>
        </p:sp>
        <p:sp>
          <p:nvSpPr>
            <p:cNvPr id="128" name="Line 21"/>
            <p:cNvSpPr>
              <a:spLocks noChangeShapeType="1"/>
            </p:cNvSpPr>
            <p:nvPr>
              <p:custDataLst>
                <p:tags r:id="rId13"/>
              </p:custDataLst>
            </p:nvPr>
          </p:nvSpPr>
          <p:spPr bwMode="auto">
            <a:xfrm flipV="1">
              <a:off x="4361688" y="3474720"/>
              <a:ext cx="1588" cy="274320"/>
            </a:xfrm>
            <a:prstGeom prst="line">
              <a:avLst/>
            </a:prstGeom>
            <a:noFill/>
            <a:ln w="25560">
              <a:solidFill>
                <a:srgbClr val="4B2A85"/>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grpSp>
        <p:nvGrpSpPr>
          <p:cNvPr id="129" name="Group 128"/>
          <p:cNvGrpSpPr/>
          <p:nvPr/>
        </p:nvGrpSpPr>
        <p:grpSpPr>
          <a:xfrm>
            <a:off x="7058013" y="2194560"/>
            <a:ext cx="1950719" cy="1036320"/>
            <a:chOff x="7058013" y="2834640"/>
            <a:chExt cx="1950719" cy="1036320"/>
          </a:xfrm>
        </p:grpSpPr>
        <p:sp>
          <p:nvSpPr>
            <p:cNvPr id="130" name="Rectangle 27"/>
            <p:cNvSpPr>
              <a:spLocks noChangeArrowheads="1"/>
            </p:cNvSpPr>
            <p:nvPr>
              <p:custDataLst>
                <p:tags r:id="rId6"/>
              </p:custDataLst>
            </p:nvPr>
          </p:nvSpPr>
          <p:spPr bwMode="auto">
            <a:xfrm>
              <a:off x="7058013" y="28346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1" name="Rectangle 28"/>
            <p:cNvSpPr>
              <a:spLocks noChangeArrowheads="1"/>
            </p:cNvSpPr>
            <p:nvPr>
              <p:custDataLst>
                <p:tags r:id="rId7"/>
              </p:custDataLst>
            </p:nvPr>
          </p:nvSpPr>
          <p:spPr bwMode="auto">
            <a:xfrm>
              <a:off x="7058013" y="32004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2" name="Text Box 29"/>
            <p:cNvSpPr txBox="1">
              <a:spLocks noChangeArrowheads="1"/>
            </p:cNvSpPr>
            <p:nvPr>
              <p:custDataLst>
                <p:tags r:id="rId8"/>
              </p:custDataLst>
            </p:nvPr>
          </p:nvSpPr>
          <p:spPr bwMode="auto">
            <a:xfrm>
              <a:off x="7362812" y="28346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word</a:t>
              </a:r>
            </a:p>
          </p:txBody>
        </p:sp>
        <p:sp>
          <p:nvSpPr>
            <p:cNvPr id="133" name="Text Box 30"/>
            <p:cNvSpPr txBox="1">
              <a:spLocks noChangeArrowheads="1"/>
            </p:cNvSpPr>
            <p:nvPr>
              <p:custDataLst>
                <p:tags r:id="rId9"/>
              </p:custDataLst>
            </p:nvPr>
          </p:nvSpPr>
          <p:spPr bwMode="auto">
            <a:xfrm>
              <a:off x="7360919" y="32007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p>
          </p:txBody>
        </p:sp>
        <p:sp>
          <p:nvSpPr>
            <p:cNvPr id="134" name="Rectangle 28"/>
            <p:cNvSpPr>
              <a:spLocks noChangeArrowheads="1"/>
            </p:cNvSpPr>
            <p:nvPr>
              <p:custDataLst>
                <p:tags r:id="rId10"/>
              </p:custDataLst>
            </p:nvPr>
          </p:nvSpPr>
          <p:spPr bwMode="auto">
            <a:xfrm>
              <a:off x="7059168" y="3566160"/>
              <a:ext cx="304800" cy="304800"/>
            </a:xfrm>
            <a:prstGeom prst="rect">
              <a:avLst/>
            </a:prstGeom>
            <a:solidFill>
              <a:srgbClr val="D5F1C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5" name="Text Box 30"/>
            <p:cNvSpPr txBox="1">
              <a:spLocks noChangeArrowheads="1"/>
            </p:cNvSpPr>
            <p:nvPr>
              <p:custDataLst>
                <p:tags r:id="rId11"/>
              </p:custDataLst>
            </p:nvPr>
          </p:nvSpPr>
          <p:spPr bwMode="auto">
            <a:xfrm>
              <a:off x="7360919" y="356616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Block of interest</a:t>
              </a:r>
            </a:p>
          </p:txBody>
        </p:sp>
      </p:grpSp>
    </p:spTree>
    <p:extLst>
      <p:ext uri="{BB962C8B-B14F-4D97-AF65-F5344CB8AC3E}">
        <p14:creationId xmlns:p14="http://schemas.microsoft.com/office/powerpoint/2010/main" val="21003735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custDataLst>
              <p:tags r:id="rId1"/>
            </p:custDataLst>
          </p:nvPr>
        </p:nvSpPr>
        <p:spPr>
          <a:ln/>
        </p:spPr>
        <p:txBody>
          <a:bodyPr/>
          <a:lstStyle/>
          <a:p>
            <a:r>
              <a:rPr lang="en-GB" dirty="0"/>
              <a:t>Implicit List:  Bidirectional Coalescing </a:t>
            </a:r>
          </a:p>
        </p:txBody>
      </p:sp>
      <p:sp>
        <p:nvSpPr>
          <p:cNvPr id="26626" name="Rectangle 2"/>
          <p:cNvSpPr>
            <a:spLocks noGrp="1" noChangeArrowheads="1"/>
          </p:cNvSpPr>
          <p:nvPr>
            <p:ph idx="1"/>
            <p:custDataLst>
              <p:tags r:id="rId2"/>
            </p:custDataLst>
          </p:nvPr>
        </p:nvSpPr>
        <p:spPr>
          <a:xfrm>
            <a:off x="396875" y="1362075"/>
            <a:ext cx="8366125" cy="1828800"/>
          </a:xfrm>
          <a:ln/>
        </p:spPr>
        <p:txBody>
          <a:bodyPr/>
          <a:lstStyle/>
          <a:p>
            <a:pPr>
              <a:lnSpc>
                <a:spcPct val="83000"/>
              </a:lnSpc>
              <a:spcBef>
                <a:spcPts val="1250"/>
              </a:spcBef>
            </a:pPr>
            <a:r>
              <a:rPr lang="en-GB" i="1" dirty="0">
                <a:solidFill>
                  <a:srgbClr val="FF0000"/>
                </a:solidFill>
              </a:rPr>
              <a:t>Boundary tags</a:t>
            </a:r>
            <a:r>
              <a:rPr lang="en-GB" dirty="0">
                <a:solidFill>
                  <a:srgbClr val="C00000"/>
                </a:solidFill>
              </a:rPr>
              <a:t>  </a:t>
            </a:r>
            <a:r>
              <a:rPr lang="en-GB" sz="2000" b="0" dirty="0"/>
              <a:t>[Knuth73]</a:t>
            </a:r>
          </a:p>
          <a:p>
            <a:pPr lvl="1">
              <a:lnSpc>
                <a:spcPct val="88000"/>
              </a:lnSpc>
              <a:spcBef>
                <a:spcPts val="563"/>
              </a:spcBef>
            </a:pPr>
            <a:r>
              <a:rPr lang="en-GB" dirty="0"/>
              <a:t>Replicate header at “bottom” (end) of free blocks</a:t>
            </a:r>
          </a:p>
          <a:p>
            <a:pPr lvl="1">
              <a:lnSpc>
                <a:spcPct val="88000"/>
              </a:lnSpc>
              <a:spcBef>
                <a:spcPts val="563"/>
              </a:spcBef>
            </a:pPr>
            <a:r>
              <a:rPr lang="en-GB" dirty="0"/>
              <a:t>Allows us to traverse backwards, but requires extra space</a:t>
            </a:r>
          </a:p>
          <a:p>
            <a:pPr lvl="1">
              <a:lnSpc>
                <a:spcPct val="88000"/>
              </a:lnSpc>
              <a:spcBef>
                <a:spcPts val="563"/>
              </a:spcBef>
            </a:pPr>
            <a:r>
              <a:rPr lang="en-GB" dirty="0"/>
              <a:t>Important and general technique!</a:t>
            </a:r>
          </a:p>
        </p:txBody>
      </p:sp>
      <p:sp>
        <p:nvSpPr>
          <p:cNvPr id="41" name="Slide Number Placeholder 40"/>
          <p:cNvSpPr>
            <a:spLocks noGrp="1"/>
          </p:cNvSpPr>
          <p:nvPr>
            <p:ph type="sldNum" sz="quarter" idx="10"/>
            <p:custDataLst>
              <p:tags r:id="rId3"/>
            </p:custDataLst>
          </p:nvPr>
        </p:nvSpPr>
        <p:spPr/>
        <p:txBody>
          <a:bodyPr/>
          <a:lstStyle/>
          <a:p>
            <a:fld id="{7CBE8339-D2AD-46DC-A898-FD1E949067F0}" type="slidenum">
              <a:rPr lang="en-US" smtClean="0"/>
              <a:pPr/>
              <a:t>14</a:t>
            </a:fld>
            <a:endParaRPr lang="en-US"/>
          </a:p>
        </p:txBody>
      </p:sp>
      <p:sp>
        <p:nvSpPr>
          <p:cNvPr id="26635" name="Text Box 11"/>
          <p:cNvSpPr txBox="1">
            <a:spLocks noChangeArrowheads="1"/>
          </p:cNvSpPr>
          <p:nvPr>
            <p:custDataLst>
              <p:tags r:id="rId4"/>
            </p:custDataLst>
          </p:nvPr>
        </p:nvSpPr>
        <p:spPr bwMode="auto">
          <a:xfrm>
            <a:off x="2192864" y="5941059"/>
            <a:ext cx="732999" cy="3357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Footer</a:t>
            </a:r>
          </a:p>
        </p:txBody>
      </p:sp>
      <p:grpSp>
        <p:nvGrpSpPr>
          <p:cNvPr id="2" name="Group 38"/>
          <p:cNvGrpSpPr/>
          <p:nvPr>
            <p:custDataLst>
              <p:tags r:id="rId5"/>
            </p:custDataLst>
          </p:nvPr>
        </p:nvGrpSpPr>
        <p:grpSpPr>
          <a:xfrm>
            <a:off x="1828800" y="3154680"/>
            <a:ext cx="5486400" cy="785054"/>
            <a:chOff x="1524000" y="5706762"/>
            <a:chExt cx="5486400" cy="785054"/>
          </a:xfrm>
        </p:grpSpPr>
        <p:sp>
          <p:nvSpPr>
            <p:cNvPr id="26637" name="Rectangle 13"/>
            <p:cNvSpPr>
              <a:spLocks noChangeArrowheads="1"/>
            </p:cNvSpPr>
            <p:nvPr>
              <p:custDataLst>
                <p:tags r:id="rId17"/>
              </p:custDataLst>
            </p:nvPr>
          </p:nvSpPr>
          <p:spPr bwMode="auto">
            <a:xfrm>
              <a:off x="15240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32/0</a:t>
              </a:r>
            </a:p>
          </p:txBody>
        </p:sp>
        <p:sp>
          <p:nvSpPr>
            <p:cNvPr id="26638" name="Rectangle 14"/>
            <p:cNvSpPr>
              <a:spLocks noChangeArrowheads="1"/>
            </p:cNvSpPr>
            <p:nvPr>
              <p:custDataLst>
                <p:tags r:id="rId18"/>
              </p:custDataLst>
            </p:nvPr>
          </p:nvSpPr>
          <p:spPr bwMode="auto">
            <a:xfrm>
              <a:off x="1828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39" name="Rectangle 15"/>
            <p:cNvSpPr>
              <a:spLocks noChangeArrowheads="1"/>
            </p:cNvSpPr>
            <p:nvPr>
              <p:custDataLst>
                <p:tags r:id="rId19"/>
              </p:custDataLst>
            </p:nvPr>
          </p:nvSpPr>
          <p:spPr bwMode="auto">
            <a:xfrm>
              <a:off x="2133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0" name="Rectangle 16"/>
            <p:cNvSpPr>
              <a:spLocks noChangeArrowheads="1"/>
            </p:cNvSpPr>
            <p:nvPr>
              <p:custDataLst>
                <p:tags r:id="rId20"/>
              </p:custDataLst>
            </p:nvPr>
          </p:nvSpPr>
          <p:spPr bwMode="auto">
            <a:xfrm>
              <a:off x="2438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32/0</a:t>
              </a:r>
            </a:p>
          </p:txBody>
        </p:sp>
        <p:sp>
          <p:nvSpPr>
            <p:cNvPr id="26641" name="Rectangle 17"/>
            <p:cNvSpPr>
              <a:spLocks noChangeArrowheads="1"/>
            </p:cNvSpPr>
            <p:nvPr>
              <p:custDataLst>
                <p:tags r:id="rId21"/>
              </p:custDataLst>
            </p:nvPr>
          </p:nvSpPr>
          <p:spPr bwMode="auto">
            <a:xfrm>
              <a:off x="2743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6642" name="Rectangle 18"/>
            <p:cNvSpPr>
              <a:spLocks noChangeArrowheads="1"/>
            </p:cNvSpPr>
            <p:nvPr>
              <p:custDataLst>
                <p:tags r:id="rId22"/>
              </p:custDataLst>
            </p:nvPr>
          </p:nvSpPr>
          <p:spPr bwMode="auto">
            <a:xfrm>
              <a:off x="3048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43" name="Rectangle 19"/>
            <p:cNvSpPr>
              <a:spLocks noChangeArrowheads="1"/>
            </p:cNvSpPr>
            <p:nvPr>
              <p:custDataLst>
                <p:tags r:id="rId23"/>
              </p:custDataLst>
            </p:nvPr>
          </p:nvSpPr>
          <p:spPr bwMode="auto">
            <a:xfrm>
              <a:off x="3352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44" name="Rectangle 20"/>
            <p:cNvSpPr>
              <a:spLocks noChangeArrowheads="1"/>
            </p:cNvSpPr>
            <p:nvPr>
              <p:custDataLst>
                <p:tags r:id="rId24"/>
              </p:custDataLst>
            </p:nvPr>
          </p:nvSpPr>
          <p:spPr bwMode="auto">
            <a:xfrm>
              <a:off x="3657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6645" name="Rectangle 21"/>
            <p:cNvSpPr>
              <a:spLocks noChangeArrowheads="1"/>
            </p:cNvSpPr>
            <p:nvPr>
              <p:custDataLst>
                <p:tags r:id="rId25"/>
              </p:custDataLst>
            </p:nvPr>
          </p:nvSpPr>
          <p:spPr bwMode="auto">
            <a:xfrm>
              <a:off x="42672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6" name="Rectangle 22"/>
            <p:cNvSpPr>
              <a:spLocks noChangeArrowheads="1"/>
            </p:cNvSpPr>
            <p:nvPr>
              <p:custDataLst>
                <p:tags r:id="rId26"/>
              </p:custDataLst>
            </p:nvPr>
          </p:nvSpPr>
          <p:spPr bwMode="auto">
            <a:xfrm>
              <a:off x="45720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7" name="Rectangle 23"/>
            <p:cNvSpPr>
              <a:spLocks noChangeArrowheads="1"/>
            </p:cNvSpPr>
            <p:nvPr>
              <p:custDataLst>
                <p:tags r:id="rId27"/>
              </p:custDataLst>
            </p:nvPr>
          </p:nvSpPr>
          <p:spPr bwMode="auto">
            <a:xfrm>
              <a:off x="4876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8" name="Rectangle 24"/>
            <p:cNvSpPr>
              <a:spLocks noChangeArrowheads="1"/>
            </p:cNvSpPr>
            <p:nvPr>
              <p:custDataLst>
                <p:tags r:id="rId28"/>
              </p:custDataLst>
            </p:nvPr>
          </p:nvSpPr>
          <p:spPr bwMode="auto">
            <a:xfrm>
              <a:off x="5181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26649" name="Rectangle 25"/>
            <p:cNvSpPr>
              <a:spLocks noChangeArrowheads="1"/>
            </p:cNvSpPr>
            <p:nvPr>
              <p:custDataLst>
                <p:tags r:id="rId29"/>
              </p:custDataLst>
            </p:nvPr>
          </p:nvSpPr>
          <p:spPr bwMode="auto">
            <a:xfrm>
              <a:off x="5486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26650" name="Rectangle 26"/>
            <p:cNvSpPr>
              <a:spLocks noChangeArrowheads="1"/>
            </p:cNvSpPr>
            <p:nvPr>
              <p:custDataLst>
                <p:tags r:id="rId30"/>
              </p:custDataLst>
            </p:nvPr>
          </p:nvSpPr>
          <p:spPr bwMode="auto">
            <a:xfrm>
              <a:off x="5791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6651" name="Rectangle 27"/>
            <p:cNvSpPr>
              <a:spLocks noChangeArrowheads="1"/>
            </p:cNvSpPr>
            <p:nvPr>
              <p:custDataLst>
                <p:tags r:id="rId31"/>
              </p:custDataLst>
            </p:nvPr>
          </p:nvSpPr>
          <p:spPr bwMode="auto">
            <a:xfrm>
              <a:off x="6096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52" name="Rectangle 28"/>
            <p:cNvSpPr>
              <a:spLocks noChangeArrowheads="1"/>
            </p:cNvSpPr>
            <p:nvPr>
              <p:custDataLst>
                <p:tags r:id="rId32"/>
              </p:custDataLst>
            </p:nvPr>
          </p:nvSpPr>
          <p:spPr bwMode="auto">
            <a:xfrm>
              <a:off x="3962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26653" name="Freeform 29"/>
            <p:cNvSpPr>
              <a:spLocks/>
            </p:cNvSpPr>
            <p:nvPr>
              <p:custDataLst>
                <p:tags r:id="rId33"/>
              </p:custDataLst>
            </p:nvPr>
          </p:nvSpPr>
          <p:spPr bwMode="auto">
            <a:xfrm>
              <a:off x="28956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4" name="Freeform 30"/>
            <p:cNvSpPr>
              <a:spLocks/>
            </p:cNvSpPr>
            <p:nvPr>
              <p:custDataLst>
                <p:tags r:id="rId34"/>
              </p:custDataLst>
            </p:nvPr>
          </p:nvSpPr>
          <p:spPr bwMode="auto">
            <a:xfrm>
              <a:off x="4114800" y="57067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5" name="Freeform 31"/>
            <p:cNvSpPr>
              <a:spLocks/>
            </p:cNvSpPr>
            <p:nvPr>
              <p:custDataLst>
                <p:tags r:id="rId35"/>
              </p:custDataLst>
            </p:nvPr>
          </p:nvSpPr>
          <p:spPr bwMode="auto">
            <a:xfrm>
              <a:off x="16764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6" name="Rectangle 32"/>
            <p:cNvSpPr>
              <a:spLocks noChangeArrowheads="1"/>
            </p:cNvSpPr>
            <p:nvPr>
              <p:custDataLst>
                <p:tags r:id="rId36"/>
              </p:custDataLst>
            </p:nvPr>
          </p:nvSpPr>
          <p:spPr bwMode="auto">
            <a:xfrm>
              <a:off x="6400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657" name="Rectangle 33"/>
            <p:cNvSpPr>
              <a:spLocks noChangeArrowheads="1"/>
            </p:cNvSpPr>
            <p:nvPr>
              <p:custDataLst>
                <p:tags r:id="rId37"/>
              </p:custDataLst>
            </p:nvPr>
          </p:nvSpPr>
          <p:spPr bwMode="auto">
            <a:xfrm>
              <a:off x="6705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6658" name="Freeform 34"/>
            <p:cNvSpPr>
              <a:spLocks/>
            </p:cNvSpPr>
            <p:nvPr>
              <p:custDataLst>
                <p:tags r:id="rId38"/>
              </p:custDataLst>
            </p:nvPr>
          </p:nvSpPr>
          <p:spPr bwMode="auto">
            <a:xfrm>
              <a:off x="2590800" y="6263216"/>
              <a:ext cx="1219200" cy="228600"/>
            </a:xfrm>
            <a:custGeom>
              <a:avLst/>
              <a:gdLst/>
              <a:ahLst/>
              <a:cxnLst>
                <a:cxn ang="0">
                  <a:pos x="768" y="0"/>
                </a:cxn>
                <a:cxn ang="0">
                  <a:pos x="336" y="144"/>
                </a:cxn>
                <a:cxn ang="0">
                  <a:pos x="0" y="0"/>
                </a:cxn>
              </a:cxnLst>
              <a:rect l="0" t="0" r="r" b="b"/>
              <a:pathLst>
                <a:path w="768" h="144">
                  <a:moveTo>
                    <a:pt x="768" y="0"/>
                  </a:moveTo>
                  <a:cubicBezTo>
                    <a:pt x="616" y="72"/>
                    <a:pt x="464" y="144"/>
                    <a:pt x="336" y="144"/>
                  </a:cubicBezTo>
                  <a:cubicBezTo>
                    <a:pt x="208" y="144"/>
                    <a:pt x="104" y="72"/>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59" name="Freeform 35"/>
            <p:cNvSpPr>
              <a:spLocks/>
            </p:cNvSpPr>
            <p:nvPr>
              <p:custDataLst>
                <p:tags r:id="rId39"/>
              </p:custDataLst>
            </p:nvPr>
          </p:nvSpPr>
          <p:spPr bwMode="auto">
            <a:xfrm>
              <a:off x="3810000" y="6263216"/>
              <a:ext cx="1828800" cy="228600"/>
            </a:xfrm>
            <a:custGeom>
              <a:avLst/>
              <a:gdLst/>
              <a:ahLst/>
              <a:cxnLst>
                <a:cxn ang="0">
                  <a:pos x="1152" y="0"/>
                </a:cxn>
                <a:cxn ang="0">
                  <a:pos x="576" y="144"/>
                </a:cxn>
                <a:cxn ang="0">
                  <a:pos x="0" y="0"/>
                </a:cxn>
              </a:cxnLst>
              <a:rect l="0" t="0" r="r" b="b"/>
              <a:pathLst>
                <a:path w="1152" h="144">
                  <a:moveTo>
                    <a:pt x="1152" y="0"/>
                  </a:moveTo>
                  <a:cubicBezTo>
                    <a:pt x="960" y="72"/>
                    <a:pt x="768" y="144"/>
                    <a:pt x="576" y="144"/>
                  </a:cubicBezTo>
                  <a:cubicBezTo>
                    <a:pt x="384" y="144"/>
                    <a:pt x="192" y="72"/>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sp>
          <p:nvSpPr>
            <p:cNvPr id="26660" name="Freeform 36"/>
            <p:cNvSpPr>
              <a:spLocks/>
            </p:cNvSpPr>
            <p:nvPr>
              <p:custDataLst>
                <p:tags r:id="rId40"/>
              </p:custDataLst>
            </p:nvPr>
          </p:nvSpPr>
          <p:spPr bwMode="auto">
            <a:xfrm>
              <a:off x="5638800" y="6263216"/>
              <a:ext cx="1219200" cy="228600"/>
            </a:xfrm>
            <a:custGeom>
              <a:avLst/>
              <a:gdLst/>
              <a:ahLst/>
              <a:cxnLst>
                <a:cxn ang="0">
                  <a:pos x="768" y="0"/>
                </a:cxn>
                <a:cxn ang="0">
                  <a:pos x="384" y="144"/>
                </a:cxn>
                <a:cxn ang="0">
                  <a:pos x="0" y="0"/>
                </a:cxn>
              </a:cxnLst>
              <a:rect l="0" t="0" r="r" b="b"/>
              <a:pathLst>
                <a:path w="768" h="144">
                  <a:moveTo>
                    <a:pt x="768" y="0"/>
                  </a:moveTo>
                  <a:cubicBezTo>
                    <a:pt x="640" y="72"/>
                    <a:pt x="512" y="144"/>
                    <a:pt x="384" y="144"/>
                  </a:cubicBezTo>
                  <a:cubicBezTo>
                    <a:pt x="256" y="144"/>
                    <a:pt x="63" y="23"/>
                    <a:pt x="0" y="0"/>
                  </a:cubicBezTo>
                </a:path>
              </a:pathLst>
            </a:custGeom>
            <a:noFill/>
            <a:ln w="25560">
              <a:solidFill>
                <a:schemeClr val="tx1"/>
              </a:solidFill>
              <a:round/>
              <a:headEnd/>
              <a:tailEnd type="triangle" w="med" len="med"/>
            </a:ln>
            <a:effectLst/>
          </p:spPr>
          <p:txBody>
            <a:bodyPr wrap="none" anchor="ctr"/>
            <a:lstStyle/>
            <a:p>
              <a:endParaRPr lang="en-US" sz="1400" dirty="0">
                <a:latin typeface="+mj-lt"/>
              </a:endParaRPr>
            </a:p>
          </p:txBody>
        </p:sp>
      </p:grpSp>
      <p:sp>
        <p:nvSpPr>
          <p:cNvPr id="26661" name="Text Box 37"/>
          <p:cNvSpPr txBox="1">
            <a:spLocks noChangeArrowheads="1"/>
          </p:cNvSpPr>
          <p:nvPr>
            <p:custDataLst>
              <p:tags r:id="rId6"/>
            </p:custDataLst>
          </p:nvPr>
        </p:nvSpPr>
        <p:spPr bwMode="auto">
          <a:xfrm>
            <a:off x="2128776" y="4291965"/>
            <a:ext cx="802120" cy="365760"/>
          </a:xfrm>
          <a:prstGeom prst="rect">
            <a:avLst/>
          </a:prstGeom>
          <a:noFill/>
          <a:ln w="9525">
            <a:noFill/>
            <a:round/>
            <a:headEnd/>
            <a:tailEnd/>
          </a:ln>
          <a:effectLst/>
        </p:spPr>
        <p:txBody>
          <a:bodyPr wrap="none" lIns="90000" tIns="46800" rIns="90000" bIns="46800" anchor="ctr" anchorCtr="0">
            <a:norm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Header</a:t>
            </a:r>
          </a:p>
        </p:txBody>
      </p:sp>
      <p:grpSp>
        <p:nvGrpSpPr>
          <p:cNvPr id="4" name="Group 3"/>
          <p:cNvGrpSpPr/>
          <p:nvPr/>
        </p:nvGrpSpPr>
        <p:grpSpPr>
          <a:xfrm>
            <a:off x="2926080" y="4297680"/>
            <a:ext cx="1646353" cy="2014378"/>
            <a:chOff x="2286000" y="4297680"/>
            <a:chExt cx="1646353" cy="2014378"/>
          </a:xfrm>
        </p:grpSpPr>
        <p:sp>
          <p:nvSpPr>
            <p:cNvPr id="26636" name="Line 12"/>
            <p:cNvSpPr>
              <a:spLocks noChangeShapeType="1"/>
            </p:cNvSpPr>
            <p:nvPr>
              <p:custDataLst>
                <p:tags r:id="rId10"/>
              </p:custDataLst>
            </p:nvPr>
          </p:nvSpPr>
          <p:spPr bwMode="auto">
            <a:xfrm>
              <a:off x="2590800" y="6104088"/>
              <a:ext cx="5334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26662" name="Line 38"/>
            <p:cNvSpPr>
              <a:spLocks noChangeShapeType="1"/>
            </p:cNvSpPr>
            <p:nvPr>
              <p:custDataLst>
                <p:tags r:id="rId11"/>
              </p:custDataLst>
            </p:nvPr>
          </p:nvSpPr>
          <p:spPr bwMode="auto">
            <a:xfrm>
              <a:off x="2590800" y="4427688"/>
              <a:ext cx="5334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
          <p:nvSpPr>
            <p:cNvPr id="43" name="Rectangle 3"/>
            <p:cNvSpPr>
              <a:spLocks noChangeArrowheads="1"/>
            </p:cNvSpPr>
            <p:nvPr>
              <p:custDataLst>
                <p:tags r:id="rId12"/>
              </p:custDataLst>
            </p:nvPr>
          </p:nvSpPr>
          <p:spPr bwMode="auto">
            <a:xfrm>
              <a:off x="2286000" y="4297680"/>
              <a:ext cx="1463040" cy="36576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45" name="Rectangle 6"/>
            <p:cNvSpPr>
              <a:spLocks noChangeArrowheads="1"/>
            </p:cNvSpPr>
            <p:nvPr>
              <p:custDataLst>
                <p:tags r:id="rId13"/>
              </p:custDataLst>
            </p:nvPr>
          </p:nvSpPr>
          <p:spPr bwMode="auto">
            <a:xfrm>
              <a:off x="2286000" y="4660899"/>
              <a:ext cx="1645920" cy="128016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 and</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padding</a:t>
              </a:r>
            </a:p>
          </p:txBody>
        </p:sp>
        <p:sp>
          <p:nvSpPr>
            <p:cNvPr id="46" name="Rectangle 8"/>
            <p:cNvSpPr>
              <a:spLocks noChangeArrowheads="1"/>
            </p:cNvSpPr>
            <p:nvPr>
              <p:custDataLst>
                <p:tags r:id="rId14"/>
              </p:custDataLst>
            </p:nvPr>
          </p:nvSpPr>
          <p:spPr bwMode="auto">
            <a:xfrm>
              <a:off x="3749040" y="4297680"/>
              <a:ext cx="182880" cy="365760"/>
            </a:xfrm>
            <a:prstGeom prst="rect">
              <a:avLst/>
            </a:prstGeom>
            <a:solidFill>
              <a:srgbClr val="EBAFAF"/>
            </a:solidFill>
            <a:ln w="12700">
              <a:solidFill>
                <a:schemeClr val="tx1"/>
              </a:solidFill>
              <a:miter lim="800000"/>
              <a:headEnd/>
              <a:tailEnd/>
            </a:ln>
            <a:effectLst/>
          </p:spPr>
          <p:txBody>
            <a:bodyPr wrap="none" lIns="0" tIns="46800" rIns="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49" name="Rectangle 3"/>
            <p:cNvSpPr>
              <a:spLocks noChangeArrowheads="1"/>
            </p:cNvSpPr>
            <p:nvPr>
              <p:custDataLst>
                <p:tags r:id="rId15"/>
              </p:custDataLst>
            </p:nvPr>
          </p:nvSpPr>
          <p:spPr bwMode="auto">
            <a:xfrm>
              <a:off x="2286433" y="5946298"/>
              <a:ext cx="1463040" cy="36576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50" name="Rectangle 8"/>
            <p:cNvSpPr>
              <a:spLocks noChangeArrowheads="1"/>
            </p:cNvSpPr>
            <p:nvPr>
              <p:custDataLst>
                <p:tags r:id="rId16"/>
              </p:custDataLst>
            </p:nvPr>
          </p:nvSpPr>
          <p:spPr bwMode="auto">
            <a:xfrm>
              <a:off x="3749473" y="5946298"/>
              <a:ext cx="182880" cy="365760"/>
            </a:xfrm>
            <a:prstGeom prst="rect">
              <a:avLst/>
            </a:prstGeom>
            <a:solidFill>
              <a:srgbClr val="EBAFAF"/>
            </a:solidFill>
            <a:ln w="12700">
              <a:solidFill>
                <a:schemeClr val="tx1"/>
              </a:solidFill>
              <a:miter lim="800000"/>
              <a:headEnd/>
              <a:tailEnd/>
            </a:ln>
            <a:effectLst/>
          </p:spPr>
          <p:txBody>
            <a:bodyPr wrap="none" lIns="0" tIns="46800" rIns="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grpSp>
      <p:sp>
        <p:nvSpPr>
          <p:cNvPr id="52" name="Text Box 5"/>
          <p:cNvSpPr txBox="1">
            <a:spLocks noChangeArrowheads="1"/>
          </p:cNvSpPr>
          <p:nvPr>
            <p:custDataLst>
              <p:tags r:id="rId7"/>
            </p:custDataLst>
          </p:nvPr>
        </p:nvSpPr>
        <p:spPr bwMode="auto">
          <a:xfrm>
            <a:off x="457200" y="4206240"/>
            <a:ext cx="1721731" cy="999377"/>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rgbClr val="4B2A85"/>
                </a:solidFill>
                <a:latin typeface="Calibri" panose="020F0502020204030204" pitchFamily="34" charset="0"/>
                <a:cs typeface="Calibri" panose="020F0502020204030204" pitchFamily="34" charset="0"/>
              </a:rPr>
              <a:t>Format of </a:t>
            </a:r>
            <a:br>
              <a:rPr lang="en-GB" sz="2000" b="1" i="1" dirty="0">
                <a:solidFill>
                  <a:srgbClr val="4B2A85"/>
                </a:solidFill>
                <a:latin typeface="Calibri" panose="020F0502020204030204" pitchFamily="34" charset="0"/>
                <a:cs typeface="Calibri" panose="020F0502020204030204" pitchFamily="34" charset="0"/>
              </a:rPr>
            </a:br>
            <a:r>
              <a:rPr lang="en-GB" sz="2000" b="1" i="1" dirty="0">
                <a:solidFill>
                  <a:srgbClr val="4B2A85"/>
                </a:solidFill>
                <a:latin typeface="Calibri" panose="020F0502020204030204" pitchFamily="34" charset="0"/>
                <a:cs typeface="Calibri" panose="020F0502020204030204" pitchFamily="34" charset="0"/>
              </a:rPr>
              <a:t>allocated and </a:t>
            </a:r>
            <a:br>
              <a:rPr lang="en-GB" sz="2000" b="1" i="1" dirty="0">
                <a:solidFill>
                  <a:srgbClr val="4B2A85"/>
                </a:solidFill>
                <a:latin typeface="Calibri" panose="020F0502020204030204" pitchFamily="34" charset="0"/>
                <a:cs typeface="Calibri" panose="020F0502020204030204" pitchFamily="34" charset="0"/>
              </a:rPr>
            </a:br>
            <a:r>
              <a:rPr lang="en-GB" sz="2000" b="1" i="1" dirty="0">
                <a:solidFill>
                  <a:srgbClr val="4B2A85"/>
                </a:solidFill>
                <a:latin typeface="Calibri" panose="020F0502020204030204" pitchFamily="34" charset="0"/>
                <a:cs typeface="Calibri" panose="020F0502020204030204" pitchFamily="34" charset="0"/>
              </a:rPr>
              <a:t>free blocks:</a:t>
            </a:r>
          </a:p>
        </p:txBody>
      </p:sp>
      <p:sp>
        <p:nvSpPr>
          <p:cNvPr id="53" name="Text Box 7"/>
          <p:cNvSpPr txBox="1">
            <a:spLocks noChangeArrowheads="1"/>
          </p:cNvSpPr>
          <p:nvPr>
            <p:custDataLst>
              <p:tags r:id="rId8"/>
            </p:custDataLst>
          </p:nvPr>
        </p:nvSpPr>
        <p:spPr bwMode="auto">
          <a:xfrm>
            <a:off x="4754880" y="4297680"/>
            <a:ext cx="2616399" cy="1994906"/>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1:  </a:t>
            </a:r>
            <a:r>
              <a:rPr lang="en-GB" dirty="0">
                <a:latin typeface="Calibri" panose="020F0502020204030204" pitchFamily="34" charset="0"/>
                <a:cs typeface="Calibri" panose="020F0502020204030204" pitchFamily="34" charset="0"/>
              </a:rPr>
              <a:t>allocated block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0:  </a:t>
            </a:r>
            <a:r>
              <a:rPr lang="en-GB" dirty="0">
                <a:latin typeface="Calibri" panose="020F0502020204030204" pitchFamily="34" charset="0"/>
                <a:cs typeface="Calibri" panose="020F0502020204030204" pitchFamily="34" charset="0"/>
              </a:rPr>
              <a:t>free block</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size:  </a:t>
            </a:r>
            <a:r>
              <a:rPr lang="en-GB" dirty="0">
                <a:latin typeface="Calibri" panose="020F0502020204030204" pitchFamily="34" charset="0"/>
                <a:cs typeface="Calibri" panose="020F0502020204030204" pitchFamily="34" charset="0"/>
              </a:rPr>
              <a:t>block size (in bytes)</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payload:  </a:t>
            </a:r>
            <a:r>
              <a:rPr lang="en-GB" dirty="0">
                <a:latin typeface="Calibri" panose="020F0502020204030204" pitchFamily="34" charset="0"/>
                <a:cs typeface="Calibri" panose="020F0502020204030204" pitchFamily="34" charset="0"/>
              </a:rPr>
              <a:t>application data</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cs typeface="Calibri" panose="020F0502020204030204" pitchFamily="34" charset="0"/>
              </a:rPr>
              <a:t>(allocated blocks only)</a:t>
            </a:r>
          </a:p>
        </p:txBody>
      </p:sp>
      <p:sp>
        <p:nvSpPr>
          <p:cNvPr id="47" name="Text Box 11"/>
          <p:cNvSpPr txBox="1">
            <a:spLocks noChangeArrowheads="1"/>
          </p:cNvSpPr>
          <p:nvPr>
            <p:custDataLst>
              <p:tags r:id="rId9"/>
            </p:custDataLst>
          </p:nvPr>
        </p:nvSpPr>
        <p:spPr bwMode="auto">
          <a:xfrm>
            <a:off x="1367293" y="5312664"/>
            <a:ext cx="1376124" cy="3357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FF0000"/>
                </a:solidFill>
                <a:latin typeface="Calibri" panose="020F0502020204030204" pitchFamily="34" charset="0"/>
                <a:cs typeface="Calibri" panose="020F0502020204030204" pitchFamily="34" charset="0"/>
              </a:rPr>
              <a:t>Boundary tags</a:t>
            </a:r>
          </a:p>
        </p:txBody>
      </p:sp>
      <p:cxnSp>
        <p:nvCxnSpPr>
          <p:cNvPr id="48" name="Straight Arrow Connector 47"/>
          <p:cNvCxnSpPr/>
          <p:nvPr/>
        </p:nvCxnSpPr>
        <p:spPr bwMode="auto">
          <a:xfrm flipV="1">
            <a:off x="2468880" y="4657724"/>
            <a:ext cx="0" cy="731520"/>
          </a:xfrm>
          <a:prstGeom prst="straightConnector1">
            <a:avLst/>
          </a:prstGeom>
          <a:noFill/>
          <a:ln w="25400" cap="flat" cmpd="sng" algn="ctr">
            <a:solidFill>
              <a:srgbClr val="FF0000"/>
            </a:solidFill>
            <a:prstDash val="solid"/>
            <a:round/>
            <a:headEnd type="none" w="med" len="med"/>
            <a:tailEnd type="triangle"/>
          </a:ln>
          <a:effectLst/>
        </p:spPr>
      </p:cxnSp>
      <p:cxnSp>
        <p:nvCxnSpPr>
          <p:cNvPr id="51" name="Straight Arrow Connector 50"/>
          <p:cNvCxnSpPr/>
          <p:nvPr/>
        </p:nvCxnSpPr>
        <p:spPr bwMode="auto">
          <a:xfrm>
            <a:off x="2468880" y="5627141"/>
            <a:ext cx="1" cy="365760"/>
          </a:xfrm>
          <a:prstGeom prst="straightConnector1">
            <a:avLst/>
          </a:prstGeom>
          <a:noFill/>
          <a:ln w="254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7920890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custDataLst>
              <p:tags r:id="rId1"/>
            </p:custDataLst>
          </p:nvPr>
        </p:nvSpPr>
        <p:spPr>
          <a:ln/>
        </p:spPr>
        <p:txBody>
          <a:bodyPr/>
          <a:lstStyle/>
          <a:p>
            <a:r>
              <a:rPr lang="en-GB" dirty="0"/>
              <a:t>Constant Time Coalescing</a:t>
            </a:r>
          </a:p>
        </p:txBody>
      </p:sp>
      <p:sp>
        <p:nvSpPr>
          <p:cNvPr id="4" name="Slide Number Placeholder 3"/>
          <p:cNvSpPr>
            <a:spLocks noGrp="1"/>
          </p:cNvSpPr>
          <p:nvPr>
            <p:ph type="sldNum" sz="quarter" idx="10"/>
            <p:custDataLst>
              <p:tags r:id="rId2"/>
            </p:custDataLst>
          </p:nvPr>
        </p:nvSpPr>
        <p:spPr/>
        <p:txBody>
          <a:bodyPr/>
          <a:lstStyle/>
          <a:p>
            <a:fld id="{7CBE8339-D2AD-46DC-A898-FD1E949067F0}" type="slidenum">
              <a:rPr lang="en-US" smtClean="0"/>
              <a:pPr/>
              <a:t>15</a:t>
            </a:fld>
            <a:endParaRPr lang="en-US"/>
          </a:p>
        </p:txBody>
      </p:sp>
      <p:sp>
        <p:nvSpPr>
          <p:cNvPr id="27650" name="Rectangle 2"/>
          <p:cNvSpPr>
            <a:spLocks noChangeArrowheads="1"/>
          </p:cNvSpPr>
          <p:nvPr>
            <p:custDataLst>
              <p:tags r:id="rId3"/>
            </p:custDataLst>
          </p:nvPr>
        </p:nvSpPr>
        <p:spPr bwMode="auto">
          <a:xfrm>
            <a:off x="2438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1" name="Rectangle 3"/>
          <p:cNvSpPr>
            <a:spLocks noChangeArrowheads="1"/>
          </p:cNvSpPr>
          <p:nvPr>
            <p:custDataLst>
              <p:tags r:id="rId4"/>
            </p:custDataLst>
          </p:nvPr>
        </p:nvSpPr>
        <p:spPr bwMode="auto">
          <a:xfrm>
            <a:off x="2438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7652" name="Rectangle 4"/>
          <p:cNvSpPr>
            <a:spLocks noChangeArrowheads="1"/>
          </p:cNvSpPr>
          <p:nvPr>
            <p:custDataLst>
              <p:tags r:id="rId5"/>
            </p:custDataLst>
          </p:nvPr>
        </p:nvSpPr>
        <p:spPr bwMode="auto">
          <a:xfrm>
            <a:off x="2438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7653" name="Rectangle 5"/>
          <p:cNvSpPr>
            <a:spLocks noChangeArrowheads="1"/>
          </p:cNvSpPr>
          <p:nvPr>
            <p:custDataLst>
              <p:tags r:id="rId6"/>
            </p:custDataLst>
          </p:nvPr>
        </p:nvSpPr>
        <p:spPr bwMode="auto">
          <a:xfrm>
            <a:off x="3962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4" name="Rectangle 6"/>
          <p:cNvSpPr>
            <a:spLocks noChangeArrowheads="1"/>
          </p:cNvSpPr>
          <p:nvPr>
            <p:custDataLst>
              <p:tags r:id="rId7"/>
            </p:custDataLst>
          </p:nvPr>
        </p:nvSpPr>
        <p:spPr bwMode="auto">
          <a:xfrm>
            <a:off x="3962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7655" name="Rectangle 7"/>
          <p:cNvSpPr>
            <a:spLocks noChangeArrowheads="1"/>
          </p:cNvSpPr>
          <p:nvPr>
            <p:custDataLst>
              <p:tags r:id="rId8"/>
            </p:custDataLst>
          </p:nvPr>
        </p:nvSpPr>
        <p:spPr bwMode="auto">
          <a:xfrm>
            <a:off x="3962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27656" name="Rectangle 8"/>
          <p:cNvSpPr>
            <a:spLocks noChangeArrowheads="1"/>
          </p:cNvSpPr>
          <p:nvPr>
            <p:custDataLst>
              <p:tags r:id="rId9"/>
            </p:custDataLst>
          </p:nvPr>
        </p:nvSpPr>
        <p:spPr bwMode="auto">
          <a:xfrm>
            <a:off x="5486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57" name="Rectangle 9"/>
          <p:cNvSpPr>
            <a:spLocks noChangeArrowheads="1"/>
          </p:cNvSpPr>
          <p:nvPr>
            <p:custDataLst>
              <p:tags r:id="rId10"/>
            </p:custDataLst>
          </p:nvPr>
        </p:nvSpPr>
        <p:spPr bwMode="auto">
          <a:xfrm>
            <a:off x="5486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27658" name="Rectangle 10"/>
          <p:cNvSpPr>
            <a:spLocks noChangeArrowheads="1"/>
          </p:cNvSpPr>
          <p:nvPr>
            <p:custDataLst>
              <p:tags r:id="rId11"/>
            </p:custDataLst>
          </p:nvPr>
        </p:nvSpPr>
        <p:spPr bwMode="auto">
          <a:xfrm>
            <a:off x="5486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7659" name="Rectangle 11"/>
          <p:cNvSpPr>
            <a:spLocks noChangeArrowheads="1"/>
          </p:cNvSpPr>
          <p:nvPr>
            <p:custDataLst>
              <p:tags r:id="rId12"/>
            </p:custDataLst>
          </p:nvPr>
        </p:nvSpPr>
        <p:spPr bwMode="auto">
          <a:xfrm>
            <a:off x="7010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660" name="Rectangle 12"/>
          <p:cNvSpPr>
            <a:spLocks noChangeArrowheads="1"/>
          </p:cNvSpPr>
          <p:nvPr>
            <p:custDataLst>
              <p:tags r:id="rId13"/>
            </p:custDataLst>
          </p:nvPr>
        </p:nvSpPr>
        <p:spPr bwMode="auto">
          <a:xfrm>
            <a:off x="7010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27661" name="Rectangle 13"/>
          <p:cNvSpPr>
            <a:spLocks noChangeArrowheads="1"/>
          </p:cNvSpPr>
          <p:nvPr>
            <p:custDataLst>
              <p:tags r:id="rId14"/>
            </p:custDataLst>
          </p:nvPr>
        </p:nvSpPr>
        <p:spPr bwMode="auto">
          <a:xfrm>
            <a:off x="7010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27662" name="Text Box 14"/>
          <p:cNvSpPr txBox="1">
            <a:spLocks noChangeArrowheads="1"/>
          </p:cNvSpPr>
          <p:nvPr>
            <p:custDataLst>
              <p:tags r:id="rId15"/>
            </p:custDataLst>
          </p:nvPr>
        </p:nvSpPr>
        <p:spPr bwMode="auto">
          <a:xfrm>
            <a:off x="124338" y="2834401"/>
            <a:ext cx="1810602" cy="3659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anose="020F0502020204030204" pitchFamily="34" charset="0"/>
                <a:cs typeface="Calibri" panose="020F0502020204030204" pitchFamily="34" charset="0"/>
              </a:rPr>
              <a:t>Block being freed</a:t>
            </a:r>
          </a:p>
        </p:txBody>
      </p:sp>
      <p:sp>
        <p:nvSpPr>
          <p:cNvPr id="27663" name="Line 15"/>
          <p:cNvSpPr>
            <a:spLocks noChangeShapeType="1"/>
          </p:cNvSpPr>
          <p:nvPr>
            <p:custDataLst>
              <p:tags r:id="rId16"/>
            </p:custDataLst>
          </p:nvPr>
        </p:nvSpPr>
        <p:spPr bwMode="auto">
          <a:xfrm>
            <a:off x="1934940" y="3048000"/>
            <a:ext cx="457200" cy="1588"/>
          </a:xfrm>
          <a:prstGeom prst="line">
            <a:avLst/>
          </a:prstGeom>
          <a:noFill/>
          <a:ln w="2556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27664" name="Text Box 16"/>
          <p:cNvSpPr txBox="1">
            <a:spLocks noChangeArrowheads="1"/>
          </p:cNvSpPr>
          <p:nvPr>
            <p:custDataLst>
              <p:tags r:id="rId17"/>
            </p:custDataLst>
          </p:nvPr>
        </p:nvSpPr>
        <p:spPr bwMode="auto">
          <a:xfrm>
            <a:off x="2489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sp>
        <p:nvSpPr>
          <p:cNvPr id="27665" name="Text Box 17"/>
          <p:cNvSpPr txBox="1">
            <a:spLocks noChangeArrowheads="1"/>
          </p:cNvSpPr>
          <p:nvPr>
            <p:custDataLst>
              <p:tags r:id="rId18"/>
            </p:custDataLst>
          </p:nvPr>
        </p:nvSpPr>
        <p:spPr bwMode="auto">
          <a:xfrm>
            <a:off x="4013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2</a:t>
            </a:r>
          </a:p>
        </p:txBody>
      </p:sp>
      <p:sp>
        <p:nvSpPr>
          <p:cNvPr id="27666" name="Text Box 18"/>
          <p:cNvSpPr txBox="1">
            <a:spLocks noChangeArrowheads="1"/>
          </p:cNvSpPr>
          <p:nvPr>
            <p:custDataLst>
              <p:tags r:id="rId19"/>
            </p:custDataLst>
          </p:nvPr>
        </p:nvSpPr>
        <p:spPr bwMode="auto">
          <a:xfrm>
            <a:off x="5537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3</a:t>
            </a:r>
          </a:p>
        </p:txBody>
      </p:sp>
      <p:sp>
        <p:nvSpPr>
          <p:cNvPr id="27667" name="Text Box 19"/>
          <p:cNvSpPr txBox="1">
            <a:spLocks noChangeArrowheads="1"/>
          </p:cNvSpPr>
          <p:nvPr>
            <p:custDataLst>
              <p:tags r:id="rId20"/>
            </p:custDataLst>
          </p:nvPr>
        </p:nvSpPr>
        <p:spPr bwMode="auto">
          <a:xfrm>
            <a:off x="7061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spTree>
    <p:extLst>
      <p:ext uri="{BB962C8B-B14F-4D97-AF65-F5344CB8AC3E}">
        <p14:creationId xmlns:p14="http://schemas.microsoft.com/office/powerpoint/2010/main" val="4114754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Constant Time Coalescing</a:t>
            </a:r>
          </a:p>
        </p:txBody>
      </p:sp>
      <p:graphicFrame>
        <p:nvGraphicFramePr>
          <p:cNvPr id="4" name="Table 3"/>
          <p:cNvGraphicFramePr>
            <a:graphicFrameLocks noGrp="1"/>
          </p:cNvGraphicFramePr>
          <p:nvPr/>
        </p:nvGraphicFramePr>
        <p:xfrm>
          <a:off x="100584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nvGraphicFramePr>
        <p:xfrm>
          <a:off x="301752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sp>
        <p:nvSpPr>
          <p:cNvPr id="7" name="Text Box 16"/>
          <p:cNvSpPr txBox="1">
            <a:spLocks noChangeArrowheads="1"/>
          </p:cNvSpPr>
          <p:nvPr>
            <p:custDataLst>
              <p:tags r:id="rId1"/>
            </p:custDataLst>
          </p:nvPr>
        </p:nvSpPr>
        <p:spPr bwMode="auto">
          <a:xfrm>
            <a:off x="0" y="1371600"/>
            <a:ext cx="910013"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sp>
        <p:nvSpPr>
          <p:cNvPr id="9" name="Line 46"/>
          <p:cNvSpPr>
            <a:spLocks noChangeShapeType="1"/>
          </p:cNvSpPr>
          <p:nvPr>
            <p:custDataLst>
              <p:tags r:id="rId2"/>
            </p:custDataLst>
          </p:nvPr>
        </p:nvSpPr>
        <p:spPr bwMode="auto">
          <a:xfrm>
            <a:off x="2468880" y="2606040"/>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15" name="Table 14"/>
          <p:cNvGraphicFramePr>
            <a:graphicFrameLocks noGrp="1"/>
          </p:cNvGraphicFramePr>
          <p:nvPr/>
        </p:nvGraphicFramePr>
        <p:xfrm>
          <a:off x="567258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16" name="Table 15"/>
          <p:cNvGraphicFramePr>
            <a:graphicFrameLocks noGrp="1"/>
          </p:cNvGraphicFramePr>
          <p:nvPr/>
        </p:nvGraphicFramePr>
        <p:xfrm>
          <a:off x="7684260" y="137160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9728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 name="Text Box 16"/>
          <p:cNvSpPr txBox="1">
            <a:spLocks noChangeArrowheads="1"/>
          </p:cNvSpPr>
          <p:nvPr>
            <p:custDataLst>
              <p:tags r:id="rId3"/>
            </p:custDataLst>
          </p:nvPr>
        </p:nvSpPr>
        <p:spPr bwMode="auto">
          <a:xfrm>
            <a:off x="4663440" y="137160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2</a:t>
            </a:r>
          </a:p>
        </p:txBody>
      </p:sp>
      <p:sp>
        <p:nvSpPr>
          <p:cNvPr id="18" name="Line 46"/>
          <p:cNvSpPr>
            <a:spLocks noChangeShapeType="1"/>
          </p:cNvSpPr>
          <p:nvPr>
            <p:custDataLst>
              <p:tags r:id="rId4"/>
            </p:custDataLst>
          </p:nvPr>
        </p:nvSpPr>
        <p:spPr bwMode="auto">
          <a:xfrm>
            <a:off x="7135620" y="2606040"/>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19" name="Table 18"/>
          <p:cNvGraphicFramePr>
            <a:graphicFrameLocks noGrp="1"/>
          </p:cNvGraphicFramePr>
          <p:nvPr/>
        </p:nvGraphicFramePr>
        <p:xfrm>
          <a:off x="1005840"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8"/>
                  </a:ext>
                </a:extLst>
              </a:tr>
            </a:tbl>
          </a:graphicData>
        </a:graphic>
      </p:graphicFrame>
      <p:graphicFrame>
        <p:nvGraphicFramePr>
          <p:cNvPr id="20" name="Table 19"/>
          <p:cNvGraphicFramePr>
            <a:graphicFrameLocks noGrp="1"/>
          </p:cNvGraphicFramePr>
          <p:nvPr/>
        </p:nvGraphicFramePr>
        <p:xfrm>
          <a:off x="3017520"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n+m1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9728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n+m1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5"/>
                  </a:ext>
                </a:extLst>
              </a:tr>
            </a:tbl>
          </a:graphicData>
        </a:graphic>
      </p:graphicFrame>
      <p:sp>
        <p:nvSpPr>
          <p:cNvPr id="21" name="Text Box 16"/>
          <p:cNvSpPr txBox="1">
            <a:spLocks noChangeArrowheads="1"/>
          </p:cNvSpPr>
          <p:nvPr>
            <p:custDataLst>
              <p:tags r:id="rId5"/>
            </p:custDataLst>
          </p:nvPr>
        </p:nvSpPr>
        <p:spPr bwMode="auto">
          <a:xfrm>
            <a:off x="0" y="429768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3</a:t>
            </a:r>
          </a:p>
        </p:txBody>
      </p:sp>
      <p:sp>
        <p:nvSpPr>
          <p:cNvPr id="22" name="Line 46"/>
          <p:cNvSpPr>
            <a:spLocks noChangeShapeType="1"/>
          </p:cNvSpPr>
          <p:nvPr>
            <p:custDataLst>
              <p:tags r:id="rId6"/>
            </p:custDataLst>
          </p:nvPr>
        </p:nvSpPr>
        <p:spPr bwMode="auto">
          <a:xfrm>
            <a:off x="2468880" y="5530532"/>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aphicFrame>
        <p:nvGraphicFramePr>
          <p:cNvPr id="23" name="Table 22"/>
          <p:cNvGraphicFramePr>
            <a:graphicFrameLocks noGrp="1"/>
          </p:cNvGraphicFramePr>
          <p:nvPr/>
        </p:nvGraphicFramePr>
        <p:xfrm>
          <a:off x="5666125"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m1</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3"/>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5F1CF"/>
                    </a:solidFill>
                  </a:tcPr>
                </a:tc>
                <a:tc hMerge="1">
                  <a:txBody>
                    <a:bodyPr/>
                    <a:lstStyle/>
                    <a:p>
                      <a:endParaRPr lang="en-US" dirty="0"/>
                    </a:p>
                  </a:txBody>
                  <a:tcPr marT="0" marB="0" anchor="ctr"/>
                </a:tc>
                <a:extLst>
                  <a:ext uri="{0D108BD9-81ED-4DB2-BD59-A6C34878D82A}">
                    <a16:rowId xmlns:a16="http://schemas.microsoft.com/office/drawing/2014/main" val="10004"/>
                  </a:ext>
                </a:extLst>
              </a:tr>
              <a:tr h="274320">
                <a:tc>
                  <a:txBody>
                    <a:bodyPr/>
                    <a:lstStyle/>
                    <a:p>
                      <a:pPr algn="ctr"/>
                      <a:r>
                        <a:rPr lang="en-US" dirty="0">
                          <a:latin typeface="Calibri" panose="020F0502020204030204" pitchFamily="34" charset="0"/>
                          <a:cs typeface="Calibri" panose="020F0502020204030204" pitchFamily="34" charset="0"/>
                        </a:rPr>
                        <a:t>n</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tc>
                  <a:txBody>
                    <a:bodyPr/>
                    <a:lstStyle/>
                    <a:p>
                      <a:r>
                        <a:rPr lang="en-US" dirty="0">
                          <a:latin typeface="Calibri" panose="020F0502020204030204" pitchFamily="34" charset="0"/>
                          <a:cs typeface="Calibri" panose="020F0502020204030204" pitchFamily="34" charset="0"/>
                        </a:rPr>
                        <a:t>1</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5F1CF"/>
                    </a:solidFill>
                  </a:tcPr>
                </a:tc>
                <a:extLst>
                  <a:ext uri="{0D108BD9-81ED-4DB2-BD59-A6C34878D82A}">
                    <a16:rowId xmlns:a16="http://schemas.microsoft.com/office/drawing/2014/main" val="10005"/>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432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7"/>
                  </a:ext>
                </a:extLst>
              </a:tr>
              <a:tr h="274320">
                <a:tc>
                  <a:txBody>
                    <a:bodyPr/>
                    <a:lstStyle/>
                    <a:p>
                      <a:pPr algn="ctr"/>
                      <a:r>
                        <a:rPr lang="en-US" dirty="0">
                          <a:latin typeface="Calibri" panose="020F0502020204030204" pitchFamily="34" charset="0"/>
                          <a:cs typeface="Calibri" panose="020F0502020204030204" pitchFamily="34" charset="0"/>
                        </a:rPr>
                        <a:t>m2</a:t>
                      </a:r>
                    </a:p>
                  </a:txBody>
                  <a:tcPr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24" name="Table 23"/>
          <p:cNvGraphicFramePr>
            <a:graphicFrameLocks noGrp="1"/>
          </p:cNvGraphicFramePr>
          <p:nvPr/>
        </p:nvGraphicFramePr>
        <p:xfrm>
          <a:off x="7677805" y="4297680"/>
          <a:ext cx="1371600" cy="246888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0000"/>
                    </a:ext>
                  </a:extLst>
                </a:gridCol>
                <a:gridCol w="274320">
                  <a:extLst>
                    <a:ext uri="{9D8B030D-6E8A-4147-A177-3AD203B41FA5}">
                      <a16:colId xmlns:a16="http://schemas.microsoft.com/office/drawing/2014/main" val="20001"/>
                    </a:ext>
                  </a:extLst>
                </a:gridCol>
              </a:tblGrid>
              <a:tr h="274320">
                <a:tc>
                  <a:txBody>
                    <a:bodyPr/>
                    <a:lstStyle/>
                    <a:p>
                      <a:pPr algn="ctr"/>
                      <a:r>
                        <a:rPr lang="en-US" dirty="0">
                          <a:latin typeface="Calibri" panose="020F0502020204030204" pitchFamily="34" charset="0"/>
                          <a:cs typeface="Calibri" panose="020F0502020204030204" pitchFamily="34" charset="0"/>
                        </a:rPr>
                        <a:t>n+m1+m2</a:t>
                      </a:r>
                    </a:p>
                  </a:txBody>
                  <a:tcPr marL="0" marR="0"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20240">
                <a:tc gridSpan="2">
                  <a:txBody>
                    <a:bodyPr/>
                    <a:lstStyle/>
                    <a:p>
                      <a:pPr algn="ctr"/>
                      <a:endParaRPr lang="en-US" dirty="0">
                        <a:latin typeface="Calibri" panose="020F0502020204030204" pitchFamily="34" charset="0"/>
                        <a:cs typeface="Calibri" panose="020F0502020204030204" pitchFamily="34" charset="0"/>
                      </a:endParaRPr>
                    </a:p>
                  </a:txBody>
                  <a:tcPr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dirty="0"/>
                    </a:p>
                  </a:txBody>
                  <a:tcPr marT="0" marB="0" anchor="ctr"/>
                </a:tc>
                <a:extLst>
                  <a:ext uri="{0D108BD9-81ED-4DB2-BD59-A6C34878D82A}">
                    <a16:rowId xmlns:a16="http://schemas.microsoft.com/office/drawing/2014/main" val="10001"/>
                  </a:ext>
                </a:extLst>
              </a:tr>
              <a:tr h="274320">
                <a:tc>
                  <a:txBody>
                    <a:bodyPr/>
                    <a:lstStyle/>
                    <a:p>
                      <a:pPr algn="ctr"/>
                      <a:r>
                        <a:rPr lang="en-US" dirty="0">
                          <a:latin typeface="Calibri" panose="020F0502020204030204" pitchFamily="34" charset="0"/>
                          <a:cs typeface="Calibri" panose="020F0502020204030204" pitchFamily="34" charset="0"/>
                        </a:rPr>
                        <a:t>n+m1+m2</a:t>
                      </a:r>
                    </a:p>
                  </a:txBody>
                  <a:tcPr marL="0" marR="0" marT="0" marB="0" anchor="ctr">
                    <a:lnL w="381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dirty="0">
                          <a:latin typeface="Calibri" panose="020F0502020204030204" pitchFamily="34" charset="0"/>
                          <a:cs typeface="Calibri" panose="020F0502020204030204" pitchFamily="34" charset="0"/>
                        </a:rPr>
                        <a:t>0</a:t>
                      </a:r>
                    </a:p>
                  </a:txBody>
                  <a:tcPr marT="0" marB="0" anchor="ctr">
                    <a:lnL w="63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5" name="Text Box 16"/>
          <p:cNvSpPr txBox="1">
            <a:spLocks noChangeArrowheads="1"/>
          </p:cNvSpPr>
          <p:nvPr>
            <p:custDataLst>
              <p:tags r:id="rId7"/>
            </p:custDataLst>
          </p:nvPr>
        </p:nvSpPr>
        <p:spPr bwMode="auto">
          <a:xfrm>
            <a:off x="4660284" y="4297680"/>
            <a:ext cx="910014" cy="456473"/>
          </a:xfrm>
          <a:prstGeom prst="rect">
            <a:avLst/>
          </a:prstGeom>
          <a:noFill/>
          <a:ln w="9525">
            <a:noFill/>
            <a:round/>
            <a:headEnd/>
            <a:tailEnd/>
          </a:ln>
          <a:effectLst/>
        </p:spPr>
        <p:txBody>
          <a:bodyPr wrap="none" lIns="90000" tIns="46800" rIns="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sp>
        <p:nvSpPr>
          <p:cNvPr id="26" name="Line 46"/>
          <p:cNvSpPr>
            <a:spLocks noChangeShapeType="1"/>
          </p:cNvSpPr>
          <p:nvPr>
            <p:custDataLst>
              <p:tags r:id="rId8"/>
            </p:custDataLst>
          </p:nvPr>
        </p:nvSpPr>
        <p:spPr bwMode="auto">
          <a:xfrm>
            <a:off x="7129165" y="5530532"/>
            <a:ext cx="457200" cy="1588"/>
          </a:xfrm>
          <a:prstGeom prst="line">
            <a:avLst/>
          </a:prstGeom>
          <a:noFill/>
          <a:ln w="25560">
            <a:solidFill>
              <a:schemeClr val="tx1"/>
            </a:solidFill>
            <a:miter lim="800000"/>
            <a:headEnd/>
            <a:tailEnd type="triangle" w="med" len="med"/>
          </a:ln>
          <a:effectLst/>
        </p:spPr>
        <p:txBody>
          <a:bodyPr/>
          <a:lstStyle/>
          <a:p>
            <a:endParaRPr lang="en-US" dirty="0">
              <a:latin typeface="Lato" panose="020F0502020204030203" pitchFamily="34" charset="0"/>
            </a:endParaRPr>
          </a:p>
        </p:txBody>
      </p:sp>
    </p:spTree>
    <p:extLst>
      <p:ext uri="{BB962C8B-B14F-4D97-AF65-F5344CB8AC3E}">
        <p14:creationId xmlns:p14="http://schemas.microsoft.com/office/powerpoint/2010/main" val="28798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p:bldP spid="18" grpId="0" animBg="1"/>
      <p:bldP spid="21" grpId="0"/>
      <p:bldP spid="22" grpId="0" animBg="1"/>
      <p:bldP spid="25" grpId="0"/>
      <p:bldP spid="2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Implicit Free List Review Questions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endParaRPr lang="en-US" sz="2400" dirty="0"/>
              </a:p>
              <a:p>
                <a:endParaRPr lang="en-US" sz="2400" dirty="0"/>
              </a:p>
              <a:p>
                <a:r>
                  <a:rPr lang="en-US" sz="2400" dirty="0"/>
                  <a:t>What is the block header?  What do we store and how?</a:t>
                </a:r>
              </a:p>
              <a:p>
                <a:pPr lvl="1"/>
                <a:endParaRPr lang="en-US" sz="2000" dirty="0"/>
              </a:p>
              <a:p>
                <a:r>
                  <a:rPr lang="en-US" sz="2400" dirty="0"/>
                  <a:t>What are boundary tags and why do we need them?</a:t>
                </a:r>
              </a:p>
              <a:p>
                <a:pPr lvl="1"/>
                <a:endParaRPr lang="en-US" sz="2000" dirty="0"/>
              </a:p>
              <a:p>
                <a:r>
                  <a:rPr lang="en-US" sz="2400" dirty="0"/>
                  <a:t>When we coalesce free blocks, how many neighboring blocks do we need to check on either side?  Why is this?</a:t>
                </a:r>
              </a:p>
              <a:p>
                <a:pPr lvl="1"/>
                <a:endParaRPr lang="en-US" sz="2000" dirty="0"/>
              </a:p>
              <a:p>
                <a:r>
                  <a:rPr lang="en-US" sz="2400" dirty="0"/>
                  <a:t>If I want to check the size of the </a:t>
                </a:r>
                <a14:m>
                  <m:oMath xmlns:m="http://schemas.openxmlformats.org/officeDocument/2006/math">
                    <m:r>
                      <a:rPr lang="en-US" sz="2400" b="0" i="1" smtClean="0">
                        <a:latin typeface="Cambria Math" panose="02040503050406030204" pitchFamily="18" charset="0"/>
                      </a:rPr>
                      <m:t>𝑛</m:t>
                    </m:r>
                  </m:oMath>
                </a14:m>
                <a:r>
                  <a:rPr lang="en-US" sz="2400" dirty="0"/>
                  <a:t>-</a:t>
                </a:r>
                <a:r>
                  <a:rPr lang="en-US" sz="2400" dirty="0" err="1"/>
                  <a:t>th</a:t>
                </a:r>
                <a:r>
                  <a:rPr lang="en-US" sz="2400" dirty="0"/>
                  <a:t> block forward from the current block, how many memory accesses do I make?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7"/>
                <a:stretch>
                  <a:fillRect l="-146"/>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fld id="{C0BB463C-2B8D-41E5-9457-1404AA9BBE8D}" type="slidenum">
              <a:rPr lang="en-US" smtClean="0"/>
              <a:t>17</a:t>
            </a:fld>
            <a:endParaRPr lang="en-US"/>
          </a:p>
        </p:txBody>
      </p:sp>
      <p:grpSp>
        <p:nvGrpSpPr>
          <p:cNvPr id="5" name="Group 38"/>
          <p:cNvGrpSpPr/>
          <p:nvPr>
            <p:custDataLst>
              <p:tags r:id="rId1"/>
            </p:custDataLst>
          </p:nvPr>
        </p:nvGrpSpPr>
        <p:grpSpPr>
          <a:xfrm>
            <a:off x="1828800" y="1371600"/>
            <a:ext cx="5486400" cy="785054"/>
            <a:chOff x="1524000" y="5706762"/>
            <a:chExt cx="5486400" cy="785054"/>
          </a:xfrm>
        </p:grpSpPr>
        <p:sp>
          <p:nvSpPr>
            <p:cNvPr id="6" name="Rectangle 13"/>
            <p:cNvSpPr>
              <a:spLocks noChangeArrowheads="1"/>
            </p:cNvSpPr>
            <p:nvPr>
              <p:custDataLst>
                <p:tags r:id="rId2"/>
              </p:custDataLst>
            </p:nvPr>
          </p:nvSpPr>
          <p:spPr bwMode="auto">
            <a:xfrm>
              <a:off x="15240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32/0</a:t>
              </a:r>
            </a:p>
          </p:txBody>
        </p:sp>
        <p:sp>
          <p:nvSpPr>
            <p:cNvPr id="7" name="Rectangle 14"/>
            <p:cNvSpPr>
              <a:spLocks noChangeArrowheads="1"/>
            </p:cNvSpPr>
            <p:nvPr>
              <p:custDataLst>
                <p:tags r:id="rId3"/>
              </p:custDataLst>
            </p:nvPr>
          </p:nvSpPr>
          <p:spPr bwMode="auto">
            <a:xfrm>
              <a:off x="1828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8" name="Rectangle 15"/>
            <p:cNvSpPr>
              <a:spLocks noChangeArrowheads="1"/>
            </p:cNvSpPr>
            <p:nvPr>
              <p:custDataLst>
                <p:tags r:id="rId4"/>
              </p:custDataLst>
            </p:nvPr>
          </p:nvSpPr>
          <p:spPr bwMode="auto">
            <a:xfrm>
              <a:off x="2133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9" name="Rectangle 16"/>
            <p:cNvSpPr>
              <a:spLocks noChangeArrowheads="1"/>
            </p:cNvSpPr>
            <p:nvPr>
              <p:custDataLst>
                <p:tags r:id="rId5"/>
              </p:custDataLst>
            </p:nvPr>
          </p:nvSpPr>
          <p:spPr bwMode="auto">
            <a:xfrm>
              <a:off x="2438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32/0</a:t>
              </a:r>
            </a:p>
          </p:txBody>
        </p:sp>
        <p:sp>
          <p:nvSpPr>
            <p:cNvPr id="10" name="Rectangle 17"/>
            <p:cNvSpPr>
              <a:spLocks noChangeArrowheads="1"/>
            </p:cNvSpPr>
            <p:nvPr>
              <p:custDataLst>
                <p:tags r:id="rId6"/>
              </p:custDataLst>
            </p:nvPr>
          </p:nvSpPr>
          <p:spPr bwMode="auto">
            <a:xfrm>
              <a:off x="2743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11" name="Rectangle 18"/>
            <p:cNvSpPr>
              <a:spLocks noChangeArrowheads="1"/>
            </p:cNvSpPr>
            <p:nvPr>
              <p:custDataLst>
                <p:tags r:id="rId7"/>
              </p:custDataLst>
            </p:nvPr>
          </p:nvSpPr>
          <p:spPr bwMode="auto">
            <a:xfrm>
              <a:off x="3048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12" name="Rectangle 19"/>
            <p:cNvSpPr>
              <a:spLocks noChangeArrowheads="1"/>
            </p:cNvSpPr>
            <p:nvPr>
              <p:custDataLst>
                <p:tags r:id="rId8"/>
              </p:custDataLst>
            </p:nvPr>
          </p:nvSpPr>
          <p:spPr bwMode="auto">
            <a:xfrm>
              <a:off x="3352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13" name="Rectangle 20"/>
            <p:cNvSpPr>
              <a:spLocks noChangeArrowheads="1"/>
            </p:cNvSpPr>
            <p:nvPr>
              <p:custDataLst>
                <p:tags r:id="rId9"/>
              </p:custDataLst>
            </p:nvPr>
          </p:nvSpPr>
          <p:spPr bwMode="auto">
            <a:xfrm>
              <a:off x="3657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14" name="Rectangle 21"/>
            <p:cNvSpPr>
              <a:spLocks noChangeArrowheads="1"/>
            </p:cNvSpPr>
            <p:nvPr>
              <p:custDataLst>
                <p:tags r:id="rId10"/>
              </p:custDataLst>
            </p:nvPr>
          </p:nvSpPr>
          <p:spPr bwMode="auto">
            <a:xfrm>
              <a:off x="42672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5" name="Rectangle 22"/>
            <p:cNvSpPr>
              <a:spLocks noChangeArrowheads="1"/>
            </p:cNvSpPr>
            <p:nvPr>
              <p:custDataLst>
                <p:tags r:id="rId11"/>
              </p:custDataLst>
            </p:nvPr>
          </p:nvSpPr>
          <p:spPr bwMode="auto">
            <a:xfrm>
              <a:off x="45720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6" name="Rectangle 23"/>
            <p:cNvSpPr>
              <a:spLocks noChangeArrowheads="1"/>
            </p:cNvSpPr>
            <p:nvPr>
              <p:custDataLst>
                <p:tags r:id="rId12"/>
              </p:custDataLst>
            </p:nvPr>
          </p:nvSpPr>
          <p:spPr bwMode="auto">
            <a:xfrm>
              <a:off x="4876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7" name="Rectangle 24"/>
            <p:cNvSpPr>
              <a:spLocks noChangeArrowheads="1"/>
            </p:cNvSpPr>
            <p:nvPr>
              <p:custDataLst>
                <p:tags r:id="rId13"/>
              </p:custDataLst>
            </p:nvPr>
          </p:nvSpPr>
          <p:spPr bwMode="auto">
            <a:xfrm>
              <a:off x="5181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sz="1400" dirty="0">
                <a:latin typeface="+mj-lt"/>
              </a:endParaRPr>
            </a:p>
          </p:txBody>
        </p:sp>
        <p:sp>
          <p:nvSpPr>
            <p:cNvPr id="18" name="Rectangle 25"/>
            <p:cNvSpPr>
              <a:spLocks noChangeArrowheads="1"/>
            </p:cNvSpPr>
            <p:nvPr>
              <p:custDataLst>
                <p:tags r:id="rId14"/>
              </p:custDataLst>
            </p:nvPr>
          </p:nvSpPr>
          <p:spPr bwMode="auto">
            <a:xfrm>
              <a:off x="5486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19" name="Rectangle 26"/>
            <p:cNvSpPr>
              <a:spLocks noChangeArrowheads="1"/>
            </p:cNvSpPr>
            <p:nvPr>
              <p:custDataLst>
                <p:tags r:id="rId15"/>
              </p:custDataLst>
            </p:nvPr>
          </p:nvSpPr>
          <p:spPr bwMode="auto">
            <a:xfrm>
              <a:off x="57912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0" name="Rectangle 27"/>
            <p:cNvSpPr>
              <a:spLocks noChangeArrowheads="1"/>
            </p:cNvSpPr>
            <p:nvPr>
              <p:custDataLst>
                <p:tags r:id="rId16"/>
              </p:custDataLst>
            </p:nvPr>
          </p:nvSpPr>
          <p:spPr bwMode="auto">
            <a:xfrm>
              <a:off x="60960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1" name="Rectangle 28"/>
            <p:cNvSpPr>
              <a:spLocks noChangeArrowheads="1"/>
            </p:cNvSpPr>
            <p:nvPr>
              <p:custDataLst>
                <p:tags r:id="rId17"/>
              </p:custDataLst>
            </p:nvPr>
          </p:nvSpPr>
          <p:spPr bwMode="auto">
            <a:xfrm>
              <a:off x="3962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48/0</a:t>
              </a:r>
            </a:p>
          </p:txBody>
        </p:sp>
        <p:sp>
          <p:nvSpPr>
            <p:cNvPr id="22" name="Freeform 29"/>
            <p:cNvSpPr>
              <a:spLocks/>
            </p:cNvSpPr>
            <p:nvPr>
              <p:custDataLst>
                <p:tags r:id="rId18"/>
              </p:custDataLst>
            </p:nvPr>
          </p:nvSpPr>
          <p:spPr bwMode="auto">
            <a:xfrm>
              <a:off x="28956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3" name="Freeform 30"/>
            <p:cNvSpPr>
              <a:spLocks/>
            </p:cNvSpPr>
            <p:nvPr>
              <p:custDataLst>
                <p:tags r:id="rId19"/>
              </p:custDataLst>
            </p:nvPr>
          </p:nvSpPr>
          <p:spPr bwMode="auto">
            <a:xfrm>
              <a:off x="4114800" y="57067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4" name="Freeform 31"/>
            <p:cNvSpPr>
              <a:spLocks/>
            </p:cNvSpPr>
            <p:nvPr>
              <p:custDataLst>
                <p:tags r:id="rId20"/>
              </p:custDataLst>
            </p:nvPr>
          </p:nvSpPr>
          <p:spPr bwMode="auto">
            <a:xfrm>
              <a:off x="16764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5" name="Rectangle 32"/>
            <p:cNvSpPr>
              <a:spLocks noChangeArrowheads="1"/>
            </p:cNvSpPr>
            <p:nvPr>
              <p:custDataLst>
                <p:tags r:id="rId21"/>
              </p:custDataLst>
            </p:nvPr>
          </p:nvSpPr>
          <p:spPr bwMode="auto">
            <a:xfrm>
              <a:off x="6400800" y="594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sz="1400" dirty="0">
                <a:latin typeface="+mj-lt"/>
              </a:endParaRPr>
            </a:p>
          </p:txBody>
        </p:sp>
        <p:sp>
          <p:nvSpPr>
            <p:cNvPr id="26" name="Rectangle 33"/>
            <p:cNvSpPr>
              <a:spLocks noChangeArrowheads="1"/>
            </p:cNvSpPr>
            <p:nvPr>
              <p:custDataLst>
                <p:tags r:id="rId22"/>
              </p:custDataLst>
            </p:nvPr>
          </p:nvSpPr>
          <p:spPr bwMode="auto">
            <a:xfrm>
              <a:off x="6705600" y="59436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latin typeface="+mj-lt"/>
                </a:rPr>
                <a:t>32/1</a:t>
              </a:r>
            </a:p>
          </p:txBody>
        </p:sp>
        <p:sp>
          <p:nvSpPr>
            <p:cNvPr id="27" name="Freeform 34"/>
            <p:cNvSpPr>
              <a:spLocks/>
            </p:cNvSpPr>
            <p:nvPr>
              <p:custDataLst>
                <p:tags r:id="rId23"/>
              </p:custDataLst>
            </p:nvPr>
          </p:nvSpPr>
          <p:spPr bwMode="auto">
            <a:xfrm>
              <a:off x="2590800" y="6263216"/>
              <a:ext cx="1219200" cy="228600"/>
            </a:xfrm>
            <a:custGeom>
              <a:avLst/>
              <a:gdLst/>
              <a:ahLst/>
              <a:cxnLst>
                <a:cxn ang="0">
                  <a:pos x="768" y="0"/>
                </a:cxn>
                <a:cxn ang="0">
                  <a:pos x="336" y="144"/>
                </a:cxn>
                <a:cxn ang="0">
                  <a:pos x="0" y="0"/>
                </a:cxn>
              </a:cxnLst>
              <a:rect l="0" t="0" r="r" b="b"/>
              <a:pathLst>
                <a:path w="768" h="144">
                  <a:moveTo>
                    <a:pt x="768" y="0"/>
                  </a:moveTo>
                  <a:cubicBezTo>
                    <a:pt x="616" y="72"/>
                    <a:pt x="464" y="144"/>
                    <a:pt x="336" y="144"/>
                  </a:cubicBezTo>
                  <a:cubicBezTo>
                    <a:pt x="208" y="144"/>
                    <a:pt x="104" y="72"/>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8" name="Freeform 35"/>
            <p:cNvSpPr>
              <a:spLocks/>
            </p:cNvSpPr>
            <p:nvPr>
              <p:custDataLst>
                <p:tags r:id="rId24"/>
              </p:custDataLst>
            </p:nvPr>
          </p:nvSpPr>
          <p:spPr bwMode="auto">
            <a:xfrm>
              <a:off x="3810000" y="6263216"/>
              <a:ext cx="1828800" cy="228600"/>
            </a:xfrm>
            <a:custGeom>
              <a:avLst/>
              <a:gdLst/>
              <a:ahLst/>
              <a:cxnLst>
                <a:cxn ang="0">
                  <a:pos x="1152" y="0"/>
                </a:cxn>
                <a:cxn ang="0">
                  <a:pos x="576" y="144"/>
                </a:cxn>
                <a:cxn ang="0">
                  <a:pos x="0" y="0"/>
                </a:cxn>
              </a:cxnLst>
              <a:rect l="0" t="0" r="r" b="b"/>
              <a:pathLst>
                <a:path w="1152" h="144">
                  <a:moveTo>
                    <a:pt x="1152" y="0"/>
                  </a:moveTo>
                  <a:cubicBezTo>
                    <a:pt x="960" y="72"/>
                    <a:pt x="768" y="144"/>
                    <a:pt x="576" y="144"/>
                  </a:cubicBezTo>
                  <a:cubicBezTo>
                    <a:pt x="384" y="144"/>
                    <a:pt x="192" y="72"/>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sp>
          <p:nvSpPr>
            <p:cNvPr id="29" name="Freeform 36"/>
            <p:cNvSpPr>
              <a:spLocks/>
            </p:cNvSpPr>
            <p:nvPr>
              <p:custDataLst>
                <p:tags r:id="rId25"/>
              </p:custDataLst>
            </p:nvPr>
          </p:nvSpPr>
          <p:spPr bwMode="auto">
            <a:xfrm>
              <a:off x="5638800" y="6263216"/>
              <a:ext cx="1219200" cy="228600"/>
            </a:xfrm>
            <a:custGeom>
              <a:avLst/>
              <a:gdLst/>
              <a:ahLst/>
              <a:cxnLst>
                <a:cxn ang="0">
                  <a:pos x="768" y="0"/>
                </a:cxn>
                <a:cxn ang="0">
                  <a:pos x="384" y="144"/>
                </a:cxn>
                <a:cxn ang="0">
                  <a:pos x="0" y="0"/>
                </a:cxn>
              </a:cxnLst>
              <a:rect l="0" t="0" r="r" b="b"/>
              <a:pathLst>
                <a:path w="768" h="144">
                  <a:moveTo>
                    <a:pt x="768" y="0"/>
                  </a:moveTo>
                  <a:cubicBezTo>
                    <a:pt x="640" y="72"/>
                    <a:pt x="512" y="144"/>
                    <a:pt x="384" y="144"/>
                  </a:cubicBezTo>
                  <a:cubicBezTo>
                    <a:pt x="256" y="144"/>
                    <a:pt x="63" y="23"/>
                    <a:pt x="0" y="0"/>
                  </a:cubicBezTo>
                </a:path>
              </a:pathLst>
            </a:custGeom>
            <a:noFill/>
            <a:ln w="25560">
              <a:solidFill>
                <a:schemeClr val="tx1"/>
              </a:solidFill>
              <a:prstDash val="dash"/>
              <a:round/>
              <a:headEnd/>
              <a:tailEnd type="triangle" w="med" len="med"/>
            </a:ln>
            <a:effectLst/>
          </p:spPr>
          <p:txBody>
            <a:bodyPr wrap="none" anchor="ctr"/>
            <a:lstStyle/>
            <a:p>
              <a:endParaRPr lang="en-US" sz="1400" dirty="0">
                <a:latin typeface="+mj-lt"/>
              </a:endParaRPr>
            </a:p>
          </p:txBody>
        </p:sp>
      </p:grpSp>
    </p:spTree>
    <p:extLst>
      <p:ext uri="{BB962C8B-B14F-4D97-AF65-F5344CB8AC3E}">
        <p14:creationId xmlns:p14="http://schemas.microsoft.com/office/powerpoint/2010/main" val="1114861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custDataLst>
              <p:tags r:id="rId1"/>
            </p:custDataLst>
          </p:nvPr>
        </p:nvSpPr>
        <p:spPr bwMode="auto">
          <a:xfrm>
            <a:off x="393192" y="2926080"/>
            <a:ext cx="8366760" cy="1554480"/>
          </a:xfrm>
          <a:prstGeom prst="rect">
            <a:avLst/>
          </a:prstGeom>
          <a:solidFill>
            <a:schemeClr val="bg2">
              <a:lumMod val="20000"/>
              <a:lumOff val="80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p:cNvSpPr>
            <a:spLocks noGrp="1"/>
          </p:cNvSpPr>
          <p:nvPr>
            <p:ph type="title"/>
            <p:custDataLst>
              <p:tags r:id="rId2"/>
            </p:custDataLst>
          </p:nvPr>
        </p:nvSpPr>
        <p:spPr/>
        <p:txBody>
          <a:bodyPr/>
          <a:lstStyle/>
          <a:p>
            <a:r>
              <a:rPr lang="en-US" dirty="0"/>
              <a:t>Keeping Track of Free Blocks</a:t>
            </a:r>
          </a:p>
        </p:txBody>
      </p:sp>
      <p:sp>
        <p:nvSpPr>
          <p:cNvPr id="3" name="Content Placeholder 2"/>
          <p:cNvSpPr>
            <a:spLocks noGrp="1"/>
          </p:cNvSpPr>
          <p:nvPr>
            <p:ph idx="1"/>
            <p:custDataLst>
              <p:tags r:id="rId3"/>
            </p:custDataLst>
          </p:nvPr>
        </p:nvSpPr>
        <p:spPr>
          <a:xfrm>
            <a:off x="393192" y="1362456"/>
            <a:ext cx="8366760" cy="4974336"/>
          </a:xfrm>
        </p:spPr>
        <p:txBody>
          <a:bodyPr/>
          <a:lstStyle/>
          <a:p>
            <a:pPr marL="288925" indent="-288925">
              <a:buSzPct val="100000"/>
              <a:buFont typeface="+mj-lt"/>
              <a:buAutoNum type="arabicParenR"/>
            </a:pPr>
            <a:r>
              <a:rPr lang="en-US" sz="2400" dirty="0"/>
              <a:t> </a:t>
            </a:r>
            <a:r>
              <a:rPr lang="en-US" sz="2400" i="1" dirty="0">
                <a:solidFill>
                  <a:srgbClr val="C00000"/>
                </a:solidFill>
              </a:rPr>
              <a:t>Implicit free list </a:t>
            </a:r>
            <a:r>
              <a:rPr lang="en-US" sz="2400" dirty="0"/>
              <a:t>using length – links </a:t>
            </a:r>
            <a:r>
              <a:rPr lang="en-US" sz="2400" u="sng" dirty="0"/>
              <a:t>all</a:t>
            </a:r>
            <a:r>
              <a:rPr lang="en-US" sz="2400" dirty="0"/>
              <a:t> blocks using math</a:t>
            </a:r>
            <a:endParaRPr lang="en-US" sz="1800" dirty="0"/>
          </a:p>
          <a:p>
            <a:pPr lvl="1"/>
            <a:r>
              <a:rPr lang="en-US" sz="2000" dirty="0"/>
              <a:t>No actual pointers, and must check each block if allocated or free</a:t>
            </a:r>
          </a:p>
          <a:p>
            <a:endParaRPr lang="en-US" sz="2400" dirty="0"/>
          </a:p>
          <a:p>
            <a:endParaRPr lang="en-US" sz="2400" dirty="0"/>
          </a:p>
          <a:p>
            <a:pPr marL="288925" indent="-288925">
              <a:buSzPct val="100000"/>
              <a:buFont typeface="+mj-lt"/>
              <a:buAutoNum type="arabicParenR" startAt="2"/>
            </a:pPr>
            <a:r>
              <a:rPr lang="en-US" sz="2400" dirty="0"/>
              <a:t> </a:t>
            </a:r>
            <a:r>
              <a:rPr lang="en-GB" sz="2400" i="1" dirty="0">
                <a:solidFill>
                  <a:srgbClr val="C00000"/>
                </a:solidFill>
              </a:rPr>
              <a:t>Explicit free list</a:t>
            </a:r>
            <a:r>
              <a:rPr lang="en-GB" sz="2400" dirty="0">
                <a:solidFill>
                  <a:srgbClr val="C00000"/>
                </a:solidFill>
              </a:rPr>
              <a:t> </a:t>
            </a:r>
            <a:r>
              <a:rPr lang="en-GB" sz="2400" dirty="0"/>
              <a:t>among </a:t>
            </a:r>
            <a:r>
              <a:rPr lang="en-GB" sz="2400" u="sng" dirty="0"/>
              <a:t>only the free blocks</a:t>
            </a:r>
            <a:r>
              <a:rPr lang="en-GB" sz="2400" dirty="0"/>
              <a:t>, using pointers</a:t>
            </a:r>
            <a:endParaRPr lang="en-GB" sz="1800" dirty="0"/>
          </a:p>
          <a:p>
            <a:pPr lvl="1"/>
            <a:endParaRPr lang="en-GB" sz="2000" dirty="0"/>
          </a:p>
          <a:p>
            <a:pPr lvl="1"/>
            <a:endParaRPr lang="en-GB" sz="2000" dirty="0"/>
          </a:p>
          <a:p>
            <a:pPr lvl="1"/>
            <a:endParaRPr lang="en-GB" sz="2000" dirty="0"/>
          </a:p>
          <a:p>
            <a:pPr marL="288925" indent="-288925">
              <a:lnSpc>
                <a:spcPct val="83000"/>
              </a:lnSpc>
              <a:buSzPct val="100000"/>
              <a:buFont typeface="+mj-lt"/>
              <a:buAutoNum type="arabicParenR" startAt="3"/>
            </a:pPr>
            <a:r>
              <a:rPr lang="en-GB" sz="2400" dirty="0"/>
              <a:t> </a:t>
            </a:r>
            <a:r>
              <a:rPr lang="en-GB" sz="2400" i="1" dirty="0">
                <a:solidFill>
                  <a:srgbClr val="C00000"/>
                </a:solidFill>
              </a:rPr>
              <a:t>Segregated free list</a:t>
            </a:r>
          </a:p>
          <a:p>
            <a:pPr lvl="1">
              <a:lnSpc>
                <a:spcPct val="88000"/>
              </a:lnSpc>
            </a:pPr>
            <a:r>
              <a:rPr lang="en-GB" sz="2000" dirty="0"/>
              <a:t>Different free lists for different size “classes”</a:t>
            </a:r>
            <a:endParaRPr lang="en-US" sz="2000" dirty="0"/>
          </a:p>
          <a:p>
            <a:pPr lvl="1">
              <a:lnSpc>
                <a:spcPct val="88000"/>
              </a:lnSpc>
            </a:pPr>
            <a:endParaRPr lang="en-US" sz="2000" dirty="0"/>
          </a:p>
          <a:p>
            <a:pPr marL="288925" indent="-288925">
              <a:lnSpc>
                <a:spcPct val="83000"/>
              </a:lnSpc>
              <a:buSzPct val="100000"/>
              <a:buFont typeface="+mj-lt"/>
              <a:buAutoNum type="arabicParenR" startAt="4"/>
            </a:pPr>
            <a:r>
              <a:rPr lang="en-US" sz="2400" dirty="0"/>
              <a:t> </a:t>
            </a:r>
            <a:r>
              <a:rPr lang="en-GB" sz="2400" i="1" dirty="0">
                <a:solidFill>
                  <a:srgbClr val="C00000"/>
                </a:solidFill>
              </a:rPr>
              <a:t>Blocks sorted by size</a:t>
            </a:r>
          </a:p>
          <a:p>
            <a:pPr lvl="1">
              <a:lnSpc>
                <a:spcPct val="88000"/>
              </a:lnSpc>
            </a:pPr>
            <a:r>
              <a:rPr lang="en-GB" sz="2000" dirty="0"/>
              <a:t>Can use a balanced binary tree (</a:t>
            </a:r>
            <a:r>
              <a:rPr lang="en-GB" sz="2000" i="1" dirty="0"/>
              <a:t>e.g.</a:t>
            </a:r>
            <a:r>
              <a:rPr lang="en-GB" sz="2000" dirty="0"/>
              <a:t> red-black tree) with pointers within each free block, and the length used as a key</a:t>
            </a:r>
          </a:p>
        </p:txBody>
      </p:sp>
      <p:sp>
        <p:nvSpPr>
          <p:cNvPr id="44" name="Slide Number Placeholder 43"/>
          <p:cNvSpPr>
            <a:spLocks noGrp="1"/>
          </p:cNvSpPr>
          <p:nvPr>
            <p:ph type="sldNum" sz="quarter" idx="10"/>
            <p:custDataLst>
              <p:tags r:id="rId4"/>
            </p:custDataLst>
          </p:nvPr>
        </p:nvSpPr>
        <p:spPr/>
        <p:txBody>
          <a:bodyPr/>
          <a:lstStyle/>
          <a:p>
            <a:fld id="{7CBE8339-D2AD-46DC-A898-FD1E949067F0}" type="slidenum">
              <a:rPr lang="en-US" smtClean="0"/>
              <a:pPr/>
              <a:t>18</a:t>
            </a:fld>
            <a:endParaRPr lang="en-US"/>
          </a:p>
        </p:txBody>
      </p:sp>
      <p:grpSp>
        <p:nvGrpSpPr>
          <p:cNvPr id="46" name="Group 45"/>
          <p:cNvGrpSpPr/>
          <p:nvPr/>
        </p:nvGrpSpPr>
        <p:grpSpPr>
          <a:xfrm>
            <a:off x="1600200" y="2194560"/>
            <a:ext cx="5181600" cy="541638"/>
            <a:chOff x="1600200" y="1972962"/>
            <a:chExt cx="5181600" cy="541638"/>
          </a:xfrm>
        </p:grpSpPr>
        <p:sp>
          <p:nvSpPr>
            <p:cNvPr id="4" name="Rectangle 4"/>
            <p:cNvSpPr>
              <a:spLocks noChangeArrowheads="1"/>
            </p:cNvSpPr>
            <p:nvPr>
              <p:custDataLst>
                <p:tags r:id="rId29"/>
              </p:custDataLst>
            </p:nvPr>
          </p:nvSpPr>
          <p:spPr bwMode="auto">
            <a:xfrm>
              <a:off x="16002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5" name="Rectangle 5"/>
            <p:cNvSpPr>
              <a:spLocks noChangeArrowheads="1"/>
            </p:cNvSpPr>
            <p:nvPr>
              <p:custDataLst>
                <p:tags r:id="rId30"/>
              </p:custDataLst>
            </p:nvPr>
          </p:nvSpPr>
          <p:spPr bwMode="auto">
            <a:xfrm>
              <a:off x="1905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 name="Rectangle 6"/>
            <p:cNvSpPr>
              <a:spLocks noChangeArrowheads="1"/>
            </p:cNvSpPr>
            <p:nvPr>
              <p:custDataLst>
                <p:tags r:id="rId31"/>
              </p:custDataLst>
            </p:nvPr>
          </p:nvSpPr>
          <p:spPr bwMode="auto">
            <a:xfrm>
              <a:off x="2209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 name="Rectangle 7"/>
            <p:cNvSpPr>
              <a:spLocks noChangeArrowheads="1"/>
            </p:cNvSpPr>
            <p:nvPr>
              <p:custDataLst>
                <p:tags r:id="rId32"/>
              </p:custDataLst>
            </p:nvPr>
          </p:nvSpPr>
          <p:spPr bwMode="auto">
            <a:xfrm>
              <a:off x="2514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 name="Rectangle 8"/>
            <p:cNvSpPr>
              <a:spLocks noChangeArrowheads="1"/>
            </p:cNvSpPr>
            <p:nvPr>
              <p:custDataLst>
                <p:tags r:id="rId33"/>
              </p:custDataLst>
            </p:nvPr>
          </p:nvSpPr>
          <p:spPr bwMode="auto">
            <a:xfrm>
              <a:off x="2819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 name="Rectangle 9"/>
            <p:cNvSpPr>
              <a:spLocks noChangeArrowheads="1"/>
            </p:cNvSpPr>
            <p:nvPr>
              <p:custDataLst>
                <p:tags r:id="rId34"/>
              </p:custDataLst>
            </p:nvPr>
          </p:nvSpPr>
          <p:spPr bwMode="auto">
            <a:xfrm>
              <a:off x="3124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10" name="Rectangle 10"/>
            <p:cNvSpPr>
              <a:spLocks noChangeArrowheads="1"/>
            </p:cNvSpPr>
            <p:nvPr>
              <p:custDataLst>
                <p:tags r:id="rId35"/>
              </p:custDataLst>
            </p:nvPr>
          </p:nvSpPr>
          <p:spPr bwMode="auto">
            <a:xfrm>
              <a:off x="3429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 name="Rectangle 11"/>
            <p:cNvSpPr>
              <a:spLocks noChangeArrowheads="1"/>
            </p:cNvSpPr>
            <p:nvPr>
              <p:custDataLst>
                <p:tags r:id="rId36"/>
              </p:custDataLst>
            </p:nvPr>
          </p:nvSpPr>
          <p:spPr bwMode="auto">
            <a:xfrm>
              <a:off x="37338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 name="Rectangle 12"/>
            <p:cNvSpPr>
              <a:spLocks noChangeArrowheads="1"/>
            </p:cNvSpPr>
            <p:nvPr>
              <p:custDataLst>
                <p:tags r:id="rId37"/>
              </p:custDataLst>
            </p:nvPr>
          </p:nvSpPr>
          <p:spPr bwMode="auto">
            <a:xfrm>
              <a:off x="40386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 name="Rectangle 13"/>
            <p:cNvSpPr>
              <a:spLocks noChangeArrowheads="1"/>
            </p:cNvSpPr>
            <p:nvPr>
              <p:custDataLst>
                <p:tags r:id="rId38"/>
              </p:custDataLst>
            </p:nvPr>
          </p:nvSpPr>
          <p:spPr bwMode="auto">
            <a:xfrm>
              <a:off x="46482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4" name="Rectangle 14"/>
            <p:cNvSpPr>
              <a:spLocks noChangeArrowheads="1"/>
            </p:cNvSpPr>
            <p:nvPr>
              <p:custDataLst>
                <p:tags r:id="rId39"/>
              </p:custDataLst>
            </p:nvPr>
          </p:nvSpPr>
          <p:spPr bwMode="auto">
            <a:xfrm>
              <a:off x="4953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5" name="Rectangle 15"/>
            <p:cNvSpPr>
              <a:spLocks noChangeArrowheads="1"/>
            </p:cNvSpPr>
            <p:nvPr>
              <p:custDataLst>
                <p:tags r:id="rId40"/>
              </p:custDataLst>
            </p:nvPr>
          </p:nvSpPr>
          <p:spPr bwMode="auto">
            <a:xfrm>
              <a:off x="5257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6" name="Rectangle 16"/>
            <p:cNvSpPr>
              <a:spLocks noChangeArrowheads="1"/>
            </p:cNvSpPr>
            <p:nvPr>
              <p:custDataLst>
                <p:tags r:id="rId41"/>
              </p:custDataLst>
            </p:nvPr>
          </p:nvSpPr>
          <p:spPr bwMode="auto">
            <a:xfrm>
              <a:off x="5562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7" name="Rectangle 17"/>
            <p:cNvSpPr>
              <a:spLocks noChangeArrowheads="1"/>
            </p:cNvSpPr>
            <p:nvPr>
              <p:custDataLst>
                <p:tags r:id="rId42"/>
              </p:custDataLst>
            </p:nvPr>
          </p:nvSpPr>
          <p:spPr bwMode="auto">
            <a:xfrm>
              <a:off x="5867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8" name="Rectangle 18"/>
            <p:cNvSpPr>
              <a:spLocks noChangeArrowheads="1"/>
            </p:cNvSpPr>
            <p:nvPr>
              <p:custDataLst>
                <p:tags r:id="rId43"/>
              </p:custDataLst>
            </p:nvPr>
          </p:nvSpPr>
          <p:spPr bwMode="auto">
            <a:xfrm>
              <a:off x="6172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19" name="Rectangle 19"/>
            <p:cNvSpPr>
              <a:spLocks noChangeArrowheads="1"/>
            </p:cNvSpPr>
            <p:nvPr>
              <p:custDataLst>
                <p:tags r:id="rId44"/>
              </p:custDataLst>
            </p:nvPr>
          </p:nvSpPr>
          <p:spPr bwMode="auto">
            <a:xfrm>
              <a:off x="6477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0" name="Rectangle 20"/>
            <p:cNvSpPr>
              <a:spLocks noChangeArrowheads="1"/>
            </p:cNvSpPr>
            <p:nvPr>
              <p:custDataLst>
                <p:tags r:id="rId45"/>
              </p:custDataLst>
            </p:nvPr>
          </p:nvSpPr>
          <p:spPr bwMode="auto">
            <a:xfrm>
              <a:off x="43434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21" name="Freeform 39"/>
            <p:cNvSpPr>
              <a:spLocks/>
            </p:cNvSpPr>
            <p:nvPr>
              <p:custDataLst>
                <p:tags r:id="rId46"/>
              </p:custDataLst>
            </p:nvPr>
          </p:nvSpPr>
          <p:spPr bwMode="auto">
            <a:xfrm>
              <a:off x="1752600" y="19729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2" name="Freeform 40"/>
            <p:cNvSpPr>
              <a:spLocks/>
            </p:cNvSpPr>
            <p:nvPr>
              <p:custDataLst>
                <p:tags r:id="rId47"/>
              </p:custDataLst>
            </p:nvPr>
          </p:nvSpPr>
          <p:spPr bwMode="auto">
            <a:xfrm>
              <a:off x="3276600" y="19729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3" name="Freeform 41"/>
            <p:cNvSpPr>
              <a:spLocks/>
            </p:cNvSpPr>
            <p:nvPr>
              <p:custDataLst>
                <p:tags r:id="rId48"/>
              </p:custDataLst>
            </p:nvPr>
          </p:nvSpPr>
          <p:spPr bwMode="auto">
            <a:xfrm>
              <a:off x="4495800" y="19729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1600200" y="3547530"/>
            <a:ext cx="5181600" cy="635000"/>
            <a:chOff x="1600200" y="3547530"/>
            <a:chExt cx="5181600" cy="635000"/>
          </a:xfrm>
        </p:grpSpPr>
        <p:sp>
          <p:nvSpPr>
            <p:cNvPr id="24" name="Rectangle 21"/>
            <p:cNvSpPr>
              <a:spLocks noChangeArrowheads="1"/>
            </p:cNvSpPr>
            <p:nvPr>
              <p:custDataLst>
                <p:tags r:id="rId11"/>
              </p:custDataLst>
            </p:nvPr>
          </p:nvSpPr>
          <p:spPr bwMode="auto">
            <a:xfrm>
              <a:off x="16002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25" name="Rectangle 22"/>
            <p:cNvSpPr>
              <a:spLocks noChangeArrowheads="1"/>
            </p:cNvSpPr>
            <p:nvPr>
              <p:custDataLst>
                <p:tags r:id="rId12"/>
              </p:custDataLst>
            </p:nvPr>
          </p:nvSpPr>
          <p:spPr bwMode="auto">
            <a:xfrm>
              <a:off x="1905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23"/>
            <p:cNvSpPr>
              <a:spLocks noChangeArrowheads="1"/>
            </p:cNvSpPr>
            <p:nvPr>
              <p:custDataLst>
                <p:tags r:id="rId13"/>
              </p:custDataLst>
            </p:nvPr>
          </p:nvSpPr>
          <p:spPr bwMode="auto">
            <a:xfrm>
              <a:off x="2209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24"/>
            <p:cNvSpPr>
              <a:spLocks noChangeArrowheads="1"/>
            </p:cNvSpPr>
            <p:nvPr>
              <p:custDataLst>
                <p:tags r:id="rId14"/>
              </p:custDataLst>
            </p:nvPr>
          </p:nvSpPr>
          <p:spPr bwMode="auto">
            <a:xfrm>
              <a:off x="2514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25"/>
            <p:cNvSpPr>
              <a:spLocks noChangeArrowheads="1"/>
            </p:cNvSpPr>
            <p:nvPr>
              <p:custDataLst>
                <p:tags r:id="rId15"/>
              </p:custDataLst>
            </p:nvPr>
          </p:nvSpPr>
          <p:spPr bwMode="auto">
            <a:xfrm>
              <a:off x="2819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26"/>
            <p:cNvSpPr>
              <a:spLocks noChangeArrowheads="1"/>
            </p:cNvSpPr>
            <p:nvPr>
              <p:custDataLst>
                <p:tags r:id="rId16"/>
              </p:custDataLst>
            </p:nvPr>
          </p:nvSpPr>
          <p:spPr bwMode="auto">
            <a:xfrm>
              <a:off x="3124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30" name="Rectangle 27"/>
            <p:cNvSpPr>
              <a:spLocks noChangeArrowheads="1"/>
            </p:cNvSpPr>
            <p:nvPr>
              <p:custDataLst>
                <p:tags r:id="rId17"/>
              </p:custDataLst>
            </p:nvPr>
          </p:nvSpPr>
          <p:spPr bwMode="auto">
            <a:xfrm>
              <a:off x="3429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8"/>
            <p:cNvSpPr>
              <a:spLocks noChangeArrowheads="1"/>
            </p:cNvSpPr>
            <p:nvPr>
              <p:custDataLst>
                <p:tags r:id="rId18"/>
              </p:custDataLst>
            </p:nvPr>
          </p:nvSpPr>
          <p:spPr bwMode="auto">
            <a:xfrm>
              <a:off x="37338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19"/>
              </p:custDataLst>
            </p:nvPr>
          </p:nvSpPr>
          <p:spPr bwMode="auto">
            <a:xfrm>
              <a:off x="40386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20"/>
              </p:custDataLst>
            </p:nvPr>
          </p:nvSpPr>
          <p:spPr bwMode="auto">
            <a:xfrm>
              <a:off x="46482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21"/>
              </p:custDataLst>
            </p:nvPr>
          </p:nvSpPr>
          <p:spPr bwMode="auto">
            <a:xfrm>
              <a:off x="4953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32"/>
            <p:cNvSpPr>
              <a:spLocks noChangeArrowheads="1"/>
            </p:cNvSpPr>
            <p:nvPr>
              <p:custDataLst>
                <p:tags r:id="rId22"/>
              </p:custDataLst>
            </p:nvPr>
          </p:nvSpPr>
          <p:spPr bwMode="auto">
            <a:xfrm>
              <a:off x="5257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6" name="Rectangle 33"/>
            <p:cNvSpPr>
              <a:spLocks noChangeArrowheads="1"/>
            </p:cNvSpPr>
            <p:nvPr>
              <p:custDataLst>
                <p:tags r:id="rId23"/>
              </p:custDataLst>
            </p:nvPr>
          </p:nvSpPr>
          <p:spPr bwMode="auto">
            <a:xfrm>
              <a:off x="5562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7" name="Rectangle 34"/>
            <p:cNvSpPr>
              <a:spLocks noChangeArrowheads="1"/>
            </p:cNvSpPr>
            <p:nvPr>
              <p:custDataLst>
                <p:tags r:id="rId24"/>
              </p:custDataLst>
            </p:nvPr>
          </p:nvSpPr>
          <p:spPr bwMode="auto">
            <a:xfrm>
              <a:off x="5867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8" name="Rectangle 35"/>
            <p:cNvSpPr>
              <a:spLocks noChangeArrowheads="1"/>
            </p:cNvSpPr>
            <p:nvPr>
              <p:custDataLst>
                <p:tags r:id="rId25"/>
              </p:custDataLst>
            </p:nvPr>
          </p:nvSpPr>
          <p:spPr bwMode="auto">
            <a:xfrm>
              <a:off x="6172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39" name="Rectangle 36"/>
            <p:cNvSpPr>
              <a:spLocks noChangeArrowheads="1"/>
            </p:cNvSpPr>
            <p:nvPr>
              <p:custDataLst>
                <p:tags r:id="rId26"/>
              </p:custDataLst>
            </p:nvPr>
          </p:nvSpPr>
          <p:spPr bwMode="auto">
            <a:xfrm>
              <a:off x="6477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40" name="Rectangle 37"/>
            <p:cNvSpPr>
              <a:spLocks noChangeArrowheads="1"/>
            </p:cNvSpPr>
            <p:nvPr>
              <p:custDataLst>
                <p:tags r:id="rId27"/>
              </p:custDataLst>
            </p:nvPr>
          </p:nvSpPr>
          <p:spPr bwMode="auto">
            <a:xfrm>
              <a:off x="43434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41" name="Freeform 38"/>
            <p:cNvSpPr>
              <a:spLocks/>
            </p:cNvSpPr>
            <p:nvPr>
              <p:custDataLst>
                <p:tags r:id="rId28"/>
              </p:custDataLst>
            </p:nvPr>
          </p:nvSpPr>
          <p:spPr bwMode="auto">
            <a:xfrm>
              <a:off x="2057400" y="3547530"/>
              <a:ext cx="24384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53" name="Group 52"/>
          <p:cNvGrpSpPr/>
          <p:nvPr/>
        </p:nvGrpSpPr>
        <p:grpSpPr>
          <a:xfrm>
            <a:off x="6583680" y="457200"/>
            <a:ext cx="2307400" cy="670560"/>
            <a:chOff x="6583680" y="640080"/>
            <a:chExt cx="2307400" cy="670560"/>
          </a:xfrm>
        </p:grpSpPr>
        <p:grpSp>
          <p:nvGrpSpPr>
            <p:cNvPr id="54" name="Group 53"/>
            <p:cNvGrpSpPr/>
            <p:nvPr>
              <p:custDataLst>
                <p:tags r:id="rId5"/>
              </p:custDataLst>
            </p:nvPr>
          </p:nvGrpSpPr>
          <p:grpSpPr>
            <a:xfrm>
              <a:off x="6583680" y="640080"/>
              <a:ext cx="1934990" cy="307108"/>
              <a:chOff x="6704583" y="677030"/>
              <a:chExt cx="1934990" cy="307108"/>
            </a:xfrm>
          </p:grpSpPr>
          <p:sp>
            <p:nvSpPr>
              <p:cNvPr id="58" name="Rectangle 18"/>
              <p:cNvSpPr>
                <a:spLocks noChangeArrowheads="1"/>
              </p:cNvSpPr>
              <p:nvPr>
                <p:custDataLst>
                  <p:tags r:id="rId9"/>
                </p:custDataLst>
              </p:nvPr>
            </p:nvSpPr>
            <p:spPr bwMode="auto">
              <a:xfrm>
                <a:off x="6704583" y="679338"/>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TextBox 58"/>
              <p:cNvSpPr txBox="1"/>
              <p:nvPr>
                <p:custDataLst>
                  <p:tags r:id="rId10"/>
                </p:custDataLst>
              </p:nvPr>
            </p:nvSpPr>
            <p:spPr>
              <a:xfrm>
                <a:off x="7009383" y="677030"/>
                <a:ext cx="163019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word (free)</a:t>
                </a:r>
              </a:p>
            </p:txBody>
          </p:sp>
        </p:grpSp>
        <p:grpSp>
          <p:nvGrpSpPr>
            <p:cNvPr id="55" name="Group 54"/>
            <p:cNvGrpSpPr/>
            <p:nvPr>
              <p:custDataLst>
                <p:tags r:id="rId6"/>
              </p:custDataLst>
            </p:nvPr>
          </p:nvGrpSpPr>
          <p:grpSpPr>
            <a:xfrm>
              <a:off x="6583680" y="1005840"/>
              <a:ext cx="2307400" cy="304800"/>
              <a:chOff x="6704583" y="1219863"/>
              <a:chExt cx="2307400" cy="304800"/>
            </a:xfrm>
          </p:grpSpPr>
          <p:sp>
            <p:nvSpPr>
              <p:cNvPr id="56" name="Rectangle 55"/>
              <p:cNvSpPr>
                <a:spLocks noChangeArrowheads="1"/>
              </p:cNvSpPr>
              <p:nvPr>
                <p:custDataLst>
                  <p:tags r:id="rId7"/>
                </p:custDataLst>
              </p:nvPr>
            </p:nvSpPr>
            <p:spPr bwMode="auto">
              <a:xfrm>
                <a:off x="6704583" y="1219863"/>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TextBox 56"/>
              <p:cNvSpPr txBox="1"/>
              <p:nvPr>
                <p:custDataLst>
                  <p:tags r:id="rId8"/>
                </p:custDataLst>
              </p:nvPr>
            </p:nvSpPr>
            <p:spPr>
              <a:xfrm>
                <a:off x="7009383" y="1222911"/>
                <a:ext cx="200260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word (allocated)</a:t>
                </a:r>
              </a:p>
            </p:txBody>
          </p:sp>
        </p:grpSp>
      </p:grpSp>
    </p:spTree>
    <p:extLst>
      <p:ext uri="{BB962C8B-B14F-4D97-AF65-F5344CB8AC3E}">
        <p14:creationId xmlns:p14="http://schemas.microsoft.com/office/powerpoint/2010/main" val="81298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Explicit Free Lists</a:t>
            </a:r>
          </a:p>
        </p:txBody>
      </p:sp>
      <p:sp>
        <p:nvSpPr>
          <p:cNvPr id="6149" name="Rectangle 5"/>
          <p:cNvSpPr>
            <a:spLocks noGrp="1" noChangeArrowheads="1"/>
          </p:cNvSpPr>
          <p:nvPr>
            <p:ph idx="1"/>
            <p:custDataLst>
              <p:tags r:id="rId1"/>
            </p:custDataLst>
          </p:nvPr>
        </p:nvSpPr>
        <p:spPr>
          <a:xfrm>
            <a:off x="393192" y="4572000"/>
            <a:ext cx="8366760" cy="1920240"/>
          </a:xfrm>
          <a:ln/>
        </p:spPr>
        <p:txBody>
          <a:bodyPr/>
          <a:lstStyle/>
          <a:p>
            <a:pPr>
              <a:lnSpc>
                <a:spcPct val="8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400" dirty="0"/>
              <a:t>Use list(s) of </a:t>
            </a:r>
            <a:r>
              <a:rPr lang="en-GB" sz="2400" i="1" dirty="0">
                <a:solidFill>
                  <a:srgbClr val="C00000"/>
                </a:solidFill>
              </a:rPr>
              <a:t>free</a:t>
            </a:r>
            <a:r>
              <a:rPr lang="en-GB" sz="2400" dirty="0"/>
              <a:t> blocks, rather than implicit list of </a:t>
            </a:r>
            <a:r>
              <a:rPr lang="en-GB" sz="2400" i="1" dirty="0">
                <a:solidFill>
                  <a:srgbClr val="C00000"/>
                </a:solidFill>
              </a:rPr>
              <a:t>all</a:t>
            </a:r>
            <a:r>
              <a:rPr lang="en-GB" sz="2400" dirty="0"/>
              <a:t> blocks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The “next” free block could be anywhere in the heap</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So we need to store next/previous pointers, not just sizes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Since we only track free blocks, so we can use “payload” for pointers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Still need boundary tags (header/footer) for coalescing</a:t>
            </a:r>
          </a:p>
        </p:txBody>
      </p:sp>
      <p:sp>
        <p:nvSpPr>
          <p:cNvPr id="19" name="Slide Number Placeholder 18"/>
          <p:cNvSpPr>
            <a:spLocks noGrp="1"/>
          </p:cNvSpPr>
          <p:nvPr>
            <p:ph type="sldNum" sz="quarter" idx="10"/>
            <p:custDataLst>
              <p:tags r:id="rId2"/>
            </p:custDataLst>
          </p:nvPr>
        </p:nvSpPr>
        <p:spPr/>
        <p:txBody>
          <a:bodyPr/>
          <a:lstStyle/>
          <a:p>
            <a:fld id="{7CBE8339-D2AD-46DC-A898-FD1E949067F0}" type="slidenum">
              <a:rPr lang="en-US" smtClean="0"/>
              <a:pPr/>
              <a:t>19</a:t>
            </a:fld>
            <a:endParaRPr lang="en-US"/>
          </a:p>
        </p:txBody>
      </p:sp>
      <p:grpSp>
        <p:nvGrpSpPr>
          <p:cNvPr id="2" name="Group 1"/>
          <p:cNvGrpSpPr/>
          <p:nvPr>
            <p:custDataLst>
              <p:tags r:id="rId3"/>
            </p:custDataLst>
          </p:nvPr>
        </p:nvGrpSpPr>
        <p:grpSpPr>
          <a:xfrm>
            <a:off x="5103812" y="1138272"/>
            <a:ext cx="1677988" cy="2743200"/>
            <a:chOff x="5103812" y="1295400"/>
            <a:chExt cx="1677988" cy="2743200"/>
          </a:xfrm>
        </p:grpSpPr>
        <p:sp>
          <p:nvSpPr>
            <p:cNvPr id="59" name="Rectangle 3"/>
            <p:cNvSpPr>
              <a:spLocks noChangeArrowheads="1"/>
            </p:cNvSpPr>
            <p:nvPr>
              <p:custDataLst>
                <p:tags r:id="rId12"/>
              </p:custDataLst>
            </p:nvPr>
          </p:nvSpPr>
          <p:spPr bwMode="auto">
            <a:xfrm>
              <a:off x="5105400" y="1752600"/>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60" name="Rectangle 6"/>
            <p:cNvSpPr>
              <a:spLocks noChangeArrowheads="1"/>
            </p:cNvSpPr>
            <p:nvPr>
              <p:custDataLst>
                <p:tags r:id="rId13"/>
              </p:custDataLst>
            </p:nvPr>
          </p:nvSpPr>
          <p:spPr bwMode="auto">
            <a:xfrm>
              <a:off x="5105400" y="2895600"/>
              <a:ext cx="1676400" cy="762000"/>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alibri" panose="020F0502020204030204" pitchFamily="34" charset="0"/>
                <a:cs typeface="Calibri" panose="020F0502020204030204" pitchFamily="34" charset="0"/>
              </a:endParaRPr>
            </a:p>
          </p:txBody>
        </p:sp>
        <p:sp>
          <p:nvSpPr>
            <p:cNvPr id="61" name="Rectangle 8"/>
            <p:cNvSpPr>
              <a:spLocks noChangeArrowheads="1"/>
            </p:cNvSpPr>
            <p:nvPr>
              <p:custDataLst>
                <p:tags r:id="rId14"/>
              </p:custDataLst>
            </p:nvPr>
          </p:nvSpPr>
          <p:spPr bwMode="auto">
            <a:xfrm>
              <a:off x="6477000" y="1752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2" name="Rectangle 9"/>
            <p:cNvSpPr>
              <a:spLocks noChangeArrowheads="1"/>
            </p:cNvSpPr>
            <p:nvPr>
              <p:custDataLst>
                <p:tags r:id="rId15"/>
              </p:custDataLst>
            </p:nvPr>
          </p:nvSpPr>
          <p:spPr bwMode="auto">
            <a:xfrm>
              <a:off x="5103812" y="3657600"/>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63" name="Rectangle 10"/>
            <p:cNvSpPr>
              <a:spLocks noChangeArrowheads="1"/>
            </p:cNvSpPr>
            <p:nvPr>
              <p:custDataLst>
                <p:tags r:id="rId16"/>
              </p:custDataLst>
            </p:nvPr>
          </p:nvSpPr>
          <p:spPr bwMode="auto">
            <a:xfrm>
              <a:off x="6477000" y="3657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4" name="Rectangle 3"/>
            <p:cNvSpPr>
              <a:spLocks noChangeArrowheads="1"/>
            </p:cNvSpPr>
            <p:nvPr>
              <p:custDataLst>
                <p:tags r:id="rId17"/>
              </p:custDataLst>
            </p:nvPr>
          </p:nvSpPr>
          <p:spPr bwMode="auto">
            <a:xfrm>
              <a:off x="5105400" y="2133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next</a:t>
              </a:r>
            </a:p>
          </p:txBody>
        </p:sp>
        <p:sp>
          <p:nvSpPr>
            <p:cNvPr id="65" name="Rectangle 3"/>
            <p:cNvSpPr>
              <a:spLocks noChangeArrowheads="1"/>
            </p:cNvSpPr>
            <p:nvPr>
              <p:custDataLst>
                <p:tags r:id="rId18"/>
              </p:custDataLst>
            </p:nvPr>
          </p:nvSpPr>
          <p:spPr bwMode="auto">
            <a:xfrm>
              <a:off x="5105400" y="2514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alibri" panose="020F0502020204030204" pitchFamily="34" charset="0"/>
                  <a:cs typeface="Calibri" panose="020F0502020204030204" pitchFamily="34" charset="0"/>
                </a:rPr>
                <a:t>prev</a:t>
              </a:r>
              <a:endParaRPr lang="en-GB" sz="1600" dirty="0">
                <a:latin typeface="Calibri" panose="020F0502020204030204" pitchFamily="34" charset="0"/>
                <a:cs typeface="Calibri" panose="020F0502020204030204" pitchFamily="34" charset="0"/>
              </a:endParaRPr>
            </a:p>
          </p:txBody>
        </p:sp>
        <p:sp>
          <p:nvSpPr>
            <p:cNvPr id="67" name="TextBox 66"/>
            <p:cNvSpPr txBox="1"/>
            <p:nvPr>
              <p:custDataLst>
                <p:tags r:id="rId19"/>
              </p:custDataLst>
            </p:nvPr>
          </p:nvSpPr>
          <p:spPr>
            <a:xfrm>
              <a:off x="5327429" y="1295400"/>
              <a:ext cx="1227259" cy="369332"/>
            </a:xfrm>
            <a:prstGeom prst="rect">
              <a:avLst/>
            </a:prstGeom>
            <a:noFill/>
          </p:spPr>
          <p:txBody>
            <a:bodyPr wrap="none" rtlCol="0">
              <a:spAutoFit/>
            </a:bodyPr>
            <a:lstStyle/>
            <a:p>
              <a:pPr algn="ctr"/>
              <a:r>
                <a:rPr lang="en-US" sz="1800" b="1" u="sng" dirty="0">
                  <a:latin typeface="Calibri" panose="020F0502020204030204" pitchFamily="34" charset="0"/>
                  <a:cs typeface="Calibri" panose="020F0502020204030204" pitchFamily="34" charset="0"/>
                </a:rPr>
                <a:t>Free</a:t>
              </a:r>
              <a:r>
                <a:rPr lang="en-US" sz="1800" b="1" dirty="0">
                  <a:latin typeface="Calibri" panose="020F0502020204030204" pitchFamily="34" charset="0"/>
                  <a:cs typeface="Calibri" panose="020F0502020204030204" pitchFamily="34" charset="0"/>
                </a:rPr>
                <a:t> block:</a:t>
              </a:r>
            </a:p>
          </p:txBody>
        </p:sp>
      </p:grpSp>
      <p:grpSp>
        <p:nvGrpSpPr>
          <p:cNvPr id="3" name="Group 3"/>
          <p:cNvGrpSpPr/>
          <p:nvPr>
            <p:custDataLst>
              <p:tags r:id="rId4"/>
            </p:custDataLst>
          </p:nvPr>
        </p:nvGrpSpPr>
        <p:grpSpPr>
          <a:xfrm>
            <a:off x="1123503" y="1136846"/>
            <a:ext cx="2630528" cy="3114351"/>
            <a:chOff x="1123503" y="1136846"/>
            <a:chExt cx="2630528" cy="3114351"/>
          </a:xfrm>
        </p:grpSpPr>
        <p:sp>
          <p:nvSpPr>
            <p:cNvPr id="48" name="Rectangle 3"/>
            <p:cNvSpPr>
              <a:spLocks noChangeArrowheads="1"/>
            </p:cNvSpPr>
            <p:nvPr>
              <p:custDataLst>
                <p:tags r:id="rId5"/>
              </p:custDataLst>
            </p:nvPr>
          </p:nvSpPr>
          <p:spPr bwMode="auto">
            <a:xfrm>
              <a:off x="1600200" y="1595472"/>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49" name="Rectangle 6"/>
            <p:cNvSpPr>
              <a:spLocks noChangeArrowheads="1"/>
            </p:cNvSpPr>
            <p:nvPr>
              <p:custDataLst>
                <p:tags r:id="rId6"/>
              </p:custDataLst>
            </p:nvPr>
          </p:nvSpPr>
          <p:spPr bwMode="auto">
            <a:xfrm>
              <a:off x="1600200" y="1976472"/>
              <a:ext cx="1676400" cy="152400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 and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padding</a:t>
              </a:r>
            </a:p>
          </p:txBody>
        </p:sp>
        <p:sp>
          <p:nvSpPr>
            <p:cNvPr id="51" name="Rectangle 8"/>
            <p:cNvSpPr>
              <a:spLocks noChangeArrowheads="1"/>
            </p:cNvSpPr>
            <p:nvPr>
              <p:custDataLst>
                <p:tags r:id="rId7"/>
              </p:custDataLst>
            </p:nvPr>
          </p:nvSpPr>
          <p:spPr bwMode="auto">
            <a:xfrm>
              <a:off x="2971800" y="1595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52" name="Rectangle 9"/>
            <p:cNvSpPr>
              <a:spLocks noChangeArrowheads="1"/>
            </p:cNvSpPr>
            <p:nvPr>
              <p:custDataLst>
                <p:tags r:id="rId8"/>
              </p:custDataLst>
            </p:nvPr>
          </p:nvSpPr>
          <p:spPr bwMode="auto">
            <a:xfrm>
              <a:off x="1598612" y="3500472"/>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53" name="Rectangle 10"/>
            <p:cNvSpPr>
              <a:spLocks noChangeArrowheads="1"/>
            </p:cNvSpPr>
            <p:nvPr>
              <p:custDataLst>
                <p:tags r:id="rId9"/>
              </p:custDataLst>
            </p:nvPr>
          </p:nvSpPr>
          <p:spPr bwMode="auto">
            <a:xfrm>
              <a:off x="2971800" y="3500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66" name="TextBox 65"/>
            <p:cNvSpPr txBox="1"/>
            <p:nvPr>
              <p:custDataLst>
                <p:tags r:id="rId10"/>
              </p:custDataLst>
            </p:nvPr>
          </p:nvSpPr>
          <p:spPr>
            <a:xfrm>
              <a:off x="1586757" y="1136846"/>
              <a:ext cx="1709250" cy="369332"/>
            </a:xfrm>
            <a:prstGeom prst="rect">
              <a:avLst/>
            </a:prstGeom>
            <a:noFill/>
          </p:spPr>
          <p:txBody>
            <a:bodyPr wrap="none" rtlCol="0">
              <a:spAutoFit/>
            </a:bodyPr>
            <a:lstStyle/>
            <a:p>
              <a:pPr algn="ctr"/>
              <a:r>
                <a:rPr lang="en-US" sz="1800" b="1" u="sng" dirty="0">
                  <a:latin typeface="Calibri" panose="020F0502020204030204" pitchFamily="34" charset="0"/>
                  <a:cs typeface="Calibri" panose="020F0502020204030204" pitchFamily="34" charset="0"/>
                </a:rPr>
                <a:t>Allocated</a:t>
              </a:r>
              <a:r>
                <a:rPr lang="en-US" sz="1800" b="1" dirty="0">
                  <a:latin typeface="Calibri" panose="020F0502020204030204" pitchFamily="34" charset="0"/>
                  <a:cs typeface="Calibri" panose="020F0502020204030204" pitchFamily="34" charset="0"/>
                </a:rPr>
                <a:t> block:</a:t>
              </a:r>
            </a:p>
          </p:txBody>
        </p:sp>
        <p:sp>
          <p:nvSpPr>
            <p:cNvPr id="23" name="TextBox 22"/>
            <p:cNvSpPr txBox="1"/>
            <p:nvPr>
              <p:custDataLst>
                <p:tags r:id="rId11"/>
              </p:custDataLst>
            </p:nvPr>
          </p:nvSpPr>
          <p:spPr>
            <a:xfrm>
              <a:off x="1123503" y="3881865"/>
              <a:ext cx="2630528" cy="369332"/>
            </a:xfrm>
            <a:prstGeom prst="rect">
              <a:avLst/>
            </a:prstGeom>
            <a:noFill/>
          </p:spPr>
          <p:txBody>
            <a:bodyPr wrap="none" rtlCol="0">
              <a:spAutoFit/>
            </a:bodyPr>
            <a:lstStyle/>
            <a:p>
              <a:pPr algn="ctr"/>
              <a:r>
                <a:rPr lang="en-US" sz="1800" dirty="0">
                  <a:latin typeface="Calibri" panose="020F0502020204030204" pitchFamily="34" charset="0"/>
                  <a:cs typeface="Calibri" panose="020F0502020204030204" pitchFamily="34" charset="0"/>
                </a:rPr>
                <a:t>(same as implicit free list)</a:t>
              </a:r>
            </a:p>
          </p:txBody>
        </p:sp>
      </p:grpSp>
    </p:spTree>
    <p:extLst>
      <p:ext uri="{BB962C8B-B14F-4D97-AF65-F5344CB8AC3E}">
        <p14:creationId xmlns:p14="http://schemas.microsoft.com/office/powerpoint/2010/main" val="33836779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9">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 of Quarter Approaching!</a:t>
            </a:r>
          </a:p>
        </p:txBody>
      </p:sp>
      <p:sp>
        <p:nvSpPr>
          <p:cNvPr id="3" name="Content Placeholder 2"/>
          <p:cNvSpPr>
            <a:spLocks noGrp="1"/>
          </p:cNvSpPr>
          <p:nvPr>
            <p:ph idx="1"/>
          </p:nvPr>
        </p:nvSpPr>
        <p:spPr>
          <a:xfrm>
            <a:off x="357018" y="1197678"/>
            <a:ext cx="8534734" cy="4972050"/>
          </a:xfrm>
        </p:spPr>
        <p:txBody>
          <a:bodyPr>
            <a:normAutofit fontScale="85000" lnSpcReduction="10000"/>
          </a:bodyPr>
          <a:lstStyle/>
          <a:p>
            <a:r>
              <a:rPr lang="en-US" dirty="0"/>
              <a:t>You’ve done a ton of work and learning in a condensed schedule, be proud of that!</a:t>
            </a:r>
          </a:p>
          <a:p>
            <a:pPr marL="0" indent="0">
              <a:buNone/>
            </a:pPr>
            <a:endParaRPr lang="en-US" dirty="0"/>
          </a:p>
          <a:p>
            <a:r>
              <a:rPr lang="en-US" dirty="0"/>
              <a:t>End of the quarter can get hectic (especially in the summer) balancing final assignments/projects/exams/etc.</a:t>
            </a:r>
          </a:p>
          <a:p>
            <a:pPr lvl="1"/>
            <a:r>
              <a:rPr lang="en-US" dirty="0"/>
              <a:t>Could help to take 15 minutes to take a deep breath and organize your last week of the quarter.</a:t>
            </a:r>
          </a:p>
          <a:p>
            <a:pPr marL="0" indent="0">
              <a:buNone/>
            </a:pPr>
            <a:endParaRPr lang="en-US" dirty="0"/>
          </a:p>
          <a:p>
            <a:r>
              <a:rPr lang="en-US" dirty="0"/>
              <a:t>Please start Lab 5/Unit Summary 3 early so you can get them out of the way and focus on other classes!</a:t>
            </a:r>
          </a:p>
          <a:p>
            <a:pPr lvl="1"/>
            <a:r>
              <a:rPr lang="en-US" dirty="0"/>
              <a:t>Also allows you to make use of office hours and the message board if you have questions or get stuck</a:t>
            </a:r>
          </a:p>
          <a:p>
            <a:pPr lvl="1"/>
            <a:r>
              <a:rPr lang="en-US" dirty="0"/>
              <a:t>Let the course staff know if situations arise that are making it difficult to complete your work, we want to support you the best that we can!</a:t>
            </a:r>
          </a:p>
        </p:txBody>
      </p:sp>
      <p:sp>
        <p:nvSpPr>
          <p:cNvPr id="4" name="Slide Number Placeholder 3"/>
          <p:cNvSpPr>
            <a:spLocks noGrp="1"/>
          </p:cNvSpPr>
          <p:nvPr>
            <p:ph type="sldNum" sz="quarter" idx="10"/>
          </p:nvPr>
        </p:nvSpPr>
        <p:spPr/>
        <p:txBody>
          <a:bodyPr/>
          <a:lstStyle/>
          <a:p>
            <a:fld id="{7CBE8339-D2AD-46DC-A898-FD1E949067F0}" type="slidenum">
              <a:rPr lang="en-US" smtClean="0"/>
              <a:pPr/>
              <a:t>2</a:t>
            </a:fld>
            <a:endParaRPr lang="en-US" dirty="0"/>
          </a:p>
        </p:txBody>
      </p:sp>
    </p:spTree>
    <p:extLst>
      <p:ext uri="{BB962C8B-B14F-4D97-AF65-F5344CB8AC3E}">
        <p14:creationId xmlns:p14="http://schemas.microsoft.com/office/powerpoint/2010/main" val="2000564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Doubly-Linked Lists</a:t>
            </a:r>
          </a:p>
        </p:txBody>
      </p:sp>
      <p:sp>
        <p:nvSpPr>
          <p:cNvPr id="3" name="Content Placeholder 2"/>
          <p:cNvSpPr>
            <a:spLocks noGrp="1"/>
          </p:cNvSpPr>
          <p:nvPr>
            <p:ph idx="1"/>
          </p:nvPr>
        </p:nvSpPr>
        <p:spPr/>
        <p:txBody>
          <a:bodyPr/>
          <a:lstStyle/>
          <a:p>
            <a:r>
              <a:rPr lang="en-US" b="1" dirty="0"/>
              <a:t>Linear</a:t>
            </a:r>
          </a:p>
          <a:p>
            <a:pPr lvl="1"/>
            <a:r>
              <a:rPr lang="en-US" dirty="0"/>
              <a:t>Needs head/root pointer</a:t>
            </a:r>
          </a:p>
          <a:p>
            <a:pPr lvl="1"/>
            <a:r>
              <a:rPr lang="en-US" dirty="0"/>
              <a:t>First node </a:t>
            </a:r>
            <a:r>
              <a:rPr lang="en-US" dirty="0" err="1"/>
              <a:t>prev</a:t>
            </a:r>
            <a:r>
              <a:rPr lang="en-US" dirty="0"/>
              <a:t> pointer is </a:t>
            </a:r>
            <a:r>
              <a:rPr lang="en-US" dirty="0">
                <a:latin typeface="Courier New" panose="02070309020205020404" pitchFamily="49" charset="0"/>
                <a:cs typeface="Courier New" panose="02070309020205020404" pitchFamily="49" charset="0"/>
              </a:rPr>
              <a:t>NULL</a:t>
            </a:r>
          </a:p>
          <a:p>
            <a:pPr lvl="1"/>
            <a:r>
              <a:rPr lang="en-US" dirty="0"/>
              <a:t>Last node next pointer is </a:t>
            </a:r>
            <a:r>
              <a:rPr lang="en-US" dirty="0">
                <a:latin typeface="Courier New" panose="02070309020205020404" pitchFamily="49" charset="0"/>
                <a:cs typeface="Courier New" panose="02070309020205020404" pitchFamily="49" charset="0"/>
              </a:rPr>
              <a:t>NULL</a:t>
            </a:r>
          </a:p>
          <a:p>
            <a:pPr lvl="1"/>
            <a:r>
              <a:rPr lang="en-US" dirty="0"/>
              <a:t>Good for first-fit, best-fit</a:t>
            </a:r>
          </a:p>
          <a:p>
            <a:pPr lvl="1"/>
            <a:endParaRPr lang="en-US" dirty="0"/>
          </a:p>
          <a:p>
            <a:pPr lvl="1"/>
            <a:endParaRPr lang="en-US" dirty="0"/>
          </a:p>
          <a:p>
            <a:r>
              <a:rPr lang="en-US" b="1" dirty="0"/>
              <a:t>Circular</a:t>
            </a:r>
          </a:p>
          <a:p>
            <a:pPr lvl="1"/>
            <a:r>
              <a:rPr lang="en-US" dirty="0"/>
              <a:t>Still have pointer to tell you which node to start with</a:t>
            </a:r>
          </a:p>
          <a:p>
            <a:pPr lvl="1"/>
            <a:r>
              <a:rPr lang="en-US" dirty="0"/>
              <a:t>No </a:t>
            </a:r>
            <a:r>
              <a:rPr lang="en-US" dirty="0">
                <a:latin typeface="Courier New" panose="02070309020205020404" pitchFamily="49" charset="0"/>
                <a:cs typeface="Courier New" panose="02070309020205020404" pitchFamily="49" charset="0"/>
              </a:rPr>
              <a:t>NULL</a:t>
            </a:r>
            <a:r>
              <a:rPr lang="en-US" dirty="0"/>
              <a:t> pointers (term condition is back at starting point)</a:t>
            </a:r>
          </a:p>
          <a:p>
            <a:pPr lvl="1"/>
            <a:r>
              <a:rPr lang="en-US" dirty="0"/>
              <a:t>Good for next-fit, best-fit</a:t>
            </a:r>
          </a:p>
        </p:txBody>
      </p:sp>
      <p:sp>
        <p:nvSpPr>
          <p:cNvPr id="4" name="Slide Number Placeholder 3"/>
          <p:cNvSpPr>
            <a:spLocks noGrp="1"/>
          </p:cNvSpPr>
          <p:nvPr>
            <p:ph type="sldNum" sz="quarter" idx="10"/>
          </p:nvPr>
        </p:nvSpPr>
        <p:spPr/>
        <p:txBody>
          <a:bodyPr/>
          <a:lstStyle/>
          <a:p>
            <a:fld id="{C0BB463C-2B8D-41E5-9457-1404AA9BBE8D}" type="slidenum">
              <a:rPr lang="en-US" smtClean="0"/>
              <a:t>20</a:t>
            </a:fld>
            <a:endParaRPr lang="en-US"/>
          </a:p>
        </p:txBody>
      </p:sp>
      <p:grpSp>
        <p:nvGrpSpPr>
          <p:cNvPr id="44" name="Group 43"/>
          <p:cNvGrpSpPr/>
          <p:nvPr/>
        </p:nvGrpSpPr>
        <p:grpSpPr>
          <a:xfrm>
            <a:off x="2743200" y="1325880"/>
            <a:ext cx="6035040" cy="548640"/>
            <a:chOff x="2743200" y="1325880"/>
            <a:chExt cx="6035040" cy="548640"/>
          </a:xfrm>
        </p:grpSpPr>
        <p:grpSp>
          <p:nvGrpSpPr>
            <p:cNvPr id="12" name="Group 11"/>
            <p:cNvGrpSpPr/>
            <p:nvPr/>
          </p:nvGrpSpPr>
          <p:grpSpPr>
            <a:xfrm flipH="1">
              <a:off x="4114800" y="1463040"/>
              <a:ext cx="822960" cy="274320"/>
              <a:chOff x="5486400" y="1828800"/>
              <a:chExt cx="822960" cy="274320"/>
            </a:xfrm>
          </p:grpSpPr>
          <p:sp>
            <p:nvSpPr>
              <p:cNvPr id="6" name="Rectangle 5"/>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7" name="Rectangle 6"/>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8" name="Rectangle 7"/>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10" name="Oval 62"/>
              <p:cNvSpPr>
                <a:spLocks noChangeArrowheads="1"/>
              </p:cNvSpPr>
              <p:nvPr>
                <p:custDataLst>
                  <p:tags r:id="rId13"/>
                </p:custDataLst>
              </p:nvPr>
            </p:nvSpPr>
            <p:spPr bwMode="auto">
              <a:xfrm flipV="1">
                <a:off x="6100328" y="1892808"/>
                <a:ext cx="146548" cy="146304"/>
              </a:xfrm>
              <a:prstGeom prst="ellipse">
                <a:avLst/>
              </a:prstGeom>
              <a:no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Oval 34"/>
              <p:cNvSpPr>
                <a:spLocks noChangeArrowheads="1"/>
              </p:cNvSpPr>
              <p:nvPr>
                <p:custDataLst>
                  <p:tags r:id="rId14"/>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13" name="Group 12"/>
            <p:cNvGrpSpPr/>
            <p:nvPr/>
          </p:nvGrpSpPr>
          <p:grpSpPr>
            <a:xfrm flipH="1">
              <a:off x="5394960" y="1463040"/>
              <a:ext cx="822960" cy="274320"/>
              <a:chOff x="5486400" y="1828800"/>
              <a:chExt cx="822960" cy="274320"/>
            </a:xfrm>
          </p:grpSpPr>
          <p:sp>
            <p:nvSpPr>
              <p:cNvPr id="14" name="Rectangle 13"/>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15" name="Rectangle 14"/>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16" name="Rectangle 15"/>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17" name="Oval 62"/>
              <p:cNvSpPr>
                <a:spLocks noChangeArrowheads="1"/>
              </p:cNvSpPr>
              <p:nvPr>
                <p:custDataLst>
                  <p:tags r:id="rId11"/>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8" name="Oval 34"/>
              <p:cNvSpPr>
                <a:spLocks noChangeArrowheads="1"/>
              </p:cNvSpPr>
              <p:nvPr>
                <p:custDataLst>
                  <p:tags r:id="rId12"/>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19" name="Group 18"/>
            <p:cNvGrpSpPr/>
            <p:nvPr/>
          </p:nvGrpSpPr>
          <p:grpSpPr>
            <a:xfrm flipH="1">
              <a:off x="7955280" y="1463040"/>
              <a:ext cx="822960" cy="274320"/>
              <a:chOff x="5486400" y="1828800"/>
              <a:chExt cx="822960" cy="274320"/>
            </a:xfrm>
          </p:grpSpPr>
          <p:sp>
            <p:nvSpPr>
              <p:cNvPr id="20" name="Rectangle 19"/>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21" name="Rectangle 20"/>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22" name="Rectangle 21"/>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23" name="Oval 62"/>
              <p:cNvSpPr>
                <a:spLocks noChangeArrowheads="1"/>
              </p:cNvSpPr>
              <p:nvPr>
                <p:custDataLst>
                  <p:tags r:id="rId9"/>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4" name="Oval 34"/>
              <p:cNvSpPr>
                <a:spLocks noChangeArrowheads="1"/>
              </p:cNvSpPr>
              <p:nvPr>
                <p:custDataLst>
                  <p:tags r:id="rId10"/>
                </p:custDataLst>
              </p:nvPr>
            </p:nvSpPr>
            <p:spPr bwMode="auto">
              <a:xfrm>
                <a:off x="5550286" y="1892808"/>
                <a:ext cx="146548" cy="146304"/>
              </a:xfrm>
              <a:prstGeom prst="ellipse">
                <a:avLst/>
              </a:prstGeom>
              <a:no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27" name="Group 26"/>
            <p:cNvGrpSpPr/>
            <p:nvPr/>
          </p:nvGrpSpPr>
          <p:grpSpPr>
            <a:xfrm>
              <a:off x="2743200" y="1463040"/>
              <a:ext cx="899518" cy="276999"/>
              <a:chOff x="3946802" y="1826121"/>
              <a:chExt cx="899518" cy="276999"/>
            </a:xfrm>
          </p:grpSpPr>
          <p:sp>
            <p:nvSpPr>
              <p:cNvPr id="5" name="Rectangle 4"/>
              <p:cNvSpPr/>
              <p:nvPr/>
            </p:nvSpPr>
            <p:spPr bwMode="auto">
              <a:xfrm>
                <a:off x="45720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9" name="Oval 34"/>
              <p:cNvSpPr>
                <a:spLocks noChangeArrowheads="1"/>
              </p:cNvSpPr>
              <p:nvPr>
                <p:custDataLst>
                  <p:tags r:id="rId8"/>
                </p:custDataLst>
              </p:nvPr>
            </p:nvSpPr>
            <p:spPr bwMode="auto">
              <a:xfrm>
                <a:off x="46358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TextBox 25"/>
              <p:cNvSpPr txBox="1"/>
              <p:nvPr/>
            </p:nvSpPr>
            <p:spPr>
              <a:xfrm>
                <a:off x="3946802" y="1826121"/>
                <a:ext cx="637482" cy="276999"/>
              </a:xfrm>
              <a:prstGeom prst="rect">
                <a:avLst/>
              </a:prstGeom>
              <a:noFill/>
            </p:spPr>
            <p:txBody>
              <a:bodyPr wrap="none" tIns="0" bIns="0" rtlCol="0">
                <a:spAutoFit/>
              </a:bodyPr>
              <a:lstStyle/>
              <a:p>
                <a:r>
                  <a:rPr lang="en-US" b="1" dirty="0">
                    <a:latin typeface="Calibri" pitchFamily="34" charset="0"/>
                  </a:rPr>
                  <a:t>Root</a:t>
                </a:r>
              </a:p>
            </p:txBody>
          </p:sp>
        </p:grpSp>
        <p:sp>
          <p:nvSpPr>
            <p:cNvPr id="30" name="Freeform 29"/>
            <p:cNvSpPr/>
            <p:nvPr/>
          </p:nvSpPr>
          <p:spPr bwMode="auto">
            <a:xfrm>
              <a:off x="3506135"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37" name="Freeform 36"/>
            <p:cNvSpPr/>
            <p:nvPr/>
          </p:nvSpPr>
          <p:spPr bwMode="auto">
            <a:xfrm>
              <a:off x="480060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38" name="Freeform 37"/>
            <p:cNvSpPr/>
            <p:nvPr/>
          </p:nvSpPr>
          <p:spPr bwMode="auto">
            <a:xfrm>
              <a:off x="608076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39" name="Freeform 38"/>
            <p:cNvSpPr/>
            <p:nvPr/>
          </p:nvSpPr>
          <p:spPr bwMode="auto">
            <a:xfrm>
              <a:off x="7360920" y="1374851"/>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40" name="Freeform 39"/>
            <p:cNvSpPr/>
            <p:nvPr/>
          </p:nvSpPr>
          <p:spPr bwMode="auto">
            <a:xfrm rot="10800000">
              <a:off x="493776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41" name="Freeform 40"/>
            <p:cNvSpPr/>
            <p:nvPr/>
          </p:nvSpPr>
          <p:spPr bwMode="auto">
            <a:xfrm rot="10800000">
              <a:off x="749808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42" name="Freeform 41"/>
            <p:cNvSpPr/>
            <p:nvPr/>
          </p:nvSpPr>
          <p:spPr bwMode="auto">
            <a:xfrm rot="10800000">
              <a:off x="621792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43" name="TextBox 42"/>
            <p:cNvSpPr txBox="1"/>
            <p:nvPr/>
          </p:nvSpPr>
          <p:spPr>
            <a:xfrm>
              <a:off x="6488734" y="1334838"/>
              <a:ext cx="1150013" cy="523220"/>
            </a:xfrm>
            <a:prstGeom prst="rect">
              <a:avLst/>
            </a:prstGeom>
            <a:noFill/>
          </p:spPr>
          <p:txBody>
            <a:bodyPr wrap="square" rtlCol="0">
              <a:spAutoFit/>
            </a:bodyPr>
            <a:lstStyle/>
            <a:p>
              <a:pPr algn="ctr"/>
              <a:r>
                <a:rPr lang="en-US" sz="2800" b="1" i="0" dirty="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grpSp>
      <p:grpSp>
        <p:nvGrpSpPr>
          <p:cNvPr id="80" name="Group 79"/>
          <p:cNvGrpSpPr/>
          <p:nvPr/>
        </p:nvGrpSpPr>
        <p:grpSpPr>
          <a:xfrm>
            <a:off x="2733389" y="3721852"/>
            <a:ext cx="6044851" cy="1141734"/>
            <a:chOff x="2733389" y="3721852"/>
            <a:chExt cx="6044851" cy="1141734"/>
          </a:xfrm>
        </p:grpSpPr>
        <p:grpSp>
          <p:nvGrpSpPr>
            <p:cNvPr id="45" name="Group 44"/>
            <p:cNvGrpSpPr/>
            <p:nvPr/>
          </p:nvGrpSpPr>
          <p:grpSpPr>
            <a:xfrm>
              <a:off x="2733389" y="4023360"/>
              <a:ext cx="6044851" cy="548640"/>
              <a:chOff x="2733389" y="1325880"/>
              <a:chExt cx="6044851" cy="548640"/>
            </a:xfrm>
          </p:grpSpPr>
          <p:grpSp>
            <p:nvGrpSpPr>
              <p:cNvPr id="46" name="Group 45"/>
              <p:cNvGrpSpPr/>
              <p:nvPr/>
            </p:nvGrpSpPr>
            <p:grpSpPr>
              <a:xfrm flipH="1">
                <a:off x="4114800" y="1463040"/>
                <a:ext cx="822960" cy="274320"/>
                <a:chOff x="5486400" y="1828800"/>
                <a:chExt cx="822960" cy="274320"/>
              </a:xfrm>
            </p:grpSpPr>
            <p:sp>
              <p:nvSpPr>
                <p:cNvPr id="71" name="Rectangle 70"/>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72" name="Rectangle 71"/>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73" name="Rectangle 72"/>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74" name="Oval 62"/>
                <p:cNvSpPr>
                  <a:spLocks noChangeArrowheads="1"/>
                </p:cNvSpPr>
                <p:nvPr>
                  <p:custDataLst>
                    <p:tags r:id="rId6"/>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5" name="Oval 34"/>
                <p:cNvSpPr>
                  <a:spLocks noChangeArrowheads="1"/>
                </p:cNvSpPr>
                <p:nvPr>
                  <p:custDataLst>
                    <p:tags r:id="rId7"/>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7" name="Group 46"/>
              <p:cNvGrpSpPr/>
              <p:nvPr/>
            </p:nvGrpSpPr>
            <p:grpSpPr>
              <a:xfrm flipH="1">
                <a:off x="5394960" y="1463040"/>
                <a:ext cx="822960" cy="274320"/>
                <a:chOff x="5486400" y="1828800"/>
                <a:chExt cx="822960" cy="274320"/>
              </a:xfrm>
            </p:grpSpPr>
            <p:sp>
              <p:nvSpPr>
                <p:cNvPr id="66" name="Rectangle 65"/>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7" name="Rectangle 66"/>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8" name="Rectangle 67"/>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9" name="Oval 62"/>
                <p:cNvSpPr>
                  <a:spLocks noChangeArrowheads="1"/>
                </p:cNvSpPr>
                <p:nvPr>
                  <p:custDataLst>
                    <p:tags r:id="rId4"/>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0" name="Oval 34"/>
                <p:cNvSpPr>
                  <a:spLocks noChangeArrowheads="1"/>
                </p:cNvSpPr>
                <p:nvPr>
                  <p:custDataLst>
                    <p:tags r:id="rId5"/>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8" name="Group 47"/>
              <p:cNvGrpSpPr/>
              <p:nvPr/>
            </p:nvGrpSpPr>
            <p:grpSpPr>
              <a:xfrm flipH="1">
                <a:off x="7955280" y="1463040"/>
                <a:ext cx="822960" cy="274320"/>
                <a:chOff x="5486400" y="1828800"/>
                <a:chExt cx="822960" cy="274320"/>
              </a:xfrm>
            </p:grpSpPr>
            <p:sp>
              <p:nvSpPr>
                <p:cNvPr id="61" name="Rectangle 60"/>
                <p:cNvSpPr/>
                <p:nvPr/>
              </p:nvSpPr>
              <p:spPr bwMode="auto">
                <a:xfrm>
                  <a:off x="54864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2" name="Rectangle 61"/>
                <p:cNvSpPr/>
                <p:nvPr/>
              </p:nvSpPr>
              <p:spPr bwMode="auto">
                <a:xfrm>
                  <a:off x="576072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3" name="Rectangle 62"/>
                <p:cNvSpPr/>
                <p:nvPr/>
              </p:nvSpPr>
              <p:spPr bwMode="auto">
                <a:xfrm>
                  <a:off x="603504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64" name="Oval 62"/>
                <p:cNvSpPr>
                  <a:spLocks noChangeArrowheads="1"/>
                </p:cNvSpPr>
                <p:nvPr>
                  <p:custDataLst>
                    <p:tags r:id="rId2"/>
                  </p:custDataLst>
                </p:nvPr>
              </p:nvSpPr>
              <p:spPr bwMode="auto">
                <a:xfrm flipV="1">
                  <a:off x="6100328" y="1892808"/>
                  <a:ext cx="146548" cy="146304"/>
                </a:xfrm>
                <a:prstGeom prst="ellipse">
                  <a:avLst/>
                </a:prstGeom>
                <a:solidFill>
                  <a:srgbClr val="C00000"/>
                </a:solidFill>
                <a:ln w="19050">
                  <a:solidFill>
                    <a:srgbClr val="C00000"/>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5" name="Oval 34"/>
                <p:cNvSpPr>
                  <a:spLocks noChangeArrowheads="1"/>
                </p:cNvSpPr>
                <p:nvPr>
                  <p:custDataLst>
                    <p:tags r:id="rId3"/>
                  </p:custDataLst>
                </p:nvPr>
              </p:nvSpPr>
              <p:spPr bwMode="auto">
                <a:xfrm>
                  <a:off x="55502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49" name="Group 48"/>
              <p:cNvGrpSpPr/>
              <p:nvPr/>
            </p:nvGrpSpPr>
            <p:grpSpPr>
              <a:xfrm>
                <a:off x="2733389" y="1463040"/>
                <a:ext cx="909329" cy="276999"/>
                <a:chOff x="3936991" y="1826121"/>
                <a:chExt cx="909329" cy="276999"/>
              </a:xfrm>
            </p:grpSpPr>
            <p:sp>
              <p:nvSpPr>
                <p:cNvPr id="58" name="Rectangle 57"/>
                <p:cNvSpPr/>
                <p:nvPr/>
              </p:nvSpPr>
              <p:spPr bwMode="auto">
                <a:xfrm>
                  <a:off x="4572000" y="1828800"/>
                  <a:ext cx="274320" cy="274320"/>
                </a:xfrm>
                <a:prstGeom prst="rect">
                  <a:avLst/>
                </a:prstGeom>
                <a:noFill/>
                <a:ln w="12700"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2000">
                    <a:solidFill>
                      <a:srgbClr val="C00000"/>
                    </a:solidFill>
                    <a:latin typeface="Calibri" charset="0"/>
                    <a:ea typeface="Calibri" charset="0"/>
                    <a:cs typeface="Calibri" charset="0"/>
                  </a:endParaRPr>
                </a:p>
              </p:txBody>
            </p:sp>
            <p:sp>
              <p:nvSpPr>
                <p:cNvPr id="59" name="Oval 34"/>
                <p:cNvSpPr>
                  <a:spLocks noChangeArrowheads="1"/>
                </p:cNvSpPr>
                <p:nvPr>
                  <p:custDataLst>
                    <p:tags r:id="rId1"/>
                  </p:custDataLst>
                </p:nvPr>
              </p:nvSpPr>
              <p:spPr bwMode="auto">
                <a:xfrm>
                  <a:off x="4635886" y="1892808"/>
                  <a:ext cx="146548" cy="146304"/>
                </a:xfrm>
                <a:prstGeom prst="ellipse">
                  <a:avLst/>
                </a:prstGeom>
                <a:solidFill>
                  <a:srgbClr val="0000FF"/>
                </a:solidFill>
                <a:ln w="19050">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0" name="TextBox 59"/>
                <p:cNvSpPr txBox="1"/>
                <p:nvPr/>
              </p:nvSpPr>
              <p:spPr>
                <a:xfrm>
                  <a:off x="3936991" y="1826121"/>
                  <a:ext cx="647293" cy="276999"/>
                </a:xfrm>
                <a:prstGeom prst="rect">
                  <a:avLst/>
                </a:prstGeom>
                <a:noFill/>
              </p:spPr>
              <p:txBody>
                <a:bodyPr wrap="none" tIns="0" bIns="0" rtlCol="0">
                  <a:spAutoFit/>
                </a:bodyPr>
                <a:lstStyle/>
                <a:p>
                  <a:pPr algn="r"/>
                  <a:r>
                    <a:rPr lang="en-US" b="1" dirty="0">
                      <a:latin typeface="Calibri" pitchFamily="34" charset="0"/>
                    </a:rPr>
                    <a:t>Start</a:t>
                  </a:r>
                </a:p>
              </p:txBody>
            </p:sp>
          </p:grpSp>
          <p:sp>
            <p:nvSpPr>
              <p:cNvPr id="50" name="Freeform 49"/>
              <p:cNvSpPr/>
              <p:nvPr/>
            </p:nvSpPr>
            <p:spPr bwMode="auto">
              <a:xfrm>
                <a:off x="3506135"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1" name="Freeform 50"/>
              <p:cNvSpPr/>
              <p:nvPr/>
            </p:nvSpPr>
            <p:spPr bwMode="auto">
              <a:xfrm>
                <a:off x="480060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2" name="Freeform 51"/>
              <p:cNvSpPr/>
              <p:nvPr/>
            </p:nvSpPr>
            <p:spPr bwMode="auto">
              <a:xfrm>
                <a:off x="6080760" y="132588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3" name="Freeform 52"/>
              <p:cNvSpPr/>
              <p:nvPr/>
            </p:nvSpPr>
            <p:spPr bwMode="auto">
              <a:xfrm>
                <a:off x="7360920" y="1374851"/>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4" name="Freeform 53"/>
              <p:cNvSpPr/>
              <p:nvPr/>
            </p:nvSpPr>
            <p:spPr bwMode="auto">
              <a:xfrm rot="10800000">
                <a:off x="493776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5" name="Freeform 54"/>
              <p:cNvSpPr/>
              <p:nvPr/>
            </p:nvSpPr>
            <p:spPr bwMode="auto">
              <a:xfrm rot="10800000">
                <a:off x="749808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6" name="Freeform 55"/>
              <p:cNvSpPr/>
              <p:nvPr/>
            </p:nvSpPr>
            <p:spPr bwMode="auto">
              <a:xfrm rot="10800000">
                <a:off x="6217920" y="1600200"/>
                <a:ext cx="594360" cy="274320"/>
              </a:xfrm>
              <a:custGeom>
                <a:avLst/>
                <a:gdLst>
                  <a:gd name="connsiteX0" fmla="*/ 0 w 779764"/>
                  <a:gd name="connsiteY0" fmla="*/ 263694 h 263694"/>
                  <a:gd name="connsiteX1" fmla="*/ 403907 w 779764"/>
                  <a:gd name="connsiteY1" fmla="*/ 33 h 263694"/>
                  <a:gd name="connsiteX2" fmla="*/ 779764 w 779764"/>
                  <a:gd name="connsiteY2" fmla="*/ 246865 h 263694"/>
                </a:gdLst>
                <a:ahLst/>
                <a:cxnLst>
                  <a:cxn ang="0">
                    <a:pos x="connsiteX0" y="connsiteY0"/>
                  </a:cxn>
                  <a:cxn ang="0">
                    <a:pos x="connsiteX1" y="connsiteY1"/>
                  </a:cxn>
                  <a:cxn ang="0">
                    <a:pos x="connsiteX2" y="connsiteY2"/>
                  </a:cxn>
                </a:cxnLst>
                <a:rect l="l" t="t" r="r" b="b"/>
                <a:pathLst>
                  <a:path w="779764" h="263694">
                    <a:moveTo>
                      <a:pt x="0" y="263694"/>
                    </a:moveTo>
                    <a:cubicBezTo>
                      <a:pt x="136973" y="133266"/>
                      <a:pt x="273946" y="2838"/>
                      <a:pt x="403907" y="33"/>
                    </a:cubicBezTo>
                    <a:cubicBezTo>
                      <a:pt x="533868" y="-2772"/>
                      <a:pt x="691877" y="169262"/>
                      <a:pt x="779764" y="246865"/>
                    </a:cubicBezTo>
                  </a:path>
                </a:pathLst>
              </a:custGeom>
              <a:noFill/>
              <a:ln w="31750"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7" name="TextBox 56"/>
              <p:cNvSpPr txBox="1"/>
              <p:nvPr/>
            </p:nvSpPr>
            <p:spPr>
              <a:xfrm>
                <a:off x="6488734" y="1334838"/>
                <a:ext cx="1150013" cy="523220"/>
              </a:xfrm>
              <a:prstGeom prst="rect">
                <a:avLst/>
              </a:prstGeom>
              <a:noFill/>
            </p:spPr>
            <p:txBody>
              <a:bodyPr wrap="square" rtlCol="0">
                <a:spAutoFit/>
              </a:bodyPr>
              <a:lstStyle/>
              <a:p>
                <a:pPr algn="ctr"/>
                <a:r>
                  <a:rPr lang="en-US" sz="2800" b="1" i="0" dirty="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p:txBody>
          </p:sp>
        </p:grpSp>
        <p:sp>
          <p:nvSpPr>
            <p:cNvPr id="78" name="Freeform 77"/>
            <p:cNvSpPr/>
            <p:nvPr/>
          </p:nvSpPr>
          <p:spPr bwMode="auto">
            <a:xfrm>
              <a:off x="4246631" y="4297119"/>
              <a:ext cx="3898822" cy="566467"/>
            </a:xfrm>
            <a:custGeom>
              <a:avLst/>
              <a:gdLst>
                <a:gd name="connsiteX0" fmla="*/ 0 w 3898822"/>
                <a:gd name="connsiteY0" fmla="*/ 0 h 566467"/>
                <a:gd name="connsiteX1" fmla="*/ 920009 w 3898822"/>
                <a:gd name="connsiteY1" fmla="*/ 471225 h 566467"/>
                <a:gd name="connsiteX2" fmla="*/ 2328073 w 3898822"/>
                <a:gd name="connsiteY2" fmla="*/ 560982 h 566467"/>
                <a:gd name="connsiteX3" fmla="*/ 3618331 w 3898822"/>
                <a:gd name="connsiteY3" fmla="*/ 381468 h 566467"/>
                <a:gd name="connsiteX4" fmla="*/ 3898822 w 3898822"/>
                <a:gd name="connsiteY4" fmla="*/ 134636 h 5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22" h="566467">
                  <a:moveTo>
                    <a:pt x="0" y="0"/>
                  </a:moveTo>
                  <a:cubicBezTo>
                    <a:pt x="265998" y="188864"/>
                    <a:pt x="531997" y="377728"/>
                    <a:pt x="920009" y="471225"/>
                  </a:cubicBezTo>
                  <a:cubicBezTo>
                    <a:pt x="1308021" y="564722"/>
                    <a:pt x="1878353" y="575942"/>
                    <a:pt x="2328073" y="560982"/>
                  </a:cubicBezTo>
                  <a:cubicBezTo>
                    <a:pt x="2777793" y="546023"/>
                    <a:pt x="3356540" y="452526"/>
                    <a:pt x="3618331" y="381468"/>
                  </a:cubicBezTo>
                  <a:cubicBezTo>
                    <a:pt x="3880122" y="310410"/>
                    <a:pt x="3867033" y="311345"/>
                    <a:pt x="3898822" y="134636"/>
                  </a:cubicBezTo>
                </a:path>
              </a:pathLst>
            </a:custGeom>
            <a:noFill/>
            <a:ln w="25400" cap="flat" cmpd="sng" algn="ctr">
              <a:solidFill>
                <a:srgbClr val="CC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79" name="Freeform 78"/>
            <p:cNvSpPr/>
            <p:nvPr/>
          </p:nvSpPr>
          <p:spPr bwMode="auto">
            <a:xfrm rot="10800000">
              <a:off x="4737890" y="3721852"/>
              <a:ext cx="3898822" cy="566467"/>
            </a:xfrm>
            <a:custGeom>
              <a:avLst/>
              <a:gdLst>
                <a:gd name="connsiteX0" fmla="*/ 0 w 3898822"/>
                <a:gd name="connsiteY0" fmla="*/ 0 h 566467"/>
                <a:gd name="connsiteX1" fmla="*/ 920009 w 3898822"/>
                <a:gd name="connsiteY1" fmla="*/ 471225 h 566467"/>
                <a:gd name="connsiteX2" fmla="*/ 2328073 w 3898822"/>
                <a:gd name="connsiteY2" fmla="*/ 560982 h 566467"/>
                <a:gd name="connsiteX3" fmla="*/ 3618331 w 3898822"/>
                <a:gd name="connsiteY3" fmla="*/ 381468 h 566467"/>
                <a:gd name="connsiteX4" fmla="*/ 3898822 w 3898822"/>
                <a:gd name="connsiteY4" fmla="*/ 134636 h 566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822" h="566467">
                  <a:moveTo>
                    <a:pt x="0" y="0"/>
                  </a:moveTo>
                  <a:cubicBezTo>
                    <a:pt x="265998" y="188864"/>
                    <a:pt x="531997" y="377728"/>
                    <a:pt x="920009" y="471225"/>
                  </a:cubicBezTo>
                  <a:cubicBezTo>
                    <a:pt x="1308021" y="564722"/>
                    <a:pt x="1878353" y="575942"/>
                    <a:pt x="2328073" y="560982"/>
                  </a:cubicBezTo>
                  <a:cubicBezTo>
                    <a:pt x="2777793" y="546023"/>
                    <a:pt x="3356540" y="452526"/>
                    <a:pt x="3618331" y="381468"/>
                  </a:cubicBezTo>
                  <a:cubicBezTo>
                    <a:pt x="3880122" y="310410"/>
                    <a:pt x="3867033" y="311345"/>
                    <a:pt x="3898822" y="134636"/>
                  </a:cubicBezTo>
                </a:path>
              </a:pathLst>
            </a:custGeom>
            <a:noFill/>
            <a:ln w="2540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grpSp>
    </p:spTree>
    <p:extLst>
      <p:ext uri="{BB962C8B-B14F-4D97-AF65-F5344CB8AC3E}">
        <p14:creationId xmlns:p14="http://schemas.microsoft.com/office/powerpoint/2010/main" val="174211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Explicit Free Lists</a:t>
            </a:r>
          </a:p>
        </p:txBody>
      </p:sp>
      <p:sp>
        <p:nvSpPr>
          <p:cNvPr id="3" name="Content Placeholder 2"/>
          <p:cNvSpPr>
            <a:spLocks noGrp="1"/>
          </p:cNvSpPr>
          <p:nvPr>
            <p:ph idx="1"/>
          </p:nvPr>
        </p:nvSpPr>
        <p:spPr>
          <a:xfrm>
            <a:off x="396875" y="1362075"/>
            <a:ext cx="8366125" cy="2194560"/>
          </a:xfrm>
        </p:spPr>
        <p:txBody>
          <a:bodyPr/>
          <a:lstStyle/>
          <a:p>
            <a:r>
              <a:rPr lang="en-US" b="1" dirty="0"/>
              <a:t>Logically:  </a:t>
            </a:r>
            <a:r>
              <a:rPr lang="en-US" dirty="0"/>
              <a:t>doubly-linked list</a:t>
            </a:r>
          </a:p>
          <a:p>
            <a:endParaRPr lang="en-US" dirty="0"/>
          </a:p>
          <a:p>
            <a:endParaRPr lang="en-US" dirty="0"/>
          </a:p>
          <a:p>
            <a:r>
              <a:rPr lang="en-US" b="1" dirty="0"/>
              <a:t>Physically:  </a:t>
            </a:r>
            <a:r>
              <a:rPr lang="en-US" dirty="0"/>
              <a:t>blocks can be in any order</a:t>
            </a:r>
          </a:p>
        </p:txBody>
      </p:sp>
      <p:sp>
        <p:nvSpPr>
          <p:cNvPr id="4" name="Slide Number Placeholder 3"/>
          <p:cNvSpPr>
            <a:spLocks noGrp="1"/>
          </p:cNvSpPr>
          <p:nvPr>
            <p:ph type="sldNum" sz="quarter" idx="10"/>
          </p:nvPr>
        </p:nvSpPr>
        <p:spPr/>
        <p:txBody>
          <a:bodyPr/>
          <a:lstStyle/>
          <a:p>
            <a:fld id="{C0BB463C-2B8D-41E5-9457-1404AA9BBE8D}" type="slidenum">
              <a:rPr lang="en-US" smtClean="0"/>
              <a:t>21</a:t>
            </a:fld>
            <a:endParaRPr lang="en-US"/>
          </a:p>
        </p:txBody>
      </p:sp>
      <p:grpSp>
        <p:nvGrpSpPr>
          <p:cNvPr id="5" name="Group 4"/>
          <p:cNvGrpSpPr>
            <a:grpSpLocks noChangeAspect="1"/>
          </p:cNvGrpSpPr>
          <p:nvPr/>
        </p:nvGrpSpPr>
        <p:grpSpPr>
          <a:xfrm>
            <a:off x="1828800" y="1981200"/>
            <a:ext cx="5486400" cy="384870"/>
            <a:chOff x="2132013" y="1981200"/>
            <a:chExt cx="4344987" cy="304800"/>
          </a:xfrm>
        </p:grpSpPr>
        <p:sp>
          <p:nvSpPr>
            <p:cNvPr id="6" name="Line 1"/>
            <p:cNvSpPr>
              <a:spLocks noChangeShapeType="1"/>
            </p:cNvSpPr>
            <p:nvPr>
              <p:custDataLst>
                <p:tags r:id="rId34"/>
              </p:custDataLst>
            </p:nvPr>
          </p:nvSpPr>
          <p:spPr bwMode="auto">
            <a:xfrm>
              <a:off x="3276600" y="2057399"/>
              <a:ext cx="4572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7" name="Line 2"/>
            <p:cNvSpPr>
              <a:spLocks noChangeShapeType="1"/>
            </p:cNvSpPr>
            <p:nvPr>
              <p:custDataLst>
                <p:tags r:id="rId35"/>
              </p:custDataLst>
            </p:nvPr>
          </p:nvSpPr>
          <p:spPr bwMode="auto">
            <a:xfrm>
              <a:off x="4572000" y="2057399"/>
              <a:ext cx="3810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8" name="Line 3"/>
            <p:cNvSpPr>
              <a:spLocks noChangeShapeType="1"/>
            </p:cNvSpPr>
            <p:nvPr>
              <p:custDataLst>
                <p:tags r:id="rId36"/>
              </p:custDataLst>
            </p:nvPr>
          </p:nvSpPr>
          <p:spPr bwMode="auto">
            <a:xfrm>
              <a:off x="6096000" y="2057399"/>
              <a:ext cx="381000" cy="0"/>
            </a:xfrm>
            <a:prstGeom prst="line">
              <a:avLst/>
            </a:prstGeom>
            <a:noFill/>
            <a:ln w="25560">
              <a:solidFill>
                <a:srgbClr val="00B050"/>
              </a:solidFill>
              <a:miter lim="800000"/>
              <a:headEnd/>
              <a:tailEnd type="triangle" w="med" len="med"/>
            </a:ln>
            <a:effectLst/>
          </p:spPr>
          <p:txBody>
            <a:bodyPr/>
            <a:lstStyle/>
            <a:p>
              <a:endParaRPr lang="en-US" dirty="0">
                <a:latin typeface="Lato" panose="020F0502020204030203" pitchFamily="34" charset="0"/>
              </a:endParaRPr>
            </a:p>
          </p:txBody>
        </p:sp>
        <p:sp>
          <p:nvSpPr>
            <p:cNvPr id="9" name="Rectangle 6"/>
            <p:cNvSpPr>
              <a:spLocks noChangeArrowheads="1"/>
            </p:cNvSpPr>
            <p:nvPr>
              <p:custDataLst>
                <p:tags r:id="rId37"/>
              </p:custDataLst>
            </p:nvPr>
          </p:nvSpPr>
          <p:spPr bwMode="auto">
            <a:xfrm>
              <a:off x="2438400" y="1981200"/>
              <a:ext cx="8382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A</a:t>
              </a:r>
            </a:p>
          </p:txBody>
        </p:sp>
        <p:sp>
          <p:nvSpPr>
            <p:cNvPr id="10" name="Rectangle 7"/>
            <p:cNvSpPr>
              <a:spLocks noChangeArrowheads="1"/>
            </p:cNvSpPr>
            <p:nvPr>
              <p:custDataLst>
                <p:tags r:id="rId38"/>
              </p:custDataLst>
            </p:nvPr>
          </p:nvSpPr>
          <p:spPr bwMode="auto">
            <a:xfrm>
              <a:off x="3733800" y="1981200"/>
              <a:ext cx="8382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B</a:t>
              </a:r>
            </a:p>
          </p:txBody>
        </p:sp>
        <p:sp>
          <p:nvSpPr>
            <p:cNvPr id="11" name="Rectangle 8"/>
            <p:cNvSpPr>
              <a:spLocks noChangeArrowheads="1"/>
            </p:cNvSpPr>
            <p:nvPr>
              <p:custDataLst>
                <p:tags r:id="rId39"/>
              </p:custDataLst>
            </p:nvPr>
          </p:nvSpPr>
          <p:spPr bwMode="auto">
            <a:xfrm>
              <a:off x="4953000" y="1981200"/>
              <a:ext cx="1143000" cy="304800"/>
            </a:xfrm>
            <a:prstGeom prst="rect">
              <a:avLst/>
            </a:prstGeom>
            <a:solidFill>
              <a:schemeClr val="bg1">
                <a:lumMod val="95000"/>
              </a:schemeClr>
            </a:solidFill>
            <a:ln w="25560">
              <a:solidFill>
                <a:schemeClr val="tx1"/>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C</a:t>
              </a:r>
            </a:p>
          </p:txBody>
        </p:sp>
        <p:sp>
          <p:nvSpPr>
            <p:cNvPr id="12" name="Line 9"/>
            <p:cNvSpPr>
              <a:spLocks noChangeShapeType="1"/>
            </p:cNvSpPr>
            <p:nvPr>
              <p:custDataLst>
                <p:tags r:id="rId40"/>
              </p:custDataLst>
            </p:nvPr>
          </p:nvSpPr>
          <p:spPr bwMode="auto">
            <a:xfrm flipH="1">
              <a:off x="4570413" y="2209800"/>
              <a:ext cx="3841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3" name="Line 10"/>
            <p:cNvSpPr>
              <a:spLocks noChangeShapeType="1"/>
            </p:cNvSpPr>
            <p:nvPr>
              <p:custDataLst>
                <p:tags r:id="rId41"/>
              </p:custDataLst>
            </p:nvPr>
          </p:nvSpPr>
          <p:spPr bwMode="auto">
            <a:xfrm flipH="1">
              <a:off x="3275013" y="2209800"/>
              <a:ext cx="4603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4" name="Line 11"/>
            <p:cNvSpPr>
              <a:spLocks noChangeShapeType="1"/>
            </p:cNvSpPr>
            <p:nvPr>
              <p:custDataLst>
                <p:tags r:id="rId42"/>
              </p:custDataLst>
            </p:nvPr>
          </p:nvSpPr>
          <p:spPr bwMode="auto">
            <a:xfrm flipH="1">
              <a:off x="2132013" y="2209800"/>
              <a:ext cx="307975" cy="1587"/>
            </a:xfrm>
            <a:prstGeom prst="line">
              <a:avLst/>
            </a:prstGeom>
            <a:noFill/>
            <a:ln w="2556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15" name="Group 14"/>
          <p:cNvGrpSpPr/>
          <p:nvPr/>
        </p:nvGrpSpPr>
        <p:grpSpPr>
          <a:xfrm>
            <a:off x="877824" y="3474720"/>
            <a:ext cx="7599107" cy="1728788"/>
            <a:chOff x="1186389" y="3986212"/>
            <a:chExt cx="7599107" cy="1728788"/>
          </a:xfrm>
        </p:grpSpPr>
        <p:sp>
          <p:nvSpPr>
            <p:cNvPr id="16" name="Rectangle 12"/>
            <p:cNvSpPr>
              <a:spLocks noChangeArrowheads="1"/>
            </p:cNvSpPr>
            <p:nvPr>
              <p:custDataLst>
                <p:tags r:id="rId1"/>
              </p:custDataLst>
            </p:nvPr>
          </p:nvSpPr>
          <p:spPr bwMode="auto">
            <a:xfrm>
              <a:off x="11863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17" name="Rectangle 13"/>
            <p:cNvSpPr>
              <a:spLocks noChangeArrowheads="1"/>
            </p:cNvSpPr>
            <p:nvPr>
              <p:custDataLst>
                <p:tags r:id="rId2"/>
              </p:custDataLst>
            </p:nvPr>
          </p:nvSpPr>
          <p:spPr bwMode="auto">
            <a:xfrm>
              <a:off x="14911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8" name="Rectangle 14"/>
            <p:cNvSpPr>
              <a:spLocks noChangeArrowheads="1"/>
            </p:cNvSpPr>
            <p:nvPr>
              <p:custDataLst>
                <p:tags r:id="rId3"/>
              </p:custDataLst>
            </p:nvPr>
          </p:nvSpPr>
          <p:spPr bwMode="auto">
            <a:xfrm>
              <a:off x="17959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Rectangle 15"/>
            <p:cNvSpPr>
              <a:spLocks noChangeArrowheads="1"/>
            </p:cNvSpPr>
            <p:nvPr>
              <p:custDataLst>
                <p:tags r:id="rId4"/>
              </p:custDataLst>
            </p:nvPr>
          </p:nvSpPr>
          <p:spPr bwMode="auto">
            <a:xfrm>
              <a:off x="2100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20" name="Rectangle 16"/>
            <p:cNvSpPr>
              <a:spLocks noChangeArrowheads="1"/>
            </p:cNvSpPr>
            <p:nvPr>
              <p:custDataLst>
                <p:tags r:id="rId5"/>
              </p:custDataLst>
            </p:nvPr>
          </p:nvSpPr>
          <p:spPr bwMode="auto">
            <a:xfrm>
              <a:off x="24055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21" name="Rectangle 17"/>
            <p:cNvSpPr>
              <a:spLocks noChangeArrowheads="1"/>
            </p:cNvSpPr>
            <p:nvPr>
              <p:custDataLst>
                <p:tags r:id="rId6"/>
              </p:custDataLst>
            </p:nvPr>
          </p:nvSpPr>
          <p:spPr bwMode="auto">
            <a:xfrm>
              <a:off x="27103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18"/>
            <p:cNvSpPr>
              <a:spLocks noChangeArrowheads="1"/>
            </p:cNvSpPr>
            <p:nvPr>
              <p:custDataLst>
                <p:tags r:id="rId7"/>
              </p:custDataLst>
            </p:nvPr>
          </p:nvSpPr>
          <p:spPr bwMode="auto">
            <a:xfrm>
              <a:off x="30151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3" name="Rectangle 19"/>
            <p:cNvSpPr>
              <a:spLocks noChangeArrowheads="1"/>
            </p:cNvSpPr>
            <p:nvPr>
              <p:custDataLst>
                <p:tags r:id="rId8"/>
              </p:custDataLst>
            </p:nvPr>
          </p:nvSpPr>
          <p:spPr bwMode="auto">
            <a:xfrm>
              <a:off x="33199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24" name="Rectangle 20"/>
            <p:cNvSpPr>
              <a:spLocks noChangeArrowheads="1"/>
            </p:cNvSpPr>
            <p:nvPr>
              <p:custDataLst>
                <p:tags r:id="rId9"/>
              </p:custDataLst>
            </p:nvPr>
          </p:nvSpPr>
          <p:spPr bwMode="auto">
            <a:xfrm>
              <a:off x="39295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21"/>
            <p:cNvSpPr>
              <a:spLocks noChangeArrowheads="1"/>
            </p:cNvSpPr>
            <p:nvPr>
              <p:custDataLst>
                <p:tags r:id="rId10"/>
              </p:custDataLst>
            </p:nvPr>
          </p:nvSpPr>
          <p:spPr bwMode="auto">
            <a:xfrm>
              <a:off x="42343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22"/>
            <p:cNvSpPr>
              <a:spLocks noChangeArrowheads="1"/>
            </p:cNvSpPr>
            <p:nvPr>
              <p:custDataLst>
                <p:tags r:id="rId11"/>
              </p:custDataLst>
            </p:nvPr>
          </p:nvSpPr>
          <p:spPr bwMode="auto">
            <a:xfrm>
              <a:off x="45391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Rectangle 23"/>
            <p:cNvSpPr>
              <a:spLocks noChangeArrowheads="1"/>
            </p:cNvSpPr>
            <p:nvPr>
              <p:custDataLst>
                <p:tags r:id="rId12"/>
              </p:custDataLst>
            </p:nvPr>
          </p:nvSpPr>
          <p:spPr bwMode="auto">
            <a:xfrm>
              <a:off x="48439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8" name="Rectangle 24"/>
            <p:cNvSpPr>
              <a:spLocks noChangeArrowheads="1"/>
            </p:cNvSpPr>
            <p:nvPr>
              <p:custDataLst>
                <p:tags r:id="rId13"/>
              </p:custDataLst>
            </p:nvPr>
          </p:nvSpPr>
          <p:spPr bwMode="auto">
            <a:xfrm>
              <a:off x="5148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48</a:t>
              </a:r>
            </a:p>
          </p:txBody>
        </p:sp>
        <p:sp>
          <p:nvSpPr>
            <p:cNvPr id="29" name="Rectangle 25"/>
            <p:cNvSpPr>
              <a:spLocks noChangeArrowheads="1"/>
            </p:cNvSpPr>
            <p:nvPr>
              <p:custDataLst>
                <p:tags r:id="rId14"/>
              </p:custDataLst>
            </p:nvPr>
          </p:nvSpPr>
          <p:spPr bwMode="auto">
            <a:xfrm>
              <a:off x="57583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26"/>
            <p:cNvSpPr>
              <a:spLocks noChangeArrowheads="1"/>
            </p:cNvSpPr>
            <p:nvPr>
              <p:custDataLst>
                <p:tags r:id="rId15"/>
              </p:custDataLst>
            </p:nvPr>
          </p:nvSpPr>
          <p:spPr bwMode="auto">
            <a:xfrm>
              <a:off x="3624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48</a:t>
              </a:r>
            </a:p>
          </p:txBody>
        </p:sp>
        <p:sp>
          <p:nvSpPr>
            <p:cNvPr id="31" name="Rectangle 27"/>
            <p:cNvSpPr>
              <a:spLocks noChangeArrowheads="1"/>
            </p:cNvSpPr>
            <p:nvPr>
              <p:custDataLst>
                <p:tags r:id="rId16"/>
              </p:custDataLst>
            </p:nvPr>
          </p:nvSpPr>
          <p:spPr bwMode="auto">
            <a:xfrm>
              <a:off x="66727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32" name="Rectangle 28"/>
            <p:cNvSpPr>
              <a:spLocks noChangeArrowheads="1"/>
            </p:cNvSpPr>
            <p:nvPr>
              <p:custDataLst>
                <p:tags r:id="rId17"/>
              </p:custDataLst>
            </p:nvPr>
          </p:nvSpPr>
          <p:spPr bwMode="auto">
            <a:xfrm>
              <a:off x="54535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33" name="Rectangle 29"/>
            <p:cNvSpPr>
              <a:spLocks noChangeArrowheads="1"/>
            </p:cNvSpPr>
            <p:nvPr>
              <p:custDataLst>
                <p:tags r:id="rId18"/>
              </p:custDataLst>
            </p:nvPr>
          </p:nvSpPr>
          <p:spPr bwMode="auto">
            <a:xfrm>
              <a:off x="6063189" y="48910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Rectangle 30"/>
            <p:cNvSpPr>
              <a:spLocks noChangeArrowheads="1"/>
            </p:cNvSpPr>
            <p:nvPr>
              <p:custDataLst>
                <p:tags r:id="rId19"/>
              </p:custDataLst>
            </p:nvPr>
          </p:nvSpPr>
          <p:spPr bwMode="auto">
            <a:xfrm>
              <a:off x="6367989" y="4891087"/>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35" name="Rectangle 31"/>
            <p:cNvSpPr>
              <a:spLocks noChangeArrowheads="1"/>
            </p:cNvSpPr>
            <p:nvPr>
              <p:custDataLst>
                <p:tags r:id="rId20"/>
              </p:custDataLst>
            </p:nvPr>
          </p:nvSpPr>
          <p:spPr bwMode="auto">
            <a:xfrm>
              <a:off x="69775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Rectangle 32"/>
            <p:cNvSpPr>
              <a:spLocks noChangeArrowheads="1"/>
            </p:cNvSpPr>
            <p:nvPr>
              <p:custDataLst>
                <p:tags r:id="rId21"/>
              </p:custDataLst>
            </p:nvPr>
          </p:nvSpPr>
          <p:spPr bwMode="auto">
            <a:xfrm>
              <a:off x="7282389" y="48910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7" name="Rectangle 33"/>
            <p:cNvSpPr>
              <a:spLocks noChangeArrowheads="1"/>
            </p:cNvSpPr>
            <p:nvPr>
              <p:custDataLst>
                <p:tags r:id="rId22"/>
              </p:custDataLst>
            </p:nvPr>
          </p:nvSpPr>
          <p:spPr bwMode="auto">
            <a:xfrm>
              <a:off x="7587189" y="4891087"/>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38" name="Freeform 34"/>
            <p:cNvSpPr>
              <a:spLocks/>
            </p:cNvSpPr>
            <p:nvPr>
              <p:custDataLst>
                <p:tags r:id="rId23"/>
              </p:custDataLst>
            </p:nvPr>
          </p:nvSpPr>
          <p:spPr bwMode="auto">
            <a:xfrm>
              <a:off x="1643589" y="4484687"/>
              <a:ext cx="5181600" cy="558800"/>
            </a:xfrm>
            <a:custGeom>
              <a:avLst/>
              <a:gdLst/>
              <a:ahLst/>
              <a:cxnLst>
                <a:cxn ang="0">
                  <a:pos x="0" y="352"/>
                </a:cxn>
                <a:cxn ang="0">
                  <a:pos x="1968" y="16"/>
                </a:cxn>
                <a:cxn ang="0">
                  <a:pos x="3264" y="256"/>
                </a:cxn>
              </a:cxnLst>
              <a:rect l="0" t="0" r="r" b="b"/>
              <a:pathLst>
                <a:path w="3264" h="352">
                  <a:moveTo>
                    <a:pt x="0" y="352"/>
                  </a:moveTo>
                  <a:cubicBezTo>
                    <a:pt x="712" y="191"/>
                    <a:pt x="1424" y="31"/>
                    <a:pt x="1968" y="16"/>
                  </a:cubicBezTo>
                  <a:cubicBezTo>
                    <a:pt x="2511" y="0"/>
                    <a:pt x="2887" y="128"/>
                    <a:pt x="3264" y="256"/>
                  </a:cubicBezTo>
                </a:path>
              </a:pathLst>
            </a:custGeom>
            <a:noFill/>
            <a:ln w="25560">
              <a:solidFill>
                <a:schemeClr val="accent2"/>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9" name="Freeform 35"/>
            <p:cNvSpPr>
              <a:spLocks/>
            </p:cNvSpPr>
            <p:nvPr>
              <p:custDataLst>
                <p:tags r:id="rId24"/>
              </p:custDataLst>
            </p:nvPr>
          </p:nvSpPr>
          <p:spPr bwMode="auto">
            <a:xfrm>
              <a:off x="3777189" y="4408487"/>
              <a:ext cx="3352800" cy="635000"/>
            </a:xfrm>
            <a:custGeom>
              <a:avLst/>
              <a:gdLst/>
              <a:ahLst/>
              <a:cxnLst>
                <a:cxn ang="0">
                  <a:pos x="2112" y="400"/>
                </a:cxn>
                <a:cxn ang="0">
                  <a:pos x="1680" y="16"/>
                </a:cxn>
                <a:cxn ang="0">
                  <a:pos x="0" y="304"/>
                </a:cxn>
              </a:cxnLst>
              <a:rect l="0" t="0" r="r" b="b"/>
              <a:pathLst>
                <a:path w="2112" h="400">
                  <a:moveTo>
                    <a:pt x="2112" y="400"/>
                  </a:moveTo>
                  <a:cubicBezTo>
                    <a:pt x="2072" y="216"/>
                    <a:pt x="2032" y="32"/>
                    <a:pt x="1680" y="16"/>
                  </a:cubicBezTo>
                  <a:cubicBezTo>
                    <a:pt x="1328" y="0"/>
                    <a:pt x="280" y="256"/>
                    <a:pt x="0" y="304"/>
                  </a:cubicBezTo>
                </a:path>
              </a:pathLst>
            </a:custGeom>
            <a:noFill/>
            <a:ln w="25560">
              <a:solidFill>
                <a:schemeClr val="accent2"/>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 name="Freeform 36"/>
            <p:cNvSpPr>
              <a:spLocks/>
            </p:cNvSpPr>
            <p:nvPr>
              <p:custDataLst>
                <p:tags r:id="rId25"/>
              </p:custDataLst>
            </p:nvPr>
          </p:nvSpPr>
          <p:spPr bwMode="auto">
            <a:xfrm>
              <a:off x="1338789" y="5043487"/>
              <a:ext cx="6096000" cy="671513"/>
            </a:xfrm>
            <a:custGeom>
              <a:avLst/>
              <a:gdLst/>
              <a:ahLst/>
              <a:cxnLst>
                <a:cxn ang="0">
                  <a:pos x="3840" y="0"/>
                </a:cxn>
                <a:cxn ang="0">
                  <a:pos x="3072" y="336"/>
                </a:cxn>
                <a:cxn ang="0">
                  <a:pos x="672" y="384"/>
                </a:cxn>
                <a:cxn ang="0">
                  <a:pos x="0" y="96"/>
                </a:cxn>
              </a:cxnLst>
              <a:rect l="0" t="0" r="r" b="b"/>
              <a:pathLst>
                <a:path w="3840" h="423">
                  <a:moveTo>
                    <a:pt x="3840" y="0"/>
                  </a:moveTo>
                  <a:cubicBezTo>
                    <a:pt x="3719" y="136"/>
                    <a:pt x="3599" y="272"/>
                    <a:pt x="3072" y="336"/>
                  </a:cubicBezTo>
                  <a:cubicBezTo>
                    <a:pt x="2544" y="399"/>
                    <a:pt x="1183" y="423"/>
                    <a:pt x="672" y="384"/>
                  </a:cubicBezTo>
                  <a:cubicBezTo>
                    <a:pt x="160" y="344"/>
                    <a:pt x="80" y="220"/>
                    <a:pt x="0" y="96"/>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1" name="Freeform 37"/>
            <p:cNvSpPr>
              <a:spLocks/>
            </p:cNvSpPr>
            <p:nvPr>
              <p:custDataLst>
                <p:tags r:id="rId26"/>
              </p:custDataLst>
            </p:nvPr>
          </p:nvSpPr>
          <p:spPr bwMode="auto">
            <a:xfrm>
              <a:off x="4386789" y="5043487"/>
              <a:ext cx="2438400" cy="481013"/>
            </a:xfrm>
            <a:custGeom>
              <a:avLst/>
              <a:gdLst/>
              <a:ahLst/>
              <a:cxnLst>
                <a:cxn ang="0">
                  <a:pos x="0" y="0"/>
                </a:cxn>
                <a:cxn ang="0">
                  <a:pos x="816" y="288"/>
                </a:cxn>
                <a:cxn ang="0">
                  <a:pos x="1536" y="96"/>
                </a:cxn>
              </a:cxnLst>
              <a:rect l="0" t="0" r="r" b="b"/>
              <a:pathLst>
                <a:path w="1536" h="303">
                  <a:moveTo>
                    <a:pt x="0" y="0"/>
                  </a:moveTo>
                  <a:cubicBezTo>
                    <a:pt x="280" y="136"/>
                    <a:pt x="560" y="272"/>
                    <a:pt x="816" y="288"/>
                  </a:cubicBezTo>
                  <a:cubicBezTo>
                    <a:pt x="1071" y="303"/>
                    <a:pt x="1303" y="199"/>
                    <a:pt x="1536" y="96"/>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2" name="Text Box 38"/>
            <p:cNvSpPr txBox="1">
              <a:spLocks noChangeArrowheads="1"/>
            </p:cNvSpPr>
            <p:nvPr>
              <p:custDataLst>
                <p:tags r:id="rId27"/>
              </p:custDataLst>
            </p:nvPr>
          </p:nvSpPr>
          <p:spPr bwMode="auto">
            <a:xfrm>
              <a:off x="6826777" y="4205287"/>
              <a:ext cx="1958719" cy="340735"/>
            </a:xfrm>
            <a:prstGeom prst="rect">
              <a:avLst/>
            </a:prstGeom>
            <a:noFill/>
            <a:ln w="9525">
              <a:noFill/>
              <a:round/>
              <a:headEnd/>
              <a:tailEnd/>
            </a:ln>
            <a:effectLst/>
          </p:spPr>
          <p:txBody>
            <a:bodyPr wrap="none" lIns="90000" tIns="46800" rIns="90000" bIns="46800">
              <a:spAutoFit/>
            </a:bodyPr>
            <a:lstStyle/>
            <a:p>
              <a:pPr>
                <a:lnSpc>
                  <a:spcPct val="100000"/>
                </a:lnSpc>
                <a:buClr>
                  <a:srgbClr val="66FF66"/>
                </a:buClr>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2"/>
                  </a:solidFill>
                  <a:latin typeface="Calibri" panose="020F0502020204030204" pitchFamily="34" charset="0"/>
                  <a:ea typeface="Arial Unicode MS" panose="020B0604020202020204" pitchFamily="34" charset="-128"/>
                  <a:cs typeface="Calibri" panose="020F0502020204030204" pitchFamily="34" charset="0"/>
                </a:rPr>
                <a:t>Forward (</a:t>
              </a:r>
              <a:r>
                <a:rPr lang="en-GB" sz="1600" dirty="0">
                  <a:solidFill>
                    <a:schemeClr val="accent2"/>
                  </a:solidFill>
                  <a:latin typeface="Courier New" panose="02070309020205020404" pitchFamily="49" charset="0"/>
                  <a:ea typeface="Arial Unicode MS" panose="020B0604020202020204" pitchFamily="34" charset="-128"/>
                  <a:cs typeface="Courier New" panose="02070309020205020404" pitchFamily="49" charset="0"/>
                </a:rPr>
                <a:t>next</a:t>
              </a:r>
              <a:r>
                <a:rPr lang="en-GB" sz="1600" dirty="0">
                  <a:solidFill>
                    <a:schemeClr val="accent2"/>
                  </a:solidFill>
                  <a:latin typeface="Calibri" panose="020F0502020204030204" pitchFamily="34" charset="0"/>
                  <a:ea typeface="Arial Unicode MS" panose="020B0604020202020204" pitchFamily="34" charset="-128"/>
                  <a:cs typeface="Calibri" panose="020F0502020204030204" pitchFamily="34" charset="0"/>
                </a:rPr>
                <a:t>) links</a:t>
              </a:r>
            </a:p>
          </p:txBody>
        </p:sp>
        <p:sp>
          <p:nvSpPr>
            <p:cNvPr id="43" name="Text Box 39"/>
            <p:cNvSpPr txBox="1">
              <a:spLocks noChangeArrowheads="1"/>
            </p:cNvSpPr>
            <p:nvPr>
              <p:custDataLst>
                <p:tags r:id="rId28"/>
              </p:custDataLst>
            </p:nvPr>
          </p:nvSpPr>
          <p:spPr bwMode="auto">
            <a:xfrm>
              <a:off x="7112527" y="5341937"/>
              <a:ext cx="1654597" cy="340735"/>
            </a:xfrm>
            <a:prstGeom prst="rect">
              <a:avLst/>
            </a:prstGeom>
            <a:noFill/>
            <a:ln w="9525">
              <a:noFill/>
              <a:round/>
              <a:headEnd/>
              <a:tailEnd/>
            </a:ln>
            <a:effectLst/>
          </p:spPr>
          <p:txBody>
            <a:bodyPr wrap="none" lIns="90000" tIns="46800" rIns="90000" bIns="46800">
              <a:spAutoFit/>
            </a:bodyPr>
            <a:lstStyle/>
            <a:p>
              <a:pPr>
                <a:lnSpc>
                  <a:spcPct val="100000"/>
                </a:lnSpc>
                <a:buClr>
                  <a:srgbClr val="FF0066"/>
                </a:buClr>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C00000"/>
                  </a:solidFill>
                  <a:latin typeface="Calibri" panose="020F0502020204030204" pitchFamily="34" charset="0"/>
                  <a:ea typeface="Arial Unicode MS" panose="020B0604020202020204" pitchFamily="34" charset="-128"/>
                  <a:cs typeface="Calibri" panose="020F0502020204030204" pitchFamily="34" charset="0"/>
                </a:rPr>
                <a:t>Back (</a:t>
              </a:r>
              <a:r>
                <a:rPr lang="en-GB" sz="1600" dirty="0" err="1">
                  <a:solidFill>
                    <a:srgbClr val="C00000"/>
                  </a:solidFill>
                  <a:latin typeface="Courier New" panose="02070309020205020404" pitchFamily="49" charset="0"/>
                  <a:ea typeface="Arial Unicode MS" panose="020B0604020202020204" pitchFamily="34" charset="-128"/>
                  <a:cs typeface="Courier New" panose="02070309020205020404" pitchFamily="49" charset="0"/>
                </a:rPr>
                <a:t>prev</a:t>
              </a:r>
              <a:r>
                <a:rPr lang="en-GB" sz="1600" dirty="0">
                  <a:solidFill>
                    <a:srgbClr val="C00000"/>
                  </a:solidFill>
                  <a:latin typeface="Calibri" panose="020F0502020204030204" pitchFamily="34" charset="0"/>
                  <a:ea typeface="Arial Unicode MS" panose="020B0604020202020204" pitchFamily="34" charset="-128"/>
                  <a:cs typeface="Calibri" panose="020F0502020204030204" pitchFamily="34" charset="0"/>
                </a:rPr>
                <a:t>) links</a:t>
              </a:r>
            </a:p>
          </p:txBody>
        </p:sp>
        <p:sp>
          <p:nvSpPr>
            <p:cNvPr id="44" name="Freeform 41"/>
            <p:cNvSpPr>
              <a:spLocks/>
            </p:cNvSpPr>
            <p:nvPr>
              <p:custDataLst>
                <p:tags r:id="rId29"/>
              </p:custDataLst>
            </p:nvPr>
          </p:nvSpPr>
          <p:spPr bwMode="auto">
            <a:xfrm>
              <a:off x="4081989" y="3986212"/>
              <a:ext cx="3495675" cy="1057275"/>
            </a:xfrm>
            <a:custGeom>
              <a:avLst/>
              <a:gdLst/>
              <a:ahLst/>
              <a:cxnLst>
                <a:cxn ang="0">
                  <a:pos x="0" y="666"/>
                </a:cxn>
                <a:cxn ang="0">
                  <a:pos x="422" y="178"/>
                </a:cxn>
                <a:cxn ang="0">
                  <a:pos x="2202" y="0"/>
                </a:cxn>
              </a:cxnLst>
              <a:rect l="0" t="0" r="r" b="b"/>
              <a:pathLst>
                <a:path w="2202" h="666">
                  <a:moveTo>
                    <a:pt x="0" y="666"/>
                  </a:moveTo>
                  <a:cubicBezTo>
                    <a:pt x="70" y="585"/>
                    <a:pt x="55" y="289"/>
                    <a:pt x="422" y="178"/>
                  </a:cubicBezTo>
                  <a:cubicBezTo>
                    <a:pt x="789" y="67"/>
                    <a:pt x="1831" y="37"/>
                    <a:pt x="2202" y="0"/>
                  </a:cubicBezTo>
                </a:path>
              </a:pathLst>
            </a:custGeom>
            <a:noFill/>
            <a:ln w="25560">
              <a:solidFill>
                <a:schemeClr val="accent2"/>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5" name="Freeform 42"/>
            <p:cNvSpPr>
              <a:spLocks/>
            </p:cNvSpPr>
            <p:nvPr>
              <p:custDataLst>
                <p:tags r:id="rId30"/>
              </p:custDataLst>
            </p:nvPr>
          </p:nvSpPr>
          <p:spPr bwMode="auto">
            <a:xfrm>
              <a:off x="1186389" y="5043487"/>
              <a:ext cx="762000" cy="457200"/>
            </a:xfrm>
            <a:custGeom>
              <a:avLst/>
              <a:gdLst/>
              <a:ahLst/>
              <a:cxnLst>
                <a:cxn ang="0">
                  <a:pos x="480" y="0"/>
                </a:cxn>
                <a:cxn ang="0">
                  <a:pos x="336" y="240"/>
                </a:cxn>
                <a:cxn ang="0">
                  <a:pos x="0" y="288"/>
                </a:cxn>
              </a:cxnLst>
              <a:rect l="0" t="0" r="r" b="b"/>
              <a:pathLst>
                <a:path w="480" h="288">
                  <a:moveTo>
                    <a:pt x="480" y="0"/>
                  </a:moveTo>
                  <a:cubicBezTo>
                    <a:pt x="448" y="96"/>
                    <a:pt x="416" y="192"/>
                    <a:pt x="336" y="240"/>
                  </a:cubicBezTo>
                  <a:cubicBezTo>
                    <a:pt x="256" y="288"/>
                    <a:pt x="128" y="288"/>
                    <a:pt x="0" y="288"/>
                  </a:cubicBezTo>
                </a:path>
              </a:pathLst>
            </a:custGeom>
            <a:noFill/>
            <a:ln w="25560">
              <a:solidFill>
                <a:srgbClr val="C00000"/>
              </a:solidFill>
              <a:round/>
              <a:headEnd type="none" w="med" len="me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6" name="Text Box 43"/>
            <p:cNvSpPr txBox="1">
              <a:spLocks noChangeArrowheads="1"/>
            </p:cNvSpPr>
            <p:nvPr>
              <p:custDataLst>
                <p:tags r:id="rId31"/>
              </p:custDataLst>
            </p:nvPr>
          </p:nvSpPr>
          <p:spPr bwMode="auto">
            <a:xfrm>
              <a:off x="1634677" y="4552930"/>
              <a:ext cx="321220"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A</a:t>
              </a:r>
            </a:p>
          </p:txBody>
        </p:sp>
        <p:sp>
          <p:nvSpPr>
            <p:cNvPr id="47" name="Text Box 44"/>
            <p:cNvSpPr txBox="1">
              <a:spLocks noChangeArrowheads="1"/>
            </p:cNvSpPr>
            <p:nvPr>
              <p:custDataLst>
                <p:tags r:id="rId32"/>
              </p:custDataLst>
            </p:nvPr>
          </p:nvSpPr>
          <p:spPr bwMode="auto">
            <a:xfrm>
              <a:off x="7123187" y="4581525"/>
              <a:ext cx="311602"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B</a:t>
              </a:r>
            </a:p>
          </p:txBody>
        </p:sp>
        <p:sp>
          <p:nvSpPr>
            <p:cNvPr id="48" name="Text Box 45"/>
            <p:cNvSpPr txBox="1">
              <a:spLocks noChangeArrowheads="1"/>
            </p:cNvSpPr>
            <p:nvPr>
              <p:custDataLst>
                <p:tags r:id="rId33"/>
              </p:custDataLst>
            </p:nvPr>
          </p:nvSpPr>
          <p:spPr bwMode="auto">
            <a:xfrm>
              <a:off x="4382634" y="5152987"/>
              <a:ext cx="303586" cy="371513"/>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ea typeface="Arial Unicode MS" panose="020B0604020202020204" pitchFamily="34" charset="-128"/>
                  <a:cs typeface="Calibri" panose="020F0502020204030204" pitchFamily="34" charset="0"/>
                </a:rPr>
                <a:t>C</a:t>
              </a:r>
            </a:p>
          </p:txBody>
        </p:sp>
      </p:grpSp>
    </p:spTree>
    <p:extLst>
      <p:ext uri="{BB962C8B-B14F-4D97-AF65-F5344CB8AC3E}">
        <p14:creationId xmlns:p14="http://schemas.microsoft.com/office/powerpoint/2010/main" val="367180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Allocating From Explicit Free Lists</a:t>
            </a:r>
          </a:p>
        </p:txBody>
      </p:sp>
      <p:sp>
        <p:nvSpPr>
          <p:cNvPr id="3" name="Content Placeholder 2"/>
          <p:cNvSpPr>
            <a:spLocks noGrp="1"/>
          </p:cNvSpPr>
          <p:nvPr>
            <p:ph idx="1"/>
          </p:nvPr>
        </p:nvSpPr>
        <p:spPr>
          <a:xfrm>
            <a:off x="396875" y="1362075"/>
            <a:ext cx="8366125" cy="731520"/>
          </a:xfrm>
        </p:spPr>
        <p:txBody>
          <a:bodyPr/>
          <a:lstStyle/>
          <a:p>
            <a:pPr marL="0" indent="0">
              <a:buNone/>
            </a:pPr>
            <a:r>
              <a:rPr lang="en-US" sz="1800" b="1" dirty="0">
                <a:solidFill>
                  <a:srgbClr val="C00000"/>
                </a:solidFill>
                <a:cs typeface="Calibri" panose="020F0502020204030204" pitchFamily="34" charset="0"/>
              </a:rPr>
              <a:t>Note:</a:t>
            </a:r>
            <a:r>
              <a:rPr lang="en-US" sz="1800" dirty="0">
                <a:solidFill>
                  <a:srgbClr val="C00000"/>
                </a:solidFill>
                <a:cs typeface="Calibri" panose="020F0502020204030204" pitchFamily="34" charset="0"/>
              </a:rPr>
              <a:t>  These diagrams are not very specific about </a:t>
            </a:r>
            <a:r>
              <a:rPr lang="en-US" sz="1800" i="1" u="sng" dirty="0">
                <a:solidFill>
                  <a:srgbClr val="C00000"/>
                </a:solidFill>
                <a:cs typeface="Calibri" panose="020F0502020204030204" pitchFamily="34" charset="0"/>
              </a:rPr>
              <a:t>where</a:t>
            </a:r>
            <a:r>
              <a:rPr lang="en-US" sz="1800" u="sng" dirty="0">
                <a:solidFill>
                  <a:srgbClr val="C00000"/>
                </a:solidFill>
                <a:cs typeface="Calibri" panose="020F0502020204030204" pitchFamily="34" charset="0"/>
              </a:rPr>
              <a:t> </a:t>
            </a:r>
            <a:r>
              <a:rPr lang="en-US" sz="1800" i="1" u="sng" dirty="0">
                <a:solidFill>
                  <a:srgbClr val="C00000"/>
                </a:solidFill>
                <a:cs typeface="Calibri" panose="020F0502020204030204" pitchFamily="34" charset="0"/>
              </a:rPr>
              <a:t>inside a block</a:t>
            </a:r>
            <a:r>
              <a:rPr lang="en-US" sz="1800" u="sng" dirty="0">
                <a:solidFill>
                  <a:srgbClr val="C00000"/>
                </a:solidFill>
                <a:cs typeface="Calibri" panose="020F0502020204030204" pitchFamily="34" charset="0"/>
              </a:rPr>
              <a:t> </a:t>
            </a:r>
            <a:r>
              <a:rPr lang="en-US" sz="1800" dirty="0">
                <a:solidFill>
                  <a:srgbClr val="C00000"/>
                </a:solidFill>
                <a:cs typeface="Calibri" panose="020F0502020204030204" pitchFamily="34" charset="0"/>
              </a:rPr>
              <a:t>a pointer points. In reality we would always point to one place (e.g. start/header of a block).</a:t>
            </a:r>
          </a:p>
        </p:txBody>
      </p:sp>
      <p:sp>
        <p:nvSpPr>
          <p:cNvPr id="4" name="Slide Number Placeholder 3"/>
          <p:cNvSpPr>
            <a:spLocks noGrp="1"/>
          </p:cNvSpPr>
          <p:nvPr>
            <p:ph type="sldNum" sz="quarter" idx="10"/>
          </p:nvPr>
        </p:nvSpPr>
        <p:spPr/>
        <p:txBody>
          <a:bodyPr/>
          <a:lstStyle/>
          <a:p>
            <a:fld id="{C0BB463C-2B8D-41E5-9457-1404AA9BBE8D}" type="slidenum">
              <a:rPr lang="en-US" smtClean="0"/>
              <a:t>22</a:t>
            </a:fld>
            <a:endParaRPr lang="en-US"/>
          </a:p>
        </p:txBody>
      </p:sp>
      <p:grpSp>
        <p:nvGrpSpPr>
          <p:cNvPr id="5" name="Group 4"/>
          <p:cNvGrpSpPr/>
          <p:nvPr/>
        </p:nvGrpSpPr>
        <p:grpSpPr>
          <a:xfrm>
            <a:off x="914400" y="2018030"/>
            <a:ext cx="7315200" cy="2003425"/>
            <a:chOff x="487480" y="1377950"/>
            <a:chExt cx="7607300" cy="2003425"/>
          </a:xfrm>
        </p:grpSpPr>
        <p:sp>
          <p:nvSpPr>
            <p:cNvPr id="6" name="Rectangle 72"/>
            <p:cNvSpPr>
              <a:spLocks noChangeArrowheads="1"/>
            </p:cNvSpPr>
            <p:nvPr>
              <p:custDataLst>
                <p:tags r:id="rId22"/>
              </p:custDataLst>
            </p:nvPr>
          </p:nvSpPr>
          <p:spPr bwMode="auto">
            <a:xfrm>
              <a:off x="487480" y="1377950"/>
              <a:ext cx="7607300" cy="2003425"/>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 name="Rectangle 18"/>
            <p:cNvSpPr>
              <a:spLocks noChangeArrowheads="1"/>
            </p:cNvSpPr>
            <p:nvPr>
              <p:custDataLst>
                <p:tags r:id="rId23"/>
              </p:custDataLst>
            </p:nvPr>
          </p:nvSpPr>
          <p:spPr bwMode="auto">
            <a:xfrm>
              <a:off x="2567105" y="2227263"/>
              <a:ext cx="36576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Rectangle 23"/>
            <p:cNvSpPr>
              <a:spLocks noChangeArrowheads="1"/>
            </p:cNvSpPr>
            <p:nvPr>
              <p:custDataLst>
                <p:tags r:id="rId24"/>
              </p:custDataLst>
            </p:nvPr>
          </p:nvSpPr>
          <p:spPr bwMode="auto">
            <a:xfrm>
              <a:off x="2567103" y="1541465"/>
              <a:ext cx="76200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Rectangle 28"/>
            <p:cNvSpPr>
              <a:spLocks noChangeArrowheads="1"/>
            </p:cNvSpPr>
            <p:nvPr>
              <p:custDataLst>
                <p:tags r:id="rId25"/>
              </p:custDataLst>
            </p:nvPr>
          </p:nvSpPr>
          <p:spPr bwMode="auto">
            <a:xfrm>
              <a:off x="2567105" y="2913063"/>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Oval 32"/>
            <p:cNvSpPr>
              <a:spLocks noChangeArrowheads="1"/>
            </p:cNvSpPr>
            <p:nvPr>
              <p:custDataLst>
                <p:tags r:id="rId26"/>
              </p:custDataLst>
            </p:nvPr>
          </p:nvSpPr>
          <p:spPr bwMode="auto">
            <a:xfrm>
              <a:off x="2643305" y="23034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Line 33"/>
            <p:cNvSpPr>
              <a:spLocks noChangeShapeType="1"/>
            </p:cNvSpPr>
            <p:nvPr>
              <p:custDataLst>
                <p:tags r:id="rId27"/>
              </p:custDataLst>
            </p:nvPr>
          </p:nvSpPr>
          <p:spPr bwMode="auto">
            <a:xfrm>
              <a:off x="2719505" y="23796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2" name="Oval 34"/>
            <p:cNvSpPr>
              <a:spLocks noChangeArrowheads="1"/>
            </p:cNvSpPr>
            <p:nvPr>
              <p:custDataLst>
                <p:tags r:id="rId28"/>
              </p:custDataLst>
            </p:nvPr>
          </p:nvSpPr>
          <p:spPr bwMode="auto">
            <a:xfrm>
              <a:off x="2643305" y="16176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Line 35"/>
            <p:cNvSpPr>
              <a:spLocks noChangeShapeType="1"/>
            </p:cNvSpPr>
            <p:nvPr>
              <p:custDataLst>
                <p:tags r:id="rId29"/>
              </p:custDataLst>
            </p:nvPr>
          </p:nvSpPr>
          <p:spPr bwMode="auto">
            <a:xfrm>
              <a:off x="2719505" y="16938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4" name="Oval 36"/>
            <p:cNvSpPr>
              <a:spLocks noChangeArrowheads="1"/>
            </p:cNvSpPr>
            <p:nvPr>
              <p:custDataLst>
                <p:tags r:id="rId30"/>
              </p:custDataLst>
            </p:nvPr>
          </p:nvSpPr>
          <p:spPr bwMode="auto">
            <a:xfrm flipV="1">
              <a:off x="2948105" y="29876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Line 37"/>
            <p:cNvSpPr>
              <a:spLocks noChangeShapeType="1"/>
            </p:cNvSpPr>
            <p:nvPr>
              <p:custDataLst>
                <p:tags r:id="rId31"/>
              </p:custDataLst>
            </p:nvPr>
          </p:nvSpPr>
          <p:spPr bwMode="auto">
            <a:xfrm flipV="1">
              <a:off x="3024305" y="25288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6" name="Oval 38"/>
            <p:cNvSpPr>
              <a:spLocks noChangeArrowheads="1"/>
            </p:cNvSpPr>
            <p:nvPr>
              <p:custDataLst>
                <p:tags r:id="rId32"/>
              </p:custDataLst>
            </p:nvPr>
          </p:nvSpPr>
          <p:spPr bwMode="auto">
            <a:xfrm flipV="1">
              <a:off x="2948105" y="23018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Line 39"/>
            <p:cNvSpPr>
              <a:spLocks noChangeShapeType="1"/>
            </p:cNvSpPr>
            <p:nvPr>
              <p:custDataLst>
                <p:tags r:id="rId33"/>
              </p:custDataLst>
            </p:nvPr>
          </p:nvSpPr>
          <p:spPr bwMode="auto">
            <a:xfrm flipV="1">
              <a:off x="3024305" y="18430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8" name="Oval 59"/>
            <p:cNvSpPr>
              <a:spLocks noChangeArrowheads="1"/>
            </p:cNvSpPr>
            <p:nvPr>
              <p:custDataLst>
                <p:tags r:id="rId34"/>
              </p:custDataLst>
            </p:nvPr>
          </p:nvSpPr>
          <p:spPr bwMode="auto">
            <a:xfrm>
              <a:off x="2643305" y="29892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Oval 62"/>
            <p:cNvSpPr>
              <a:spLocks noChangeArrowheads="1"/>
            </p:cNvSpPr>
            <p:nvPr>
              <p:custDataLst>
                <p:tags r:id="rId35"/>
              </p:custDataLst>
            </p:nvPr>
          </p:nvSpPr>
          <p:spPr bwMode="auto">
            <a:xfrm flipV="1">
              <a:off x="2948105" y="16160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 name="Text Box 63"/>
            <p:cNvSpPr txBox="1">
              <a:spLocks noChangeArrowheads="1"/>
            </p:cNvSpPr>
            <p:nvPr>
              <p:custDataLst>
                <p:tags r:id="rId36"/>
              </p:custDataLst>
            </p:nvPr>
          </p:nvSpPr>
          <p:spPr bwMode="auto">
            <a:xfrm>
              <a:off x="487480" y="1377950"/>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sp>
          <p:nvSpPr>
            <p:cNvPr id="21" name="Rectangle 26"/>
            <p:cNvSpPr>
              <a:spLocks noChangeArrowheads="1"/>
            </p:cNvSpPr>
            <p:nvPr>
              <p:custDataLst>
                <p:tags r:id="rId37"/>
              </p:custDataLst>
            </p:nvPr>
          </p:nvSpPr>
          <p:spPr bwMode="auto">
            <a:xfrm>
              <a:off x="3329104" y="1465265"/>
              <a:ext cx="304800" cy="457200"/>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31"/>
            <p:cNvSpPr>
              <a:spLocks noChangeArrowheads="1"/>
            </p:cNvSpPr>
            <p:nvPr>
              <p:custDataLst>
                <p:tags r:id="rId38"/>
              </p:custDataLst>
            </p:nvPr>
          </p:nvSpPr>
          <p:spPr bwMode="auto">
            <a:xfrm>
              <a:off x="3329105" y="2836863"/>
              <a:ext cx="304800" cy="457199"/>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23" name="Group 22"/>
          <p:cNvGrpSpPr/>
          <p:nvPr/>
        </p:nvGrpSpPr>
        <p:grpSpPr>
          <a:xfrm>
            <a:off x="914400" y="4201766"/>
            <a:ext cx="7315200" cy="2290474"/>
            <a:chOff x="487480" y="3645189"/>
            <a:chExt cx="7607300" cy="2290474"/>
          </a:xfrm>
        </p:grpSpPr>
        <p:sp>
          <p:nvSpPr>
            <p:cNvPr id="24" name="Rectangle 73"/>
            <p:cNvSpPr>
              <a:spLocks noChangeArrowheads="1"/>
            </p:cNvSpPr>
            <p:nvPr>
              <p:custDataLst>
                <p:tags r:id="rId1"/>
              </p:custDataLst>
            </p:nvPr>
          </p:nvSpPr>
          <p:spPr bwMode="auto">
            <a:xfrm>
              <a:off x="487480" y="3649663"/>
              <a:ext cx="7607300" cy="2286000"/>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2"/>
              </p:custDataLst>
            </p:nvPr>
          </p:nvSpPr>
          <p:spPr bwMode="auto">
            <a:xfrm>
              <a:off x="2567105" y="5181600"/>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8"/>
            <p:cNvSpPr>
              <a:spLocks noChangeArrowheads="1"/>
            </p:cNvSpPr>
            <p:nvPr>
              <p:custDataLst>
                <p:tags r:id="rId3"/>
              </p:custDataLst>
            </p:nvPr>
          </p:nvSpPr>
          <p:spPr bwMode="auto">
            <a:xfrm>
              <a:off x="2567104" y="3810000"/>
              <a:ext cx="761999"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Oval 42"/>
            <p:cNvSpPr>
              <a:spLocks noChangeArrowheads="1"/>
            </p:cNvSpPr>
            <p:nvPr>
              <p:custDataLst>
                <p:tags r:id="rId4"/>
              </p:custDataLst>
            </p:nvPr>
          </p:nvSpPr>
          <p:spPr bwMode="auto">
            <a:xfrm>
              <a:off x="1652703" y="5653088"/>
              <a:ext cx="95091" cy="91440"/>
            </a:xfrm>
            <a:prstGeom prst="ellipse">
              <a:avLst/>
            </a:prstGeom>
            <a:solidFill>
              <a:schemeClr val="tx1"/>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8" name="Line 43"/>
            <p:cNvSpPr>
              <a:spLocks noChangeShapeType="1"/>
            </p:cNvSpPr>
            <p:nvPr>
              <p:custDataLst>
                <p:tags r:id="rId5"/>
              </p:custDataLst>
            </p:nvPr>
          </p:nvSpPr>
          <p:spPr bwMode="auto">
            <a:xfrm flipV="1">
              <a:off x="1728904" y="4808537"/>
              <a:ext cx="990600" cy="867062"/>
            </a:xfrm>
            <a:prstGeom prst="line">
              <a:avLst/>
            </a:prstGeom>
            <a:noFill/>
            <a:ln w="3810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29" name="Rectangle 46"/>
            <p:cNvSpPr>
              <a:spLocks noChangeArrowheads="1"/>
            </p:cNvSpPr>
            <p:nvPr>
              <p:custDataLst>
                <p:tags r:id="rId6"/>
              </p:custDataLst>
            </p:nvPr>
          </p:nvSpPr>
          <p:spPr bwMode="auto">
            <a:xfrm>
              <a:off x="4395905" y="4495800"/>
              <a:ext cx="1828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50"/>
            <p:cNvSpPr>
              <a:spLocks noChangeArrowheads="1"/>
            </p:cNvSpPr>
            <p:nvPr>
              <p:custDataLst>
                <p:tags r:id="rId7"/>
              </p:custDataLst>
            </p:nvPr>
          </p:nvSpPr>
          <p:spPr bwMode="auto">
            <a:xfrm>
              <a:off x="2567105" y="4495800"/>
              <a:ext cx="1828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1" name="Oval 54"/>
            <p:cNvSpPr>
              <a:spLocks noChangeArrowheads="1"/>
            </p:cNvSpPr>
            <p:nvPr>
              <p:custDataLst>
                <p:tags r:id="rId8"/>
              </p:custDataLst>
            </p:nvPr>
          </p:nvSpPr>
          <p:spPr bwMode="auto">
            <a:xfrm>
              <a:off x="4472105" y="4572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2" name="Oval 55"/>
            <p:cNvSpPr>
              <a:spLocks noChangeArrowheads="1"/>
            </p:cNvSpPr>
            <p:nvPr>
              <p:custDataLst>
                <p:tags r:id="rId9"/>
              </p:custDataLst>
            </p:nvPr>
          </p:nvSpPr>
          <p:spPr bwMode="auto">
            <a:xfrm>
              <a:off x="2643305" y="3886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3" name="Oval 56"/>
            <p:cNvSpPr>
              <a:spLocks noChangeArrowheads="1"/>
            </p:cNvSpPr>
            <p:nvPr>
              <p:custDataLst>
                <p:tags r:id="rId10"/>
              </p:custDataLst>
            </p:nvPr>
          </p:nvSpPr>
          <p:spPr bwMode="auto">
            <a:xfrm flipV="1">
              <a:off x="2948105" y="52578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Oval 60"/>
            <p:cNvSpPr>
              <a:spLocks noChangeArrowheads="1"/>
            </p:cNvSpPr>
            <p:nvPr>
              <p:custDataLst>
                <p:tags r:id="rId11"/>
              </p:custDataLst>
            </p:nvPr>
          </p:nvSpPr>
          <p:spPr bwMode="auto">
            <a:xfrm>
              <a:off x="2643305" y="52578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5" name="Oval 61"/>
            <p:cNvSpPr>
              <a:spLocks noChangeArrowheads="1"/>
            </p:cNvSpPr>
            <p:nvPr>
              <p:custDataLst>
                <p:tags r:id="rId12"/>
              </p:custDataLst>
            </p:nvPr>
          </p:nvSpPr>
          <p:spPr bwMode="auto">
            <a:xfrm flipV="1">
              <a:off x="2948105" y="38862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Text Box 64"/>
            <p:cNvSpPr txBox="1">
              <a:spLocks noChangeArrowheads="1"/>
            </p:cNvSpPr>
            <p:nvPr>
              <p:custDataLst>
                <p:tags r:id="rId13"/>
              </p:custDataLst>
            </p:nvPr>
          </p:nvSpPr>
          <p:spPr bwMode="auto">
            <a:xfrm>
              <a:off x="493021" y="3645189"/>
              <a:ext cx="2043123" cy="64008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 </a:t>
              </a:r>
            </a:p>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(with splitting)</a:t>
              </a:r>
            </a:p>
          </p:txBody>
        </p:sp>
        <p:sp>
          <p:nvSpPr>
            <p:cNvPr id="37" name="Oval 65"/>
            <p:cNvSpPr>
              <a:spLocks noChangeArrowheads="1"/>
            </p:cNvSpPr>
            <p:nvPr>
              <p:custDataLst>
                <p:tags r:id="rId14"/>
              </p:custDataLst>
            </p:nvPr>
          </p:nvSpPr>
          <p:spPr bwMode="auto">
            <a:xfrm flipV="1">
              <a:off x="4776905" y="4572000"/>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8" name="Freeform 66"/>
            <p:cNvSpPr>
              <a:spLocks/>
            </p:cNvSpPr>
            <p:nvPr>
              <p:custDataLst>
                <p:tags r:id="rId15"/>
              </p:custDataLst>
            </p:nvPr>
          </p:nvSpPr>
          <p:spPr bwMode="auto">
            <a:xfrm>
              <a:off x="2719505" y="3962400"/>
              <a:ext cx="1828800" cy="533400"/>
            </a:xfrm>
            <a:custGeom>
              <a:avLst/>
              <a:gdLst/>
              <a:ahLst/>
              <a:cxnLst>
                <a:cxn ang="0">
                  <a:pos x="0" y="0"/>
                </a:cxn>
                <a:cxn ang="0">
                  <a:pos x="303" y="197"/>
                </a:cxn>
                <a:cxn ang="0">
                  <a:pos x="965" y="207"/>
                </a:cxn>
                <a:cxn ang="0">
                  <a:pos x="1152" y="336"/>
                </a:cxn>
              </a:cxnLst>
              <a:rect l="0" t="0" r="r" b="b"/>
              <a:pathLst>
                <a:path w="1152" h="336">
                  <a:moveTo>
                    <a:pt x="0" y="0"/>
                  </a:moveTo>
                  <a:cubicBezTo>
                    <a:pt x="50" y="33"/>
                    <a:pt x="142" y="163"/>
                    <a:pt x="303" y="197"/>
                  </a:cubicBezTo>
                  <a:cubicBezTo>
                    <a:pt x="464" y="231"/>
                    <a:pt x="824" y="184"/>
                    <a:pt x="965" y="207"/>
                  </a:cubicBezTo>
                  <a:cubicBezTo>
                    <a:pt x="1106" y="230"/>
                    <a:pt x="1113" y="309"/>
                    <a:pt x="1152" y="336"/>
                  </a:cubicBezTo>
                </a:path>
              </a:pathLst>
            </a:custGeom>
            <a:noFill/>
            <a:ln w="57240">
              <a:solidFill>
                <a:srgbClr val="0000FF"/>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9" name="Freeform 67"/>
            <p:cNvSpPr>
              <a:spLocks/>
            </p:cNvSpPr>
            <p:nvPr>
              <p:custDataLst>
                <p:tags r:id="rId16"/>
              </p:custDataLst>
            </p:nvPr>
          </p:nvSpPr>
          <p:spPr bwMode="auto">
            <a:xfrm flipH="1">
              <a:off x="2719505" y="4648200"/>
              <a:ext cx="1828800" cy="533400"/>
            </a:xfrm>
            <a:custGeom>
              <a:avLst/>
              <a:gdLst/>
              <a:ahLst/>
              <a:cxnLst>
                <a:cxn ang="0">
                  <a:pos x="0" y="0"/>
                </a:cxn>
                <a:cxn ang="0">
                  <a:pos x="303" y="197"/>
                </a:cxn>
                <a:cxn ang="0">
                  <a:pos x="965" y="207"/>
                </a:cxn>
                <a:cxn ang="0">
                  <a:pos x="1152" y="336"/>
                </a:cxn>
              </a:cxnLst>
              <a:rect l="0" t="0" r="r" b="b"/>
              <a:pathLst>
                <a:path w="1152" h="336">
                  <a:moveTo>
                    <a:pt x="0" y="0"/>
                  </a:moveTo>
                  <a:cubicBezTo>
                    <a:pt x="50" y="33"/>
                    <a:pt x="142" y="163"/>
                    <a:pt x="303" y="197"/>
                  </a:cubicBezTo>
                  <a:cubicBezTo>
                    <a:pt x="464" y="231"/>
                    <a:pt x="824" y="184"/>
                    <a:pt x="965" y="207"/>
                  </a:cubicBezTo>
                  <a:cubicBezTo>
                    <a:pt x="1106" y="230"/>
                    <a:pt x="1113" y="309"/>
                    <a:pt x="1152" y="336"/>
                  </a:cubicBezTo>
                </a:path>
              </a:pathLst>
            </a:custGeom>
            <a:noFill/>
            <a:ln w="57240">
              <a:solidFill>
                <a:srgbClr val="0000FF"/>
              </a:solidFill>
              <a:round/>
              <a:headEnd/>
              <a:tailEnd type="triangle" w="med" len="me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 name="Text Box 70"/>
            <p:cNvSpPr txBox="1">
              <a:spLocks noChangeArrowheads="1"/>
            </p:cNvSpPr>
            <p:nvPr>
              <p:custDataLst>
                <p:tags r:id="rId17"/>
              </p:custDataLst>
            </p:nvPr>
          </p:nvSpPr>
          <p:spPr bwMode="auto">
            <a:xfrm>
              <a:off x="1830344" y="5539631"/>
              <a:ext cx="1608774"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ea typeface="Arial Unicode MS" panose="020B0604020202020204" pitchFamily="34" charset="-128"/>
                  <a:cs typeface="Courier New" panose="02070309020205020404" pitchFamily="49" charset="0"/>
                </a:rPr>
                <a:t>= </a:t>
              </a:r>
              <a:r>
                <a:rPr lang="en-GB" dirty="0" err="1">
                  <a:latin typeface="Courier New" panose="02070309020205020404" pitchFamily="49" charset="0"/>
                  <a:ea typeface="Arial Unicode MS" panose="020B0604020202020204" pitchFamily="34" charset="-128"/>
                  <a:cs typeface="Courier New" panose="02070309020205020404" pitchFamily="49" charset="0"/>
                </a:rPr>
                <a:t>malloc</a:t>
              </a:r>
              <a:r>
                <a:rPr lang="en-GB" dirty="0">
                  <a:latin typeface="Courier New" panose="02070309020205020404" pitchFamily="49" charset="0"/>
                  <a:ea typeface="Arial Unicode MS" panose="020B0604020202020204" pitchFamily="34" charset="-128"/>
                  <a:cs typeface="Courier New" panose="02070309020205020404" pitchFamily="49" charset="0"/>
                </a:rPr>
                <a:t>(…)</a:t>
              </a:r>
            </a:p>
          </p:txBody>
        </p:sp>
        <p:sp>
          <p:nvSpPr>
            <p:cNvPr id="42" name="Rectangle 11"/>
            <p:cNvSpPr>
              <a:spLocks noChangeArrowheads="1"/>
            </p:cNvSpPr>
            <p:nvPr>
              <p:custDataLst>
                <p:tags r:id="rId18"/>
              </p:custDataLst>
            </p:nvPr>
          </p:nvSpPr>
          <p:spPr bwMode="auto">
            <a:xfrm>
              <a:off x="3329105" y="3733800"/>
              <a:ext cx="304800"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3" name="Freeform 69"/>
            <p:cNvSpPr>
              <a:spLocks/>
            </p:cNvSpPr>
            <p:nvPr>
              <p:custDataLst>
                <p:tags r:id="rId19"/>
              </p:custDataLst>
            </p:nvPr>
          </p:nvSpPr>
          <p:spPr bwMode="auto">
            <a:xfrm>
              <a:off x="3176704" y="4038600"/>
              <a:ext cx="1684339" cy="596900"/>
            </a:xfrm>
            <a:custGeom>
              <a:avLst/>
              <a:gdLst/>
              <a:ahLst/>
              <a:cxnLst>
                <a:cxn ang="0">
                  <a:pos x="965" y="424"/>
                </a:cxn>
                <a:cxn ang="0">
                  <a:pos x="758" y="126"/>
                </a:cxn>
                <a:cxn ang="0">
                  <a:pos x="263" y="76"/>
                </a:cxn>
                <a:cxn ang="0">
                  <a:pos x="0" y="0"/>
                </a:cxn>
              </a:cxnLst>
              <a:rect l="0" t="0" r="r" b="b"/>
              <a:pathLst>
                <a:path w="965" h="424">
                  <a:moveTo>
                    <a:pt x="965" y="424"/>
                  </a:moveTo>
                  <a:cubicBezTo>
                    <a:pt x="930" y="374"/>
                    <a:pt x="875" y="184"/>
                    <a:pt x="758" y="126"/>
                  </a:cubicBezTo>
                  <a:cubicBezTo>
                    <a:pt x="641" y="68"/>
                    <a:pt x="389" y="97"/>
                    <a:pt x="263" y="76"/>
                  </a:cubicBezTo>
                  <a:cubicBezTo>
                    <a:pt x="137" y="55"/>
                    <a:pt x="55" y="16"/>
                    <a:pt x="0" y="0"/>
                  </a:cubicBezTo>
                </a:path>
              </a:pathLst>
            </a:custGeom>
            <a:noFill/>
            <a:ln w="57240">
              <a:solidFill>
                <a:srgbClr val="C00000"/>
              </a:solidFill>
              <a:round/>
              <a:headEnd/>
              <a:tailEnd type="triangle" w="med" len="med"/>
            </a:ln>
            <a:effectLst/>
          </p:spPr>
          <p:txBody>
            <a:bodyPr wrap="none" anchor="ctr"/>
            <a:lstStyle/>
            <a:p>
              <a:endParaRPr lang="en-US" dirty="0">
                <a:solidFill>
                  <a:srgbClr val="C00000"/>
                </a:solidFill>
                <a:latin typeface="Calibri" panose="020F0502020204030204" pitchFamily="34" charset="0"/>
                <a:cs typeface="Calibri" panose="020F0502020204030204" pitchFamily="34" charset="0"/>
              </a:endParaRPr>
            </a:p>
          </p:txBody>
        </p:sp>
        <p:sp>
          <p:nvSpPr>
            <p:cNvPr id="44" name="Rectangle 6"/>
            <p:cNvSpPr>
              <a:spLocks noChangeArrowheads="1"/>
            </p:cNvSpPr>
            <p:nvPr>
              <p:custDataLst>
                <p:tags r:id="rId20"/>
              </p:custDataLst>
            </p:nvPr>
          </p:nvSpPr>
          <p:spPr bwMode="auto">
            <a:xfrm>
              <a:off x="3329105" y="5105400"/>
              <a:ext cx="304800"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5" name="Freeform 68"/>
            <p:cNvSpPr>
              <a:spLocks/>
            </p:cNvSpPr>
            <p:nvPr>
              <p:custDataLst>
                <p:tags r:id="rId21"/>
              </p:custDataLst>
            </p:nvPr>
          </p:nvSpPr>
          <p:spPr bwMode="auto">
            <a:xfrm>
              <a:off x="3024305" y="4800600"/>
              <a:ext cx="1828800" cy="533400"/>
            </a:xfrm>
            <a:custGeom>
              <a:avLst/>
              <a:gdLst/>
              <a:ahLst/>
              <a:cxnLst>
                <a:cxn ang="0">
                  <a:pos x="0" y="336"/>
                </a:cxn>
                <a:cxn ang="0">
                  <a:pos x="318" y="184"/>
                </a:cxn>
                <a:cxn ang="0">
                  <a:pos x="955" y="154"/>
                </a:cxn>
                <a:cxn ang="0">
                  <a:pos x="1152" y="0"/>
                </a:cxn>
              </a:cxnLst>
              <a:rect l="0" t="0" r="r" b="b"/>
              <a:pathLst>
                <a:path w="1152" h="336">
                  <a:moveTo>
                    <a:pt x="0" y="336"/>
                  </a:moveTo>
                  <a:cubicBezTo>
                    <a:pt x="53" y="311"/>
                    <a:pt x="159" y="214"/>
                    <a:pt x="318" y="184"/>
                  </a:cubicBezTo>
                  <a:cubicBezTo>
                    <a:pt x="477" y="154"/>
                    <a:pt x="816" y="185"/>
                    <a:pt x="955" y="154"/>
                  </a:cubicBezTo>
                  <a:cubicBezTo>
                    <a:pt x="1094" y="123"/>
                    <a:pt x="1111" y="32"/>
                    <a:pt x="1152" y="0"/>
                  </a:cubicBezTo>
                </a:path>
              </a:pathLst>
            </a:custGeom>
            <a:noFill/>
            <a:ln w="57240">
              <a:solidFill>
                <a:srgbClr val="C00000"/>
              </a:solidFill>
              <a:round/>
              <a:headEnd/>
              <a:tailEnd type="triangle" w="med" len="med"/>
            </a:ln>
            <a:effectLst/>
          </p:spPr>
          <p:txBody>
            <a:bodyPr wrap="none" anchor="ctr"/>
            <a:lstStyle/>
            <a:p>
              <a:endParaRPr lang="en-US" dirty="0">
                <a:solidFill>
                  <a:srgbClr val="C0000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3376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Allocating From Explicit Free Lists</a:t>
            </a:r>
          </a:p>
        </p:txBody>
      </p:sp>
      <p:sp>
        <p:nvSpPr>
          <p:cNvPr id="3" name="Content Placeholder 2"/>
          <p:cNvSpPr>
            <a:spLocks noGrp="1"/>
          </p:cNvSpPr>
          <p:nvPr>
            <p:ph idx="1"/>
          </p:nvPr>
        </p:nvSpPr>
        <p:spPr>
          <a:xfrm>
            <a:off x="396875" y="1362075"/>
            <a:ext cx="8366125" cy="731520"/>
          </a:xfrm>
        </p:spPr>
        <p:txBody>
          <a:bodyPr/>
          <a:lstStyle/>
          <a:p>
            <a:pPr marL="0" indent="0">
              <a:buNone/>
            </a:pPr>
            <a:r>
              <a:rPr lang="en-US" sz="1800" b="1" dirty="0">
                <a:solidFill>
                  <a:srgbClr val="C00000"/>
                </a:solidFill>
                <a:cs typeface="Calibri" panose="020F0502020204030204" pitchFamily="34" charset="0"/>
              </a:rPr>
              <a:t>Note:</a:t>
            </a:r>
            <a:r>
              <a:rPr lang="en-US" sz="1800" dirty="0">
                <a:solidFill>
                  <a:srgbClr val="C00000"/>
                </a:solidFill>
                <a:cs typeface="Calibri" panose="020F0502020204030204" pitchFamily="34" charset="0"/>
              </a:rPr>
              <a:t>  These diagrams are not very specific about </a:t>
            </a:r>
            <a:r>
              <a:rPr lang="en-US" sz="1800" i="1" u="sng" dirty="0">
                <a:solidFill>
                  <a:srgbClr val="C00000"/>
                </a:solidFill>
                <a:cs typeface="Calibri" panose="020F0502020204030204" pitchFamily="34" charset="0"/>
              </a:rPr>
              <a:t>where</a:t>
            </a:r>
            <a:r>
              <a:rPr lang="en-US" sz="1800" u="sng" dirty="0">
                <a:solidFill>
                  <a:srgbClr val="C00000"/>
                </a:solidFill>
                <a:cs typeface="Calibri" panose="020F0502020204030204" pitchFamily="34" charset="0"/>
              </a:rPr>
              <a:t> </a:t>
            </a:r>
            <a:r>
              <a:rPr lang="en-US" sz="1800" i="1" u="sng" dirty="0">
                <a:solidFill>
                  <a:srgbClr val="C00000"/>
                </a:solidFill>
                <a:cs typeface="Calibri" panose="020F0502020204030204" pitchFamily="34" charset="0"/>
              </a:rPr>
              <a:t>inside a block</a:t>
            </a:r>
            <a:r>
              <a:rPr lang="en-US" sz="1800" u="sng" dirty="0">
                <a:solidFill>
                  <a:srgbClr val="C00000"/>
                </a:solidFill>
                <a:cs typeface="Calibri" panose="020F0502020204030204" pitchFamily="34" charset="0"/>
              </a:rPr>
              <a:t> </a:t>
            </a:r>
            <a:r>
              <a:rPr lang="en-US" sz="1800" dirty="0">
                <a:solidFill>
                  <a:srgbClr val="C00000"/>
                </a:solidFill>
                <a:cs typeface="Calibri" panose="020F0502020204030204" pitchFamily="34" charset="0"/>
              </a:rPr>
              <a:t>a pointer points. In reality we would always point to one place (e.g. start/header of a block).</a:t>
            </a:r>
          </a:p>
        </p:txBody>
      </p:sp>
      <p:sp>
        <p:nvSpPr>
          <p:cNvPr id="4" name="Slide Number Placeholder 3"/>
          <p:cNvSpPr>
            <a:spLocks noGrp="1"/>
          </p:cNvSpPr>
          <p:nvPr>
            <p:ph type="sldNum" sz="quarter" idx="10"/>
          </p:nvPr>
        </p:nvSpPr>
        <p:spPr/>
        <p:txBody>
          <a:bodyPr/>
          <a:lstStyle/>
          <a:p>
            <a:fld id="{C0BB463C-2B8D-41E5-9457-1404AA9BBE8D}" type="slidenum">
              <a:rPr lang="en-US" smtClean="0"/>
              <a:t>23</a:t>
            </a:fld>
            <a:endParaRPr lang="en-US"/>
          </a:p>
        </p:txBody>
      </p:sp>
      <p:grpSp>
        <p:nvGrpSpPr>
          <p:cNvPr id="5" name="Group 4"/>
          <p:cNvGrpSpPr/>
          <p:nvPr/>
        </p:nvGrpSpPr>
        <p:grpSpPr>
          <a:xfrm>
            <a:off x="914400" y="2018030"/>
            <a:ext cx="7315200" cy="2003425"/>
            <a:chOff x="487480" y="1377950"/>
            <a:chExt cx="7607300" cy="2003425"/>
          </a:xfrm>
        </p:grpSpPr>
        <p:sp>
          <p:nvSpPr>
            <p:cNvPr id="6" name="Rectangle 72"/>
            <p:cNvSpPr>
              <a:spLocks noChangeArrowheads="1"/>
            </p:cNvSpPr>
            <p:nvPr>
              <p:custDataLst>
                <p:tags r:id="rId15"/>
              </p:custDataLst>
            </p:nvPr>
          </p:nvSpPr>
          <p:spPr bwMode="auto">
            <a:xfrm>
              <a:off x="487480" y="1377950"/>
              <a:ext cx="7607300" cy="2003425"/>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 name="Rectangle 18"/>
            <p:cNvSpPr>
              <a:spLocks noChangeArrowheads="1"/>
            </p:cNvSpPr>
            <p:nvPr>
              <p:custDataLst>
                <p:tags r:id="rId16"/>
              </p:custDataLst>
            </p:nvPr>
          </p:nvSpPr>
          <p:spPr bwMode="auto">
            <a:xfrm>
              <a:off x="2567105" y="2227263"/>
              <a:ext cx="36576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Rectangle 23"/>
            <p:cNvSpPr>
              <a:spLocks noChangeArrowheads="1"/>
            </p:cNvSpPr>
            <p:nvPr>
              <p:custDataLst>
                <p:tags r:id="rId17"/>
              </p:custDataLst>
            </p:nvPr>
          </p:nvSpPr>
          <p:spPr bwMode="auto">
            <a:xfrm>
              <a:off x="2567103" y="1541465"/>
              <a:ext cx="76200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Rectangle 28"/>
            <p:cNvSpPr>
              <a:spLocks noChangeArrowheads="1"/>
            </p:cNvSpPr>
            <p:nvPr>
              <p:custDataLst>
                <p:tags r:id="rId18"/>
              </p:custDataLst>
            </p:nvPr>
          </p:nvSpPr>
          <p:spPr bwMode="auto">
            <a:xfrm>
              <a:off x="2567105" y="2913063"/>
              <a:ext cx="7620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Oval 32"/>
            <p:cNvSpPr>
              <a:spLocks noChangeArrowheads="1"/>
            </p:cNvSpPr>
            <p:nvPr>
              <p:custDataLst>
                <p:tags r:id="rId19"/>
              </p:custDataLst>
            </p:nvPr>
          </p:nvSpPr>
          <p:spPr bwMode="auto">
            <a:xfrm>
              <a:off x="2643305" y="23034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Line 33"/>
            <p:cNvSpPr>
              <a:spLocks noChangeShapeType="1"/>
            </p:cNvSpPr>
            <p:nvPr>
              <p:custDataLst>
                <p:tags r:id="rId20"/>
              </p:custDataLst>
            </p:nvPr>
          </p:nvSpPr>
          <p:spPr bwMode="auto">
            <a:xfrm>
              <a:off x="2719505" y="23796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2" name="Oval 34"/>
            <p:cNvSpPr>
              <a:spLocks noChangeArrowheads="1"/>
            </p:cNvSpPr>
            <p:nvPr>
              <p:custDataLst>
                <p:tags r:id="rId21"/>
              </p:custDataLst>
            </p:nvPr>
          </p:nvSpPr>
          <p:spPr bwMode="auto">
            <a:xfrm>
              <a:off x="2643305" y="16176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Line 35"/>
            <p:cNvSpPr>
              <a:spLocks noChangeShapeType="1"/>
            </p:cNvSpPr>
            <p:nvPr>
              <p:custDataLst>
                <p:tags r:id="rId22"/>
              </p:custDataLst>
            </p:nvPr>
          </p:nvSpPr>
          <p:spPr bwMode="auto">
            <a:xfrm>
              <a:off x="2719505" y="1693863"/>
              <a:ext cx="1588" cy="533400"/>
            </a:xfrm>
            <a:prstGeom prst="line">
              <a:avLst/>
            </a:prstGeom>
            <a:noFill/>
            <a:ln w="57240">
              <a:solidFill>
                <a:srgbClr val="0000FF"/>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14" name="Oval 36"/>
            <p:cNvSpPr>
              <a:spLocks noChangeArrowheads="1"/>
            </p:cNvSpPr>
            <p:nvPr>
              <p:custDataLst>
                <p:tags r:id="rId23"/>
              </p:custDataLst>
            </p:nvPr>
          </p:nvSpPr>
          <p:spPr bwMode="auto">
            <a:xfrm flipV="1">
              <a:off x="2948105" y="29876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Line 37"/>
            <p:cNvSpPr>
              <a:spLocks noChangeShapeType="1"/>
            </p:cNvSpPr>
            <p:nvPr>
              <p:custDataLst>
                <p:tags r:id="rId24"/>
              </p:custDataLst>
            </p:nvPr>
          </p:nvSpPr>
          <p:spPr bwMode="auto">
            <a:xfrm flipV="1">
              <a:off x="3024305" y="25288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6" name="Oval 38"/>
            <p:cNvSpPr>
              <a:spLocks noChangeArrowheads="1"/>
            </p:cNvSpPr>
            <p:nvPr>
              <p:custDataLst>
                <p:tags r:id="rId25"/>
              </p:custDataLst>
            </p:nvPr>
          </p:nvSpPr>
          <p:spPr bwMode="auto">
            <a:xfrm flipV="1">
              <a:off x="2948105" y="23018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Line 39"/>
            <p:cNvSpPr>
              <a:spLocks noChangeShapeType="1"/>
            </p:cNvSpPr>
            <p:nvPr>
              <p:custDataLst>
                <p:tags r:id="rId26"/>
              </p:custDataLst>
            </p:nvPr>
          </p:nvSpPr>
          <p:spPr bwMode="auto">
            <a:xfrm flipV="1">
              <a:off x="3024305" y="1843088"/>
              <a:ext cx="1588" cy="536575"/>
            </a:xfrm>
            <a:prstGeom prst="line">
              <a:avLst/>
            </a:prstGeom>
            <a:noFill/>
            <a:ln w="57240">
              <a:solidFill>
                <a:srgbClr val="C00000"/>
              </a:solidFill>
              <a:miter lim="800000"/>
              <a:headEnd/>
              <a:tailEnd type="triangle" w="med" len="med"/>
            </a:ln>
            <a:effectLst/>
          </p:spPr>
          <p:txBody>
            <a:bodyPr/>
            <a:lstStyle/>
            <a:p>
              <a:endParaRPr lang="en-US" dirty="0">
                <a:solidFill>
                  <a:srgbClr val="C00000"/>
                </a:solidFill>
                <a:latin typeface="Calibri" panose="020F0502020204030204" pitchFamily="34" charset="0"/>
                <a:cs typeface="Calibri" panose="020F0502020204030204" pitchFamily="34" charset="0"/>
              </a:endParaRPr>
            </a:p>
          </p:txBody>
        </p:sp>
        <p:sp>
          <p:nvSpPr>
            <p:cNvPr id="18" name="Oval 59"/>
            <p:cNvSpPr>
              <a:spLocks noChangeArrowheads="1"/>
            </p:cNvSpPr>
            <p:nvPr>
              <p:custDataLst>
                <p:tags r:id="rId27"/>
              </p:custDataLst>
            </p:nvPr>
          </p:nvSpPr>
          <p:spPr bwMode="auto">
            <a:xfrm>
              <a:off x="2643305" y="2989263"/>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Oval 62"/>
            <p:cNvSpPr>
              <a:spLocks noChangeArrowheads="1"/>
            </p:cNvSpPr>
            <p:nvPr>
              <p:custDataLst>
                <p:tags r:id="rId28"/>
              </p:custDataLst>
            </p:nvPr>
          </p:nvSpPr>
          <p:spPr bwMode="auto">
            <a:xfrm flipV="1">
              <a:off x="2948105" y="1616075"/>
              <a:ext cx="152400"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 name="Text Box 63"/>
            <p:cNvSpPr txBox="1">
              <a:spLocks noChangeArrowheads="1"/>
            </p:cNvSpPr>
            <p:nvPr>
              <p:custDataLst>
                <p:tags r:id="rId29"/>
              </p:custDataLst>
            </p:nvPr>
          </p:nvSpPr>
          <p:spPr bwMode="auto">
            <a:xfrm>
              <a:off x="487480" y="1377950"/>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sp>
          <p:nvSpPr>
            <p:cNvPr id="21" name="Rectangle 26"/>
            <p:cNvSpPr>
              <a:spLocks noChangeArrowheads="1"/>
            </p:cNvSpPr>
            <p:nvPr>
              <p:custDataLst>
                <p:tags r:id="rId30"/>
              </p:custDataLst>
            </p:nvPr>
          </p:nvSpPr>
          <p:spPr bwMode="auto">
            <a:xfrm>
              <a:off x="3329104" y="1465265"/>
              <a:ext cx="304800" cy="457200"/>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31"/>
            <p:cNvSpPr>
              <a:spLocks noChangeArrowheads="1"/>
            </p:cNvSpPr>
            <p:nvPr>
              <p:custDataLst>
                <p:tags r:id="rId31"/>
              </p:custDataLst>
            </p:nvPr>
          </p:nvSpPr>
          <p:spPr bwMode="auto">
            <a:xfrm>
              <a:off x="3329105" y="2836863"/>
              <a:ext cx="304800" cy="457199"/>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grpSp>
      <p:grpSp>
        <p:nvGrpSpPr>
          <p:cNvPr id="53" name="Group 52"/>
          <p:cNvGrpSpPr/>
          <p:nvPr/>
        </p:nvGrpSpPr>
        <p:grpSpPr>
          <a:xfrm>
            <a:off x="914400" y="4201766"/>
            <a:ext cx="7315200" cy="2290474"/>
            <a:chOff x="914400" y="4201766"/>
            <a:chExt cx="7315200" cy="2290474"/>
          </a:xfrm>
        </p:grpSpPr>
        <p:sp>
          <p:nvSpPr>
            <p:cNvPr id="24" name="Rectangle 73"/>
            <p:cNvSpPr>
              <a:spLocks noChangeArrowheads="1"/>
            </p:cNvSpPr>
            <p:nvPr>
              <p:custDataLst>
                <p:tags r:id="rId1"/>
              </p:custDataLst>
            </p:nvPr>
          </p:nvSpPr>
          <p:spPr bwMode="auto">
            <a:xfrm>
              <a:off x="914400" y="4206240"/>
              <a:ext cx="7315200" cy="2286000"/>
            </a:xfrm>
            <a:prstGeom prst="rect">
              <a:avLst/>
            </a:prstGeom>
            <a:solidFill>
              <a:schemeClr val="bg2">
                <a:lumMod val="20000"/>
                <a:lumOff val="80000"/>
              </a:schemeClr>
            </a:solidFill>
            <a:ln w="12700">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2"/>
              </p:custDataLst>
            </p:nvPr>
          </p:nvSpPr>
          <p:spPr bwMode="auto">
            <a:xfrm>
              <a:off x="2914173" y="5738177"/>
              <a:ext cx="732741"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8"/>
            <p:cNvSpPr>
              <a:spLocks noChangeArrowheads="1"/>
            </p:cNvSpPr>
            <p:nvPr>
              <p:custDataLst>
                <p:tags r:id="rId3"/>
              </p:custDataLst>
            </p:nvPr>
          </p:nvSpPr>
          <p:spPr bwMode="auto">
            <a:xfrm>
              <a:off x="2914172" y="4366577"/>
              <a:ext cx="73274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Oval 42"/>
            <p:cNvSpPr>
              <a:spLocks noChangeArrowheads="1"/>
            </p:cNvSpPr>
            <p:nvPr>
              <p:custDataLst>
                <p:tags r:id="rId4"/>
              </p:custDataLst>
            </p:nvPr>
          </p:nvSpPr>
          <p:spPr bwMode="auto">
            <a:xfrm>
              <a:off x="2034882" y="6209665"/>
              <a:ext cx="91440" cy="91440"/>
            </a:xfrm>
            <a:prstGeom prst="ellipse">
              <a:avLst/>
            </a:prstGeom>
            <a:solidFill>
              <a:schemeClr val="tx1"/>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50"/>
            <p:cNvSpPr>
              <a:spLocks noChangeArrowheads="1"/>
            </p:cNvSpPr>
            <p:nvPr>
              <p:custDataLst>
                <p:tags r:id="rId5"/>
              </p:custDataLst>
            </p:nvPr>
          </p:nvSpPr>
          <p:spPr bwMode="auto">
            <a:xfrm>
              <a:off x="2914172" y="5052377"/>
              <a:ext cx="352044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2" name="Oval 55"/>
            <p:cNvSpPr>
              <a:spLocks noChangeArrowheads="1"/>
            </p:cNvSpPr>
            <p:nvPr>
              <p:custDataLst>
                <p:tags r:id="rId6"/>
              </p:custDataLst>
            </p:nvPr>
          </p:nvSpPr>
          <p:spPr bwMode="auto">
            <a:xfrm>
              <a:off x="2987447" y="4442777"/>
              <a:ext cx="146548"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3" name="Oval 56"/>
            <p:cNvSpPr>
              <a:spLocks noChangeArrowheads="1"/>
            </p:cNvSpPr>
            <p:nvPr>
              <p:custDataLst>
                <p:tags r:id="rId7"/>
              </p:custDataLst>
            </p:nvPr>
          </p:nvSpPr>
          <p:spPr bwMode="auto">
            <a:xfrm flipV="1">
              <a:off x="3280544" y="5814377"/>
              <a:ext cx="146548"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Oval 60"/>
            <p:cNvSpPr>
              <a:spLocks noChangeArrowheads="1"/>
            </p:cNvSpPr>
            <p:nvPr>
              <p:custDataLst>
                <p:tags r:id="rId8"/>
              </p:custDataLst>
            </p:nvPr>
          </p:nvSpPr>
          <p:spPr bwMode="auto">
            <a:xfrm>
              <a:off x="2987447" y="5814377"/>
              <a:ext cx="146548"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5" name="Oval 61"/>
            <p:cNvSpPr>
              <a:spLocks noChangeArrowheads="1"/>
            </p:cNvSpPr>
            <p:nvPr>
              <p:custDataLst>
                <p:tags r:id="rId9"/>
              </p:custDataLst>
            </p:nvPr>
          </p:nvSpPr>
          <p:spPr bwMode="auto">
            <a:xfrm flipV="1">
              <a:off x="3280544" y="4442777"/>
              <a:ext cx="146548" cy="152400"/>
            </a:xfrm>
            <a:prstGeom prst="ellipse">
              <a:avLst/>
            </a:prstGeom>
            <a:solidFill>
              <a:srgbClr val="C00000"/>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Text Box 64"/>
            <p:cNvSpPr txBox="1">
              <a:spLocks noChangeArrowheads="1"/>
            </p:cNvSpPr>
            <p:nvPr>
              <p:custDataLst>
                <p:tags r:id="rId10"/>
              </p:custDataLst>
            </p:nvPr>
          </p:nvSpPr>
          <p:spPr bwMode="auto">
            <a:xfrm>
              <a:off x="919728" y="4201766"/>
              <a:ext cx="1964673" cy="64008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 </a:t>
              </a:r>
            </a:p>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(fully allocated)</a:t>
              </a:r>
            </a:p>
          </p:txBody>
        </p:sp>
        <p:sp>
          <p:nvSpPr>
            <p:cNvPr id="40" name="Text Box 70"/>
            <p:cNvSpPr txBox="1">
              <a:spLocks noChangeArrowheads="1"/>
            </p:cNvSpPr>
            <p:nvPr>
              <p:custDataLst>
                <p:tags r:id="rId11"/>
              </p:custDataLst>
            </p:nvPr>
          </p:nvSpPr>
          <p:spPr bwMode="auto">
            <a:xfrm>
              <a:off x="2205702" y="6096208"/>
              <a:ext cx="154700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ourier New" panose="02070309020205020404" pitchFamily="49" charset="0"/>
                  <a:ea typeface="Arial Unicode MS" panose="020B0604020202020204" pitchFamily="34" charset="-128"/>
                  <a:cs typeface="Courier New" panose="02070309020205020404" pitchFamily="49" charset="0"/>
                </a:rPr>
                <a:t>= </a:t>
              </a:r>
              <a:r>
                <a:rPr lang="en-GB" dirty="0" err="1">
                  <a:latin typeface="Courier New" panose="02070309020205020404" pitchFamily="49" charset="0"/>
                  <a:ea typeface="Arial Unicode MS" panose="020B0604020202020204" pitchFamily="34" charset="-128"/>
                  <a:cs typeface="Courier New" panose="02070309020205020404" pitchFamily="49" charset="0"/>
                </a:rPr>
                <a:t>malloc</a:t>
              </a:r>
              <a:r>
                <a:rPr lang="en-GB" dirty="0">
                  <a:latin typeface="Courier New" panose="02070309020205020404" pitchFamily="49" charset="0"/>
                  <a:ea typeface="Arial Unicode MS" panose="020B0604020202020204" pitchFamily="34" charset="-128"/>
                  <a:cs typeface="Courier New" panose="02070309020205020404" pitchFamily="49" charset="0"/>
                </a:rPr>
                <a:t>(…)</a:t>
              </a:r>
            </a:p>
          </p:txBody>
        </p:sp>
        <p:sp>
          <p:nvSpPr>
            <p:cNvPr id="42" name="Rectangle 11"/>
            <p:cNvSpPr>
              <a:spLocks noChangeArrowheads="1"/>
            </p:cNvSpPr>
            <p:nvPr>
              <p:custDataLst>
                <p:tags r:id="rId12"/>
              </p:custDataLst>
            </p:nvPr>
          </p:nvSpPr>
          <p:spPr bwMode="auto">
            <a:xfrm>
              <a:off x="3646914" y="4290377"/>
              <a:ext cx="293096"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4" name="Rectangle 6"/>
            <p:cNvSpPr>
              <a:spLocks noChangeArrowheads="1"/>
            </p:cNvSpPr>
            <p:nvPr>
              <p:custDataLst>
                <p:tags r:id="rId13"/>
              </p:custDataLst>
            </p:nvPr>
          </p:nvSpPr>
          <p:spPr bwMode="auto">
            <a:xfrm>
              <a:off x="3646914" y="5661977"/>
              <a:ext cx="293096" cy="457201"/>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0" name="Freeform 49"/>
            <p:cNvSpPr/>
            <p:nvPr/>
          </p:nvSpPr>
          <p:spPr bwMode="auto">
            <a:xfrm>
              <a:off x="2327492" y="4516582"/>
              <a:ext cx="726050" cy="1330036"/>
            </a:xfrm>
            <a:custGeom>
              <a:avLst/>
              <a:gdLst>
                <a:gd name="connsiteX0" fmla="*/ 726050 w 726050"/>
                <a:gd name="connsiteY0" fmla="*/ 0 h 1330036"/>
                <a:gd name="connsiteX1" fmla="*/ 72 w 726050"/>
                <a:gd name="connsiteY1" fmla="*/ 648393 h 1330036"/>
                <a:gd name="connsiteX2" fmla="*/ 681715 w 726050"/>
                <a:gd name="connsiteY2" fmla="*/ 1330036 h 1330036"/>
              </a:gdLst>
              <a:ahLst/>
              <a:cxnLst>
                <a:cxn ang="0">
                  <a:pos x="connsiteX0" y="connsiteY0"/>
                </a:cxn>
                <a:cxn ang="0">
                  <a:pos x="connsiteX1" y="connsiteY1"/>
                </a:cxn>
                <a:cxn ang="0">
                  <a:pos x="connsiteX2" y="connsiteY2"/>
                </a:cxn>
              </a:cxnLst>
              <a:rect l="l" t="t" r="r" b="b"/>
              <a:pathLst>
                <a:path w="726050" h="1330036">
                  <a:moveTo>
                    <a:pt x="726050" y="0"/>
                  </a:moveTo>
                  <a:cubicBezTo>
                    <a:pt x="366755" y="213360"/>
                    <a:pt x="7461" y="426721"/>
                    <a:pt x="72" y="648393"/>
                  </a:cubicBezTo>
                  <a:cubicBezTo>
                    <a:pt x="-7317" y="870065"/>
                    <a:pt x="555177" y="1214582"/>
                    <a:pt x="681715" y="1330036"/>
                  </a:cubicBezTo>
                </a:path>
              </a:pathLst>
            </a:custGeom>
            <a:noFill/>
            <a:ln w="57150" cap="flat" cmpd="sng" algn="ctr">
              <a:solidFill>
                <a:srgbClr val="0000FF"/>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52" name="Freeform 51"/>
            <p:cNvSpPr/>
            <p:nvPr/>
          </p:nvSpPr>
          <p:spPr bwMode="auto">
            <a:xfrm>
              <a:off x="2626505" y="4583084"/>
              <a:ext cx="726295" cy="1307869"/>
            </a:xfrm>
            <a:custGeom>
              <a:avLst/>
              <a:gdLst>
                <a:gd name="connsiteX0" fmla="*/ 726295 w 726295"/>
                <a:gd name="connsiteY0" fmla="*/ 1307869 h 1307869"/>
                <a:gd name="connsiteX1" fmla="*/ 317 w 726295"/>
                <a:gd name="connsiteY1" fmla="*/ 598516 h 1307869"/>
                <a:gd name="connsiteX2" fmla="*/ 643168 w 726295"/>
                <a:gd name="connsiteY2" fmla="*/ 0 h 1307869"/>
              </a:gdLst>
              <a:ahLst/>
              <a:cxnLst>
                <a:cxn ang="0">
                  <a:pos x="connsiteX0" y="connsiteY0"/>
                </a:cxn>
                <a:cxn ang="0">
                  <a:pos x="connsiteX1" y="connsiteY1"/>
                </a:cxn>
                <a:cxn ang="0">
                  <a:pos x="connsiteX2" y="connsiteY2"/>
                </a:cxn>
              </a:cxnLst>
              <a:rect l="l" t="t" r="r" b="b"/>
              <a:pathLst>
                <a:path w="726295" h="1307869">
                  <a:moveTo>
                    <a:pt x="726295" y="1307869"/>
                  </a:moveTo>
                  <a:cubicBezTo>
                    <a:pt x="370233" y="1062181"/>
                    <a:pt x="14171" y="816494"/>
                    <a:pt x="317" y="598516"/>
                  </a:cubicBezTo>
                  <a:cubicBezTo>
                    <a:pt x="-13537" y="380538"/>
                    <a:pt x="428884" y="157942"/>
                    <a:pt x="643168" y="0"/>
                  </a:cubicBezTo>
                </a:path>
              </a:pathLst>
            </a:custGeom>
            <a:noFill/>
            <a:ln w="57150" cap="flat" cmpd="sng" algn="ctr">
              <a:solidFill>
                <a:srgbClr val="CC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Arial Narrow" pitchFamily="34" charset="0"/>
              </a:endParaRPr>
            </a:p>
          </p:txBody>
        </p:sp>
        <p:sp>
          <p:nvSpPr>
            <p:cNvPr id="28" name="Line 43"/>
            <p:cNvSpPr>
              <a:spLocks noChangeShapeType="1"/>
            </p:cNvSpPr>
            <p:nvPr>
              <p:custDataLst>
                <p:tags r:id="rId14"/>
              </p:custDataLst>
            </p:nvPr>
          </p:nvSpPr>
          <p:spPr bwMode="auto">
            <a:xfrm flipV="1">
              <a:off x="2108157" y="5365114"/>
              <a:ext cx="952564" cy="867062"/>
            </a:xfrm>
            <a:prstGeom prst="line">
              <a:avLst/>
            </a:prstGeom>
            <a:noFill/>
            <a:ln w="3810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84897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Explicit Free Lists</a:t>
            </a:r>
          </a:p>
        </p:txBody>
      </p:sp>
      <p:sp>
        <p:nvSpPr>
          <p:cNvPr id="3" name="Content Placeholder 2"/>
          <p:cNvSpPr>
            <a:spLocks noGrp="1"/>
          </p:cNvSpPr>
          <p:nvPr>
            <p:ph idx="1"/>
          </p:nvPr>
        </p:nvSpPr>
        <p:spPr/>
        <p:txBody>
          <a:bodyPr/>
          <a:lstStyle/>
          <a:p>
            <a:r>
              <a:rPr lang="en-US" i="1" dirty="0">
                <a:solidFill>
                  <a:srgbClr val="FF0000"/>
                </a:solidFill>
              </a:rPr>
              <a:t>Insertion policy:</a:t>
            </a:r>
            <a:r>
              <a:rPr lang="en-US" dirty="0"/>
              <a:t>  Where in the free list do you put the newly freed block?</a:t>
            </a:r>
          </a:p>
          <a:p>
            <a:pPr lvl="1">
              <a:spcBef>
                <a:spcPts val="1800"/>
              </a:spcBef>
            </a:pPr>
            <a:r>
              <a:rPr lang="en-US" b="1" dirty="0"/>
              <a:t>LIFO (last-in-first-out) policy</a:t>
            </a:r>
          </a:p>
          <a:p>
            <a:pPr lvl="2"/>
            <a:r>
              <a:rPr lang="en-US" dirty="0"/>
              <a:t>Insert freed block at the beginning (head) of the free list</a:t>
            </a:r>
          </a:p>
          <a:p>
            <a:pPr lvl="2"/>
            <a:r>
              <a:rPr lang="en-US" u="sng" dirty="0"/>
              <a:t>Pro</a:t>
            </a:r>
            <a:r>
              <a:rPr lang="en-US" dirty="0"/>
              <a:t>:  simple and constant time</a:t>
            </a:r>
          </a:p>
          <a:p>
            <a:pPr lvl="2"/>
            <a:r>
              <a:rPr lang="en-US" u="sng" dirty="0"/>
              <a:t>Con</a:t>
            </a:r>
            <a:r>
              <a:rPr lang="en-US" dirty="0"/>
              <a:t>:  </a:t>
            </a:r>
            <a:r>
              <a:rPr lang="en-GB" dirty="0"/>
              <a:t>studies suggest fragmentation is worse than the alternative</a:t>
            </a:r>
          </a:p>
          <a:p>
            <a:pPr lvl="1">
              <a:spcBef>
                <a:spcPts val="1800"/>
              </a:spcBef>
            </a:pPr>
            <a:r>
              <a:rPr lang="en-GB" b="1" dirty="0"/>
              <a:t>Address-ordered policy</a:t>
            </a:r>
          </a:p>
          <a:p>
            <a:pPr lvl="2">
              <a:tabLst>
                <a:tab pos="1601788" algn="l"/>
              </a:tabLst>
            </a:pPr>
            <a:r>
              <a:rPr lang="en-US" dirty="0"/>
              <a:t>Insert freed blocks so that free list blocks are always in address order:</a:t>
            </a:r>
          </a:p>
          <a:p>
            <a:pPr marL="685800" lvl="2" indent="0">
              <a:buNone/>
              <a:tabLst>
                <a:tab pos="1601788" algn="l"/>
              </a:tabLst>
            </a:pPr>
            <a:r>
              <a:rPr lang="en-US" dirty="0"/>
              <a:t>	</a:t>
            </a:r>
            <a:r>
              <a:rPr lang="en-US" i="1" dirty="0">
                <a:solidFill>
                  <a:srgbClr val="C00000"/>
                </a:solidFill>
              </a:rPr>
              <a:t>address(previous) &lt; address(current) &lt; address(next)</a:t>
            </a:r>
          </a:p>
          <a:p>
            <a:pPr lvl="2"/>
            <a:r>
              <a:rPr lang="en-US" u="sng" dirty="0"/>
              <a:t>Con</a:t>
            </a:r>
            <a:r>
              <a:rPr lang="en-US" dirty="0"/>
              <a:t>:  requires linear-time search </a:t>
            </a:r>
          </a:p>
          <a:p>
            <a:pPr lvl="2"/>
            <a:r>
              <a:rPr lang="en-US" u="sng" dirty="0"/>
              <a:t>Pro</a:t>
            </a:r>
            <a:r>
              <a:rPr lang="en-US" dirty="0"/>
              <a:t>:  studies suggest fragmentation is better than the alternative</a:t>
            </a:r>
          </a:p>
        </p:txBody>
      </p:sp>
      <p:sp>
        <p:nvSpPr>
          <p:cNvPr id="4" name="Slide Number Placeholder 3"/>
          <p:cNvSpPr>
            <a:spLocks noGrp="1"/>
          </p:cNvSpPr>
          <p:nvPr>
            <p:ph type="sldNum" sz="quarter" idx="10"/>
          </p:nvPr>
        </p:nvSpPr>
        <p:spPr/>
        <p:txBody>
          <a:bodyPr/>
          <a:lstStyle/>
          <a:p>
            <a:fld id="{C0BB463C-2B8D-41E5-9457-1404AA9BBE8D}" type="slidenum">
              <a:rPr lang="en-US" smtClean="0"/>
              <a:t>24</a:t>
            </a:fld>
            <a:endParaRPr lang="en-US"/>
          </a:p>
        </p:txBody>
      </p:sp>
    </p:spTree>
    <p:extLst>
      <p:ext uri="{BB962C8B-B14F-4D97-AF65-F5344CB8AC3E}">
        <p14:creationId xmlns:p14="http://schemas.microsoft.com/office/powerpoint/2010/main" val="268181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Coalescing in Explicit Free Lists</a:t>
            </a:r>
          </a:p>
        </p:txBody>
      </p:sp>
      <p:sp>
        <p:nvSpPr>
          <p:cNvPr id="3" name="Content Placeholder 2"/>
          <p:cNvSpPr>
            <a:spLocks noGrp="1"/>
          </p:cNvSpPr>
          <p:nvPr>
            <p:ph idx="1"/>
          </p:nvPr>
        </p:nvSpPr>
        <p:spPr>
          <a:xfrm>
            <a:off x="396875" y="3291840"/>
            <a:ext cx="8366125" cy="3291840"/>
          </a:xfrm>
        </p:spPr>
        <p:txBody>
          <a:bodyPr/>
          <a:lstStyle/>
          <a:p>
            <a:r>
              <a:rPr lang="en-US" dirty="0"/>
              <a:t>Neighboring free blocks are </a:t>
            </a:r>
            <a:r>
              <a:rPr lang="en-US" i="1" dirty="0"/>
              <a:t>already part of the free list</a:t>
            </a:r>
            <a:endParaRPr lang="en-US" dirty="0"/>
          </a:p>
          <a:p>
            <a:pPr marL="820674" lvl="1" indent="-457200">
              <a:buFont typeface="+mj-lt"/>
              <a:buAutoNum type="arabicParenR"/>
            </a:pPr>
            <a:r>
              <a:rPr lang="en-US" dirty="0"/>
              <a:t>Remove old block from free list</a:t>
            </a:r>
          </a:p>
          <a:p>
            <a:pPr marL="820674" lvl="1" indent="-457200">
              <a:buFont typeface="+mj-lt"/>
              <a:buAutoNum type="arabicParenR"/>
            </a:pPr>
            <a:r>
              <a:rPr lang="en-US" dirty="0"/>
              <a:t>Create new, larger coalesced block</a:t>
            </a:r>
          </a:p>
          <a:p>
            <a:pPr marL="820674" lvl="1" indent="-457200">
              <a:buFont typeface="+mj-lt"/>
              <a:buAutoNum type="arabicParenR"/>
            </a:pPr>
            <a:r>
              <a:rPr lang="en-US" dirty="0"/>
              <a:t>Add new block to free list (insertion policy)</a:t>
            </a:r>
          </a:p>
          <a:p>
            <a:pPr lvl="2"/>
            <a:endParaRPr lang="en-US" dirty="0"/>
          </a:p>
          <a:p>
            <a:r>
              <a:rPr lang="en-US" dirty="0"/>
              <a:t>How do we tell if a neighboring block if free?</a:t>
            </a:r>
          </a:p>
          <a:p>
            <a:endParaRPr lang="en-US" dirty="0"/>
          </a:p>
        </p:txBody>
      </p:sp>
      <p:sp>
        <p:nvSpPr>
          <p:cNvPr id="4" name="Slide Number Placeholder 3"/>
          <p:cNvSpPr>
            <a:spLocks noGrp="1"/>
          </p:cNvSpPr>
          <p:nvPr>
            <p:ph type="sldNum" sz="quarter" idx="10"/>
          </p:nvPr>
        </p:nvSpPr>
        <p:spPr/>
        <p:txBody>
          <a:bodyPr/>
          <a:lstStyle/>
          <a:p>
            <a:fld id="{C0BB463C-2B8D-41E5-9457-1404AA9BBE8D}" type="slidenum">
              <a:rPr lang="en-US" smtClean="0"/>
              <a:t>25</a:t>
            </a:fld>
            <a:endParaRPr lang="en-US"/>
          </a:p>
        </p:txBody>
      </p:sp>
      <p:grpSp>
        <p:nvGrpSpPr>
          <p:cNvPr id="5" name="Group 4"/>
          <p:cNvGrpSpPr/>
          <p:nvPr/>
        </p:nvGrpSpPr>
        <p:grpSpPr>
          <a:xfrm>
            <a:off x="124338" y="1371600"/>
            <a:ext cx="8029062" cy="1447800"/>
            <a:chOff x="124338" y="2057400"/>
            <a:chExt cx="8029062" cy="1447800"/>
          </a:xfrm>
        </p:grpSpPr>
        <p:sp>
          <p:nvSpPr>
            <p:cNvPr id="6" name="Text Box 14"/>
            <p:cNvSpPr txBox="1">
              <a:spLocks noChangeArrowheads="1"/>
            </p:cNvSpPr>
            <p:nvPr>
              <p:custDataLst>
                <p:tags r:id="rId1"/>
              </p:custDataLst>
            </p:nvPr>
          </p:nvSpPr>
          <p:spPr bwMode="auto">
            <a:xfrm>
              <a:off x="124338" y="2834401"/>
              <a:ext cx="1810602" cy="365999"/>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dirty="0">
                  <a:latin typeface="Calibri" panose="020F0502020204030204" pitchFamily="34" charset="0"/>
                  <a:cs typeface="Calibri" panose="020F0502020204030204" pitchFamily="34" charset="0"/>
                </a:rPr>
                <a:t>Block being freed</a:t>
              </a:r>
            </a:p>
          </p:txBody>
        </p:sp>
        <p:sp>
          <p:nvSpPr>
            <p:cNvPr id="7" name="Line 15"/>
            <p:cNvSpPr>
              <a:spLocks noChangeShapeType="1"/>
            </p:cNvSpPr>
            <p:nvPr>
              <p:custDataLst>
                <p:tags r:id="rId2"/>
              </p:custDataLst>
            </p:nvPr>
          </p:nvSpPr>
          <p:spPr bwMode="auto">
            <a:xfrm>
              <a:off x="1934940" y="3048000"/>
              <a:ext cx="457200" cy="1588"/>
            </a:xfrm>
            <a:prstGeom prst="line">
              <a:avLst/>
            </a:prstGeom>
            <a:noFill/>
            <a:ln w="2556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nvGrpSpPr>
            <p:cNvPr id="8" name="Group 7"/>
            <p:cNvGrpSpPr/>
            <p:nvPr/>
          </p:nvGrpSpPr>
          <p:grpSpPr>
            <a:xfrm>
              <a:off x="2438400" y="2057400"/>
              <a:ext cx="1143000" cy="1447800"/>
              <a:chOff x="2438400" y="2057400"/>
              <a:chExt cx="1143000" cy="1447800"/>
            </a:xfrm>
          </p:grpSpPr>
          <p:sp>
            <p:nvSpPr>
              <p:cNvPr id="24" name="Rectangle 2"/>
              <p:cNvSpPr>
                <a:spLocks noChangeArrowheads="1"/>
              </p:cNvSpPr>
              <p:nvPr>
                <p:custDataLst>
                  <p:tags r:id="rId15"/>
                </p:custDataLst>
              </p:nvPr>
            </p:nvSpPr>
            <p:spPr bwMode="auto">
              <a:xfrm>
                <a:off x="2438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3"/>
              <p:cNvSpPr>
                <a:spLocks noChangeArrowheads="1"/>
              </p:cNvSpPr>
              <p:nvPr>
                <p:custDataLst>
                  <p:tags r:id="rId16"/>
                </p:custDataLst>
              </p:nvPr>
            </p:nvSpPr>
            <p:spPr bwMode="auto">
              <a:xfrm>
                <a:off x="2438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6" name="Rectangle 4"/>
              <p:cNvSpPr>
                <a:spLocks noChangeArrowheads="1"/>
              </p:cNvSpPr>
              <p:nvPr>
                <p:custDataLst>
                  <p:tags r:id="rId17"/>
                </p:custDataLst>
              </p:nvPr>
            </p:nvSpPr>
            <p:spPr bwMode="auto">
              <a:xfrm>
                <a:off x="2438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7" name="Text Box 16"/>
              <p:cNvSpPr txBox="1">
                <a:spLocks noChangeArrowheads="1"/>
              </p:cNvSpPr>
              <p:nvPr>
                <p:custDataLst>
                  <p:tags r:id="rId18"/>
                </p:custDataLst>
              </p:nvPr>
            </p:nvSpPr>
            <p:spPr bwMode="auto">
              <a:xfrm>
                <a:off x="2489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1</a:t>
                </a:r>
              </a:p>
            </p:txBody>
          </p:sp>
        </p:grpSp>
        <p:grpSp>
          <p:nvGrpSpPr>
            <p:cNvPr id="9" name="Group 8"/>
            <p:cNvGrpSpPr/>
            <p:nvPr/>
          </p:nvGrpSpPr>
          <p:grpSpPr>
            <a:xfrm>
              <a:off x="3962400" y="2057400"/>
              <a:ext cx="1143000" cy="1447800"/>
              <a:chOff x="3962400" y="2057400"/>
              <a:chExt cx="1143000" cy="1447800"/>
            </a:xfrm>
          </p:grpSpPr>
          <p:sp>
            <p:nvSpPr>
              <p:cNvPr id="20" name="Rectangle 5"/>
              <p:cNvSpPr>
                <a:spLocks noChangeArrowheads="1"/>
              </p:cNvSpPr>
              <p:nvPr>
                <p:custDataLst>
                  <p:tags r:id="rId11"/>
                </p:custDataLst>
              </p:nvPr>
            </p:nvSpPr>
            <p:spPr bwMode="auto">
              <a:xfrm>
                <a:off x="3962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1" name="Rectangle 6"/>
              <p:cNvSpPr>
                <a:spLocks noChangeArrowheads="1"/>
              </p:cNvSpPr>
              <p:nvPr>
                <p:custDataLst>
                  <p:tags r:id="rId12"/>
                </p:custDataLst>
              </p:nvPr>
            </p:nvSpPr>
            <p:spPr bwMode="auto">
              <a:xfrm>
                <a:off x="3962400" y="25908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22" name="Rectangle 7"/>
              <p:cNvSpPr>
                <a:spLocks noChangeArrowheads="1"/>
              </p:cNvSpPr>
              <p:nvPr>
                <p:custDataLst>
                  <p:tags r:id="rId13"/>
                </p:custDataLst>
              </p:nvPr>
            </p:nvSpPr>
            <p:spPr bwMode="auto">
              <a:xfrm>
                <a:off x="3962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23" name="Text Box 17"/>
              <p:cNvSpPr txBox="1">
                <a:spLocks noChangeArrowheads="1"/>
              </p:cNvSpPr>
              <p:nvPr>
                <p:custDataLst>
                  <p:tags r:id="rId14"/>
                </p:custDataLst>
              </p:nvPr>
            </p:nvSpPr>
            <p:spPr bwMode="auto">
              <a:xfrm>
                <a:off x="4013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2</a:t>
                </a:r>
              </a:p>
            </p:txBody>
          </p:sp>
        </p:grpSp>
        <p:grpSp>
          <p:nvGrpSpPr>
            <p:cNvPr id="10" name="Group 9"/>
            <p:cNvGrpSpPr/>
            <p:nvPr/>
          </p:nvGrpSpPr>
          <p:grpSpPr>
            <a:xfrm>
              <a:off x="5486400" y="2057400"/>
              <a:ext cx="1143000" cy="1447800"/>
              <a:chOff x="5486400" y="2057400"/>
              <a:chExt cx="1143000" cy="1447800"/>
            </a:xfrm>
          </p:grpSpPr>
          <p:sp>
            <p:nvSpPr>
              <p:cNvPr id="16" name="Rectangle 8"/>
              <p:cNvSpPr>
                <a:spLocks noChangeArrowheads="1"/>
              </p:cNvSpPr>
              <p:nvPr>
                <p:custDataLst>
                  <p:tags r:id="rId7"/>
                </p:custDataLst>
              </p:nvPr>
            </p:nvSpPr>
            <p:spPr bwMode="auto">
              <a:xfrm>
                <a:off x="5486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Rectangle 9"/>
              <p:cNvSpPr>
                <a:spLocks noChangeArrowheads="1"/>
              </p:cNvSpPr>
              <p:nvPr>
                <p:custDataLst>
                  <p:tags r:id="rId8"/>
                </p:custDataLst>
              </p:nvPr>
            </p:nvSpPr>
            <p:spPr bwMode="auto">
              <a:xfrm>
                <a:off x="5486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18" name="Rectangle 10"/>
              <p:cNvSpPr>
                <a:spLocks noChangeArrowheads="1"/>
              </p:cNvSpPr>
              <p:nvPr>
                <p:custDataLst>
                  <p:tags r:id="rId9"/>
                </p:custDataLst>
              </p:nvPr>
            </p:nvSpPr>
            <p:spPr bwMode="auto">
              <a:xfrm>
                <a:off x="5486400" y="3200400"/>
                <a:ext cx="1143000" cy="304800"/>
              </a:xfrm>
              <a:prstGeom prst="rect">
                <a:avLst/>
              </a:prstGeom>
              <a:solidFill>
                <a:schemeClr val="bg1">
                  <a:lumMod val="7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a:t>
                </a:r>
              </a:p>
            </p:txBody>
          </p:sp>
          <p:sp>
            <p:nvSpPr>
              <p:cNvPr id="19" name="Text Box 18"/>
              <p:cNvSpPr txBox="1">
                <a:spLocks noChangeArrowheads="1"/>
              </p:cNvSpPr>
              <p:nvPr>
                <p:custDataLst>
                  <p:tags r:id="rId10"/>
                </p:custDataLst>
              </p:nvPr>
            </p:nvSpPr>
            <p:spPr bwMode="auto">
              <a:xfrm>
                <a:off x="5537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3</a:t>
                </a:r>
              </a:p>
            </p:txBody>
          </p:sp>
        </p:grpSp>
        <p:grpSp>
          <p:nvGrpSpPr>
            <p:cNvPr id="11" name="Group 10"/>
            <p:cNvGrpSpPr/>
            <p:nvPr/>
          </p:nvGrpSpPr>
          <p:grpSpPr>
            <a:xfrm>
              <a:off x="7010400" y="2057400"/>
              <a:ext cx="1143000" cy="1447800"/>
              <a:chOff x="7010400" y="2057400"/>
              <a:chExt cx="1143000" cy="1447800"/>
            </a:xfrm>
          </p:grpSpPr>
          <p:sp>
            <p:nvSpPr>
              <p:cNvPr id="12" name="Rectangle 11"/>
              <p:cNvSpPr>
                <a:spLocks noChangeArrowheads="1"/>
              </p:cNvSpPr>
              <p:nvPr>
                <p:custDataLst>
                  <p:tags r:id="rId3"/>
                </p:custDataLst>
              </p:nvPr>
            </p:nvSpPr>
            <p:spPr bwMode="auto">
              <a:xfrm>
                <a:off x="7010400" y="2895600"/>
                <a:ext cx="1143000" cy="304800"/>
              </a:xfrm>
              <a:prstGeom prst="rect">
                <a:avLst/>
              </a:prstGeom>
              <a:solidFill>
                <a:srgbClr val="D5F1CF"/>
              </a:solidFill>
              <a:ln w="1270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Rectangle 12"/>
              <p:cNvSpPr>
                <a:spLocks noChangeArrowheads="1"/>
              </p:cNvSpPr>
              <p:nvPr>
                <p:custDataLst>
                  <p:tags r:id="rId4"/>
                </p:custDataLst>
              </p:nvPr>
            </p:nvSpPr>
            <p:spPr bwMode="auto">
              <a:xfrm>
                <a:off x="7010400" y="25908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14" name="Rectangle 13"/>
              <p:cNvSpPr>
                <a:spLocks noChangeArrowheads="1"/>
              </p:cNvSpPr>
              <p:nvPr>
                <p:custDataLst>
                  <p:tags r:id="rId5"/>
                </p:custDataLst>
              </p:nvPr>
            </p:nvSpPr>
            <p:spPr bwMode="auto">
              <a:xfrm>
                <a:off x="7010400" y="3200400"/>
                <a:ext cx="1143000" cy="304800"/>
              </a:xfrm>
              <a:prstGeom prst="rect">
                <a:avLst/>
              </a:prstGeom>
              <a:solidFill>
                <a:srgbClr val="FFFFF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a:t>
                </a:r>
              </a:p>
            </p:txBody>
          </p:sp>
          <p:sp>
            <p:nvSpPr>
              <p:cNvPr id="15" name="Text Box 19"/>
              <p:cNvSpPr txBox="1">
                <a:spLocks noChangeArrowheads="1"/>
              </p:cNvSpPr>
              <p:nvPr>
                <p:custDataLst>
                  <p:tags r:id="rId6"/>
                </p:custDataLst>
              </p:nvPr>
            </p:nvSpPr>
            <p:spPr bwMode="auto">
              <a:xfrm>
                <a:off x="7061811" y="2057400"/>
                <a:ext cx="1000893" cy="456473"/>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i="1" dirty="0">
                    <a:solidFill>
                      <a:srgbClr val="C00000"/>
                    </a:solidFill>
                    <a:latin typeface="Calibri" panose="020F0502020204030204" pitchFamily="34" charset="0"/>
                    <a:cs typeface="Calibri" panose="020F0502020204030204" pitchFamily="34" charset="0"/>
                  </a:rPr>
                  <a:t>Case 4</a:t>
                </a:r>
              </a:p>
            </p:txBody>
          </p:sp>
        </p:grpSp>
      </p:grpSp>
    </p:spTree>
    <p:extLst>
      <p:ext uri="{BB962C8B-B14F-4D97-AF65-F5344CB8AC3E}">
        <p14:creationId xmlns:p14="http://schemas.microsoft.com/office/powerpoint/2010/main" val="2431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LIFO Policy (Case </a:t>
            </a:r>
            <a:r>
              <a:rPr lang="en-US" dirty="0">
                <a:solidFill>
                  <a:srgbClr val="FF0000"/>
                </a:solidFill>
              </a:rPr>
              <a:t>1</a:t>
            </a:r>
            <a:r>
              <a:rPr lang="en-US" dirty="0"/>
              <a:t>)</a:t>
            </a:r>
          </a:p>
        </p:txBody>
      </p:sp>
      <p:sp>
        <p:nvSpPr>
          <p:cNvPr id="3" name="Content Placeholder 2"/>
          <p:cNvSpPr>
            <a:spLocks noGrp="1"/>
          </p:cNvSpPr>
          <p:nvPr>
            <p:ph idx="1"/>
          </p:nvPr>
        </p:nvSpPr>
        <p:spPr>
          <a:xfrm>
            <a:off x="396875" y="3474720"/>
            <a:ext cx="8366125" cy="1097280"/>
          </a:xfrm>
        </p:spPr>
        <p:txBody>
          <a:bodyPr/>
          <a:lstStyle/>
          <a:p>
            <a:r>
              <a:rPr lang="en-GB" sz="2400" dirty="0"/>
              <a:t>Insert the freed block at the root of the list</a:t>
            </a:r>
          </a:p>
        </p:txBody>
      </p:sp>
      <p:sp>
        <p:nvSpPr>
          <p:cNvPr id="4" name="Slide Number Placeholder 3"/>
          <p:cNvSpPr>
            <a:spLocks noGrp="1"/>
          </p:cNvSpPr>
          <p:nvPr>
            <p:ph type="sldNum" sz="quarter" idx="10"/>
          </p:nvPr>
        </p:nvSpPr>
        <p:spPr/>
        <p:txBody>
          <a:bodyPr/>
          <a:lstStyle/>
          <a:p>
            <a:fld id="{C0BB463C-2B8D-41E5-9457-1404AA9BBE8D}" type="slidenum">
              <a:rPr lang="en-US" smtClean="0"/>
              <a:t>26</a:t>
            </a:fld>
            <a:endParaRPr lang="en-US"/>
          </a:p>
        </p:txBody>
      </p:sp>
      <p:grpSp>
        <p:nvGrpSpPr>
          <p:cNvPr id="89" name="Group 88"/>
          <p:cNvGrpSpPr/>
          <p:nvPr/>
        </p:nvGrpSpPr>
        <p:grpSpPr>
          <a:xfrm>
            <a:off x="393192" y="1365318"/>
            <a:ext cx="8366760" cy="2130425"/>
            <a:chOff x="393192" y="1362456"/>
            <a:chExt cx="8366760" cy="2130425"/>
          </a:xfrm>
        </p:grpSpPr>
        <p:sp>
          <p:nvSpPr>
            <p:cNvPr id="6" name="Rectangle 95"/>
            <p:cNvSpPr>
              <a:spLocks noChangeArrowheads="1"/>
            </p:cNvSpPr>
            <p:nvPr>
              <p:custDataLst>
                <p:tags r:id="rId57"/>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7" name="Text Box 63"/>
            <p:cNvSpPr txBox="1">
              <a:spLocks noChangeArrowheads="1"/>
            </p:cNvSpPr>
            <p:nvPr>
              <p:custDataLst>
                <p:tags r:id="rId58"/>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grpSp>
      <p:grpSp>
        <p:nvGrpSpPr>
          <p:cNvPr id="86" name="Group 85"/>
          <p:cNvGrpSpPr/>
          <p:nvPr/>
        </p:nvGrpSpPr>
        <p:grpSpPr>
          <a:xfrm>
            <a:off x="393192" y="4498975"/>
            <a:ext cx="8366760" cy="2130425"/>
            <a:chOff x="393192" y="4498975"/>
            <a:chExt cx="8366760" cy="2130425"/>
          </a:xfrm>
        </p:grpSpPr>
        <p:sp>
          <p:nvSpPr>
            <p:cNvPr id="8" name="Rectangle 96"/>
            <p:cNvSpPr>
              <a:spLocks noChangeArrowheads="1"/>
            </p:cNvSpPr>
            <p:nvPr>
              <p:custDataLst>
                <p:tags r:id="rId5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9" name="Text Box 64"/>
            <p:cNvSpPr txBox="1">
              <a:spLocks noChangeArrowheads="1"/>
            </p:cNvSpPr>
            <p:nvPr>
              <p:custDataLst>
                <p:tags r:id="rId5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88" name="Group 87"/>
          <p:cNvGrpSpPr/>
          <p:nvPr/>
        </p:nvGrpSpPr>
        <p:grpSpPr>
          <a:xfrm>
            <a:off x="644616" y="2288862"/>
            <a:ext cx="852997" cy="304800"/>
            <a:chOff x="644616" y="2286000"/>
            <a:chExt cx="852997" cy="304800"/>
          </a:xfrm>
        </p:grpSpPr>
        <p:sp>
          <p:nvSpPr>
            <p:cNvPr id="10" name="Rectangle 41"/>
            <p:cNvSpPr>
              <a:spLocks noChangeArrowheads="1"/>
            </p:cNvSpPr>
            <p:nvPr>
              <p:custDataLst>
                <p:tags r:id="rId53"/>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54"/>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
        <p:nvSpPr>
          <p:cNvPr id="12" name="Freeform 8"/>
          <p:cNvSpPr>
            <a:spLocks/>
          </p:cNvSpPr>
          <p:nvPr>
            <p:custDataLst>
              <p:tags r:id="rId1"/>
            </p:custDataLst>
          </p:nvPr>
        </p:nvSpPr>
        <p:spPr bwMode="auto">
          <a:xfrm>
            <a:off x="1489676" y="2049463"/>
            <a:ext cx="5862637" cy="388937"/>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21" name="Group 20"/>
          <p:cNvGrpSpPr/>
          <p:nvPr/>
        </p:nvGrpSpPr>
        <p:grpSpPr>
          <a:xfrm>
            <a:off x="7365013" y="2209800"/>
            <a:ext cx="1065213" cy="762000"/>
            <a:chOff x="7365013" y="2209800"/>
            <a:chExt cx="1065213" cy="762000"/>
          </a:xfrm>
        </p:grpSpPr>
        <p:grpSp>
          <p:nvGrpSpPr>
            <p:cNvPr id="13" name="Group 42"/>
            <p:cNvGrpSpPr>
              <a:grpSpLocks/>
            </p:cNvGrpSpPr>
            <p:nvPr>
              <p:custDataLst>
                <p:tags r:id="rId45"/>
              </p:custDataLst>
            </p:nvPr>
          </p:nvGrpSpPr>
          <p:grpSpPr bwMode="auto">
            <a:xfrm>
              <a:off x="7365013" y="2209800"/>
              <a:ext cx="1065213" cy="455613"/>
              <a:chOff x="4560" y="1308"/>
              <a:chExt cx="671" cy="287"/>
            </a:xfrm>
          </p:grpSpPr>
          <p:sp>
            <p:nvSpPr>
              <p:cNvPr id="14" name="Rectangle 43"/>
              <p:cNvSpPr>
                <a:spLocks noChangeArrowheads="1"/>
              </p:cNvSpPr>
              <p:nvPr>
                <p:custDataLst>
                  <p:tags r:id="rId49"/>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 name="Rectangle 44"/>
              <p:cNvSpPr>
                <a:spLocks noChangeArrowheads="1"/>
              </p:cNvSpPr>
              <p:nvPr>
                <p:custDataLst>
                  <p:tags r:id="rId50"/>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 name="Rectangle 45"/>
              <p:cNvSpPr>
                <a:spLocks noChangeArrowheads="1"/>
              </p:cNvSpPr>
              <p:nvPr>
                <p:custDataLst>
                  <p:tags r:id="rId51"/>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 name="Rectangle 46"/>
              <p:cNvSpPr>
                <a:spLocks noChangeArrowheads="1"/>
              </p:cNvSpPr>
              <p:nvPr>
                <p:custDataLst>
                  <p:tags r:id="rId52"/>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8" name="Line 48"/>
            <p:cNvSpPr>
              <a:spLocks noChangeShapeType="1"/>
            </p:cNvSpPr>
            <p:nvPr>
              <p:custDataLst>
                <p:tags r:id="rId46"/>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9" name="Oval 47"/>
            <p:cNvSpPr>
              <a:spLocks noChangeArrowheads="1"/>
            </p:cNvSpPr>
            <p:nvPr>
              <p:custDataLst>
                <p:tags r:id="rId47"/>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0" name="Oval 49"/>
            <p:cNvSpPr>
              <a:spLocks noChangeArrowheads="1"/>
            </p:cNvSpPr>
            <p:nvPr>
              <p:custDataLst>
                <p:tags r:id="rId48"/>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22" name="Rounded Rectangle 21"/>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rgbClr val="C00000"/>
                </a:solidFill>
                <a:latin typeface="Calibri" charset="0"/>
                <a:ea typeface="Calibri" charset="0"/>
                <a:cs typeface="Calibri" charset="0"/>
              </a:rPr>
              <a:t>Boundary tags not shown, but don’t forget about them!</a:t>
            </a:r>
          </a:p>
        </p:txBody>
      </p:sp>
      <p:grpSp>
        <p:nvGrpSpPr>
          <p:cNvPr id="36" name="Group 35"/>
          <p:cNvGrpSpPr/>
          <p:nvPr/>
        </p:nvGrpSpPr>
        <p:grpSpPr>
          <a:xfrm>
            <a:off x="2788920" y="2212848"/>
            <a:ext cx="3657600" cy="457200"/>
            <a:chOff x="2778125" y="2616201"/>
            <a:chExt cx="3657600" cy="457200"/>
          </a:xfrm>
        </p:grpSpPr>
        <p:sp>
          <p:nvSpPr>
            <p:cNvPr id="23" name="Rectangle 1"/>
            <p:cNvSpPr>
              <a:spLocks noChangeArrowheads="1"/>
            </p:cNvSpPr>
            <p:nvPr>
              <p:custDataLst>
                <p:tags r:id="rId32"/>
              </p:custDataLst>
            </p:nvPr>
          </p:nvSpPr>
          <p:spPr bwMode="auto">
            <a:xfrm>
              <a:off x="3997325" y="2616201"/>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4" name="Rectangle 5"/>
            <p:cNvSpPr>
              <a:spLocks noChangeArrowheads="1"/>
            </p:cNvSpPr>
            <p:nvPr>
              <p:custDataLst>
                <p:tags r:id="rId33"/>
              </p:custDataLst>
            </p:nvPr>
          </p:nvSpPr>
          <p:spPr bwMode="auto">
            <a:xfrm>
              <a:off x="39973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5" name="Rectangle 6"/>
            <p:cNvSpPr>
              <a:spLocks noChangeArrowheads="1"/>
            </p:cNvSpPr>
            <p:nvPr>
              <p:custDataLst>
                <p:tags r:id="rId34"/>
              </p:custDataLst>
            </p:nvPr>
          </p:nvSpPr>
          <p:spPr bwMode="auto">
            <a:xfrm>
              <a:off x="4302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7"/>
            <p:cNvSpPr>
              <a:spLocks noChangeArrowheads="1"/>
            </p:cNvSpPr>
            <p:nvPr>
              <p:custDataLst>
                <p:tags r:id="rId35"/>
              </p:custDataLst>
            </p:nvPr>
          </p:nvSpPr>
          <p:spPr bwMode="auto">
            <a:xfrm>
              <a:off x="4606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8"/>
            <p:cNvSpPr>
              <a:spLocks noChangeArrowheads="1"/>
            </p:cNvSpPr>
            <p:nvPr>
              <p:custDataLst>
                <p:tags r:id="rId36"/>
              </p:custDataLst>
            </p:nvPr>
          </p:nvSpPr>
          <p:spPr bwMode="auto">
            <a:xfrm>
              <a:off x="49117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9"/>
            <p:cNvSpPr>
              <a:spLocks noChangeArrowheads="1"/>
            </p:cNvSpPr>
            <p:nvPr>
              <p:custDataLst>
                <p:tags r:id="rId37"/>
              </p:custDataLst>
            </p:nvPr>
          </p:nvSpPr>
          <p:spPr bwMode="auto">
            <a:xfrm>
              <a:off x="5826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0"/>
            <p:cNvSpPr>
              <a:spLocks noChangeArrowheads="1"/>
            </p:cNvSpPr>
            <p:nvPr>
              <p:custDataLst>
                <p:tags r:id="rId38"/>
              </p:custDataLst>
            </p:nvPr>
          </p:nvSpPr>
          <p:spPr bwMode="auto">
            <a:xfrm>
              <a:off x="6130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0" name="Rectangle 11"/>
            <p:cNvSpPr>
              <a:spLocks noChangeArrowheads="1"/>
            </p:cNvSpPr>
            <p:nvPr>
              <p:custDataLst>
                <p:tags r:id="rId39"/>
              </p:custDataLst>
            </p:nvPr>
          </p:nvSpPr>
          <p:spPr bwMode="auto">
            <a:xfrm>
              <a:off x="27781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12"/>
            <p:cNvSpPr>
              <a:spLocks noChangeArrowheads="1"/>
            </p:cNvSpPr>
            <p:nvPr>
              <p:custDataLst>
                <p:tags r:id="rId40"/>
              </p:custDataLst>
            </p:nvPr>
          </p:nvSpPr>
          <p:spPr bwMode="auto">
            <a:xfrm>
              <a:off x="30829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13"/>
            <p:cNvSpPr>
              <a:spLocks noChangeArrowheads="1"/>
            </p:cNvSpPr>
            <p:nvPr>
              <p:custDataLst>
                <p:tags r:id="rId41"/>
              </p:custDataLst>
            </p:nvPr>
          </p:nvSpPr>
          <p:spPr bwMode="auto">
            <a:xfrm>
              <a:off x="33877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14"/>
            <p:cNvSpPr>
              <a:spLocks noChangeArrowheads="1"/>
            </p:cNvSpPr>
            <p:nvPr>
              <p:custDataLst>
                <p:tags r:id="rId42"/>
              </p:custDataLst>
            </p:nvPr>
          </p:nvSpPr>
          <p:spPr bwMode="auto">
            <a:xfrm>
              <a:off x="36925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15"/>
            <p:cNvSpPr>
              <a:spLocks noChangeArrowheads="1"/>
            </p:cNvSpPr>
            <p:nvPr>
              <p:custDataLst>
                <p:tags r:id="rId43"/>
              </p:custDataLst>
            </p:nvPr>
          </p:nvSpPr>
          <p:spPr bwMode="auto">
            <a:xfrm>
              <a:off x="52165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16"/>
            <p:cNvSpPr>
              <a:spLocks noChangeArrowheads="1"/>
            </p:cNvSpPr>
            <p:nvPr>
              <p:custDataLst>
                <p:tags r:id="rId44"/>
              </p:custDataLst>
            </p:nvPr>
          </p:nvSpPr>
          <p:spPr bwMode="auto">
            <a:xfrm>
              <a:off x="5521325" y="2692401"/>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grpSp>
      <p:grpSp>
        <p:nvGrpSpPr>
          <p:cNvPr id="90" name="Group 89"/>
          <p:cNvGrpSpPr/>
          <p:nvPr/>
        </p:nvGrpSpPr>
        <p:grpSpPr>
          <a:xfrm>
            <a:off x="3877056" y="1424645"/>
            <a:ext cx="1057341" cy="861355"/>
            <a:chOff x="3877056" y="1424645"/>
            <a:chExt cx="1057341" cy="861355"/>
          </a:xfrm>
        </p:grpSpPr>
        <p:sp>
          <p:nvSpPr>
            <p:cNvPr id="37" name="Text Box 26"/>
            <p:cNvSpPr txBox="1">
              <a:spLocks noChangeArrowheads="1"/>
            </p:cNvSpPr>
            <p:nvPr>
              <p:custDataLst>
                <p:tags r:id="rId29"/>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38" name="Oval 27"/>
            <p:cNvSpPr>
              <a:spLocks noChangeArrowheads="1"/>
            </p:cNvSpPr>
            <p:nvPr>
              <p:custDataLst>
                <p:tags r:id="rId30"/>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39" name="Line 28"/>
            <p:cNvSpPr>
              <a:spLocks noChangeShapeType="1"/>
            </p:cNvSpPr>
            <p:nvPr>
              <p:custDataLst>
                <p:tags r:id="rId31"/>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75" name="Group 74"/>
          <p:cNvGrpSpPr/>
          <p:nvPr/>
        </p:nvGrpSpPr>
        <p:grpSpPr>
          <a:xfrm>
            <a:off x="2793013" y="5527675"/>
            <a:ext cx="3657600" cy="304800"/>
            <a:chOff x="2793013" y="5527675"/>
            <a:chExt cx="3657600" cy="304800"/>
          </a:xfrm>
        </p:grpSpPr>
        <p:sp>
          <p:nvSpPr>
            <p:cNvPr id="61" name="Rectangle 53"/>
            <p:cNvSpPr>
              <a:spLocks noChangeArrowheads="1"/>
            </p:cNvSpPr>
            <p:nvPr>
              <p:custDataLst>
                <p:tags r:id="rId15"/>
              </p:custDataLst>
            </p:nvPr>
          </p:nvSpPr>
          <p:spPr bwMode="auto">
            <a:xfrm>
              <a:off x="4012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2" name="Rectangle 54"/>
            <p:cNvSpPr>
              <a:spLocks noChangeArrowheads="1"/>
            </p:cNvSpPr>
            <p:nvPr>
              <p:custDataLst>
                <p:tags r:id="rId16"/>
              </p:custDataLst>
            </p:nvPr>
          </p:nvSpPr>
          <p:spPr bwMode="auto">
            <a:xfrm>
              <a:off x="4317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3" name="Rectangle 55"/>
            <p:cNvSpPr>
              <a:spLocks noChangeArrowheads="1"/>
            </p:cNvSpPr>
            <p:nvPr>
              <p:custDataLst>
                <p:tags r:id="rId17"/>
              </p:custDataLst>
            </p:nvPr>
          </p:nvSpPr>
          <p:spPr bwMode="auto">
            <a:xfrm>
              <a:off x="4621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4" name="Rectangle 56"/>
            <p:cNvSpPr>
              <a:spLocks noChangeArrowheads="1"/>
            </p:cNvSpPr>
            <p:nvPr>
              <p:custDataLst>
                <p:tags r:id="rId18"/>
              </p:custDataLst>
            </p:nvPr>
          </p:nvSpPr>
          <p:spPr bwMode="auto">
            <a:xfrm>
              <a:off x="49266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5" name="Rectangle 57"/>
            <p:cNvSpPr>
              <a:spLocks noChangeArrowheads="1"/>
            </p:cNvSpPr>
            <p:nvPr>
              <p:custDataLst>
                <p:tags r:id="rId19"/>
              </p:custDataLst>
            </p:nvPr>
          </p:nvSpPr>
          <p:spPr bwMode="auto">
            <a:xfrm>
              <a:off x="5841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6" name="Rectangle 58"/>
            <p:cNvSpPr>
              <a:spLocks noChangeArrowheads="1"/>
            </p:cNvSpPr>
            <p:nvPr>
              <p:custDataLst>
                <p:tags r:id="rId20"/>
              </p:custDataLst>
            </p:nvPr>
          </p:nvSpPr>
          <p:spPr bwMode="auto">
            <a:xfrm>
              <a:off x="6145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7" name="Rectangle 59"/>
            <p:cNvSpPr>
              <a:spLocks noChangeArrowheads="1"/>
            </p:cNvSpPr>
            <p:nvPr>
              <p:custDataLst>
                <p:tags r:id="rId21"/>
              </p:custDataLst>
            </p:nvPr>
          </p:nvSpPr>
          <p:spPr bwMode="auto">
            <a:xfrm>
              <a:off x="2793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8" name="Rectangle 60"/>
            <p:cNvSpPr>
              <a:spLocks noChangeArrowheads="1"/>
            </p:cNvSpPr>
            <p:nvPr>
              <p:custDataLst>
                <p:tags r:id="rId22"/>
              </p:custDataLst>
            </p:nvPr>
          </p:nvSpPr>
          <p:spPr bwMode="auto">
            <a:xfrm>
              <a:off x="3097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61"/>
            <p:cNvSpPr>
              <a:spLocks noChangeArrowheads="1"/>
            </p:cNvSpPr>
            <p:nvPr>
              <p:custDataLst>
                <p:tags r:id="rId23"/>
              </p:custDataLst>
            </p:nvPr>
          </p:nvSpPr>
          <p:spPr bwMode="auto">
            <a:xfrm>
              <a:off x="34026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62"/>
            <p:cNvSpPr>
              <a:spLocks noChangeArrowheads="1"/>
            </p:cNvSpPr>
            <p:nvPr>
              <p:custDataLst>
                <p:tags r:id="rId24"/>
              </p:custDataLst>
            </p:nvPr>
          </p:nvSpPr>
          <p:spPr bwMode="auto">
            <a:xfrm>
              <a:off x="3707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Oval 63"/>
            <p:cNvSpPr>
              <a:spLocks noChangeArrowheads="1"/>
            </p:cNvSpPr>
            <p:nvPr>
              <p:custDataLst>
                <p:tags r:id="rId25"/>
              </p:custDataLst>
            </p:nvPr>
          </p:nvSpPr>
          <p:spPr bwMode="auto">
            <a:xfrm>
              <a:off x="40884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2" name="Rectangle 64"/>
            <p:cNvSpPr>
              <a:spLocks noChangeArrowheads="1"/>
            </p:cNvSpPr>
            <p:nvPr>
              <p:custDataLst>
                <p:tags r:id="rId26"/>
              </p:custDataLst>
            </p:nvPr>
          </p:nvSpPr>
          <p:spPr bwMode="auto">
            <a:xfrm>
              <a:off x="55362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3" name="Rectangle 82"/>
            <p:cNvSpPr>
              <a:spLocks noChangeArrowheads="1"/>
            </p:cNvSpPr>
            <p:nvPr>
              <p:custDataLst>
                <p:tags r:id="rId27"/>
              </p:custDataLst>
            </p:nvPr>
          </p:nvSpPr>
          <p:spPr bwMode="auto">
            <a:xfrm>
              <a:off x="5231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Oval 83"/>
            <p:cNvSpPr>
              <a:spLocks noChangeArrowheads="1"/>
            </p:cNvSpPr>
            <p:nvPr>
              <p:custDataLst>
                <p:tags r:id="rId28"/>
              </p:custDataLst>
            </p:nvPr>
          </p:nvSpPr>
          <p:spPr bwMode="auto">
            <a:xfrm>
              <a:off x="4393213" y="5603875"/>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57" name="Freeform 51"/>
          <p:cNvSpPr>
            <a:spLocks/>
          </p:cNvSpPr>
          <p:nvPr>
            <p:custDataLst>
              <p:tags r:id="rId2"/>
            </p:custDataLst>
          </p:nvPr>
        </p:nvSpPr>
        <p:spPr bwMode="auto">
          <a:xfrm>
            <a:off x="4149725" y="5376672"/>
            <a:ext cx="3200400" cy="304800"/>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60" name="Freeform 58"/>
          <p:cNvSpPr>
            <a:spLocks/>
          </p:cNvSpPr>
          <p:nvPr>
            <p:custDataLst>
              <p:tags r:id="rId3"/>
            </p:custDataLst>
          </p:nvPr>
        </p:nvSpPr>
        <p:spPr bwMode="auto">
          <a:xfrm>
            <a:off x="1481052" y="5248656"/>
            <a:ext cx="2671763" cy="441325"/>
          </a:xfrm>
          <a:custGeom>
            <a:avLst/>
            <a:gdLst/>
            <a:ahLst/>
            <a:cxnLst>
              <a:cxn ang="0">
                <a:pos x="0" y="278"/>
              </a:cxn>
              <a:cxn ang="0">
                <a:pos x="480" y="41"/>
              </a:cxn>
              <a:cxn ang="0">
                <a:pos x="1445" y="30"/>
              </a:cxn>
              <a:cxn ang="0">
                <a:pos x="1683" y="182"/>
              </a:cxn>
            </a:cxnLst>
            <a:rect l="0" t="0" r="r" b="b"/>
            <a:pathLst>
              <a:path w="1683" h="278">
                <a:moveTo>
                  <a:pt x="0" y="278"/>
                </a:moveTo>
                <a:cubicBezTo>
                  <a:pt x="80" y="238"/>
                  <a:pt x="239" y="82"/>
                  <a:pt x="480" y="41"/>
                </a:cubicBezTo>
                <a:cubicBezTo>
                  <a:pt x="721" y="0"/>
                  <a:pt x="1245" y="7"/>
                  <a:pt x="1445" y="30"/>
                </a:cubicBezTo>
                <a:cubicBezTo>
                  <a:pt x="1645" y="53"/>
                  <a:pt x="1634" y="150"/>
                  <a:pt x="1683" y="182"/>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84" name="Group 83"/>
          <p:cNvGrpSpPr/>
          <p:nvPr/>
        </p:nvGrpSpPr>
        <p:grpSpPr>
          <a:xfrm>
            <a:off x="7365013" y="5452872"/>
            <a:ext cx="1065213" cy="762000"/>
            <a:chOff x="7365013" y="5451475"/>
            <a:chExt cx="1065213" cy="762000"/>
          </a:xfrm>
        </p:grpSpPr>
        <p:grpSp>
          <p:nvGrpSpPr>
            <p:cNvPr id="76" name="Group 74"/>
            <p:cNvGrpSpPr>
              <a:grpSpLocks/>
            </p:cNvGrpSpPr>
            <p:nvPr>
              <p:custDataLst>
                <p:tags r:id="rId7"/>
              </p:custDataLst>
            </p:nvPr>
          </p:nvGrpSpPr>
          <p:grpSpPr bwMode="auto">
            <a:xfrm>
              <a:off x="7365013" y="5451475"/>
              <a:ext cx="1065213" cy="455613"/>
              <a:chOff x="4560" y="3350"/>
              <a:chExt cx="671" cy="287"/>
            </a:xfrm>
          </p:grpSpPr>
          <p:sp>
            <p:nvSpPr>
              <p:cNvPr id="77" name="Rectangle 75"/>
              <p:cNvSpPr>
                <a:spLocks noChangeArrowheads="1"/>
              </p:cNvSpPr>
              <p:nvPr>
                <p:custDataLst>
                  <p:tags r:id="rId11"/>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8" name="Rectangle 76"/>
              <p:cNvSpPr>
                <a:spLocks noChangeArrowheads="1"/>
              </p:cNvSpPr>
              <p:nvPr>
                <p:custDataLst>
                  <p:tags r:id="rId12"/>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77"/>
              <p:cNvSpPr>
                <a:spLocks noChangeArrowheads="1"/>
              </p:cNvSpPr>
              <p:nvPr>
                <p:custDataLst>
                  <p:tags r:id="rId13"/>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Rectangle 78"/>
              <p:cNvSpPr>
                <a:spLocks noChangeArrowheads="1"/>
              </p:cNvSpPr>
              <p:nvPr>
                <p:custDataLst>
                  <p:tags r:id="rId14"/>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81" name="Oval 79"/>
            <p:cNvSpPr>
              <a:spLocks noChangeArrowheads="1"/>
            </p:cNvSpPr>
            <p:nvPr>
              <p:custDataLst>
                <p:tags r:id="rId8"/>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2" name="Line 80"/>
            <p:cNvSpPr>
              <a:spLocks noChangeShapeType="1"/>
            </p:cNvSpPr>
            <p:nvPr>
              <p:custDataLst>
                <p:tags r:id="rId9"/>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83" name="Oval 81"/>
            <p:cNvSpPr>
              <a:spLocks noChangeArrowheads="1"/>
            </p:cNvSpPr>
            <p:nvPr>
              <p:custDataLst>
                <p:tags r:id="rId10"/>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58" name="Freeform 52"/>
          <p:cNvSpPr>
            <a:spLocks/>
          </p:cNvSpPr>
          <p:nvPr>
            <p:custDataLst>
              <p:tags r:id="rId4"/>
            </p:custDataLst>
          </p:nvPr>
        </p:nvSpPr>
        <p:spPr bwMode="auto">
          <a:xfrm>
            <a:off x="5059363" y="5696712"/>
            <a:ext cx="2752725" cy="371475"/>
          </a:xfrm>
          <a:custGeom>
            <a:avLst/>
            <a:gdLst/>
            <a:ahLst/>
            <a:cxnLst>
              <a:cxn ang="0">
                <a:pos x="1734" y="0"/>
              </a:cxn>
              <a:cxn ang="0">
                <a:pos x="1481" y="192"/>
              </a:cxn>
              <a:cxn ang="0">
                <a:pos x="304" y="217"/>
              </a:cxn>
              <a:cxn ang="0">
                <a:pos x="0" y="91"/>
              </a:cxn>
            </a:cxnLst>
            <a:rect l="0" t="0" r="r" b="b"/>
            <a:pathLst>
              <a:path w="1734" h="234">
                <a:moveTo>
                  <a:pt x="1734" y="0"/>
                </a:moveTo>
                <a:cubicBezTo>
                  <a:pt x="1692" y="32"/>
                  <a:pt x="1719" y="156"/>
                  <a:pt x="1481" y="192"/>
                </a:cubicBezTo>
                <a:cubicBezTo>
                  <a:pt x="1243" y="228"/>
                  <a:pt x="551" y="234"/>
                  <a:pt x="304" y="217"/>
                </a:cubicBezTo>
                <a:cubicBezTo>
                  <a:pt x="57" y="200"/>
                  <a:pt x="63" y="117"/>
                  <a:pt x="0" y="91"/>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87" name="Group 86"/>
          <p:cNvGrpSpPr/>
          <p:nvPr/>
        </p:nvGrpSpPr>
        <p:grpSpPr>
          <a:xfrm>
            <a:off x="638510" y="5527675"/>
            <a:ext cx="859103" cy="309245"/>
            <a:chOff x="638510" y="5527675"/>
            <a:chExt cx="859103" cy="309245"/>
          </a:xfrm>
        </p:grpSpPr>
        <p:sp>
          <p:nvSpPr>
            <p:cNvPr id="52" name="Rectangle 41"/>
            <p:cNvSpPr>
              <a:spLocks noChangeArrowheads="1"/>
            </p:cNvSpPr>
            <p:nvPr>
              <p:custDataLst>
                <p:tags r:id="rId5"/>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5" name="Text Box 90"/>
            <p:cNvSpPr txBox="1">
              <a:spLocks noChangeArrowheads="1"/>
            </p:cNvSpPr>
            <p:nvPr>
              <p:custDataLst>
                <p:tags r:id="rId6"/>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Tree>
    <p:extLst>
      <p:ext uri="{BB962C8B-B14F-4D97-AF65-F5344CB8AC3E}">
        <p14:creationId xmlns:p14="http://schemas.microsoft.com/office/powerpoint/2010/main" val="368150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7" grpId="0" animBg="1"/>
      <p:bldP spid="60" grpId="0" animBg="1"/>
      <p:bldP spid="5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LIFO Policy (Case </a:t>
            </a:r>
            <a:r>
              <a:rPr lang="en-US" dirty="0">
                <a:solidFill>
                  <a:srgbClr val="FF0000"/>
                </a:solidFill>
              </a:rPr>
              <a:t>2</a:t>
            </a:r>
            <a:r>
              <a:rPr lang="en-US" dirty="0"/>
              <a:t>)</a:t>
            </a:r>
          </a:p>
        </p:txBody>
      </p:sp>
      <p:sp>
        <p:nvSpPr>
          <p:cNvPr id="3" name="Content Placeholder 2"/>
          <p:cNvSpPr>
            <a:spLocks noGrp="1"/>
          </p:cNvSpPr>
          <p:nvPr>
            <p:ph idx="1"/>
          </p:nvPr>
        </p:nvSpPr>
        <p:spPr>
          <a:xfrm>
            <a:off x="393827" y="3474720"/>
            <a:ext cx="8366125" cy="1097280"/>
          </a:xfrm>
        </p:spPr>
        <p:txBody>
          <a:bodyPr/>
          <a:lstStyle/>
          <a:p>
            <a:r>
              <a:rPr lang="en-GB" sz="2400" dirty="0"/>
              <a:t>Splice </a:t>
            </a:r>
            <a:r>
              <a:rPr lang="en-GB" sz="2400" i="1" u="sng" dirty="0"/>
              <a:t>successor</a:t>
            </a:r>
            <a:r>
              <a:rPr lang="en-GB" sz="2400" dirty="0"/>
              <a:t> block out of list, coalesce both memory blocks, and insert the new block at the root of the list</a:t>
            </a:r>
          </a:p>
        </p:txBody>
      </p:sp>
      <p:sp>
        <p:nvSpPr>
          <p:cNvPr id="4" name="Slide Number Placeholder 3"/>
          <p:cNvSpPr>
            <a:spLocks noGrp="1"/>
          </p:cNvSpPr>
          <p:nvPr>
            <p:ph type="sldNum" sz="quarter" idx="10"/>
          </p:nvPr>
        </p:nvSpPr>
        <p:spPr/>
        <p:txBody>
          <a:bodyPr/>
          <a:lstStyle/>
          <a:p>
            <a:fld id="{C0BB463C-2B8D-41E5-9457-1404AA9BBE8D}" type="slidenum">
              <a:rPr lang="en-US" smtClean="0"/>
              <a:t>27</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93"/>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94"/>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gr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91"/>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92"/>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83"/>
              </p:custDataLst>
            </p:nvPr>
          </p:nvGrpSpPr>
          <p:grpSpPr bwMode="auto">
            <a:xfrm>
              <a:off x="7365013" y="2209800"/>
              <a:ext cx="1065213" cy="455613"/>
              <a:chOff x="4560" y="1308"/>
              <a:chExt cx="671" cy="287"/>
            </a:xfrm>
          </p:grpSpPr>
          <p:sp>
            <p:nvSpPr>
              <p:cNvPr id="17" name="Rectangle 43"/>
              <p:cNvSpPr>
                <a:spLocks noChangeArrowheads="1"/>
              </p:cNvSpPr>
              <p:nvPr>
                <p:custDataLst>
                  <p:tags r:id="rId87"/>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88"/>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89"/>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90"/>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84"/>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85"/>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86"/>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60" name="Freeform 8"/>
          <p:cNvSpPr>
            <a:spLocks/>
          </p:cNvSpPr>
          <p:nvPr>
            <p:custDataLst>
              <p:tags r:id="rId1"/>
            </p:custDataLst>
          </p:nvPr>
        </p:nvSpPr>
        <p:spPr bwMode="auto">
          <a:xfrm>
            <a:off x="1489676" y="2049463"/>
            <a:ext cx="5862637" cy="388937"/>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36" name="Group 35"/>
          <p:cNvGrpSpPr/>
          <p:nvPr/>
        </p:nvGrpSpPr>
        <p:grpSpPr>
          <a:xfrm>
            <a:off x="2793013" y="2209800"/>
            <a:ext cx="3657600" cy="457200"/>
            <a:chOff x="2793013" y="2209800"/>
            <a:chExt cx="3657600" cy="457200"/>
          </a:xfrm>
        </p:grpSpPr>
        <p:sp>
          <p:nvSpPr>
            <p:cNvPr id="21" name="Rectangle 1"/>
            <p:cNvSpPr>
              <a:spLocks noChangeArrowheads="1"/>
            </p:cNvSpPr>
            <p:nvPr>
              <p:custDataLst>
                <p:tags r:id="rId68"/>
              </p:custDataLst>
            </p:nvPr>
          </p:nvSpPr>
          <p:spPr bwMode="auto">
            <a:xfrm>
              <a:off x="4012213" y="2209800"/>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2" name="Rectangle 11"/>
            <p:cNvSpPr>
              <a:spLocks noChangeArrowheads="1"/>
            </p:cNvSpPr>
            <p:nvPr>
              <p:custDataLst>
                <p:tags r:id="rId69"/>
              </p:custDataLst>
            </p:nvPr>
          </p:nvSpPr>
          <p:spPr bwMode="auto">
            <a:xfrm>
              <a:off x="40122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3" name="Rectangle 12"/>
            <p:cNvSpPr>
              <a:spLocks noChangeArrowheads="1"/>
            </p:cNvSpPr>
            <p:nvPr>
              <p:custDataLst>
                <p:tags r:id="rId70"/>
              </p:custDataLst>
            </p:nvPr>
          </p:nvSpPr>
          <p:spPr bwMode="auto">
            <a:xfrm>
              <a:off x="43170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4" name="Rectangle 13"/>
            <p:cNvSpPr>
              <a:spLocks noChangeArrowheads="1"/>
            </p:cNvSpPr>
            <p:nvPr>
              <p:custDataLst>
                <p:tags r:id="rId71"/>
              </p:custDataLst>
            </p:nvPr>
          </p:nvSpPr>
          <p:spPr bwMode="auto">
            <a:xfrm>
              <a:off x="46218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5" name="Rectangle 14"/>
            <p:cNvSpPr>
              <a:spLocks noChangeArrowheads="1"/>
            </p:cNvSpPr>
            <p:nvPr>
              <p:custDataLst>
                <p:tags r:id="rId72"/>
              </p:custDataLst>
            </p:nvPr>
          </p:nvSpPr>
          <p:spPr bwMode="auto">
            <a:xfrm>
              <a:off x="49266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6" name="Rectangle 15"/>
            <p:cNvSpPr>
              <a:spLocks noChangeArrowheads="1"/>
            </p:cNvSpPr>
            <p:nvPr>
              <p:custDataLst>
                <p:tags r:id="rId73"/>
              </p:custDataLst>
            </p:nvPr>
          </p:nvSpPr>
          <p:spPr bwMode="auto">
            <a:xfrm>
              <a:off x="58410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7" name="Rectangle 16"/>
            <p:cNvSpPr>
              <a:spLocks noChangeArrowheads="1"/>
            </p:cNvSpPr>
            <p:nvPr>
              <p:custDataLst>
                <p:tags r:id="rId74"/>
              </p:custDataLst>
            </p:nvPr>
          </p:nvSpPr>
          <p:spPr bwMode="auto">
            <a:xfrm>
              <a:off x="61458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8" name="Rectangle 17"/>
            <p:cNvSpPr>
              <a:spLocks noChangeArrowheads="1"/>
            </p:cNvSpPr>
            <p:nvPr>
              <p:custDataLst>
                <p:tags r:id="rId75"/>
              </p:custDataLst>
            </p:nvPr>
          </p:nvSpPr>
          <p:spPr bwMode="auto">
            <a:xfrm>
              <a:off x="27930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8"/>
            <p:cNvSpPr>
              <a:spLocks noChangeArrowheads="1"/>
            </p:cNvSpPr>
            <p:nvPr>
              <p:custDataLst>
                <p:tags r:id="rId76"/>
              </p:custDataLst>
            </p:nvPr>
          </p:nvSpPr>
          <p:spPr bwMode="auto">
            <a:xfrm>
              <a:off x="30978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0" name="Rectangle 19"/>
            <p:cNvSpPr>
              <a:spLocks noChangeArrowheads="1"/>
            </p:cNvSpPr>
            <p:nvPr>
              <p:custDataLst>
                <p:tags r:id="rId77"/>
              </p:custDataLst>
            </p:nvPr>
          </p:nvSpPr>
          <p:spPr bwMode="auto">
            <a:xfrm>
              <a:off x="34026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0"/>
            <p:cNvSpPr>
              <a:spLocks noChangeArrowheads="1"/>
            </p:cNvSpPr>
            <p:nvPr>
              <p:custDataLst>
                <p:tags r:id="rId78"/>
              </p:custDataLst>
            </p:nvPr>
          </p:nvSpPr>
          <p:spPr bwMode="auto">
            <a:xfrm>
              <a:off x="3707413" y="2286000"/>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1"/>
            <p:cNvSpPr>
              <a:spLocks noChangeArrowheads="1"/>
            </p:cNvSpPr>
            <p:nvPr>
              <p:custDataLst>
                <p:tags r:id="rId79"/>
              </p:custDataLst>
            </p:nvPr>
          </p:nvSpPr>
          <p:spPr bwMode="auto">
            <a:xfrm>
              <a:off x="52314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22"/>
            <p:cNvSpPr>
              <a:spLocks noChangeArrowheads="1"/>
            </p:cNvSpPr>
            <p:nvPr>
              <p:custDataLst>
                <p:tags r:id="rId80"/>
              </p:custDataLst>
            </p:nvPr>
          </p:nvSpPr>
          <p:spPr bwMode="auto">
            <a:xfrm>
              <a:off x="5536213" y="2286000"/>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Oval 33"/>
            <p:cNvSpPr>
              <a:spLocks noChangeArrowheads="1"/>
            </p:cNvSpPr>
            <p:nvPr>
              <p:custDataLst>
                <p:tags r:id="rId81"/>
              </p:custDataLst>
            </p:nvPr>
          </p:nvSpPr>
          <p:spPr bwMode="auto">
            <a:xfrm>
              <a:off x="53076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35" name="Oval 39"/>
            <p:cNvSpPr>
              <a:spLocks noChangeArrowheads="1"/>
            </p:cNvSpPr>
            <p:nvPr>
              <p:custDataLst>
                <p:tags r:id="rId82"/>
              </p:custDataLst>
            </p:nvPr>
          </p:nvSpPr>
          <p:spPr bwMode="auto">
            <a:xfrm flipV="1">
              <a:off x="5612413" y="23622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5" name="Group 54"/>
          <p:cNvGrpSpPr/>
          <p:nvPr/>
        </p:nvGrpSpPr>
        <p:grpSpPr>
          <a:xfrm>
            <a:off x="5231413" y="1524000"/>
            <a:ext cx="1065213" cy="1827213"/>
            <a:chOff x="5231413" y="1524000"/>
            <a:chExt cx="1065213" cy="1827213"/>
          </a:xfrm>
        </p:grpSpPr>
        <p:grpSp>
          <p:nvGrpSpPr>
            <p:cNvPr id="37" name="Group 23"/>
            <p:cNvGrpSpPr>
              <a:grpSpLocks/>
            </p:cNvGrpSpPr>
            <p:nvPr>
              <p:custDataLst>
                <p:tags r:id="rId50"/>
              </p:custDataLst>
            </p:nvPr>
          </p:nvGrpSpPr>
          <p:grpSpPr bwMode="auto">
            <a:xfrm>
              <a:off x="5231413" y="1524000"/>
              <a:ext cx="1065213" cy="455613"/>
              <a:chOff x="3216" y="876"/>
              <a:chExt cx="671" cy="287"/>
            </a:xfrm>
          </p:grpSpPr>
          <p:sp>
            <p:nvSpPr>
              <p:cNvPr id="38" name="Rectangle 24"/>
              <p:cNvSpPr>
                <a:spLocks noChangeArrowheads="1"/>
              </p:cNvSpPr>
              <p:nvPr>
                <p:custDataLst>
                  <p:tags r:id="rId64"/>
                </p:custDataLst>
              </p:nvPr>
            </p:nvSpPr>
            <p:spPr bwMode="auto">
              <a:xfrm>
                <a:off x="3216"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9" name="Rectangle 25"/>
              <p:cNvSpPr>
                <a:spLocks noChangeArrowheads="1"/>
              </p:cNvSpPr>
              <p:nvPr>
                <p:custDataLst>
                  <p:tags r:id="rId65"/>
                </p:custDataLst>
              </p:nvPr>
            </p:nvSpPr>
            <p:spPr bwMode="auto">
              <a:xfrm>
                <a:off x="3408"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0" name="Rectangle 26"/>
              <p:cNvSpPr>
                <a:spLocks noChangeArrowheads="1"/>
              </p:cNvSpPr>
              <p:nvPr>
                <p:custDataLst>
                  <p:tags r:id="rId66"/>
                </p:custDataLst>
              </p:nvPr>
            </p:nvSpPr>
            <p:spPr bwMode="auto">
              <a:xfrm>
                <a:off x="3600"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1" name="Rectangle 27"/>
              <p:cNvSpPr>
                <a:spLocks noChangeArrowheads="1"/>
              </p:cNvSpPr>
              <p:nvPr>
                <p:custDataLst>
                  <p:tags r:id="rId67"/>
                </p:custDataLst>
              </p:nvPr>
            </p:nvSpPr>
            <p:spPr bwMode="auto">
              <a:xfrm>
                <a:off x="3696" y="876"/>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42" name="Group 28"/>
            <p:cNvGrpSpPr>
              <a:grpSpLocks/>
            </p:cNvGrpSpPr>
            <p:nvPr>
              <p:custDataLst>
                <p:tags r:id="rId51"/>
              </p:custDataLst>
            </p:nvPr>
          </p:nvGrpSpPr>
          <p:grpSpPr bwMode="auto">
            <a:xfrm>
              <a:off x="5231413" y="2895600"/>
              <a:ext cx="1065213" cy="455613"/>
              <a:chOff x="3216" y="1740"/>
              <a:chExt cx="671" cy="287"/>
            </a:xfrm>
          </p:grpSpPr>
          <p:sp>
            <p:nvSpPr>
              <p:cNvPr id="43" name="Rectangle 29"/>
              <p:cNvSpPr>
                <a:spLocks noChangeArrowheads="1"/>
              </p:cNvSpPr>
              <p:nvPr>
                <p:custDataLst>
                  <p:tags r:id="rId60"/>
                </p:custDataLst>
              </p:nvPr>
            </p:nvSpPr>
            <p:spPr bwMode="auto">
              <a:xfrm>
                <a:off x="3216"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4" name="Rectangle 30"/>
              <p:cNvSpPr>
                <a:spLocks noChangeArrowheads="1"/>
              </p:cNvSpPr>
              <p:nvPr>
                <p:custDataLst>
                  <p:tags r:id="rId61"/>
                </p:custDataLst>
              </p:nvPr>
            </p:nvSpPr>
            <p:spPr bwMode="auto">
              <a:xfrm>
                <a:off x="3408"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5" name="Rectangle 31"/>
              <p:cNvSpPr>
                <a:spLocks noChangeArrowheads="1"/>
              </p:cNvSpPr>
              <p:nvPr>
                <p:custDataLst>
                  <p:tags r:id="rId62"/>
                </p:custDataLst>
              </p:nvPr>
            </p:nvSpPr>
            <p:spPr bwMode="auto">
              <a:xfrm>
                <a:off x="3600"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6" name="Rectangle 32"/>
              <p:cNvSpPr>
                <a:spLocks noChangeArrowheads="1"/>
              </p:cNvSpPr>
              <p:nvPr>
                <p:custDataLst>
                  <p:tags r:id="rId63"/>
                </p:custDataLst>
              </p:nvPr>
            </p:nvSpPr>
            <p:spPr bwMode="auto">
              <a:xfrm>
                <a:off x="3696" y="174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7" name="Line 34"/>
            <p:cNvSpPr>
              <a:spLocks noChangeShapeType="1"/>
            </p:cNvSpPr>
            <p:nvPr>
              <p:custDataLst>
                <p:tags r:id="rId52"/>
              </p:custDataLst>
            </p:nvPr>
          </p:nvSpPr>
          <p:spPr bwMode="auto">
            <a:xfrm>
              <a:off x="53838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8" name="Oval 35"/>
            <p:cNvSpPr>
              <a:spLocks noChangeArrowheads="1"/>
            </p:cNvSpPr>
            <p:nvPr>
              <p:custDataLst>
                <p:tags r:id="rId53"/>
              </p:custDataLst>
            </p:nvPr>
          </p:nvSpPr>
          <p:spPr bwMode="auto">
            <a:xfrm>
              <a:off x="5307613" y="16764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49" name="Line 36"/>
            <p:cNvSpPr>
              <a:spLocks noChangeShapeType="1"/>
            </p:cNvSpPr>
            <p:nvPr>
              <p:custDataLst>
                <p:tags r:id="rId54"/>
              </p:custDataLst>
            </p:nvPr>
          </p:nvSpPr>
          <p:spPr bwMode="auto">
            <a:xfrm>
              <a:off x="5383813" y="17526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0" name="Oval 37"/>
            <p:cNvSpPr>
              <a:spLocks noChangeArrowheads="1"/>
            </p:cNvSpPr>
            <p:nvPr>
              <p:custDataLst>
                <p:tags r:id="rId55"/>
              </p:custDataLst>
            </p:nvPr>
          </p:nvSpPr>
          <p:spPr bwMode="auto">
            <a:xfrm flipV="1">
              <a:off x="5612413" y="30480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1" name="Line 38"/>
            <p:cNvSpPr>
              <a:spLocks noChangeShapeType="1"/>
            </p:cNvSpPr>
            <p:nvPr>
              <p:custDataLst>
                <p:tags r:id="rId56"/>
              </p:custDataLst>
            </p:nvPr>
          </p:nvSpPr>
          <p:spPr bwMode="auto">
            <a:xfrm flipV="1">
              <a:off x="5688613" y="25892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2" name="Line 40"/>
            <p:cNvSpPr>
              <a:spLocks noChangeShapeType="1"/>
            </p:cNvSpPr>
            <p:nvPr>
              <p:custDataLst>
                <p:tags r:id="rId57"/>
              </p:custDataLst>
            </p:nvPr>
          </p:nvSpPr>
          <p:spPr bwMode="auto">
            <a:xfrm flipV="1">
              <a:off x="5688613" y="19034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3" name="Oval 86"/>
            <p:cNvSpPr>
              <a:spLocks noChangeArrowheads="1"/>
            </p:cNvSpPr>
            <p:nvPr>
              <p:custDataLst>
                <p:tags r:id="rId58"/>
              </p:custDataLst>
            </p:nvPr>
          </p:nvSpPr>
          <p:spPr bwMode="auto">
            <a:xfrm>
              <a:off x="5307613" y="3048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4" name="Oval 89"/>
            <p:cNvSpPr>
              <a:spLocks noChangeArrowheads="1"/>
            </p:cNvSpPr>
            <p:nvPr>
              <p:custDataLst>
                <p:tags r:id="rId59"/>
              </p:custDataLst>
            </p:nvPr>
          </p:nvSpPr>
          <p:spPr bwMode="auto">
            <a:xfrm flipV="1">
              <a:off x="5612413" y="1676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6" name="Group 55"/>
          <p:cNvGrpSpPr/>
          <p:nvPr/>
        </p:nvGrpSpPr>
        <p:grpSpPr>
          <a:xfrm>
            <a:off x="3877056" y="1427435"/>
            <a:ext cx="1057341" cy="861355"/>
            <a:chOff x="3877056" y="1424645"/>
            <a:chExt cx="1057341" cy="861355"/>
          </a:xfrm>
        </p:grpSpPr>
        <p:sp>
          <p:nvSpPr>
            <p:cNvPr id="57" name="Text Box 26"/>
            <p:cNvSpPr txBox="1">
              <a:spLocks noChangeArrowheads="1"/>
            </p:cNvSpPr>
            <p:nvPr>
              <p:custDataLst>
                <p:tags r:id="rId47"/>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58" name="Oval 27"/>
            <p:cNvSpPr>
              <a:spLocks noChangeArrowheads="1"/>
            </p:cNvSpPr>
            <p:nvPr>
              <p:custDataLst>
                <p:tags r:id="rId48"/>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59" name="Line 28"/>
            <p:cNvSpPr>
              <a:spLocks noChangeShapeType="1"/>
            </p:cNvSpPr>
            <p:nvPr>
              <p:custDataLst>
                <p:tags r:id="rId49"/>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61" name="Group 60"/>
          <p:cNvGrpSpPr/>
          <p:nvPr/>
        </p:nvGrpSpPr>
        <p:grpSpPr>
          <a:xfrm>
            <a:off x="393192" y="4498975"/>
            <a:ext cx="8366760" cy="2130425"/>
            <a:chOff x="393192" y="4498975"/>
            <a:chExt cx="8366760" cy="2130425"/>
          </a:xfrm>
        </p:grpSpPr>
        <p:sp>
          <p:nvSpPr>
            <p:cNvPr id="62" name="Rectangle 96"/>
            <p:cNvSpPr>
              <a:spLocks noChangeArrowheads="1"/>
            </p:cNvSpPr>
            <p:nvPr>
              <p:custDataLst>
                <p:tags r:id="rId4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63" name="Text Box 64"/>
            <p:cNvSpPr txBox="1">
              <a:spLocks noChangeArrowheads="1"/>
            </p:cNvSpPr>
            <p:nvPr>
              <p:custDataLst>
                <p:tags r:id="rId4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64" name="Group 63"/>
          <p:cNvGrpSpPr/>
          <p:nvPr/>
        </p:nvGrpSpPr>
        <p:grpSpPr>
          <a:xfrm>
            <a:off x="638510" y="5527675"/>
            <a:ext cx="859103" cy="309245"/>
            <a:chOff x="638510" y="5527675"/>
            <a:chExt cx="859103" cy="309245"/>
          </a:xfrm>
        </p:grpSpPr>
        <p:sp>
          <p:nvSpPr>
            <p:cNvPr id="65" name="Rectangle 41"/>
            <p:cNvSpPr>
              <a:spLocks noChangeArrowheads="1"/>
            </p:cNvSpPr>
            <p:nvPr>
              <p:custDataLst>
                <p:tags r:id="rId43"/>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66" name="Text Box 90"/>
            <p:cNvSpPr txBox="1">
              <a:spLocks noChangeArrowheads="1"/>
            </p:cNvSpPr>
            <p:nvPr>
              <p:custDataLst>
                <p:tags r:id="rId44"/>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19" name="Group 118"/>
          <p:cNvGrpSpPr/>
          <p:nvPr/>
        </p:nvGrpSpPr>
        <p:grpSpPr>
          <a:xfrm>
            <a:off x="5231413" y="6139656"/>
            <a:ext cx="1065213" cy="455613"/>
            <a:chOff x="5231413" y="6137275"/>
            <a:chExt cx="1065213" cy="455613"/>
          </a:xfrm>
        </p:grpSpPr>
        <p:grpSp>
          <p:nvGrpSpPr>
            <p:cNvPr id="67" name="Group 2"/>
            <p:cNvGrpSpPr>
              <a:grpSpLocks/>
            </p:cNvGrpSpPr>
            <p:nvPr>
              <p:custDataLst>
                <p:tags r:id="rId36"/>
              </p:custDataLst>
            </p:nvPr>
          </p:nvGrpSpPr>
          <p:grpSpPr bwMode="auto">
            <a:xfrm>
              <a:off x="5231413" y="6137275"/>
              <a:ext cx="1065213" cy="455613"/>
              <a:chOff x="3216" y="3782"/>
              <a:chExt cx="671" cy="287"/>
            </a:xfrm>
          </p:grpSpPr>
          <p:sp>
            <p:nvSpPr>
              <p:cNvPr id="68" name="Rectangle 3"/>
              <p:cNvSpPr>
                <a:spLocks noChangeArrowheads="1"/>
              </p:cNvSpPr>
              <p:nvPr>
                <p:custDataLst>
                  <p:tags r:id="rId39"/>
                </p:custDataLst>
              </p:nvPr>
            </p:nvSpPr>
            <p:spPr bwMode="auto">
              <a:xfrm>
                <a:off x="3216"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4"/>
              <p:cNvSpPr>
                <a:spLocks noChangeArrowheads="1"/>
              </p:cNvSpPr>
              <p:nvPr>
                <p:custDataLst>
                  <p:tags r:id="rId40"/>
                </p:custDataLst>
              </p:nvPr>
            </p:nvSpPr>
            <p:spPr bwMode="auto">
              <a:xfrm>
                <a:off x="3408"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5"/>
              <p:cNvSpPr>
                <a:spLocks noChangeArrowheads="1"/>
              </p:cNvSpPr>
              <p:nvPr>
                <p:custDataLst>
                  <p:tags r:id="rId41"/>
                </p:custDataLst>
              </p:nvPr>
            </p:nvSpPr>
            <p:spPr bwMode="auto">
              <a:xfrm>
                <a:off x="3600"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Rectangle 6"/>
              <p:cNvSpPr>
                <a:spLocks noChangeArrowheads="1"/>
              </p:cNvSpPr>
              <p:nvPr>
                <p:custDataLst>
                  <p:tags r:id="rId42"/>
                </p:custDataLst>
              </p:nvPr>
            </p:nvSpPr>
            <p:spPr bwMode="auto">
              <a:xfrm>
                <a:off x="3696" y="3782"/>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2" name="Oval 72"/>
            <p:cNvSpPr>
              <a:spLocks noChangeArrowheads="1"/>
            </p:cNvSpPr>
            <p:nvPr>
              <p:custDataLst>
                <p:tags r:id="rId37"/>
              </p:custDataLst>
            </p:nvPr>
          </p:nvSpPr>
          <p:spPr bwMode="auto">
            <a:xfrm flipV="1">
              <a:off x="5612413" y="62880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05" name="Oval 87"/>
            <p:cNvSpPr>
              <a:spLocks noChangeArrowheads="1"/>
            </p:cNvSpPr>
            <p:nvPr>
              <p:custDataLst>
                <p:tags r:id="rId38"/>
              </p:custDataLst>
            </p:nvPr>
          </p:nvSpPr>
          <p:spPr bwMode="auto">
            <a:xfrm>
              <a:off x="5307613" y="62896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118" name="Group 117"/>
          <p:cNvGrpSpPr/>
          <p:nvPr/>
        </p:nvGrpSpPr>
        <p:grpSpPr>
          <a:xfrm>
            <a:off x="5231413" y="4765675"/>
            <a:ext cx="1065213" cy="455613"/>
            <a:chOff x="5231413" y="4765675"/>
            <a:chExt cx="1065213" cy="455613"/>
          </a:xfrm>
        </p:grpSpPr>
        <p:grpSp>
          <p:nvGrpSpPr>
            <p:cNvPr id="85" name="Group 65"/>
            <p:cNvGrpSpPr>
              <a:grpSpLocks/>
            </p:cNvGrpSpPr>
            <p:nvPr>
              <p:custDataLst>
                <p:tags r:id="rId29"/>
              </p:custDataLst>
            </p:nvPr>
          </p:nvGrpSpPr>
          <p:grpSpPr bwMode="auto">
            <a:xfrm>
              <a:off x="5231413" y="4765675"/>
              <a:ext cx="1065213" cy="455613"/>
              <a:chOff x="3216" y="2918"/>
              <a:chExt cx="671" cy="287"/>
            </a:xfrm>
          </p:grpSpPr>
          <p:sp>
            <p:nvSpPr>
              <p:cNvPr id="86" name="Rectangle 66"/>
              <p:cNvSpPr>
                <a:spLocks noChangeArrowheads="1"/>
              </p:cNvSpPr>
              <p:nvPr>
                <p:custDataLst>
                  <p:tags r:id="rId32"/>
                </p:custDataLst>
              </p:nvPr>
            </p:nvSpPr>
            <p:spPr bwMode="auto">
              <a:xfrm>
                <a:off x="3216"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7" name="Rectangle 67"/>
              <p:cNvSpPr>
                <a:spLocks noChangeArrowheads="1"/>
              </p:cNvSpPr>
              <p:nvPr>
                <p:custDataLst>
                  <p:tags r:id="rId33"/>
                </p:custDataLst>
              </p:nvPr>
            </p:nvSpPr>
            <p:spPr bwMode="auto">
              <a:xfrm>
                <a:off x="3408"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8" name="Rectangle 68"/>
              <p:cNvSpPr>
                <a:spLocks noChangeArrowheads="1"/>
              </p:cNvSpPr>
              <p:nvPr>
                <p:custDataLst>
                  <p:tags r:id="rId34"/>
                </p:custDataLst>
              </p:nvPr>
            </p:nvSpPr>
            <p:spPr bwMode="auto">
              <a:xfrm>
                <a:off x="3600"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9" name="Rectangle 69"/>
              <p:cNvSpPr>
                <a:spLocks noChangeArrowheads="1"/>
              </p:cNvSpPr>
              <p:nvPr>
                <p:custDataLst>
                  <p:tags r:id="rId35"/>
                </p:custDataLst>
              </p:nvPr>
            </p:nvSpPr>
            <p:spPr bwMode="auto">
              <a:xfrm>
                <a:off x="3696" y="291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0" name="Oval 70"/>
            <p:cNvSpPr>
              <a:spLocks noChangeArrowheads="1"/>
            </p:cNvSpPr>
            <p:nvPr>
              <p:custDataLst>
                <p:tags r:id="rId30"/>
              </p:custDataLst>
            </p:nvPr>
          </p:nvSpPr>
          <p:spPr bwMode="auto">
            <a:xfrm>
              <a:off x="5307613" y="49180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06" name="Oval 88"/>
            <p:cNvSpPr>
              <a:spLocks noChangeArrowheads="1"/>
            </p:cNvSpPr>
            <p:nvPr>
              <p:custDataLst>
                <p:tags r:id="rId31"/>
              </p:custDataLst>
            </p:nvPr>
          </p:nvSpPr>
          <p:spPr bwMode="auto">
            <a:xfrm flipV="1">
              <a:off x="5612413" y="49164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72" name="Line 7"/>
          <p:cNvSpPr>
            <a:spLocks noChangeShapeType="1"/>
          </p:cNvSpPr>
          <p:nvPr>
            <p:custDataLst>
              <p:tags r:id="rId2"/>
            </p:custDataLst>
          </p:nvPr>
        </p:nvSpPr>
        <p:spPr bwMode="auto">
          <a:xfrm flipV="1">
            <a:off x="5688613" y="5145088"/>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91" name="Line 71"/>
          <p:cNvSpPr>
            <a:spLocks noChangeShapeType="1"/>
          </p:cNvSpPr>
          <p:nvPr>
            <p:custDataLst>
              <p:tags r:id="rId3"/>
            </p:custDataLst>
          </p:nvPr>
        </p:nvSpPr>
        <p:spPr bwMode="auto">
          <a:xfrm>
            <a:off x="5383813" y="4994275"/>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20" name="Group 119"/>
          <p:cNvGrpSpPr/>
          <p:nvPr/>
        </p:nvGrpSpPr>
        <p:grpSpPr>
          <a:xfrm>
            <a:off x="2793013" y="5527675"/>
            <a:ext cx="3657600" cy="304800"/>
            <a:chOff x="2793013" y="5527675"/>
            <a:chExt cx="3657600" cy="304800"/>
          </a:xfrm>
        </p:grpSpPr>
        <p:sp>
          <p:nvSpPr>
            <p:cNvPr id="73" name="Rectangle 53"/>
            <p:cNvSpPr>
              <a:spLocks noChangeArrowheads="1"/>
            </p:cNvSpPr>
            <p:nvPr>
              <p:custDataLst>
                <p:tags r:id="rId15"/>
              </p:custDataLst>
            </p:nvPr>
          </p:nvSpPr>
          <p:spPr bwMode="auto">
            <a:xfrm>
              <a:off x="4012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54"/>
            <p:cNvSpPr>
              <a:spLocks noChangeArrowheads="1"/>
            </p:cNvSpPr>
            <p:nvPr>
              <p:custDataLst>
                <p:tags r:id="rId16"/>
              </p:custDataLst>
            </p:nvPr>
          </p:nvSpPr>
          <p:spPr bwMode="auto">
            <a:xfrm>
              <a:off x="4317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55"/>
            <p:cNvSpPr>
              <a:spLocks noChangeArrowheads="1"/>
            </p:cNvSpPr>
            <p:nvPr>
              <p:custDataLst>
                <p:tags r:id="rId17"/>
              </p:custDataLst>
            </p:nvPr>
          </p:nvSpPr>
          <p:spPr bwMode="auto">
            <a:xfrm>
              <a:off x="4621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Rectangle 56"/>
            <p:cNvSpPr>
              <a:spLocks noChangeArrowheads="1"/>
            </p:cNvSpPr>
            <p:nvPr>
              <p:custDataLst>
                <p:tags r:id="rId18"/>
              </p:custDataLst>
            </p:nvPr>
          </p:nvSpPr>
          <p:spPr bwMode="auto">
            <a:xfrm>
              <a:off x="49266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7" name="Rectangle 57"/>
            <p:cNvSpPr>
              <a:spLocks noChangeArrowheads="1"/>
            </p:cNvSpPr>
            <p:nvPr>
              <p:custDataLst>
                <p:tags r:id="rId19"/>
              </p:custDataLst>
            </p:nvPr>
          </p:nvSpPr>
          <p:spPr bwMode="auto">
            <a:xfrm>
              <a:off x="58410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8" name="Rectangle 58"/>
            <p:cNvSpPr>
              <a:spLocks noChangeArrowheads="1"/>
            </p:cNvSpPr>
            <p:nvPr>
              <p:custDataLst>
                <p:tags r:id="rId20"/>
              </p:custDataLst>
            </p:nvPr>
          </p:nvSpPr>
          <p:spPr bwMode="auto">
            <a:xfrm>
              <a:off x="61458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59"/>
            <p:cNvSpPr>
              <a:spLocks noChangeArrowheads="1"/>
            </p:cNvSpPr>
            <p:nvPr>
              <p:custDataLst>
                <p:tags r:id="rId21"/>
              </p:custDataLst>
            </p:nvPr>
          </p:nvSpPr>
          <p:spPr bwMode="auto">
            <a:xfrm>
              <a:off x="27930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Rectangle 60"/>
            <p:cNvSpPr>
              <a:spLocks noChangeArrowheads="1"/>
            </p:cNvSpPr>
            <p:nvPr>
              <p:custDataLst>
                <p:tags r:id="rId22"/>
              </p:custDataLst>
            </p:nvPr>
          </p:nvSpPr>
          <p:spPr bwMode="auto">
            <a:xfrm>
              <a:off x="30978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1" name="Rectangle 61"/>
            <p:cNvSpPr>
              <a:spLocks noChangeArrowheads="1"/>
            </p:cNvSpPr>
            <p:nvPr>
              <p:custDataLst>
                <p:tags r:id="rId23"/>
              </p:custDataLst>
            </p:nvPr>
          </p:nvSpPr>
          <p:spPr bwMode="auto">
            <a:xfrm>
              <a:off x="34026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2" name="Rectangle 62"/>
            <p:cNvSpPr>
              <a:spLocks noChangeArrowheads="1"/>
            </p:cNvSpPr>
            <p:nvPr>
              <p:custDataLst>
                <p:tags r:id="rId24"/>
              </p:custDataLst>
            </p:nvPr>
          </p:nvSpPr>
          <p:spPr bwMode="auto">
            <a:xfrm>
              <a:off x="3707413" y="552767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3" name="Oval 63"/>
            <p:cNvSpPr>
              <a:spLocks noChangeArrowheads="1"/>
            </p:cNvSpPr>
            <p:nvPr>
              <p:custDataLst>
                <p:tags r:id="rId25"/>
              </p:custDataLst>
            </p:nvPr>
          </p:nvSpPr>
          <p:spPr bwMode="auto">
            <a:xfrm>
              <a:off x="40884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4" name="Rectangle 64"/>
            <p:cNvSpPr>
              <a:spLocks noChangeArrowheads="1"/>
            </p:cNvSpPr>
            <p:nvPr>
              <p:custDataLst>
                <p:tags r:id="rId26"/>
              </p:custDataLst>
            </p:nvPr>
          </p:nvSpPr>
          <p:spPr bwMode="auto">
            <a:xfrm>
              <a:off x="55362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1" name="Rectangle 82"/>
            <p:cNvSpPr>
              <a:spLocks noChangeArrowheads="1"/>
            </p:cNvSpPr>
            <p:nvPr>
              <p:custDataLst>
                <p:tags r:id="rId27"/>
              </p:custDataLst>
            </p:nvPr>
          </p:nvSpPr>
          <p:spPr bwMode="auto">
            <a:xfrm>
              <a:off x="5231413" y="552767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2" name="Oval 83"/>
            <p:cNvSpPr>
              <a:spLocks noChangeArrowheads="1"/>
            </p:cNvSpPr>
            <p:nvPr>
              <p:custDataLst>
                <p:tags r:id="rId28"/>
              </p:custDataLst>
            </p:nvPr>
          </p:nvSpPr>
          <p:spPr bwMode="auto">
            <a:xfrm>
              <a:off x="4393213" y="5603875"/>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103" name="Freeform 84"/>
          <p:cNvSpPr>
            <a:spLocks/>
          </p:cNvSpPr>
          <p:nvPr>
            <p:custDataLst>
              <p:tags r:id="rId4"/>
            </p:custDataLst>
          </p:nvPr>
        </p:nvSpPr>
        <p:spPr bwMode="auto">
          <a:xfrm>
            <a:off x="4151913" y="5326063"/>
            <a:ext cx="3213100" cy="354012"/>
          </a:xfrm>
          <a:custGeom>
            <a:avLst/>
            <a:gdLst/>
            <a:ahLst/>
            <a:cxnLst>
              <a:cxn ang="0">
                <a:pos x="0" y="223"/>
              </a:cxn>
              <a:cxn ang="0">
                <a:pos x="288" y="31"/>
              </a:cxn>
              <a:cxn ang="0">
                <a:pos x="1349" y="36"/>
              </a:cxn>
              <a:cxn ang="0">
                <a:pos x="2024" y="223"/>
              </a:cxn>
            </a:cxnLst>
            <a:rect l="0" t="0" r="r" b="b"/>
            <a:pathLst>
              <a:path w="2024" h="223">
                <a:moveTo>
                  <a:pt x="0" y="223"/>
                </a:moveTo>
                <a:cubicBezTo>
                  <a:pt x="48" y="191"/>
                  <a:pt x="63" y="62"/>
                  <a:pt x="288" y="31"/>
                </a:cubicBezTo>
                <a:cubicBezTo>
                  <a:pt x="513" y="0"/>
                  <a:pt x="1060" y="4"/>
                  <a:pt x="1349" y="36"/>
                </a:cubicBezTo>
                <a:cubicBezTo>
                  <a:pt x="1638" y="68"/>
                  <a:pt x="1884" y="184"/>
                  <a:pt x="2024" y="223"/>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107" name="Freeform 94"/>
          <p:cNvSpPr>
            <a:spLocks/>
          </p:cNvSpPr>
          <p:nvPr>
            <p:custDataLst>
              <p:tags r:id="rId5"/>
            </p:custDataLst>
          </p:nvPr>
        </p:nvSpPr>
        <p:spPr bwMode="auto">
          <a:xfrm>
            <a:off x="1481738" y="5235575"/>
            <a:ext cx="2662238" cy="436563"/>
          </a:xfrm>
          <a:custGeom>
            <a:avLst/>
            <a:gdLst/>
            <a:ahLst/>
            <a:cxnLst>
              <a:cxn ang="0">
                <a:pos x="0" y="275"/>
              </a:cxn>
              <a:cxn ang="0">
                <a:pos x="515" y="43"/>
              </a:cxn>
              <a:cxn ang="0">
                <a:pos x="1389" y="22"/>
              </a:cxn>
              <a:cxn ang="0">
                <a:pos x="1677" y="174"/>
              </a:cxn>
            </a:cxnLst>
            <a:rect l="0" t="0" r="r" b="b"/>
            <a:pathLst>
              <a:path w="1677" h="275">
                <a:moveTo>
                  <a:pt x="0" y="275"/>
                </a:moveTo>
                <a:cubicBezTo>
                  <a:pt x="86" y="236"/>
                  <a:pt x="284" y="85"/>
                  <a:pt x="515" y="43"/>
                </a:cubicBezTo>
                <a:cubicBezTo>
                  <a:pt x="746" y="1"/>
                  <a:pt x="1195" y="0"/>
                  <a:pt x="1389" y="22"/>
                </a:cubicBezTo>
                <a:cubicBezTo>
                  <a:pt x="1583" y="44"/>
                  <a:pt x="1617" y="142"/>
                  <a:pt x="1677" y="174"/>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109" name="Group 108"/>
          <p:cNvGrpSpPr/>
          <p:nvPr/>
        </p:nvGrpSpPr>
        <p:grpSpPr>
          <a:xfrm>
            <a:off x="7365013" y="5452872"/>
            <a:ext cx="1065213" cy="762000"/>
            <a:chOff x="7365013" y="5451475"/>
            <a:chExt cx="1065213" cy="762000"/>
          </a:xfrm>
        </p:grpSpPr>
        <p:grpSp>
          <p:nvGrpSpPr>
            <p:cNvPr id="110" name="Group 74"/>
            <p:cNvGrpSpPr>
              <a:grpSpLocks/>
            </p:cNvGrpSpPr>
            <p:nvPr>
              <p:custDataLst>
                <p:tags r:id="rId7"/>
              </p:custDataLst>
            </p:nvPr>
          </p:nvGrpSpPr>
          <p:grpSpPr bwMode="auto">
            <a:xfrm>
              <a:off x="7365013" y="5451475"/>
              <a:ext cx="1065213" cy="455613"/>
              <a:chOff x="4560" y="3350"/>
              <a:chExt cx="671" cy="287"/>
            </a:xfrm>
          </p:grpSpPr>
          <p:sp>
            <p:nvSpPr>
              <p:cNvPr id="114" name="Rectangle 75"/>
              <p:cNvSpPr>
                <a:spLocks noChangeArrowheads="1"/>
              </p:cNvSpPr>
              <p:nvPr>
                <p:custDataLst>
                  <p:tags r:id="rId11"/>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76"/>
              <p:cNvSpPr>
                <a:spLocks noChangeArrowheads="1"/>
              </p:cNvSpPr>
              <p:nvPr>
                <p:custDataLst>
                  <p:tags r:id="rId12"/>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77"/>
              <p:cNvSpPr>
                <a:spLocks noChangeArrowheads="1"/>
              </p:cNvSpPr>
              <p:nvPr>
                <p:custDataLst>
                  <p:tags r:id="rId13"/>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78"/>
              <p:cNvSpPr>
                <a:spLocks noChangeArrowheads="1"/>
              </p:cNvSpPr>
              <p:nvPr>
                <p:custDataLst>
                  <p:tags r:id="rId14"/>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11" name="Oval 79"/>
            <p:cNvSpPr>
              <a:spLocks noChangeArrowheads="1"/>
            </p:cNvSpPr>
            <p:nvPr>
              <p:custDataLst>
                <p:tags r:id="rId8"/>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2" name="Line 80"/>
            <p:cNvSpPr>
              <a:spLocks noChangeShapeType="1"/>
            </p:cNvSpPr>
            <p:nvPr>
              <p:custDataLst>
                <p:tags r:id="rId9"/>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13" name="Oval 81"/>
            <p:cNvSpPr>
              <a:spLocks noChangeArrowheads="1"/>
            </p:cNvSpPr>
            <p:nvPr>
              <p:custDataLst>
                <p:tags r:id="rId10"/>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104" name="Freeform 85"/>
          <p:cNvSpPr>
            <a:spLocks/>
          </p:cNvSpPr>
          <p:nvPr>
            <p:custDataLst>
              <p:tags r:id="rId6"/>
            </p:custDataLst>
          </p:nvPr>
        </p:nvSpPr>
        <p:spPr bwMode="auto">
          <a:xfrm>
            <a:off x="4696425" y="5656263"/>
            <a:ext cx="3125788" cy="325112"/>
          </a:xfrm>
          <a:custGeom>
            <a:avLst/>
            <a:gdLst/>
            <a:ahLst/>
            <a:cxnLst>
              <a:cxn ang="0">
                <a:pos x="864" y="15"/>
              </a:cxn>
              <a:cxn ang="0">
                <a:pos x="745" y="227"/>
              </a:cxn>
              <a:cxn ang="0">
                <a:pos x="210" y="35"/>
              </a:cxn>
              <a:cxn ang="0">
                <a:pos x="0" y="15"/>
              </a:cxn>
            </a:cxnLst>
            <a:rect l="0" t="0" r="r" b="b"/>
            <a:pathLst>
              <a:path w="864" h="230">
                <a:moveTo>
                  <a:pt x="864" y="15"/>
                </a:moveTo>
                <a:cubicBezTo>
                  <a:pt x="844" y="50"/>
                  <a:pt x="854" y="224"/>
                  <a:pt x="745" y="227"/>
                </a:cubicBezTo>
                <a:cubicBezTo>
                  <a:pt x="636" y="230"/>
                  <a:pt x="334" y="70"/>
                  <a:pt x="210" y="35"/>
                </a:cubicBezTo>
                <a:cubicBezTo>
                  <a:pt x="86" y="0"/>
                  <a:pt x="44" y="19"/>
                  <a:pt x="0" y="15"/>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Tree>
    <p:extLst>
      <p:ext uri="{BB962C8B-B14F-4D97-AF65-F5344CB8AC3E}">
        <p14:creationId xmlns:p14="http://schemas.microsoft.com/office/powerpoint/2010/main" val="94666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2" grpId="0" animBg="1"/>
      <p:bldP spid="91" grpId="0" animBg="1"/>
      <p:bldP spid="103" grpId="0" animBg="1"/>
      <p:bldP spid="107" grpId="0" animBg="1"/>
      <p:bldP spid="10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LIFO Policy (Case </a:t>
            </a:r>
            <a:r>
              <a:rPr lang="en-US" dirty="0">
                <a:solidFill>
                  <a:srgbClr val="FF0000"/>
                </a:solidFill>
              </a:rPr>
              <a:t>3</a:t>
            </a:r>
            <a:r>
              <a:rPr lang="en-US" dirty="0"/>
              <a:t>)</a:t>
            </a:r>
          </a:p>
        </p:txBody>
      </p:sp>
      <p:sp>
        <p:nvSpPr>
          <p:cNvPr id="3" name="Content Placeholder 2"/>
          <p:cNvSpPr>
            <a:spLocks noGrp="1"/>
          </p:cNvSpPr>
          <p:nvPr>
            <p:ph idx="1"/>
          </p:nvPr>
        </p:nvSpPr>
        <p:spPr>
          <a:xfrm>
            <a:off x="393827" y="3474815"/>
            <a:ext cx="8366125" cy="1097280"/>
          </a:xfrm>
        </p:spPr>
        <p:txBody>
          <a:bodyPr/>
          <a:lstStyle/>
          <a:p>
            <a:r>
              <a:rPr lang="en-GB" sz="2400" dirty="0"/>
              <a:t>Splice </a:t>
            </a:r>
            <a:r>
              <a:rPr lang="en-GB" sz="2400" i="1" u="sng" dirty="0"/>
              <a:t>predecessor</a:t>
            </a:r>
            <a:r>
              <a:rPr lang="en-GB" sz="2400" dirty="0"/>
              <a:t> block out of list, coalesce both memory blocks, and insert the new block at the root of the list</a:t>
            </a:r>
          </a:p>
        </p:txBody>
      </p:sp>
      <p:sp>
        <p:nvSpPr>
          <p:cNvPr id="4" name="Slide Number Placeholder 3"/>
          <p:cNvSpPr>
            <a:spLocks noGrp="1"/>
          </p:cNvSpPr>
          <p:nvPr>
            <p:ph type="sldNum" sz="quarter" idx="10"/>
          </p:nvPr>
        </p:nvSpPr>
        <p:spPr/>
        <p:txBody>
          <a:bodyPr/>
          <a:lstStyle/>
          <a:p>
            <a:fld id="{C0BB463C-2B8D-41E5-9457-1404AA9BBE8D}" type="slidenum">
              <a:rPr lang="en-US" smtClean="0"/>
              <a:t>28</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93"/>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94"/>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grpSp>
      <p:grpSp>
        <p:nvGrpSpPr>
          <p:cNvPr id="25" name="Group 24"/>
          <p:cNvGrpSpPr/>
          <p:nvPr/>
        </p:nvGrpSpPr>
        <p:grpSpPr>
          <a:xfrm>
            <a:off x="2793013" y="2206625"/>
            <a:ext cx="3657600" cy="457200"/>
            <a:chOff x="2793013" y="2206625"/>
            <a:chExt cx="3657600" cy="457200"/>
          </a:xfrm>
        </p:grpSpPr>
        <p:sp>
          <p:nvSpPr>
            <p:cNvPr id="26" name="Rectangle 1"/>
            <p:cNvSpPr>
              <a:spLocks noChangeArrowheads="1"/>
            </p:cNvSpPr>
            <p:nvPr>
              <p:custDataLst>
                <p:tags r:id="rId78"/>
              </p:custDataLst>
            </p:nvPr>
          </p:nvSpPr>
          <p:spPr bwMode="auto">
            <a:xfrm>
              <a:off x="4012213" y="2206625"/>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17"/>
            <p:cNvSpPr>
              <a:spLocks noChangeArrowheads="1"/>
            </p:cNvSpPr>
            <p:nvPr>
              <p:custDataLst>
                <p:tags r:id="rId79"/>
              </p:custDataLst>
            </p:nvPr>
          </p:nvSpPr>
          <p:spPr bwMode="auto">
            <a:xfrm>
              <a:off x="40122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8" name="Rectangle 18"/>
            <p:cNvSpPr>
              <a:spLocks noChangeArrowheads="1"/>
            </p:cNvSpPr>
            <p:nvPr>
              <p:custDataLst>
                <p:tags r:id="rId80"/>
              </p:custDataLst>
            </p:nvPr>
          </p:nvSpPr>
          <p:spPr bwMode="auto">
            <a:xfrm>
              <a:off x="43170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9" name="Rectangle 19"/>
            <p:cNvSpPr>
              <a:spLocks noChangeArrowheads="1"/>
            </p:cNvSpPr>
            <p:nvPr>
              <p:custDataLst>
                <p:tags r:id="rId81"/>
              </p:custDataLst>
            </p:nvPr>
          </p:nvSpPr>
          <p:spPr bwMode="auto">
            <a:xfrm>
              <a:off x="46218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0" name="Rectangle 20"/>
            <p:cNvSpPr>
              <a:spLocks noChangeArrowheads="1"/>
            </p:cNvSpPr>
            <p:nvPr>
              <p:custDataLst>
                <p:tags r:id="rId82"/>
              </p:custDataLst>
            </p:nvPr>
          </p:nvSpPr>
          <p:spPr bwMode="auto">
            <a:xfrm>
              <a:off x="49266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1"/>
            <p:cNvSpPr>
              <a:spLocks noChangeArrowheads="1"/>
            </p:cNvSpPr>
            <p:nvPr>
              <p:custDataLst>
                <p:tags r:id="rId83"/>
              </p:custDataLst>
            </p:nvPr>
          </p:nvSpPr>
          <p:spPr bwMode="auto">
            <a:xfrm>
              <a:off x="58410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2"/>
            <p:cNvSpPr>
              <a:spLocks noChangeArrowheads="1"/>
            </p:cNvSpPr>
            <p:nvPr>
              <p:custDataLst>
                <p:tags r:id="rId84"/>
              </p:custDataLst>
            </p:nvPr>
          </p:nvSpPr>
          <p:spPr bwMode="auto">
            <a:xfrm>
              <a:off x="61458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23"/>
            <p:cNvSpPr>
              <a:spLocks noChangeArrowheads="1"/>
            </p:cNvSpPr>
            <p:nvPr>
              <p:custDataLst>
                <p:tags r:id="rId85"/>
              </p:custDataLst>
            </p:nvPr>
          </p:nvSpPr>
          <p:spPr bwMode="auto">
            <a:xfrm>
              <a:off x="27930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Rectangle 24"/>
            <p:cNvSpPr>
              <a:spLocks noChangeArrowheads="1"/>
            </p:cNvSpPr>
            <p:nvPr>
              <p:custDataLst>
                <p:tags r:id="rId86"/>
              </p:custDataLst>
            </p:nvPr>
          </p:nvSpPr>
          <p:spPr bwMode="auto">
            <a:xfrm>
              <a:off x="30978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5" name="Rectangle 25"/>
            <p:cNvSpPr>
              <a:spLocks noChangeArrowheads="1"/>
            </p:cNvSpPr>
            <p:nvPr>
              <p:custDataLst>
                <p:tags r:id="rId87"/>
              </p:custDataLst>
            </p:nvPr>
          </p:nvSpPr>
          <p:spPr bwMode="auto">
            <a:xfrm>
              <a:off x="34026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6" name="Rectangle 26"/>
            <p:cNvSpPr>
              <a:spLocks noChangeArrowheads="1"/>
            </p:cNvSpPr>
            <p:nvPr>
              <p:custDataLst>
                <p:tags r:id="rId88"/>
              </p:custDataLst>
            </p:nvPr>
          </p:nvSpPr>
          <p:spPr bwMode="auto">
            <a:xfrm>
              <a:off x="3707413" y="2282825"/>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7" name="Oval 37"/>
            <p:cNvSpPr>
              <a:spLocks noChangeArrowheads="1"/>
            </p:cNvSpPr>
            <p:nvPr>
              <p:custDataLst>
                <p:tags r:id="rId89"/>
              </p:custDataLst>
            </p:nvPr>
          </p:nvSpPr>
          <p:spPr bwMode="auto">
            <a:xfrm>
              <a:off x="2869213" y="23590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38" name="Oval 43"/>
            <p:cNvSpPr>
              <a:spLocks noChangeArrowheads="1"/>
            </p:cNvSpPr>
            <p:nvPr>
              <p:custDataLst>
                <p:tags r:id="rId90"/>
              </p:custDataLst>
            </p:nvPr>
          </p:nvSpPr>
          <p:spPr bwMode="auto">
            <a:xfrm flipV="1">
              <a:off x="3174013" y="23574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39" name="Rectangle 45"/>
            <p:cNvSpPr>
              <a:spLocks noChangeArrowheads="1"/>
            </p:cNvSpPr>
            <p:nvPr>
              <p:custDataLst>
                <p:tags r:id="rId91"/>
              </p:custDataLst>
            </p:nvPr>
          </p:nvSpPr>
          <p:spPr bwMode="auto">
            <a:xfrm>
              <a:off x="52314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0" name="Rectangle 46"/>
            <p:cNvSpPr>
              <a:spLocks noChangeArrowheads="1"/>
            </p:cNvSpPr>
            <p:nvPr>
              <p:custDataLst>
                <p:tags r:id="rId92"/>
              </p:custDataLst>
            </p:nvPr>
          </p:nvSpPr>
          <p:spPr bwMode="auto">
            <a:xfrm>
              <a:off x="5536213" y="2282825"/>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grpSp>
      <p:sp>
        <p:nvSpPr>
          <p:cNvPr id="61" name="Freeform 14"/>
          <p:cNvSpPr>
            <a:spLocks/>
          </p:cNvSpPr>
          <p:nvPr>
            <p:custDataLst>
              <p:tags r:id="rId1"/>
            </p:custDataLst>
          </p:nvPr>
        </p:nvSpPr>
        <p:spPr bwMode="auto">
          <a:xfrm>
            <a:off x="1497613" y="2046287"/>
            <a:ext cx="5862637" cy="388938"/>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76"/>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77"/>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68"/>
              </p:custDataLst>
            </p:nvPr>
          </p:nvGrpSpPr>
          <p:grpSpPr bwMode="auto">
            <a:xfrm>
              <a:off x="7365013" y="2209800"/>
              <a:ext cx="1065213" cy="455613"/>
              <a:chOff x="4560" y="1308"/>
              <a:chExt cx="671" cy="287"/>
            </a:xfrm>
          </p:grpSpPr>
          <p:sp>
            <p:nvSpPr>
              <p:cNvPr id="17" name="Rectangle 43"/>
              <p:cNvSpPr>
                <a:spLocks noChangeArrowheads="1"/>
              </p:cNvSpPr>
              <p:nvPr>
                <p:custDataLst>
                  <p:tags r:id="rId72"/>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73"/>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74"/>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75"/>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69"/>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70"/>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71"/>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grpSp>
        <p:nvGrpSpPr>
          <p:cNvPr id="21" name="Group 20"/>
          <p:cNvGrpSpPr/>
          <p:nvPr/>
        </p:nvGrpSpPr>
        <p:grpSpPr>
          <a:xfrm>
            <a:off x="3877056" y="1427435"/>
            <a:ext cx="1057341" cy="861355"/>
            <a:chOff x="3877056" y="1424645"/>
            <a:chExt cx="1057341" cy="861355"/>
          </a:xfrm>
        </p:grpSpPr>
        <p:sp>
          <p:nvSpPr>
            <p:cNvPr id="22" name="Text Box 26"/>
            <p:cNvSpPr txBox="1">
              <a:spLocks noChangeArrowheads="1"/>
            </p:cNvSpPr>
            <p:nvPr>
              <p:custDataLst>
                <p:tags r:id="rId65"/>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23" name="Oval 27"/>
            <p:cNvSpPr>
              <a:spLocks noChangeArrowheads="1"/>
            </p:cNvSpPr>
            <p:nvPr>
              <p:custDataLst>
                <p:tags r:id="rId66"/>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24" name="Line 28"/>
            <p:cNvSpPr>
              <a:spLocks noChangeShapeType="1"/>
            </p:cNvSpPr>
            <p:nvPr>
              <p:custDataLst>
                <p:tags r:id="rId67"/>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41" name="Group 40"/>
          <p:cNvGrpSpPr/>
          <p:nvPr/>
        </p:nvGrpSpPr>
        <p:grpSpPr>
          <a:xfrm>
            <a:off x="2793013" y="1520825"/>
            <a:ext cx="1065213" cy="914400"/>
            <a:chOff x="2793013" y="1520825"/>
            <a:chExt cx="1065213" cy="914400"/>
          </a:xfrm>
        </p:grpSpPr>
        <p:grpSp>
          <p:nvGrpSpPr>
            <p:cNvPr id="42" name="Group 27"/>
            <p:cNvGrpSpPr>
              <a:grpSpLocks/>
            </p:cNvGrpSpPr>
            <p:nvPr>
              <p:custDataLst>
                <p:tags r:id="rId56"/>
              </p:custDataLst>
            </p:nvPr>
          </p:nvGrpSpPr>
          <p:grpSpPr bwMode="auto">
            <a:xfrm>
              <a:off x="2793013" y="1520825"/>
              <a:ext cx="1065213" cy="455612"/>
              <a:chOff x="1680" y="831"/>
              <a:chExt cx="671" cy="287"/>
            </a:xfrm>
          </p:grpSpPr>
          <p:sp>
            <p:nvSpPr>
              <p:cNvPr id="47" name="Rectangle 28"/>
              <p:cNvSpPr>
                <a:spLocks noChangeArrowheads="1"/>
              </p:cNvSpPr>
              <p:nvPr>
                <p:custDataLst>
                  <p:tags r:id="rId61"/>
                </p:custDataLst>
              </p:nvPr>
            </p:nvSpPr>
            <p:spPr bwMode="auto">
              <a:xfrm>
                <a:off x="1680"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8" name="Rectangle 29"/>
              <p:cNvSpPr>
                <a:spLocks noChangeArrowheads="1"/>
              </p:cNvSpPr>
              <p:nvPr>
                <p:custDataLst>
                  <p:tags r:id="rId62"/>
                </p:custDataLst>
              </p:nvPr>
            </p:nvSpPr>
            <p:spPr bwMode="auto">
              <a:xfrm>
                <a:off x="1872"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9" name="Rectangle 30"/>
              <p:cNvSpPr>
                <a:spLocks noChangeArrowheads="1"/>
              </p:cNvSpPr>
              <p:nvPr>
                <p:custDataLst>
                  <p:tags r:id="rId63"/>
                </p:custDataLst>
              </p:nvPr>
            </p:nvSpPr>
            <p:spPr bwMode="auto">
              <a:xfrm>
                <a:off x="2064"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0" name="Rectangle 31"/>
              <p:cNvSpPr>
                <a:spLocks noChangeArrowheads="1"/>
              </p:cNvSpPr>
              <p:nvPr>
                <p:custDataLst>
                  <p:tags r:id="rId64"/>
                </p:custDataLst>
              </p:nvPr>
            </p:nvSpPr>
            <p:spPr bwMode="auto">
              <a:xfrm>
                <a:off x="2160" y="831"/>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3" name="Oval 39"/>
            <p:cNvSpPr>
              <a:spLocks noChangeArrowheads="1"/>
            </p:cNvSpPr>
            <p:nvPr>
              <p:custDataLst>
                <p:tags r:id="rId57"/>
              </p:custDataLst>
            </p:nvPr>
          </p:nvSpPr>
          <p:spPr bwMode="auto">
            <a:xfrm>
              <a:off x="2869213" y="16732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44" name="Line 40"/>
            <p:cNvSpPr>
              <a:spLocks noChangeShapeType="1"/>
            </p:cNvSpPr>
            <p:nvPr>
              <p:custDataLst>
                <p:tags r:id="rId58"/>
              </p:custDataLst>
            </p:nvPr>
          </p:nvSpPr>
          <p:spPr bwMode="auto">
            <a:xfrm>
              <a:off x="2945413" y="17494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5" name="Line 44"/>
            <p:cNvSpPr>
              <a:spLocks noChangeShapeType="1"/>
            </p:cNvSpPr>
            <p:nvPr>
              <p:custDataLst>
                <p:tags r:id="rId59"/>
              </p:custDataLst>
            </p:nvPr>
          </p:nvSpPr>
          <p:spPr bwMode="auto">
            <a:xfrm flipV="1">
              <a:off x="3250213" y="18986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46" name="Oval 90"/>
            <p:cNvSpPr>
              <a:spLocks noChangeArrowheads="1"/>
            </p:cNvSpPr>
            <p:nvPr>
              <p:custDataLst>
                <p:tags r:id="rId60"/>
              </p:custDataLst>
            </p:nvPr>
          </p:nvSpPr>
          <p:spPr bwMode="auto">
            <a:xfrm flipV="1">
              <a:off x="3174013" y="16716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51" name="Group 50"/>
          <p:cNvGrpSpPr/>
          <p:nvPr/>
        </p:nvGrpSpPr>
        <p:grpSpPr>
          <a:xfrm>
            <a:off x="2793013" y="2435225"/>
            <a:ext cx="1065213" cy="912812"/>
            <a:chOff x="2793013" y="2435225"/>
            <a:chExt cx="1065213" cy="912812"/>
          </a:xfrm>
        </p:grpSpPr>
        <p:grpSp>
          <p:nvGrpSpPr>
            <p:cNvPr id="52" name="Group 32"/>
            <p:cNvGrpSpPr>
              <a:grpSpLocks/>
            </p:cNvGrpSpPr>
            <p:nvPr>
              <p:custDataLst>
                <p:tags r:id="rId47"/>
              </p:custDataLst>
            </p:nvPr>
          </p:nvGrpSpPr>
          <p:grpSpPr bwMode="auto">
            <a:xfrm>
              <a:off x="2793013" y="2892425"/>
              <a:ext cx="1065213" cy="455612"/>
              <a:chOff x="1680" y="1695"/>
              <a:chExt cx="671" cy="287"/>
            </a:xfrm>
          </p:grpSpPr>
          <p:sp>
            <p:nvSpPr>
              <p:cNvPr id="57" name="Rectangle 33"/>
              <p:cNvSpPr>
                <a:spLocks noChangeArrowheads="1"/>
              </p:cNvSpPr>
              <p:nvPr>
                <p:custDataLst>
                  <p:tags r:id="rId52"/>
                </p:custDataLst>
              </p:nvPr>
            </p:nvSpPr>
            <p:spPr bwMode="auto">
              <a:xfrm>
                <a:off x="1680"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8" name="Rectangle 34"/>
              <p:cNvSpPr>
                <a:spLocks noChangeArrowheads="1"/>
              </p:cNvSpPr>
              <p:nvPr>
                <p:custDataLst>
                  <p:tags r:id="rId53"/>
                </p:custDataLst>
              </p:nvPr>
            </p:nvSpPr>
            <p:spPr bwMode="auto">
              <a:xfrm>
                <a:off x="1872"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9" name="Rectangle 35"/>
              <p:cNvSpPr>
                <a:spLocks noChangeArrowheads="1"/>
              </p:cNvSpPr>
              <p:nvPr>
                <p:custDataLst>
                  <p:tags r:id="rId54"/>
                </p:custDataLst>
              </p:nvPr>
            </p:nvSpPr>
            <p:spPr bwMode="auto">
              <a:xfrm>
                <a:off x="2064"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0" name="Rectangle 36"/>
              <p:cNvSpPr>
                <a:spLocks noChangeArrowheads="1"/>
              </p:cNvSpPr>
              <p:nvPr>
                <p:custDataLst>
                  <p:tags r:id="rId55"/>
                </p:custDataLst>
              </p:nvPr>
            </p:nvSpPr>
            <p:spPr bwMode="auto">
              <a:xfrm>
                <a:off x="2160" y="1695"/>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53" name="Line 38"/>
            <p:cNvSpPr>
              <a:spLocks noChangeShapeType="1"/>
            </p:cNvSpPr>
            <p:nvPr>
              <p:custDataLst>
                <p:tags r:id="rId48"/>
              </p:custDataLst>
            </p:nvPr>
          </p:nvSpPr>
          <p:spPr bwMode="auto">
            <a:xfrm>
              <a:off x="2945413" y="24352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4" name="Oval 41"/>
            <p:cNvSpPr>
              <a:spLocks noChangeArrowheads="1"/>
            </p:cNvSpPr>
            <p:nvPr>
              <p:custDataLst>
                <p:tags r:id="rId49"/>
              </p:custDataLst>
            </p:nvPr>
          </p:nvSpPr>
          <p:spPr bwMode="auto">
            <a:xfrm flipV="1">
              <a:off x="3174013" y="30432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5" name="Line 42"/>
            <p:cNvSpPr>
              <a:spLocks noChangeShapeType="1"/>
            </p:cNvSpPr>
            <p:nvPr>
              <p:custDataLst>
                <p:tags r:id="rId50"/>
              </p:custDataLst>
            </p:nvPr>
          </p:nvSpPr>
          <p:spPr bwMode="auto">
            <a:xfrm flipV="1">
              <a:off x="3250213" y="25844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6" name="Oval 87"/>
            <p:cNvSpPr>
              <a:spLocks noChangeArrowheads="1"/>
            </p:cNvSpPr>
            <p:nvPr>
              <p:custDataLst>
                <p:tags r:id="rId51"/>
              </p:custDataLst>
            </p:nvPr>
          </p:nvSpPr>
          <p:spPr bwMode="auto">
            <a:xfrm>
              <a:off x="2869213" y="30448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62" name="Group 61"/>
          <p:cNvGrpSpPr/>
          <p:nvPr/>
        </p:nvGrpSpPr>
        <p:grpSpPr>
          <a:xfrm>
            <a:off x="393192" y="4462400"/>
            <a:ext cx="8366760" cy="2130425"/>
            <a:chOff x="393192" y="4498975"/>
            <a:chExt cx="8366760" cy="2130425"/>
          </a:xfrm>
        </p:grpSpPr>
        <p:sp>
          <p:nvSpPr>
            <p:cNvPr id="63" name="Rectangle 96"/>
            <p:cNvSpPr>
              <a:spLocks noChangeArrowheads="1"/>
            </p:cNvSpPr>
            <p:nvPr>
              <p:custDataLst>
                <p:tags r:id="rId45"/>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64" name="Text Box 64"/>
            <p:cNvSpPr txBox="1">
              <a:spLocks noChangeArrowheads="1"/>
            </p:cNvSpPr>
            <p:nvPr>
              <p:custDataLst>
                <p:tags r:id="rId46"/>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65" name="Group 64"/>
          <p:cNvGrpSpPr/>
          <p:nvPr/>
        </p:nvGrpSpPr>
        <p:grpSpPr>
          <a:xfrm>
            <a:off x="638510" y="5527613"/>
            <a:ext cx="859103" cy="309245"/>
            <a:chOff x="638510" y="5527675"/>
            <a:chExt cx="859103" cy="309245"/>
          </a:xfrm>
        </p:grpSpPr>
        <p:sp>
          <p:nvSpPr>
            <p:cNvPr id="66" name="Rectangle 41"/>
            <p:cNvSpPr>
              <a:spLocks noChangeArrowheads="1"/>
            </p:cNvSpPr>
            <p:nvPr>
              <p:custDataLst>
                <p:tags r:id="rId43"/>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67" name="Text Box 90"/>
            <p:cNvSpPr txBox="1">
              <a:spLocks noChangeArrowheads="1"/>
            </p:cNvSpPr>
            <p:nvPr>
              <p:custDataLst>
                <p:tags r:id="rId44"/>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68" name="Group 67"/>
          <p:cNvGrpSpPr/>
          <p:nvPr/>
        </p:nvGrpSpPr>
        <p:grpSpPr>
          <a:xfrm>
            <a:off x="7365013" y="5452810"/>
            <a:ext cx="1065213" cy="762000"/>
            <a:chOff x="7365013" y="5451475"/>
            <a:chExt cx="1065213" cy="762000"/>
          </a:xfrm>
        </p:grpSpPr>
        <p:grpSp>
          <p:nvGrpSpPr>
            <p:cNvPr id="69" name="Group 74"/>
            <p:cNvGrpSpPr>
              <a:grpSpLocks/>
            </p:cNvGrpSpPr>
            <p:nvPr>
              <p:custDataLst>
                <p:tags r:id="rId35"/>
              </p:custDataLst>
            </p:nvPr>
          </p:nvGrpSpPr>
          <p:grpSpPr bwMode="auto">
            <a:xfrm>
              <a:off x="7365013" y="5451475"/>
              <a:ext cx="1065213" cy="455613"/>
              <a:chOff x="4560" y="3350"/>
              <a:chExt cx="671" cy="287"/>
            </a:xfrm>
          </p:grpSpPr>
          <p:sp>
            <p:nvSpPr>
              <p:cNvPr id="73" name="Rectangle 75"/>
              <p:cNvSpPr>
                <a:spLocks noChangeArrowheads="1"/>
              </p:cNvSpPr>
              <p:nvPr>
                <p:custDataLst>
                  <p:tags r:id="rId39"/>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76"/>
              <p:cNvSpPr>
                <a:spLocks noChangeArrowheads="1"/>
              </p:cNvSpPr>
              <p:nvPr>
                <p:custDataLst>
                  <p:tags r:id="rId40"/>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77"/>
              <p:cNvSpPr>
                <a:spLocks noChangeArrowheads="1"/>
              </p:cNvSpPr>
              <p:nvPr>
                <p:custDataLst>
                  <p:tags r:id="rId41"/>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Rectangle 78"/>
              <p:cNvSpPr>
                <a:spLocks noChangeArrowheads="1"/>
              </p:cNvSpPr>
              <p:nvPr>
                <p:custDataLst>
                  <p:tags r:id="rId42"/>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70" name="Oval 79"/>
            <p:cNvSpPr>
              <a:spLocks noChangeArrowheads="1"/>
            </p:cNvSpPr>
            <p:nvPr>
              <p:custDataLst>
                <p:tags r:id="rId36"/>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1" name="Line 80"/>
            <p:cNvSpPr>
              <a:spLocks noChangeShapeType="1"/>
            </p:cNvSpPr>
            <p:nvPr>
              <p:custDataLst>
                <p:tags r:id="rId37"/>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72" name="Oval 81"/>
            <p:cNvSpPr>
              <a:spLocks noChangeArrowheads="1"/>
            </p:cNvSpPr>
            <p:nvPr>
              <p:custDataLst>
                <p:tags r:id="rId38"/>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91" name="Group 90"/>
          <p:cNvGrpSpPr/>
          <p:nvPr/>
        </p:nvGrpSpPr>
        <p:grpSpPr>
          <a:xfrm>
            <a:off x="2793013" y="6135624"/>
            <a:ext cx="1065213" cy="455613"/>
            <a:chOff x="2793013" y="6097587"/>
            <a:chExt cx="1065213" cy="455613"/>
          </a:xfrm>
        </p:grpSpPr>
        <p:grpSp>
          <p:nvGrpSpPr>
            <p:cNvPr id="92" name="Group 2"/>
            <p:cNvGrpSpPr>
              <a:grpSpLocks/>
            </p:cNvGrpSpPr>
            <p:nvPr>
              <p:custDataLst>
                <p:tags r:id="rId28"/>
              </p:custDataLst>
            </p:nvPr>
          </p:nvGrpSpPr>
          <p:grpSpPr bwMode="auto">
            <a:xfrm>
              <a:off x="2793013" y="6097587"/>
              <a:ext cx="1065213" cy="455613"/>
              <a:chOff x="1680" y="3714"/>
              <a:chExt cx="671" cy="287"/>
            </a:xfrm>
          </p:grpSpPr>
          <p:sp>
            <p:nvSpPr>
              <p:cNvPr id="95" name="Rectangle 3"/>
              <p:cNvSpPr>
                <a:spLocks noChangeArrowheads="1"/>
              </p:cNvSpPr>
              <p:nvPr>
                <p:custDataLst>
                  <p:tags r:id="rId31"/>
                </p:custDataLst>
              </p:nvPr>
            </p:nvSpPr>
            <p:spPr bwMode="auto">
              <a:xfrm>
                <a:off x="1680"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6" name="Rectangle 4"/>
              <p:cNvSpPr>
                <a:spLocks noChangeArrowheads="1"/>
              </p:cNvSpPr>
              <p:nvPr>
                <p:custDataLst>
                  <p:tags r:id="rId32"/>
                </p:custDataLst>
              </p:nvPr>
            </p:nvSpPr>
            <p:spPr bwMode="auto">
              <a:xfrm>
                <a:off x="1872"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7" name="Rectangle 5"/>
              <p:cNvSpPr>
                <a:spLocks noChangeArrowheads="1"/>
              </p:cNvSpPr>
              <p:nvPr>
                <p:custDataLst>
                  <p:tags r:id="rId33"/>
                </p:custDataLst>
              </p:nvPr>
            </p:nvSpPr>
            <p:spPr bwMode="auto">
              <a:xfrm>
                <a:off x="2064"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8" name="Rectangle 6"/>
              <p:cNvSpPr>
                <a:spLocks noChangeArrowheads="1"/>
              </p:cNvSpPr>
              <p:nvPr>
                <p:custDataLst>
                  <p:tags r:id="rId34"/>
                </p:custDataLst>
              </p:nvPr>
            </p:nvSpPr>
            <p:spPr bwMode="auto">
              <a:xfrm>
                <a:off x="2160" y="3714"/>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3" name="Oval 71"/>
            <p:cNvSpPr>
              <a:spLocks noChangeArrowheads="1"/>
            </p:cNvSpPr>
            <p:nvPr>
              <p:custDataLst>
                <p:tags r:id="rId29"/>
              </p:custDataLst>
            </p:nvPr>
          </p:nvSpPr>
          <p:spPr bwMode="auto">
            <a:xfrm flipV="1">
              <a:off x="3174013" y="6248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94" name="Oval 88"/>
            <p:cNvSpPr>
              <a:spLocks noChangeArrowheads="1"/>
            </p:cNvSpPr>
            <p:nvPr>
              <p:custDataLst>
                <p:tags r:id="rId30"/>
              </p:custDataLst>
            </p:nvPr>
          </p:nvSpPr>
          <p:spPr bwMode="auto">
            <a:xfrm>
              <a:off x="2869213" y="62499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99" name="Group 98"/>
          <p:cNvGrpSpPr/>
          <p:nvPr/>
        </p:nvGrpSpPr>
        <p:grpSpPr>
          <a:xfrm>
            <a:off x="2793013" y="4769386"/>
            <a:ext cx="1065213" cy="455613"/>
            <a:chOff x="2793013" y="4725987"/>
            <a:chExt cx="1065213" cy="455613"/>
          </a:xfrm>
        </p:grpSpPr>
        <p:grpSp>
          <p:nvGrpSpPr>
            <p:cNvPr id="100" name="Group 8"/>
            <p:cNvGrpSpPr>
              <a:grpSpLocks/>
            </p:cNvGrpSpPr>
            <p:nvPr>
              <p:custDataLst>
                <p:tags r:id="rId21"/>
              </p:custDataLst>
            </p:nvPr>
          </p:nvGrpSpPr>
          <p:grpSpPr bwMode="auto">
            <a:xfrm>
              <a:off x="2793013" y="4725987"/>
              <a:ext cx="1065213" cy="455613"/>
              <a:chOff x="1680" y="2850"/>
              <a:chExt cx="671" cy="287"/>
            </a:xfrm>
          </p:grpSpPr>
          <p:sp>
            <p:nvSpPr>
              <p:cNvPr id="103" name="Rectangle 9"/>
              <p:cNvSpPr>
                <a:spLocks noChangeArrowheads="1"/>
              </p:cNvSpPr>
              <p:nvPr>
                <p:custDataLst>
                  <p:tags r:id="rId24"/>
                </p:custDataLst>
              </p:nvPr>
            </p:nvSpPr>
            <p:spPr bwMode="auto">
              <a:xfrm>
                <a:off x="1680"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4" name="Rectangle 10"/>
              <p:cNvSpPr>
                <a:spLocks noChangeArrowheads="1"/>
              </p:cNvSpPr>
              <p:nvPr>
                <p:custDataLst>
                  <p:tags r:id="rId25"/>
                </p:custDataLst>
              </p:nvPr>
            </p:nvSpPr>
            <p:spPr bwMode="auto">
              <a:xfrm>
                <a:off x="1872"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5" name="Rectangle 11"/>
              <p:cNvSpPr>
                <a:spLocks noChangeArrowheads="1"/>
              </p:cNvSpPr>
              <p:nvPr>
                <p:custDataLst>
                  <p:tags r:id="rId26"/>
                </p:custDataLst>
              </p:nvPr>
            </p:nvSpPr>
            <p:spPr bwMode="auto">
              <a:xfrm>
                <a:off x="2064"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6" name="Rectangle 12"/>
              <p:cNvSpPr>
                <a:spLocks noChangeArrowheads="1"/>
              </p:cNvSpPr>
              <p:nvPr>
                <p:custDataLst>
                  <p:tags r:id="rId27"/>
                </p:custDataLst>
              </p:nvPr>
            </p:nvSpPr>
            <p:spPr bwMode="auto">
              <a:xfrm>
                <a:off x="2160" y="28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01" name="Oval 70"/>
            <p:cNvSpPr>
              <a:spLocks noChangeArrowheads="1"/>
            </p:cNvSpPr>
            <p:nvPr>
              <p:custDataLst>
                <p:tags r:id="rId22"/>
              </p:custDataLst>
            </p:nvPr>
          </p:nvSpPr>
          <p:spPr bwMode="auto">
            <a:xfrm>
              <a:off x="2869213" y="48783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02" name="Oval 89"/>
            <p:cNvSpPr>
              <a:spLocks noChangeArrowheads="1"/>
            </p:cNvSpPr>
            <p:nvPr>
              <p:custDataLst>
                <p:tags r:id="rId23"/>
              </p:custDataLst>
            </p:nvPr>
          </p:nvSpPr>
          <p:spPr bwMode="auto">
            <a:xfrm flipV="1">
              <a:off x="3174013" y="48768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122" name="Line 7"/>
          <p:cNvSpPr>
            <a:spLocks noChangeShapeType="1"/>
          </p:cNvSpPr>
          <p:nvPr>
            <p:custDataLst>
              <p:tags r:id="rId2"/>
            </p:custDataLst>
          </p:nvPr>
        </p:nvSpPr>
        <p:spPr bwMode="auto">
          <a:xfrm flipV="1">
            <a:off x="3250213"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123" name="Line 13"/>
          <p:cNvSpPr>
            <a:spLocks noChangeShapeType="1"/>
          </p:cNvSpPr>
          <p:nvPr>
            <p:custDataLst>
              <p:tags r:id="rId3"/>
            </p:custDataLst>
          </p:nvPr>
        </p:nvSpPr>
        <p:spPr bwMode="auto">
          <a:xfrm>
            <a:off x="2945413"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07" name="Group 106"/>
          <p:cNvGrpSpPr/>
          <p:nvPr/>
        </p:nvGrpSpPr>
        <p:grpSpPr>
          <a:xfrm>
            <a:off x="2793013" y="5537482"/>
            <a:ext cx="3657600" cy="304800"/>
            <a:chOff x="2793013" y="5487987"/>
            <a:chExt cx="3657600" cy="304800"/>
          </a:xfrm>
        </p:grpSpPr>
        <p:sp>
          <p:nvSpPr>
            <p:cNvPr id="108" name="Rectangle 59"/>
            <p:cNvSpPr>
              <a:spLocks noChangeArrowheads="1"/>
            </p:cNvSpPr>
            <p:nvPr>
              <p:custDataLst>
                <p:tags r:id="rId7"/>
              </p:custDataLst>
            </p:nvPr>
          </p:nvSpPr>
          <p:spPr bwMode="auto">
            <a:xfrm>
              <a:off x="40122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09" name="Rectangle 60"/>
            <p:cNvSpPr>
              <a:spLocks noChangeArrowheads="1"/>
            </p:cNvSpPr>
            <p:nvPr>
              <p:custDataLst>
                <p:tags r:id="rId8"/>
              </p:custDataLst>
            </p:nvPr>
          </p:nvSpPr>
          <p:spPr bwMode="auto">
            <a:xfrm>
              <a:off x="4317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0" name="Rectangle 61"/>
            <p:cNvSpPr>
              <a:spLocks noChangeArrowheads="1"/>
            </p:cNvSpPr>
            <p:nvPr>
              <p:custDataLst>
                <p:tags r:id="rId9"/>
              </p:custDataLst>
            </p:nvPr>
          </p:nvSpPr>
          <p:spPr bwMode="auto">
            <a:xfrm>
              <a:off x="4621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1" name="Rectangle 62"/>
            <p:cNvSpPr>
              <a:spLocks noChangeArrowheads="1"/>
            </p:cNvSpPr>
            <p:nvPr>
              <p:custDataLst>
                <p:tags r:id="rId10"/>
              </p:custDataLst>
            </p:nvPr>
          </p:nvSpPr>
          <p:spPr bwMode="auto">
            <a:xfrm>
              <a:off x="4926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2" name="Rectangle 63"/>
            <p:cNvSpPr>
              <a:spLocks noChangeArrowheads="1"/>
            </p:cNvSpPr>
            <p:nvPr>
              <p:custDataLst>
                <p:tags r:id="rId11"/>
              </p:custDataLst>
            </p:nvPr>
          </p:nvSpPr>
          <p:spPr bwMode="auto">
            <a:xfrm>
              <a:off x="58410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3" name="Rectangle 64"/>
            <p:cNvSpPr>
              <a:spLocks noChangeArrowheads="1"/>
            </p:cNvSpPr>
            <p:nvPr>
              <p:custDataLst>
                <p:tags r:id="rId12"/>
              </p:custDataLst>
            </p:nvPr>
          </p:nvSpPr>
          <p:spPr bwMode="auto">
            <a:xfrm>
              <a:off x="61458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4" name="Rectangle 65"/>
            <p:cNvSpPr>
              <a:spLocks noChangeArrowheads="1"/>
            </p:cNvSpPr>
            <p:nvPr>
              <p:custDataLst>
                <p:tags r:id="rId13"/>
              </p:custDataLst>
            </p:nvPr>
          </p:nvSpPr>
          <p:spPr bwMode="auto">
            <a:xfrm>
              <a:off x="2793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5" name="Rectangle 66"/>
            <p:cNvSpPr>
              <a:spLocks noChangeArrowheads="1"/>
            </p:cNvSpPr>
            <p:nvPr>
              <p:custDataLst>
                <p:tags r:id="rId14"/>
              </p:custDataLst>
            </p:nvPr>
          </p:nvSpPr>
          <p:spPr bwMode="auto">
            <a:xfrm>
              <a:off x="3097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6" name="Rectangle 67"/>
            <p:cNvSpPr>
              <a:spLocks noChangeArrowheads="1"/>
            </p:cNvSpPr>
            <p:nvPr>
              <p:custDataLst>
                <p:tags r:id="rId15"/>
              </p:custDataLst>
            </p:nvPr>
          </p:nvSpPr>
          <p:spPr bwMode="auto">
            <a:xfrm>
              <a:off x="3402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7" name="Rectangle 68"/>
            <p:cNvSpPr>
              <a:spLocks noChangeArrowheads="1"/>
            </p:cNvSpPr>
            <p:nvPr>
              <p:custDataLst>
                <p:tags r:id="rId16"/>
              </p:custDataLst>
            </p:nvPr>
          </p:nvSpPr>
          <p:spPr bwMode="auto">
            <a:xfrm>
              <a:off x="37074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18" name="Oval 69"/>
            <p:cNvSpPr>
              <a:spLocks noChangeArrowheads="1"/>
            </p:cNvSpPr>
            <p:nvPr>
              <p:custDataLst>
                <p:tags r:id="rId17"/>
              </p:custDataLst>
            </p:nvPr>
          </p:nvSpPr>
          <p:spPr bwMode="auto">
            <a:xfrm>
              <a:off x="2869213" y="55641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9" name="Rectangle 72"/>
            <p:cNvSpPr>
              <a:spLocks noChangeArrowheads="1"/>
            </p:cNvSpPr>
            <p:nvPr>
              <p:custDataLst>
                <p:tags r:id="rId18"/>
              </p:custDataLst>
            </p:nvPr>
          </p:nvSpPr>
          <p:spPr bwMode="auto">
            <a:xfrm>
              <a:off x="55362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20" name="Rectangle 83"/>
            <p:cNvSpPr>
              <a:spLocks noChangeArrowheads="1"/>
            </p:cNvSpPr>
            <p:nvPr>
              <p:custDataLst>
                <p:tags r:id="rId19"/>
              </p:custDataLst>
            </p:nvPr>
          </p:nvSpPr>
          <p:spPr bwMode="auto">
            <a:xfrm>
              <a:off x="5231413" y="54879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21" name="Oval 84"/>
            <p:cNvSpPr>
              <a:spLocks noChangeArrowheads="1"/>
            </p:cNvSpPr>
            <p:nvPr>
              <p:custDataLst>
                <p:tags r:id="rId20"/>
              </p:custDataLst>
            </p:nvPr>
          </p:nvSpPr>
          <p:spPr bwMode="auto">
            <a:xfrm>
              <a:off x="3174013" y="5564187"/>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124" name="Line 82"/>
          <p:cNvSpPr>
            <a:spLocks noChangeShapeType="1"/>
          </p:cNvSpPr>
          <p:nvPr>
            <p:custDataLst>
              <p:tags r:id="rId4"/>
            </p:custDataLst>
          </p:nvPr>
        </p:nvSpPr>
        <p:spPr bwMode="auto">
          <a:xfrm>
            <a:off x="1421413" y="5687568"/>
            <a:ext cx="1371600" cy="1588"/>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25" name="Freeform 85"/>
          <p:cNvSpPr>
            <a:spLocks/>
          </p:cNvSpPr>
          <p:nvPr>
            <p:custDataLst>
              <p:tags r:id="rId5"/>
            </p:custDataLst>
          </p:nvPr>
        </p:nvSpPr>
        <p:spPr bwMode="auto">
          <a:xfrm>
            <a:off x="2945413" y="5340096"/>
            <a:ext cx="4419600" cy="346075"/>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126" name="Freeform 86"/>
          <p:cNvSpPr>
            <a:spLocks/>
          </p:cNvSpPr>
          <p:nvPr>
            <p:custDataLst>
              <p:tags r:id="rId6"/>
            </p:custDataLst>
          </p:nvPr>
        </p:nvSpPr>
        <p:spPr bwMode="auto">
          <a:xfrm>
            <a:off x="3401025" y="5687568"/>
            <a:ext cx="4421188" cy="381000"/>
          </a:xfrm>
          <a:custGeom>
            <a:avLst/>
            <a:gdLst/>
            <a:ahLst/>
            <a:cxnLst>
              <a:cxn ang="0">
                <a:pos x="1720" y="0"/>
              </a:cxn>
              <a:cxn ang="0">
                <a:pos x="1389" y="212"/>
              </a:cxn>
              <a:cxn ang="0">
                <a:pos x="262" y="222"/>
              </a:cxn>
              <a:cxn ang="0">
                <a:pos x="0" y="101"/>
              </a:cxn>
            </a:cxnLst>
            <a:rect l="0" t="0" r="r" b="b"/>
            <a:pathLst>
              <a:path w="1720" h="249">
                <a:moveTo>
                  <a:pt x="1720" y="0"/>
                </a:moveTo>
                <a:cubicBezTo>
                  <a:pt x="1665" y="35"/>
                  <a:pt x="1632" y="175"/>
                  <a:pt x="1389" y="212"/>
                </a:cubicBezTo>
                <a:cubicBezTo>
                  <a:pt x="1146" y="249"/>
                  <a:pt x="493" y="240"/>
                  <a:pt x="262" y="222"/>
                </a:cubicBezTo>
                <a:cubicBezTo>
                  <a:pt x="31" y="204"/>
                  <a:pt x="55" y="126"/>
                  <a:pt x="0" y="101"/>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Tree>
    <p:extLst>
      <p:ext uri="{BB962C8B-B14F-4D97-AF65-F5344CB8AC3E}">
        <p14:creationId xmlns:p14="http://schemas.microsoft.com/office/powerpoint/2010/main" val="150297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2" grpId="0" animBg="1"/>
      <p:bldP spid="123" grpId="0" animBg="1"/>
      <p:bldP spid="124" grpId="0" animBg="1"/>
      <p:bldP spid="125" grpId="0" animBg="1"/>
      <p:bldP spid="12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LIFO Policy (Case </a:t>
            </a:r>
            <a:r>
              <a:rPr lang="en-US" dirty="0">
                <a:solidFill>
                  <a:srgbClr val="FF0000"/>
                </a:solidFill>
              </a:rPr>
              <a:t>4</a:t>
            </a:r>
            <a:r>
              <a:rPr lang="en-US" dirty="0"/>
              <a:t>)</a:t>
            </a:r>
          </a:p>
        </p:txBody>
      </p:sp>
      <p:sp>
        <p:nvSpPr>
          <p:cNvPr id="3" name="Content Placeholder 2"/>
          <p:cNvSpPr>
            <a:spLocks noGrp="1"/>
          </p:cNvSpPr>
          <p:nvPr>
            <p:ph idx="1"/>
          </p:nvPr>
        </p:nvSpPr>
        <p:spPr>
          <a:xfrm>
            <a:off x="396875" y="3474720"/>
            <a:ext cx="8366125" cy="1097280"/>
          </a:xfrm>
        </p:spPr>
        <p:txBody>
          <a:bodyPr/>
          <a:lstStyle/>
          <a:p>
            <a:r>
              <a:rPr lang="en-US" sz="2400" dirty="0"/>
              <a:t>Splice </a:t>
            </a:r>
            <a:r>
              <a:rPr lang="en-US" sz="2400" i="1" u="sng" dirty="0"/>
              <a:t>predecessor</a:t>
            </a:r>
            <a:r>
              <a:rPr lang="en-US" sz="2400" dirty="0"/>
              <a:t> and </a:t>
            </a:r>
            <a:r>
              <a:rPr lang="en-US" sz="2400" i="1" u="sng" dirty="0"/>
              <a:t>successor</a:t>
            </a:r>
            <a:r>
              <a:rPr lang="en-US" sz="2400" dirty="0"/>
              <a:t> blocks out of list, coalesce all 3 memory blocks, and insert the new block at the root of the list</a:t>
            </a:r>
          </a:p>
        </p:txBody>
      </p:sp>
      <p:sp>
        <p:nvSpPr>
          <p:cNvPr id="4" name="Slide Number Placeholder 3"/>
          <p:cNvSpPr>
            <a:spLocks noGrp="1"/>
          </p:cNvSpPr>
          <p:nvPr>
            <p:ph type="sldNum" sz="quarter" idx="10"/>
          </p:nvPr>
        </p:nvSpPr>
        <p:spPr/>
        <p:txBody>
          <a:bodyPr/>
          <a:lstStyle/>
          <a:p>
            <a:fld id="{C0BB463C-2B8D-41E5-9457-1404AA9BBE8D}" type="slidenum">
              <a:rPr lang="en-US" smtClean="0"/>
              <a:t>29</a:t>
            </a:fld>
            <a:endParaRPr lang="en-US"/>
          </a:p>
        </p:txBody>
      </p:sp>
      <p:sp>
        <p:nvSpPr>
          <p:cNvPr id="5" name="Rounded Rectangle 4"/>
          <p:cNvSpPr/>
          <p:nvPr/>
        </p:nvSpPr>
        <p:spPr bwMode="auto">
          <a:xfrm>
            <a:off x="7040880" y="365760"/>
            <a:ext cx="1828800" cy="822960"/>
          </a:xfrm>
          <a:prstGeom prst="roundRect">
            <a:avLst/>
          </a:prstGeom>
          <a:noFill/>
          <a:ln w="25400" cap="flat" cmpd="sng" algn="ctr">
            <a:solidFill>
              <a:srgbClr val="CC0000"/>
            </a:solidFill>
            <a:prstDash val="solid"/>
            <a:round/>
            <a:headEnd type="none" w="med" len="med"/>
            <a:tailEnd type="triangle" w="med" len="med"/>
          </a:ln>
          <a:effectLst/>
        </p:spPr>
        <p:txBody>
          <a:bodyPr vert="horz" wrap="square" lIns="0" tIns="45720" rIns="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rgbClr val="C00000"/>
                </a:solidFill>
                <a:latin typeface="Calibri" charset="0"/>
                <a:ea typeface="Calibri" charset="0"/>
                <a:cs typeface="Calibri" charset="0"/>
              </a:rPr>
              <a:t>Boundary tags not shown, but don’t forget about them!</a:t>
            </a:r>
          </a:p>
        </p:txBody>
      </p:sp>
      <p:grpSp>
        <p:nvGrpSpPr>
          <p:cNvPr id="6" name="Group 5"/>
          <p:cNvGrpSpPr/>
          <p:nvPr/>
        </p:nvGrpSpPr>
        <p:grpSpPr>
          <a:xfrm>
            <a:off x="393192" y="1368108"/>
            <a:ext cx="8366760" cy="2130425"/>
            <a:chOff x="393192" y="1362456"/>
            <a:chExt cx="8366760" cy="2130425"/>
          </a:xfrm>
        </p:grpSpPr>
        <p:sp>
          <p:nvSpPr>
            <p:cNvPr id="7" name="Rectangle 95"/>
            <p:cNvSpPr>
              <a:spLocks noChangeArrowheads="1"/>
            </p:cNvSpPr>
            <p:nvPr>
              <p:custDataLst>
                <p:tags r:id="rId129"/>
              </p:custDataLst>
            </p:nvPr>
          </p:nvSpPr>
          <p:spPr bwMode="auto">
            <a:xfrm>
              <a:off x="393192" y="1362456"/>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 name="Text Box 63"/>
            <p:cNvSpPr txBox="1">
              <a:spLocks noChangeArrowheads="1"/>
            </p:cNvSpPr>
            <p:nvPr>
              <p:custDataLst>
                <p:tags r:id="rId130"/>
              </p:custDataLst>
            </p:nvPr>
          </p:nvSpPr>
          <p:spPr bwMode="auto">
            <a:xfrm>
              <a:off x="393192" y="1362456"/>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pPr>
              <a:r>
                <a:rPr lang="en-GB" b="1" i="1" dirty="0">
                  <a:latin typeface="Calibri" panose="020F0502020204030204" pitchFamily="34" charset="0"/>
                  <a:ea typeface="Arial Unicode MS" panose="020B0604020202020204" pitchFamily="34" charset="-128"/>
                  <a:cs typeface="Calibri" panose="020F0502020204030204" pitchFamily="34" charset="0"/>
                </a:rPr>
                <a:t>Before</a:t>
              </a:r>
            </a:p>
          </p:txBody>
        </p:sp>
      </p:grpSp>
      <p:grpSp>
        <p:nvGrpSpPr>
          <p:cNvPr id="64" name="Group 63"/>
          <p:cNvGrpSpPr/>
          <p:nvPr/>
        </p:nvGrpSpPr>
        <p:grpSpPr>
          <a:xfrm>
            <a:off x="2788920" y="2203704"/>
            <a:ext cx="3657600" cy="457200"/>
            <a:chOff x="2800866" y="2224087"/>
            <a:chExt cx="3657600" cy="457200"/>
          </a:xfrm>
        </p:grpSpPr>
        <p:sp>
          <p:nvSpPr>
            <p:cNvPr id="65" name="Rectangle 1"/>
            <p:cNvSpPr>
              <a:spLocks noChangeArrowheads="1"/>
            </p:cNvSpPr>
            <p:nvPr>
              <p:custDataLst>
                <p:tags r:id="rId112"/>
              </p:custDataLst>
            </p:nvPr>
          </p:nvSpPr>
          <p:spPr bwMode="auto">
            <a:xfrm>
              <a:off x="4020066" y="2224087"/>
              <a:ext cx="1219200" cy="457200"/>
            </a:xfrm>
            <a:prstGeom prst="rect">
              <a:avLst/>
            </a:prstGeom>
            <a:solidFill>
              <a:srgbClr val="F6F5BD"/>
            </a:solidFill>
            <a:ln w="9525">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6" name="Rectangle 23"/>
            <p:cNvSpPr>
              <a:spLocks noChangeArrowheads="1"/>
            </p:cNvSpPr>
            <p:nvPr>
              <p:custDataLst>
                <p:tags r:id="rId113"/>
              </p:custDataLst>
            </p:nvPr>
          </p:nvSpPr>
          <p:spPr bwMode="auto">
            <a:xfrm>
              <a:off x="40200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7" name="Rectangle 24"/>
            <p:cNvSpPr>
              <a:spLocks noChangeArrowheads="1"/>
            </p:cNvSpPr>
            <p:nvPr>
              <p:custDataLst>
                <p:tags r:id="rId114"/>
              </p:custDataLst>
            </p:nvPr>
          </p:nvSpPr>
          <p:spPr bwMode="auto">
            <a:xfrm>
              <a:off x="43248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8" name="Rectangle 25"/>
            <p:cNvSpPr>
              <a:spLocks noChangeArrowheads="1"/>
            </p:cNvSpPr>
            <p:nvPr>
              <p:custDataLst>
                <p:tags r:id="rId115"/>
              </p:custDataLst>
            </p:nvPr>
          </p:nvSpPr>
          <p:spPr bwMode="auto">
            <a:xfrm>
              <a:off x="46296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9" name="Rectangle 26"/>
            <p:cNvSpPr>
              <a:spLocks noChangeArrowheads="1"/>
            </p:cNvSpPr>
            <p:nvPr>
              <p:custDataLst>
                <p:tags r:id="rId116"/>
              </p:custDataLst>
            </p:nvPr>
          </p:nvSpPr>
          <p:spPr bwMode="auto">
            <a:xfrm>
              <a:off x="4934466" y="2300287"/>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0" name="Rectangle 27"/>
            <p:cNvSpPr>
              <a:spLocks noChangeArrowheads="1"/>
            </p:cNvSpPr>
            <p:nvPr>
              <p:custDataLst>
                <p:tags r:id="rId117"/>
              </p:custDataLst>
            </p:nvPr>
          </p:nvSpPr>
          <p:spPr bwMode="auto">
            <a:xfrm>
              <a:off x="58488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1" name="Rectangle 28"/>
            <p:cNvSpPr>
              <a:spLocks noChangeArrowheads="1"/>
            </p:cNvSpPr>
            <p:nvPr>
              <p:custDataLst>
                <p:tags r:id="rId118"/>
              </p:custDataLst>
            </p:nvPr>
          </p:nvSpPr>
          <p:spPr bwMode="auto">
            <a:xfrm>
              <a:off x="61536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2" name="Rectangle 29"/>
            <p:cNvSpPr>
              <a:spLocks noChangeArrowheads="1"/>
            </p:cNvSpPr>
            <p:nvPr>
              <p:custDataLst>
                <p:tags r:id="rId119"/>
              </p:custDataLst>
            </p:nvPr>
          </p:nvSpPr>
          <p:spPr bwMode="auto">
            <a:xfrm>
              <a:off x="2800866" y="2300287"/>
              <a:ext cx="304800" cy="304800"/>
            </a:xfrm>
            <a:prstGeom prst="rect">
              <a:avLst/>
            </a:prstGeom>
            <a:solidFill>
              <a:schemeClr val="bg1"/>
            </a:solidFill>
            <a:ln w="3240">
              <a:solidFill>
                <a:srgbClr val="0000FF"/>
              </a:solidFill>
              <a:miter lim="800000"/>
              <a:headEnd/>
              <a:tailEnd/>
            </a:ln>
            <a:effectLst/>
          </p:spPr>
          <p:txBody>
            <a:bodyPr wrap="none" anchor="ctr"/>
            <a:lstStyle/>
            <a:p>
              <a:endParaRPr lang="en-US" dirty="0">
                <a:latin typeface="Lato" panose="020F0502020204030203" pitchFamily="34" charset="0"/>
              </a:endParaRPr>
            </a:p>
          </p:txBody>
        </p:sp>
        <p:sp>
          <p:nvSpPr>
            <p:cNvPr id="73" name="Rectangle 30"/>
            <p:cNvSpPr>
              <a:spLocks noChangeArrowheads="1"/>
            </p:cNvSpPr>
            <p:nvPr>
              <p:custDataLst>
                <p:tags r:id="rId120"/>
              </p:custDataLst>
            </p:nvPr>
          </p:nvSpPr>
          <p:spPr bwMode="auto">
            <a:xfrm>
              <a:off x="31056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4" name="Rectangle 31"/>
            <p:cNvSpPr>
              <a:spLocks noChangeArrowheads="1"/>
            </p:cNvSpPr>
            <p:nvPr>
              <p:custDataLst>
                <p:tags r:id="rId121"/>
              </p:custDataLst>
            </p:nvPr>
          </p:nvSpPr>
          <p:spPr bwMode="auto">
            <a:xfrm>
              <a:off x="34104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5" name="Rectangle 32"/>
            <p:cNvSpPr>
              <a:spLocks noChangeArrowheads="1"/>
            </p:cNvSpPr>
            <p:nvPr>
              <p:custDataLst>
                <p:tags r:id="rId122"/>
              </p:custDataLst>
            </p:nvPr>
          </p:nvSpPr>
          <p:spPr bwMode="auto">
            <a:xfrm>
              <a:off x="37152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6" name="Oval 43"/>
            <p:cNvSpPr>
              <a:spLocks noChangeArrowheads="1"/>
            </p:cNvSpPr>
            <p:nvPr>
              <p:custDataLst>
                <p:tags r:id="rId123"/>
              </p:custDataLst>
            </p:nvPr>
          </p:nvSpPr>
          <p:spPr bwMode="auto">
            <a:xfrm>
              <a:off x="2877066" y="23764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77" name="Oval 49"/>
            <p:cNvSpPr>
              <a:spLocks noChangeArrowheads="1"/>
            </p:cNvSpPr>
            <p:nvPr>
              <p:custDataLst>
                <p:tags r:id="rId124"/>
              </p:custDataLst>
            </p:nvPr>
          </p:nvSpPr>
          <p:spPr bwMode="auto">
            <a:xfrm flipV="1">
              <a:off x="3181866" y="237648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78" name="Rectangle 51"/>
            <p:cNvSpPr>
              <a:spLocks noChangeArrowheads="1"/>
            </p:cNvSpPr>
            <p:nvPr>
              <p:custDataLst>
                <p:tags r:id="rId125"/>
              </p:custDataLst>
            </p:nvPr>
          </p:nvSpPr>
          <p:spPr bwMode="auto">
            <a:xfrm>
              <a:off x="52392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79" name="Rectangle 52"/>
            <p:cNvSpPr>
              <a:spLocks noChangeArrowheads="1"/>
            </p:cNvSpPr>
            <p:nvPr>
              <p:custDataLst>
                <p:tags r:id="rId126"/>
              </p:custDataLst>
            </p:nvPr>
          </p:nvSpPr>
          <p:spPr bwMode="auto">
            <a:xfrm>
              <a:off x="5544066" y="23002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80" name="Oval 63"/>
            <p:cNvSpPr>
              <a:spLocks noChangeArrowheads="1"/>
            </p:cNvSpPr>
            <p:nvPr>
              <p:custDataLst>
                <p:tags r:id="rId127"/>
              </p:custDataLst>
            </p:nvPr>
          </p:nvSpPr>
          <p:spPr bwMode="auto">
            <a:xfrm>
              <a:off x="5315466" y="23764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1" name="Oval 69"/>
            <p:cNvSpPr>
              <a:spLocks noChangeArrowheads="1"/>
            </p:cNvSpPr>
            <p:nvPr>
              <p:custDataLst>
                <p:tags r:id="rId128"/>
              </p:custDataLst>
            </p:nvPr>
          </p:nvSpPr>
          <p:spPr bwMode="auto">
            <a:xfrm flipV="1">
              <a:off x="5620266" y="237648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9" name="Group 8"/>
          <p:cNvGrpSpPr/>
          <p:nvPr/>
        </p:nvGrpSpPr>
        <p:grpSpPr>
          <a:xfrm>
            <a:off x="644616" y="2291652"/>
            <a:ext cx="852997" cy="304800"/>
            <a:chOff x="644616" y="2286000"/>
            <a:chExt cx="852997" cy="304800"/>
          </a:xfrm>
        </p:grpSpPr>
        <p:sp>
          <p:nvSpPr>
            <p:cNvPr id="10" name="Rectangle 41"/>
            <p:cNvSpPr>
              <a:spLocks noChangeArrowheads="1"/>
            </p:cNvSpPr>
            <p:nvPr>
              <p:custDataLst>
                <p:tags r:id="rId110"/>
              </p:custDataLst>
            </p:nvPr>
          </p:nvSpPr>
          <p:spPr bwMode="auto">
            <a:xfrm>
              <a:off x="1192813" y="228600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1" name="Text Box 90"/>
            <p:cNvSpPr txBox="1">
              <a:spLocks noChangeArrowheads="1"/>
            </p:cNvSpPr>
            <p:nvPr>
              <p:custDataLst>
                <p:tags r:id="rId111"/>
              </p:custDataLst>
            </p:nvPr>
          </p:nvSpPr>
          <p:spPr bwMode="auto">
            <a:xfrm>
              <a:off x="644616" y="2286000"/>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sp>
        <p:nvSpPr>
          <p:cNvPr id="214" name="Freeform 14"/>
          <p:cNvSpPr>
            <a:spLocks/>
          </p:cNvSpPr>
          <p:nvPr>
            <p:custDataLst>
              <p:tags r:id="rId1"/>
            </p:custDataLst>
          </p:nvPr>
        </p:nvSpPr>
        <p:spPr bwMode="auto">
          <a:xfrm>
            <a:off x="1497613" y="2046287"/>
            <a:ext cx="5862637" cy="388938"/>
          </a:xfrm>
          <a:custGeom>
            <a:avLst/>
            <a:gdLst/>
            <a:ahLst/>
            <a:cxnLst>
              <a:cxn ang="0">
                <a:pos x="0" y="245"/>
              </a:cxn>
              <a:cxn ang="0">
                <a:pos x="677" y="33"/>
              </a:cxn>
              <a:cxn ang="0">
                <a:pos x="3057" y="48"/>
              </a:cxn>
              <a:cxn ang="0">
                <a:pos x="3693" y="245"/>
              </a:cxn>
            </a:cxnLst>
            <a:rect l="0" t="0" r="r" b="b"/>
            <a:pathLst>
              <a:path w="3693" h="245">
                <a:moveTo>
                  <a:pt x="0" y="245"/>
                </a:moveTo>
                <a:cubicBezTo>
                  <a:pt x="113" y="210"/>
                  <a:pt x="168" y="66"/>
                  <a:pt x="677" y="33"/>
                </a:cubicBezTo>
                <a:cubicBezTo>
                  <a:pt x="1186" y="0"/>
                  <a:pt x="2554" y="13"/>
                  <a:pt x="3057" y="48"/>
                </a:cubicBezTo>
                <a:cubicBezTo>
                  <a:pt x="3560" y="83"/>
                  <a:pt x="3560" y="204"/>
                  <a:pt x="3693" y="245"/>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grpSp>
        <p:nvGrpSpPr>
          <p:cNvPr id="12" name="Group 11"/>
          <p:cNvGrpSpPr/>
          <p:nvPr/>
        </p:nvGrpSpPr>
        <p:grpSpPr>
          <a:xfrm>
            <a:off x="7365013" y="2212590"/>
            <a:ext cx="1065213" cy="762000"/>
            <a:chOff x="7365013" y="2209800"/>
            <a:chExt cx="1065213" cy="762000"/>
          </a:xfrm>
        </p:grpSpPr>
        <p:grpSp>
          <p:nvGrpSpPr>
            <p:cNvPr id="13" name="Group 42"/>
            <p:cNvGrpSpPr>
              <a:grpSpLocks/>
            </p:cNvGrpSpPr>
            <p:nvPr>
              <p:custDataLst>
                <p:tags r:id="rId102"/>
              </p:custDataLst>
            </p:nvPr>
          </p:nvGrpSpPr>
          <p:grpSpPr bwMode="auto">
            <a:xfrm>
              <a:off x="7365013" y="2209800"/>
              <a:ext cx="1065213" cy="455613"/>
              <a:chOff x="4560" y="1308"/>
              <a:chExt cx="671" cy="287"/>
            </a:xfrm>
          </p:grpSpPr>
          <p:sp>
            <p:nvSpPr>
              <p:cNvPr id="17" name="Rectangle 43"/>
              <p:cNvSpPr>
                <a:spLocks noChangeArrowheads="1"/>
              </p:cNvSpPr>
              <p:nvPr>
                <p:custDataLst>
                  <p:tags r:id="rId106"/>
                </p:custDataLst>
              </p:nvPr>
            </p:nvSpPr>
            <p:spPr bwMode="auto">
              <a:xfrm>
                <a:off x="4560"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8" name="Rectangle 44"/>
              <p:cNvSpPr>
                <a:spLocks noChangeArrowheads="1"/>
              </p:cNvSpPr>
              <p:nvPr>
                <p:custDataLst>
                  <p:tags r:id="rId107"/>
                </p:custDataLst>
              </p:nvPr>
            </p:nvSpPr>
            <p:spPr bwMode="auto">
              <a:xfrm>
                <a:off x="4752"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 name="Rectangle 45"/>
              <p:cNvSpPr>
                <a:spLocks noChangeArrowheads="1"/>
              </p:cNvSpPr>
              <p:nvPr>
                <p:custDataLst>
                  <p:tags r:id="rId108"/>
                </p:custDataLst>
              </p:nvPr>
            </p:nvSpPr>
            <p:spPr bwMode="auto">
              <a:xfrm>
                <a:off x="4944" y="135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 name="Rectangle 46"/>
              <p:cNvSpPr>
                <a:spLocks noChangeArrowheads="1"/>
              </p:cNvSpPr>
              <p:nvPr>
                <p:custDataLst>
                  <p:tags r:id="rId109"/>
                </p:custDataLst>
              </p:nvPr>
            </p:nvSpPr>
            <p:spPr bwMode="auto">
              <a:xfrm>
                <a:off x="5040" y="130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 name="Line 48"/>
            <p:cNvSpPr>
              <a:spLocks noChangeShapeType="1"/>
            </p:cNvSpPr>
            <p:nvPr>
              <p:custDataLst>
                <p:tags r:id="rId103"/>
              </p:custDataLst>
            </p:nvPr>
          </p:nvSpPr>
          <p:spPr bwMode="auto">
            <a:xfrm>
              <a:off x="75174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15" name="Oval 47"/>
            <p:cNvSpPr>
              <a:spLocks noChangeArrowheads="1"/>
            </p:cNvSpPr>
            <p:nvPr>
              <p:custDataLst>
                <p:tags r:id="rId104"/>
              </p:custDataLst>
            </p:nvPr>
          </p:nvSpPr>
          <p:spPr bwMode="auto">
            <a:xfrm>
              <a:off x="7441213" y="23622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6" name="Oval 49"/>
            <p:cNvSpPr>
              <a:spLocks noChangeArrowheads="1"/>
            </p:cNvSpPr>
            <p:nvPr>
              <p:custDataLst>
                <p:tags r:id="rId105"/>
              </p:custDataLst>
            </p:nvPr>
          </p:nvSpPr>
          <p:spPr bwMode="auto">
            <a:xfrm>
              <a:off x="7746013" y="2362200"/>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grpSp>
        <p:nvGrpSpPr>
          <p:cNvPr id="21" name="Group 20"/>
          <p:cNvGrpSpPr/>
          <p:nvPr/>
        </p:nvGrpSpPr>
        <p:grpSpPr>
          <a:xfrm>
            <a:off x="3877056" y="1427435"/>
            <a:ext cx="1057341" cy="861355"/>
            <a:chOff x="3877056" y="1424645"/>
            <a:chExt cx="1057341" cy="861355"/>
          </a:xfrm>
        </p:grpSpPr>
        <p:sp>
          <p:nvSpPr>
            <p:cNvPr id="22" name="Text Box 26"/>
            <p:cNvSpPr txBox="1">
              <a:spLocks noChangeArrowheads="1"/>
            </p:cNvSpPr>
            <p:nvPr>
              <p:custDataLst>
                <p:tags r:id="rId99"/>
              </p:custDataLst>
            </p:nvPr>
          </p:nvSpPr>
          <p:spPr bwMode="auto">
            <a:xfrm>
              <a:off x="3877056" y="1424645"/>
              <a:ext cx="1057341" cy="350738"/>
            </a:xfrm>
            <a:prstGeom prst="rect">
              <a:avLst/>
            </a:prstGeom>
            <a:noFill/>
            <a:ln w="9525">
              <a:noFill/>
              <a:round/>
              <a:headEnd/>
              <a:tailEnd/>
            </a:ln>
            <a:effectLst/>
          </p:spPr>
          <p:txBody>
            <a:bodyPr wrap="none" lIns="45720" tIns="46800" rIns="45720" bIns="46800">
              <a:spAutoFit/>
            </a:bodyPr>
            <a:lstStyle/>
            <a:p>
              <a:pPr algn="ctr">
                <a:lnSpc>
                  <a:spcPct val="90000"/>
                </a:lnSpc>
                <a:buFont typeface="Courier New" pitchFamily="49"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ourier New" panose="02070309020205020404" pitchFamily="49" charset="0"/>
                  <a:ea typeface="Arial Unicode MS" panose="020B0604020202020204" pitchFamily="34" charset="-128"/>
                  <a:cs typeface="Courier New" panose="02070309020205020404" pitchFamily="49" charset="0"/>
                </a:rPr>
                <a:t>free( )</a:t>
              </a:r>
            </a:p>
          </p:txBody>
        </p:sp>
        <p:sp>
          <p:nvSpPr>
            <p:cNvPr id="23" name="Oval 27"/>
            <p:cNvSpPr>
              <a:spLocks noChangeArrowheads="1"/>
            </p:cNvSpPr>
            <p:nvPr>
              <p:custDataLst>
                <p:tags r:id="rId100"/>
              </p:custDataLst>
            </p:nvPr>
          </p:nvSpPr>
          <p:spPr bwMode="auto">
            <a:xfrm>
              <a:off x="4608512" y="1527048"/>
              <a:ext cx="152400" cy="152400"/>
            </a:xfrm>
            <a:prstGeom prst="ellipse">
              <a:avLst/>
            </a:prstGeom>
            <a:solidFill>
              <a:schemeClr val="tx1"/>
            </a:solidFill>
            <a:ln w="9525">
              <a:noFill/>
              <a:round/>
              <a:headEnd/>
              <a:tailEnd/>
            </a:ln>
            <a:effectLst/>
          </p:spPr>
          <p:txBody>
            <a:bodyPr wrap="none" anchor="ctr"/>
            <a:lstStyle/>
            <a:p>
              <a:endParaRPr lang="en-US" dirty="0">
                <a:latin typeface="Lato" panose="020F0502020204030203" pitchFamily="34" charset="0"/>
              </a:endParaRPr>
            </a:p>
          </p:txBody>
        </p:sp>
        <p:sp>
          <p:nvSpPr>
            <p:cNvPr id="24" name="Line 28"/>
            <p:cNvSpPr>
              <a:spLocks noChangeShapeType="1"/>
            </p:cNvSpPr>
            <p:nvPr>
              <p:custDataLst>
                <p:tags r:id="rId101"/>
              </p:custDataLst>
            </p:nvPr>
          </p:nvSpPr>
          <p:spPr bwMode="auto">
            <a:xfrm flipH="1">
              <a:off x="4149725" y="1600200"/>
              <a:ext cx="536575" cy="685800"/>
            </a:xfrm>
            <a:prstGeom prst="line">
              <a:avLst/>
            </a:prstGeom>
            <a:noFill/>
            <a:ln w="57240">
              <a:solidFill>
                <a:schemeClr val="tx1"/>
              </a:solidFill>
              <a:miter lim="800000"/>
              <a:headEnd/>
              <a:tailEnd type="triangle" w="med" len="med"/>
            </a:ln>
            <a:effectLst/>
          </p:spPr>
          <p:txBody>
            <a:bodyPr/>
            <a:lstStyle/>
            <a:p>
              <a:endParaRPr lang="en-US" dirty="0">
                <a:latin typeface="Lato" panose="020F0502020204030203" pitchFamily="34" charset="0"/>
              </a:endParaRPr>
            </a:p>
          </p:txBody>
        </p:sp>
      </p:grpSp>
      <p:grpSp>
        <p:nvGrpSpPr>
          <p:cNvPr id="25" name="Group 24"/>
          <p:cNvGrpSpPr/>
          <p:nvPr/>
        </p:nvGrpSpPr>
        <p:grpSpPr>
          <a:xfrm>
            <a:off x="2793013" y="1520825"/>
            <a:ext cx="1065213" cy="914400"/>
            <a:chOff x="2793013" y="1520825"/>
            <a:chExt cx="1065213" cy="914400"/>
          </a:xfrm>
        </p:grpSpPr>
        <p:grpSp>
          <p:nvGrpSpPr>
            <p:cNvPr id="26" name="Group 27"/>
            <p:cNvGrpSpPr>
              <a:grpSpLocks/>
            </p:cNvGrpSpPr>
            <p:nvPr>
              <p:custDataLst>
                <p:tags r:id="rId90"/>
              </p:custDataLst>
            </p:nvPr>
          </p:nvGrpSpPr>
          <p:grpSpPr bwMode="auto">
            <a:xfrm>
              <a:off x="2793013" y="1520825"/>
              <a:ext cx="1065213" cy="455612"/>
              <a:chOff x="1680" y="831"/>
              <a:chExt cx="671" cy="287"/>
            </a:xfrm>
          </p:grpSpPr>
          <p:sp>
            <p:nvSpPr>
              <p:cNvPr id="31" name="Rectangle 28"/>
              <p:cNvSpPr>
                <a:spLocks noChangeArrowheads="1"/>
              </p:cNvSpPr>
              <p:nvPr>
                <p:custDataLst>
                  <p:tags r:id="rId95"/>
                </p:custDataLst>
              </p:nvPr>
            </p:nvSpPr>
            <p:spPr bwMode="auto">
              <a:xfrm>
                <a:off x="1680"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96"/>
                </p:custDataLst>
              </p:nvPr>
            </p:nvSpPr>
            <p:spPr bwMode="auto">
              <a:xfrm>
                <a:off x="1872"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97"/>
                </p:custDataLst>
              </p:nvPr>
            </p:nvSpPr>
            <p:spPr bwMode="auto">
              <a:xfrm>
                <a:off x="2064" y="879"/>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98"/>
                </p:custDataLst>
              </p:nvPr>
            </p:nvSpPr>
            <p:spPr bwMode="auto">
              <a:xfrm>
                <a:off x="2160" y="831"/>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27" name="Oval 39"/>
            <p:cNvSpPr>
              <a:spLocks noChangeArrowheads="1"/>
            </p:cNvSpPr>
            <p:nvPr>
              <p:custDataLst>
                <p:tags r:id="rId91"/>
              </p:custDataLst>
            </p:nvPr>
          </p:nvSpPr>
          <p:spPr bwMode="auto">
            <a:xfrm>
              <a:off x="2869213" y="16732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8" name="Line 40"/>
            <p:cNvSpPr>
              <a:spLocks noChangeShapeType="1"/>
            </p:cNvSpPr>
            <p:nvPr>
              <p:custDataLst>
                <p:tags r:id="rId92"/>
              </p:custDataLst>
            </p:nvPr>
          </p:nvSpPr>
          <p:spPr bwMode="auto">
            <a:xfrm>
              <a:off x="2945413" y="17494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29" name="Line 44"/>
            <p:cNvSpPr>
              <a:spLocks noChangeShapeType="1"/>
            </p:cNvSpPr>
            <p:nvPr>
              <p:custDataLst>
                <p:tags r:id="rId93"/>
              </p:custDataLst>
            </p:nvPr>
          </p:nvSpPr>
          <p:spPr bwMode="auto">
            <a:xfrm flipV="1">
              <a:off x="3250213" y="18986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30" name="Oval 90"/>
            <p:cNvSpPr>
              <a:spLocks noChangeArrowheads="1"/>
            </p:cNvSpPr>
            <p:nvPr>
              <p:custDataLst>
                <p:tags r:id="rId94"/>
              </p:custDataLst>
            </p:nvPr>
          </p:nvSpPr>
          <p:spPr bwMode="auto">
            <a:xfrm flipV="1">
              <a:off x="3174013" y="16716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35" name="Group 34"/>
          <p:cNvGrpSpPr/>
          <p:nvPr/>
        </p:nvGrpSpPr>
        <p:grpSpPr>
          <a:xfrm>
            <a:off x="2793013" y="2435225"/>
            <a:ext cx="1065213" cy="912812"/>
            <a:chOff x="2793013" y="2435225"/>
            <a:chExt cx="1065213" cy="912812"/>
          </a:xfrm>
        </p:grpSpPr>
        <p:grpSp>
          <p:nvGrpSpPr>
            <p:cNvPr id="36" name="Group 32"/>
            <p:cNvGrpSpPr>
              <a:grpSpLocks/>
            </p:cNvGrpSpPr>
            <p:nvPr>
              <p:custDataLst>
                <p:tags r:id="rId81"/>
              </p:custDataLst>
            </p:nvPr>
          </p:nvGrpSpPr>
          <p:grpSpPr bwMode="auto">
            <a:xfrm>
              <a:off x="2793013" y="2892425"/>
              <a:ext cx="1065213" cy="455612"/>
              <a:chOff x="1680" y="1695"/>
              <a:chExt cx="671" cy="287"/>
            </a:xfrm>
          </p:grpSpPr>
          <p:sp>
            <p:nvSpPr>
              <p:cNvPr id="41" name="Rectangle 33"/>
              <p:cNvSpPr>
                <a:spLocks noChangeArrowheads="1"/>
              </p:cNvSpPr>
              <p:nvPr>
                <p:custDataLst>
                  <p:tags r:id="rId86"/>
                </p:custDataLst>
              </p:nvPr>
            </p:nvSpPr>
            <p:spPr bwMode="auto">
              <a:xfrm>
                <a:off x="1680"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2" name="Rectangle 34"/>
              <p:cNvSpPr>
                <a:spLocks noChangeArrowheads="1"/>
              </p:cNvSpPr>
              <p:nvPr>
                <p:custDataLst>
                  <p:tags r:id="rId87"/>
                </p:custDataLst>
              </p:nvPr>
            </p:nvSpPr>
            <p:spPr bwMode="auto">
              <a:xfrm>
                <a:off x="1872"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3" name="Rectangle 35"/>
              <p:cNvSpPr>
                <a:spLocks noChangeArrowheads="1"/>
              </p:cNvSpPr>
              <p:nvPr>
                <p:custDataLst>
                  <p:tags r:id="rId88"/>
                </p:custDataLst>
              </p:nvPr>
            </p:nvSpPr>
            <p:spPr bwMode="auto">
              <a:xfrm>
                <a:off x="2064" y="1743"/>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44" name="Rectangle 36"/>
              <p:cNvSpPr>
                <a:spLocks noChangeArrowheads="1"/>
              </p:cNvSpPr>
              <p:nvPr>
                <p:custDataLst>
                  <p:tags r:id="rId89"/>
                </p:custDataLst>
              </p:nvPr>
            </p:nvSpPr>
            <p:spPr bwMode="auto">
              <a:xfrm>
                <a:off x="2160" y="1695"/>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37" name="Line 38"/>
            <p:cNvSpPr>
              <a:spLocks noChangeShapeType="1"/>
            </p:cNvSpPr>
            <p:nvPr>
              <p:custDataLst>
                <p:tags r:id="rId82"/>
              </p:custDataLst>
            </p:nvPr>
          </p:nvSpPr>
          <p:spPr bwMode="auto">
            <a:xfrm>
              <a:off x="2945413" y="243522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38" name="Oval 41"/>
            <p:cNvSpPr>
              <a:spLocks noChangeArrowheads="1"/>
            </p:cNvSpPr>
            <p:nvPr>
              <p:custDataLst>
                <p:tags r:id="rId83"/>
              </p:custDataLst>
            </p:nvPr>
          </p:nvSpPr>
          <p:spPr bwMode="auto">
            <a:xfrm flipV="1">
              <a:off x="3174013" y="3043237"/>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39" name="Line 42"/>
            <p:cNvSpPr>
              <a:spLocks noChangeShapeType="1"/>
            </p:cNvSpPr>
            <p:nvPr>
              <p:custDataLst>
                <p:tags r:id="rId84"/>
              </p:custDataLst>
            </p:nvPr>
          </p:nvSpPr>
          <p:spPr bwMode="auto">
            <a:xfrm flipV="1">
              <a:off x="3250213" y="2584450"/>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40" name="Oval 87"/>
            <p:cNvSpPr>
              <a:spLocks noChangeArrowheads="1"/>
            </p:cNvSpPr>
            <p:nvPr>
              <p:custDataLst>
                <p:tags r:id="rId85"/>
              </p:custDataLst>
            </p:nvPr>
          </p:nvSpPr>
          <p:spPr bwMode="auto">
            <a:xfrm>
              <a:off x="2869213" y="304482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5231413" y="1524000"/>
            <a:ext cx="1065213" cy="1827213"/>
            <a:chOff x="5231413" y="1524000"/>
            <a:chExt cx="1065213" cy="1827213"/>
          </a:xfrm>
        </p:grpSpPr>
        <p:grpSp>
          <p:nvGrpSpPr>
            <p:cNvPr id="46" name="Group 23"/>
            <p:cNvGrpSpPr>
              <a:grpSpLocks/>
            </p:cNvGrpSpPr>
            <p:nvPr>
              <p:custDataLst>
                <p:tags r:id="rId63"/>
              </p:custDataLst>
            </p:nvPr>
          </p:nvGrpSpPr>
          <p:grpSpPr bwMode="auto">
            <a:xfrm>
              <a:off x="5231413" y="1524000"/>
              <a:ext cx="1065213" cy="455613"/>
              <a:chOff x="3216" y="876"/>
              <a:chExt cx="671" cy="287"/>
            </a:xfrm>
          </p:grpSpPr>
          <p:sp>
            <p:nvSpPr>
              <p:cNvPr id="60" name="Rectangle 24"/>
              <p:cNvSpPr>
                <a:spLocks noChangeArrowheads="1"/>
              </p:cNvSpPr>
              <p:nvPr>
                <p:custDataLst>
                  <p:tags r:id="rId77"/>
                </p:custDataLst>
              </p:nvPr>
            </p:nvSpPr>
            <p:spPr bwMode="auto">
              <a:xfrm>
                <a:off x="3216"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1" name="Rectangle 25"/>
              <p:cNvSpPr>
                <a:spLocks noChangeArrowheads="1"/>
              </p:cNvSpPr>
              <p:nvPr>
                <p:custDataLst>
                  <p:tags r:id="rId78"/>
                </p:custDataLst>
              </p:nvPr>
            </p:nvSpPr>
            <p:spPr bwMode="auto">
              <a:xfrm>
                <a:off x="3408"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2" name="Rectangle 26"/>
              <p:cNvSpPr>
                <a:spLocks noChangeArrowheads="1"/>
              </p:cNvSpPr>
              <p:nvPr>
                <p:custDataLst>
                  <p:tags r:id="rId79"/>
                </p:custDataLst>
              </p:nvPr>
            </p:nvSpPr>
            <p:spPr bwMode="auto">
              <a:xfrm>
                <a:off x="3600" y="924"/>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63" name="Rectangle 27"/>
              <p:cNvSpPr>
                <a:spLocks noChangeArrowheads="1"/>
              </p:cNvSpPr>
              <p:nvPr>
                <p:custDataLst>
                  <p:tags r:id="rId80"/>
                </p:custDataLst>
              </p:nvPr>
            </p:nvSpPr>
            <p:spPr bwMode="auto">
              <a:xfrm>
                <a:off x="3696" y="876"/>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47" name="Group 28"/>
            <p:cNvGrpSpPr>
              <a:grpSpLocks/>
            </p:cNvGrpSpPr>
            <p:nvPr>
              <p:custDataLst>
                <p:tags r:id="rId64"/>
              </p:custDataLst>
            </p:nvPr>
          </p:nvGrpSpPr>
          <p:grpSpPr bwMode="auto">
            <a:xfrm>
              <a:off x="5231413" y="2895600"/>
              <a:ext cx="1065213" cy="455613"/>
              <a:chOff x="3216" y="1740"/>
              <a:chExt cx="671" cy="287"/>
            </a:xfrm>
          </p:grpSpPr>
          <p:sp>
            <p:nvSpPr>
              <p:cNvPr id="56" name="Rectangle 29"/>
              <p:cNvSpPr>
                <a:spLocks noChangeArrowheads="1"/>
              </p:cNvSpPr>
              <p:nvPr>
                <p:custDataLst>
                  <p:tags r:id="rId73"/>
                </p:custDataLst>
              </p:nvPr>
            </p:nvSpPr>
            <p:spPr bwMode="auto">
              <a:xfrm>
                <a:off x="3216"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7" name="Rectangle 30"/>
              <p:cNvSpPr>
                <a:spLocks noChangeArrowheads="1"/>
              </p:cNvSpPr>
              <p:nvPr>
                <p:custDataLst>
                  <p:tags r:id="rId74"/>
                </p:custDataLst>
              </p:nvPr>
            </p:nvSpPr>
            <p:spPr bwMode="auto">
              <a:xfrm>
                <a:off x="3408"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8" name="Rectangle 31"/>
              <p:cNvSpPr>
                <a:spLocks noChangeArrowheads="1"/>
              </p:cNvSpPr>
              <p:nvPr>
                <p:custDataLst>
                  <p:tags r:id="rId75"/>
                </p:custDataLst>
              </p:nvPr>
            </p:nvSpPr>
            <p:spPr bwMode="auto">
              <a:xfrm>
                <a:off x="3600" y="178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59" name="Rectangle 32"/>
              <p:cNvSpPr>
                <a:spLocks noChangeArrowheads="1"/>
              </p:cNvSpPr>
              <p:nvPr>
                <p:custDataLst>
                  <p:tags r:id="rId76"/>
                </p:custDataLst>
              </p:nvPr>
            </p:nvSpPr>
            <p:spPr bwMode="auto">
              <a:xfrm>
                <a:off x="3696" y="174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48" name="Line 34"/>
            <p:cNvSpPr>
              <a:spLocks noChangeShapeType="1"/>
            </p:cNvSpPr>
            <p:nvPr>
              <p:custDataLst>
                <p:tags r:id="rId65"/>
              </p:custDataLst>
            </p:nvPr>
          </p:nvSpPr>
          <p:spPr bwMode="auto">
            <a:xfrm>
              <a:off x="5383813" y="24384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49" name="Oval 35"/>
            <p:cNvSpPr>
              <a:spLocks noChangeArrowheads="1"/>
            </p:cNvSpPr>
            <p:nvPr>
              <p:custDataLst>
                <p:tags r:id="rId66"/>
              </p:custDataLst>
            </p:nvPr>
          </p:nvSpPr>
          <p:spPr bwMode="auto">
            <a:xfrm>
              <a:off x="5307613" y="16764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0" name="Line 36"/>
            <p:cNvSpPr>
              <a:spLocks noChangeShapeType="1"/>
            </p:cNvSpPr>
            <p:nvPr>
              <p:custDataLst>
                <p:tags r:id="rId67"/>
              </p:custDataLst>
            </p:nvPr>
          </p:nvSpPr>
          <p:spPr bwMode="auto">
            <a:xfrm>
              <a:off x="5383813" y="1752600"/>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51" name="Oval 37"/>
            <p:cNvSpPr>
              <a:spLocks noChangeArrowheads="1"/>
            </p:cNvSpPr>
            <p:nvPr>
              <p:custDataLst>
                <p:tags r:id="rId68"/>
              </p:custDataLst>
            </p:nvPr>
          </p:nvSpPr>
          <p:spPr bwMode="auto">
            <a:xfrm flipV="1">
              <a:off x="5612413" y="30480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52" name="Line 38"/>
            <p:cNvSpPr>
              <a:spLocks noChangeShapeType="1"/>
            </p:cNvSpPr>
            <p:nvPr>
              <p:custDataLst>
                <p:tags r:id="rId69"/>
              </p:custDataLst>
            </p:nvPr>
          </p:nvSpPr>
          <p:spPr bwMode="auto">
            <a:xfrm flipV="1">
              <a:off x="5688613" y="25892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3" name="Line 40"/>
            <p:cNvSpPr>
              <a:spLocks noChangeShapeType="1"/>
            </p:cNvSpPr>
            <p:nvPr>
              <p:custDataLst>
                <p:tags r:id="rId70"/>
              </p:custDataLst>
            </p:nvPr>
          </p:nvSpPr>
          <p:spPr bwMode="auto">
            <a:xfrm flipV="1">
              <a:off x="5688613" y="1903413"/>
              <a:ext cx="1588" cy="5365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sp>
          <p:nvSpPr>
            <p:cNvPr id="54" name="Oval 86"/>
            <p:cNvSpPr>
              <a:spLocks noChangeArrowheads="1"/>
            </p:cNvSpPr>
            <p:nvPr>
              <p:custDataLst>
                <p:tags r:id="rId71"/>
              </p:custDataLst>
            </p:nvPr>
          </p:nvSpPr>
          <p:spPr bwMode="auto">
            <a:xfrm>
              <a:off x="5307613" y="3048000"/>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55" name="Oval 89"/>
            <p:cNvSpPr>
              <a:spLocks noChangeArrowheads="1"/>
            </p:cNvSpPr>
            <p:nvPr>
              <p:custDataLst>
                <p:tags r:id="rId72"/>
              </p:custDataLst>
            </p:nvPr>
          </p:nvSpPr>
          <p:spPr bwMode="auto">
            <a:xfrm flipV="1">
              <a:off x="5612413" y="1676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82" name="Group 81"/>
          <p:cNvGrpSpPr/>
          <p:nvPr/>
        </p:nvGrpSpPr>
        <p:grpSpPr>
          <a:xfrm>
            <a:off x="393192" y="4462400"/>
            <a:ext cx="8366760" cy="2130425"/>
            <a:chOff x="393192" y="4498975"/>
            <a:chExt cx="8366760" cy="2130425"/>
          </a:xfrm>
        </p:grpSpPr>
        <p:sp>
          <p:nvSpPr>
            <p:cNvPr id="83" name="Rectangle 96"/>
            <p:cNvSpPr>
              <a:spLocks noChangeArrowheads="1"/>
            </p:cNvSpPr>
            <p:nvPr>
              <p:custDataLst>
                <p:tags r:id="rId61"/>
              </p:custDataLst>
            </p:nvPr>
          </p:nvSpPr>
          <p:spPr bwMode="auto">
            <a:xfrm>
              <a:off x="393192" y="4498975"/>
              <a:ext cx="8366760" cy="2130425"/>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sp>
          <p:nvSpPr>
            <p:cNvPr id="84" name="Text Box 64"/>
            <p:cNvSpPr txBox="1">
              <a:spLocks noChangeArrowheads="1"/>
            </p:cNvSpPr>
            <p:nvPr>
              <p:custDataLst>
                <p:tags r:id="rId62"/>
              </p:custDataLst>
            </p:nvPr>
          </p:nvSpPr>
          <p:spPr bwMode="auto">
            <a:xfrm>
              <a:off x="393192" y="4498975"/>
              <a:ext cx="914400" cy="365760"/>
            </a:xfrm>
            <a:prstGeom prst="rect">
              <a:avLst/>
            </a:prstGeom>
            <a:noFill/>
            <a:ln w="9525">
              <a:noFill/>
              <a:round/>
              <a:headEnd/>
              <a:tailEnd/>
            </a:ln>
            <a:effectLst/>
          </p:spPr>
          <p:txBody>
            <a:bodyPr wrap="none" lIns="91440" tIns="46800" rIns="91440" bIns="4680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latin typeface="Calibri" panose="020F0502020204030204" pitchFamily="34" charset="0"/>
                  <a:ea typeface="Arial Unicode MS" panose="020B0604020202020204" pitchFamily="34" charset="-128"/>
                  <a:cs typeface="Calibri" panose="020F0502020204030204" pitchFamily="34" charset="0"/>
                </a:rPr>
                <a:t>After</a:t>
              </a:r>
            </a:p>
          </p:txBody>
        </p:sp>
      </p:grpSp>
      <p:grpSp>
        <p:nvGrpSpPr>
          <p:cNvPr id="85" name="Group 84"/>
          <p:cNvGrpSpPr/>
          <p:nvPr/>
        </p:nvGrpSpPr>
        <p:grpSpPr>
          <a:xfrm>
            <a:off x="638510" y="5527613"/>
            <a:ext cx="859103" cy="309245"/>
            <a:chOff x="638510" y="5527675"/>
            <a:chExt cx="859103" cy="309245"/>
          </a:xfrm>
        </p:grpSpPr>
        <p:sp>
          <p:nvSpPr>
            <p:cNvPr id="86" name="Rectangle 41"/>
            <p:cNvSpPr>
              <a:spLocks noChangeArrowheads="1"/>
            </p:cNvSpPr>
            <p:nvPr>
              <p:custDataLst>
                <p:tags r:id="rId59"/>
              </p:custDataLst>
            </p:nvPr>
          </p:nvSpPr>
          <p:spPr bwMode="auto">
            <a:xfrm>
              <a:off x="1192813" y="5532120"/>
              <a:ext cx="304800" cy="304800"/>
            </a:xfrm>
            <a:prstGeom prst="rect">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87" name="Text Box 90"/>
            <p:cNvSpPr txBox="1">
              <a:spLocks noChangeArrowheads="1"/>
            </p:cNvSpPr>
            <p:nvPr>
              <p:custDataLst>
                <p:tags r:id="rId60"/>
              </p:custDataLst>
            </p:nvPr>
          </p:nvSpPr>
          <p:spPr bwMode="auto">
            <a:xfrm>
              <a:off x="638510" y="5527675"/>
              <a:ext cx="545149" cy="301752"/>
            </a:xfrm>
            <a:prstGeom prst="rect">
              <a:avLst/>
            </a:prstGeom>
            <a:noFill/>
            <a:ln w="9525">
              <a:noFill/>
              <a:round/>
              <a:headEnd/>
              <a:tailEnd/>
            </a:ln>
            <a:effectLst/>
          </p:spPr>
          <p:txBody>
            <a:bodyPr wrap="none" lIns="45720" tIns="0" rIns="45720" bIns="0" anchor="ctr" anchorCtr="0">
              <a:normAutofit/>
            </a:bodyPr>
            <a:lstStyle/>
            <a:p>
              <a:pPr>
                <a:lnSpc>
                  <a:spcPct val="9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ea typeface="Arial Unicode MS" panose="020B0604020202020204" pitchFamily="34" charset="-128"/>
                  <a:cs typeface="Calibri" panose="020F0502020204030204" pitchFamily="34" charset="0"/>
                </a:rPr>
                <a:t>Root</a:t>
              </a:r>
            </a:p>
          </p:txBody>
        </p:sp>
      </p:grpSp>
      <p:grpSp>
        <p:nvGrpSpPr>
          <p:cNvPr id="88" name="Group 87"/>
          <p:cNvGrpSpPr/>
          <p:nvPr/>
        </p:nvGrpSpPr>
        <p:grpSpPr>
          <a:xfrm>
            <a:off x="7365013" y="5452810"/>
            <a:ext cx="1065213" cy="762000"/>
            <a:chOff x="7365013" y="5451475"/>
            <a:chExt cx="1065213" cy="762000"/>
          </a:xfrm>
        </p:grpSpPr>
        <p:grpSp>
          <p:nvGrpSpPr>
            <p:cNvPr id="89" name="Group 74"/>
            <p:cNvGrpSpPr>
              <a:grpSpLocks/>
            </p:cNvGrpSpPr>
            <p:nvPr>
              <p:custDataLst>
                <p:tags r:id="rId51"/>
              </p:custDataLst>
            </p:nvPr>
          </p:nvGrpSpPr>
          <p:grpSpPr bwMode="auto">
            <a:xfrm>
              <a:off x="7365013" y="5451475"/>
              <a:ext cx="1065213" cy="455613"/>
              <a:chOff x="4560" y="3350"/>
              <a:chExt cx="671" cy="287"/>
            </a:xfrm>
          </p:grpSpPr>
          <p:sp>
            <p:nvSpPr>
              <p:cNvPr id="93" name="Rectangle 75"/>
              <p:cNvSpPr>
                <a:spLocks noChangeArrowheads="1"/>
              </p:cNvSpPr>
              <p:nvPr>
                <p:custDataLst>
                  <p:tags r:id="rId55"/>
                </p:custDataLst>
              </p:nvPr>
            </p:nvSpPr>
            <p:spPr bwMode="auto">
              <a:xfrm>
                <a:off x="4560"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4" name="Rectangle 76"/>
              <p:cNvSpPr>
                <a:spLocks noChangeArrowheads="1"/>
              </p:cNvSpPr>
              <p:nvPr>
                <p:custDataLst>
                  <p:tags r:id="rId56"/>
                </p:custDataLst>
              </p:nvPr>
            </p:nvSpPr>
            <p:spPr bwMode="auto">
              <a:xfrm>
                <a:off x="4752"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5" name="Rectangle 77"/>
              <p:cNvSpPr>
                <a:spLocks noChangeArrowheads="1"/>
              </p:cNvSpPr>
              <p:nvPr>
                <p:custDataLst>
                  <p:tags r:id="rId57"/>
                </p:custDataLst>
              </p:nvPr>
            </p:nvSpPr>
            <p:spPr bwMode="auto">
              <a:xfrm>
                <a:off x="4944" y="33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96" name="Rectangle 78"/>
              <p:cNvSpPr>
                <a:spLocks noChangeArrowheads="1"/>
              </p:cNvSpPr>
              <p:nvPr>
                <p:custDataLst>
                  <p:tags r:id="rId58"/>
                </p:custDataLst>
              </p:nvPr>
            </p:nvSpPr>
            <p:spPr bwMode="auto">
              <a:xfrm>
                <a:off x="5040" y="33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90" name="Oval 79"/>
            <p:cNvSpPr>
              <a:spLocks noChangeArrowheads="1"/>
            </p:cNvSpPr>
            <p:nvPr>
              <p:custDataLst>
                <p:tags r:id="rId52"/>
              </p:custDataLst>
            </p:nvPr>
          </p:nvSpPr>
          <p:spPr bwMode="auto">
            <a:xfrm>
              <a:off x="7441213" y="56038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91" name="Line 80"/>
            <p:cNvSpPr>
              <a:spLocks noChangeShapeType="1"/>
            </p:cNvSpPr>
            <p:nvPr>
              <p:custDataLst>
                <p:tags r:id="rId53"/>
              </p:custDataLst>
            </p:nvPr>
          </p:nvSpPr>
          <p:spPr bwMode="auto">
            <a:xfrm>
              <a:off x="7517413" y="5680075"/>
              <a:ext cx="1588" cy="5334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92" name="Oval 81"/>
            <p:cNvSpPr>
              <a:spLocks noChangeArrowheads="1"/>
            </p:cNvSpPr>
            <p:nvPr>
              <p:custDataLst>
                <p:tags r:id="rId54"/>
              </p:custDataLst>
            </p:nvPr>
          </p:nvSpPr>
          <p:spPr bwMode="auto">
            <a:xfrm>
              <a:off x="7746013" y="5603875"/>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grpSp>
        <p:nvGrpSpPr>
          <p:cNvPr id="144" name="Group 143"/>
          <p:cNvGrpSpPr/>
          <p:nvPr/>
        </p:nvGrpSpPr>
        <p:grpSpPr>
          <a:xfrm>
            <a:off x="2793013" y="6135624"/>
            <a:ext cx="1065213" cy="455613"/>
            <a:chOff x="2793013" y="6097587"/>
            <a:chExt cx="1065213" cy="455613"/>
          </a:xfrm>
        </p:grpSpPr>
        <p:grpSp>
          <p:nvGrpSpPr>
            <p:cNvPr id="145" name="Group 2"/>
            <p:cNvGrpSpPr>
              <a:grpSpLocks/>
            </p:cNvGrpSpPr>
            <p:nvPr>
              <p:custDataLst>
                <p:tags r:id="rId44"/>
              </p:custDataLst>
            </p:nvPr>
          </p:nvGrpSpPr>
          <p:grpSpPr bwMode="auto">
            <a:xfrm>
              <a:off x="2793013" y="6097587"/>
              <a:ext cx="1065213" cy="455613"/>
              <a:chOff x="1680" y="3714"/>
              <a:chExt cx="671" cy="287"/>
            </a:xfrm>
          </p:grpSpPr>
          <p:sp>
            <p:nvSpPr>
              <p:cNvPr id="148" name="Rectangle 3"/>
              <p:cNvSpPr>
                <a:spLocks noChangeArrowheads="1"/>
              </p:cNvSpPr>
              <p:nvPr>
                <p:custDataLst>
                  <p:tags r:id="rId47"/>
                </p:custDataLst>
              </p:nvPr>
            </p:nvSpPr>
            <p:spPr bwMode="auto">
              <a:xfrm>
                <a:off x="1680"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49" name="Rectangle 4"/>
              <p:cNvSpPr>
                <a:spLocks noChangeArrowheads="1"/>
              </p:cNvSpPr>
              <p:nvPr>
                <p:custDataLst>
                  <p:tags r:id="rId48"/>
                </p:custDataLst>
              </p:nvPr>
            </p:nvSpPr>
            <p:spPr bwMode="auto">
              <a:xfrm>
                <a:off x="1872"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0" name="Rectangle 5"/>
              <p:cNvSpPr>
                <a:spLocks noChangeArrowheads="1"/>
              </p:cNvSpPr>
              <p:nvPr>
                <p:custDataLst>
                  <p:tags r:id="rId49"/>
                </p:custDataLst>
              </p:nvPr>
            </p:nvSpPr>
            <p:spPr bwMode="auto">
              <a:xfrm>
                <a:off x="2064" y="3762"/>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1" name="Rectangle 6"/>
              <p:cNvSpPr>
                <a:spLocks noChangeArrowheads="1"/>
              </p:cNvSpPr>
              <p:nvPr>
                <p:custDataLst>
                  <p:tags r:id="rId50"/>
                </p:custDataLst>
              </p:nvPr>
            </p:nvSpPr>
            <p:spPr bwMode="auto">
              <a:xfrm>
                <a:off x="2160" y="3714"/>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46" name="Oval 71"/>
            <p:cNvSpPr>
              <a:spLocks noChangeArrowheads="1"/>
            </p:cNvSpPr>
            <p:nvPr>
              <p:custDataLst>
                <p:tags r:id="rId45"/>
              </p:custDataLst>
            </p:nvPr>
          </p:nvSpPr>
          <p:spPr bwMode="auto">
            <a:xfrm flipV="1">
              <a:off x="3174013" y="62484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47" name="Oval 88"/>
            <p:cNvSpPr>
              <a:spLocks noChangeArrowheads="1"/>
            </p:cNvSpPr>
            <p:nvPr>
              <p:custDataLst>
                <p:tags r:id="rId46"/>
              </p:custDataLst>
            </p:nvPr>
          </p:nvSpPr>
          <p:spPr bwMode="auto">
            <a:xfrm>
              <a:off x="2869213" y="62499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grpSp>
        <p:nvGrpSpPr>
          <p:cNvPr id="152" name="Group 151"/>
          <p:cNvGrpSpPr/>
          <p:nvPr/>
        </p:nvGrpSpPr>
        <p:grpSpPr>
          <a:xfrm>
            <a:off x="2793013" y="4769386"/>
            <a:ext cx="1065213" cy="455613"/>
            <a:chOff x="2793013" y="4725987"/>
            <a:chExt cx="1065213" cy="455613"/>
          </a:xfrm>
        </p:grpSpPr>
        <p:grpSp>
          <p:nvGrpSpPr>
            <p:cNvPr id="153" name="Group 8"/>
            <p:cNvGrpSpPr>
              <a:grpSpLocks/>
            </p:cNvGrpSpPr>
            <p:nvPr>
              <p:custDataLst>
                <p:tags r:id="rId37"/>
              </p:custDataLst>
            </p:nvPr>
          </p:nvGrpSpPr>
          <p:grpSpPr bwMode="auto">
            <a:xfrm>
              <a:off x="2793013" y="4725987"/>
              <a:ext cx="1065213" cy="455613"/>
              <a:chOff x="1680" y="2850"/>
              <a:chExt cx="671" cy="287"/>
            </a:xfrm>
          </p:grpSpPr>
          <p:sp>
            <p:nvSpPr>
              <p:cNvPr id="156" name="Rectangle 9"/>
              <p:cNvSpPr>
                <a:spLocks noChangeArrowheads="1"/>
              </p:cNvSpPr>
              <p:nvPr>
                <p:custDataLst>
                  <p:tags r:id="rId40"/>
                </p:custDataLst>
              </p:nvPr>
            </p:nvSpPr>
            <p:spPr bwMode="auto">
              <a:xfrm>
                <a:off x="1680"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7" name="Rectangle 10"/>
              <p:cNvSpPr>
                <a:spLocks noChangeArrowheads="1"/>
              </p:cNvSpPr>
              <p:nvPr>
                <p:custDataLst>
                  <p:tags r:id="rId41"/>
                </p:custDataLst>
              </p:nvPr>
            </p:nvSpPr>
            <p:spPr bwMode="auto">
              <a:xfrm>
                <a:off x="1872"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8" name="Rectangle 11"/>
              <p:cNvSpPr>
                <a:spLocks noChangeArrowheads="1"/>
              </p:cNvSpPr>
              <p:nvPr>
                <p:custDataLst>
                  <p:tags r:id="rId42"/>
                </p:custDataLst>
              </p:nvPr>
            </p:nvSpPr>
            <p:spPr bwMode="auto">
              <a:xfrm>
                <a:off x="2064" y="2898"/>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59" name="Rectangle 12"/>
              <p:cNvSpPr>
                <a:spLocks noChangeArrowheads="1"/>
              </p:cNvSpPr>
              <p:nvPr>
                <p:custDataLst>
                  <p:tags r:id="rId43"/>
                </p:custDataLst>
              </p:nvPr>
            </p:nvSpPr>
            <p:spPr bwMode="auto">
              <a:xfrm>
                <a:off x="2160" y="2850"/>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54" name="Oval 70"/>
            <p:cNvSpPr>
              <a:spLocks noChangeArrowheads="1"/>
            </p:cNvSpPr>
            <p:nvPr>
              <p:custDataLst>
                <p:tags r:id="rId38"/>
              </p:custDataLst>
            </p:nvPr>
          </p:nvSpPr>
          <p:spPr bwMode="auto">
            <a:xfrm>
              <a:off x="2869213" y="48783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55" name="Oval 89"/>
            <p:cNvSpPr>
              <a:spLocks noChangeArrowheads="1"/>
            </p:cNvSpPr>
            <p:nvPr>
              <p:custDataLst>
                <p:tags r:id="rId39"/>
              </p:custDataLst>
            </p:nvPr>
          </p:nvSpPr>
          <p:spPr bwMode="auto">
            <a:xfrm flipV="1">
              <a:off x="3174013" y="4876800"/>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207" name="Line 7"/>
          <p:cNvSpPr>
            <a:spLocks noChangeShapeType="1"/>
          </p:cNvSpPr>
          <p:nvPr>
            <p:custDataLst>
              <p:tags r:id="rId2"/>
            </p:custDataLst>
          </p:nvPr>
        </p:nvSpPr>
        <p:spPr bwMode="auto">
          <a:xfrm flipV="1">
            <a:off x="3246120"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nvGrpSpPr>
          <p:cNvPr id="199" name="Group 198"/>
          <p:cNvGrpSpPr/>
          <p:nvPr/>
        </p:nvGrpSpPr>
        <p:grpSpPr>
          <a:xfrm>
            <a:off x="5231413" y="4765675"/>
            <a:ext cx="1065213" cy="455613"/>
            <a:chOff x="5231413" y="4765675"/>
            <a:chExt cx="1065213" cy="455613"/>
          </a:xfrm>
        </p:grpSpPr>
        <p:grpSp>
          <p:nvGrpSpPr>
            <p:cNvPr id="200" name="Group 65"/>
            <p:cNvGrpSpPr>
              <a:grpSpLocks/>
            </p:cNvGrpSpPr>
            <p:nvPr>
              <p:custDataLst>
                <p:tags r:id="rId30"/>
              </p:custDataLst>
            </p:nvPr>
          </p:nvGrpSpPr>
          <p:grpSpPr bwMode="auto">
            <a:xfrm>
              <a:off x="5231413" y="4765675"/>
              <a:ext cx="1065213" cy="455613"/>
              <a:chOff x="3216" y="2918"/>
              <a:chExt cx="671" cy="287"/>
            </a:xfrm>
          </p:grpSpPr>
          <p:sp>
            <p:nvSpPr>
              <p:cNvPr id="203" name="Rectangle 66"/>
              <p:cNvSpPr>
                <a:spLocks noChangeArrowheads="1"/>
              </p:cNvSpPr>
              <p:nvPr>
                <p:custDataLst>
                  <p:tags r:id="rId33"/>
                </p:custDataLst>
              </p:nvPr>
            </p:nvSpPr>
            <p:spPr bwMode="auto">
              <a:xfrm>
                <a:off x="3216"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4" name="Rectangle 67"/>
              <p:cNvSpPr>
                <a:spLocks noChangeArrowheads="1"/>
              </p:cNvSpPr>
              <p:nvPr>
                <p:custDataLst>
                  <p:tags r:id="rId34"/>
                </p:custDataLst>
              </p:nvPr>
            </p:nvSpPr>
            <p:spPr bwMode="auto">
              <a:xfrm>
                <a:off x="3408"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5" name="Rectangle 68"/>
              <p:cNvSpPr>
                <a:spLocks noChangeArrowheads="1"/>
              </p:cNvSpPr>
              <p:nvPr>
                <p:custDataLst>
                  <p:tags r:id="rId35"/>
                </p:custDataLst>
              </p:nvPr>
            </p:nvSpPr>
            <p:spPr bwMode="auto">
              <a:xfrm>
                <a:off x="3600" y="2966"/>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206" name="Rectangle 69"/>
              <p:cNvSpPr>
                <a:spLocks noChangeArrowheads="1"/>
              </p:cNvSpPr>
              <p:nvPr>
                <p:custDataLst>
                  <p:tags r:id="rId36"/>
                </p:custDataLst>
              </p:nvPr>
            </p:nvSpPr>
            <p:spPr bwMode="auto">
              <a:xfrm>
                <a:off x="3696" y="2918"/>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201" name="Oval 70"/>
            <p:cNvSpPr>
              <a:spLocks noChangeArrowheads="1"/>
            </p:cNvSpPr>
            <p:nvPr>
              <p:custDataLst>
                <p:tags r:id="rId31"/>
              </p:custDataLst>
            </p:nvPr>
          </p:nvSpPr>
          <p:spPr bwMode="auto">
            <a:xfrm>
              <a:off x="5307613" y="49180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202" name="Oval 88"/>
            <p:cNvSpPr>
              <a:spLocks noChangeArrowheads="1"/>
            </p:cNvSpPr>
            <p:nvPr>
              <p:custDataLst>
                <p:tags r:id="rId32"/>
              </p:custDataLst>
            </p:nvPr>
          </p:nvSpPr>
          <p:spPr bwMode="auto">
            <a:xfrm flipV="1">
              <a:off x="5612413" y="49164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grpSp>
      <p:sp>
        <p:nvSpPr>
          <p:cNvPr id="208" name="Line 13"/>
          <p:cNvSpPr>
            <a:spLocks noChangeShapeType="1"/>
          </p:cNvSpPr>
          <p:nvPr>
            <p:custDataLst>
              <p:tags r:id="rId3"/>
            </p:custDataLst>
          </p:nvPr>
        </p:nvSpPr>
        <p:spPr bwMode="auto">
          <a:xfrm>
            <a:off x="2944368"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
        <p:nvSpPr>
          <p:cNvPr id="210" name="Line 103"/>
          <p:cNvSpPr>
            <a:spLocks noChangeShapeType="1"/>
          </p:cNvSpPr>
          <p:nvPr>
            <p:custDataLst>
              <p:tags r:id="rId4"/>
            </p:custDataLst>
          </p:nvPr>
        </p:nvSpPr>
        <p:spPr bwMode="auto">
          <a:xfrm>
            <a:off x="5385816" y="5001768"/>
            <a:ext cx="1588" cy="1219200"/>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grpSp>
        <p:nvGrpSpPr>
          <p:cNvPr id="191" name="Group 190"/>
          <p:cNvGrpSpPr/>
          <p:nvPr/>
        </p:nvGrpSpPr>
        <p:grpSpPr>
          <a:xfrm>
            <a:off x="5230870" y="6139740"/>
            <a:ext cx="1065213" cy="455613"/>
            <a:chOff x="5231413" y="6137275"/>
            <a:chExt cx="1065213" cy="455613"/>
          </a:xfrm>
        </p:grpSpPr>
        <p:grpSp>
          <p:nvGrpSpPr>
            <p:cNvPr id="192" name="Group 2"/>
            <p:cNvGrpSpPr>
              <a:grpSpLocks/>
            </p:cNvGrpSpPr>
            <p:nvPr>
              <p:custDataLst>
                <p:tags r:id="rId23"/>
              </p:custDataLst>
            </p:nvPr>
          </p:nvGrpSpPr>
          <p:grpSpPr bwMode="auto">
            <a:xfrm>
              <a:off x="5231413" y="6137275"/>
              <a:ext cx="1065213" cy="455613"/>
              <a:chOff x="3216" y="3782"/>
              <a:chExt cx="671" cy="287"/>
            </a:xfrm>
          </p:grpSpPr>
          <p:sp>
            <p:nvSpPr>
              <p:cNvPr id="195" name="Rectangle 3"/>
              <p:cNvSpPr>
                <a:spLocks noChangeArrowheads="1"/>
              </p:cNvSpPr>
              <p:nvPr>
                <p:custDataLst>
                  <p:tags r:id="rId26"/>
                </p:custDataLst>
              </p:nvPr>
            </p:nvSpPr>
            <p:spPr bwMode="auto">
              <a:xfrm>
                <a:off x="3216"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6" name="Rectangle 4"/>
              <p:cNvSpPr>
                <a:spLocks noChangeArrowheads="1"/>
              </p:cNvSpPr>
              <p:nvPr>
                <p:custDataLst>
                  <p:tags r:id="rId27"/>
                </p:custDataLst>
              </p:nvPr>
            </p:nvSpPr>
            <p:spPr bwMode="auto">
              <a:xfrm>
                <a:off x="3408"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7" name="Rectangle 5"/>
              <p:cNvSpPr>
                <a:spLocks noChangeArrowheads="1"/>
              </p:cNvSpPr>
              <p:nvPr>
                <p:custDataLst>
                  <p:tags r:id="rId28"/>
                </p:custDataLst>
              </p:nvPr>
            </p:nvSpPr>
            <p:spPr bwMode="auto">
              <a:xfrm>
                <a:off x="3600" y="3830"/>
                <a:ext cx="192" cy="192"/>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98" name="Rectangle 6"/>
              <p:cNvSpPr>
                <a:spLocks noChangeArrowheads="1"/>
              </p:cNvSpPr>
              <p:nvPr>
                <p:custDataLst>
                  <p:tags r:id="rId29"/>
                </p:custDataLst>
              </p:nvPr>
            </p:nvSpPr>
            <p:spPr bwMode="auto">
              <a:xfrm>
                <a:off x="3696" y="3782"/>
                <a:ext cx="192" cy="288"/>
              </a:xfrm>
              <a:prstGeom prst="rect">
                <a:avLst/>
              </a:prstGeom>
              <a:solidFill>
                <a:schemeClr val="bg2">
                  <a:lumMod val="20000"/>
                  <a:lumOff val="80000"/>
                </a:schemeClr>
              </a:solidFill>
              <a:ln w="9525">
                <a:noFill/>
                <a:round/>
                <a:headEnd/>
                <a:tailEnd/>
              </a:ln>
              <a:effectLst/>
            </p:spPr>
            <p:txBody>
              <a:bodyPr wrap="none" anchor="ctr"/>
              <a:lstStyle/>
              <a:p>
                <a:endParaRPr lang="en-US" dirty="0">
                  <a:latin typeface="Lato" panose="020F0502020204030203" pitchFamily="34" charset="0"/>
                </a:endParaRPr>
              </a:p>
            </p:txBody>
          </p:sp>
        </p:grpSp>
        <p:sp>
          <p:nvSpPr>
            <p:cNvPr id="193" name="Oval 72"/>
            <p:cNvSpPr>
              <a:spLocks noChangeArrowheads="1"/>
            </p:cNvSpPr>
            <p:nvPr>
              <p:custDataLst>
                <p:tags r:id="rId24"/>
              </p:custDataLst>
            </p:nvPr>
          </p:nvSpPr>
          <p:spPr bwMode="auto">
            <a:xfrm flipV="1">
              <a:off x="5612413" y="6288088"/>
              <a:ext cx="152400" cy="152400"/>
            </a:xfrm>
            <a:prstGeom prst="ellipse">
              <a:avLst/>
            </a:prstGeom>
            <a:solidFill>
              <a:srgbClr val="C00000"/>
            </a:solidFill>
            <a:ln w="9525">
              <a:noFill/>
              <a:round/>
              <a:headEnd/>
              <a:tailEnd/>
            </a:ln>
            <a:effectLst/>
          </p:spPr>
          <p:txBody>
            <a:bodyPr wrap="none" anchor="ctr"/>
            <a:lstStyle/>
            <a:p>
              <a:endParaRPr lang="en-US" dirty="0">
                <a:latin typeface="Lato" panose="020F0502020204030203" pitchFamily="34" charset="0"/>
              </a:endParaRPr>
            </a:p>
          </p:txBody>
        </p:sp>
        <p:sp>
          <p:nvSpPr>
            <p:cNvPr id="194" name="Oval 87"/>
            <p:cNvSpPr>
              <a:spLocks noChangeArrowheads="1"/>
            </p:cNvSpPr>
            <p:nvPr>
              <p:custDataLst>
                <p:tags r:id="rId25"/>
              </p:custDataLst>
            </p:nvPr>
          </p:nvSpPr>
          <p:spPr bwMode="auto">
            <a:xfrm>
              <a:off x="5307613" y="6289675"/>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grpSp>
      <p:sp>
        <p:nvSpPr>
          <p:cNvPr id="209" name="Line 19"/>
          <p:cNvSpPr>
            <a:spLocks noChangeShapeType="1"/>
          </p:cNvSpPr>
          <p:nvPr>
            <p:custDataLst>
              <p:tags r:id="rId5"/>
            </p:custDataLst>
          </p:nvPr>
        </p:nvSpPr>
        <p:spPr bwMode="auto">
          <a:xfrm flipV="1">
            <a:off x="5687568" y="5148072"/>
            <a:ext cx="1588" cy="1222375"/>
          </a:xfrm>
          <a:prstGeom prst="line">
            <a:avLst/>
          </a:prstGeom>
          <a:noFill/>
          <a:ln w="57240">
            <a:solidFill>
              <a:srgbClr val="C00000"/>
            </a:solidFill>
            <a:miter lim="800000"/>
            <a:headEnd/>
            <a:tailEnd type="triangle" w="med" len="med"/>
          </a:ln>
          <a:effectLst/>
        </p:spPr>
        <p:txBody>
          <a:bodyPr/>
          <a:lstStyle/>
          <a:p>
            <a:endParaRPr lang="en-US" dirty="0">
              <a:latin typeface="Lato" panose="020F0502020204030203" pitchFamily="34" charset="0"/>
            </a:endParaRPr>
          </a:p>
        </p:txBody>
      </p:sp>
      <p:grpSp>
        <p:nvGrpSpPr>
          <p:cNvPr id="160" name="Group 159"/>
          <p:cNvGrpSpPr/>
          <p:nvPr/>
        </p:nvGrpSpPr>
        <p:grpSpPr>
          <a:xfrm>
            <a:off x="2793013" y="5537482"/>
            <a:ext cx="3657600" cy="304800"/>
            <a:chOff x="2793013" y="5487987"/>
            <a:chExt cx="3657600" cy="304800"/>
          </a:xfrm>
        </p:grpSpPr>
        <p:sp>
          <p:nvSpPr>
            <p:cNvPr id="161" name="Rectangle 59"/>
            <p:cNvSpPr>
              <a:spLocks noChangeArrowheads="1"/>
            </p:cNvSpPr>
            <p:nvPr>
              <p:custDataLst>
                <p:tags r:id="rId9"/>
              </p:custDataLst>
            </p:nvPr>
          </p:nvSpPr>
          <p:spPr bwMode="auto">
            <a:xfrm>
              <a:off x="40122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2" name="Rectangle 60"/>
            <p:cNvSpPr>
              <a:spLocks noChangeArrowheads="1"/>
            </p:cNvSpPr>
            <p:nvPr>
              <p:custDataLst>
                <p:tags r:id="rId10"/>
              </p:custDataLst>
            </p:nvPr>
          </p:nvSpPr>
          <p:spPr bwMode="auto">
            <a:xfrm>
              <a:off x="4317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3" name="Rectangle 61"/>
            <p:cNvSpPr>
              <a:spLocks noChangeArrowheads="1"/>
            </p:cNvSpPr>
            <p:nvPr>
              <p:custDataLst>
                <p:tags r:id="rId11"/>
              </p:custDataLst>
            </p:nvPr>
          </p:nvSpPr>
          <p:spPr bwMode="auto">
            <a:xfrm>
              <a:off x="4621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4" name="Rectangle 62"/>
            <p:cNvSpPr>
              <a:spLocks noChangeArrowheads="1"/>
            </p:cNvSpPr>
            <p:nvPr>
              <p:custDataLst>
                <p:tags r:id="rId12"/>
              </p:custDataLst>
            </p:nvPr>
          </p:nvSpPr>
          <p:spPr bwMode="auto">
            <a:xfrm>
              <a:off x="4926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5" name="Rectangle 63"/>
            <p:cNvSpPr>
              <a:spLocks noChangeArrowheads="1"/>
            </p:cNvSpPr>
            <p:nvPr>
              <p:custDataLst>
                <p:tags r:id="rId13"/>
              </p:custDataLst>
            </p:nvPr>
          </p:nvSpPr>
          <p:spPr bwMode="auto">
            <a:xfrm>
              <a:off x="58410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6" name="Rectangle 64"/>
            <p:cNvSpPr>
              <a:spLocks noChangeArrowheads="1"/>
            </p:cNvSpPr>
            <p:nvPr>
              <p:custDataLst>
                <p:tags r:id="rId14"/>
              </p:custDataLst>
            </p:nvPr>
          </p:nvSpPr>
          <p:spPr bwMode="auto">
            <a:xfrm>
              <a:off x="61458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7" name="Rectangle 65"/>
            <p:cNvSpPr>
              <a:spLocks noChangeArrowheads="1"/>
            </p:cNvSpPr>
            <p:nvPr>
              <p:custDataLst>
                <p:tags r:id="rId15"/>
              </p:custDataLst>
            </p:nvPr>
          </p:nvSpPr>
          <p:spPr bwMode="auto">
            <a:xfrm>
              <a:off x="27930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8" name="Rectangle 66"/>
            <p:cNvSpPr>
              <a:spLocks noChangeArrowheads="1"/>
            </p:cNvSpPr>
            <p:nvPr>
              <p:custDataLst>
                <p:tags r:id="rId16"/>
              </p:custDataLst>
            </p:nvPr>
          </p:nvSpPr>
          <p:spPr bwMode="auto">
            <a:xfrm>
              <a:off x="30978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69" name="Rectangle 67"/>
            <p:cNvSpPr>
              <a:spLocks noChangeArrowheads="1"/>
            </p:cNvSpPr>
            <p:nvPr>
              <p:custDataLst>
                <p:tags r:id="rId17"/>
              </p:custDataLst>
            </p:nvPr>
          </p:nvSpPr>
          <p:spPr bwMode="auto">
            <a:xfrm>
              <a:off x="34026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0" name="Rectangle 68"/>
            <p:cNvSpPr>
              <a:spLocks noChangeArrowheads="1"/>
            </p:cNvSpPr>
            <p:nvPr>
              <p:custDataLst>
                <p:tags r:id="rId18"/>
              </p:custDataLst>
            </p:nvPr>
          </p:nvSpPr>
          <p:spPr bwMode="auto">
            <a:xfrm>
              <a:off x="3707413" y="5487987"/>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1" name="Oval 69"/>
            <p:cNvSpPr>
              <a:spLocks noChangeArrowheads="1"/>
            </p:cNvSpPr>
            <p:nvPr>
              <p:custDataLst>
                <p:tags r:id="rId19"/>
              </p:custDataLst>
            </p:nvPr>
          </p:nvSpPr>
          <p:spPr bwMode="auto">
            <a:xfrm>
              <a:off x="2869213" y="5564187"/>
              <a:ext cx="152400" cy="152400"/>
            </a:xfrm>
            <a:prstGeom prst="ellipse">
              <a:avLst/>
            </a:prstGeom>
            <a:solidFill>
              <a:srgbClr val="0000FF"/>
            </a:solidFill>
            <a:ln w="9525">
              <a:solidFill>
                <a:srgbClr val="0000FF"/>
              </a:solidFill>
              <a:round/>
              <a:headEnd/>
              <a:tailEnd/>
            </a:ln>
            <a:effectLst/>
          </p:spPr>
          <p:txBody>
            <a:bodyPr wrap="none" anchor="ctr"/>
            <a:lstStyle/>
            <a:p>
              <a:endParaRPr lang="en-US" dirty="0">
                <a:latin typeface="Lato" panose="020F0502020204030203" pitchFamily="34" charset="0"/>
              </a:endParaRPr>
            </a:p>
          </p:txBody>
        </p:sp>
        <p:sp>
          <p:nvSpPr>
            <p:cNvPr id="172" name="Rectangle 72"/>
            <p:cNvSpPr>
              <a:spLocks noChangeArrowheads="1"/>
            </p:cNvSpPr>
            <p:nvPr>
              <p:custDataLst>
                <p:tags r:id="rId20"/>
              </p:custDataLst>
            </p:nvPr>
          </p:nvSpPr>
          <p:spPr bwMode="auto">
            <a:xfrm>
              <a:off x="55362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3" name="Rectangle 83"/>
            <p:cNvSpPr>
              <a:spLocks noChangeArrowheads="1"/>
            </p:cNvSpPr>
            <p:nvPr>
              <p:custDataLst>
                <p:tags r:id="rId21"/>
              </p:custDataLst>
            </p:nvPr>
          </p:nvSpPr>
          <p:spPr bwMode="auto">
            <a:xfrm>
              <a:off x="5231413" y="5487987"/>
              <a:ext cx="304800" cy="304800"/>
            </a:xfrm>
            <a:prstGeom prst="rect">
              <a:avLst/>
            </a:prstGeom>
            <a:solidFill>
              <a:schemeClr val="bg1"/>
            </a:solidFill>
            <a:ln w="3240">
              <a:solidFill>
                <a:srgbClr val="000066"/>
              </a:solidFill>
              <a:miter lim="800000"/>
              <a:headEnd/>
              <a:tailEnd/>
            </a:ln>
            <a:effectLst/>
          </p:spPr>
          <p:txBody>
            <a:bodyPr wrap="none" anchor="ctr"/>
            <a:lstStyle/>
            <a:p>
              <a:endParaRPr lang="en-US" dirty="0">
                <a:latin typeface="Lato" panose="020F0502020204030203" pitchFamily="34" charset="0"/>
              </a:endParaRPr>
            </a:p>
          </p:txBody>
        </p:sp>
        <p:sp>
          <p:nvSpPr>
            <p:cNvPr id="174" name="Oval 84"/>
            <p:cNvSpPr>
              <a:spLocks noChangeArrowheads="1"/>
            </p:cNvSpPr>
            <p:nvPr>
              <p:custDataLst>
                <p:tags r:id="rId22"/>
              </p:custDataLst>
            </p:nvPr>
          </p:nvSpPr>
          <p:spPr bwMode="auto">
            <a:xfrm>
              <a:off x="3174013" y="5564187"/>
              <a:ext cx="152400" cy="152400"/>
            </a:xfrm>
            <a:prstGeom prst="ellipse">
              <a:avLst/>
            </a:prstGeom>
            <a:noFill/>
            <a:ln w="28440">
              <a:solidFill>
                <a:srgbClr val="C00000"/>
              </a:solidFill>
              <a:miter lim="800000"/>
              <a:headEnd/>
              <a:tailEnd/>
            </a:ln>
            <a:effectLst/>
          </p:spPr>
          <p:txBody>
            <a:bodyPr wrap="none" anchor="ctr"/>
            <a:lstStyle/>
            <a:p>
              <a:endParaRPr lang="en-US" dirty="0">
                <a:latin typeface="Lato" panose="020F0502020204030203" pitchFamily="34" charset="0"/>
              </a:endParaRPr>
            </a:p>
          </p:txBody>
        </p:sp>
      </p:grpSp>
      <p:sp>
        <p:nvSpPr>
          <p:cNvPr id="211" name="Freeform 117"/>
          <p:cNvSpPr>
            <a:spLocks/>
          </p:cNvSpPr>
          <p:nvPr>
            <p:custDataLst>
              <p:tags r:id="rId6"/>
            </p:custDataLst>
          </p:nvPr>
        </p:nvSpPr>
        <p:spPr bwMode="auto">
          <a:xfrm>
            <a:off x="2953266" y="5340096"/>
            <a:ext cx="4419600" cy="346075"/>
          </a:xfrm>
          <a:custGeom>
            <a:avLst/>
            <a:gdLst/>
            <a:ahLst/>
            <a:cxnLst>
              <a:cxn ang="0">
                <a:pos x="0" y="218"/>
              </a:cxn>
              <a:cxn ang="0">
                <a:pos x="472" y="31"/>
              </a:cxn>
              <a:cxn ang="0">
                <a:pos x="2109" y="31"/>
              </a:cxn>
              <a:cxn ang="0">
                <a:pos x="2784" y="218"/>
              </a:cxn>
            </a:cxnLst>
            <a:rect l="0" t="0" r="r" b="b"/>
            <a:pathLst>
              <a:path w="2784" h="218">
                <a:moveTo>
                  <a:pt x="0" y="218"/>
                </a:moveTo>
                <a:cubicBezTo>
                  <a:pt x="79" y="187"/>
                  <a:pt x="121" y="62"/>
                  <a:pt x="472" y="31"/>
                </a:cubicBezTo>
                <a:cubicBezTo>
                  <a:pt x="823" y="0"/>
                  <a:pt x="1724" y="0"/>
                  <a:pt x="2109" y="31"/>
                </a:cubicBezTo>
                <a:cubicBezTo>
                  <a:pt x="2494" y="62"/>
                  <a:pt x="2644" y="179"/>
                  <a:pt x="2784" y="218"/>
                </a:cubicBezTo>
              </a:path>
            </a:pathLst>
          </a:custGeom>
          <a:noFill/>
          <a:ln w="57240">
            <a:solidFill>
              <a:srgbClr val="0000FF"/>
            </a:solidFill>
            <a:round/>
            <a:headEnd/>
            <a:tailEnd type="triangle" w="med" len="med"/>
          </a:ln>
          <a:effectLst/>
        </p:spPr>
        <p:txBody>
          <a:bodyPr wrap="none" anchor="ctr"/>
          <a:lstStyle/>
          <a:p>
            <a:endParaRPr lang="en-US" dirty="0">
              <a:latin typeface="Lato" panose="020F0502020204030203" pitchFamily="34" charset="0"/>
            </a:endParaRPr>
          </a:p>
        </p:txBody>
      </p:sp>
      <p:sp>
        <p:nvSpPr>
          <p:cNvPr id="212" name="Freeform 118"/>
          <p:cNvSpPr>
            <a:spLocks/>
          </p:cNvSpPr>
          <p:nvPr>
            <p:custDataLst>
              <p:tags r:id="rId7"/>
            </p:custDataLst>
          </p:nvPr>
        </p:nvSpPr>
        <p:spPr bwMode="auto">
          <a:xfrm>
            <a:off x="3485078" y="5660136"/>
            <a:ext cx="4344988" cy="174625"/>
          </a:xfrm>
          <a:custGeom>
            <a:avLst/>
            <a:gdLst/>
            <a:ahLst/>
            <a:cxnLst>
              <a:cxn ang="0">
                <a:pos x="864" y="15"/>
              </a:cxn>
              <a:cxn ang="0">
                <a:pos x="745" y="227"/>
              </a:cxn>
              <a:cxn ang="0">
                <a:pos x="210" y="35"/>
              </a:cxn>
              <a:cxn ang="0">
                <a:pos x="0" y="15"/>
              </a:cxn>
            </a:cxnLst>
            <a:rect l="0" t="0" r="r" b="b"/>
            <a:pathLst>
              <a:path w="864" h="230">
                <a:moveTo>
                  <a:pt x="864" y="15"/>
                </a:moveTo>
                <a:cubicBezTo>
                  <a:pt x="844" y="50"/>
                  <a:pt x="854" y="224"/>
                  <a:pt x="745" y="227"/>
                </a:cubicBezTo>
                <a:cubicBezTo>
                  <a:pt x="636" y="230"/>
                  <a:pt x="334" y="70"/>
                  <a:pt x="210" y="35"/>
                </a:cubicBezTo>
                <a:cubicBezTo>
                  <a:pt x="86" y="0"/>
                  <a:pt x="44" y="19"/>
                  <a:pt x="0" y="15"/>
                </a:cubicBezTo>
              </a:path>
            </a:pathLst>
          </a:custGeom>
          <a:noFill/>
          <a:ln w="57240">
            <a:solidFill>
              <a:srgbClr val="C00000"/>
            </a:solidFill>
            <a:round/>
            <a:headEnd/>
            <a:tailEnd type="triangle" w="med" len="med"/>
          </a:ln>
          <a:effectLst/>
        </p:spPr>
        <p:txBody>
          <a:bodyPr wrap="none" anchor="ctr"/>
          <a:lstStyle/>
          <a:p>
            <a:endParaRPr lang="en-US" dirty="0">
              <a:latin typeface="Lato" panose="020F0502020204030203" pitchFamily="34" charset="0"/>
            </a:endParaRPr>
          </a:p>
        </p:txBody>
      </p:sp>
      <p:sp>
        <p:nvSpPr>
          <p:cNvPr id="213" name="Line 114"/>
          <p:cNvSpPr>
            <a:spLocks noChangeShapeType="1"/>
          </p:cNvSpPr>
          <p:nvPr>
            <p:custDataLst>
              <p:tags r:id="rId8"/>
            </p:custDataLst>
          </p:nvPr>
        </p:nvSpPr>
        <p:spPr bwMode="auto">
          <a:xfrm>
            <a:off x="1417320" y="5687568"/>
            <a:ext cx="1371600" cy="1587"/>
          </a:xfrm>
          <a:prstGeom prst="line">
            <a:avLst/>
          </a:prstGeom>
          <a:noFill/>
          <a:ln w="57240">
            <a:solidFill>
              <a:srgbClr val="0000FF"/>
            </a:solidFill>
            <a:miter lim="800000"/>
            <a:headEnd/>
            <a:tailEnd type="triangle" w="med" len="med"/>
          </a:ln>
          <a:effectLst/>
        </p:spPr>
        <p:txBody>
          <a:bodyPr/>
          <a:lstStyle/>
          <a:p>
            <a:endParaRPr lang="en-US" dirty="0">
              <a:latin typeface="Lato" panose="020F0502020204030203" pitchFamily="34" charset="0"/>
            </a:endParaRPr>
          </a:p>
        </p:txBody>
      </p:sp>
    </p:spTree>
    <p:extLst>
      <p:ext uri="{BB962C8B-B14F-4D97-AF65-F5344CB8AC3E}">
        <p14:creationId xmlns:p14="http://schemas.microsoft.com/office/powerpoint/2010/main" val="18944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animBg="1"/>
      <p:bldP spid="208" grpId="0" animBg="1"/>
      <p:bldP spid="210" grpId="0" animBg="1"/>
      <p:bldP spid="209" grpId="0" animBg="1"/>
      <p:bldP spid="211" grpId="0" animBg="1"/>
      <p:bldP spid="212" grpId="0" animBg="1"/>
      <p:bldP spid="2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Administrivia</a:t>
            </a:r>
            <a:endParaRPr lang="en-US" dirty="0"/>
          </a:p>
        </p:txBody>
      </p:sp>
      <p:sp>
        <p:nvSpPr>
          <p:cNvPr id="3" name="Content Placeholder 2"/>
          <p:cNvSpPr>
            <a:spLocks noGrp="1"/>
          </p:cNvSpPr>
          <p:nvPr>
            <p:ph idx="1"/>
          </p:nvPr>
        </p:nvSpPr>
        <p:spPr>
          <a:xfrm>
            <a:off x="357018" y="1197678"/>
            <a:ext cx="8534734" cy="4972050"/>
          </a:xfrm>
        </p:spPr>
        <p:txBody>
          <a:bodyPr>
            <a:normAutofit/>
          </a:bodyPr>
          <a:lstStyle/>
          <a:p>
            <a:r>
              <a:rPr lang="en-US" dirty="0"/>
              <a:t>Questions doc: </a:t>
            </a:r>
            <a:r>
              <a:rPr lang="en-US" dirty="0">
                <a:hlinkClick r:id="rId3"/>
              </a:rPr>
              <a:t>https://tinyurl.com/CSE351-8-14</a:t>
            </a:r>
            <a:endParaRPr lang="en-US" dirty="0"/>
          </a:p>
          <a:p>
            <a:pPr marL="0" indent="0">
              <a:buNone/>
            </a:pPr>
            <a:endParaRPr lang="en-US" dirty="0"/>
          </a:p>
          <a:p>
            <a:r>
              <a:rPr lang="en-US" dirty="0"/>
              <a:t>hw19 is optional</a:t>
            </a:r>
          </a:p>
          <a:p>
            <a:pPr lvl="1"/>
            <a:r>
              <a:rPr lang="en-US" dirty="0"/>
              <a:t>Can complete it at any point before the quarter ends</a:t>
            </a:r>
          </a:p>
          <a:p>
            <a:pPr lvl="1"/>
            <a:r>
              <a:rPr lang="en-US" dirty="0"/>
              <a:t>Practice with virtual memory concepts</a:t>
            </a:r>
          </a:p>
          <a:p>
            <a:r>
              <a:rPr lang="en-US" dirty="0"/>
              <a:t>hw21 due Monday (8/17) </a:t>
            </a:r>
            <a:r>
              <a:rPr lang="en-US" dirty="0">
                <a:solidFill>
                  <a:srgbClr val="FF0000"/>
                </a:solidFill>
              </a:rPr>
              <a:t>– 10:30am</a:t>
            </a:r>
          </a:p>
          <a:p>
            <a:r>
              <a:rPr lang="en-US" dirty="0"/>
              <a:t>hw22 due Wednesday (8/19) </a:t>
            </a:r>
            <a:r>
              <a:rPr lang="en-US" dirty="0">
                <a:solidFill>
                  <a:srgbClr val="FF0000"/>
                </a:solidFill>
              </a:rPr>
              <a:t>– 10:30am</a:t>
            </a:r>
          </a:p>
          <a:p>
            <a:pPr lvl="1"/>
            <a:r>
              <a:rPr lang="en-US" dirty="0"/>
              <a:t>Helpful for Lab 5!</a:t>
            </a:r>
          </a:p>
          <a:p>
            <a:r>
              <a:rPr lang="en-US" dirty="0"/>
              <a:t>hw23 due Monday (8/24) </a:t>
            </a:r>
            <a:r>
              <a:rPr lang="en-US" dirty="0">
                <a:solidFill>
                  <a:srgbClr val="FF0000"/>
                </a:solidFill>
              </a:rPr>
              <a:t>– 10:30am</a:t>
            </a:r>
          </a:p>
          <a:p>
            <a:pPr lvl="1"/>
            <a:r>
              <a:rPr lang="en-US" dirty="0"/>
              <a:t>Won’t cover material until Mon/Wed of next week </a:t>
            </a:r>
          </a:p>
        </p:txBody>
      </p:sp>
      <p:sp>
        <p:nvSpPr>
          <p:cNvPr id="4" name="Slide Number Placeholder 3"/>
          <p:cNvSpPr>
            <a:spLocks noGrp="1"/>
          </p:cNvSpPr>
          <p:nvPr>
            <p:ph type="sldNum" sz="quarter" idx="10"/>
          </p:nvPr>
        </p:nvSpPr>
        <p:spPr/>
        <p:txBody>
          <a:bodyPr/>
          <a:lstStyle/>
          <a:p>
            <a:fld id="{7CBE8339-D2AD-46DC-A898-FD1E949067F0}" type="slidenum">
              <a:rPr lang="en-US" smtClean="0"/>
              <a:pPr/>
              <a:t>3</a:t>
            </a:fld>
            <a:endParaRPr lang="en-US" dirty="0"/>
          </a:p>
        </p:txBody>
      </p:sp>
    </p:spTree>
    <p:extLst>
      <p:ext uri="{BB962C8B-B14F-4D97-AF65-F5344CB8AC3E}">
        <p14:creationId xmlns:p14="http://schemas.microsoft.com/office/powerpoint/2010/main" val="3964175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a:t>Do we always need the boundary tags?</a:t>
            </a:r>
          </a:p>
        </p:txBody>
      </p:sp>
      <p:sp>
        <p:nvSpPr>
          <p:cNvPr id="3" name="Content Placeholder 2"/>
          <p:cNvSpPr>
            <a:spLocks noGrp="1"/>
          </p:cNvSpPr>
          <p:nvPr>
            <p:ph idx="1"/>
            <p:custDataLst>
              <p:tags r:id="rId2"/>
            </p:custDataLst>
          </p:nvPr>
        </p:nvSpPr>
        <p:spPr>
          <a:xfrm>
            <a:off x="396875" y="4823937"/>
            <a:ext cx="8366125" cy="1510187"/>
          </a:xfrm>
        </p:spPr>
        <p:txBody>
          <a:bodyPr/>
          <a:lstStyle/>
          <a:p>
            <a:r>
              <a:rPr lang="en-US" dirty="0"/>
              <a:t>Lab 5 suggests no…</a:t>
            </a:r>
          </a:p>
        </p:txBody>
      </p:sp>
      <p:sp>
        <p:nvSpPr>
          <p:cNvPr id="4" name="Slide Number Placeholder 3"/>
          <p:cNvSpPr>
            <a:spLocks noGrp="1"/>
          </p:cNvSpPr>
          <p:nvPr>
            <p:ph type="sldNum" sz="quarter" idx="10"/>
            <p:custDataLst>
              <p:tags r:id="rId3"/>
            </p:custDataLst>
          </p:nvPr>
        </p:nvSpPr>
        <p:spPr/>
        <p:txBody>
          <a:bodyPr/>
          <a:lstStyle/>
          <a:p>
            <a:fld id="{7CBE8339-D2AD-46DC-A898-FD1E949067F0}" type="slidenum">
              <a:rPr lang="en-US" smtClean="0"/>
              <a:pPr/>
              <a:t>30</a:t>
            </a:fld>
            <a:endParaRPr lang="en-US"/>
          </a:p>
        </p:txBody>
      </p:sp>
      <p:grpSp>
        <p:nvGrpSpPr>
          <p:cNvPr id="22" name="Group 21"/>
          <p:cNvGrpSpPr/>
          <p:nvPr>
            <p:custDataLst>
              <p:tags r:id="rId4"/>
            </p:custDataLst>
          </p:nvPr>
        </p:nvGrpSpPr>
        <p:grpSpPr>
          <a:xfrm>
            <a:off x="5103812" y="1609344"/>
            <a:ext cx="1677988" cy="2743200"/>
            <a:chOff x="5103812" y="1295400"/>
            <a:chExt cx="1677988" cy="2743200"/>
          </a:xfrm>
        </p:grpSpPr>
        <p:sp>
          <p:nvSpPr>
            <p:cNvPr id="23" name="Rectangle 3"/>
            <p:cNvSpPr>
              <a:spLocks noChangeArrowheads="1"/>
            </p:cNvSpPr>
            <p:nvPr>
              <p:custDataLst>
                <p:tags r:id="rId13"/>
              </p:custDataLst>
            </p:nvPr>
          </p:nvSpPr>
          <p:spPr bwMode="auto">
            <a:xfrm>
              <a:off x="5105400" y="1752600"/>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24" name="Rectangle 6"/>
            <p:cNvSpPr>
              <a:spLocks noChangeArrowheads="1"/>
            </p:cNvSpPr>
            <p:nvPr>
              <p:custDataLst>
                <p:tags r:id="rId14"/>
              </p:custDataLst>
            </p:nvPr>
          </p:nvSpPr>
          <p:spPr bwMode="auto">
            <a:xfrm>
              <a:off x="5105400" y="2895600"/>
              <a:ext cx="1676400" cy="762000"/>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dirty="0">
                <a:latin typeface="Calibri" panose="020F0502020204030204" pitchFamily="34" charset="0"/>
                <a:cs typeface="Calibri" panose="020F0502020204030204" pitchFamily="34" charset="0"/>
              </a:endParaRPr>
            </a:p>
          </p:txBody>
        </p:sp>
        <p:sp>
          <p:nvSpPr>
            <p:cNvPr id="25" name="Rectangle 8"/>
            <p:cNvSpPr>
              <a:spLocks noChangeArrowheads="1"/>
            </p:cNvSpPr>
            <p:nvPr>
              <p:custDataLst>
                <p:tags r:id="rId15"/>
              </p:custDataLst>
            </p:nvPr>
          </p:nvSpPr>
          <p:spPr bwMode="auto">
            <a:xfrm>
              <a:off x="6477000" y="1752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26" name="Rectangle 9"/>
            <p:cNvSpPr>
              <a:spLocks noChangeArrowheads="1"/>
            </p:cNvSpPr>
            <p:nvPr>
              <p:custDataLst>
                <p:tags r:id="rId16"/>
              </p:custDataLst>
            </p:nvPr>
          </p:nvSpPr>
          <p:spPr bwMode="auto">
            <a:xfrm>
              <a:off x="5103812" y="3657600"/>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27" name="Rectangle 10"/>
            <p:cNvSpPr>
              <a:spLocks noChangeArrowheads="1"/>
            </p:cNvSpPr>
            <p:nvPr>
              <p:custDataLst>
                <p:tags r:id="rId17"/>
              </p:custDataLst>
            </p:nvPr>
          </p:nvSpPr>
          <p:spPr bwMode="auto">
            <a:xfrm>
              <a:off x="6477000" y="36576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28" name="Rectangle 3"/>
            <p:cNvSpPr>
              <a:spLocks noChangeArrowheads="1"/>
            </p:cNvSpPr>
            <p:nvPr>
              <p:custDataLst>
                <p:tags r:id="rId18"/>
              </p:custDataLst>
            </p:nvPr>
          </p:nvSpPr>
          <p:spPr bwMode="auto">
            <a:xfrm>
              <a:off x="5105400" y="2133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next</a:t>
              </a:r>
            </a:p>
          </p:txBody>
        </p:sp>
        <p:sp>
          <p:nvSpPr>
            <p:cNvPr id="29" name="Rectangle 3"/>
            <p:cNvSpPr>
              <a:spLocks noChangeArrowheads="1"/>
            </p:cNvSpPr>
            <p:nvPr>
              <p:custDataLst>
                <p:tags r:id="rId19"/>
              </p:custDataLst>
            </p:nvPr>
          </p:nvSpPr>
          <p:spPr bwMode="auto">
            <a:xfrm>
              <a:off x="5105400" y="2514600"/>
              <a:ext cx="1676400" cy="381000"/>
            </a:xfrm>
            <a:prstGeom prst="rect">
              <a:avLst/>
            </a:prstGeom>
            <a:solidFill>
              <a:schemeClr val="accent2">
                <a:lumMod val="20000"/>
                <a:lumOff val="80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err="1">
                  <a:latin typeface="Calibri" panose="020F0502020204030204" pitchFamily="34" charset="0"/>
                  <a:cs typeface="Calibri" panose="020F0502020204030204" pitchFamily="34" charset="0"/>
                </a:rPr>
                <a:t>prev</a:t>
              </a:r>
              <a:endParaRPr lang="en-GB" sz="1600" dirty="0">
                <a:latin typeface="Calibri" panose="020F0502020204030204" pitchFamily="34" charset="0"/>
                <a:cs typeface="Calibri" panose="020F0502020204030204" pitchFamily="34" charset="0"/>
              </a:endParaRPr>
            </a:p>
          </p:txBody>
        </p:sp>
        <p:sp>
          <p:nvSpPr>
            <p:cNvPr id="30" name="TextBox 29"/>
            <p:cNvSpPr txBox="1"/>
            <p:nvPr>
              <p:custDataLst>
                <p:tags r:id="rId20"/>
              </p:custDataLst>
            </p:nvPr>
          </p:nvSpPr>
          <p:spPr>
            <a:xfrm>
              <a:off x="5327429" y="1295400"/>
              <a:ext cx="1227259" cy="369332"/>
            </a:xfrm>
            <a:prstGeom prst="rect">
              <a:avLst/>
            </a:prstGeom>
            <a:noFill/>
          </p:spPr>
          <p:txBody>
            <a:bodyPr wrap="none" rtlCol="0">
              <a:spAutoFit/>
            </a:bodyPr>
            <a:lstStyle/>
            <a:p>
              <a:pPr algn="ctr"/>
              <a:r>
                <a:rPr lang="en-US" sz="1800" b="1" u="sng" dirty="0">
                  <a:latin typeface="Calibri" panose="020F0502020204030204" pitchFamily="34" charset="0"/>
                  <a:cs typeface="Calibri" panose="020F0502020204030204" pitchFamily="34" charset="0"/>
                </a:rPr>
                <a:t>Free</a:t>
              </a:r>
              <a:r>
                <a:rPr lang="en-US" sz="1800" b="1" dirty="0">
                  <a:latin typeface="Calibri" panose="020F0502020204030204" pitchFamily="34" charset="0"/>
                  <a:cs typeface="Calibri" panose="020F0502020204030204" pitchFamily="34" charset="0"/>
                </a:rPr>
                <a:t> block:</a:t>
              </a:r>
            </a:p>
          </p:txBody>
        </p:sp>
      </p:grpSp>
      <p:grpSp>
        <p:nvGrpSpPr>
          <p:cNvPr id="31" name="Group 3"/>
          <p:cNvGrpSpPr/>
          <p:nvPr>
            <p:custDataLst>
              <p:tags r:id="rId5"/>
            </p:custDataLst>
          </p:nvPr>
        </p:nvGrpSpPr>
        <p:grpSpPr>
          <a:xfrm>
            <a:off x="1123503" y="1609344"/>
            <a:ext cx="2630528" cy="3114351"/>
            <a:chOff x="1123503" y="1136846"/>
            <a:chExt cx="2630528" cy="3114351"/>
          </a:xfrm>
        </p:grpSpPr>
        <p:sp>
          <p:nvSpPr>
            <p:cNvPr id="32" name="Rectangle 3"/>
            <p:cNvSpPr>
              <a:spLocks noChangeArrowheads="1"/>
            </p:cNvSpPr>
            <p:nvPr>
              <p:custDataLst>
                <p:tags r:id="rId6"/>
              </p:custDataLst>
            </p:nvPr>
          </p:nvSpPr>
          <p:spPr bwMode="auto">
            <a:xfrm>
              <a:off x="1600200" y="1595472"/>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33" name="Rectangle 6"/>
            <p:cNvSpPr>
              <a:spLocks noChangeArrowheads="1"/>
            </p:cNvSpPr>
            <p:nvPr>
              <p:custDataLst>
                <p:tags r:id="rId7"/>
              </p:custDataLst>
            </p:nvPr>
          </p:nvSpPr>
          <p:spPr bwMode="auto">
            <a:xfrm>
              <a:off x="1600200" y="1976472"/>
              <a:ext cx="1676400" cy="152400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 and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padding</a:t>
              </a:r>
            </a:p>
          </p:txBody>
        </p:sp>
        <p:sp>
          <p:nvSpPr>
            <p:cNvPr id="34" name="Rectangle 8"/>
            <p:cNvSpPr>
              <a:spLocks noChangeArrowheads="1"/>
            </p:cNvSpPr>
            <p:nvPr>
              <p:custDataLst>
                <p:tags r:id="rId8"/>
              </p:custDataLst>
            </p:nvPr>
          </p:nvSpPr>
          <p:spPr bwMode="auto">
            <a:xfrm>
              <a:off x="2971800" y="1595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35" name="Rectangle 9"/>
            <p:cNvSpPr>
              <a:spLocks noChangeArrowheads="1"/>
            </p:cNvSpPr>
            <p:nvPr>
              <p:custDataLst>
                <p:tags r:id="rId9"/>
              </p:custDataLst>
            </p:nvPr>
          </p:nvSpPr>
          <p:spPr bwMode="auto">
            <a:xfrm>
              <a:off x="1598612" y="3500472"/>
              <a:ext cx="1373187"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36" name="Rectangle 10"/>
            <p:cNvSpPr>
              <a:spLocks noChangeArrowheads="1"/>
            </p:cNvSpPr>
            <p:nvPr>
              <p:custDataLst>
                <p:tags r:id="rId10"/>
              </p:custDataLst>
            </p:nvPr>
          </p:nvSpPr>
          <p:spPr bwMode="auto">
            <a:xfrm>
              <a:off x="2971800" y="35004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37" name="TextBox 36"/>
            <p:cNvSpPr txBox="1"/>
            <p:nvPr>
              <p:custDataLst>
                <p:tags r:id="rId11"/>
              </p:custDataLst>
            </p:nvPr>
          </p:nvSpPr>
          <p:spPr>
            <a:xfrm>
              <a:off x="1586757" y="1136846"/>
              <a:ext cx="1709250" cy="369332"/>
            </a:xfrm>
            <a:prstGeom prst="rect">
              <a:avLst/>
            </a:prstGeom>
            <a:noFill/>
          </p:spPr>
          <p:txBody>
            <a:bodyPr wrap="none" rtlCol="0">
              <a:spAutoFit/>
            </a:bodyPr>
            <a:lstStyle/>
            <a:p>
              <a:pPr algn="ctr"/>
              <a:r>
                <a:rPr lang="en-US" sz="1800" b="1" u="sng" dirty="0">
                  <a:latin typeface="Calibri" panose="020F0502020204030204" pitchFamily="34" charset="0"/>
                  <a:cs typeface="Calibri" panose="020F0502020204030204" pitchFamily="34" charset="0"/>
                </a:rPr>
                <a:t>Allocated</a:t>
              </a:r>
              <a:r>
                <a:rPr lang="en-US" sz="1800" b="1" dirty="0">
                  <a:latin typeface="Calibri" panose="020F0502020204030204" pitchFamily="34" charset="0"/>
                  <a:cs typeface="Calibri" panose="020F0502020204030204" pitchFamily="34" charset="0"/>
                </a:rPr>
                <a:t> block:</a:t>
              </a:r>
            </a:p>
          </p:txBody>
        </p:sp>
        <p:sp>
          <p:nvSpPr>
            <p:cNvPr id="38" name="TextBox 37"/>
            <p:cNvSpPr txBox="1"/>
            <p:nvPr>
              <p:custDataLst>
                <p:tags r:id="rId12"/>
              </p:custDataLst>
            </p:nvPr>
          </p:nvSpPr>
          <p:spPr>
            <a:xfrm>
              <a:off x="1123503" y="3881865"/>
              <a:ext cx="2630528" cy="369332"/>
            </a:xfrm>
            <a:prstGeom prst="rect">
              <a:avLst/>
            </a:prstGeom>
            <a:noFill/>
          </p:spPr>
          <p:txBody>
            <a:bodyPr wrap="none" rtlCol="0">
              <a:spAutoFit/>
            </a:bodyPr>
            <a:lstStyle/>
            <a:p>
              <a:pPr algn="ctr"/>
              <a:r>
                <a:rPr lang="en-US" sz="1800" dirty="0">
                  <a:latin typeface="Calibri" panose="020F0502020204030204" pitchFamily="34" charset="0"/>
                  <a:cs typeface="Calibri" panose="020F0502020204030204" pitchFamily="34" charset="0"/>
                </a:rPr>
                <a:t>(same as implicit free list)</a:t>
              </a:r>
            </a:p>
          </p:txBody>
        </p:sp>
      </p:grpSp>
    </p:spTree>
    <p:extLst>
      <p:ext uri="{BB962C8B-B14F-4D97-AF65-F5344CB8AC3E}">
        <p14:creationId xmlns:p14="http://schemas.microsoft.com/office/powerpoint/2010/main" val="1959889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Explicit List Summary</a:t>
            </a:r>
          </a:p>
        </p:txBody>
      </p:sp>
      <p:sp>
        <p:nvSpPr>
          <p:cNvPr id="3" name="Content Placeholder 2"/>
          <p:cNvSpPr>
            <a:spLocks noGrp="1"/>
          </p:cNvSpPr>
          <p:nvPr>
            <p:ph idx="1"/>
          </p:nvPr>
        </p:nvSpPr>
        <p:spPr/>
        <p:txBody>
          <a:bodyPr/>
          <a:lstStyle/>
          <a:p>
            <a:pPr>
              <a:lnSpc>
                <a:spcPct val="95000"/>
              </a:lnSpc>
            </a:pPr>
            <a:r>
              <a:rPr lang="en-GB" sz="2400" dirty="0"/>
              <a:t>Comparison with implicit list:</a:t>
            </a:r>
          </a:p>
          <a:p>
            <a:pPr lvl="1">
              <a:lnSpc>
                <a:spcPct val="100000"/>
              </a:lnSpc>
            </a:pPr>
            <a:r>
              <a:rPr lang="en-GB" sz="2000" dirty="0"/>
              <a:t>Block allocation is linear time in number of </a:t>
            </a:r>
            <a:r>
              <a:rPr lang="en-GB" sz="2000" b="1" i="1" dirty="0">
                <a:solidFill>
                  <a:srgbClr val="C00000"/>
                </a:solidFill>
              </a:rPr>
              <a:t>free</a:t>
            </a:r>
            <a:r>
              <a:rPr lang="en-GB" sz="2000" dirty="0"/>
              <a:t> blocks instead of </a:t>
            </a:r>
            <a:r>
              <a:rPr lang="en-GB" sz="2000" b="1" i="1" dirty="0">
                <a:solidFill>
                  <a:srgbClr val="C00000"/>
                </a:solidFill>
              </a:rPr>
              <a:t>all</a:t>
            </a:r>
            <a:r>
              <a:rPr lang="en-GB" sz="2000" dirty="0"/>
              <a:t> blocks</a:t>
            </a:r>
          </a:p>
          <a:p>
            <a:pPr lvl="2">
              <a:lnSpc>
                <a:spcPct val="107000"/>
              </a:lnSpc>
            </a:pPr>
            <a:r>
              <a:rPr lang="en-GB" sz="1800" b="1" i="1" dirty="0">
                <a:solidFill>
                  <a:srgbClr val="C00000"/>
                </a:solidFill>
              </a:rPr>
              <a:t>Much faster </a:t>
            </a:r>
            <a:r>
              <a:rPr lang="en-GB" sz="1800" dirty="0"/>
              <a:t>when most of the memory is full </a:t>
            </a:r>
          </a:p>
          <a:p>
            <a:pPr lvl="1">
              <a:lnSpc>
                <a:spcPct val="100000"/>
              </a:lnSpc>
            </a:pPr>
            <a:r>
              <a:rPr lang="en-GB" sz="2000" dirty="0"/>
              <a:t>Slightly more complicated allocate and free since we need to splice blocks in and out of the list</a:t>
            </a:r>
          </a:p>
          <a:p>
            <a:pPr lvl="1">
              <a:lnSpc>
                <a:spcPct val="100000"/>
              </a:lnSpc>
            </a:pPr>
            <a:r>
              <a:rPr lang="en-GB" sz="2000" dirty="0"/>
              <a:t>Some extra space for the links (2 extra pointers needed for each free block)</a:t>
            </a:r>
          </a:p>
          <a:p>
            <a:pPr lvl="2"/>
            <a:r>
              <a:rPr lang="en-GB" sz="1800" dirty="0"/>
              <a:t>Increases minimum block size, leading to more internal fragmentation</a:t>
            </a:r>
          </a:p>
          <a:p>
            <a:pPr lvl="2"/>
            <a:endParaRPr lang="en-GB" sz="1800" dirty="0"/>
          </a:p>
          <a:p>
            <a:pPr>
              <a:lnSpc>
                <a:spcPct val="95000"/>
              </a:lnSpc>
            </a:pPr>
            <a:r>
              <a:rPr lang="en-GB" sz="2400" dirty="0"/>
              <a:t>Most common use of explicit lists is in conjunction with </a:t>
            </a:r>
            <a:r>
              <a:rPr lang="en-GB" sz="2400" i="1" dirty="0"/>
              <a:t>segregated free lists</a:t>
            </a:r>
          </a:p>
          <a:p>
            <a:pPr lvl="1">
              <a:lnSpc>
                <a:spcPct val="100000"/>
              </a:lnSpc>
            </a:pPr>
            <a:r>
              <a:rPr lang="en-GB" sz="2000" dirty="0"/>
              <a:t>Keep multiple linked lists of different size classes, or possibly for different types of objects</a:t>
            </a:r>
          </a:p>
        </p:txBody>
      </p:sp>
      <p:sp>
        <p:nvSpPr>
          <p:cNvPr id="4" name="Slide Number Placeholder 3"/>
          <p:cNvSpPr>
            <a:spLocks noGrp="1"/>
          </p:cNvSpPr>
          <p:nvPr>
            <p:ph type="sldNum" sz="quarter" idx="10"/>
          </p:nvPr>
        </p:nvSpPr>
        <p:spPr/>
        <p:txBody>
          <a:bodyPr/>
          <a:lstStyle/>
          <a:p>
            <a:fld id="{C0BB463C-2B8D-41E5-9457-1404AA9BBE8D}" type="slidenum">
              <a:rPr lang="en-US" smtClean="0"/>
              <a:t>31</a:t>
            </a:fld>
            <a:endParaRPr lang="en-US"/>
          </a:p>
        </p:txBody>
      </p:sp>
    </p:spTree>
    <p:extLst>
      <p:ext uri="{BB962C8B-B14F-4D97-AF65-F5344CB8AC3E}">
        <p14:creationId xmlns:p14="http://schemas.microsoft.com/office/powerpoint/2010/main" val="4034961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120"/>
            <a:ext cx="8229600" cy="4114800"/>
          </a:xfrm>
        </p:spPr>
        <p:txBody>
          <a:bodyPr/>
          <a:lstStyle/>
          <a:p>
            <a:pPr marL="0" indent="0">
              <a:buNone/>
            </a:pPr>
            <a:r>
              <a:rPr lang="en-US" dirty="0"/>
              <a:t>The following slides are about the </a:t>
            </a:r>
            <a:r>
              <a:rPr lang="en-US" b="1" dirty="0" err="1"/>
              <a:t>SegList</a:t>
            </a:r>
            <a:r>
              <a:rPr lang="en-US" b="1" dirty="0"/>
              <a:t> Allocator</a:t>
            </a:r>
            <a:r>
              <a:rPr lang="en-US" dirty="0"/>
              <a:t>, for those curious.  You will NOT be expected to know this material.</a:t>
            </a:r>
          </a:p>
          <a:p>
            <a:endParaRPr lang="en-US" dirty="0"/>
          </a:p>
        </p:txBody>
      </p:sp>
      <p:sp>
        <p:nvSpPr>
          <p:cNvPr id="2" name="Slide Number Placeholder 1"/>
          <p:cNvSpPr>
            <a:spLocks noGrp="1"/>
          </p:cNvSpPr>
          <p:nvPr>
            <p:ph type="sldNum" sz="quarter" idx="10"/>
          </p:nvPr>
        </p:nvSpPr>
        <p:spPr/>
        <p:txBody>
          <a:bodyPr/>
          <a:lstStyle/>
          <a:p>
            <a:fld id="{087F8D93-0595-48F0-80B2-30676001FDF5}" type="slidenum">
              <a:rPr lang="en-US" smtClean="0"/>
              <a:t>32</a:t>
            </a:fld>
            <a:endParaRPr lang="en-US"/>
          </a:p>
        </p:txBody>
      </p:sp>
      <p:sp>
        <p:nvSpPr>
          <p:cNvPr id="7" name="Rectangle 6"/>
          <p:cNvSpPr/>
          <p:nvPr/>
        </p:nvSpPr>
        <p:spPr>
          <a:xfrm>
            <a:off x="-10344" y="457200"/>
            <a:ext cx="9164688" cy="1754326"/>
          </a:xfrm>
          <a:prstGeom prst="rect">
            <a:avLst/>
          </a:prstGeom>
          <a:noFill/>
        </p:spPr>
        <p:txBody>
          <a:bodyPr wrap="none" lIns="91440" tIns="45720" rIns="91440" bIns="45720">
            <a:spAutoFit/>
          </a:bodyPr>
          <a:lstStyle/>
          <a:p>
            <a:pPr algn="ctr"/>
            <a:r>
              <a:rPr lang="en-US" sz="10800" b="1" cap="none" spc="300" dirty="0">
                <a:ln w="11430" cmpd="sng">
                  <a:solidFill>
                    <a:schemeClr val="tx1"/>
                  </a:solidFill>
                  <a:prstDash val="solid"/>
                  <a:miter lim="800000"/>
                </a:ln>
                <a:gradFill>
                  <a:gsLst>
                    <a:gs pos="10000">
                      <a:srgbClr val="ECE7FF"/>
                    </a:gs>
                    <a:gs pos="75000">
                      <a:srgbClr val="4B2A85"/>
                    </a:gs>
                  </a:gsLst>
                  <a:lin ang="5400000"/>
                </a:gradFill>
                <a:effectLst>
                  <a:glow rad="45500">
                    <a:srgbClr val="4B2A85">
                      <a:alpha val="35000"/>
                    </a:srgbClr>
                  </a:glow>
                </a:effectLst>
              </a:rPr>
              <a:t>BONUS SLIDES</a:t>
            </a:r>
          </a:p>
        </p:txBody>
      </p:sp>
    </p:spTree>
    <p:extLst>
      <p:ext uri="{BB962C8B-B14F-4D97-AF65-F5344CB8AC3E}">
        <p14:creationId xmlns:p14="http://schemas.microsoft.com/office/powerpoint/2010/main" val="2890987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custDataLst>
              <p:tags r:id="rId1"/>
            </p:custDataLst>
          </p:nvPr>
        </p:nvSpPr>
        <p:spPr bwMode="auto">
          <a:xfrm>
            <a:off x="393192" y="4480560"/>
            <a:ext cx="8366760" cy="914400"/>
          </a:xfrm>
          <a:prstGeom prst="rect">
            <a:avLst/>
          </a:prstGeom>
          <a:solidFill>
            <a:schemeClr val="bg2">
              <a:lumMod val="20000"/>
              <a:lumOff val="80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p:cNvSpPr>
            <a:spLocks noGrp="1"/>
          </p:cNvSpPr>
          <p:nvPr>
            <p:ph type="title"/>
            <p:custDataLst>
              <p:tags r:id="rId2"/>
            </p:custDataLst>
          </p:nvPr>
        </p:nvSpPr>
        <p:spPr/>
        <p:txBody>
          <a:bodyPr/>
          <a:lstStyle/>
          <a:p>
            <a:r>
              <a:rPr lang="en-US" dirty="0"/>
              <a:t>Keeping Track of Free Blocks</a:t>
            </a:r>
          </a:p>
        </p:txBody>
      </p:sp>
      <p:sp>
        <p:nvSpPr>
          <p:cNvPr id="3" name="Content Placeholder 2"/>
          <p:cNvSpPr>
            <a:spLocks noGrp="1"/>
          </p:cNvSpPr>
          <p:nvPr>
            <p:ph idx="1"/>
            <p:custDataLst>
              <p:tags r:id="rId3"/>
            </p:custDataLst>
          </p:nvPr>
        </p:nvSpPr>
        <p:spPr>
          <a:xfrm>
            <a:off x="393192" y="1362456"/>
            <a:ext cx="8366760" cy="4974336"/>
          </a:xfrm>
        </p:spPr>
        <p:txBody>
          <a:bodyPr/>
          <a:lstStyle/>
          <a:p>
            <a:pPr marL="288925" indent="-288925">
              <a:buSzPct val="100000"/>
              <a:buFont typeface="+mj-lt"/>
              <a:buAutoNum type="arabicParenR"/>
            </a:pPr>
            <a:r>
              <a:rPr lang="en-US" sz="2400" dirty="0"/>
              <a:t> </a:t>
            </a:r>
            <a:r>
              <a:rPr lang="en-US" sz="2400" i="1" dirty="0">
                <a:solidFill>
                  <a:srgbClr val="C00000"/>
                </a:solidFill>
              </a:rPr>
              <a:t>Implicit free list </a:t>
            </a:r>
            <a:r>
              <a:rPr lang="en-US" sz="2400" dirty="0"/>
              <a:t>using length – links </a:t>
            </a:r>
            <a:r>
              <a:rPr lang="en-US" sz="2400" u="sng" dirty="0"/>
              <a:t>all</a:t>
            </a:r>
            <a:r>
              <a:rPr lang="en-US" sz="2400" dirty="0"/>
              <a:t> blocks using math</a:t>
            </a:r>
            <a:endParaRPr lang="en-US" sz="1800" dirty="0"/>
          </a:p>
          <a:p>
            <a:pPr lvl="1"/>
            <a:r>
              <a:rPr lang="en-US" sz="2000" dirty="0"/>
              <a:t>No actual pointers, and must check each block if allocated or free</a:t>
            </a:r>
          </a:p>
          <a:p>
            <a:endParaRPr lang="en-US" sz="2400" dirty="0"/>
          </a:p>
          <a:p>
            <a:endParaRPr lang="en-US" sz="2400" dirty="0"/>
          </a:p>
          <a:p>
            <a:pPr marL="288925" indent="-288925">
              <a:buSzPct val="100000"/>
              <a:buFont typeface="+mj-lt"/>
              <a:buAutoNum type="arabicParenR" startAt="2"/>
            </a:pPr>
            <a:r>
              <a:rPr lang="en-US" sz="2400" dirty="0"/>
              <a:t> </a:t>
            </a:r>
            <a:r>
              <a:rPr lang="en-GB" sz="2400" i="1" dirty="0">
                <a:solidFill>
                  <a:srgbClr val="C00000"/>
                </a:solidFill>
              </a:rPr>
              <a:t>Explicit free list</a:t>
            </a:r>
            <a:r>
              <a:rPr lang="en-GB" sz="2400" dirty="0">
                <a:solidFill>
                  <a:srgbClr val="C00000"/>
                </a:solidFill>
              </a:rPr>
              <a:t> </a:t>
            </a:r>
            <a:r>
              <a:rPr lang="en-GB" sz="2400" dirty="0"/>
              <a:t>among </a:t>
            </a:r>
            <a:r>
              <a:rPr lang="en-GB" sz="2400" u="sng" dirty="0"/>
              <a:t>only the free blocks</a:t>
            </a:r>
            <a:r>
              <a:rPr lang="en-GB" sz="2400" dirty="0"/>
              <a:t>, using pointers</a:t>
            </a:r>
            <a:endParaRPr lang="en-GB" sz="1800" dirty="0"/>
          </a:p>
          <a:p>
            <a:pPr lvl="1"/>
            <a:endParaRPr lang="en-GB" sz="2000" dirty="0"/>
          </a:p>
          <a:p>
            <a:pPr lvl="1"/>
            <a:endParaRPr lang="en-GB" sz="2000" dirty="0"/>
          </a:p>
          <a:p>
            <a:pPr lvl="1"/>
            <a:endParaRPr lang="en-GB" sz="2000" dirty="0"/>
          </a:p>
          <a:p>
            <a:pPr marL="288925" indent="-288925">
              <a:lnSpc>
                <a:spcPct val="83000"/>
              </a:lnSpc>
              <a:buSzPct val="100000"/>
              <a:buFont typeface="+mj-lt"/>
              <a:buAutoNum type="arabicParenR" startAt="3"/>
            </a:pPr>
            <a:r>
              <a:rPr lang="en-GB" sz="2400" dirty="0"/>
              <a:t> </a:t>
            </a:r>
            <a:r>
              <a:rPr lang="en-GB" sz="2400" i="1" dirty="0">
                <a:solidFill>
                  <a:srgbClr val="C00000"/>
                </a:solidFill>
              </a:rPr>
              <a:t>Segregated free list</a:t>
            </a:r>
          </a:p>
          <a:p>
            <a:pPr lvl="1">
              <a:lnSpc>
                <a:spcPct val="88000"/>
              </a:lnSpc>
            </a:pPr>
            <a:r>
              <a:rPr lang="en-GB" sz="2000" dirty="0"/>
              <a:t>Different free lists for different size “classes”</a:t>
            </a:r>
            <a:endParaRPr lang="en-US" sz="2000" dirty="0"/>
          </a:p>
          <a:p>
            <a:pPr lvl="1">
              <a:lnSpc>
                <a:spcPct val="88000"/>
              </a:lnSpc>
            </a:pPr>
            <a:endParaRPr lang="en-US" sz="2000" dirty="0"/>
          </a:p>
          <a:p>
            <a:pPr marL="288925" indent="-288925">
              <a:lnSpc>
                <a:spcPct val="83000"/>
              </a:lnSpc>
              <a:buSzPct val="100000"/>
              <a:buFont typeface="+mj-lt"/>
              <a:buAutoNum type="arabicParenR" startAt="4"/>
            </a:pPr>
            <a:r>
              <a:rPr lang="en-US" sz="2400" dirty="0"/>
              <a:t> </a:t>
            </a:r>
            <a:r>
              <a:rPr lang="en-GB" sz="2400" i="1" dirty="0">
                <a:solidFill>
                  <a:srgbClr val="C00000"/>
                </a:solidFill>
              </a:rPr>
              <a:t>Blocks sorted by size</a:t>
            </a:r>
          </a:p>
          <a:p>
            <a:pPr lvl="1">
              <a:lnSpc>
                <a:spcPct val="88000"/>
              </a:lnSpc>
            </a:pPr>
            <a:r>
              <a:rPr lang="en-GB" sz="2000" dirty="0"/>
              <a:t>Can use a balanced binary tree (e.g. red-black tree) with pointers within each free block, and the length used as a key</a:t>
            </a:r>
          </a:p>
        </p:txBody>
      </p:sp>
      <p:sp>
        <p:nvSpPr>
          <p:cNvPr id="44" name="Slide Number Placeholder 43"/>
          <p:cNvSpPr>
            <a:spLocks noGrp="1"/>
          </p:cNvSpPr>
          <p:nvPr>
            <p:ph type="sldNum" sz="quarter" idx="10"/>
            <p:custDataLst>
              <p:tags r:id="rId4"/>
            </p:custDataLst>
          </p:nvPr>
        </p:nvSpPr>
        <p:spPr/>
        <p:txBody>
          <a:bodyPr/>
          <a:lstStyle/>
          <a:p>
            <a:fld id="{7CBE8339-D2AD-46DC-A898-FD1E949067F0}" type="slidenum">
              <a:rPr lang="en-US" smtClean="0"/>
              <a:pPr/>
              <a:t>33</a:t>
            </a:fld>
            <a:endParaRPr lang="en-US"/>
          </a:p>
        </p:txBody>
      </p:sp>
      <p:grpSp>
        <p:nvGrpSpPr>
          <p:cNvPr id="46" name="Group 45"/>
          <p:cNvGrpSpPr/>
          <p:nvPr/>
        </p:nvGrpSpPr>
        <p:grpSpPr>
          <a:xfrm>
            <a:off x="1600200" y="2194560"/>
            <a:ext cx="5181600" cy="541638"/>
            <a:chOff x="1600200" y="1972962"/>
            <a:chExt cx="5181600" cy="541638"/>
          </a:xfrm>
        </p:grpSpPr>
        <p:sp>
          <p:nvSpPr>
            <p:cNvPr id="4" name="Rectangle 4"/>
            <p:cNvSpPr>
              <a:spLocks noChangeArrowheads="1"/>
            </p:cNvSpPr>
            <p:nvPr>
              <p:custDataLst>
                <p:tags r:id="rId29"/>
              </p:custDataLst>
            </p:nvPr>
          </p:nvSpPr>
          <p:spPr bwMode="auto">
            <a:xfrm>
              <a:off x="16002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5" name="Rectangle 5"/>
            <p:cNvSpPr>
              <a:spLocks noChangeArrowheads="1"/>
            </p:cNvSpPr>
            <p:nvPr>
              <p:custDataLst>
                <p:tags r:id="rId30"/>
              </p:custDataLst>
            </p:nvPr>
          </p:nvSpPr>
          <p:spPr bwMode="auto">
            <a:xfrm>
              <a:off x="1905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 name="Rectangle 6"/>
            <p:cNvSpPr>
              <a:spLocks noChangeArrowheads="1"/>
            </p:cNvSpPr>
            <p:nvPr>
              <p:custDataLst>
                <p:tags r:id="rId31"/>
              </p:custDataLst>
            </p:nvPr>
          </p:nvSpPr>
          <p:spPr bwMode="auto">
            <a:xfrm>
              <a:off x="2209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 name="Rectangle 7"/>
            <p:cNvSpPr>
              <a:spLocks noChangeArrowheads="1"/>
            </p:cNvSpPr>
            <p:nvPr>
              <p:custDataLst>
                <p:tags r:id="rId32"/>
              </p:custDataLst>
            </p:nvPr>
          </p:nvSpPr>
          <p:spPr bwMode="auto">
            <a:xfrm>
              <a:off x="2514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 name="Rectangle 8"/>
            <p:cNvSpPr>
              <a:spLocks noChangeArrowheads="1"/>
            </p:cNvSpPr>
            <p:nvPr>
              <p:custDataLst>
                <p:tags r:id="rId33"/>
              </p:custDataLst>
            </p:nvPr>
          </p:nvSpPr>
          <p:spPr bwMode="auto">
            <a:xfrm>
              <a:off x="2819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 name="Rectangle 9"/>
            <p:cNvSpPr>
              <a:spLocks noChangeArrowheads="1"/>
            </p:cNvSpPr>
            <p:nvPr>
              <p:custDataLst>
                <p:tags r:id="rId34"/>
              </p:custDataLst>
            </p:nvPr>
          </p:nvSpPr>
          <p:spPr bwMode="auto">
            <a:xfrm>
              <a:off x="3124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10" name="Rectangle 10"/>
            <p:cNvSpPr>
              <a:spLocks noChangeArrowheads="1"/>
            </p:cNvSpPr>
            <p:nvPr>
              <p:custDataLst>
                <p:tags r:id="rId35"/>
              </p:custDataLst>
            </p:nvPr>
          </p:nvSpPr>
          <p:spPr bwMode="auto">
            <a:xfrm>
              <a:off x="3429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 name="Rectangle 11"/>
            <p:cNvSpPr>
              <a:spLocks noChangeArrowheads="1"/>
            </p:cNvSpPr>
            <p:nvPr>
              <p:custDataLst>
                <p:tags r:id="rId36"/>
              </p:custDataLst>
            </p:nvPr>
          </p:nvSpPr>
          <p:spPr bwMode="auto">
            <a:xfrm>
              <a:off x="37338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 name="Rectangle 12"/>
            <p:cNvSpPr>
              <a:spLocks noChangeArrowheads="1"/>
            </p:cNvSpPr>
            <p:nvPr>
              <p:custDataLst>
                <p:tags r:id="rId37"/>
              </p:custDataLst>
            </p:nvPr>
          </p:nvSpPr>
          <p:spPr bwMode="auto">
            <a:xfrm>
              <a:off x="40386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 name="Rectangle 13"/>
            <p:cNvSpPr>
              <a:spLocks noChangeArrowheads="1"/>
            </p:cNvSpPr>
            <p:nvPr>
              <p:custDataLst>
                <p:tags r:id="rId38"/>
              </p:custDataLst>
            </p:nvPr>
          </p:nvSpPr>
          <p:spPr bwMode="auto">
            <a:xfrm>
              <a:off x="46482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4" name="Rectangle 14"/>
            <p:cNvSpPr>
              <a:spLocks noChangeArrowheads="1"/>
            </p:cNvSpPr>
            <p:nvPr>
              <p:custDataLst>
                <p:tags r:id="rId39"/>
              </p:custDataLst>
            </p:nvPr>
          </p:nvSpPr>
          <p:spPr bwMode="auto">
            <a:xfrm>
              <a:off x="4953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5" name="Rectangle 15"/>
            <p:cNvSpPr>
              <a:spLocks noChangeArrowheads="1"/>
            </p:cNvSpPr>
            <p:nvPr>
              <p:custDataLst>
                <p:tags r:id="rId40"/>
              </p:custDataLst>
            </p:nvPr>
          </p:nvSpPr>
          <p:spPr bwMode="auto">
            <a:xfrm>
              <a:off x="5257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6" name="Rectangle 16"/>
            <p:cNvSpPr>
              <a:spLocks noChangeArrowheads="1"/>
            </p:cNvSpPr>
            <p:nvPr>
              <p:custDataLst>
                <p:tags r:id="rId41"/>
              </p:custDataLst>
            </p:nvPr>
          </p:nvSpPr>
          <p:spPr bwMode="auto">
            <a:xfrm>
              <a:off x="5562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7" name="Rectangle 17"/>
            <p:cNvSpPr>
              <a:spLocks noChangeArrowheads="1"/>
            </p:cNvSpPr>
            <p:nvPr>
              <p:custDataLst>
                <p:tags r:id="rId42"/>
              </p:custDataLst>
            </p:nvPr>
          </p:nvSpPr>
          <p:spPr bwMode="auto">
            <a:xfrm>
              <a:off x="5867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8" name="Rectangle 18"/>
            <p:cNvSpPr>
              <a:spLocks noChangeArrowheads="1"/>
            </p:cNvSpPr>
            <p:nvPr>
              <p:custDataLst>
                <p:tags r:id="rId43"/>
              </p:custDataLst>
            </p:nvPr>
          </p:nvSpPr>
          <p:spPr bwMode="auto">
            <a:xfrm>
              <a:off x="6172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19" name="Rectangle 19"/>
            <p:cNvSpPr>
              <a:spLocks noChangeArrowheads="1"/>
            </p:cNvSpPr>
            <p:nvPr>
              <p:custDataLst>
                <p:tags r:id="rId44"/>
              </p:custDataLst>
            </p:nvPr>
          </p:nvSpPr>
          <p:spPr bwMode="auto">
            <a:xfrm>
              <a:off x="6477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0" name="Rectangle 20"/>
            <p:cNvSpPr>
              <a:spLocks noChangeArrowheads="1"/>
            </p:cNvSpPr>
            <p:nvPr>
              <p:custDataLst>
                <p:tags r:id="rId45"/>
              </p:custDataLst>
            </p:nvPr>
          </p:nvSpPr>
          <p:spPr bwMode="auto">
            <a:xfrm>
              <a:off x="43434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21" name="Freeform 39"/>
            <p:cNvSpPr>
              <a:spLocks/>
            </p:cNvSpPr>
            <p:nvPr>
              <p:custDataLst>
                <p:tags r:id="rId46"/>
              </p:custDataLst>
            </p:nvPr>
          </p:nvSpPr>
          <p:spPr bwMode="auto">
            <a:xfrm>
              <a:off x="1752600" y="19729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2" name="Freeform 40"/>
            <p:cNvSpPr>
              <a:spLocks/>
            </p:cNvSpPr>
            <p:nvPr>
              <p:custDataLst>
                <p:tags r:id="rId47"/>
              </p:custDataLst>
            </p:nvPr>
          </p:nvSpPr>
          <p:spPr bwMode="auto">
            <a:xfrm>
              <a:off x="3276600" y="19729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3" name="Freeform 41"/>
            <p:cNvSpPr>
              <a:spLocks/>
            </p:cNvSpPr>
            <p:nvPr>
              <p:custDataLst>
                <p:tags r:id="rId48"/>
              </p:custDataLst>
            </p:nvPr>
          </p:nvSpPr>
          <p:spPr bwMode="auto">
            <a:xfrm>
              <a:off x="4495800" y="19729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1600200" y="3547530"/>
            <a:ext cx="5181600" cy="635000"/>
            <a:chOff x="1600200" y="3547530"/>
            <a:chExt cx="5181600" cy="635000"/>
          </a:xfrm>
        </p:grpSpPr>
        <p:sp>
          <p:nvSpPr>
            <p:cNvPr id="24" name="Rectangle 21"/>
            <p:cNvSpPr>
              <a:spLocks noChangeArrowheads="1"/>
            </p:cNvSpPr>
            <p:nvPr>
              <p:custDataLst>
                <p:tags r:id="rId11"/>
              </p:custDataLst>
            </p:nvPr>
          </p:nvSpPr>
          <p:spPr bwMode="auto">
            <a:xfrm>
              <a:off x="16002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25" name="Rectangle 22"/>
            <p:cNvSpPr>
              <a:spLocks noChangeArrowheads="1"/>
            </p:cNvSpPr>
            <p:nvPr>
              <p:custDataLst>
                <p:tags r:id="rId12"/>
              </p:custDataLst>
            </p:nvPr>
          </p:nvSpPr>
          <p:spPr bwMode="auto">
            <a:xfrm>
              <a:off x="1905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23"/>
            <p:cNvSpPr>
              <a:spLocks noChangeArrowheads="1"/>
            </p:cNvSpPr>
            <p:nvPr>
              <p:custDataLst>
                <p:tags r:id="rId13"/>
              </p:custDataLst>
            </p:nvPr>
          </p:nvSpPr>
          <p:spPr bwMode="auto">
            <a:xfrm>
              <a:off x="2209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24"/>
            <p:cNvSpPr>
              <a:spLocks noChangeArrowheads="1"/>
            </p:cNvSpPr>
            <p:nvPr>
              <p:custDataLst>
                <p:tags r:id="rId14"/>
              </p:custDataLst>
            </p:nvPr>
          </p:nvSpPr>
          <p:spPr bwMode="auto">
            <a:xfrm>
              <a:off x="2514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25"/>
            <p:cNvSpPr>
              <a:spLocks noChangeArrowheads="1"/>
            </p:cNvSpPr>
            <p:nvPr>
              <p:custDataLst>
                <p:tags r:id="rId15"/>
              </p:custDataLst>
            </p:nvPr>
          </p:nvSpPr>
          <p:spPr bwMode="auto">
            <a:xfrm>
              <a:off x="2819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26"/>
            <p:cNvSpPr>
              <a:spLocks noChangeArrowheads="1"/>
            </p:cNvSpPr>
            <p:nvPr>
              <p:custDataLst>
                <p:tags r:id="rId16"/>
              </p:custDataLst>
            </p:nvPr>
          </p:nvSpPr>
          <p:spPr bwMode="auto">
            <a:xfrm>
              <a:off x="3124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30" name="Rectangle 27"/>
            <p:cNvSpPr>
              <a:spLocks noChangeArrowheads="1"/>
            </p:cNvSpPr>
            <p:nvPr>
              <p:custDataLst>
                <p:tags r:id="rId17"/>
              </p:custDataLst>
            </p:nvPr>
          </p:nvSpPr>
          <p:spPr bwMode="auto">
            <a:xfrm>
              <a:off x="3429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8"/>
            <p:cNvSpPr>
              <a:spLocks noChangeArrowheads="1"/>
            </p:cNvSpPr>
            <p:nvPr>
              <p:custDataLst>
                <p:tags r:id="rId18"/>
              </p:custDataLst>
            </p:nvPr>
          </p:nvSpPr>
          <p:spPr bwMode="auto">
            <a:xfrm>
              <a:off x="37338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19"/>
              </p:custDataLst>
            </p:nvPr>
          </p:nvSpPr>
          <p:spPr bwMode="auto">
            <a:xfrm>
              <a:off x="40386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20"/>
              </p:custDataLst>
            </p:nvPr>
          </p:nvSpPr>
          <p:spPr bwMode="auto">
            <a:xfrm>
              <a:off x="46482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21"/>
              </p:custDataLst>
            </p:nvPr>
          </p:nvSpPr>
          <p:spPr bwMode="auto">
            <a:xfrm>
              <a:off x="4953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32"/>
            <p:cNvSpPr>
              <a:spLocks noChangeArrowheads="1"/>
            </p:cNvSpPr>
            <p:nvPr>
              <p:custDataLst>
                <p:tags r:id="rId22"/>
              </p:custDataLst>
            </p:nvPr>
          </p:nvSpPr>
          <p:spPr bwMode="auto">
            <a:xfrm>
              <a:off x="5257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6" name="Rectangle 33"/>
            <p:cNvSpPr>
              <a:spLocks noChangeArrowheads="1"/>
            </p:cNvSpPr>
            <p:nvPr>
              <p:custDataLst>
                <p:tags r:id="rId23"/>
              </p:custDataLst>
            </p:nvPr>
          </p:nvSpPr>
          <p:spPr bwMode="auto">
            <a:xfrm>
              <a:off x="5562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7" name="Rectangle 34"/>
            <p:cNvSpPr>
              <a:spLocks noChangeArrowheads="1"/>
            </p:cNvSpPr>
            <p:nvPr>
              <p:custDataLst>
                <p:tags r:id="rId24"/>
              </p:custDataLst>
            </p:nvPr>
          </p:nvSpPr>
          <p:spPr bwMode="auto">
            <a:xfrm>
              <a:off x="5867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8" name="Rectangle 35"/>
            <p:cNvSpPr>
              <a:spLocks noChangeArrowheads="1"/>
            </p:cNvSpPr>
            <p:nvPr>
              <p:custDataLst>
                <p:tags r:id="rId25"/>
              </p:custDataLst>
            </p:nvPr>
          </p:nvSpPr>
          <p:spPr bwMode="auto">
            <a:xfrm>
              <a:off x="6172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39" name="Rectangle 36"/>
            <p:cNvSpPr>
              <a:spLocks noChangeArrowheads="1"/>
            </p:cNvSpPr>
            <p:nvPr>
              <p:custDataLst>
                <p:tags r:id="rId26"/>
              </p:custDataLst>
            </p:nvPr>
          </p:nvSpPr>
          <p:spPr bwMode="auto">
            <a:xfrm>
              <a:off x="6477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40" name="Rectangle 37"/>
            <p:cNvSpPr>
              <a:spLocks noChangeArrowheads="1"/>
            </p:cNvSpPr>
            <p:nvPr>
              <p:custDataLst>
                <p:tags r:id="rId27"/>
              </p:custDataLst>
            </p:nvPr>
          </p:nvSpPr>
          <p:spPr bwMode="auto">
            <a:xfrm>
              <a:off x="43434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41" name="Freeform 38"/>
            <p:cNvSpPr>
              <a:spLocks/>
            </p:cNvSpPr>
            <p:nvPr>
              <p:custDataLst>
                <p:tags r:id="rId28"/>
              </p:custDataLst>
            </p:nvPr>
          </p:nvSpPr>
          <p:spPr bwMode="auto">
            <a:xfrm>
              <a:off x="2057400" y="3547530"/>
              <a:ext cx="24384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53" name="Group 52"/>
          <p:cNvGrpSpPr/>
          <p:nvPr/>
        </p:nvGrpSpPr>
        <p:grpSpPr>
          <a:xfrm>
            <a:off x="6583680" y="457200"/>
            <a:ext cx="2307400" cy="670560"/>
            <a:chOff x="6583680" y="640080"/>
            <a:chExt cx="2307400" cy="670560"/>
          </a:xfrm>
        </p:grpSpPr>
        <p:grpSp>
          <p:nvGrpSpPr>
            <p:cNvPr id="54" name="Group 53"/>
            <p:cNvGrpSpPr/>
            <p:nvPr>
              <p:custDataLst>
                <p:tags r:id="rId5"/>
              </p:custDataLst>
            </p:nvPr>
          </p:nvGrpSpPr>
          <p:grpSpPr>
            <a:xfrm>
              <a:off x="6583680" y="640080"/>
              <a:ext cx="1934990" cy="307108"/>
              <a:chOff x="6704583" y="677030"/>
              <a:chExt cx="1934990" cy="307108"/>
            </a:xfrm>
          </p:grpSpPr>
          <p:sp>
            <p:nvSpPr>
              <p:cNvPr id="58" name="Rectangle 18"/>
              <p:cNvSpPr>
                <a:spLocks noChangeArrowheads="1"/>
              </p:cNvSpPr>
              <p:nvPr>
                <p:custDataLst>
                  <p:tags r:id="rId9"/>
                </p:custDataLst>
              </p:nvPr>
            </p:nvSpPr>
            <p:spPr bwMode="auto">
              <a:xfrm>
                <a:off x="6704583" y="679338"/>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TextBox 58"/>
              <p:cNvSpPr txBox="1"/>
              <p:nvPr>
                <p:custDataLst>
                  <p:tags r:id="rId10"/>
                </p:custDataLst>
              </p:nvPr>
            </p:nvSpPr>
            <p:spPr>
              <a:xfrm>
                <a:off x="7009383" y="677030"/>
                <a:ext cx="163019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box (free)</a:t>
                </a:r>
              </a:p>
            </p:txBody>
          </p:sp>
        </p:grpSp>
        <p:grpSp>
          <p:nvGrpSpPr>
            <p:cNvPr id="55" name="Group 54"/>
            <p:cNvGrpSpPr/>
            <p:nvPr>
              <p:custDataLst>
                <p:tags r:id="rId6"/>
              </p:custDataLst>
            </p:nvPr>
          </p:nvGrpSpPr>
          <p:grpSpPr>
            <a:xfrm>
              <a:off x="6583680" y="1005840"/>
              <a:ext cx="2307400" cy="304800"/>
              <a:chOff x="6704583" y="1219863"/>
              <a:chExt cx="2307400" cy="304800"/>
            </a:xfrm>
          </p:grpSpPr>
          <p:sp>
            <p:nvSpPr>
              <p:cNvPr id="56" name="Rectangle 55"/>
              <p:cNvSpPr>
                <a:spLocks noChangeArrowheads="1"/>
              </p:cNvSpPr>
              <p:nvPr>
                <p:custDataLst>
                  <p:tags r:id="rId7"/>
                </p:custDataLst>
              </p:nvPr>
            </p:nvSpPr>
            <p:spPr bwMode="auto">
              <a:xfrm>
                <a:off x="6704583" y="1219863"/>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TextBox 56"/>
              <p:cNvSpPr txBox="1"/>
              <p:nvPr>
                <p:custDataLst>
                  <p:tags r:id="rId8"/>
                </p:custDataLst>
              </p:nvPr>
            </p:nvSpPr>
            <p:spPr>
              <a:xfrm>
                <a:off x="7009383" y="1222911"/>
                <a:ext cx="200260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box (allocated)</a:t>
                </a:r>
              </a:p>
            </p:txBody>
          </p:sp>
        </p:grpSp>
      </p:grpSp>
    </p:spTree>
    <p:extLst>
      <p:ext uri="{BB962C8B-B14F-4D97-AF65-F5344CB8AC3E}">
        <p14:creationId xmlns:p14="http://schemas.microsoft.com/office/powerpoint/2010/main" val="1164326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Segregated List (</a:t>
            </a:r>
            <a:r>
              <a:rPr lang="en-US" dirty="0" err="1"/>
              <a:t>SegList</a:t>
            </a:r>
            <a:r>
              <a:rPr lang="en-US" dirty="0"/>
              <a:t>) Allocators</a:t>
            </a:r>
          </a:p>
        </p:txBody>
      </p:sp>
      <p:sp>
        <p:nvSpPr>
          <p:cNvPr id="3" name="Content Placeholder 2"/>
          <p:cNvSpPr>
            <a:spLocks noGrp="1"/>
          </p:cNvSpPr>
          <p:nvPr>
            <p:ph idx="1"/>
          </p:nvPr>
        </p:nvSpPr>
        <p:spPr/>
        <p:txBody>
          <a:bodyPr/>
          <a:lstStyle/>
          <a:p>
            <a:pPr>
              <a:lnSpc>
                <a:spcPct val="95000"/>
              </a:lnSpc>
            </a:pPr>
            <a:r>
              <a:rPr lang="en-GB" sz="2400" dirty="0"/>
              <a:t>Each </a:t>
            </a:r>
            <a:r>
              <a:rPr lang="en-GB" sz="2400" i="1" dirty="0">
                <a:solidFill>
                  <a:srgbClr val="C00000"/>
                </a:solidFill>
              </a:rPr>
              <a:t>size class</a:t>
            </a:r>
            <a:r>
              <a:rPr lang="en-GB" sz="2400" dirty="0">
                <a:solidFill>
                  <a:srgbClr val="C00000"/>
                </a:solidFill>
              </a:rPr>
              <a:t> </a:t>
            </a:r>
            <a:r>
              <a:rPr lang="en-GB" sz="2400" dirty="0"/>
              <a:t>of blocks has its own free list</a:t>
            </a:r>
          </a:p>
          <a:p>
            <a:pPr>
              <a:lnSpc>
                <a:spcPct val="95000"/>
              </a:lnSpc>
            </a:pPr>
            <a:r>
              <a:rPr lang="en-GB" sz="2400" dirty="0"/>
              <a:t>Organized as an </a:t>
            </a:r>
            <a:r>
              <a:rPr lang="en-GB" sz="2400" u="sng" dirty="0"/>
              <a:t>array of free lists</a:t>
            </a:r>
            <a:endParaRPr lang="en-GB" sz="2400" dirty="0"/>
          </a:p>
          <a:p>
            <a:pPr>
              <a:lnSpc>
                <a:spcPct val="95000"/>
              </a:lnSpc>
            </a:pPr>
            <a:endParaRPr lang="en-GB" sz="2400" dirty="0"/>
          </a:p>
          <a:p>
            <a:pPr>
              <a:lnSpc>
                <a:spcPct val="95000"/>
              </a:lnSpc>
            </a:pPr>
            <a:endParaRPr lang="en-GB" sz="2400" dirty="0"/>
          </a:p>
          <a:p>
            <a:pPr>
              <a:lnSpc>
                <a:spcPct val="95000"/>
              </a:lnSpc>
            </a:pPr>
            <a:endParaRPr lang="en-GB" sz="2400" dirty="0"/>
          </a:p>
          <a:p>
            <a:pPr>
              <a:lnSpc>
                <a:spcPct val="95000"/>
              </a:lnSpc>
            </a:pPr>
            <a:endParaRPr lang="en-GB" sz="2400" dirty="0"/>
          </a:p>
          <a:p>
            <a:pPr>
              <a:lnSpc>
                <a:spcPct val="95000"/>
              </a:lnSpc>
            </a:pPr>
            <a:endParaRPr lang="en-GB" sz="2400" dirty="0"/>
          </a:p>
          <a:p>
            <a:pPr>
              <a:lnSpc>
                <a:spcPct val="95000"/>
              </a:lnSpc>
            </a:pPr>
            <a:endParaRPr lang="en-GB" sz="2400" dirty="0"/>
          </a:p>
          <a:p>
            <a:pPr>
              <a:lnSpc>
                <a:spcPct val="95000"/>
              </a:lnSpc>
            </a:pPr>
            <a:endParaRPr lang="en-GB" sz="2400" dirty="0"/>
          </a:p>
          <a:p>
            <a:pPr>
              <a:lnSpc>
                <a:spcPct val="95000"/>
              </a:lnSpc>
            </a:pPr>
            <a:endParaRPr lang="en-US" sz="2400" dirty="0"/>
          </a:p>
          <a:p>
            <a:pPr>
              <a:lnSpc>
                <a:spcPct val="95000"/>
              </a:lnSpc>
            </a:pPr>
            <a:r>
              <a:rPr lang="en-GB" sz="2400" dirty="0"/>
              <a:t>Often have separate classes for each small size</a:t>
            </a:r>
          </a:p>
          <a:p>
            <a:pPr>
              <a:lnSpc>
                <a:spcPct val="95000"/>
              </a:lnSpc>
            </a:pPr>
            <a:r>
              <a:rPr lang="en-GB" sz="2400" dirty="0"/>
              <a:t>For larger sizes: One class for each two-power size</a:t>
            </a:r>
          </a:p>
          <a:p>
            <a:endParaRPr lang="en-US" sz="2400" dirty="0"/>
          </a:p>
        </p:txBody>
      </p:sp>
      <p:sp>
        <p:nvSpPr>
          <p:cNvPr id="4" name="Slide Number Placeholder 3"/>
          <p:cNvSpPr>
            <a:spLocks noGrp="1"/>
          </p:cNvSpPr>
          <p:nvPr>
            <p:ph type="sldNum" sz="quarter" idx="10"/>
          </p:nvPr>
        </p:nvSpPr>
        <p:spPr/>
        <p:txBody>
          <a:bodyPr/>
          <a:lstStyle/>
          <a:p>
            <a:fld id="{C0BB463C-2B8D-41E5-9457-1404AA9BBE8D}" type="slidenum">
              <a:rPr lang="en-US" smtClean="0"/>
              <a:t>34</a:t>
            </a:fld>
            <a:endParaRPr lang="en-US"/>
          </a:p>
        </p:txBody>
      </p:sp>
      <p:grpSp>
        <p:nvGrpSpPr>
          <p:cNvPr id="5" name="Group 4"/>
          <p:cNvGrpSpPr/>
          <p:nvPr>
            <p:custDataLst>
              <p:tags r:id="rId1"/>
            </p:custDataLst>
          </p:nvPr>
        </p:nvGrpSpPr>
        <p:grpSpPr>
          <a:xfrm>
            <a:off x="744773" y="2926080"/>
            <a:ext cx="5865812" cy="2416009"/>
            <a:chOff x="744773" y="1893005"/>
            <a:chExt cx="5865812" cy="2416009"/>
          </a:xfrm>
        </p:grpSpPr>
        <p:sp>
          <p:nvSpPr>
            <p:cNvPr id="6" name="Rectangle 23"/>
            <p:cNvSpPr>
              <a:spLocks noChangeArrowheads="1"/>
            </p:cNvSpPr>
            <p:nvPr>
              <p:custDataLst>
                <p:tags r:id="rId3"/>
              </p:custDataLst>
            </p:nvPr>
          </p:nvSpPr>
          <p:spPr bwMode="auto">
            <a:xfrm>
              <a:off x="14289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 name="Rectangle 24"/>
            <p:cNvSpPr>
              <a:spLocks noChangeArrowheads="1"/>
            </p:cNvSpPr>
            <p:nvPr>
              <p:custDataLst>
                <p:tags r:id="rId4"/>
              </p:custDataLst>
            </p:nvPr>
          </p:nvSpPr>
          <p:spPr bwMode="auto">
            <a:xfrm>
              <a:off x="17337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Rectangle 25"/>
            <p:cNvSpPr>
              <a:spLocks noChangeArrowheads="1"/>
            </p:cNvSpPr>
            <p:nvPr>
              <p:custDataLst>
                <p:tags r:id="rId5"/>
              </p:custDataLst>
            </p:nvPr>
          </p:nvSpPr>
          <p:spPr bwMode="auto">
            <a:xfrm>
              <a:off x="20385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Rectangle 26"/>
            <p:cNvSpPr>
              <a:spLocks noChangeArrowheads="1"/>
            </p:cNvSpPr>
            <p:nvPr>
              <p:custDataLst>
                <p:tags r:id="rId6"/>
              </p:custDataLst>
            </p:nvPr>
          </p:nvSpPr>
          <p:spPr bwMode="auto">
            <a:xfrm>
              <a:off x="23433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Rectangle 27"/>
            <p:cNvSpPr>
              <a:spLocks noChangeArrowheads="1"/>
            </p:cNvSpPr>
            <p:nvPr>
              <p:custDataLst>
                <p:tags r:id="rId7"/>
              </p:custDataLst>
            </p:nvPr>
          </p:nvSpPr>
          <p:spPr bwMode="auto">
            <a:xfrm>
              <a:off x="29529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Rectangle 28"/>
            <p:cNvSpPr>
              <a:spLocks noChangeArrowheads="1"/>
            </p:cNvSpPr>
            <p:nvPr>
              <p:custDataLst>
                <p:tags r:id="rId8"/>
              </p:custDataLst>
            </p:nvPr>
          </p:nvSpPr>
          <p:spPr bwMode="auto">
            <a:xfrm>
              <a:off x="32577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2" name="Rectangle 29"/>
            <p:cNvSpPr>
              <a:spLocks noChangeArrowheads="1"/>
            </p:cNvSpPr>
            <p:nvPr>
              <p:custDataLst>
                <p:tags r:id="rId9"/>
              </p:custDataLst>
            </p:nvPr>
          </p:nvSpPr>
          <p:spPr bwMode="auto">
            <a:xfrm>
              <a:off x="35625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3" name="Rectangle 30"/>
            <p:cNvSpPr>
              <a:spLocks noChangeArrowheads="1"/>
            </p:cNvSpPr>
            <p:nvPr>
              <p:custDataLst>
                <p:tags r:id="rId10"/>
              </p:custDataLst>
            </p:nvPr>
          </p:nvSpPr>
          <p:spPr bwMode="auto">
            <a:xfrm>
              <a:off x="38673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4" name="Rectangle 31"/>
            <p:cNvSpPr>
              <a:spLocks noChangeArrowheads="1"/>
            </p:cNvSpPr>
            <p:nvPr>
              <p:custDataLst>
                <p:tags r:id="rId11"/>
              </p:custDataLst>
            </p:nvPr>
          </p:nvSpPr>
          <p:spPr bwMode="auto">
            <a:xfrm>
              <a:off x="44769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Rectangle 32"/>
            <p:cNvSpPr>
              <a:spLocks noChangeArrowheads="1"/>
            </p:cNvSpPr>
            <p:nvPr>
              <p:custDataLst>
                <p:tags r:id="rId12"/>
              </p:custDataLst>
            </p:nvPr>
          </p:nvSpPr>
          <p:spPr bwMode="auto">
            <a:xfrm>
              <a:off x="47817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6" name="Rectangle 33"/>
            <p:cNvSpPr>
              <a:spLocks noChangeArrowheads="1"/>
            </p:cNvSpPr>
            <p:nvPr>
              <p:custDataLst>
                <p:tags r:id="rId13"/>
              </p:custDataLst>
            </p:nvPr>
          </p:nvSpPr>
          <p:spPr bwMode="auto">
            <a:xfrm>
              <a:off x="50865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7" name="Rectangle 34"/>
            <p:cNvSpPr>
              <a:spLocks noChangeArrowheads="1"/>
            </p:cNvSpPr>
            <p:nvPr>
              <p:custDataLst>
                <p:tags r:id="rId14"/>
              </p:custDataLst>
            </p:nvPr>
          </p:nvSpPr>
          <p:spPr bwMode="auto">
            <a:xfrm>
              <a:off x="5391385" y="25966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8" name="Rectangle 35"/>
            <p:cNvSpPr>
              <a:spLocks noChangeArrowheads="1"/>
            </p:cNvSpPr>
            <p:nvPr>
              <p:custDataLst>
                <p:tags r:id="rId15"/>
              </p:custDataLst>
            </p:nvPr>
          </p:nvSpPr>
          <p:spPr bwMode="auto">
            <a:xfrm>
              <a:off x="14289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9" name="Rectangle 36"/>
            <p:cNvSpPr>
              <a:spLocks noChangeArrowheads="1"/>
            </p:cNvSpPr>
            <p:nvPr>
              <p:custDataLst>
                <p:tags r:id="rId16"/>
              </p:custDataLst>
            </p:nvPr>
          </p:nvSpPr>
          <p:spPr bwMode="auto">
            <a:xfrm>
              <a:off x="17337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 name="Rectangle 37"/>
            <p:cNvSpPr>
              <a:spLocks noChangeArrowheads="1"/>
            </p:cNvSpPr>
            <p:nvPr>
              <p:custDataLst>
                <p:tags r:id="rId17"/>
              </p:custDataLst>
            </p:nvPr>
          </p:nvSpPr>
          <p:spPr bwMode="auto">
            <a:xfrm>
              <a:off x="20385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1" name="Rectangle 38"/>
            <p:cNvSpPr>
              <a:spLocks noChangeArrowheads="1"/>
            </p:cNvSpPr>
            <p:nvPr>
              <p:custDataLst>
                <p:tags r:id="rId18"/>
              </p:custDataLst>
            </p:nvPr>
          </p:nvSpPr>
          <p:spPr bwMode="auto">
            <a:xfrm>
              <a:off x="23433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2" name="Rectangle 39"/>
            <p:cNvSpPr>
              <a:spLocks noChangeArrowheads="1"/>
            </p:cNvSpPr>
            <p:nvPr>
              <p:custDataLst>
                <p:tags r:id="rId19"/>
              </p:custDataLst>
            </p:nvPr>
          </p:nvSpPr>
          <p:spPr bwMode="auto">
            <a:xfrm>
              <a:off x="26481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3" name="Rectangle 40"/>
            <p:cNvSpPr>
              <a:spLocks noChangeArrowheads="1"/>
            </p:cNvSpPr>
            <p:nvPr>
              <p:custDataLst>
                <p:tags r:id="rId20"/>
              </p:custDataLst>
            </p:nvPr>
          </p:nvSpPr>
          <p:spPr bwMode="auto">
            <a:xfrm>
              <a:off x="29529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4" name="Rectangle 41"/>
            <p:cNvSpPr>
              <a:spLocks noChangeArrowheads="1"/>
            </p:cNvSpPr>
            <p:nvPr>
              <p:custDataLst>
                <p:tags r:id="rId21"/>
              </p:custDataLst>
            </p:nvPr>
          </p:nvSpPr>
          <p:spPr bwMode="auto">
            <a:xfrm>
              <a:off x="32577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5" name="Rectangle 42"/>
            <p:cNvSpPr>
              <a:spLocks noChangeArrowheads="1"/>
            </p:cNvSpPr>
            <p:nvPr>
              <p:custDataLst>
                <p:tags r:id="rId22"/>
              </p:custDataLst>
            </p:nvPr>
          </p:nvSpPr>
          <p:spPr bwMode="auto">
            <a:xfrm>
              <a:off x="35625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6" name="Rectangle 43"/>
            <p:cNvSpPr>
              <a:spLocks noChangeArrowheads="1"/>
            </p:cNvSpPr>
            <p:nvPr>
              <p:custDataLst>
                <p:tags r:id="rId23"/>
              </p:custDataLst>
            </p:nvPr>
          </p:nvSpPr>
          <p:spPr bwMode="auto">
            <a:xfrm>
              <a:off x="41721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7" name="Rectangle 44"/>
            <p:cNvSpPr>
              <a:spLocks noChangeArrowheads="1"/>
            </p:cNvSpPr>
            <p:nvPr>
              <p:custDataLst>
                <p:tags r:id="rId24"/>
              </p:custDataLst>
            </p:nvPr>
          </p:nvSpPr>
          <p:spPr bwMode="auto">
            <a:xfrm>
              <a:off x="44769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8" name="Rectangle 45"/>
            <p:cNvSpPr>
              <a:spLocks noChangeArrowheads="1"/>
            </p:cNvSpPr>
            <p:nvPr>
              <p:custDataLst>
                <p:tags r:id="rId25"/>
              </p:custDataLst>
            </p:nvPr>
          </p:nvSpPr>
          <p:spPr bwMode="auto">
            <a:xfrm>
              <a:off x="47817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9" name="Rectangle 46"/>
            <p:cNvSpPr>
              <a:spLocks noChangeArrowheads="1"/>
            </p:cNvSpPr>
            <p:nvPr>
              <p:custDataLst>
                <p:tags r:id="rId26"/>
              </p:custDataLst>
            </p:nvPr>
          </p:nvSpPr>
          <p:spPr bwMode="auto">
            <a:xfrm>
              <a:off x="50865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 name="Rectangle 47"/>
            <p:cNvSpPr>
              <a:spLocks noChangeArrowheads="1"/>
            </p:cNvSpPr>
            <p:nvPr>
              <p:custDataLst>
                <p:tags r:id="rId27"/>
              </p:custDataLst>
            </p:nvPr>
          </p:nvSpPr>
          <p:spPr bwMode="auto">
            <a:xfrm>
              <a:off x="53913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1" name="Rectangle 48"/>
            <p:cNvSpPr>
              <a:spLocks noChangeArrowheads="1"/>
            </p:cNvSpPr>
            <p:nvPr>
              <p:custDataLst>
                <p:tags r:id="rId28"/>
              </p:custDataLst>
            </p:nvPr>
          </p:nvSpPr>
          <p:spPr bwMode="auto">
            <a:xfrm>
              <a:off x="5696185" y="32824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2" name="Rectangle 52"/>
            <p:cNvSpPr>
              <a:spLocks noChangeArrowheads="1"/>
            </p:cNvSpPr>
            <p:nvPr>
              <p:custDataLst>
                <p:tags r:id="rId29"/>
              </p:custDataLst>
            </p:nvPr>
          </p:nvSpPr>
          <p:spPr bwMode="auto">
            <a:xfrm>
              <a:off x="14289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3" name="Rectangle 53"/>
            <p:cNvSpPr>
              <a:spLocks noChangeArrowheads="1"/>
            </p:cNvSpPr>
            <p:nvPr>
              <p:custDataLst>
                <p:tags r:id="rId30"/>
              </p:custDataLst>
            </p:nvPr>
          </p:nvSpPr>
          <p:spPr bwMode="auto">
            <a:xfrm>
              <a:off x="17337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4" name="Rectangle 54"/>
            <p:cNvSpPr>
              <a:spLocks noChangeArrowheads="1"/>
            </p:cNvSpPr>
            <p:nvPr>
              <p:custDataLst>
                <p:tags r:id="rId31"/>
              </p:custDataLst>
            </p:nvPr>
          </p:nvSpPr>
          <p:spPr bwMode="auto">
            <a:xfrm>
              <a:off x="20385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5" name="Rectangle 55"/>
            <p:cNvSpPr>
              <a:spLocks noChangeArrowheads="1"/>
            </p:cNvSpPr>
            <p:nvPr>
              <p:custDataLst>
                <p:tags r:id="rId32"/>
              </p:custDataLst>
            </p:nvPr>
          </p:nvSpPr>
          <p:spPr bwMode="auto">
            <a:xfrm>
              <a:off x="23433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6" name="Rectangle 56"/>
            <p:cNvSpPr>
              <a:spLocks noChangeArrowheads="1"/>
            </p:cNvSpPr>
            <p:nvPr>
              <p:custDataLst>
                <p:tags r:id="rId33"/>
              </p:custDataLst>
            </p:nvPr>
          </p:nvSpPr>
          <p:spPr bwMode="auto">
            <a:xfrm>
              <a:off x="26481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7" name="Rectangle 57"/>
            <p:cNvSpPr>
              <a:spLocks noChangeArrowheads="1"/>
            </p:cNvSpPr>
            <p:nvPr>
              <p:custDataLst>
                <p:tags r:id="rId34"/>
              </p:custDataLst>
            </p:nvPr>
          </p:nvSpPr>
          <p:spPr bwMode="auto">
            <a:xfrm>
              <a:off x="29529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8" name="Rectangle 58"/>
            <p:cNvSpPr>
              <a:spLocks noChangeArrowheads="1"/>
            </p:cNvSpPr>
            <p:nvPr>
              <p:custDataLst>
                <p:tags r:id="rId35"/>
              </p:custDataLst>
            </p:nvPr>
          </p:nvSpPr>
          <p:spPr bwMode="auto">
            <a:xfrm>
              <a:off x="32577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9" name="Rectangle 59"/>
            <p:cNvSpPr>
              <a:spLocks noChangeArrowheads="1"/>
            </p:cNvSpPr>
            <p:nvPr>
              <p:custDataLst>
                <p:tags r:id="rId36"/>
              </p:custDataLst>
            </p:nvPr>
          </p:nvSpPr>
          <p:spPr bwMode="auto">
            <a:xfrm>
              <a:off x="35625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 name="Rectangle 60"/>
            <p:cNvSpPr>
              <a:spLocks noChangeArrowheads="1"/>
            </p:cNvSpPr>
            <p:nvPr>
              <p:custDataLst>
                <p:tags r:id="rId37"/>
              </p:custDataLst>
            </p:nvPr>
          </p:nvSpPr>
          <p:spPr bwMode="auto">
            <a:xfrm>
              <a:off x="38673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1" name="Rectangle 61"/>
            <p:cNvSpPr>
              <a:spLocks noChangeArrowheads="1"/>
            </p:cNvSpPr>
            <p:nvPr>
              <p:custDataLst>
                <p:tags r:id="rId38"/>
              </p:custDataLst>
            </p:nvPr>
          </p:nvSpPr>
          <p:spPr bwMode="auto">
            <a:xfrm>
              <a:off x="41721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2" name="Rectangle 62"/>
            <p:cNvSpPr>
              <a:spLocks noChangeArrowheads="1"/>
            </p:cNvSpPr>
            <p:nvPr>
              <p:custDataLst>
                <p:tags r:id="rId39"/>
              </p:custDataLst>
            </p:nvPr>
          </p:nvSpPr>
          <p:spPr bwMode="auto">
            <a:xfrm>
              <a:off x="44769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3" name="Rectangle 63"/>
            <p:cNvSpPr>
              <a:spLocks noChangeArrowheads="1"/>
            </p:cNvSpPr>
            <p:nvPr>
              <p:custDataLst>
                <p:tags r:id="rId40"/>
              </p:custDataLst>
            </p:nvPr>
          </p:nvSpPr>
          <p:spPr bwMode="auto">
            <a:xfrm>
              <a:off x="47817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4" name="Rectangle 64"/>
            <p:cNvSpPr>
              <a:spLocks noChangeArrowheads="1"/>
            </p:cNvSpPr>
            <p:nvPr>
              <p:custDataLst>
                <p:tags r:id="rId41"/>
              </p:custDataLst>
            </p:nvPr>
          </p:nvSpPr>
          <p:spPr bwMode="auto">
            <a:xfrm>
              <a:off x="50865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5" name="Rectangle 65"/>
            <p:cNvSpPr>
              <a:spLocks noChangeArrowheads="1"/>
            </p:cNvSpPr>
            <p:nvPr>
              <p:custDataLst>
                <p:tags r:id="rId42"/>
              </p:custDataLst>
            </p:nvPr>
          </p:nvSpPr>
          <p:spPr bwMode="auto">
            <a:xfrm>
              <a:off x="53913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6" name="Rectangle 66"/>
            <p:cNvSpPr>
              <a:spLocks noChangeArrowheads="1"/>
            </p:cNvSpPr>
            <p:nvPr>
              <p:custDataLst>
                <p:tags r:id="rId43"/>
              </p:custDataLst>
            </p:nvPr>
          </p:nvSpPr>
          <p:spPr bwMode="auto">
            <a:xfrm>
              <a:off x="56961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7" name="Rectangle 67"/>
            <p:cNvSpPr>
              <a:spLocks noChangeArrowheads="1"/>
            </p:cNvSpPr>
            <p:nvPr>
              <p:custDataLst>
                <p:tags r:id="rId44"/>
              </p:custDataLst>
            </p:nvPr>
          </p:nvSpPr>
          <p:spPr bwMode="auto">
            <a:xfrm>
              <a:off x="6000985" y="3968279"/>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8" name="Text Box 70"/>
            <p:cNvSpPr txBox="1">
              <a:spLocks noChangeArrowheads="1"/>
            </p:cNvSpPr>
            <p:nvPr>
              <p:custDataLst>
                <p:tags r:id="rId45"/>
              </p:custDataLst>
            </p:nvPr>
          </p:nvSpPr>
          <p:spPr bwMode="auto">
            <a:xfrm>
              <a:off x="1032110" y="2580804"/>
              <a:ext cx="390148" cy="340735"/>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anose="020F0502020204030204" pitchFamily="34" charset="0"/>
                  <a:ea typeface="Arial Unicode MS" panose="020B0604020202020204" pitchFamily="34" charset="-128"/>
                  <a:cs typeface="Calibri" panose="020F0502020204030204" pitchFamily="34" charset="0"/>
                </a:rPr>
                <a:t>32</a:t>
              </a:r>
            </a:p>
          </p:txBody>
        </p:sp>
        <p:sp>
          <p:nvSpPr>
            <p:cNvPr id="49" name="Text Box 71"/>
            <p:cNvSpPr txBox="1">
              <a:spLocks noChangeArrowheads="1"/>
            </p:cNvSpPr>
            <p:nvPr>
              <p:custDataLst>
                <p:tags r:id="rId46"/>
              </p:custDataLst>
            </p:nvPr>
          </p:nvSpPr>
          <p:spPr bwMode="auto">
            <a:xfrm>
              <a:off x="784289" y="3282479"/>
              <a:ext cx="661056" cy="340735"/>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anose="020F0502020204030204" pitchFamily="34" charset="0"/>
                  <a:ea typeface="Arial Unicode MS" panose="020B0604020202020204" pitchFamily="34" charset="-128"/>
                  <a:cs typeface="Calibri" panose="020F0502020204030204" pitchFamily="34" charset="0"/>
                </a:rPr>
                <a:t>48-64</a:t>
              </a:r>
            </a:p>
          </p:txBody>
        </p:sp>
        <p:sp>
          <p:nvSpPr>
            <p:cNvPr id="50" name="Text Box 72"/>
            <p:cNvSpPr txBox="1">
              <a:spLocks noChangeArrowheads="1"/>
            </p:cNvSpPr>
            <p:nvPr>
              <p:custDataLst>
                <p:tags r:id="rId47"/>
              </p:custDataLst>
            </p:nvPr>
          </p:nvSpPr>
          <p:spPr bwMode="auto">
            <a:xfrm>
              <a:off x="744773" y="3968279"/>
              <a:ext cx="677599" cy="340735"/>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anose="020F0502020204030204" pitchFamily="34" charset="0"/>
                  <a:ea typeface="Arial Unicode MS" panose="020B0604020202020204" pitchFamily="34" charset="-128"/>
                  <a:cs typeface="Calibri" panose="020F0502020204030204" pitchFamily="34" charset="0"/>
                </a:rPr>
                <a:t>80-inf</a:t>
              </a:r>
            </a:p>
          </p:txBody>
        </p:sp>
        <p:sp>
          <p:nvSpPr>
            <p:cNvPr id="51" name="Line 75"/>
            <p:cNvSpPr>
              <a:spLocks noChangeShapeType="1"/>
            </p:cNvSpPr>
            <p:nvPr>
              <p:custDataLst>
                <p:tags r:id="rId48"/>
              </p:custDataLst>
            </p:nvPr>
          </p:nvSpPr>
          <p:spPr bwMode="auto">
            <a:xfrm>
              <a:off x="3867385" y="34348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2" name="Line 80"/>
            <p:cNvSpPr>
              <a:spLocks noChangeShapeType="1"/>
            </p:cNvSpPr>
            <p:nvPr>
              <p:custDataLst>
                <p:tags r:id="rId49"/>
              </p:custDataLst>
            </p:nvPr>
          </p:nvSpPr>
          <p:spPr bwMode="auto">
            <a:xfrm>
              <a:off x="2648185" y="27490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3" name="Line 82"/>
            <p:cNvSpPr>
              <a:spLocks noChangeShapeType="1"/>
            </p:cNvSpPr>
            <p:nvPr>
              <p:custDataLst>
                <p:tags r:id="rId50"/>
              </p:custDataLst>
            </p:nvPr>
          </p:nvSpPr>
          <p:spPr bwMode="auto">
            <a:xfrm>
              <a:off x="4172185" y="27490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4" name="Line 85"/>
            <p:cNvSpPr>
              <a:spLocks noChangeShapeType="1"/>
            </p:cNvSpPr>
            <p:nvPr>
              <p:custDataLst>
                <p:tags r:id="rId51"/>
              </p:custDataLst>
            </p:nvPr>
          </p:nvSpPr>
          <p:spPr bwMode="auto">
            <a:xfrm>
              <a:off x="6000985" y="34348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5" name="Line 86"/>
            <p:cNvSpPr>
              <a:spLocks noChangeShapeType="1"/>
            </p:cNvSpPr>
            <p:nvPr>
              <p:custDataLst>
                <p:tags r:id="rId52"/>
              </p:custDataLst>
            </p:nvPr>
          </p:nvSpPr>
          <p:spPr bwMode="auto">
            <a:xfrm>
              <a:off x="5696185" y="27490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6" name="Line 87"/>
            <p:cNvSpPr>
              <a:spLocks noChangeShapeType="1"/>
            </p:cNvSpPr>
            <p:nvPr>
              <p:custDataLst>
                <p:tags r:id="rId53"/>
              </p:custDataLst>
            </p:nvPr>
          </p:nvSpPr>
          <p:spPr bwMode="auto">
            <a:xfrm>
              <a:off x="6305785" y="4120679"/>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57" name="Rectangle 3"/>
            <p:cNvSpPr>
              <a:spLocks noChangeArrowheads="1"/>
            </p:cNvSpPr>
            <p:nvPr>
              <p:custDataLst>
                <p:tags r:id="rId54"/>
              </p:custDataLst>
            </p:nvPr>
          </p:nvSpPr>
          <p:spPr bwMode="auto">
            <a:xfrm>
              <a:off x="14007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8" name="Rectangle 4"/>
            <p:cNvSpPr>
              <a:spLocks noChangeArrowheads="1"/>
            </p:cNvSpPr>
            <p:nvPr>
              <p:custDataLst>
                <p:tags r:id="rId55"/>
              </p:custDataLst>
            </p:nvPr>
          </p:nvSpPr>
          <p:spPr bwMode="auto">
            <a:xfrm>
              <a:off x="17055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9" name="Rectangle 5"/>
            <p:cNvSpPr>
              <a:spLocks noChangeArrowheads="1"/>
            </p:cNvSpPr>
            <p:nvPr>
              <p:custDataLst>
                <p:tags r:id="rId56"/>
              </p:custDataLst>
            </p:nvPr>
          </p:nvSpPr>
          <p:spPr bwMode="auto">
            <a:xfrm>
              <a:off x="23151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0" name="Rectangle 6"/>
            <p:cNvSpPr>
              <a:spLocks noChangeArrowheads="1"/>
            </p:cNvSpPr>
            <p:nvPr>
              <p:custDataLst>
                <p:tags r:id="rId57"/>
              </p:custDataLst>
            </p:nvPr>
          </p:nvSpPr>
          <p:spPr bwMode="auto">
            <a:xfrm>
              <a:off x="26199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 name="Rectangle 7"/>
            <p:cNvSpPr>
              <a:spLocks noChangeArrowheads="1"/>
            </p:cNvSpPr>
            <p:nvPr>
              <p:custDataLst>
                <p:tags r:id="rId58"/>
              </p:custDataLst>
            </p:nvPr>
          </p:nvSpPr>
          <p:spPr bwMode="auto">
            <a:xfrm>
              <a:off x="32295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2" name="Rectangle 8"/>
            <p:cNvSpPr>
              <a:spLocks noChangeArrowheads="1"/>
            </p:cNvSpPr>
            <p:nvPr>
              <p:custDataLst>
                <p:tags r:id="rId59"/>
              </p:custDataLst>
            </p:nvPr>
          </p:nvSpPr>
          <p:spPr bwMode="auto">
            <a:xfrm>
              <a:off x="35343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3" name="Rectangle 9"/>
            <p:cNvSpPr>
              <a:spLocks noChangeArrowheads="1"/>
            </p:cNvSpPr>
            <p:nvPr>
              <p:custDataLst>
                <p:tags r:id="rId60"/>
              </p:custDataLst>
            </p:nvPr>
          </p:nvSpPr>
          <p:spPr bwMode="auto">
            <a:xfrm>
              <a:off x="41439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4" name="Rectangle 10"/>
            <p:cNvSpPr>
              <a:spLocks noChangeArrowheads="1"/>
            </p:cNvSpPr>
            <p:nvPr>
              <p:custDataLst>
                <p:tags r:id="rId61"/>
              </p:custDataLst>
            </p:nvPr>
          </p:nvSpPr>
          <p:spPr bwMode="auto">
            <a:xfrm>
              <a:off x="4448763" y="1902412"/>
              <a:ext cx="304800" cy="304800"/>
            </a:xfrm>
            <a:prstGeom prst="rect">
              <a:avLst/>
            </a:prstGeom>
            <a:solidFill>
              <a:schemeClr val="bg1">
                <a:lumMod val="95000"/>
              </a:schemeClr>
            </a:solidFill>
            <a:ln w="19050">
              <a:solidFill>
                <a:schemeClr val="tx1"/>
              </a:solid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5" name="Text Box 68"/>
            <p:cNvSpPr txBox="1">
              <a:spLocks noChangeArrowheads="1"/>
            </p:cNvSpPr>
            <p:nvPr>
              <p:custDataLst>
                <p:tags r:id="rId62"/>
              </p:custDataLst>
            </p:nvPr>
          </p:nvSpPr>
          <p:spPr bwMode="auto">
            <a:xfrm>
              <a:off x="1033272" y="1893005"/>
              <a:ext cx="390148" cy="340735"/>
            </a:xfrm>
            <a:prstGeom prst="rect">
              <a:avLst/>
            </a:prstGeom>
            <a:noFill/>
            <a:ln w="9525">
              <a:noFill/>
              <a:round/>
              <a:headEnd/>
              <a:tailEnd/>
            </a:ln>
            <a:effectLst/>
          </p:spPr>
          <p:txBody>
            <a:bodyPr wrap="none" lIns="90000" tIns="46800" rIns="90000" bIns="46800">
              <a:spAutoFit/>
            </a:bodyPr>
            <a:lstStyle/>
            <a:p>
              <a:pPr>
                <a:lnSpc>
                  <a:spcPct val="100000"/>
                </a:lnSpc>
                <a:buFont typeface="Helvetica"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anose="020F0502020204030204" pitchFamily="34" charset="0"/>
                  <a:ea typeface="Arial Unicode MS" panose="020B0604020202020204" pitchFamily="34" charset="-128"/>
                  <a:cs typeface="Calibri" panose="020F0502020204030204" pitchFamily="34" charset="0"/>
                </a:rPr>
                <a:t>16</a:t>
              </a:r>
            </a:p>
          </p:txBody>
        </p:sp>
        <p:sp>
          <p:nvSpPr>
            <p:cNvPr id="66" name="Line 73"/>
            <p:cNvSpPr>
              <a:spLocks noChangeShapeType="1"/>
            </p:cNvSpPr>
            <p:nvPr>
              <p:custDataLst>
                <p:tags r:id="rId63"/>
              </p:custDataLst>
            </p:nvPr>
          </p:nvSpPr>
          <p:spPr bwMode="auto">
            <a:xfrm>
              <a:off x="2010363" y="2054812"/>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67" name="Line 74"/>
            <p:cNvSpPr>
              <a:spLocks noChangeShapeType="1"/>
            </p:cNvSpPr>
            <p:nvPr>
              <p:custDataLst>
                <p:tags r:id="rId64"/>
              </p:custDataLst>
            </p:nvPr>
          </p:nvSpPr>
          <p:spPr bwMode="auto">
            <a:xfrm>
              <a:off x="2924763" y="2054812"/>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68" name="Line 76"/>
            <p:cNvSpPr>
              <a:spLocks noChangeShapeType="1"/>
            </p:cNvSpPr>
            <p:nvPr>
              <p:custDataLst>
                <p:tags r:id="rId65"/>
              </p:custDataLst>
            </p:nvPr>
          </p:nvSpPr>
          <p:spPr bwMode="auto">
            <a:xfrm>
              <a:off x="3839163" y="2054812"/>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sp>
          <p:nvSpPr>
            <p:cNvPr id="69" name="Line 83"/>
            <p:cNvSpPr>
              <a:spLocks noChangeShapeType="1"/>
            </p:cNvSpPr>
            <p:nvPr>
              <p:custDataLst>
                <p:tags r:id="rId66"/>
              </p:custDataLst>
            </p:nvPr>
          </p:nvSpPr>
          <p:spPr bwMode="auto">
            <a:xfrm>
              <a:off x="4753563" y="2054812"/>
              <a:ext cx="304800" cy="1588"/>
            </a:xfrm>
            <a:prstGeom prst="line">
              <a:avLst/>
            </a:prstGeom>
            <a:noFill/>
            <a:ln w="19050">
              <a:solidFill>
                <a:schemeClr val="tx1"/>
              </a:solidFill>
              <a:miter lim="800000"/>
              <a:headEnd/>
              <a:tailEnd type="triangle" w="med" len="med"/>
            </a:ln>
            <a:effectLst/>
          </p:spPr>
          <p:txBody>
            <a:bodyPr/>
            <a:lstStyle/>
            <a:p>
              <a:endParaRPr lang="en-US" dirty="0">
                <a:latin typeface="Calibri" panose="020F0502020204030204" pitchFamily="34" charset="0"/>
                <a:cs typeface="Calibri" panose="020F0502020204030204" pitchFamily="34" charset="0"/>
              </a:endParaRPr>
            </a:p>
          </p:txBody>
        </p:sp>
      </p:grpSp>
      <p:sp>
        <p:nvSpPr>
          <p:cNvPr id="70" name="TextBox 69"/>
          <p:cNvSpPr txBox="1"/>
          <p:nvPr>
            <p:custDataLst>
              <p:tags r:id="rId2"/>
            </p:custDataLst>
          </p:nvPr>
        </p:nvSpPr>
        <p:spPr>
          <a:xfrm>
            <a:off x="548640" y="2377440"/>
            <a:ext cx="959943" cy="584775"/>
          </a:xfrm>
          <a:prstGeom prst="rect">
            <a:avLst/>
          </a:prstGeom>
          <a:noFill/>
        </p:spPr>
        <p:txBody>
          <a:bodyPr wrap="none" rtlCol="0">
            <a:spAutoFit/>
          </a:bodyPr>
          <a:lstStyle/>
          <a:p>
            <a:r>
              <a:rPr lang="en-US" sz="1600" dirty="0">
                <a:latin typeface="Calibri" panose="020F0502020204030204" pitchFamily="34" charset="0"/>
                <a:cs typeface="Calibri" panose="020F0502020204030204" pitchFamily="34" charset="0"/>
              </a:rPr>
              <a:t>Size class</a:t>
            </a:r>
            <a:br>
              <a:rPr lang="en-US" sz="1600" dirty="0">
                <a:latin typeface="Calibri" panose="020F0502020204030204" pitchFamily="34" charset="0"/>
                <a:cs typeface="Calibri" panose="020F0502020204030204" pitchFamily="34" charset="0"/>
              </a:rPr>
            </a:br>
            <a:r>
              <a:rPr lang="en-US" sz="1600" dirty="0">
                <a:latin typeface="Calibri" panose="020F0502020204030204" pitchFamily="34" charset="0"/>
                <a:cs typeface="Calibri" panose="020F0502020204030204" pitchFamily="34" charset="0"/>
              </a:rPr>
              <a:t>(in bytes)</a:t>
            </a:r>
          </a:p>
        </p:txBody>
      </p:sp>
      <mc:AlternateContent xmlns:mc="http://schemas.openxmlformats.org/markup-compatibility/2006" xmlns:p14="http://schemas.microsoft.com/office/powerpoint/2010/main">
        <mc:Choice Requires="p14">
          <p:contentPart p14:bwMode="auto" r:id="rId68">
            <p14:nvContentPartPr>
              <p14:cNvPr id="74" name="Ink 73"/>
              <p14:cNvContentPartPr/>
              <p14:nvPr/>
            </p14:nvContentPartPr>
            <p14:xfrm>
              <a:off x="98166" y="3078681"/>
              <a:ext cx="950760" cy="2093040"/>
            </p14:xfrm>
          </p:contentPart>
        </mc:Choice>
        <mc:Fallback xmlns="">
          <p:pic>
            <p:nvPicPr>
              <p:cNvPr id="74" name="Ink 73"/>
              <p:cNvPicPr/>
              <p:nvPr/>
            </p:nvPicPr>
            <p:blipFill>
              <a:blip r:embed="rId69"/>
              <a:stretch>
                <a:fillRect/>
              </a:stretch>
            </p:blipFill>
            <p:spPr>
              <a:xfrm>
                <a:off x="94566" y="3070401"/>
                <a:ext cx="962640" cy="2108520"/>
              </a:xfrm>
              <a:prstGeom prst="rect">
                <a:avLst/>
              </a:prstGeom>
            </p:spPr>
          </p:pic>
        </mc:Fallback>
      </mc:AlternateContent>
    </p:spTree>
    <p:extLst>
      <p:ext uri="{BB962C8B-B14F-4D97-AF65-F5344CB8AC3E}">
        <p14:creationId xmlns:p14="http://schemas.microsoft.com/office/powerpoint/2010/main" val="3820500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SegList</a:t>
            </a:r>
            <a:r>
              <a:rPr lang="en-US" dirty="0"/>
              <a:t> Allocator</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Have an </a:t>
                </a:r>
                <a:r>
                  <a:rPr lang="en-US" u="sng" dirty="0"/>
                  <a:t>array of free lists</a:t>
                </a:r>
                <a:r>
                  <a:rPr lang="en-US" dirty="0"/>
                  <a:t> for various size classes</a:t>
                </a:r>
              </a:p>
              <a:p>
                <a:pPr lvl="2"/>
                <a:endParaRPr lang="en-US" dirty="0"/>
              </a:p>
              <a:p>
                <a:r>
                  <a:rPr lang="en-US" dirty="0"/>
                  <a:t>To </a:t>
                </a:r>
                <a:r>
                  <a:rPr lang="en-US" u="sng" dirty="0"/>
                  <a:t>allocate</a:t>
                </a:r>
                <a:r>
                  <a:rPr lang="en-US" dirty="0"/>
                  <a:t> a block of size </a:t>
                </a:r>
                <a14:m>
                  <m:oMath xmlns:m="http://schemas.openxmlformats.org/officeDocument/2006/math">
                    <m:r>
                      <a:rPr lang="en-US" b="0" i="1" smtClean="0">
                        <a:latin typeface="Cambria Math" panose="02040503050406030204" pitchFamily="18" charset="0"/>
                      </a:rPr>
                      <m:t>𝑛</m:t>
                    </m:r>
                  </m:oMath>
                </a14:m>
                <a:r>
                  <a:rPr lang="en-US" dirty="0"/>
                  <a:t>:</a:t>
                </a:r>
              </a:p>
              <a:p>
                <a:pPr lvl="1"/>
                <a:r>
                  <a:rPr lang="en-US" dirty="0"/>
                  <a:t>Search appropriate free list for block of size </a:t>
                </a:r>
                <a14:m>
                  <m:oMath xmlns:m="http://schemas.openxmlformats.org/officeDocument/2006/math">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𝑛</m:t>
                    </m:r>
                  </m:oMath>
                </a14:m>
                <a:endParaRPr lang="en-US" dirty="0"/>
              </a:p>
              <a:p>
                <a:pPr lvl="1"/>
                <a:r>
                  <a:rPr lang="en-US" dirty="0"/>
                  <a:t>If an appropriate block is found:</a:t>
                </a:r>
              </a:p>
              <a:p>
                <a:pPr lvl="2"/>
                <a:r>
                  <a:rPr lang="en-US" dirty="0"/>
                  <a:t>[Optional]  Split block and place free fragment on appropriate list</a:t>
                </a:r>
              </a:p>
              <a:p>
                <a:pPr lvl="1"/>
                <a:r>
                  <a:rPr lang="en-US" dirty="0"/>
                  <a:t>If no block is found, try the next larger class</a:t>
                </a:r>
              </a:p>
              <a:p>
                <a:pPr lvl="2"/>
                <a:r>
                  <a:rPr lang="en-US" dirty="0"/>
                  <a:t>Repeat until block is found</a:t>
                </a:r>
              </a:p>
              <a:p>
                <a:r>
                  <a:rPr lang="en-US" dirty="0"/>
                  <a:t>If no block is found:</a:t>
                </a:r>
              </a:p>
              <a:p>
                <a:pPr lvl="1"/>
                <a:r>
                  <a:rPr lang="en-US" dirty="0"/>
                  <a:t>Request additional heap memory from OS (using </a:t>
                </a:r>
                <a:r>
                  <a:rPr lang="en-US" dirty="0" err="1">
                    <a:latin typeface="Courier New" panose="02070309020205020404" pitchFamily="49" charset="0"/>
                    <a:cs typeface="Courier New" panose="02070309020205020404" pitchFamily="49" charset="0"/>
                  </a:rPr>
                  <a:t>sbrk</a:t>
                </a:r>
                <a:r>
                  <a:rPr lang="en-US" dirty="0"/>
                  <a:t>)</a:t>
                </a:r>
              </a:p>
              <a:p>
                <a:pPr lvl="1"/>
                <a:r>
                  <a:rPr lang="en-US" dirty="0"/>
                  <a:t>Place remainder of additional heap memory as a single free block in appropriate size class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291" t="-1103" b="-7353"/>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fld id="{C0BB463C-2B8D-41E5-9457-1404AA9BBE8D}" type="slidenum">
              <a:rPr lang="en-US" smtClean="0"/>
              <a:t>35</a:t>
            </a:fld>
            <a:endParaRPr lang="en-US"/>
          </a:p>
        </p:txBody>
      </p:sp>
    </p:spTree>
    <p:extLst>
      <p:ext uri="{BB962C8B-B14F-4D97-AF65-F5344CB8AC3E}">
        <p14:creationId xmlns:p14="http://schemas.microsoft.com/office/powerpoint/2010/main" val="427146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SegList</a:t>
            </a:r>
            <a:r>
              <a:rPr lang="en-US" dirty="0"/>
              <a:t> Allocator</a:t>
            </a:r>
          </a:p>
        </p:txBody>
      </p:sp>
      <p:sp>
        <p:nvSpPr>
          <p:cNvPr id="3" name="Content Placeholder 2"/>
          <p:cNvSpPr>
            <a:spLocks noGrp="1"/>
          </p:cNvSpPr>
          <p:nvPr>
            <p:ph idx="1"/>
          </p:nvPr>
        </p:nvSpPr>
        <p:spPr/>
        <p:txBody>
          <a:bodyPr/>
          <a:lstStyle/>
          <a:p>
            <a:r>
              <a:rPr lang="en-US" dirty="0"/>
              <a:t>Have an </a:t>
            </a:r>
            <a:r>
              <a:rPr lang="en-US" u="sng" dirty="0"/>
              <a:t>array of free lists</a:t>
            </a:r>
            <a:r>
              <a:rPr lang="en-US" dirty="0"/>
              <a:t> for various size classes</a:t>
            </a:r>
          </a:p>
          <a:p>
            <a:pPr lvl="2"/>
            <a:endParaRPr lang="en-US" dirty="0"/>
          </a:p>
          <a:p>
            <a:r>
              <a:rPr lang="en-US" dirty="0"/>
              <a:t>To </a:t>
            </a:r>
            <a:r>
              <a:rPr lang="en-US" u="sng" dirty="0"/>
              <a:t>free</a:t>
            </a:r>
            <a:r>
              <a:rPr lang="en-US" dirty="0"/>
              <a:t> a block:</a:t>
            </a:r>
          </a:p>
          <a:p>
            <a:pPr lvl="1"/>
            <a:r>
              <a:rPr lang="en-US" dirty="0"/>
              <a:t>Mark block as free</a:t>
            </a:r>
          </a:p>
          <a:p>
            <a:pPr lvl="1"/>
            <a:r>
              <a:rPr lang="en-US" dirty="0"/>
              <a:t>Coalesce (if needed)</a:t>
            </a:r>
          </a:p>
          <a:p>
            <a:pPr lvl="1"/>
            <a:r>
              <a:rPr lang="en-US" dirty="0"/>
              <a:t>Place on appropriate class list</a:t>
            </a:r>
          </a:p>
        </p:txBody>
      </p:sp>
      <p:sp>
        <p:nvSpPr>
          <p:cNvPr id="4" name="Slide Number Placeholder 3"/>
          <p:cNvSpPr>
            <a:spLocks noGrp="1"/>
          </p:cNvSpPr>
          <p:nvPr>
            <p:ph type="sldNum" sz="quarter" idx="10"/>
          </p:nvPr>
        </p:nvSpPr>
        <p:spPr/>
        <p:txBody>
          <a:bodyPr/>
          <a:lstStyle/>
          <a:p>
            <a:fld id="{C0BB463C-2B8D-41E5-9457-1404AA9BBE8D}" type="slidenum">
              <a:rPr lang="en-US" smtClean="0"/>
              <a:t>36</a:t>
            </a:fld>
            <a:endParaRPr lang="en-US"/>
          </a:p>
        </p:txBody>
      </p:sp>
    </p:spTree>
    <p:extLst>
      <p:ext uri="{BB962C8B-B14F-4D97-AF65-F5344CB8AC3E}">
        <p14:creationId xmlns:p14="http://schemas.microsoft.com/office/powerpoint/2010/main" val="646281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SegList</a:t>
            </a:r>
            <a:r>
              <a:rPr lang="en-US" dirty="0"/>
              <a:t> Advantages</a:t>
            </a:r>
          </a:p>
        </p:txBody>
      </p:sp>
      <p:sp>
        <p:nvSpPr>
          <p:cNvPr id="3" name="Content Placeholder 2"/>
          <p:cNvSpPr>
            <a:spLocks noGrp="1"/>
          </p:cNvSpPr>
          <p:nvPr>
            <p:ph idx="1"/>
          </p:nvPr>
        </p:nvSpPr>
        <p:spPr/>
        <p:txBody>
          <a:bodyPr/>
          <a:lstStyle/>
          <a:p>
            <a:r>
              <a:rPr lang="en-US" dirty="0"/>
              <a:t>Higher throughput</a:t>
            </a:r>
          </a:p>
          <a:p>
            <a:pPr lvl="1"/>
            <a:r>
              <a:rPr lang="en-US" dirty="0"/>
              <a:t>Search is log time for power-of-two size classes</a:t>
            </a:r>
          </a:p>
          <a:p>
            <a:pPr lvl="2"/>
            <a:endParaRPr lang="en-US" dirty="0"/>
          </a:p>
          <a:p>
            <a:r>
              <a:rPr lang="en-US" dirty="0"/>
              <a:t>Better memory utilization</a:t>
            </a:r>
          </a:p>
          <a:p>
            <a:pPr lvl="1"/>
            <a:r>
              <a:rPr lang="en-US" dirty="0"/>
              <a:t>First-fit search of </a:t>
            </a:r>
            <a:r>
              <a:rPr lang="en-US" dirty="0" err="1"/>
              <a:t>segli</a:t>
            </a:r>
            <a:r>
              <a:rPr lang="en-GB" dirty="0" err="1"/>
              <a:t>st</a:t>
            </a:r>
            <a:r>
              <a:rPr lang="en-GB" dirty="0"/>
              <a:t> approximates a best-fit search of entire heap</a:t>
            </a:r>
          </a:p>
          <a:p>
            <a:pPr lvl="1"/>
            <a:r>
              <a:rPr lang="en-US" i="1" dirty="0"/>
              <a:t>Extreme case:</a:t>
            </a:r>
            <a:r>
              <a:rPr lang="en-US" dirty="0"/>
              <a:t>  Giving every block its own size class is no worse than best-fit search of an explicit list</a:t>
            </a:r>
          </a:p>
          <a:p>
            <a:pPr lvl="1"/>
            <a:r>
              <a:rPr lang="en-US" dirty="0"/>
              <a:t>Don’t need to use space for block size for the fixed-size classes</a:t>
            </a:r>
          </a:p>
        </p:txBody>
      </p:sp>
      <p:sp>
        <p:nvSpPr>
          <p:cNvPr id="4" name="Slide Number Placeholder 3"/>
          <p:cNvSpPr>
            <a:spLocks noGrp="1"/>
          </p:cNvSpPr>
          <p:nvPr>
            <p:ph type="sldNum" sz="quarter" idx="10"/>
          </p:nvPr>
        </p:nvSpPr>
        <p:spPr/>
        <p:txBody>
          <a:bodyPr/>
          <a:lstStyle/>
          <a:p>
            <a:fld id="{C0BB463C-2B8D-41E5-9457-1404AA9BBE8D}" type="slidenum">
              <a:rPr lang="en-US" smtClean="0"/>
              <a:t>37</a:t>
            </a:fld>
            <a:endParaRPr lang="en-US"/>
          </a:p>
        </p:txBody>
      </p:sp>
    </p:spTree>
    <p:extLst>
      <p:ext uri="{BB962C8B-B14F-4D97-AF65-F5344CB8AC3E}">
        <p14:creationId xmlns:p14="http://schemas.microsoft.com/office/powerpoint/2010/main" val="405116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Freeing with LIFO Policy (Explicit Free List)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0552708"/>
              </p:ext>
            </p:extLst>
          </p:nvPr>
        </p:nvGraphicFramePr>
        <p:xfrm>
          <a:off x="396875" y="1828800"/>
          <a:ext cx="8321040" cy="3749040"/>
        </p:xfrm>
        <a:graphic>
          <a:graphicData uri="http://schemas.openxmlformats.org/drawingml/2006/table">
            <a:tbl>
              <a:tblPr firstRow="1" bandRow="1">
                <a:tableStyleId>{073A0DAA-6AF3-43AB-8588-CEC1D06C72B9}</a:tableStyleId>
              </a:tblPr>
              <a:tblGrid>
                <a:gridCol w="100584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370840">
                <a:tc>
                  <a:txBody>
                    <a:bodyPr/>
                    <a:lstStyle/>
                    <a:p>
                      <a:pPr algn="ct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a:latin typeface="Calibri" panose="020F0502020204030204" pitchFamily="34" charset="0"/>
                          <a:cs typeface="Calibri" panose="020F0502020204030204" pitchFamily="34" charset="0"/>
                        </a:rPr>
                        <a:t>Predecessor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Block</a:t>
                      </a:r>
                    </a:p>
                  </a:txBody>
                  <a:tcPr anchor="ctr">
                    <a:solidFill>
                      <a:srgbClr val="4B2A85"/>
                    </a:solidFill>
                  </a:tcPr>
                </a:tc>
                <a:tc>
                  <a:txBody>
                    <a:bodyPr/>
                    <a:lstStyle/>
                    <a:p>
                      <a:pPr algn="ctr"/>
                      <a:r>
                        <a:rPr lang="en-US" sz="2400" dirty="0">
                          <a:latin typeface="Calibri" panose="020F0502020204030204" pitchFamily="34" charset="0"/>
                          <a:cs typeface="Calibri" panose="020F0502020204030204" pitchFamily="34" charset="0"/>
                        </a:rPr>
                        <a:t>Successor</a:t>
                      </a:r>
                    </a:p>
                    <a:p>
                      <a:pPr algn="ctr"/>
                      <a:r>
                        <a:rPr lang="en-US" sz="2400" dirty="0">
                          <a:latin typeface="Calibri" panose="020F0502020204030204" pitchFamily="34" charset="0"/>
                          <a:cs typeface="Calibri" panose="020F0502020204030204" pitchFamily="34" charset="0"/>
                        </a:rPr>
                        <a:t>Block</a:t>
                      </a:r>
                    </a:p>
                  </a:txBody>
                  <a:tcPr anchor="ctr">
                    <a:solidFill>
                      <a:srgbClr val="4B2A85"/>
                    </a:solidFill>
                  </a:tcPr>
                </a:tc>
                <a:tc>
                  <a:txBody>
                    <a:bodyPr/>
                    <a:lstStyle/>
                    <a:p>
                      <a:pPr algn="ctr"/>
                      <a:r>
                        <a:rPr lang="en-US" sz="2400" dirty="0">
                          <a:latin typeface="Calibri" panose="020F0502020204030204" pitchFamily="34" charset="0"/>
                          <a:cs typeface="Calibri" panose="020F0502020204030204" pitchFamily="34" charset="0"/>
                        </a:rPr>
                        <a:t>Change</a:t>
                      </a:r>
                      <a:r>
                        <a:rPr lang="en-US" sz="2400" baseline="0" dirty="0">
                          <a:latin typeface="Calibri" panose="020F0502020204030204" pitchFamily="34" charset="0"/>
                          <a:cs typeface="Calibri" panose="020F0502020204030204" pitchFamily="34" charset="0"/>
                        </a:rPr>
                        <a:t> in Nodes in Free List</a:t>
                      </a:r>
                      <a:endParaRPr lang="en-US" sz="2400" dirty="0">
                        <a:latin typeface="Calibri" panose="020F0502020204030204" pitchFamily="34" charset="0"/>
                        <a:cs typeface="Calibri" panose="020F0502020204030204" pitchFamily="34" charset="0"/>
                      </a:endParaRPr>
                    </a:p>
                  </a:txBody>
                  <a:tcPr anchor="ctr">
                    <a:solidFill>
                      <a:srgbClr val="4B2A85"/>
                    </a:solidFill>
                  </a:tcPr>
                </a:tc>
                <a:tc>
                  <a:txBody>
                    <a:bodyPr/>
                    <a:lstStyle/>
                    <a:p>
                      <a:pPr algn="ctr"/>
                      <a:r>
                        <a:rPr lang="en-US" sz="2400" dirty="0">
                          <a:latin typeface="Calibri" panose="020F0502020204030204" pitchFamily="34" charset="0"/>
                          <a:cs typeface="Calibri" panose="020F0502020204030204" pitchFamily="34" charset="0"/>
                        </a:rPr>
                        <a:t>Number of Pointers Updated</a:t>
                      </a:r>
                    </a:p>
                  </a:txBody>
                  <a:tcPr anchor="ctr">
                    <a:solidFill>
                      <a:srgbClr val="4B2A85"/>
                    </a:solidFill>
                  </a:tcPr>
                </a:tc>
                <a:extLst>
                  <a:ext uri="{0D108BD9-81ED-4DB2-BD59-A6C34878D82A}">
                    <a16:rowId xmlns:a16="http://schemas.microsoft.com/office/drawing/2014/main" val="10000"/>
                  </a:ext>
                </a:extLst>
              </a:tr>
              <a:tr h="640080">
                <a:tc>
                  <a:txBody>
                    <a:bodyPr/>
                    <a:lstStyle/>
                    <a:p>
                      <a:pPr algn="ctr"/>
                      <a:r>
                        <a:rPr lang="en-US" sz="2400" dirty="0">
                          <a:latin typeface="Calibri" panose="020F0502020204030204" pitchFamily="34" charset="0"/>
                          <a:cs typeface="Calibri" panose="020F0502020204030204" pitchFamily="34" charset="0"/>
                        </a:rPr>
                        <a:t>Case 1</a:t>
                      </a:r>
                    </a:p>
                  </a:txBody>
                  <a:tcPr anchor="ctr"/>
                </a:tc>
                <a:tc>
                  <a:txBody>
                    <a:bodyPr/>
                    <a:lstStyle/>
                    <a:p>
                      <a:pPr algn="ctr"/>
                      <a:r>
                        <a:rPr lang="en-US" sz="2400" dirty="0">
                          <a:latin typeface="Calibri" panose="020F0502020204030204" pitchFamily="34" charset="0"/>
                          <a:cs typeface="Calibri" panose="020F0502020204030204" pitchFamily="34" charset="0"/>
                        </a:rPr>
                        <a:t>Allocated</a:t>
                      </a:r>
                    </a:p>
                  </a:txBody>
                  <a:tcPr anchor="ctr"/>
                </a:tc>
                <a:tc>
                  <a:txBody>
                    <a:bodyPr/>
                    <a:lstStyle/>
                    <a:p>
                      <a:pPr algn="ctr"/>
                      <a:r>
                        <a:rPr lang="en-US" sz="2400" dirty="0">
                          <a:latin typeface="Calibri" panose="020F0502020204030204" pitchFamily="34" charset="0"/>
                          <a:cs typeface="Calibri" panose="020F0502020204030204" pitchFamily="34" charset="0"/>
                        </a:rPr>
                        <a:t>Allocated</a:t>
                      </a: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1"/>
                  </a:ext>
                </a:extLst>
              </a:tr>
              <a:tr h="640080">
                <a:tc>
                  <a:txBody>
                    <a:bodyPr/>
                    <a:lstStyle/>
                    <a:p>
                      <a:pPr algn="ctr"/>
                      <a:r>
                        <a:rPr lang="en-US" sz="2400" dirty="0">
                          <a:latin typeface="Calibri" panose="020F0502020204030204" pitchFamily="34" charset="0"/>
                          <a:cs typeface="Calibri" panose="020F0502020204030204" pitchFamily="34" charset="0"/>
                        </a:rPr>
                        <a:t>Case 2</a:t>
                      </a:r>
                    </a:p>
                  </a:txBody>
                  <a:tcPr anchor="ctr"/>
                </a:tc>
                <a:tc>
                  <a:txBody>
                    <a:bodyPr/>
                    <a:lstStyle/>
                    <a:p>
                      <a:pPr algn="ctr"/>
                      <a:r>
                        <a:rPr lang="en-US" sz="2400" dirty="0">
                          <a:latin typeface="Calibri" panose="020F0502020204030204" pitchFamily="34" charset="0"/>
                          <a:cs typeface="Calibri" panose="020F0502020204030204" pitchFamily="34" charset="0"/>
                        </a:rPr>
                        <a:t>Allocated</a:t>
                      </a:r>
                    </a:p>
                  </a:txBody>
                  <a:tcPr anchor="ctr"/>
                </a:tc>
                <a:tc>
                  <a:txBody>
                    <a:bodyPr/>
                    <a:lstStyle/>
                    <a:p>
                      <a:pPr algn="ctr"/>
                      <a:r>
                        <a:rPr lang="en-US" sz="2400" dirty="0">
                          <a:latin typeface="Calibri" panose="020F0502020204030204" pitchFamily="34" charset="0"/>
                          <a:cs typeface="Calibri" panose="020F0502020204030204" pitchFamily="34" charset="0"/>
                        </a:rPr>
                        <a:t>Free</a:t>
                      </a: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2"/>
                  </a:ext>
                </a:extLst>
              </a:tr>
              <a:tr h="640080">
                <a:tc>
                  <a:txBody>
                    <a:bodyPr/>
                    <a:lstStyle/>
                    <a:p>
                      <a:pPr algn="ctr"/>
                      <a:r>
                        <a:rPr lang="en-US" sz="2400" dirty="0">
                          <a:latin typeface="Calibri" panose="020F0502020204030204" pitchFamily="34" charset="0"/>
                          <a:cs typeface="Calibri" panose="020F0502020204030204" pitchFamily="34" charset="0"/>
                        </a:rPr>
                        <a:t>Case 3</a:t>
                      </a:r>
                    </a:p>
                  </a:txBody>
                  <a:tcPr anchor="ctr"/>
                </a:tc>
                <a:tc>
                  <a:txBody>
                    <a:bodyPr/>
                    <a:lstStyle/>
                    <a:p>
                      <a:pPr algn="ctr"/>
                      <a:r>
                        <a:rPr lang="en-US" sz="2400" dirty="0">
                          <a:latin typeface="Calibri" panose="020F0502020204030204" pitchFamily="34" charset="0"/>
                          <a:cs typeface="Calibri" panose="020F0502020204030204" pitchFamily="34" charset="0"/>
                        </a:rPr>
                        <a:t>Free</a:t>
                      </a:r>
                    </a:p>
                  </a:txBody>
                  <a:tcPr anchor="ctr"/>
                </a:tc>
                <a:tc>
                  <a:txBody>
                    <a:bodyPr/>
                    <a:lstStyle/>
                    <a:p>
                      <a:pPr algn="ctr"/>
                      <a:r>
                        <a:rPr lang="en-US" sz="2400" dirty="0">
                          <a:latin typeface="Calibri" panose="020F0502020204030204" pitchFamily="34" charset="0"/>
                          <a:cs typeface="Calibri" panose="020F0502020204030204" pitchFamily="34" charset="0"/>
                        </a:rPr>
                        <a:t>Allocated</a:t>
                      </a: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3"/>
                  </a:ext>
                </a:extLst>
              </a:tr>
              <a:tr h="640080">
                <a:tc>
                  <a:txBody>
                    <a:bodyPr/>
                    <a:lstStyle/>
                    <a:p>
                      <a:pPr algn="ctr"/>
                      <a:r>
                        <a:rPr lang="en-US" sz="2400" dirty="0">
                          <a:latin typeface="Calibri" panose="020F0502020204030204" pitchFamily="34" charset="0"/>
                          <a:cs typeface="Calibri" panose="020F0502020204030204" pitchFamily="34" charset="0"/>
                        </a:rPr>
                        <a:t>Case 4</a:t>
                      </a:r>
                    </a:p>
                  </a:txBody>
                  <a:tcPr anchor="ctr"/>
                </a:tc>
                <a:tc>
                  <a:txBody>
                    <a:bodyPr/>
                    <a:lstStyle/>
                    <a:p>
                      <a:pPr algn="ctr"/>
                      <a:r>
                        <a:rPr lang="en-US" sz="2400" dirty="0">
                          <a:latin typeface="Calibri" panose="020F0502020204030204" pitchFamily="34" charset="0"/>
                          <a:cs typeface="Calibri" panose="020F0502020204030204" pitchFamily="34" charset="0"/>
                        </a:rPr>
                        <a:t>Free</a:t>
                      </a:r>
                    </a:p>
                  </a:txBody>
                  <a:tcPr anchor="ctr"/>
                </a:tc>
                <a:tc>
                  <a:txBody>
                    <a:bodyPr/>
                    <a:lstStyle/>
                    <a:p>
                      <a:pPr algn="ctr"/>
                      <a:r>
                        <a:rPr lang="en-US" sz="2400" dirty="0">
                          <a:latin typeface="Calibri" panose="020F0502020204030204" pitchFamily="34" charset="0"/>
                          <a:cs typeface="Calibri" panose="020F0502020204030204" pitchFamily="34" charset="0"/>
                        </a:rPr>
                        <a:t>Free</a:t>
                      </a: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tc>
                  <a:txBody>
                    <a:bodyPr/>
                    <a:lstStyle/>
                    <a:p>
                      <a:pPr algn="ctr"/>
                      <a:endParaRPr lang="en-US" sz="2400"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92525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Administrivia</a:t>
            </a:r>
            <a:endParaRPr lang="en-US" dirty="0"/>
          </a:p>
        </p:txBody>
      </p:sp>
      <p:sp>
        <p:nvSpPr>
          <p:cNvPr id="3" name="Content Placeholder 2"/>
          <p:cNvSpPr>
            <a:spLocks noGrp="1"/>
          </p:cNvSpPr>
          <p:nvPr>
            <p:ph idx="1"/>
          </p:nvPr>
        </p:nvSpPr>
        <p:spPr>
          <a:xfrm>
            <a:off x="357018" y="1197678"/>
            <a:ext cx="8534734" cy="4972050"/>
          </a:xfrm>
        </p:spPr>
        <p:txBody>
          <a:bodyPr>
            <a:normAutofit fontScale="92500" lnSpcReduction="20000"/>
          </a:bodyPr>
          <a:lstStyle/>
          <a:p>
            <a:r>
              <a:rPr lang="en-US" dirty="0"/>
              <a:t>Lab 5 due last day of quarter (Friday 8/21)</a:t>
            </a:r>
          </a:p>
          <a:p>
            <a:pPr lvl="1"/>
            <a:r>
              <a:rPr lang="en-US" b="1" i="1" dirty="0"/>
              <a:t>Cutoff is Saturday 8/22 @11:59pm (only one late day can be used!)</a:t>
            </a:r>
          </a:p>
          <a:p>
            <a:pPr lvl="1"/>
            <a:r>
              <a:rPr lang="en-US" dirty="0"/>
              <a:t>The most significant amount of C programming you will do in this class – combines lots of topics from this class: pointers, bit manipulation, structs, examining memory</a:t>
            </a:r>
          </a:p>
          <a:p>
            <a:pPr lvl="1"/>
            <a:r>
              <a:rPr lang="en-US" dirty="0"/>
              <a:t>Understanding the concepts </a:t>
            </a:r>
            <a:r>
              <a:rPr lang="en-US" i="1" dirty="0"/>
              <a:t>first</a:t>
            </a:r>
            <a:r>
              <a:rPr lang="en-US" dirty="0"/>
              <a:t> and efficient</a:t>
            </a:r>
            <a:r>
              <a:rPr lang="en-US" i="1" dirty="0"/>
              <a:t> debugging </a:t>
            </a:r>
            <a:r>
              <a:rPr lang="en-US" dirty="0"/>
              <a:t>will save you lots of time</a:t>
            </a:r>
          </a:p>
          <a:p>
            <a:pPr lvl="1"/>
            <a:r>
              <a:rPr lang="en-US" dirty="0"/>
              <a:t>Can be difficult to debug so please start early and use OH</a:t>
            </a:r>
          </a:p>
          <a:p>
            <a:pPr lvl="1"/>
            <a:r>
              <a:rPr lang="en-US" dirty="0"/>
              <a:t>Light style grading</a:t>
            </a:r>
          </a:p>
          <a:p>
            <a:pPr lvl="1"/>
            <a:r>
              <a:rPr lang="en-US" dirty="0"/>
              <a:t>hw22 will help get you started!</a:t>
            </a:r>
          </a:p>
          <a:p>
            <a:pPr marL="363474" lvl="1" indent="0">
              <a:buNone/>
            </a:pPr>
            <a:endParaRPr lang="en-US" dirty="0"/>
          </a:p>
          <a:p>
            <a:r>
              <a:rPr lang="en-US" dirty="0"/>
              <a:t>Unit Summary 3 due last day of quarter (Friday 8/21)</a:t>
            </a:r>
          </a:p>
          <a:p>
            <a:pPr lvl="1"/>
            <a:r>
              <a:rPr lang="en-US" b="1" i="1" dirty="0"/>
              <a:t>Cutoff is Saturday 8/22 @11:59pm (only one late day can be used!)</a:t>
            </a:r>
            <a:endParaRPr lang="en-US" dirty="0">
              <a:solidFill>
                <a:srgbClr val="FF0000"/>
              </a:solidFill>
            </a:endParaRPr>
          </a:p>
          <a:p>
            <a:pPr lvl="1"/>
            <a:endParaRPr lang="en-US" dirty="0"/>
          </a:p>
        </p:txBody>
      </p:sp>
      <p:sp>
        <p:nvSpPr>
          <p:cNvPr id="4" name="Slide Number Placeholder 3"/>
          <p:cNvSpPr>
            <a:spLocks noGrp="1"/>
          </p:cNvSpPr>
          <p:nvPr>
            <p:ph type="sldNum" sz="quarter" idx="10"/>
          </p:nvPr>
        </p:nvSpPr>
        <p:spPr/>
        <p:txBody>
          <a:bodyPr/>
          <a:lstStyle/>
          <a:p>
            <a:fld id="{7CBE8339-D2AD-46DC-A898-FD1E949067F0}" type="slidenum">
              <a:rPr lang="en-US" smtClean="0"/>
              <a:pPr/>
              <a:t>4</a:t>
            </a:fld>
            <a:endParaRPr lang="en-US" dirty="0"/>
          </a:p>
        </p:txBody>
      </p:sp>
    </p:spTree>
    <p:extLst>
      <p:ext uri="{BB962C8B-B14F-4D97-AF65-F5344CB8AC3E}">
        <p14:creationId xmlns:p14="http://schemas.microsoft.com/office/powerpoint/2010/main" val="3169201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custDataLst>
              <p:tags r:id="rId1"/>
            </p:custDataLst>
          </p:nvPr>
        </p:nvSpPr>
        <p:spPr bwMode="auto">
          <a:xfrm>
            <a:off x="393192" y="1362456"/>
            <a:ext cx="8366760" cy="1554480"/>
          </a:xfrm>
          <a:prstGeom prst="rect">
            <a:avLst/>
          </a:prstGeom>
          <a:solidFill>
            <a:schemeClr val="bg2">
              <a:lumMod val="20000"/>
              <a:lumOff val="80000"/>
            </a:schemeClr>
          </a:solid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p:cNvSpPr>
            <a:spLocks noGrp="1"/>
          </p:cNvSpPr>
          <p:nvPr>
            <p:ph type="title"/>
            <p:custDataLst>
              <p:tags r:id="rId2"/>
            </p:custDataLst>
          </p:nvPr>
        </p:nvSpPr>
        <p:spPr/>
        <p:txBody>
          <a:bodyPr/>
          <a:lstStyle/>
          <a:p>
            <a:r>
              <a:rPr lang="en-US" dirty="0"/>
              <a:t>Keeping Track of Free Blocks</a:t>
            </a:r>
          </a:p>
        </p:txBody>
      </p:sp>
      <p:sp>
        <p:nvSpPr>
          <p:cNvPr id="3" name="Content Placeholder 2"/>
          <p:cNvSpPr>
            <a:spLocks noGrp="1"/>
          </p:cNvSpPr>
          <p:nvPr>
            <p:ph idx="1"/>
            <p:custDataLst>
              <p:tags r:id="rId3"/>
            </p:custDataLst>
          </p:nvPr>
        </p:nvSpPr>
        <p:spPr>
          <a:xfrm>
            <a:off x="393192" y="1362456"/>
            <a:ext cx="8366760" cy="4974336"/>
          </a:xfrm>
        </p:spPr>
        <p:txBody>
          <a:bodyPr/>
          <a:lstStyle/>
          <a:p>
            <a:pPr marL="288925" indent="-288925">
              <a:buSzPct val="100000"/>
              <a:buFont typeface="+mj-lt"/>
              <a:buAutoNum type="arabicParenR"/>
            </a:pPr>
            <a:r>
              <a:rPr lang="en-US" sz="2400" dirty="0"/>
              <a:t> </a:t>
            </a:r>
            <a:r>
              <a:rPr lang="en-US" sz="2400" i="1" dirty="0">
                <a:solidFill>
                  <a:srgbClr val="C00000"/>
                </a:solidFill>
              </a:rPr>
              <a:t>Implicit free list </a:t>
            </a:r>
            <a:r>
              <a:rPr lang="en-US" sz="2400" dirty="0"/>
              <a:t>using length – links </a:t>
            </a:r>
            <a:r>
              <a:rPr lang="en-US" sz="2400" u="sng" dirty="0"/>
              <a:t>all</a:t>
            </a:r>
            <a:r>
              <a:rPr lang="en-US" sz="2400" dirty="0"/>
              <a:t> blocks using math</a:t>
            </a:r>
            <a:endParaRPr lang="en-US" sz="1800" dirty="0"/>
          </a:p>
          <a:p>
            <a:pPr lvl="1"/>
            <a:r>
              <a:rPr lang="en-US" sz="2000" dirty="0"/>
              <a:t>No actual pointers, and must check each block if allocated or free</a:t>
            </a:r>
          </a:p>
          <a:p>
            <a:endParaRPr lang="en-US" sz="2400" dirty="0"/>
          </a:p>
          <a:p>
            <a:endParaRPr lang="en-US" sz="2400" dirty="0"/>
          </a:p>
          <a:p>
            <a:pPr marL="288925" indent="-288925">
              <a:buSzPct val="100000"/>
              <a:buFont typeface="+mj-lt"/>
              <a:buAutoNum type="arabicParenR" startAt="2"/>
            </a:pPr>
            <a:r>
              <a:rPr lang="en-US" sz="2400" dirty="0"/>
              <a:t> </a:t>
            </a:r>
            <a:r>
              <a:rPr lang="en-GB" sz="2400" i="1" dirty="0">
                <a:solidFill>
                  <a:srgbClr val="C00000"/>
                </a:solidFill>
              </a:rPr>
              <a:t>Explicit free list</a:t>
            </a:r>
            <a:r>
              <a:rPr lang="en-GB" sz="2400" dirty="0">
                <a:solidFill>
                  <a:srgbClr val="C00000"/>
                </a:solidFill>
              </a:rPr>
              <a:t> </a:t>
            </a:r>
            <a:r>
              <a:rPr lang="en-GB" sz="2400" dirty="0"/>
              <a:t>among </a:t>
            </a:r>
            <a:r>
              <a:rPr lang="en-GB" sz="2400" u="sng" dirty="0"/>
              <a:t>only the free blocks</a:t>
            </a:r>
            <a:r>
              <a:rPr lang="en-GB" sz="2400" dirty="0"/>
              <a:t>, using pointers</a:t>
            </a:r>
            <a:endParaRPr lang="en-GB" sz="1800" dirty="0"/>
          </a:p>
          <a:p>
            <a:pPr lvl="1"/>
            <a:endParaRPr lang="en-GB" sz="2000" dirty="0"/>
          </a:p>
          <a:p>
            <a:pPr lvl="1"/>
            <a:endParaRPr lang="en-GB" sz="2000" dirty="0"/>
          </a:p>
          <a:p>
            <a:pPr lvl="1"/>
            <a:endParaRPr lang="en-GB" sz="2000" dirty="0"/>
          </a:p>
          <a:p>
            <a:pPr marL="288925" indent="-288925">
              <a:lnSpc>
                <a:spcPct val="83000"/>
              </a:lnSpc>
              <a:buSzPct val="100000"/>
              <a:buFont typeface="+mj-lt"/>
              <a:buAutoNum type="arabicParenR" startAt="3"/>
            </a:pPr>
            <a:r>
              <a:rPr lang="en-GB" sz="2400" dirty="0"/>
              <a:t> </a:t>
            </a:r>
            <a:r>
              <a:rPr lang="en-GB" sz="2400" i="1" dirty="0">
                <a:solidFill>
                  <a:srgbClr val="C00000"/>
                </a:solidFill>
              </a:rPr>
              <a:t>Segregated free list</a:t>
            </a:r>
          </a:p>
          <a:p>
            <a:pPr lvl="1">
              <a:lnSpc>
                <a:spcPct val="88000"/>
              </a:lnSpc>
            </a:pPr>
            <a:r>
              <a:rPr lang="en-GB" sz="2000" dirty="0"/>
              <a:t>Different free lists for different size “classes”</a:t>
            </a:r>
            <a:endParaRPr lang="en-US" sz="2000" dirty="0"/>
          </a:p>
          <a:p>
            <a:pPr lvl="1">
              <a:lnSpc>
                <a:spcPct val="88000"/>
              </a:lnSpc>
            </a:pPr>
            <a:endParaRPr lang="en-US" sz="2000" dirty="0"/>
          </a:p>
          <a:p>
            <a:pPr marL="288925" indent="-288925">
              <a:lnSpc>
                <a:spcPct val="83000"/>
              </a:lnSpc>
              <a:buSzPct val="100000"/>
              <a:buFont typeface="+mj-lt"/>
              <a:buAutoNum type="arabicParenR" startAt="4"/>
            </a:pPr>
            <a:r>
              <a:rPr lang="en-US" sz="2400" dirty="0"/>
              <a:t> </a:t>
            </a:r>
            <a:r>
              <a:rPr lang="en-GB" sz="2400" i="1" dirty="0">
                <a:solidFill>
                  <a:srgbClr val="C00000"/>
                </a:solidFill>
              </a:rPr>
              <a:t>Blocks sorted by size</a:t>
            </a:r>
          </a:p>
          <a:p>
            <a:pPr lvl="1">
              <a:lnSpc>
                <a:spcPct val="88000"/>
              </a:lnSpc>
            </a:pPr>
            <a:r>
              <a:rPr lang="en-GB" sz="2000" dirty="0"/>
              <a:t>Can use a balanced binary tree (</a:t>
            </a:r>
            <a:r>
              <a:rPr lang="en-GB" sz="2000" i="1" dirty="0"/>
              <a:t>e.g.</a:t>
            </a:r>
            <a:r>
              <a:rPr lang="en-GB" sz="2000" dirty="0"/>
              <a:t> red-black tree) with pointers within each free block, and the length used as a key</a:t>
            </a:r>
          </a:p>
        </p:txBody>
      </p:sp>
      <p:sp>
        <p:nvSpPr>
          <p:cNvPr id="44" name="Slide Number Placeholder 43"/>
          <p:cNvSpPr>
            <a:spLocks noGrp="1"/>
          </p:cNvSpPr>
          <p:nvPr>
            <p:ph type="sldNum" sz="quarter" idx="10"/>
            <p:custDataLst>
              <p:tags r:id="rId4"/>
            </p:custDataLst>
          </p:nvPr>
        </p:nvSpPr>
        <p:spPr/>
        <p:txBody>
          <a:bodyPr/>
          <a:lstStyle/>
          <a:p>
            <a:fld id="{7CBE8339-D2AD-46DC-A898-FD1E949067F0}" type="slidenum">
              <a:rPr lang="en-US" smtClean="0"/>
              <a:pPr/>
              <a:t>5</a:t>
            </a:fld>
            <a:endParaRPr lang="en-US"/>
          </a:p>
        </p:txBody>
      </p:sp>
      <p:grpSp>
        <p:nvGrpSpPr>
          <p:cNvPr id="46" name="Group 45"/>
          <p:cNvGrpSpPr/>
          <p:nvPr/>
        </p:nvGrpSpPr>
        <p:grpSpPr>
          <a:xfrm>
            <a:off x="1600200" y="2194560"/>
            <a:ext cx="5181600" cy="541638"/>
            <a:chOff x="1600200" y="1972962"/>
            <a:chExt cx="5181600" cy="541638"/>
          </a:xfrm>
        </p:grpSpPr>
        <p:sp>
          <p:nvSpPr>
            <p:cNvPr id="4" name="Rectangle 4"/>
            <p:cNvSpPr>
              <a:spLocks noChangeArrowheads="1"/>
            </p:cNvSpPr>
            <p:nvPr>
              <p:custDataLst>
                <p:tags r:id="rId29"/>
              </p:custDataLst>
            </p:nvPr>
          </p:nvSpPr>
          <p:spPr bwMode="auto">
            <a:xfrm>
              <a:off x="16002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5" name="Rectangle 5"/>
            <p:cNvSpPr>
              <a:spLocks noChangeArrowheads="1"/>
            </p:cNvSpPr>
            <p:nvPr>
              <p:custDataLst>
                <p:tags r:id="rId30"/>
              </p:custDataLst>
            </p:nvPr>
          </p:nvSpPr>
          <p:spPr bwMode="auto">
            <a:xfrm>
              <a:off x="1905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 name="Rectangle 6"/>
            <p:cNvSpPr>
              <a:spLocks noChangeArrowheads="1"/>
            </p:cNvSpPr>
            <p:nvPr>
              <p:custDataLst>
                <p:tags r:id="rId31"/>
              </p:custDataLst>
            </p:nvPr>
          </p:nvSpPr>
          <p:spPr bwMode="auto">
            <a:xfrm>
              <a:off x="2209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 name="Rectangle 7"/>
            <p:cNvSpPr>
              <a:spLocks noChangeArrowheads="1"/>
            </p:cNvSpPr>
            <p:nvPr>
              <p:custDataLst>
                <p:tags r:id="rId32"/>
              </p:custDataLst>
            </p:nvPr>
          </p:nvSpPr>
          <p:spPr bwMode="auto">
            <a:xfrm>
              <a:off x="2514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8" name="Rectangle 8"/>
            <p:cNvSpPr>
              <a:spLocks noChangeArrowheads="1"/>
            </p:cNvSpPr>
            <p:nvPr>
              <p:custDataLst>
                <p:tags r:id="rId33"/>
              </p:custDataLst>
            </p:nvPr>
          </p:nvSpPr>
          <p:spPr bwMode="auto">
            <a:xfrm>
              <a:off x="2819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9" name="Rectangle 9"/>
            <p:cNvSpPr>
              <a:spLocks noChangeArrowheads="1"/>
            </p:cNvSpPr>
            <p:nvPr>
              <p:custDataLst>
                <p:tags r:id="rId34"/>
              </p:custDataLst>
            </p:nvPr>
          </p:nvSpPr>
          <p:spPr bwMode="auto">
            <a:xfrm>
              <a:off x="3124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10" name="Rectangle 10"/>
            <p:cNvSpPr>
              <a:spLocks noChangeArrowheads="1"/>
            </p:cNvSpPr>
            <p:nvPr>
              <p:custDataLst>
                <p:tags r:id="rId35"/>
              </p:custDataLst>
            </p:nvPr>
          </p:nvSpPr>
          <p:spPr bwMode="auto">
            <a:xfrm>
              <a:off x="3429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1" name="Rectangle 11"/>
            <p:cNvSpPr>
              <a:spLocks noChangeArrowheads="1"/>
            </p:cNvSpPr>
            <p:nvPr>
              <p:custDataLst>
                <p:tags r:id="rId36"/>
              </p:custDataLst>
            </p:nvPr>
          </p:nvSpPr>
          <p:spPr bwMode="auto">
            <a:xfrm>
              <a:off x="37338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 name="Rectangle 12"/>
            <p:cNvSpPr>
              <a:spLocks noChangeArrowheads="1"/>
            </p:cNvSpPr>
            <p:nvPr>
              <p:custDataLst>
                <p:tags r:id="rId37"/>
              </p:custDataLst>
            </p:nvPr>
          </p:nvSpPr>
          <p:spPr bwMode="auto">
            <a:xfrm>
              <a:off x="40386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 name="Rectangle 13"/>
            <p:cNvSpPr>
              <a:spLocks noChangeArrowheads="1"/>
            </p:cNvSpPr>
            <p:nvPr>
              <p:custDataLst>
                <p:tags r:id="rId38"/>
              </p:custDataLst>
            </p:nvPr>
          </p:nvSpPr>
          <p:spPr bwMode="auto">
            <a:xfrm>
              <a:off x="46482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4" name="Rectangle 14"/>
            <p:cNvSpPr>
              <a:spLocks noChangeArrowheads="1"/>
            </p:cNvSpPr>
            <p:nvPr>
              <p:custDataLst>
                <p:tags r:id="rId39"/>
              </p:custDataLst>
            </p:nvPr>
          </p:nvSpPr>
          <p:spPr bwMode="auto">
            <a:xfrm>
              <a:off x="49530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5" name="Rectangle 15"/>
            <p:cNvSpPr>
              <a:spLocks noChangeArrowheads="1"/>
            </p:cNvSpPr>
            <p:nvPr>
              <p:custDataLst>
                <p:tags r:id="rId40"/>
              </p:custDataLst>
            </p:nvPr>
          </p:nvSpPr>
          <p:spPr bwMode="auto">
            <a:xfrm>
              <a:off x="52578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6" name="Rectangle 16"/>
            <p:cNvSpPr>
              <a:spLocks noChangeArrowheads="1"/>
            </p:cNvSpPr>
            <p:nvPr>
              <p:custDataLst>
                <p:tags r:id="rId41"/>
              </p:custDataLst>
            </p:nvPr>
          </p:nvSpPr>
          <p:spPr bwMode="auto">
            <a:xfrm>
              <a:off x="55626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7" name="Rectangle 17"/>
            <p:cNvSpPr>
              <a:spLocks noChangeArrowheads="1"/>
            </p:cNvSpPr>
            <p:nvPr>
              <p:custDataLst>
                <p:tags r:id="rId42"/>
              </p:custDataLst>
            </p:nvPr>
          </p:nvSpPr>
          <p:spPr bwMode="auto">
            <a:xfrm>
              <a:off x="5867400" y="22098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8" name="Rectangle 18"/>
            <p:cNvSpPr>
              <a:spLocks noChangeArrowheads="1"/>
            </p:cNvSpPr>
            <p:nvPr>
              <p:custDataLst>
                <p:tags r:id="rId43"/>
              </p:custDataLst>
            </p:nvPr>
          </p:nvSpPr>
          <p:spPr bwMode="auto">
            <a:xfrm>
              <a:off x="6172200" y="220980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19" name="Rectangle 19"/>
            <p:cNvSpPr>
              <a:spLocks noChangeArrowheads="1"/>
            </p:cNvSpPr>
            <p:nvPr>
              <p:custDataLst>
                <p:tags r:id="rId44"/>
              </p:custDataLst>
            </p:nvPr>
          </p:nvSpPr>
          <p:spPr bwMode="auto">
            <a:xfrm>
              <a:off x="6477000" y="22098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0" name="Rectangle 20"/>
            <p:cNvSpPr>
              <a:spLocks noChangeArrowheads="1"/>
            </p:cNvSpPr>
            <p:nvPr>
              <p:custDataLst>
                <p:tags r:id="rId45"/>
              </p:custDataLst>
            </p:nvPr>
          </p:nvSpPr>
          <p:spPr bwMode="auto">
            <a:xfrm>
              <a:off x="4343400" y="22098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21" name="Freeform 39"/>
            <p:cNvSpPr>
              <a:spLocks/>
            </p:cNvSpPr>
            <p:nvPr>
              <p:custDataLst>
                <p:tags r:id="rId46"/>
              </p:custDataLst>
            </p:nvPr>
          </p:nvSpPr>
          <p:spPr bwMode="auto">
            <a:xfrm>
              <a:off x="1752600" y="19729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2" name="Freeform 40"/>
            <p:cNvSpPr>
              <a:spLocks/>
            </p:cNvSpPr>
            <p:nvPr>
              <p:custDataLst>
                <p:tags r:id="rId47"/>
              </p:custDataLst>
            </p:nvPr>
          </p:nvSpPr>
          <p:spPr bwMode="auto">
            <a:xfrm>
              <a:off x="3276600" y="19729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sp>
          <p:nvSpPr>
            <p:cNvPr id="23" name="Freeform 41"/>
            <p:cNvSpPr>
              <a:spLocks/>
            </p:cNvSpPr>
            <p:nvPr>
              <p:custDataLst>
                <p:tags r:id="rId48"/>
              </p:custDataLst>
            </p:nvPr>
          </p:nvSpPr>
          <p:spPr bwMode="auto">
            <a:xfrm>
              <a:off x="4495800" y="19729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prstDash val="dash"/>
              <a:round/>
              <a:headEnd/>
              <a:tailEnd type="triangle" w="med" len="med"/>
            </a:ln>
            <a:effectLst/>
          </p:spPr>
          <p:txBody>
            <a:bodyPr wrap="none" anchor="ctr"/>
            <a:lstStyle/>
            <a:p>
              <a:endParaRPr lang="en-US" dirty="0">
                <a:latin typeface="Lato" panose="020F0502020204030203" pitchFamily="34" charset="0"/>
              </a:endParaRPr>
            </a:p>
          </p:txBody>
        </p:sp>
      </p:grpSp>
      <p:grpSp>
        <p:nvGrpSpPr>
          <p:cNvPr id="45" name="Group 44"/>
          <p:cNvGrpSpPr/>
          <p:nvPr/>
        </p:nvGrpSpPr>
        <p:grpSpPr>
          <a:xfrm>
            <a:off x="1600200" y="3547530"/>
            <a:ext cx="5181600" cy="635000"/>
            <a:chOff x="1600200" y="3547530"/>
            <a:chExt cx="5181600" cy="635000"/>
          </a:xfrm>
        </p:grpSpPr>
        <p:sp>
          <p:nvSpPr>
            <p:cNvPr id="24" name="Rectangle 21"/>
            <p:cNvSpPr>
              <a:spLocks noChangeArrowheads="1"/>
            </p:cNvSpPr>
            <p:nvPr>
              <p:custDataLst>
                <p:tags r:id="rId11"/>
              </p:custDataLst>
            </p:nvPr>
          </p:nvSpPr>
          <p:spPr bwMode="auto">
            <a:xfrm>
              <a:off x="16002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40</a:t>
              </a:r>
            </a:p>
          </p:txBody>
        </p:sp>
        <p:sp>
          <p:nvSpPr>
            <p:cNvPr id="25" name="Rectangle 22"/>
            <p:cNvSpPr>
              <a:spLocks noChangeArrowheads="1"/>
            </p:cNvSpPr>
            <p:nvPr>
              <p:custDataLst>
                <p:tags r:id="rId12"/>
              </p:custDataLst>
            </p:nvPr>
          </p:nvSpPr>
          <p:spPr bwMode="auto">
            <a:xfrm>
              <a:off x="1905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23"/>
            <p:cNvSpPr>
              <a:spLocks noChangeArrowheads="1"/>
            </p:cNvSpPr>
            <p:nvPr>
              <p:custDataLst>
                <p:tags r:id="rId13"/>
              </p:custDataLst>
            </p:nvPr>
          </p:nvSpPr>
          <p:spPr bwMode="auto">
            <a:xfrm>
              <a:off x="2209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7" name="Rectangle 24"/>
            <p:cNvSpPr>
              <a:spLocks noChangeArrowheads="1"/>
            </p:cNvSpPr>
            <p:nvPr>
              <p:custDataLst>
                <p:tags r:id="rId14"/>
              </p:custDataLst>
            </p:nvPr>
          </p:nvSpPr>
          <p:spPr bwMode="auto">
            <a:xfrm>
              <a:off x="2514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25"/>
            <p:cNvSpPr>
              <a:spLocks noChangeArrowheads="1"/>
            </p:cNvSpPr>
            <p:nvPr>
              <p:custDataLst>
                <p:tags r:id="rId15"/>
              </p:custDataLst>
            </p:nvPr>
          </p:nvSpPr>
          <p:spPr bwMode="auto">
            <a:xfrm>
              <a:off x="2819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Rectangle 26"/>
            <p:cNvSpPr>
              <a:spLocks noChangeArrowheads="1"/>
            </p:cNvSpPr>
            <p:nvPr>
              <p:custDataLst>
                <p:tags r:id="rId16"/>
              </p:custDataLst>
            </p:nvPr>
          </p:nvSpPr>
          <p:spPr bwMode="auto">
            <a:xfrm>
              <a:off x="3124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32</a:t>
              </a:r>
            </a:p>
          </p:txBody>
        </p:sp>
        <p:sp>
          <p:nvSpPr>
            <p:cNvPr id="30" name="Rectangle 27"/>
            <p:cNvSpPr>
              <a:spLocks noChangeArrowheads="1"/>
            </p:cNvSpPr>
            <p:nvPr>
              <p:custDataLst>
                <p:tags r:id="rId17"/>
              </p:custDataLst>
            </p:nvPr>
          </p:nvSpPr>
          <p:spPr bwMode="auto">
            <a:xfrm>
              <a:off x="3429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1" name="Rectangle 28"/>
            <p:cNvSpPr>
              <a:spLocks noChangeArrowheads="1"/>
            </p:cNvSpPr>
            <p:nvPr>
              <p:custDataLst>
                <p:tags r:id="rId18"/>
              </p:custDataLst>
            </p:nvPr>
          </p:nvSpPr>
          <p:spPr bwMode="auto">
            <a:xfrm>
              <a:off x="37338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Rectangle 29"/>
            <p:cNvSpPr>
              <a:spLocks noChangeArrowheads="1"/>
            </p:cNvSpPr>
            <p:nvPr>
              <p:custDataLst>
                <p:tags r:id="rId19"/>
              </p:custDataLst>
            </p:nvPr>
          </p:nvSpPr>
          <p:spPr bwMode="auto">
            <a:xfrm>
              <a:off x="40386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3" name="Rectangle 30"/>
            <p:cNvSpPr>
              <a:spLocks noChangeArrowheads="1"/>
            </p:cNvSpPr>
            <p:nvPr>
              <p:custDataLst>
                <p:tags r:id="rId20"/>
              </p:custDataLst>
            </p:nvPr>
          </p:nvSpPr>
          <p:spPr bwMode="auto">
            <a:xfrm>
              <a:off x="46482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4" name="Rectangle 31"/>
            <p:cNvSpPr>
              <a:spLocks noChangeArrowheads="1"/>
            </p:cNvSpPr>
            <p:nvPr>
              <p:custDataLst>
                <p:tags r:id="rId21"/>
              </p:custDataLst>
            </p:nvPr>
          </p:nvSpPr>
          <p:spPr bwMode="auto">
            <a:xfrm>
              <a:off x="49530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5" name="Rectangle 32"/>
            <p:cNvSpPr>
              <a:spLocks noChangeArrowheads="1"/>
            </p:cNvSpPr>
            <p:nvPr>
              <p:custDataLst>
                <p:tags r:id="rId22"/>
              </p:custDataLst>
            </p:nvPr>
          </p:nvSpPr>
          <p:spPr bwMode="auto">
            <a:xfrm>
              <a:off x="52578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6" name="Rectangle 33"/>
            <p:cNvSpPr>
              <a:spLocks noChangeArrowheads="1"/>
            </p:cNvSpPr>
            <p:nvPr>
              <p:custDataLst>
                <p:tags r:id="rId23"/>
              </p:custDataLst>
            </p:nvPr>
          </p:nvSpPr>
          <p:spPr bwMode="auto">
            <a:xfrm>
              <a:off x="55626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7" name="Rectangle 34"/>
            <p:cNvSpPr>
              <a:spLocks noChangeArrowheads="1"/>
            </p:cNvSpPr>
            <p:nvPr>
              <p:custDataLst>
                <p:tags r:id="rId24"/>
              </p:custDataLst>
            </p:nvPr>
          </p:nvSpPr>
          <p:spPr bwMode="auto">
            <a:xfrm>
              <a:off x="5867400" y="387773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8" name="Rectangle 35"/>
            <p:cNvSpPr>
              <a:spLocks noChangeArrowheads="1"/>
            </p:cNvSpPr>
            <p:nvPr>
              <p:custDataLst>
                <p:tags r:id="rId25"/>
              </p:custDataLst>
            </p:nvPr>
          </p:nvSpPr>
          <p:spPr bwMode="auto">
            <a:xfrm>
              <a:off x="6172200" y="3877730"/>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16</a:t>
              </a:r>
            </a:p>
          </p:txBody>
        </p:sp>
        <p:sp>
          <p:nvSpPr>
            <p:cNvPr id="39" name="Rectangle 36"/>
            <p:cNvSpPr>
              <a:spLocks noChangeArrowheads="1"/>
            </p:cNvSpPr>
            <p:nvPr>
              <p:custDataLst>
                <p:tags r:id="rId26"/>
              </p:custDataLst>
            </p:nvPr>
          </p:nvSpPr>
          <p:spPr bwMode="auto">
            <a:xfrm>
              <a:off x="6477000" y="387773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40" name="Rectangle 37"/>
            <p:cNvSpPr>
              <a:spLocks noChangeArrowheads="1"/>
            </p:cNvSpPr>
            <p:nvPr>
              <p:custDataLst>
                <p:tags r:id="rId27"/>
              </p:custDataLst>
            </p:nvPr>
          </p:nvSpPr>
          <p:spPr bwMode="auto">
            <a:xfrm>
              <a:off x="4343400" y="387773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48</a:t>
              </a:r>
            </a:p>
          </p:txBody>
        </p:sp>
        <p:sp>
          <p:nvSpPr>
            <p:cNvPr id="41" name="Freeform 38"/>
            <p:cNvSpPr>
              <a:spLocks/>
            </p:cNvSpPr>
            <p:nvPr>
              <p:custDataLst>
                <p:tags r:id="rId28"/>
              </p:custDataLst>
            </p:nvPr>
          </p:nvSpPr>
          <p:spPr bwMode="auto">
            <a:xfrm>
              <a:off x="2057400" y="3547530"/>
              <a:ext cx="24384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latin typeface="Lato" panose="020F0502020204030203" pitchFamily="34" charset="0"/>
              </a:endParaRPr>
            </a:p>
          </p:txBody>
        </p:sp>
      </p:grpSp>
      <p:grpSp>
        <p:nvGrpSpPr>
          <p:cNvPr id="53" name="Group 52"/>
          <p:cNvGrpSpPr/>
          <p:nvPr/>
        </p:nvGrpSpPr>
        <p:grpSpPr>
          <a:xfrm>
            <a:off x="6583680" y="457200"/>
            <a:ext cx="2307400" cy="670560"/>
            <a:chOff x="6583680" y="640080"/>
            <a:chExt cx="2307400" cy="670560"/>
          </a:xfrm>
        </p:grpSpPr>
        <p:grpSp>
          <p:nvGrpSpPr>
            <p:cNvPr id="54" name="Group 53"/>
            <p:cNvGrpSpPr/>
            <p:nvPr>
              <p:custDataLst>
                <p:tags r:id="rId5"/>
              </p:custDataLst>
            </p:nvPr>
          </p:nvGrpSpPr>
          <p:grpSpPr>
            <a:xfrm>
              <a:off x="6583680" y="640080"/>
              <a:ext cx="1934990" cy="307108"/>
              <a:chOff x="6704583" y="677030"/>
              <a:chExt cx="1934990" cy="307108"/>
            </a:xfrm>
          </p:grpSpPr>
          <p:sp>
            <p:nvSpPr>
              <p:cNvPr id="58" name="Rectangle 18"/>
              <p:cNvSpPr>
                <a:spLocks noChangeArrowheads="1"/>
              </p:cNvSpPr>
              <p:nvPr>
                <p:custDataLst>
                  <p:tags r:id="rId9"/>
                </p:custDataLst>
              </p:nvPr>
            </p:nvSpPr>
            <p:spPr bwMode="auto">
              <a:xfrm>
                <a:off x="6704583" y="679338"/>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9" name="TextBox 58"/>
              <p:cNvSpPr txBox="1"/>
              <p:nvPr>
                <p:custDataLst>
                  <p:tags r:id="rId10"/>
                </p:custDataLst>
              </p:nvPr>
            </p:nvSpPr>
            <p:spPr>
              <a:xfrm>
                <a:off x="7009383" y="677030"/>
                <a:ext cx="163019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word (free)</a:t>
                </a:r>
              </a:p>
            </p:txBody>
          </p:sp>
        </p:grpSp>
        <p:grpSp>
          <p:nvGrpSpPr>
            <p:cNvPr id="55" name="Group 54"/>
            <p:cNvGrpSpPr/>
            <p:nvPr>
              <p:custDataLst>
                <p:tags r:id="rId6"/>
              </p:custDataLst>
            </p:nvPr>
          </p:nvGrpSpPr>
          <p:grpSpPr>
            <a:xfrm>
              <a:off x="6583680" y="1005840"/>
              <a:ext cx="2307400" cy="304800"/>
              <a:chOff x="6704583" y="1219863"/>
              <a:chExt cx="2307400" cy="304800"/>
            </a:xfrm>
          </p:grpSpPr>
          <p:sp>
            <p:nvSpPr>
              <p:cNvPr id="56" name="Rectangle 55"/>
              <p:cNvSpPr>
                <a:spLocks noChangeArrowheads="1"/>
              </p:cNvSpPr>
              <p:nvPr>
                <p:custDataLst>
                  <p:tags r:id="rId7"/>
                </p:custDataLst>
              </p:nvPr>
            </p:nvSpPr>
            <p:spPr bwMode="auto">
              <a:xfrm>
                <a:off x="6704583" y="1219863"/>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TextBox 56"/>
              <p:cNvSpPr txBox="1"/>
              <p:nvPr>
                <p:custDataLst>
                  <p:tags r:id="rId8"/>
                </p:custDataLst>
              </p:nvPr>
            </p:nvSpPr>
            <p:spPr>
              <a:xfrm>
                <a:off x="7009383" y="1222911"/>
                <a:ext cx="2002600" cy="301752"/>
              </a:xfrm>
              <a:prstGeom prst="rect">
                <a:avLst/>
              </a:prstGeom>
              <a:noFill/>
            </p:spPr>
            <p:txBody>
              <a:bodyPr wrap="none" tIns="0" bIns="0" rtlCol="0" anchor="ctr" anchorCtr="0">
                <a:normAutofit/>
              </a:bodyPr>
              <a:lstStyle/>
              <a:p>
                <a:r>
                  <a:rPr lang="en-US" sz="1600" dirty="0">
                    <a:latin typeface="Calibri" panose="020F0502020204030204" pitchFamily="34" charset="0"/>
                    <a:cs typeface="Calibri" panose="020F0502020204030204" pitchFamily="34" charset="0"/>
                  </a:rPr>
                  <a:t>= 8-byte word (allocated)</a:t>
                </a:r>
              </a:p>
            </p:txBody>
          </p:sp>
        </p:grpSp>
      </p:grpSp>
    </p:spTree>
    <p:extLst>
      <p:ext uri="{BB962C8B-B14F-4D97-AF65-F5344CB8AC3E}">
        <p14:creationId xmlns:p14="http://schemas.microsoft.com/office/powerpoint/2010/main" val="330697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custDataLst>
              <p:tags r:id="rId1"/>
            </p:custDataLst>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Free Lists</a:t>
            </a:r>
          </a:p>
        </p:txBody>
      </p:sp>
      <mc:AlternateContent xmlns:mc="http://schemas.openxmlformats.org/markup-compatibility/2006" xmlns:a14="http://schemas.microsoft.com/office/drawing/2010/main">
        <mc:Choice Requires="a14">
          <p:sp>
            <p:nvSpPr>
              <p:cNvPr id="20482" name="Rectangle 2"/>
              <p:cNvSpPr>
                <a:spLocks noGrp="1" noChangeArrowheads="1"/>
              </p:cNvSpPr>
              <p:nvPr>
                <p:ph idx="1"/>
                <p:custDataLst>
                  <p:tags r:id="rId2"/>
                </p:custDataLst>
              </p:nvPr>
            </p:nvSpPr>
            <p:spPr>
              <a:xfrm>
                <a:off x="396875" y="1362075"/>
                <a:ext cx="8366125" cy="2468880"/>
              </a:xfrm>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400" dirty="0"/>
                  <a:t>For each block we need:  </a:t>
                </a:r>
                <a:r>
                  <a:rPr lang="en-GB" sz="2400" b="1" dirty="0">
                    <a:latin typeface="Courier New" panose="02070309020205020404" pitchFamily="49" charset="0"/>
                    <a:cs typeface="Courier New" panose="02070309020205020404" pitchFamily="49" charset="0"/>
                  </a:rPr>
                  <a:t>size</a:t>
                </a:r>
                <a:r>
                  <a:rPr lang="en-GB" sz="2400" dirty="0"/>
                  <a:t>, </a:t>
                </a:r>
                <a:r>
                  <a:rPr lang="en-GB" sz="2400" b="1" dirty="0"/>
                  <a:t>is-allocated?</a:t>
                </a:r>
                <a:r>
                  <a:rPr lang="en-GB" sz="2400" dirty="0"/>
                  <a:t> </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Could store using two words, but wasteful</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400" dirty="0"/>
                  <a:t>Standard trick</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If blocks are aligned,</a:t>
                </a:r>
                <a:r>
                  <a:rPr lang="en-US" sz="2000" dirty="0"/>
                  <a:t> some</a:t>
                </a:r>
                <a:r>
                  <a:rPr lang="en-GB" sz="2000" dirty="0"/>
                  <a:t> low-order bits of </a:t>
                </a:r>
                <a:r>
                  <a:rPr lang="en-GB" sz="2000" dirty="0">
                    <a:latin typeface="Courier New" panose="02070309020205020404" pitchFamily="49" charset="0"/>
                    <a:cs typeface="Courier New" panose="02070309020205020404" pitchFamily="49" charset="0"/>
                  </a:rPr>
                  <a:t>size</a:t>
                </a:r>
                <a:r>
                  <a:rPr lang="en-GB" sz="2000" dirty="0"/>
                  <a:t> are always 0</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solidFill>
                      <a:srgbClr val="FF0000"/>
                    </a:solidFill>
                  </a:rPr>
                  <a:t>Use lowest bit as an allocated/free flag </a:t>
                </a:r>
                <a:r>
                  <a:rPr lang="en-GB" sz="2000" dirty="0"/>
                  <a:t>(fine as long as aligning to </a:t>
                </a:r>
                <a14:m>
                  <m:oMath xmlns:m="http://schemas.openxmlformats.org/officeDocument/2006/math">
                    <m:r>
                      <a:rPr lang="en-US" sz="2000" b="0" i="1" smtClean="0">
                        <a:latin typeface="Cambria Math" panose="02040503050406030204" pitchFamily="18" charset="0"/>
                      </a:rPr>
                      <m:t>𝐾</m:t>
                    </m:r>
                  </m:oMath>
                </a14:m>
                <a:r>
                  <a:rPr lang="en-GB" sz="2000" dirty="0"/>
                  <a:t>&gt;1)</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t>When reading </a:t>
                </a:r>
                <a:r>
                  <a:rPr lang="en-GB" sz="2000" dirty="0">
                    <a:latin typeface="Courier New" panose="02070309020205020404" pitchFamily="49" charset="0"/>
                    <a:cs typeface="Courier New" panose="02070309020205020404" pitchFamily="49" charset="0"/>
                  </a:rPr>
                  <a:t>size</a:t>
                </a:r>
                <a:r>
                  <a:rPr lang="en-GB" sz="2000" dirty="0"/>
                  <a:t>, must remember to mask out this bit!</a:t>
                </a:r>
              </a:p>
            </p:txBody>
          </p:sp>
        </mc:Choice>
        <mc:Fallback xmlns="">
          <p:sp>
            <p:nvSpPr>
              <p:cNvPr id="20482" name="Rectangle 2"/>
              <p:cNvSpPr>
                <a:spLocks noGrp="1" noRot="1" noChangeAspect="1" noMove="1" noResize="1" noEditPoints="1" noAdjustHandles="1" noChangeArrowheads="1" noChangeShapeType="1" noTextEdit="1"/>
              </p:cNvSpPr>
              <p:nvPr>
                <p:ph idx="1"/>
                <p:custDataLst>
                  <p:tags r:id="rId17"/>
                </p:custDataLst>
              </p:nvPr>
            </p:nvSpPr>
            <p:spPr>
              <a:xfrm>
                <a:off x="396875" y="1362075"/>
                <a:ext cx="8366125" cy="2468880"/>
              </a:xfrm>
              <a:blipFill>
                <a:blip r:embed="rId18"/>
                <a:stretch>
                  <a:fillRect l="-146" t="-2469" b="-247"/>
                </a:stretch>
              </a:blipFill>
              <a:ln/>
            </p:spPr>
            <p:txBody>
              <a:bodyPr/>
              <a:lstStyle/>
              <a:p>
                <a:r>
                  <a:rPr lang="en-US">
                    <a:noFill/>
                  </a:rPr>
                  <a:t> </a:t>
                </a:r>
              </a:p>
            </p:txBody>
          </p:sp>
        </mc:Fallback>
      </mc:AlternateContent>
      <p:sp>
        <p:nvSpPr>
          <p:cNvPr id="13" name="Slide Number Placeholder 12"/>
          <p:cNvSpPr>
            <a:spLocks noGrp="1"/>
          </p:cNvSpPr>
          <p:nvPr>
            <p:ph type="sldNum" sz="quarter" idx="10"/>
            <p:custDataLst>
              <p:tags r:id="rId3"/>
            </p:custDataLst>
          </p:nvPr>
        </p:nvSpPr>
        <p:spPr/>
        <p:txBody>
          <a:bodyPr/>
          <a:lstStyle/>
          <a:p>
            <a:fld id="{7CBE8339-D2AD-46DC-A898-FD1E949067F0}" type="slidenum">
              <a:rPr lang="en-US" smtClean="0"/>
              <a:pPr/>
              <a:t>6</a:t>
            </a:fld>
            <a:endParaRPr lang="en-US"/>
          </a:p>
        </p:txBody>
      </p:sp>
      <p:sp>
        <p:nvSpPr>
          <p:cNvPr id="20485" name="Text Box 5"/>
          <p:cNvSpPr txBox="1">
            <a:spLocks noChangeArrowheads="1"/>
          </p:cNvSpPr>
          <p:nvPr>
            <p:custDataLst>
              <p:tags r:id="rId4"/>
            </p:custDataLst>
          </p:nvPr>
        </p:nvSpPr>
        <p:spPr bwMode="auto">
          <a:xfrm>
            <a:off x="457200" y="4206240"/>
            <a:ext cx="1721731" cy="999377"/>
          </a:xfrm>
          <a:prstGeom prst="rect">
            <a:avLst/>
          </a:prstGeom>
          <a:noFill/>
          <a:ln w="9525">
            <a:noFill/>
            <a:round/>
            <a:headEnd/>
            <a:tailEnd/>
          </a:ln>
          <a:effectLst/>
        </p:spPr>
        <p:txBody>
          <a:bodyPr wrap="none" lIns="90000" tIns="46800" rIns="90000" bIns="46800">
            <a:spAutoFit/>
          </a:bodyPr>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rgbClr val="4B2A85"/>
                </a:solidFill>
                <a:latin typeface="Calibri" panose="020F0502020204030204" pitchFamily="34" charset="0"/>
                <a:cs typeface="Calibri" panose="020F0502020204030204" pitchFamily="34" charset="0"/>
              </a:rPr>
              <a:t>Format of </a:t>
            </a:r>
            <a:br>
              <a:rPr lang="en-GB" sz="2000" b="1" i="1" dirty="0">
                <a:solidFill>
                  <a:srgbClr val="4B2A85"/>
                </a:solidFill>
                <a:latin typeface="Calibri" panose="020F0502020204030204" pitchFamily="34" charset="0"/>
                <a:cs typeface="Calibri" panose="020F0502020204030204" pitchFamily="34" charset="0"/>
              </a:rPr>
            </a:br>
            <a:r>
              <a:rPr lang="en-GB" sz="2000" b="1" i="1" dirty="0">
                <a:solidFill>
                  <a:srgbClr val="4B2A85"/>
                </a:solidFill>
                <a:latin typeface="Calibri" panose="020F0502020204030204" pitchFamily="34" charset="0"/>
                <a:cs typeface="Calibri" panose="020F0502020204030204" pitchFamily="34" charset="0"/>
              </a:rPr>
              <a:t>allocated and </a:t>
            </a:r>
            <a:br>
              <a:rPr lang="en-GB" sz="2000" b="1" i="1" dirty="0">
                <a:solidFill>
                  <a:srgbClr val="4B2A85"/>
                </a:solidFill>
                <a:latin typeface="Calibri" panose="020F0502020204030204" pitchFamily="34" charset="0"/>
                <a:cs typeface="Calibri" panose="020F0502020204030204" pitchFamily="34" charset="0"/>
              </a:rPr>
            </a:br>
            <a:r>
              <a:rPr lang="en-GB" sz="2000" b="1" i="1" dirty="0">
                <a:solidFill>
                  <a:srgbClr val="4B2A85"/>
                </a:solidFill>
                <a:latin typeface="Calibri" panose="020F0502020204030204" pitchFamily="34" charset="0"/>
                <a:cs typeface="Calibri" panose="020F0502020204030204" pitchFamily="34" charset="0"/>
              </a:rPr>
              <a:t>free blocks:</a:t>
            </a:r>
          </a:p>
        </p:txBody>
      </p:sp>
      <p:sp>
        <p:nvSpPr>
          <p:cNvPr id="20487" name="Text Box 7"/>
          <p:cNvSpPr txBox="1">
            <a:spLocks noChangeArrowheads="1"/>
          </p:cNvSpPr>
          <p:nvPr>
            <p:custDataLst>
              <p:tags r:id="rId5"/>
            </p:custDataLst>
          </p:nvPr>
        </p:nvSpPr>
        <p:spPr bwMode="auto">
          <a:xfrm>
            <a:off x="3931920" y="4297680"/>
            <a:ext cx="2616399" cy="1994906"/>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1:  </a:t>
            </a:r>
            <a:r>
              <a:rPr lang="en-GB" dirty="0">
                <a:latin typeface="Calibri" panose="020F0502020204030204" pitchFamily="34" charset="0"/>
                <a:cs typeface="Calibri" panose="020F0502020204030204" pitchFamily="34" charset="0"/>
              </a:rPr>
              <a:t>allocated block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a = 0:  </a:t>
            </a:r>
            <a:r>
              <a:rPr lang="en-GB" dirty="0">
                <a:latin typeface="Calibri" panose="020F0502020204030204" pitchFamily="34" charset="0"/>
                <a:cs typeface="Calibri" panose="020F0502020204030204" pitchFamily="34" charset="0"/>
              </a:rPr>
              <a:t>free block</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size:  </a:t>
            </a:r>
            <a:r>
              <a:rPr lang="en-GB" dirty="0">
                <a:latin typeface="Calibri" panose="020F0502020204030204" pitchFamily="34" charset="0"/>
                <a:cs typeface="Calibri" panose="020F0502020204030204" pitchFamily="34" charset="0"/>
              </a:rPr>
              <a:t>block size (in bytes)</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latin typeface="Calibri" panose="020F0502020204030204" pitchFamily="34" charset="0"/>
              <a:cs typeface="Calibri" panose="020F0502020204030204"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anose="020F0502020204030204" pitchFamily="34" charset="0"/>
                <a:cs typeface="Calibri" panose="020F0502020204030204" pitchFamily="34" charset="0"/>
              </a:rPr>
              <a:t>payload:  </a:t>
            </a:r>
            <a:r>
              <a:rPr lang="en-GB" dirty="0">
                <a:latin typeface="Calibri" panose="020F0502020204030204" pitchFamily="34" charset="0"/>
                <a:cs typeface="Calibri" panose="020F0502020204030204" pitchFamily="34" charset="0"/>
              </a:rPr>
              <a:t>application data</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anose="020F0502020204030204" pitchFamily="34" charset="0"/>
                <a:cs typeface="Calibri" panose="020F0502020204030204" pitchFamily="34" charset="0"/>
              </a:rPr>
              <a:t>(allocated blocks only)</a:t>
            </a:r>
          </a:p>
        </p:txBody>
      </p:sp>
      <p:grpSp>
        <p:nvGrpSpPr>
          <p:cNvPr id="14" name="Group 13"/>
          <p:cNvGrpSpPr/>
          <p:nvPr/>
        </p:nvGrpSpPr>
        <p:grpSpPr>
          <a:xfrm>
            <a:off x="2286000" y="3725014"/>
            <a:ext cx="1645920" cy="2858666"/>
            <a:chOff x="2926080" y="3725014"/>
            <a:chExt cx="1645920" cy="2858666"/>
          </a:xfrm>
        </p:grpSpPr>
        <p:sp>
          <p:nvSpPr>
            <p:cNvPr id="20483" name="Rectangle 3"/>
            <p:cNvSpPr>
              <a:spLocks noChangeArrowheads="1"/>
            </p:cNvSpPr>
            <p:nvPr>
              <p:custDataLst>
                <p:tags r:id="rId9"/>
              </p:custDataLst>
            </p:nvPr>
          </p:nvSpPr>
          <p:spPr bwMode="auto">
            <a:xfrm>
              <a:off x="2926080" y="4297680"/>
              <a:ext cx="1463040" cy="36576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size</a:t>
              </a:r>
            </a:p>
          </p:txBody>
        </p:sp>
        <p:sp>
          <p:nvSpPr>
            <p:cNvPr id="20484" name="Text Box 4"/>
            <p:cNvSpPr txBox="1">
              <a:spLocks noChangeArrowheads="1"/>
            </p:cNvSpPr>
            <p:nvPr>
              <p:custDataLst>
                <p:tags r:id="rId10"/>
              </p:custDataLst>
            </p:nvPr>
          </p:nvSpPr>
          <p:spPr bwMode="auto">
            <a:xfrm>
              <a:off x="3352467" y="3725014"/>
              <a:ext cx="793144" cy="335799"/>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anose="020F0502020204030204" pitchFamily="34" charset="0"/>
                  <a:cs typeface="Calibri" panose="020F0502020204030204" pitchFamily="34" charset="0"/>
                </a:rPr>
                <a:t>8 bytes</a:t>
              </a:r>
            </a:p>
          </p:txBody>
        </p:sp>
        <p:sp>
          <p:nvSpPr>
            <p:cNvPr id="20486" name="Rectangle 6"/>
            <p:cNvSpPr>
              <a:spLocks noChangeArrowheads="1"/>
            </p:cNvSpPr>
            <p:nvPr>
              <p:custDataLst>
                <p:tags r:id="rId11"/>
              </p:custDataLst>
            </p:nvPr>
          </p:nvSpPr>
          <p:spPr bwMode="auto">
            <a:xfrm>
              <a:off x="2926080" y="4660899"/>
              <a:ext cx="1645920" cy="1280160"/>
            </a:xfrm>
            <a:prstGeom prst="rect">
              <a:avLst/>
            </a:prstGeom>
            <a:solidFill>
              <a:srgbClr val="D5F1C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payload</a:t>
              </a:r>
            </a:p>
          </p:txBody>
        </p:sp>
        <p:sp>
          <p:nvSpPr>
            <p:cNvPr id="20488" name="Rectangle 8"/>
            <p:cNvSpPr>
              <a:spLocks noChangeArrowheads="1"/>
            </p:cNvSpPr>
            <p:nvPr>
              <p:custDataLst>
                <p:tags r:id="rId12"/>
              </p:custDataLst>
            </p:nvPr>
          </p:nvSpPr>
          <p:spPr bwMode="auto">
            <a:xfrm>
              <a:off x="4389120" y="4297680"/>
              <a:ext cx="182880" cy="365760"/>
            </a:xfrm>
            <a:prstGeom prst="rect">
              <a:avLst/>
            </a:prstGeom>
            <a:solidFill>
              <a:srgbClr val="EBAFAF"/>
            </a:solidFill>
            <a:ln w="12700">
              <a:solidFill>
                <a:schemeClr val="tx1"/>
              </a:solidFill>
              <a:miter lim="800000"/>
              <a:headEnd/>
              <a:tailEnd/>
            </a:ln>
            <a:effectLst/>
          </p:spPr>
          <p:txBody>
            <a:bodyPr wrap="none" lIns="0" tIns="46800" rIns="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a:t>
              </a:r>
            </a:p>
          </p:txBody>
        </p:sp>
        <p:sp>
          <p:nvSpPr>
            <p:cNvPr id="20489" name="Rectangle 9"/>
            <p:cNvSpPr>
              <a:spLocks noChangeArrowheads="1"/>
            </p:cNvSpPr>
            <p:nvPr>
              <p:custDataLst>
                <p:tags r:id="rId13"/>
              </p:custDataLst>
            </p:nvPr>
          </p:nvSpPr>
          <p:spPr bwMode="auto">
            <a:xfrm>
              <a:off x="2926080" y="5943600"/>
              <a:ext cx="1645920" cy="640080"/>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optional</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padding</a:t>
              </a:r>
            </a:p>
          </p:txBody>
        </p:sp>
        <p:sp>
          <p:nvSpPr>
            <p:cNvPr id="11" name="AutoShape 8"/>
            <p:cNvSpPr>
              <a:spLocks/>
            </p:cNvSpPr>
            <p:nvPr>
              <p:custDataLst>
                <p:tags r:id="rId14"/>
              </p:custDataLst>
            </p:nvPr>
          </p:nvSpPr>
          <p:spPr bwMode="auto">
            <a:xfrm rot="16200000">
              <a:off x="3657600" y="3330564"/>
              <a:ext cx="182880" cy="1645920"/>
            </a:xfrm>
            <a:prstGeom prst="rightBrace">
              <a:avLst>
                <a:gd name="adj1" fmla="val 118750"/>
                <a:gd name="adj2" fmla="val 50000"/>
              </a:avLst>
            </a:prstGeom>
            <a:noFill/>
            <a:ln w="12700">
              <a:solidFill>
                <a:schemeClr val="tx1"/>
              </a:solidFill>
              <a:miter lim="800000"/>
              <a:headEnd/>
              <a:tailEnd/>
            </a:ln>
            <a:effectLst/>
          </p:spPr>
          <p:txBody>
            <a:bodyPr wrap="none" anchor="ctr"/>
            <a:lstStyle/>
            <a:p>
              <a:endParaRPr lang="en-US" dirty="0">
                <a:latin typeface="Lato" panose="020F0502020204030203" pitchFamily="34" charset="0"/>
              </a:endParaRPr>
            </a:p>
          </p:txBody>
        </p:sp>
      </p:grpSp>
      <p:grpSp>
        <p:nvGrpSpPr>
          <p:cNvPr id="3" name="Group 4"/>
          <p:cNvGrpSpPr/>
          <p:nvPr>
            <p:custDataLst>
              <p:tags r:id="rId6"/>
            </p:custDataLst>
          </p:nvPr>
        </p:nvGrpSpPr>
        <p:grpSpPr>
          <a:xfrm>
            <a:off x="6583680" y="471386"/>
            <a:ext cx="2377440" cy="2149506"/>
            <a:chOff x="6583680" y="471386"/>
            <a:chExt cx="2377440" cy="2149506"/>
          </a:xfrm>
        </p:grpSpPr>
        <p:sp>
          <p:nvSpPr>
            <p:cNvPr id="2" name="TextBox 1"/>
            <p:cNvSpPr txBox="1"/>
            <p:nvPr>
              <p:custDataLst>
                <p:tags r:id="rId7"/>
              </p:custDataLst>
            </p:nvPr>
          </p:nvSpPr>
          <p:spPr>
            <a:xfrm>
              <a:off x="6583680" y="471386"/>
              <a:ext cx="2377440" cy="1569660"/>
            </a:xfrm>
            <a:prstGeom prst="rect">
              <a:avLst/>
            </a:prstGeom>
            <a:noFill/>
            <a:ln>
              <a:solidFill>
                <a:schemeClr val="tx1"/>
              </a:solidFill>
            </a:ln>
          </p:spPr>
          <p:txBody>
            <a:bodyPr wrap="square" lIns="91440" rIns="0" rtlCol="0">
              <a:spAutoFit/>
            </a:bodyPr>
            <a:lstStyle/>
            <a:p>
              <a:r>
                <a:rPr lang="en-US" sz="1600" b="0" i="1" dirty="0">
                  <a:latin typeface="Calibri" panose="020F0502020204030204" pitchFamily="34" charset="0"/>
                  <a:cs typeface="Calibri" panose="020F0502020204030204" pitchFamily="34" charset="0"/>
                </a:rPr>
                <a:t>e.g.</a:t>
              </a:r>
              <a:r>
                <a:rPr lang="en-US" sz="1600" b="0" dirty="0">
                  <a:latin typeface="Calibri" panose="020F0502020204030204" pitchFamily="34" charset="0"/>
                  <a:cs typeface="Calibri" panose="020F0502020204030204" pitchFamily="34" charset="0"/>
                </a:rPr>
                <a:t> with 8-byte alignment, possible values for size:</a:t>
              </a:r>
              <a:br>
                <a:rPr lang="en-US" sz="1600" b="0" dirty="0">
                  <a:latin typeface="Calibri" panose="020F0502020204030204" pitchFamily="34" charset="0"/>
                  <a:cs typeface="Calibri" panose="020F0502020204030204" pitchFamily="34" charset="0"/>
                </a:rPr>
              </a:br>
              <a:r>
                <a:rPr lang="en-US" sz="1600" b="0" dirty="0">
                  <a:latin typeface="Calibri" panose="020F0502020204030204" pitchFamily="34" charset="0"/>
                  <a:cs typeface="Calibri" panose="020F0502020204030204" pitchFamily="34" charset="0"/>
                </a:rPr>
                <a:t>    00001</a:t>
              </a:r>
              <a:r>
                <a:rPr lang="en-US" sz="1600" b="0" dirty="0">
                  <a:solidFill>
                    <a:srgbClr val="7F7F7F"/>
                  </a:solidFill>
                  <a:latin typeface="Calibri" panose="020F0502020204030204" pitchFamily="34" charset="0"/>
                  <a:cs typeface="Calibri" panose="020F0502020204030204" pitchFamily="34" charset="0"/>
                </a:rPr>
                <a:t>00</a:t>
              </a:r>
              <a:r>
                <a:rPr lang="en-US" sz="1600" b="0" dirty="0">
                  <a:solidFill>
                    <a:srgbClr val="C00000"/>
                  </a:solidFill>
                  <a:latin typeface="Calibri" panose="020F0502020204030204" pitchFamily="34" charset="0"/>
                  <a:cs typeface="Calibri" panose="020F0502020204030204" pitchFamily="34" charset="0"/>
                </a:rPr>
                <a:t>0</a:t>
              </a:r>
              <a:r>
                <a:rPr lang="en-US" sz="1600" b="0" dirty="0">
                  <a:solidFill>
                    <a:srgbClr val="7F7F7F"/>
                  </a:solidFill>
                  <a:latin typeface="Calibri" panose="020F0502020204030204" pitchFamily="34" charset="0"/>
                  <a:cs typeface="Calibri" panose="020F0502020204030204" pitchFamily="34" charset="0"/>
                </a:rPr>
                <a:t> = 8 bytes</a:t>
              </a:r>
            </a:p>
            <a:p>
              <a:r>
                <a:rPr lang="en-US" sz="1600" b="0" dirty="0">
                  <a:latin typeface="Calibri" panose="020F0502020204030204" pitchFamily="34" charset="0"/>
                  <a:cs typeface="Calibri" panose="020F0502020204030204" pitchFamily="34" charset="0"/>
                </a:rPr>
                <a:t>    00010</a:t>
              </a:r>
              <a:r>
                <a:rPr lang="en-US" sz="1600" b="0" dirty="0">
                  <a:solidFill>
                    <a:srgbClr val="7F7F7F"/>
                  </a:solidFill>
                  <a:latin typeface="Calibri" panose="020F0502020204030204" pitchFamily="34" charset="0"/>
                  <a:cs typeface="Calibri" panose="020F0502020204030204" pitchFamily="34" charset="0"/>
                </a:rPr>
                <a:t>00</a:t>
              </a:r>
              <a:r>
                <a:rPr lang="en-US" sz="1600" b="0" dirty="0">
                  <a:solidFill>
                    <a:srgbClr val="C00000"/>
                  </a:solidFill>
                  <a:latin typeface="Calibri" panose="020F0502020204030204" pitchFamily="34" charset="0"/>
                  <a:cs typeface="Calibri" panose="020F0502020204030204" pitchFamily="34" charset="0"/>
                </a:rPr>
                <a:t>0</a:t>
              </a:r>
              <a:r>
                <a:rPr lang="en-US" sz="1600" b="0" dirty="0">
                  <a:solidFill>
                    <a:srgbClr val="7F7F7F"/>
                  </a:solidFill>
                  <a:latin typeface="Calibri" panose="020F0502020204030204" pitchFamily="34" charset="0"/>
                  <a:cs typeface="Calibri" panose="020F0502020204030204" pitchFamily="34" charset="0"/>
                </a:rPr>
                <a:t> = 16 bytes</a:t>
              </a:r>
            </a:p>
            <a:p>
              <a:r>
                <a:rPr lang="en-US" sz="1600" b="0" dirty="0">
                  <a:latin typeface="Calibri" panose="020F0502020204030204" pitchFamily="34" charset="0"/>
                  <a:cs typeface="Calibri" panose="020F0502020204030204" pitchFamily="34" charset="0"/>
                </a:rPr>
                <a:t>    00011</a:t>
              </a:r>
              <a:r>
                <a:rPr lang="en-US" sz="1600" b="0" dirty="0">
                  <a:solidFill>
                    <a:srgbClr val="7F7F7F"/>
                  </a:solidFill>
                  <a:latin typeface="Calibri" panose="020F0502020204030204" pitchFamily="34" charset="0"/>
                  <a:cs typeface="Calibri" panose="020F0502020204030204" pitchFamily="34" charset="0"/>
                </a:rPr>
                <a:t>00</a:t>
              </a:r>
              <a:r>
                <a:rPr lang="en-US" sz="1600" b="0" dirty="0">
                  <a:solidFill>
                    <a:srgbClr val="C00000"/>
                  </a:solidFill>
                  <a:latin typeface="Calibri" panose="020F0502020204030204" pitchFamily="34" charset="0"/>
                  <a:cs typeface="Calibri" panose="020F0502020204030204" pitchFamily="34" charset="0"/>
                </a:rPr>
                <a:t>0</a:t>
              </a:r>
              <a:r>
                <a:rPr lang="en-US" sz="1600" b="0" dirty="0">
                  <a:solidFill>
                    <a:srgbClr val="7F7F7F"/>
                  </a:solidFill>
                  <a:latin typeface="Calibri" panose="020F0502020204030204" pitchFamily="34" charset="0"/>
                  <a:cs typeface="Calibri" panose="020F0502020204030204" pitchFamily="34" charset="0"/>
                </a:rPr>
                <a:t> = 24 bytes</a:t>
              </a:r>
            </a:p>
            <a:p>
              <a:r>
                <a:rPr lang="en-US" sz="1600" b="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 . .</a:t>
              </a:r>
            </a:p>
          </p:txBody>
        </p:sp>
        <p:cxnSp>
          <p:nvCxnSpPr>
            <p:cNvPr id="4" name="Straight Arrow Connector 3"/>
            <p:cNvCxnSpPr/>
            <p:nvPr>
              <p:custDataLst>
                <p:tags r:id="rId8"/>
              </p:custDataLst>
            </p:nvPr>
          </p:nvCxnSpPr>
          <p:spPr bwMode="auto">
            <a:xfrm flipH="1" flipV="1">
              <a:off x="7524871" y="1785185"/>
              <a:ext cx="40770" cy="835707"/>
            </a:xfrm>
            <a:prstGeom prst="straightConnector1">
              <a:avLst/>
            </a:prstGeom>
            <a:noFill/>
            <a:ln w="25400" cap="flat" cmpd="sng" algn="ctr">
              <a:solidFill>
                <a:srgbClr val="000000"/>
              </a:solidFill>
              <a:prstDash val="solid"/>
              <a:round/>
              <a:headEnd type="none" w="med" len="med"/>
              <a:tailEnd type="arrow"/>
            </a:ln>
            <a:effectLst/>
          </p:spPr>
        </p:cxnSp>
      </p:grpSp>
      <p:sp>
        <p:nvSpPr>
          <p:cNvPr id="17" name="TextBox 16"/>
          <p:cNvSpPr txBox="1"/>
          <p:nvPr/>
        </p:nvSpPr>
        <p:spPr>
          <a:xfrm>
            <a:off x="6583680" y="4299996"/>
            <a:ext cx="2560320" cy="2031325"/>
          </a:xfrm>
          <a:prstGeom prst="rect">
            <a:avLst/>
          </a:prstGeom>
          <a:noFill/>
        </p:spPr>
        <p:txBody>
          <a:bodyPr wrap="square" rtlCol="0">
            <a:spAutoFit/>
          </a:bodyPr>
          <a:lstStyle/>
          <a:p>
            <a:r>
              <a:rPr lang="en-US" b="0" dirty="0">
                <a:latin typeface="Calibri" panose="020F0502020204030204" pitchFamily="34" charset="0"/>
                <a:ea typeface="Anonymous Pro" charset="0"/>
                <a:cs typeface="Calibri" panose="020F0502020204030204" pitchFamily="34" charset="0"/>
              </a:rPr>
              <a:t>If </a:t>
            </a:r>
            <a:r>
              <a:rPr lang="en-US" b="0" dirty="0">
                <a:latin typeface="Courier New" panose="02070309020205020404" pitchFamily="49" charset="0"/>
                <a:ea typeface="Anonymous Pro" charset="0"/>
                <a:cs typeface="Courier New" panose="02070309020205020404" pitchFamily="49" charset="0"/>
              </a:rPr>
              <a:t>x</a:t>
            </a:r>
            <a:r>
              <a:rPr lang="en-US" b="0" dirty="0">
                <a:latin typeface="Calibri" panose="020F0502020204030204" pitchFamily="34" charset="0"/>
                <a:ea typeface="Anonymous Pro" charset="0"/>
                <a:cs typeface="Calibri" panose="020F0502020204030204" pitchFamily="34" charset="0"/>
              </a:rPr>
              <a:t> is first </a:t>
            </a:r>
            <a:r>
              <a:rPr lang="en-US" dirty="0">
                <a:latin typeface="Calibri" panose="020F0502020204030204" pitchFamily="34" charset="0"/>
                <a:ea typeface="Anonymous Pro" charset="0"/>
                <a:cs typeface="Calibri" panose="020F0502020204030204" pitchFamily="34" charset="0"/>
              </a:rPr>
              <a:t>word</a:t>
            </a:r>
            <a:r>
              <a:rPr lang="en-US" b="0" dirty="0">
                <a:latin typeface="Calibri" panose="020F0502020204030204" pitchFamily="34" charset="0"/>
                <a:ea typeface="Anonymous Pro" charset="0"/>
                <a:cs typeface="Calibri" panose="020F0502020204030204" pitchFamily="34" charset="0"/>
              </a:rPr>
              <a:t> (header):</a:t>
            </a:r>
            <a:br>
              <a:rPr lang="en-US" b="0" dirty="0">
                <a:latin typeface="Calibri" panose="020F0502020204030204" pitchFamily="34" charset="0"/>
                <a:ea typeface="Anonymous Pro" charset="0"/>
                <a:cs typeface="Calibri" panose="020F0502020204030204" pitchFamily="34" charset="0"/>
              </a:rPr>
            </a:br>
            <a:r>
              <a:rPr lang="en-US" b="0" dirty="0">
                <a:latin typeface="Calibri" panose="020F0502020204030204" pitchFamily="34" charset="0"/>
                <a:ea typeface="Anonymous Pro" charset="0"/>
                <a:cs typeface="Calibri" panose="020F0502020204030204" pitchFamily="34" charset="0"/>
              </a:rPr>
              <a:t> </a:t>
            </a:r>
            <a:endParaRPr lang="en-US" b="0" dirty="0">
              <a:latin typeface="Courier New" panose="02070309020205020404" pitchFamily="49" charset="0"/>
              <a:ea typeface="Anonymous Pro" charset="0"/>
              <a:cs typeface="Courier New" panose="02070309020205020404" pitchFamily="49" charset="0"/>
            </a:endParaRPr>
          </a:p>
          <a:p>
            <a:r>
              <a:rPr lang="en-US" b="0" dirty="0">
                <a:latin typeface="Courier New" panose="02070309020205020404" pitchFamily="49" charset="0"/>
                <a:ea typeface="Anonymous Pro" charset="0"/>
                <a:cs typeface="Courier New" panose="02070309020205020404" pitchFamily="49" charset="0"/>
              </a:rPr>
              <a:t>x =</a:t>
            </a:r>
            <a:r>
              <a:rPr lang="en-US" b="0" dirty="0">
                <a:solidFill>
                  <a:schemeClr val="bg1"/>
                </a:solidFill>
                <a:latin typeface="Courier New" panose="02070309020205020404" pitchFamily="49" charset="0"/>
                <a:ea typeface="Anonymous Pro" charset="0"/>
                <a:cs typeface="Courier New" panose="02070309020205020404" pitchFamily="49" charset="0"/>
              </a:rPr>
              <a:t> size | a;</a:t>
            </a:r>
          </a:p>
          <a:p>
            <a:endParaRPr lang="en-US" b="0" dirty="0">
              <a:latin typeface="Courier New" panose="02070309020205020404" pitchFamily="49" charset="0"/>
              <a:ea typeface="Anonymous Pro" charset="0"/>
              <a:cs typeface="Courier New" panose="02070309020205020404" pitchFamily="49" charset="0"/>
            </a:endParaRPr>
          </a:p>
          <a:p>
            <a:r>
              <a:rPr lang="en-US" b="0" dirty="0">
                <a:latin typeface="Courier New" panose="02070309020205020404" pitchFamily="49" charset="0"/>
                <a:ea typeface="Anonymous Pro" charset="0"/>
                <a:cs typeface="Courier New" panose="02070309020205020404" pitchFamily="49" charset="0"/>
              </a:rPr>
              <a:t>a =</a:t>
            </a:r>
            <a:r>
              <a:rPr lang="en-US" b="0" dirty="0">
                <a:solidFill>
                  <a:schemeClr val="bg1"/>
                </a:solidFill>
                <a:latin typeface="Courier New" panose="02070309020205020404" pitchFamily="49" charset="0"/>
                <a:ea typeface="Anonymous Pro" charset="0"/>
                <a:cs typeface="Courier New" panose="02070309020205020404" pitchFamily="49" charset="0"/>
              </a:rPr>
              <a:t> x &amp; 1;</a:t>
            </a:r>
          </a:p>
          <a:p>
            <a:endParaRPr lang="en-US" b="0" dirty="0">
              <a:latin typeface="Courier New" panose="02070309020205020404" pitchFamily="49" charset="0"/>
              <a:ea typeface="Anonymous Pro" charset="0"/>
              <a:cs typeface="Courier New" panose="02070309020205020404" pitchFamily="49" charset="0"/>
            </a:endParaRPr>
          </a:p>
          <a:p>
            <a:r>
              <a:rPr lang="en-US" dirty="0">
                <a:latin typeface="Courier New" panose="02070309020205020404" pitchFamily="49" charset="0"/>
                <a:ea typeface="Anonymous Pro" charset="0"/>
                <a:cs typeface="Courier New" panose="02070309020205020404" pitchFamily="49" charset="0"/>
              </a:rPr>
              <a:t>size =</a:t>
            </a:r>
            <a:r>
              <a:rPr lang="en-US" dirty="0">
                <a:solidFill>
                  <a:schemeClr val="bg1"/>
                </a:solidFill>
                <a:latin typeface="Courier New" panose="02070309020205020404" pitchFamily="49" charset="0"/>
                <a:ea typeface="Anonymous Pro" charset="0"/>
                <a:cs typeface="Courier New" panose="02070309020205020404" pitchFamily="49" charset="0"/>
              </a:rPr>
              <a:t> x &amp; ~1;</a:t>
            </a:r>
            <a:endParaRPr lang="en-US" b="0" dirty="0">
              <a:solidFill>
                <a:schemeClr val="bg1"/>
              </a:solidFill>
              <a:latin typeface="Courier New" panose="02070309020205020404" pitchFamily="49" charset="0"/>
              <a:ea typeface="Anonymous Pro" charset="0"/>
              <a:cs typeface="Courier New" panose="02070309020205020404" pitchFamily="49" charset="0"/>
            </a:endParaRPr>
          </a:p>
        </p:txBody>
      </p:sp>
      <p:cxnSp>
        <p:nvCxnSpPr>
          <p:cNvPr id="16" name="Straight Connector 15"/>
          <p:cNvCxnSpPr/>
          <p:nvPr/>
        </p:nvCxnSpPr>
        <p:spPr bwMode="auto">
          <a:xfrm flipH="1">
            <a:off x="6537960" y="4297680"/>
            <a:ext cx="0" cy="2286000"/>
          </a:xfrm>
          <a:prstGeom prst="line">
            <a:avLst/>
          </a:prstGeom>
          <a:noFill/>
          <a:ln w="25400" cap="flat" cmpd="sng" algn="ctr">
            <a:solidFill>
              <a:srgbClr val="4B2A85"/>
            </a:solidFill>
            <a:prstDash val="solid"/>
            <a:round/>
            <a:headEnd type="none" w="med" len="med"/>
            <a:tailEnd type="none" w="med" len="med"/>
          </a:ln>
          <a:effectLst/>
        </p:spPr>
      </p:cxnSp>
      <p:sp>
        <p:nvSpPr>
          <p:cNvPr id="21" name="TextBox 20">
            <a:extLst>
              <a:ext uri="{FF2B5EF4-FFF2-40B4-BE49-F238E27FC236}">
                <a16:creationId xmlns:a16="http://schemas.microsoft.com/office/drawing/2014/main" id="{182B985F-3437-4D97-AFF9-148F403F63BD}"/>
              </a:ext>
            </a:extLst>
          </p:cNvPr>
          <p:cNvSpPr txBox="1"/>
          <p:nvPr/>
        </p:nvSpPr>
        <p:spPr>
          <a:xfrm>
            <a:off x="6583680" y="4297680"/>
            <a:ext cx="2560320" cy="2031325"/>
          </a:xfrm>
          <a:prstGeom prst="rect">
            <a:avLst/>
          </a:prstGeom>
          <a:noFill/>
        </p:spPr>
        <p:txBody>
          <a:bodyPr wrap="square" rtlCol="0">
            <a:spAutoFit/>
          </a:bodyPr>
          <a:lstStyle/>
          <a:p>
            <a:r>
              <a:rPr lang="en-US" b="0" dirty="0">
                <a:solidFill>
                  <a:schemeClr val="bg1"/>
                </a:solidFill>
                <a:latin typeface="Calibri" panose="020F0502020204030204" pitchFamily="34" charset="0"/>
                <a:ea typeface="Anonymous Pro" charset="0"/>
                <a:cs typeface="Calibri" panose="020F0502020204030204" pitchFamily="34" charset="0"/>
              </a:rPr>
              <a:t> </a:t>
            </a:r>
            <a:br>
              <a:rPr lang="en-US" b="0" dirty="0">
                <a:solidFill>
                  <a:schemeClr val="bg1"/>
                </a:solidFill>
                <a:latin typeface="Calibri" panose="020F0502020204030204" pitchFamily="34" charset="0"/>
                <a:ea typeface="Anonymous Pro" charset="0"/>
                <a:cs typeface="Calibri" panose="020F0502020204030204" pitchFamily="34" charset="0"/>
              </a:rPr>
            </a:br>
            <a:r>
              <a:rPr lang="en-US" b="0" dirty="0">
                <a:solidFill>
                  <a:schemeClr val="bg1"/>
                </a:solidFill>
                <a:latin typeface="Calibri" panose="020F0502020204030204" pitchFamily="34" charset="0"/>
                <a:ea typeface="Anonymous Pro" charset="0"/>
                <a:cs typeface="Calibri" panose="020F0502020204030204" pitchFamily="34" charset="0"/>
              </a:rPr>
              <a:t> </a:t>
            </a:r>
            <a:endParaRPr lang="en-US" b="0" dirty="0">
              <a:solidFill>
                <a:schemeClr val="bg1"/>
              </a:solidFill>
              <a:latin typeface="Courier New" panose="02070309020205020404" pitchFamily="49" charset="0"/>
              <a:ea typeface="Anonymous Pro" charset="0"/>
              <a:cs typeface="Courier New" panose="02070309020205020404" pitchFamily="49" charset="0"/>
            </a:endParaRPr>
          </a:p>
          <a:p>
            <a:r>
              <a:rPr lang="en-US" dirty="0">
                <a:solidFill>
                  <a:schemeClr val="bg1"/>
                </a:solidFill>
                <a:latin typeface="Courier New" panose="02070309020205020404" pitchFamily="49" charset="0"/>
                <a:ea typeface="Anonymous Pro" charset="0"/>
                <a:cs typeface="Courier New" panose="02070309020205020404" pitchFamily="49" charset="0"/>
              </a:rPr>
              <a:t> </a:t>
            </a:r>
            <a:r>
              <a:rPr lang="en-US" b="0" dirty="0">
                <a:solidFill>
                  <a:schemeClr val="bg1"/>
                </a:solidFill>
                <a:latin typeface="Courier New" panose="02070309020205020404" pitchFamily="49" charset="0"/>
                <a:ea typeface="Anonymous Pro" charset="0"/>
                <a:cs typeface="Courier New" panose="02070309020205020404" pitchFamily="49" charset="0"/>
              </a:rPr>
              <a:t>   </a:t>
            </a:r>
            <a:r>
              <a:rPr lang="en-US" b="0" dirty="0">
                <a:latin typeface="Courier New" panose="02070309020205020404" pitchFamily="49" charset="0"/>
                <a:ea typeface="Anonymous Pro" charset="0"/>
                <a:cs typeface="Courier New" panose="02070309020205020404" pitchFamily="49" charset="0"/>
              </a:rPr>
              <a:t>size | a;</a:t>
            </a:r>
          </a:p>
          <a:p>
            <a:endParaRPr lang="en-US" b="0" dirty="0">
              <a:latin typeface="Courier New" panose="02070309020205020404" pitchFamily="49" charset="0"/>
              <a:ea typeface="Anonymous Pro" charset="0"/>
              <a:cs typeface="Courier New" panose="02070309020205020404" pitchFamily="49" charset="0"/>
            </a:endParaRPr>
          </a:p>
          <a:p>
            <a:r>
              <a:rPr lang="en-US" dirty="0">
                <a:solidFill>
                  <a:schemeClr val="bg1"/>
                </a:solidFill>
                <a:latin typeface="Courier New" panose="02070309020205020404" pitchFamily="49" charset="0"/>
                <a:ea typeface="Anonymous Pro" charset="0"/>
                <a:cs typeface="Courier New" panose="02070309020205020404" pitchFamily="49" charset="0"/>
              </a:rPr>
              <a:t> </a:t>
            </a:r>
            <a:r>
              <a:rPr lang="en-US" b="0" dirty="0">
                <a:solidFill>
                  <a:schemeClr val="bg1"/>
                </a:solidFill>
                <a:latin typeface="Courier New" panose="02070309020205020404" pitchFamily="49" charset="0"/>
                <a:ea typeface="Anonymous Pro" charset="0"/>
                <a:cs typeface="Courier New" panose="02070309020205020404" pitchFamily="49" charset="0"/>
              </a:rPr>
              <a:t> </a:t>
            </a:r>
            <a:r>
              <a:rPr lang="en-US" dirty="0">
                <a:solidFill>
                  <a:schemeClr val="bg1"/>
                </a:solidFill>
                <a:latin typeface="Courier New" panose="02070309020205020404" pitchFamily="49" charset="0"/>
                <a:ea typeface="Anonymous Pro" charset="0"/>
                <a:cs typeface="Courier New" panose="02070309020205020404" pitchFamily="49" charset="0"/>
              </a:rPr>
              <a:t> </a:t>
            </a:r>
            <a:r>
              <a:rPr lang="en-US" b="0" dirty="0">
                <a:solidFill>
                  <a:schemeClr val="bg1"/>
                </a:solidFill>
                <a:latin typeface="Courier New" panose="02070309020205020404" pitchFamily="49" charset="0"/>
                <a:ea typeface="Anonymous Pro" charset="0"/>
                <a:cs typeface="Courier New" panose="02070309020205020404" pitchFamily="49" charset="0"/>
              </a:rPr>
              <a:t> </a:t>
            </a:r>
            <a:r>
              <a:rPr lang="en-US" b="0" dirty="0">
                <a:latin typeface="Courier New" panose="02070309020205020404" pitchFamily="49" charset="0"/>
                <a:ea typeface="Anonymous Pro" charset="0"/>
                <a:cs typeface="Courier New" panose="02070309020205020404" pitchFamily="49" charset="0"/>
              </a:rPr>
              <a:t>x &amp; 1;</a:t>
            </a:r>
          </a:p>
          <a:p>
            <a:endParaRPr lang="en-US" b="0" dirty="0">
              <a:latin typeface="Courier New" panose="02070309020205020404" pitchFamily="49" charset="0"/>
              <a:ea typeface="Anonymous Pro" charset="0"/>
              <a:cs typeface="Courier New" panose="02070309020205020404" pitchFamily="49" charset="0"/>
            </a:endParaRPr>
          </a:p>
          <a:p>
            <a:r>
              <a:rPr lang="en-US" dirty="0">
                <a:solidFill>
                  <a:schemeClr val="bg1"/>
                </a:solidFill>
                <a:latin typeface="Courier New" panose="02070309020205020404" pitchFamily="49" charset="0"/>
                <a:ea typeface="Anonymous Pro" charset="0"/>
                <a:cs typeface="Courier New" panose="02070309020205020404" pitchFamily="49" charset="0"/>
              </a:rPr>
              <a:t>       </a:t>
            </a:r>
            <a:r>
              <a:rPr lang="en-US" dirty="0">
                <a:latin typeface="Courier New" panose="02070309020205020404" pitchFamily="49" charset="0"/>
                <a:ea typeface="Anonymous Pro" charset="0"/>
                <a:cs typeface="Courier New" panose="02070309020205020404" pitchFamily="49" charset="0"/>
              </a:rPr>
              <a:t>x &amp; ~1;</a:t>
            </a:r>
            <a:endParaRPr lang="en-US" b="0" dirty="0">
              <a:latin typeface="Courier New" panose="02070309020205020404" pitchFamily="49" charset="0"/>
              <a:ea typeface="Anonymous Pro" charset="0"/>
              <a:cs typeface="Courier New" panose="02070309020205020404" pitchFamily="49" charset="0"/>
            </a:endParaRPr>
          </a:p>
        </p:txBody>
      </p:sp>
    </p:spTree>
    <p:extLst>
      <p:ext uri="{BB962C8B-B14F-4D97-AF65-F5344CB8AC3E}">
        <p14:creationId xmlns:p14="http://schemas.microsoft.com/office/powerpoint/2010/main" val="25831339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48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4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7"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a:t>Implicit Free List Example</a:t>
            </a:r>
          </a:p>
        </p:txBody>
      </p:sp>
      <p:sp>
        <p:nvSpPr>
          <p:cNvPr id="3" name="Content Placeholder 2"/>
          <p:cNvSpPr>
            <a:spLocks noGrp="1"/>
          </p:cNvSpPr>
          <p:nvPr>
            <p:ph idx="1"/>
            <p:custDataLst>
              <p:tags r:id="rId2"/>
            </p:custDataLst>
          </p:nvPr>
        </p:nvSpPr>
        <p:spPr>
          <a:xfrm>
            <a:off x="396874" y="4572000"/>
            <a:ext cx="8366760" cy="2103120"/>
          </a:xfrm>
        </p:spPr>
        <p:txBody>
          <a:bodyPr/>
          <a:lstStyle/>
          <a:p>
            <a:r>
              <a:rPr lang="en-US" sz="2400" dirty="0"/>
              <a:t>16-byte alignment for </a:t>
            </a:r>
            <a:r>
              <a:rPr lang="en-US" sz="2400" i="1" dirty="0"/>
              <a:t>payload</a:t>
            </a:r>
          </a:p>
          <a:p>
            <a:pPr lvl="1"/>
            <a:r>
              <a:rPr lang="en-US" sz="2000" dirty="0"/>
              <a:t>May require initial padding (internal fragmentation)</a:t>
            </a:r>
          </a:p>
          <a:p>
            <a:pPr lvl="1"/>
            <a:r>
              <a:rPr lang="en-US" sz="2000" dirty="0"/>
              <a:t>Note </a:t>
            </a:r>
            <a:r>
              <a:rPr lang="en-US" sz="2000" dirty="0">
                <a:latin typeface="Courier New" panose="02070309020205020404" pitchFamily="49" charset="0"/>
                <a:cs typeface="Courier New" panose="02070309020205020404" pitchFamily="49" charset="0"/>
              </a:rPr>
              <a:t>size</a:t>
            </a:r>
            <a:r>
              <a:rPr lang="en-US" sz="2000" dirty="0">
                <a:cs typeface="Courier New" panose="02070309020205020404" pitchFamily="49" charset="0"/>
              </a:rPr>
              <a:t>:</a:t>
            </a:r>
            <a:r>
              <a:rPr lang="en-US" sz="2000" dirty="0"/>
              <a:t>  padding is considered part of </a:t>
            </a:r>
            <a:r>
              <a:rPr lang="en-US" sz="2000" i="1" dirty="0"/>
              <a:t>previous</a:t>
            </a:r>
            <a:r>
              <a:rPr lang="en-US" sz="2000" dirty="0"/>
              <a:t> block</a:t>
            </a:r>
          </a:p>
          <a:p>
            <a:r>
              <a:rPr lang="en-US" sz="2400" dirty="0"/>
              <a:t>Special one-word marker (0|1) marks end of list</a:t>
            </a:r>
          </a:p>
          <a:p>
            <a:pPr lvl="1"/>
            <a:r>
              <a:rPr lang="en-US" sz="2000" dirty="0"/>
              <a:t>Zero </a:t>
            </a:r>
            <a:r>
              <a:rPr lang="en-US" sz="2000" dirty="0">
                <a:latin typeface="Courier New" panose="02070309020205020404" pitchFamily="49" charset="0"/>
                <a:cs typeface="Courier New" panose="02070309020205020404" pitchFamily="49" charset="0"/>
              </a:rPr>
              <a:t>size</a:t>
            </a:r>
            <a:r>
              <a:rPr lang="en-US" sz="2000" dirty="0"/>
              <a:t> is distinguishable from all other blocks</a:t>
            </a:r>
          </a:p>
        </p:txBody>
      </p:sp>
      <p:sp>
        <p:nvSpPr>
          <p:cNvPr id="52" name="Slide Number Placeholder 51"/>
          <p:cNvSpPr>
            <a:spLocks noGrp="1"/>
          </p:cNvSpPr>
          <p:nvPr>
            <p:ph type="sldNum" sz="quarter" idx="10"/>
            <p:custDataLst>
              <p:tags r:id="rId3"/>
            </p:custDataLst>
          </p:nvPr>
        </p:nvSpPr>
        <p:spPr/>
        <p:txBody>
          <a:bodyPr/>
          <a:lstStyle/>
          <a:p>
            <a:fld id="{7CBE8339-D2AD-46DC-A898-FD1E949067F0}" type="slidenum">
              <a:rPr lang="en-US" smtClean="0"/>
              <a:pPr/>
              <a:t>7</a:t>
            </a:fld>
            <a:endParaRPr lang="en-US"/>
          </a:p>
        </p:txBody>
      </p:sp>
      <p:grpSp>
        <p:nvGrpSpPr>
          <p:cNvPr id="4" name="Group 44"/>
          <p:cNvGrpSpPr/>
          <p:nvPr>
            <p:custDataLst>
              <p:tags r:id="rId4"/>
            </p:custDataLst>
          </p:nvPr>
        </p:nvGrpSpPr>
        <p:grpSpPr>
          <a:xfrm>
            <a:off x="378942" y="2743200"/>
            <a:ext cx="8629790" cy="1740039"/>
            <a:chOff x="378942" y="1584960"/>
            <a:chExt cx="8629790" cy="1740039"/>
          </a:xfrm>
        </p:grpSpPr>
        <p:sp>
          <p:nvSpPr>
            <p:cNvPr id="7" name="Rectangle 6"/>
            <p:cNvSpPr>
              <a:spLocks noChangeArrowheads="1"/>
            </p:cNvSpPr>
            <p:nvPr>
              <p:custDataLst>
                <p:tags r:id="rId6"/>
              </p:custDataLst>
            </p:nvPr>
          </p:nvSpPr>
          <p:spPr bwMode="auto">
            <a:xfrm>
              <a:off x="4901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nchorCtr="1"/>
            <a:lstStyle/>
            <a:p>
              <a:endParaRPr lang="en-US" sz="1400" dirty="0">
                <a:latin typeface="+mj-lt"/>
              </a:endParaRPr>
            </a:p>
          </p:txBody>
        </p:sp>
        <p:sp>
          <p:nvSpPr>
            <p:cNvPr id="8" name="Rectangle 7"/>
            <p:cNvSpPr>
              <a:spLocks noChangeArrowheads="1"/>
            </p:cNvSpPr>
            <p:nvPr>
              <p:custDataLst>
                <p:tags r:id="rId7"/>
              </p:custDataLst>
            </p:nvPr>
          </p:nvSpPr>
          <p:spPr bwMode="auto">
            <a:xfrm>
              <a:off x="794952" y="2127420"/>
              <a:ext cx="304800" cy="304800"/>
            </a:xfrm>
            <a:prstGeom prst="rect">
              <a:avLst/>
            </a:prstGeom>
            <a:solidFill>
              <a:srgbClr val="FFFFFF"/>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16|0</a:t>
              </a:r>
            </a:p>
          </p:txBody>
        </p:sp>
        <p:sp>
          <p:nvSpPr>
            <p:cNvPr id="9" name="Rectangle 8"/>
            <p:cNvSpPr>
              <a:spLocks noChangeArrowheads="1"/>
            </p:cNvSpPr>
            <p:nvPr>
              <p:custDataLst>
                <p:tags r:id="rId8"/>
              </p:custDataLst>
            </p:nvPr>
          </p:nvSpPr>
          <p:spPr bwMode="auto">
            <a:xfrm>
              <a:off x="10997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0" name="Rectangle 9"/>
            <p:cNvSpPr>
              <a:spLocks noChangeArrowheads="1"/>
            </p:cNvSpPr>
            <p:nvPr>
              <p:custDataLst>
                <p:tags r:id="rId9"/>
              </p:custDataLst>
            </p:nvPr>
          </p:nvSpPr>
          <p:spPr bwMode="auto">
            <a:xfrm>
              <a:off x="1404552" y="2127420"/>
              <a:ext cx="304800" cy="304800"/>
            </a:xfrm>
            <a:prstGeom prst="rect">
              <a:avLst/>
            </a:prstGeom>
            <a:solidFill>
              <a:schemeClr val="bg1">
                <a:lumMod val="75000"/>
              </a:schemeClr>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32|1</a:t>
              </a:r>
            </a:p>
          </p:txBody>
        </p:sp>
        <p:sp>
          <p:nvSpPr>
            <p:cNvPr id="11" name="Rectangle 10"/>
            <p:cNvSpPr>
              <a:spLocks noChangeArrowheads="1"/>
            </p:cNvSpPr>
            <p:nvPr>
              <p:custDataLst>
                <p:tags r:id="rId10"/>
              </p:custDataLst>
            </p:nvPr>
          </p:nvSpPr>
          <p:spPr bwMode="auto">
            <a:xfrm>
              <a:off x="17093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2" name="Rectangle 11"/>
            <p:cNvSpPr>
              <a:spLocks noChangeArrowheads="1"/>
            </p:cNvSpPr>
            <p:nvPr>
              <p:custDataLst>
                <p:tags r:id="rId11"/>
              </p:custDataLst>
            </p:nvPr>
          </p:nvSpPr>
          <p:spPr bwMode="auto">
            <a:xfrm>
              <a:off x="20141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3" name="Rectangle 12"/>
            <p:cNvSpPr>
              <a:spLocks noChangeArrowheads="1"/>
            </p:cNvSpPr>
            <p:nvPr>
              <p:custDataLst>
                <p:tags r:id="rId12"/>
              </p:custDataLst>
            </p:nvPr>
          </p:nvSpPr>
          <p:spPr bwMode="auto">
            <a:xfrm>
              <a:off x="2623752" y="2127420"/>
              <a:ext cx="304800" cy="304800"/>
            </a:xfrm>
            <a:prstGeom prst="rect">
              <a:avLst/>
            </a:prstGeom>
            <a:solidFill>
              <a:srgbClr val="FFFFFF"/>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64|0</a:t>
              </a:r>
            </a:p>
          </p:txBody>
        </p:sp>
        <p:sp>
          <p:nvSpPr>
            <p:cNvPr id="14" name="Rectangle 13"/>
            <p:cNvSpPr>
              <a:spLocks noChangeArrowheads="1"/>
            </p:cNvSpPr>
            <p:nvPr>
              <p:custDataLst>
                <p:tags r:id="rId13"/>
              </p:custDataLst>
            </p:nvPr>
          </p:nvSpPr>
          <p:spPr bwMode="auto">
            <a:xfrm>
              <a:off x="29285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5" name="Rectangle 14"/>
            <p:cNvSpPr>
              <a:spLocks noChangeArrowheads="1"/>
            </p:cNvSpPr>
            <p:nvPr>
              <p:custDataLst>
                <p:tags r:id="rId14"/>
              </p:custDataLst>
            </p:nvPr>
          </p:nvSpPr>
          <p:spPr bwMode="auto">
            <a:xfrm>
              <a:off x="32333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6" name="Rectangle 15"/>
            <p:cNvSpPr>
              <a:spLocks noChangeArrowheads="1"/>
            </p:cNvSpPr>
            <p:nvPr>
              <p:custDataLst>
                <p:tags r:id="rId15"/>
              </p:custDataLst>
            </p:nvPr>
          </p:nvSpPr>
          <p:spPr bwMode="auto">
            <a:xfrm>
              <a:off x="35381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7" name="Rectangle 16"/>
            <p:cNvSpPr>
              <a:spLocks noChangeArrowheads="1"/>
            </p:cNvSpPr>
            <p:nvPr>
              <p:custDataLst>
                <p:tags r:id="rId16"/>
              </p:custDataLst>
            </p:nvPr>
          </p:nvSpPr>
          <p:spPr bwMode="auto">
            <a:xfrm>
              <a:off x="38429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18" name="Rectangle 17"/>
            <p:cNvSpPr>
              <a:spLocks noChangeArrowheads="1"/>
            </p:cNvSpPr>
            <p:nvPr>
              <p:custDataLst>
                <p:tags r:id="rId17"/>
              </p:custDataLst>
            </p:nvPr>
          </p:nvSpPr>
          <p:spPr bwMode="auto">
            <a:xfrm>
              <a:off x="5062152" y="2127420"/>
              <a:ext cx="304800" cy="304800"/>
            </a:xfrm>
            <a:prstGeom prst="rect">
              <a:avLst/>
            </a:prstGeom>
            <a:solidFill>
              <a:schemeClr val="bg1">
                <a:lumMod val="75000"/>
              </a:schemeClr>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32|1</a:t>
              </a:r>
            </a:p>
          </p:txBody>
        </p:sp>
        <p:sp>
          <p:nvSpPr>
            <p:cNvPr id="19" name="Rectangle 18"/>
            <p:cNvSpPr>
              <a:spLocks noChangeArrowheads="1"/>
            </p:cNvSpPr>
            <p:nvPr>
              <p:custDataLst>
                <p:tags r:id="rId18"/>
              </p:custDataLst>
            </p:nvPr>
          </p:nvSpPr>
          <p:spPr bwMode="auto">
            <a:xfrm>
              <a:off x="53669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0" name="Rectangle 19"/>
            <p:cNvSpPr>
              <a:spLocks noChangeArrowheads="1"/>
            </p:cNvSpPr>
            <p:nvPr>
              <p:custDataLst>
                <p:tags r:id="rId19"/>
              </p:custDataLst>
            </p:nvPr>
          </p:nvSpPr>
          <p:spPr bwMode="auto">
            <a:xfrm>
              <a:off x="23189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nchorCtr="1"/>
            <a:lstStyle/>
            <a:p>
              <a:endParaRPr lang="en-US" sz="1400" dirty="0">
                <a:latin typeface="+mj-lt"/>
              </a:endParaRPr>
            </a:p>
          </p:txBody>
        </p:sp>
        <p:sp>
          <p:nvSpPr>
            <p:cNvPr id="21" name="Rectangle 20"/>
            <p:cNvSpPr>
              <a:spLocks noChangeArrowheads="1"/>
            </p:cNvSpPr>
            <p:nvPr>
              <p:custDataLst>
                <p:tags r:id="rId20"/>
              </p:custDataLst>
            </p:nvPr>
          </p:nvSpPr>
          <p:spPr bwMode="auto">
            <a:xfrm>
              <a:off x="41477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2" name="Rectangle 21"/>
            <p:cNvSpPr>
              <a:spLocks noChangeArrowheads="1"/>
            </p:cNvSpPr>
            <p:nvPr>
              <p:custDataLst>
                <p:tags r:id="rId21"/>
              </p:custDataLst>
            </p:nvPr>
          </p:nvSpPr>
          <p:spPr bwMode="auto">
            <a:xfrm>
              <a:off x="44525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3" name="Rectangle 22"/>
            <p:cNvSpPr>
              <a:spLocks noChangeArrowheads="1"/>
            </p:cNvSpPr>
            <p:nvPr>
              <p:custDataLst>
                <p:tags r:id="rId22"/>
              </p:custDataLst>
            </p:nvPr>
          </p:nvSpPr>
          <p:spPr bwMode="auto">
            <a:xfrm>
              <a:off x="47573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4" name="Rectangle 23"/>
            <p:cNvSpPr>
              <a:spLocks noChangeArrowheads="1"/>
            </p:cNvSpPr>
            <p:nvPr>
              <p:custDataLst>
                <p:tags r:id="rId23"/>
              </p:custDataLst>
            </p:nvPr>
          </p:nvSpPr>
          <p:spPr bwMode="auto">
            <a:xfrm>
              <a:off x="56717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5" name="Rectangle 24"/>
            <p:cNvSpPr>
              <a:spLocks noChangeArrowheads="1"/>
            </p:cNvSpPr>
            <p:nvPr>
              <p:custDataLst>
                <p:tags r:id="rId24"/>
              </p:custDataLst>
            </p:nvPr>
          </p:nvSpPr>
          <p:spPr bwMode="auto">
            <a:xfrm>
              <a:off x="59765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6" name="Rectangle 25"/>
            <p:cNvSpPr>
              <a:spLocks noChangeArrowheads="1"/>
            </p:cNvSpPr>
            <p:nvPr>
              <p:custDataLst>
                <p:tags r:id="rId25"/>
              </p:custDataLst>
            </p:nvPr>
          </p:nvSpPr>
          <p:spPr bwMode="auto">
            <a:xfrm>
              <a:off x="62813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0|1</a:t>
              </a:r>
            </a:p>
          </p:txBody>
        </p:sp>
        <p:sp>
          <p:nvSpPr>
            <p:cNvPr id="27" name="Rectangle 27"/>
            <p:cNvSpPr>
              <a:spLocks noChangeArrowheads="1"/>
            </p:cNvSpPr>
            <p:nvPr>
              <p:custDataLst>
                <p:tags r:id="rId26"/>
              </p:custDataLst>
            </p:nvPr>
          </p:nvSpPr>
          <p:spPr bwMode="auto">
            <a:xfrm>
              <a:off x="7058013" y="17678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8" name="Rectangle 28"/>
            <p:cNvSpPr>
              <a:spLocks noChangeArrowheads="1"/>
            </p:cNvSpPr>
            <p:nvPr>
              <p:custDataLst>
                <p:tags r:id="rId27"/>
              </p:custDataLst>
            </p:nvPr>
          </p:nvSpPr>
          <p:spPr bwMode="auto">
            <a:xfrm>
              <a:off x="7058013" y="213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29" name="Text Box 29"/>
            <p:cNvSpPr txBox="1">
              <a:spLocks noChangeArrowheads="1"/>
            </p:cNvSpPr>
            <p:nvPr>
              <p:custDataLst>
                <p:tags r:id="rId28"/>
              </p:custDataLst>
            </p:nvPr>
          </p:nvSpPr>
          <p:spPr bwMode="auto">
            <a:xfrm>
              <a:off x="7362812" y="17678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word</a:t>
              </a:r>
            </a:p>
          </p:txBody>
        </p:sp>
        <p:sp>
          <p:nvSpPr>
            <p:cNvPr id="30" name="Text Box 30"/>
            <p:cNvSpPr txBox="1">
              <a:spLocks noChangeArrowheads="1"/>
            </p:cNvSpPr>
            <p:nvPr>
              <p:custDataLst>
                <p:tags r:id="rId29"/>
              </p:custDataLst>
            </p:nvPr>
          </p:nvSpPr>
          <p:spPr bwMode="auto">
            <a:xfrm>
              <a:off x="7360919" y="21339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p>
          </p:txBody>
        </p:sp>
        <p:sp>
          <p:nvSpPr>
            <p:cNvPr id="31" name="Rectangle 28"/>
            <p:cNvSpPr>
              <a:spLocks noChangeArrowheads="1"/>
            </p:cNvSpPr>
            <p:nvPr>
              <p:custDataLst>
                <p:tags r:id="rId30"/>
              </p:custDataLst>
            </p:nvPr>
          </p:nvSpPr>
          <p:spPr bwMode="auto">
            <a:xfrm>
              <a:off x="7059168" y="249936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32" name="Text Box 30"/>
            <p:cNvSpPr txBox="1">
              <a:spLocks noChangeArrowheads="1"/>
            </p:cNvSpPr>
            <p:nvPr>
              <p:custDataLst>
                <p:tags r:id="rId31"/>
              </p:custDataLst>
            </p:nvPr>
          </p:nvSpPr>
          <p:spPr bwMode="auto">
            <a:xfrm>
              <a:off x="7360919" y="2499360"/>
              <a:ext cx="1645920" cy="548640"/>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unused</a:t>
              </a:r>
            </a:p>
          </p:txBody>
        </p:sp>
        <p:cxnSp>
          <p:nvCxnSpPr>
            <p:cNvPr id="34" name="Straight Arrow Connector 33"/>
            <p:cNvCxnSpPr/>
            <p:nvPr>
              <p:custDataLst>
                <p:tags r:id="rId32"/>
              </p:custDataLst>
            </p:nvPr>
          </p:nvCxnSpPr>
          <p:spPr bwMode="auto">
            <a:xfrm rot="5400000">
              <a:off x="361230" y="2005584"/>
              <a:ext cx="274320" cy="1588"/>
            </a:xfrm>
            <a:prstGeom prst="straightConnector1">
              <a:avLst/>
            </a:prstGeom>
            <a:noFill/>
            <a:ln w="12700">
              <a:solidFill>
                <a:srgbClr val="000000"/>
              </a:solidFill>
              <a:miter lim="800000"/>
              <a:headEnd type="none" w="med" len="med"/>
              <a:tailEnd type="arrow"/>
            </a:ln>
            <a:effectLst/>
          </p:spPr>
        </p:cxnSp>
        <p:sp>
          <p:nvSpPr>
            <p:cNvPr id="35" name="TextBox 34"/>
            <p:cNvSpPr txBox="1"/>
            <p:nvPr>
              <p:custDataLst>
                <p:tags r:id="rId33"/>
              </p:custDataLst>
            </p:nvPr>
          </p:nvSpPr>
          <p:spPr>
            <a:xfrm>
              <a:off x="378942" y="1584960"/>
              <a:ext cx="1398203" cy="369332"/>
            </a:xfrm>
            <a:prstGeom prst="rect">
              <a:avLst/>
            </a:prstGeom>
            <a:noFill/>
          </p:spPr>
          <p:txBody>
            <a:bodyPr wrap="none" rtlCol="0">
              <a:spAutoFit/>
            </a:bodyPr>
            <a:lstStyle/>
            <a:p>
              <a:r>
                <a:rPr lang="en-US" sz="1800" i="1" dirty="0">
                  <a:solidFill>
                    <a:schemeClr val="tx1">
                      <a:lumMod val="65000"/>
                      <a:lumOff val="35000"/>
                    </a:schemeClr>
                  </a:solidFill>
                  <a:latin typeface="Calibri" panose="020F0502020204030204" pitchFamily="34" charset="0"/>
                  <a:cs typeface="Calibri" panose="020F0502020204030204" pitchFamily="34" charset="0"/>
                </a:rPr>
                <a:t>Start of heap</a:t>
              </a:r>
            </a:p>
          </p:txBody>
        </p:sp>
        <p:cxnSp>
          <p:nvCxnSpPr>
            <p:cNvPr id="37" name="Straight Connector 36"/>
            <p:cNvCxnSpPr/>
            <p:nvPr>
              <p:custDataLst>
                <p:tags r:id="rId34"/>
              </p:custDataLst>
            </p:nvPr>
          </p:nvCxnSpPr>
          <p:spPr bwMode="auto">
            <a:xfrm rot="5400000">
              <a:off x="1573058"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38" name="Straight Connector 37"/>
            <p:cNvCxnSpPr/>
            <p:nvPr>
              <p:custDataLst>
                <p:tags r:id="rId35"/>
              </p:custDataLst>
            </p:nvPr>
          </p:nvCxnSpPr>
          <p:spPr bwMode="auto">
            <a:xfrm rot="5400000">
              <a:off x="96345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39" name="Straight Connector 38"/>
            <p:cNvCxnSpPr/>
            <p:nvPr>
              <p:custDataLst>
                <p:tags r:id="rId36"/>
              </p:custDataLst>
            </p:nvPr>
          </p:nvCxnSpPr>
          <p:spPr bwMode="auto">
            <a:xfrm rot="5400000">
              <a:off x="2792258"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0" name="Straight Connector 39"/>
            <p:cNvCxnSpPr/>
            <p:nvPr>
              <p:custDataLst>
                <p:tags r:id="rId37"/>
              </p:custDataLst>
            </p:nvPr>
          </p:nvCxnSpPr>
          <p:spPr bwMode="auto">
            <a:xfrm rot="5400000">
              <a:off x="218265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1" name="Straight Connector 40"/>
            <p:cNvCxnSpPr/>
            <p:nvPr>
              <p:custDataLst>
                <p:tags r:id="rId38"/>
              </p:custDataLst>
            </p:nvPr>
          </p:nvCxnSpPr>
          <p:spPr bwMode="auto">
            <a:xfrm rot="5400000">
              <a:off x="401304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2" name="Straight Connector 41"/>
            <p:cNvCxnSpPr/>
            <p:nvPr>
              <p:custDataLst>
                <p:tags r:id="rId39"/>
              </p:custDataLst>
            </p:nvPr>
          </p:nvCxnSpPr>
          <p:spPr bwMode="auto">
            <a:xfrm rot="5400000">
              <a:off x="3403446"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3" name="Straight Connector 42"/>
            <p:cNvCxnSpPr/>
            <p:nvPr>
              <p:custDataLst>
                <p:tags r:id="rId40"/>
              </p:custDataLst>
            </p:nvPr>
          </p:nvCxnSpPr>
          <p:spPr bwMode="auto">
            <a:xfrm rot="5400000">
              <a:off x="523224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4" name="Straight Connector 43"/>
            <p:cNvCxnSpPr/>
            <p:nvPr>
              <p:custDataLst>
                <p:tags r:id="rId41"/>
              </p:custDataLst>
            </p:nvPr>
          </p:nvCxnSpPr>
          <p:spPr bwMode="auto">
            <a:xfrm rot="5400000">
              <a:off x="4622646"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46" name="Straight Connector 45"/>
            <p:cNvCxnSpPr/>
            <p:nvPr>
              <p:custDataLst>
                <p:tags r:id="rId42"/>
              </p:custDataLst>
            </p:nvPr>
          </p:nvCxnSpPr>
          <p:spPr bwMode="auto">
            <a:xfrm rot="5400000">
              <a:off x="5841846" y="2572995"/>
              <a:ext cx="274320" cy="1588"/>
            </a:xfrm>
            <a:prstGeom prst="line">
              <a:avLst/>
            </a:prstGeom>
            <a:noFill/>
            <a:ln w="12700">
              <a:solidFill>
                <a:srgbClr val="000000"/>
              </a:solidFill>
              <a:prstDash val="sysDot"/>
              <a:miter lim="800000"/>
              <a:headEnd type="none" w="med" len="med"/>
              <a:tailEnd type="none" w="med" len="med"/>
            </a:ln>
            <a:effectLst/>
          </p:spPr>
        </p:cxnSp>
        <p:sp>
          <p:nvSpPr>
            <p:cNvPr id="47" name="TextBox 46"/>
            <p:cNvSpPr txBox="1"/>
            <p:nvPr>
              <p:custDataLst>
                <p:tags r:id="rId43"/>
              </p:custDataLst>
            </p:nvPr>
          </p:nvSpPr>
          <p:spPr>
            <a:xfrm>
              <a:off x="1170955" y="3048000"/>
              <a:ext cx="2824397" cy="276999"/>
            </a:xfrm>
            <a:prstGeom prst="rect">
              <a:avLst/>
            </a:prstGeom>
            <a:noFill/>
          </p:spPr>
          <p:txBody>
            <a:bodyPr wrap="square" lIns="0" tIns="0" rIns="0" bIns="0" rtlCol="0">
              <a:spAutoFit/>
            </a:bodyPr>
            <a:lstStyle/>
            <a:p>
              <a:pPr algn="ctr"/>
              <a:r>
                <a:rPr lang="en-US" i="1" dirty="0">
                  <a:solidFill>
                    <a:schemeClr val="tx1">
                      <a:lumMod val="65000"/>
                      <a:lumOff val="35000"/>
                    </a:schemeClr>
                  </a:solidFill>
                  <a:latin typeface="Calibri" panose="020F0502020204030204" pitchFamily="34" charset="0"/>
                  <a:cs typeface="Calibri" panose="020F0502020204030204" pitchFamily="34" charset="0"/>
                </a:rPr>
                <a:t>16</a:t>
              </a:r>
              <a:r>
                <a:rPr lang="en-US" sz="1800" i="1" dirty="0">
                  <a:solidFill>
                    <a:schemeClr val="tx1">
                      <a:lumMod val="65000"/>
                      <a:lumOff val="35000"/>
                    </a:schemeClr>
                  </a:solidFill>
                  <a:latin typeface="Calibri" panose="020F0502020204030204" pitchFamily="34" charset="0"/>
                  <a:cs typeface="Calibri" panose="020F0502020204030204" pitchFamily="34" charset="0"/>
                </a:rPr>
                <a:t> bytes = 2 word alignment</a:t>
              </a:r>
            </a:p>
          </p:txBody>
        </p:sp>
        <p:cxnSp>
          <p:nvCxnSpPr>
            <p:cNvPr id="49" name="Straight Arrow Connector 48"/>
            <p:cNvCxnSpPr>
              <a:stCxn id="47" idx="0"/>
            </p:cNvCxnSpPr>
            <p:nvPr>
              <p:custDataLst>
                <p:tags r:id="rId44"/>
              </p:custDataLst>
            </p:nvPr>
          </p:nvCxnSpPr>
          <p:spPr bwMode="auto">
            <a:xfrm flipH="1" flipV="1">
              <a:off x="2318952" y="2740307"/>
              <a:ext cx="264202" cy="307693"/>
            </a:xfrm>
            <a:prstGeom prst="straightConnector1">
              <a:avLst/>
            </a:prstGeom>
            <a:noFill/>
            <a:ln w="12700">
              <a:solidFill>
                <a:srgbClr val="000000"/>
              </a:solidFill>
              <a:miter lim="800000"/>
              <a:headEnd type="none" w="med" len="med"/>
              <a:tailEnd type="arrow"/>
            </a:ln>
            <a:effectLst/>
          </p:spPr>
        </p:cxnSp>
        <p:cxnSp>
          <p:nvCxnSpPr>
            <p:cNvPr id="51" name="Straight Arrow Connector 50"/>
            <p:cNvCxnSpPr>
              <a:stCxn id="47" idx="0"/>
            </p:cNvCxnSpPr>
            <p:nvPr>
              <p:custDataLst>
                <p:tags r:id="rId45"/>
              </p:custDataLst>
            </p:nvPr>
          </p:nvCxnSpPr>
          <p:spPr bwMode="auto">
            <a:xfrm flipV="1">
              <a:off x="2583154" y="2740307"/>
              <a:ext cx="345398" cy="307693"/>
            </a:xfrm>
            <a:prstGeom prst="straightConnector1">
              <a:avLst/>
            </a:prstGeom>
            <a:noFill/>
            <a:ln w="12700">
              <a:solidFill>
                <a:srgbClr val="000000"/>
              </a:solidFill>
              <a:miter lim="800000"/>
              <a:headEnd type="none" w="med" len="med"/>
              <a:tailEnd type="arrow"/>
            </a:ln>
            <a:effectLst/>
          </p:spPr>
        </p:cxnSp>
      </p:grpSp>
      <p:sp>
        <p:nvSpPr>
          <p:cNvPr id="48" name="TextBox 47"/>
          <p:cNvSpPr txBox="1"/>
          <p:nvPr>
            <p:custDataLst>
              <p:tags r:id="rId5"/>
            </p:custDataLst>
          </p:nvPr>
        </p:nvSpPr>
        <p:spPr>
          <a:xfrm>
            <a:off x="393192" y="1362455"/>
            <a:ext cx="8366760" cy="1188720"/>
          </a:xfrm>
          <a:prstGeom prst="rect">
            <a:avLst/>
          </a:prstGeom>
          <a:noFill/>
        </p:spPr>
        <p:txBody>
          <a:bodyPr wrap="square" rtlCol="0">
            <a:noAutofit/>
          </a:bodyPr>
          <a:lstStyle/>
          <a:p>
            <a:pPr marL="342900" indent="-342900">
              <a:spcBef>
                <a:spcPts val="576"/>
              </a:spcBef>
              <a:buClr>
                <a:srgbClr val="4B2A85"/>
              </a:buClr>
              <a:buSzPct val="60000"/>
              <a:buFont typeface="Wingdings" panose="05000000000000000000" pitchFamily="2" charset="2"/>
              <a:buChar char="v"/>
            </a:pPr>
            <a:r>
              <a:rPr lang="en-US" sz="2400" b="0" dirty="0">
                <a:latin typeface="Calibri" panose="020F0502020204030204" pitchFamily="34" charset="0"/>
                <a:cs typeface="Calibri" panose="020F0502020204030204" pitchFamily="34" charset="0"/>
              </a:rPr>
              <a:t>Each block begins with header (size in bytes and allocated bit)</a:t>
            </a:r>
          </a:p>
          <a:p>
            <a:pPr marL="342900" indent="-342900">
              <a:spcBef>
                <a:spcPts val="576"/>
              </a:spcBef>
              <a:buClr>
                <a:srgbClr val="4B2A85"/>
              </a:buClr>
              <a:buSzPct val="60000"/>
              <a:buFont typeface="Wingdings" panose="05000000000000000000" pitchFamily="2" charset="2"/>
              <a:buChar char="v"/>
            </a:pPr>
            <a:r>
              <a:rPr lang="en-US" sz="2400" b="0" dirty="0">
                <a:latin typeface="Calibri" panose="020F0502020204030204" pitchFamily="34" charset="0"/>
                <a:cs typeface="Calibri" panose="020F0502020204030204" pitchFamily="34" charset="0"/>
              </a:rPr>
              <a:t>Sequence of blocks in heap (</a:t>
            </a:r>
            <a:r>
              <a:rPr lang="en-US" sz="2400" b="0" dirty="0" err="1">
                <a:latin typeface="Courier New" panose="02070309020205020404" pitchFamily="49" charset="0"/>
                <a:cs typeface="Courier New" panose="02070309020205020404" pitchFamily="49" charset="0"/>
              </a:rPr>
              <a:t>size</a:t>
            </a:r>
            <a:r>
              <a:rPr lang="en-US" sz="2400" b="0" dirty="0" err="1">
                <a:latin typeface="Calibri" panose="020F0502020204030204" pitchFamily="34" charset="0"/>
                <a:cs typeface="Calibri" panose="020F0502020204030204" pitchFamily="34" charset="0"/>
              </a:rPr>
              <a:t>|</a:t>
            </a:r>
            <a:r>
              <a:rPr lang="en-US" sz="2400" b="0" dirty="0" err="1">
                <a:latin typeface="Courier New" panose="02070309020205020404" pitchFamily="49" charset="0"/>
                <a:cs typeface="Courier New" panose="02070309020205020404" pitchFamily="49" charset="0"/>
              </a:rPr>
              <a:t>allocated</a:t>
            </a:r>
            <a:r>
              <a:rPr lang="en-US" sz="2400" b="0" dirty="0">
                <a:latin typeface="Calibri" panose="020F0502020204030204" pitchFamily="34" charset="0"/>
                <a:cs typeface="Calibri" panose="020F0502020204030204" pitchFamily="34" charset="0"/>
              </a:rPr>
              <a:t>): </a:t>
            </a:r>
            <a:br>
              <a:rPr lang="en-US" sz="2400" b="0" dirty="0">
                <a:latin typeface="Calibri" panose="020F0502020204030204" pitchFamily="34" charset="0"/>
                <a:cs typeface="Calibri" panose="020F0502020204030204" pitchFamily="34" charset="0"/>
              </a:rPr>
            </a:br>
            <a:r>
              <a:rPr lang="en-US" sz="2400" b="0" dirty="0">
                <a:latin typeface="Calibri" panose="020F0502020204030204" pitchFamily="34" charset="0"/>
                <a:cs typeface="Calibri" panose="020F0502020204030204" pitchFamily="34" charset="0"/>
              </a:rPr>
              <a:t>16|0, </a:t>
            </a:r>
            <a:r>
              <a:rPr lang="en-US" sz="2400" dirty="0">
                <a:latin typeface="Calibri" panose="020F0502020204030204" pitchFamily="34" charset="0"/>
                <a:cs typeface="Calibri" panose="020F0502020204030204" pitchFamily="34" charset="0"/>
              </a:rPr>
              <a:t>32</a:t>
            </a:r>
            <a:r>
              <a:rPr lang="en-US" sz="2400" b="0" dirty="0">
                <a:latin typeface="Calibri" panose="020F0502020204030204" pitchFamily="34" charset="0"/>
                <a:cs typeface="Calibri" panose="020F0502020204030204" pitchFamily="34" charset="0"/>
              </a:rPr>
              <a:t>|1, </a:t>
            </a:r>
            <a:r>
              <a:rPr lang="en-US" sz="2400" dirty="0">
                <a:latin typeface="Calibri" panose="020F0502020204030204" pitchFamily="34" charset="0"/>
                <a:cs typeface="Calibri" panose="020F0502020204030204" pitchFamily="34" charset="0"/>
              </a:rPr>
              <a:t>64</a:t>
            </a:r>
            <a:r>
              <a:rPr lang="en-US" sz="2400" b="0" dirty="0">
                <a:latin typeface="Calibri" panose="020F0502020204030204" pitchFamily="34" charset="0"/>
                <a:cs typeface="Calibri" panose="020F0502020204030204" pitchFamily="34" charset="0"/>
              </a:rPr>
              <a:t>|0, </a:t>
            </a:r>
            <a:r>
              <a:rPr lang="en-US" sz="2400" dirty="0">
                <a:latin typeface="Calibri" panose="020F0502020204030204" pitchFamily="34" charset="0"/>
                <a:cs typeface="Calibri" panose="020F0502020204030204" pitchFamily="34" charset="0"/>
              </a:rPr>
              <a:t>32</a:t>
            </a:r>
            <a:r>
              <a:rPr lang="en-US" sz="2400" b="0" dirty="0">
                <a:latin typeface="Calibri" panose="020F0502020204030204" pitchFamily="34" charset="0"/>
                <a:cs typeface="Calibri" panose="020F0502020204030204" pitchFamily="34" charset="0"/>
              </a:rPr>
              <a:t>|1</a:t>
            </a:r>
          </a:p>
        </p:txBody>
      </p:sp>
    </p:spTree>
    <p:extLst>
      <p:ext uri="{BB962C8B-B14F-4D97-AF65-F5344CB8AC3E}">
        <p14:creationId xmlns:p14="http://schemas.microsoft.com/office/powerpoint/2010/main" val="220258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custDataLst>
              <p:tags r:id="rId1"/>
            </p:custDataLst>
          </p:nvPr>
        </p:nvSpPr>
        <p:spPr>
          <a:xfrm>
            <a:off x="356616" y="438912"/>
            <a:ext cx="8001000" cy="758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Finding a Free Block</a:t>
            </a:r>
          </a:p>
        </p:txBody>
      </p:sp>
      <p:sp>
        <p:nvSpPr>
          <p:cNvPr id="21506" name="Rectangle 2"/>
          <p:cNvSpPr>
            <a:spLocks noGrp="1" noChangeArrowheads="1"/>
          </p:cNvSpPr>
          <p:nvPr>
            <p:ph idx="1"/>
            <p:custDataLst>
              <p:tags r:id="rId2"/>
            </p:custDataLst>
          </p:nvPr>
        </p:nvSpPr>
        <p:spPr>
          <a:xfrm>
            <a:off x="393192" y="1362455"/>
            <a:ext cx="8366760" cy="3291840"/>
          </a:xfrm>
          <a:ln/>
        </p:spPr>
        <p:txBody>
          <a:bodyPr/>
          <a:lstStyle/>
          <a:p>
            <a:pPr>
              <a:lnSpc>
                <a:spcPct val="83000"/>
              </a:lnSpc>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i="1" dirty="0">
                <a:solidFill>
                  <a:srgbClr val="FF0000"/>
                </a:solidFill>
              </a:rPr>
              <a:t>First fit</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dirty="0"/>
              <a:t>Search list from beginning</a:t>
            </a:r>
            <a:r>
              <a:rPr lang="en-GB" b="0" dirty="0"/>
              <a:t>, choose </a:t>
            </a:r>
            <a:r>
              <a:rPr lang="en-GB" dirty="0"/>
              <a:t>first</a:t>
            </a:r>
            <a:r>
              <a:rPr lang="en-GB" b="0" dirty="0"/>
              <a:t> free block that fits: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1" i="1" dirty="0">
              <a:solidFill>
                <a:srgbClr val="C00000"/>
              </a:solidFill>
              <a:ea typeface="+mn-ea"/>
              <a:cs typeface="+mn-cs"/>
            </a:endParaRP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1" i="1" dirty="0">
              <a:solidFill>
                <a:srgbClr val="C00000"/>
              </a:solidFill>
              <a:ea typeface="+mn-ea"/>
              <a:cs typeface="+mn-cs"/>
            </a:endParaRP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1" i="1" dirty="0">
              <a:solidFill>
                <a:srgbClr val="C00000"/>
              </a:solidFill>
              <a:ea typeface="+mn-ea"/>
              <a:cs typeface="+mn-cs"/>
            </a:endParaRP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1" i="1" dirty="0">
              <a:solidFill>
                <a:srgbClr val="C00000"/>
              </a:solidFill>
              <a:ea typeface="+mn-ea"/>
              <a:cs typeface="+mn-cs"/>
            </a:endParaRP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0" dirty="0"/>
              <a:t>Can take time linear in total number of blocks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0" dirty="0"/>
              <a:t>In practice can cause “splinters” at beginning of list</a:t>
            </a:r>
          </a:p>
        </p:txBody>
      </p:sp>
      <p:sp>
        <p:nvSpPr>
          <p:cNvPr id="6" name="Slide Number Placeholder 5"/>
          <p:cNvSpPr>
            <a:spLocks noGrp="1"/>
          </p:cNvSpPr>
          <p:nvPr>
            <p:ph type="sldNum" sz="quarter" idx="10"/>
            <p:custDataLst>
              <p:tags r:id="rId3"/>
            </p:custDataLst>
          </p:nvPr>
        </p:nvSpPr>
        <p:spPr/>
        <p:txBody>
          <a:bodyPr/>
          <a:lstStyle/>
          <a:p>
            <a:fld id="{7CBE8339-D2AD-46DC-A898-FD1E949067F0}" type="slidenum">
              <a:rPr lang="en-US" smtClean="0"/>
              <a:pPr/>
              <a:t>8</a:t>
            </a:fld>
            <a:endParaRPr lang="en-US"/>
          </a:p>
        </p:txBody>
      </p:sp>
      <p:sp>
        <p:nvSpPr>
          <p:cNvPr id="21507" name="Text Box 3"/>
          <p:cNvSpPr txBox="1">
            <a:spLocks noChangeArrowheads="1"/>
          </p:cNvSpPr>
          <p:nvPr>
            <p:custDataLst>
              <p:tags r:id="rId4"/>
            </p:custDataLst>
          </p:nvPr>
        </p:nvSpPr>
        <p:spPr bwMode="auto">
          <a:xfrm>
            <a:off x="1097280" y="2194560"/>
            <a:ext cx="7534656" cy="1485664"/>
          </a:xfrm>
          <a:prstGeom prst="rect">
            <a:avLst/>
          </a:prstGeom>
          <a:solidFill>
            <a:schemeClr val="bg1">
              <a:lumMod val="95000"/>
            </a:schemeClr>
          </a:solidFill>
          <a:ln w="12700">
            <a:solidFill>
              <a:schemeClr val="tx1"/>
            </a:solidFill>
            <a:miter lim="800000"/>
            <a:headEnd/>
            <a:tailEnd/>
          </a:ln>
          <a:effectLst/>
        </p:spPr>
        <p:txBody>
          <a:bodyPr wrap="squar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p = heap_start;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anose="02070309020205020404" pitchFamily="49" charset="0"/>
                <a:cs typeface="Courier New" panose="02070309020205020404" pitchFamily="49" charset="0"/>
              </a:rPr>
              <a:t>while</a:t>
            </a:r>
            <a:r>
              <a:rPr lang="en-GB" sz="1600" b="0" dirty="0">
                <a:latin typeface="Courier New" panose="02070309020205020404" pitchFamily="49" charset="0"/>
                <a:cs typeface="Courier New" panose="02070309020205020404" pitchFamily="49" charset="0"/>
              </a:rPr>
              <a:t> ((p &lt; end) &amp;&amp;     </a:t>
            </a:r>
            <a:r>
              <a:rPr lang="en-GB" sz="1600" b="0" i="1" dirty="0">
                <a:solidFill>
                  <a:srgbClr val="0000FF"/>
                </a:solidFill>
                <a:latin typeface="Courier New" panose="02070309020205020404" pitchFamily="49" charset="0"/>
                <a:cs typeface="Courier New" panose="02070309020205020404" pitchFamily="49" charset="0"/>
              </a:rPr>
              <a:t>// not past end</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((*p &amp; 1) ||     </a:t>
            </a:r>
            <a:r>
              <a:rPr lang="en-GB" sz="1600" b="0" i="1" dirty="0">
                <a:solidFill>
                  <a:srgbClr val="0000FF"/>
                </a:solidFill>
                <a:latin typeface="Courier New" panose="02070309020205020404" pitchFamily="49" charset="0"/>
                <a:cs typeface="Courier New" panose="02070309020205020404" pitchFamily="49" charset="0"/>
              </a:rPr>
              <a:t>// already allocated</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US" sz="1600" b="0" dirty="0">
                <a:latin typeface="Courier New" panose="02070309020205020404" pitchFamily="49" charset="0"/>
                <a:cs typeface="Courier New" panose="02070309020205020404" pitchFamily="49" charset="0"/>
              </a:rPr>
              <a:t> </a:t>
            </a:r>
            <a:r>
              <a:rPr lang="en-GB" sz="1600" b="0" dirty="0">
                <a:latin typeface="Courier New" panose="02070309020205020404" pitchFamily="49" charset="0"/>
                <a:cs typeface="Courier New" panose="02070309020205020404" pitchFamily="49" charset="0"/>
              </a:rPr>
              <a:t>(*p &lt;= </a:t>
            </a:r>
            <a:r>
              <a:rPr lang="en-GB" sz="1600" b="0" dirty="0" err="1">
                <a:latin typeface="Courier New" panose="02070309020205020404" pitchFamily="49" charset="0"/>
                <a:cs typeface="Courier New" panose="02070309020205020404" pitchFamily="49" charset="0"/>
              </a:rPr>
              <a:t>len</a:t>
            </a:r>
            <a:r>
              <a:rPr lang="en-GB" sz="1600" b="0" dirty="0">
                <a:latin typeface="Courier New" panose="02070309020205020404" pitchFamily="49" charset="0"/>
                <a:cs typeface="Courier New" panose="02070309020205020404" pitchFamily="49" charset="0"/>
              </a:rPr>
              <a:t>))) { </a:t>
            </a:r>
            <a:r>
              <a:rPr lang="en-GB" sz="1600" b="0" i="1" dirty="0">
                <a:solidFill>
                  <a:srgbClr val="0000FF"/>
                </a:solidFill>
                <a:latin typeface="Courier New" panose="02070309020205020404" pitchFamily="49" charset="0"/>
                <a:cs typeface="Courier New" panose="02070309020205020404" pitchFamily="49" charset="0"/>
              </a:rPr>
              <a:t>// too small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p = p + (*p &amp; -2);    </a:t>
            </a:r>
            <a:r>
              <a:rPr lang="en-GB" sz="1600" b="0" i="1" dirty="0">
                <a:solidFill>
                  <a:srgbClr val="0000FF"/>
                </a:solidFill>
                <a:latin typeface="Courier New" panose="02070309020205020404" pitchFamily="49" charset="0"/>
                <a:cs typeface="Courier New" panose="02070309020205020404" pitchFamily="49" charset="0"/>
              </a:rPr>
              <a:t>// go to next block (UNSCALED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0" dirty="0">
                <a:latin typeface="Courier New" panose="02070309020205020404" pitchFamily="49" charset="0"/>
                <a:cs typeface="Courier New" panose="02070309020205020404" pitchFamily="49" charset="0"/>
              </a:rPr>
              <a:t>}                       </a:t>
            </a:r>
            <a:r>
              <a:rPr lang="en-GB" sz="1600" b="0" i="1" dirty="0">
                <a:solidFill>
                  <a:srgbClr val="0000FF"/>
                </a:solidFill>
                <a:latin typeface="Courier New" panose="02070309020205020404" pitchFamily="49" charset="0"/>
                <a:cs typeface="Courier New" panose="02070309020205020404" pitchFamily="49" charset="0"/>
              </a:rPr>
              <a:t>// p points to selected block or end</a:t>
            </a:r>
          </a:p>
        </p:txBody>
      </p:sp>
      <p:sp>
        <p:nvSpPr>
          <p:cNvPr id="10" name="TextBox 9"/>
          <p:cNvSpPr txBox="1"/>
          <p:nvPr>
            <p:custDataLst>
              <p:tags r:id="rId5"/>
            </p:custDataLst>
          </p:nvPr>
        </p:nvSpPr>
        <p:spPr>
          <a:xfrm>
            <a:off x="7132320" y="274320"/>
            <a:ext cx="1920240" cy="1477328"/>
          </a:xfrm>
          <a:prstGeom prst="rect">
            <a:avLst/>
          </a:prstGeom>
          <a:noFill/>
          <a:ln>
            <a:solidFill>
              <a:schemeClr val="tx1"/>
            </a:solidFill>
          </a:ln>
        </p:spPr>
        <p:txBody>
          <a:bodyPr wrap="square" lIns="91440" tIns="0" rIns="91440" bIns="0" rtlCol="0">
            <a:spAutoFit/>
          </a:bodyPr>
          <a:lstStyle/>
          <a:p>
            <a:pPr marL="222250" indent="-222250"/>
            <a:r>
              <a:rPr lang="en-US" sz="1600" b="0" dirty="0">
                <a:latin typeface="Calibri" panose="020F0502020204030204" pitchFamily="34" charset="0"/>
                <a:cs typeface="Calibri" panose="020F0502020204030204" pitchFamily="34" charset="0"/>
              </a:rPr>
              <a:t>(*p) gets the block </a:t>
            </a:r>
            <a:r>
              <a:rPr lang="en-US" sz="1600" b="0" i="1" dirty="0">
                <a:latin typeface="Calibri" panose="020F0502020204030204" pitchFamily="34" charset="0"/>
                <a:cs typeface="Calibri" panose="020F0502020204030204" pitchFamily="34" charset="0"/>
              </a:rPr>
              <a:t>header</a:t>
            </a:r>
            <a:endParaRPr lang="en-US" sz="1600" b="0" dirty="0">
              <a:latin typeface="Calibri" panose="020F0502020204030204" pitchFamily="34" charset="0"/>
              <a:cs typeface="Calibri" panose="020F0502020204030204" pitchFamily="34" charset="0"/>
            </a:endParaRPr>
          </a:p>
          <a:p>
            <a:pPr marL="222250" indent="-222250"/>
            <a:r>
              <a:rPr lang="en-US" sz="1600" b="0" dirty="0">
                <a:latin typeface="Calibri" panose="020F0502020204030204" pitchFamily="34" charset="0"/>
                <a:cs typeface="Calibri" panose="020F0502020204030204" pitchFamily="34" charset="0"/>
              </a:rPr>
              <a:t>(*p &amp; 1) extracts the </a:t>
            </a:r>
            <a:r>
              <a:rPr lang="en-US" sz="1600" b="0" dirty="0">
                <a:latin typeface="Courier New" panose="02070309020205020404" pitchFamily="49" charset="0"/>
                <a:cs typeface="Courier New" panose="02070309020205020404" pitchFamily="49" charset="0"/>
              </a:rPr>
              <a:t>allocated</a:t>
            </a:r>
            <a:r>
              <a:rPr lang="en-US" sz="1600" b="0" dirty="0">
                <a:latin typeface="Calibri" panose="020F0502020204030204" pitchFamily="34" charset="0"/>
                <a:cs typeface="Calibri" panose="020F0502020204030204" pitchFamily="34" charset="0"/>
              </a:rPr>
              <a:t> bit </a:t>
            </a:r>
          </a:p>
          <a:p>
            <a:pPr marL="222250" indent="-222250"/>
            <a:r>
              <a:rPr lang="en-US" sz="1600" b="0" dirty="0">
                <a:latin typeface="Calibri" panose="020F0502020204030204" pitchFamily="34" charset="0"/>
                <a:cs typeface="Calibri" panose="020F0502020204030204" pitchFamily="34" charset="0"/>
              </a:rPr>
              <a:t>(*p &amp; -2) extracts the </a:t>
            </a:r>
            <a:r>
              <a:rPr lang="en-US" sz="1600" b="0" dirty="0">
                <a:latin typeface="Courier New" panose="02070309020205020404" pitchFamily="49" charset="0"/>
                <a:cs typeface="Courier New" panose="02070309020205020404" pitchFamily="49" charset="0"/>
              </a:rPr>
              <a:t>size</a:t>
            </a:r>
          </a:p>
        </p:txBody>
      </p:sp>
      <p:grpSp>
        <p:nvGrpSpPr>
          <p:cNvPr id="46" name="Group 44"/>
          <p:cNvGrpSpPr/>
          <p:nvPr>
            <p:custDataLst>
              <p:tags r:id="rId6"/>
            </p:custDataLst>
          </p:nvPr>
        </p:nvGrpSpPr>
        <p:grpSpPr>
          <a:xfrm>
            <a:off x="378942" y="4846320"/>
            <a:ext cx="8629790" cy="1463040"/>
            <a:chOff x="378942" y="1584960"/>
            <a:chExt cx="8629790" cy="1463040"/>
          </a:xfrm>
        </p:grpSpPr>
        <p:sp>
          <p:nvSpPr>
            <p:cNvPr id="47" name="Rectangle 46"/>
            <p:cNvSpPr>
              <a:spLocks noChangeArrowheads="1"/>
            </p:cNvSpPr>
            <p:nvPr>
              <p:custDataLst>
                <p:tags r:id="rId7"/>
              </p:custDataLst>
            </p:nvPr>
          </p:nvSpPr>
          <p:spPr bwMode="auto">
            <a:xfrm>
              <a:off x="4901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nchorCtr="1"/>
            <a:lstStyle/>
            <a:p>
              <a:endParaRPr lang="en-US" sz="1400" dirty="0">
                <a:latin typeface="+mj-lt"/>
              </a:endParaRPr>
            </a:p>
          </p:txBody>
        </p:sp>
        <p:sp>
          <p:nvSpPr>
            <p:cNvPr id="48" name="Rectangle 47"/>
            <p:cNvSpPr>
              <a:spLocks noChangeArrowheads="1"/>
            </p:cNvSpPr>
            <p:nvPr>
              <p:custDataLst>
                <p:tags r:id="rId8"/>
              </p:custDataLst>
            </p:nvPr>
          </p:nvSpPr>
          <p:spPr bwMode="auto">
            <a:xfrm>
              <a:off x="794952" y="2127420"/>
              <a:ext cx="304800" cy="304800"/>
            </a:xfrm>
            <a:prstGeom prst="rect">
              <a:avLst/>
            </a:prstGeom>
            <a:solidFill>
              <a:srgbClr val="FFFFFF"/>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16|0</a:t>
              </a:r>
            </a:p>
          </p:txBody>
        </p:sp>
        <p:sp>
          <p:nvSpPr>
            <p:cNvPr id="49" name="Rectangle 48"/>
            <p:cNvSpPr>
              <a:spLocks noChangeArrowheads="1"/>
            </p:cNvSpPr>
            <p:nvPr>
              <p:custDataLst>
                <p:tags r:id="rId9"/>
              </p:custDataLst>
            </p:nvPr>
          </p:nvSpPr>
          <p:spPr bwMode="auto">
            <a:xfrm>
              <a:off x="10997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0" name="Rectangle 49"/>
            <p:cNvSpPr>
              <a:spLocks noChangeArrowheads="1"/>
            </p:cNvSpPr>
            <p:nvPr>
              <p:custDataLst>
                <p:tags r:id="rId10"/>
              </p:custDataLst>
            </p:nvPr>
          </p:nvSpPr>
          <p:spPr bwMode="auto">
            <a:xfrm>
              <a:off x="1404552" y="2127420"/>
              <a:ext cx="304800" cy="304800"/>
            </a:xfrm>
            <a:prstGeom prst="rect">
              <a:avLst/>
            </a:prstGeom>
            <a:solidFill>
              <a:schemeClr val="bg1">
                <a:lumMod val="75000"/>
              </a:schemeClr>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32|1</a:t>
              </a:r>
            </a:p>
          </p:txBody>
        </p:sp>
        <p:sp>
          <p:nvSpPr>
            <p:cNvPr id="51" name="Rectangle 50"/>
            <p:cNvSpPr>
              <a:spLocks noChangeArrowheads="1"/>
            </p:cNvSpPr>
            <p:nvPr>
              <p:custDataLst>
                <p:tags r:id="rId11"/>
              </p:custDataLst>
            </p:nvPr>
          </p:nvSpPr>
          <p:spPr bwMode="auto">
            <a:xfrm>
              <a:off x="17093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2" name="Rectangle 51"/>
            <p:cNvSpPr>
              <a:spLocks noChangeArrowheads="1"/>
            </p:cNvSpPr>
            <p:nvPr>
              <p:custDataLst>
                <p:tags r:id="rId12"/>
              </p:custDataLst>
            </p:nvPr>
          </p:nvSpPr>
          <p:spPr bwMode="auto">
            <a:xfrm>
              <a:off x="20141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3" name="Rectangle 52"/>
            <p:cNvSpPr>
              <a:spLocks noChangeArrowheads="1"/>
            </p:cNvSpPr>
            <p:nvPr>
              <p:custDataLst>
                <p:tags r:id="rId13"/>
              </p:custDataLst>
            </p:nvPr>
          </p:nvSpPr>
          <p:spPr bwMode="auto">
            <a:xfrm>
              <a:off x="2623752" y="2127420"/>
              <a:ext cx="304800" cy="304800"/>
            </a:xfrm>
            <a:prstGeom prst="rect">
              <a:avLst/>
            </a:prstGeom>
            <a:solidFill>
              <a:srgbClr val="FFFFFF"/>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64|0</a:t>
              </a:r>
            </a:p>
          </p:txBody>
        </p:sp>
        <p:sp>
          <p:nvSpPr>
            <p:cNvPr id="54" name="Rectangle 53"/>
            <p:cNvSpPr>
              <a:spLocks noChangeArrowheads="1"/>
            </p:cNvSpPr>
            <p:nvPr>
              <p:custDataLst>
                <p:tags r:id="rId14"/>
              </p:custDataLst>
            </p:nvPr>
          </p:nvSpPr>
          <p:spPr bwMode="auto">
            <a:xfrm>
              <a:off x="29285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5" name="Rectangle 54"/>
            <p:cNvSpPr>
              <a:spLocks noChangeArrowheads="1"/>
            </p:cNvSpPr>
            <p:nvPr>
              <p:custDataLst>
                <p:tags r:id="rId15"/>
              </p:custDataLst>
            </p:nvPr>
          </p:nvSpPr>
          <p:spPr bwMode="auto">
            <a:xfrm>
              <a:off x="32333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6" name="Rectangle 55"/>
            <p:cNvSpPr>
              <a:spLocks noChangeArrowheads="1"/>
            </p:cNvSpPr>
            <p:nvPr>
              <p:custDataLst>
                <p:tags r:id="rId16"/>
              </p:custDataLst>
            </p:nvPr>
          </p:nvSpPr>
          <p:spPr bwMode="auto">
            <a:xfrm>
              <a:off x="35381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7" name="Rectangle 56"/>
            <p:cNvSpPr>
              <a:spLocks noChangeArrowheads="1"/>
            </p:cNvSpPr>
            <p:nvPr>
              <p:custDataLst>
                <p:tags r:id="rId17"/>
              </p:custDataLst>
            </p:nvPr>
          </p:nvSpPr>
          <p:spPr bwMode="auto">
            <a:xfrm>
              <a:off x="38429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58" name="Rectangle 57"/>
            <p:cNvSpPr>
              <a:spLocks noChangeArrowheads="1"/>
            </p:cNvSpPr>
            <p:nvPr>
              <p:custDataLst>
                <p:tags r:id="rId18"/>
              </p:custDataLst>
            </p:nvPr>
          </p:nvSpPr>
          <p:spPr bwMode="auto">
            <a:xfrm>
              <a:off x="5062152" y="2127420"/>
              <a:ext cx="304800" cy="304800"/>
            </a:xfrm>
            <a:prstGeom prst="rect">
              <a:avLst/>
            </a:prstGeom>
            <a:solidFill>
              <a:schemeClr val="bg1">
                <a:lumMod val="75000"/>
              </a:schemeClr>
            </a:solid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32|1</a:t>
              </a:r>
            </a:p>
          </p:txBody>
        </p:sp>
        <p:sp>
          <p:nvSpPr>
            <p:cNvPr id="59" name="Rectangle 58"/>
            <p:cNvSpPr>
              <a:spLocks noChangeArrowheads="1"/>
            </p:cNvSpPr>
            <p:nvPr>
              <p:custDataLst>
                <p:tags r:id="rId19"/>
              </p:custDataLst>
            </p:nvPr>
          </p:nvSpPr>
          <p:spPr bwMode="auto">
            <a:xfrm>
              <a:off x="53669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0" name="Rectangle 59"/>
            <p:cNvSpPr>
              <a:spLocks noChangeArrowheads="1"/>
            </p:cNvSpPr>
            <p:nvPr>
              <p:custDataLst>
                <p:tags r:id="rId20"/>
              </p:custDataLst>
            </p:nvPr>
          </p:nvSpPr>
          <p:spPr bwMode="auto">
            <a:xfrm>
              <a:off x="23189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nchorCtr="1"/>
            <a:lstStyle/>
            <a:p>
              <a:endParaRPr lang="en-US" sz="1400" dirty="0">
                <a:latin typeface="+mj-lt"/>
              </a:endParaRPr>
            </a:p>
          </p:txBody>
        </p:sp>
        <p:sp>
          <p:nvSpPr>
            <p:cNvPr id="61" name="Rectangle 60"/>
            <p:cNvSpPr>
              <a:spLocks noChangeArrowheads="1"/>
            </p:cNvSpPr>
            <p:nvPr>
              <p:custDataLst>
                <p:tags r:id="rId21"/>
              </p:custDataLst>
            </p:nvPr>
          </p:nvSpPr>
          <p:spPr bwMode="auto">
            <a:xfrm>
              <a:off x="41477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2" name="Rectangle 61"/>
            <p:cNvSpPr>
              <a:spLocks noChangeArrowheads="1"/>
            </p:cNvSpPr>
            <p:nvPr>
              <p:custDataLst>
                <p:tags r:id="rId22"/>
              </p:custDataLst>
            </p:nvPr>
          </p:nvSpPr>
          <p:spPr bwMode="auto">
            <a:xfrm>
              <a:off x="44525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3" name="Rectangle 62"/>
            <p:cNvSpPr>
              <a:spLocks noChangeArrowheads="1"/>
            </p:cNvSpPr>
            <p:nvPr>
              <p:custDataLst>
                <p:tags r:id="rId23"/>
              </p:custDataLst>
            </p:nvPr>
          </p:nvSpPr>
          <p:spPr bwMode="auto">
            <a:xfrm>
              <a:off x="4757352" y="212742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4" name="Rectangle 63"/>
            <p:cNvSpPr>
              <a:spLocks noChangeArrowheads="1"/>
            </p:cNvSpPr>
            <p:nvPr>
              <p:custDataLst>
                <p:tags r:id="rId24"/>
              </p:custDataLst>
            </p:nvPr>
          </p:nvSpPr>
          <p:spPr bwMode="auto">
            <a:xfrm>
              <a:off x="56717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5" name="Rectangle 64"/>
            <p:cNvSpPr>
              <a:spLocks noChangeArrowheads="1"/>
            </p:cNvSpPr>
            <p:nvPr>
              <p:custDataLst>
                <p:tags r:id="rId25"/>
              </p:custDataLst>
            </p:nvPr>
          </p:nvSpPr>
          <p:spPr bwMode="auto">
            <a:xfrm>
              <a:off x="5976552" y="212742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6" name="Rectangle 65"/>
            <p:cNvSpPr>
              <a:spLocks noChangeArrowheads="1"/>
            </p:cNvSpPr>
            <p:nvPr>
              <p:custDataLst>
                <p:tags r:id="rId26"/>
              </p:custDataLst>
            </p:nvPr>
          </p:nvSpPr>
          <p:spPr bwMode="auto">
            <a:xfrm>
              <a:off x="6281352" y="212742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lIns="0" rIns="0" anchor="ctr" anchorCtr="1"/>
            <a:lstStyle/>
            <a:p>
              <a:r>
                <a:rPr lang="en-US" sz="1400" dirty="0">
                  <a:latin typeface="+mj-lt"/>
                  <a:cs typeface="Calibri Light" panose="020F0302020204030204" pitchFamily="34" charset="0"/>
                </a:rPr>
                <a:t>0|1</a:t>
              </a:r>
            </a:p>
          </p:txBody>
        </p:sp>
        <p:sp>
          <p:nvSpPr>
            <p:cNvPr id="67" name="Rectangle 27"/>
            <p:cNvSpPr>
              <a:spLocks noChangeArrowheads="1"/>
            </p:cNvSpPr>
            <p:nvPr>
              <p:custDataLst>
                <p:tags r:id="rId27"/>
              </p:custDataLst>
            </p:nvPr>
          </p:nvSpPr>
          <p:spPr bwMode="auto">
            <a:xfrm>
              <a:off x="7058013" y="176784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8" name="Rectangle 28"/>
            <p:cNvSpPr>
              <a:spLocks noChangeArrowheads="1"/>
            </p:cNvSpPr>
            <p:nvPr>
              <p:custDataLst>
                <p:tags r:id="rId28"/>
              </p:custDataLst>
            </p:nvPr>
          </p:nvSpPr>
          <p:spPr bwMode="auto">
            <a:xfrm>
              <a:off x="7058013" y="2133600"/>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69" name="Text Box 29"/>
            <p:cNvSpPr txBox="1">
              <a:spLocks noChangeArrowheads="1"/>
            </p:cNvSpPr>
            <p:nvPr>
              <p:custDataLst>
                <p:tags r:id="rId29"/>
              </p:custDataLst>
            </p:nvPr>
          </p:nvSpPr>
          <p:spPr bwMode="auto">
            <a:xfrm>
              <a:off x="7362812" y="1767840"/>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Free word</a:t>
              </a:r>
            </a:p>
          </p:txBody>
        </p:sp>
        <p:sp>
          <p:nvSpPr>
            <p:cNvPr id="70" name="Text Box 30"/>
            <p:cNvSpPr txBox="1">
              <a:spLocks noChangeArrowheads="1"/>
            </p:cNvSpPr>
            <p:nvPr>
              <p:custDataLst>
                <p:tags r:id="rId30"/>
              </p:custDataLst>
            </p:nvPr>
          </p:nvSpPr>
          <p:spPr bwMode="auto">
            <a:xfrm>
              <a:off x="7360919" y="2133974"/>
              <a:ext cx="1645920" cy="301752"/>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p>
          </p:txBody>
        </p:sp>
        <p:sp>
          <p:nvSpPr>
            <p:cNvPr id="71" name="Rectangle 28"/>
            <p:cNvSpPr>
              <a:spLocks noChangeArrowheads="1"/>
            </p:cNvSpPr>
            <p:nvPr>
              <p:custDataLst>
                <p:tags r:id="rId31"/>
              </p:custDataLst>
            </p:nvPr>
          </p:nvSpPr>
          <p:spPr bwMode="auto">
            <a:xfrm>
              <a:off x="7059168" y="2499360"/>
              <a:ext cx="304800" cy="304800"/>
            </a:xfrm>
            <a:prstGeom prst="rect">
              <a:avLst/>
            </a:prstGeom>
            <a:pattFill prst="ltDnDiag">
              <a:fgClr>
                <a:schemeClr val="tx1">
                  <a:lumMod val="50000"/>
                  <a:lumOff val="50000"/>
                </a:schemeClr>
              </a:fgClr>
              <a:bgClr>
                <a:schemeClr val="bg1"/>
              </a:bgClr>
            </a:pattFill>
            <a:ln w="3240">
              <a:solidFill>
                <a:schemeClr val="tx1"/>
              </a:solidFill>
              <a:miter lim="800000"/>
              <a:headEnd/>
              <a:tailEnd/>
            </a:ln>
            <a:effectLst/>
          </p:spPr>
          <p:txBody>
            <a:bodyPr wrap="none" anchor="ctr"/>
            <a:lstStyle/>
            <a:p>
              <a:endParaRPr lang="en-US" dirty="0">
                <a:latin typeface="Lato" panose="020F0502020204030203" pitchFamily="34" charset="0"/>
              </a:endParaRPr>
            </a:p>
          </p:txBody>
        </p:sp>
        <p:sp>
          <p:nvSpPr>
            <p:cNvPr id="72" name="Text Box 30"/>
            <p:cNvSpPr txBox="1">
              <a:spLocks noChangeArrowheads="1"/>
            </p:cNvSpPr>
            <p:nvPr>
              <p:custDataLst>
                <p:tags r:id="rId32"/>
              </p:custDataLst>
            </p:nvPr>
          </p:nvSpPr>
          <p:spPr bwMode="auto">
            <a:xfrm>
              <a:off x="7360919" y="2499360"/>
              <a:ext cx="1645920" cy="548640"/>
            </a:xfrm>
            <a:prstGeom prst="rect">
              <a:avLst/>
            </a:prstGeom>
            <a:noFill/>
            <a:ln w="9525">
              <a:noFill/>
              <a:round/>
              <a:headEnd/>
              <a:tailEnd/>
            </a:ln>
            <a:effectLst/>
          </p:spPr>
          <p:txBody>
            <a:bodyPr wrap="none" lIns="90000" tIns="0" rIns="90000" bIns="0" anchor="ctr" anchorCtr="0">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anose="020F0502020204030204" pitchFamily="34" charset="0"/>
                  <a:cs typeface="Calibri" panose="020F0502020204030204" pitchFamily="34" charset="0"/>
                </a:rPr>
                <a:t>Allocated word</a:t>
              </a:r>
              <a:br>
                <a:rPr lang="en-GB" sz="1600" dirty="0">
                  <a:latin typeface="Calibri" panose="020F0502020204030204" pitchFamily="34" charset="0"/>
                  <a:cs typeface="Calibri" panose="020F0502020204030204" pitchFamily="34" charset="0"/>
                </a:rPr>
              </a:br>
              <a:r>
                <a:rPr lang="en-GB" sz="1600" dirty="0">
                  <a:latin typeface="Calibri" panose="020F0502020204030204" pitchFamily="34" charset="0"/>
                  <a:cs typeface="Calibri" panose="020F0502020204030204" pitchFamily="34" charset="0"/>
                </a:rPr>
                <a:t>unused</a:t>
              </a:r>
            </a:p>
          </p:txBody>
        </p:sp>
        <p:cxnSp>
          <p:nvCxnSpPr>
            <p:cNvPr id="73" name="Straight Arrow Connector 72"/>
            <p:cNvCxnSpPr/>
            <p:nvPr>
              <p:custDataLst>
                <p:tags r:id="rId33"/>
              </p:custDataLst>
            </p:nvPr>
          </p:nvCxnSpPr>
          <p:spPr bwMode="auto">
            <a:xfrm>
              <a:off x="629014" y="1870346"/>
              <a:ext cx="280556" cy="257074"/>
            </a:xfrm>
            <a:prstGeom prst="straightConnector1">
              <a:avLst/>
            </a:prstGeom>
            <a:noFill/>
            <a:ln w="12700">
              <a:solidFill>
                <a:srgbClr val="000000"/>
              </a:solidFill>
              <a:miter lim="800000"/>
              <a:headEnd type="none" w="med" len="med"/>
              <a:tailEnd type="arrow"/>
            </a:ln>
            <a:effectLst/>
          </p:spPr>
        </p:cxnSp>
        <p:sp>
          <p:nvSpPr>
            <p:cNvPr id="74" name="TextBox 73"/>
            <p:cNvSpPr txBox="1"/>
            <p:nvPr>
              <p:custDataLst>
                <p:tags r:id="rId34"/>
              </p:custDataLst>
            </p:nvPr>
          </p:nvSpPr>
          <p:spPr>
            <a:xfrm>
              <a:off x="378942" y="1584960"/>
              <a:ext cx="2114681" cy="369332"/>
            </a:xfrm>
            <a:prstGeom prst="rect">
              <a:avLst/>
            </a:prstGeom>
            <a:noFill/>
          </p:spPr>
          <p:txBody>
            <a:bodyPr wrap="none" rtlCol="0">
              <a:spAutoFit/>
            </a:bodyPr>
            <a:lstStyle/>
            <a:p>
              <a:r>
                <a:rPr lang="en-US" sz="1800" dirty="0">
                  <a:latin typeface="Courier New" panose="02070309020205020404" pitchFamily="49" charset="0"/>
                  <a:cs typeface="Courier New" panose="02070309020205020404" pitchFamily="49" charset="0"/>
                </a:rPr>
                <a:t>p = </a:t>
              </a:r>
              <a:r>
                <a:rPr lang="en-US" sz="1800" dirty="0" err="1">
                  <a:latin typeface="Courier New" panose="02070309020205020404" pitchFamily="49" charset="0"/>
                  <a:cs typeface="Courier New" panose="02070309020205020404" pitchFamily="49" charset="0"/>
                </a:rPr>
                <a:t>heap_start</a:t>
              </a:r>
              <a:endParaRPr lang="en-US" sz="1800" dirty="0">
                <a:latin typeface="Courier New" panose="02070309020205020404" pitchFamily="49" charset="0"/>
                <a:cs typeface="Courier New" panose="02070309020205020404" pitchFamily="49" charset="0"/>
              </a:endParaRPr>
            </a:p>
          </p:txBody>
        </p:sp>
        <p:cxnSp>
          <p:nvCxnSpPr>
            <p:cNvPr id="75" name="Straight Connector 74"/>
            <p:cNvCxnSpPr/>
            <p:nvPr>
              <p:custDataLst>
                <p:tags r:id="rId35"/>
              </p:custDataLst>
            </p:nvPr>
          </p:nvCxnSpPr>
          <p:spPr bwMode="auto">
            <a:xfrm rot="5400000">
              <a:off x="1573058"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76" name="Straight Connector 75"/>
            <p:cNvCxnSpPr/>
            <p:nvPr>
              <p:custDataLst>
                <p:tags r:id="rId36"/>
              </p:custDataLst>
            </p:nvPr>
          </p:nvCxnSpPr>
          <p:spPr bwMode="auto">
            <a:xfrm rot="5400000">
              <a:off x="96345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77" name="Straight Connector 76"/>
            <p:cNvCxnSpPr/>
            <p:nvPr>
              <p:custDataLst>
                <p:tags r:id="rId37"/>
              </p:custDataLst>
            </p:nvPr>
          </p:nvCxnSpPr>
          <p:spPr bwMode="auto">
            <a:xfrm rot="5400000">
              <a:off x="2792258"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78" name="Straight Connector 77"/>
            <p:cNvCxnSpPr/>
            <p:nvPr>
              <p:custDataLst>
                <p:tags r:id="rId38"/>
              </p:custDataLst>
            </p:nvPr>
          </p:nvCxnSpPr>
          <p:spPr bwMode="auto">
            <a:xfrm rot="5400000">
              <a:off x="218265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79" name="Straight Connector 78"/>
            <p:cNvCxnSpPr/>
            <p:nvPr>
              <p:custDataLst>
                <p:tags r:id="rId39"/>
              </p:custDataLst>
            </p:nvPr>
          </p:nvCxnSpPr>
          <p:spPr bwMode="auto">
            <a:xfrm rot="5400000">
              <a:off x="401304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80" name="Straight Connector 79"/>
            <p:cNvCxnSpPr/>
            <p:nvPr>
              <p:custDataLst>
                <p:tags r:id="rId40"/>
              </p:custDataLst>
            </p:nvPr>
          </p:nvCxnSpPr>
          <p:spPr bwMode="auto">
            <a:xfrm rot="5400000">
              <a:off x="3403446"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81" name="Straight Connector 80"/>
            <p:cNvCxnSpPr/>
            <p:nvPr>
              <p:custDataLst>
                <p:tags r:id="rId41"/>
              </p:custDataLst>
            </p:nvPr>
          </p:nvCxnSpPr>
          <p:spPr bwMode="auto">
            <a:xfrm rot="5400000">
              <a:off x="5232247"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82" name="Straight Connector 81"/>
            <p:cNvCxnSpPr/>
            <p:nvPr>
              <p:custDataLst>
                <p:tags r:id="rId42"/>
              </p:custDataLst>
            </p:nvPr>
          </p:nvCxnSpPr>
          <p:spPr bwMode="auto">
            <a:xfrm rot="5400000">
              <a:off x="4622646" y="2572995"/>
              <a:ext cx="274320" cy="1588"/>
            </a:xfrm>
            <a:prstGeom prst="line">
              <a:avLst/>
            </a:prstGeom>
            <a:noFill/>
            <a:ln w="12700">
              <a:solidFill>
                <a:srgbClr val="000000"/>
              </a:solidFill>
              <a:prstDash val="sysDot"/>
              <a:miter lim="800000"/>
              <a:headEnd type="none" w="med" len="med"/>
              <a:tailEnd type="none" w="med" len="med"/>
            </a:ln>
            <a:effectLst/>
          </p:spPr>
        </p:cxnSp>
        <p:cxnSp>
          <p:nvCxnSpPr>
            <p:cNvPr id="83" name="Straight Connector 82"/>
            <p:cNvCxnSpPr/>
            <p:nvPr>
              <p:custDataLst>
                <p:tags r:id="rId43"/>
              </p:custDataLst>
            </p:nvPr>
          </p:nvCxnSpPr>
          <p:spPr bwMode="auto">
            <a:xfrm rot="5400000">
              <a:off x="5841846" y="2572995"/>
              <a:ext cx="274320" cy="1588"/>
            </a:xfrm>
            <a:prstGeom prst="line">
              <a:avLst/>
            </a:prstGeom>
            <a:noFill/>
            <a:ln w="12700">
              <a:solidFill>
                <a:srgbClr val="000000"/>
              </a:solidFill>
              <a:prstDash val="sysDot"/>
              <a:miter lim="800000"/>
              <a:headEnd type="none" w="med" len="med"/>
              <a:tailEnd type="none" w="med" len="med"/>
            </a:ln>
            <a:effectLst/>
          </p:spPr>
        </p:cxnSp>
      </p:grpSp>
    </p:spTree>
    <p:extLst>
      <p:ext uri="{BB962C8B-B14F-4D97-AF65-F5344CB8AC3E}">
        <p14:creationId xmlns:p14="http://schemas.microsoft.com/office/powerpoint/2010/main" val="7740610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6">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custDataLst>
              <p:tags r:id="rId1"/>
            </p:custDataLst>
          </p:nvPr>
        </p:nvSpPr>
        <p:spPr>
          <a:xfrm>
            <a:off x="356616" y="438912"/>
            <a:ext cx="8403336" cy="758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Finding a Free Block</a:t>
            </a:r>
          </a:p>
        </p:txBody>
      </p:sp>
      <p:sp>
        <p:nvSpPr>
          <p:cNvPr id="21506" name="Rectangle 2"/>
          <p:cNvSpPr>
            <a:spLocks noGrp="1" noChangeArrowheads="1"/>
          </p:cNvSpPr>
          <p:nvPr>
            <p:ph idx="1"/>
            <p:custDataLst>
              <p:tags r:id="rId2"/>
            </p:custDataLst>
          </p:nvPr>
        </p:nvSpPr>
        <p:spPr>
          <a:xfrm>
            <a:off x="393192" y="1362456"/>
            <a:ext cx="8366760" cy="4974336"/>
          </a:xfrm>
          <a:ln/>
        </p:spPr>
        <p:txBody>
          <a:bodyPr/>
          <a:lstStyle/>
          <a:p>
            <a:pPr>
              <a:lnSpc>
                <a:spcPct val="83000"/>
              </a:lnSpc>
              <a:spcBef>
                <a:spcPts val="1250"/>
              </a:spcBef>
            </a:pPr>
            <a:r>
              <a:rPr lang="en-GB" i="1" dirty="0">
                <a:solidFill>
                  <a:srgbClr val="FF0000"/>
                </a:solidFill>
              </a:rPr>
              <a:t>Next fit</a:t>
            </a:r>
          </a:p>
          <a:p>
            <a:pPr lvl="1">
              <a:lnSpc>
                <a:spcPct val="88000"/>
              </a:lnSpc>
              <a:spcBef>
                <a:spcPts val="563"/>
              </a:spcBef>
            </a:pPr>
            <a:r>
              <a:rPr lang="en-GB" b="0" dirty="0"/>
              <a:t>Like first-fit, but </a:t>
            </a:r>
            <a:r>
              <a:rPr lang="en-GB" b="1" dirty="0"/>
              <a:t>search list starting where previous search finished</a:t>
            </a:r>
          </a:p>
          <a:p>
            <a:pPr lvl="1"/>
            <a:r>
              <a:rPr lang="en-GB" dirty="0"/>
              <a:t>Should often be faster than first-fit: avoids re-scanning unhelpful blocks</a:t>
            </a:r>
          </a:p>
          <a:p>
            <a:pPr lvl="1"/>
            <a:r>
              <a:rPr lang="en-GB" dirty="0"/>
              <a:t>Some research suggests that fragmentation is worse</a:t>
            </a:r>
          </a:p>
          <a:p>
            <a:pPr>
              <a:lnSpc>
                <a:spcPct val="83000"/>
              </a:lnSpc>
              <a:spcBef>
                <a:spcPts val="1250"/>
              </a:spcBef>
            </a:pPr>
            <a:r>
              <a:rPr lang="en-GB" i="1" dirty="0">
                <a:solidFill>
                  <a:srgbClr val="FF0000"/>
                </a:solidFill>
              </a:rPr>
              <a:t>Best fit</a:t>
            </a:r>
          </a:p>
          <a:p>
            <a:pPr lvl="1">
              <a:lnSpc>
                <a:spcPct val="88000"/>
              </a:lnSpc>
              <a:spcBef>
                <a:spcPts val="563"/>
              </a:spcBef>
            </a:pPr>
            <a:r>
              <a:rPr lang="en-GB" b="0" dirty="0"/>
              <a:t>Search the list, choose the </a:t>
            </a:r>
            <a:r>
              <a:rPr lang="en-GB" b="1" i="1" dirty="0"/>
              <a:t>best</a:t>
            </a:r>
            <a:r>
              <a:rPr lang="en-GB" b="0" dirty="0"/>
              <a:t> free block:  large enough AND with fewest bytes left over</a:t>
            </a:r>
          </a:p>
          <a:p>
            <a:pPr lvl="1">
              <a:lnSpc>
                <a:spcPct val="88000"/>
              </a:lnSpc>
              <a:spcBef>
                <a:spcPts val="563"/>
              </a:spcBef>
            </a:pPr>
            <a:r>
              <a:rPr lang="en-GB" b="0" dirty="0"/>
              <a:t>Keeps fragments small—usually helps fragmentation</a:t>
            </a:r>
          </a:p>
          <a:p>
            <a:pPr lvl="1">
              <a:lnSpc>
                <a:spcPct val="88000"/>
              </a:lnSpc>
              <a:spcBef>
                <a:spcPts val="563"/>
              </a:spcBef>
            </a:pPr>
            <a:r>
              <a:rPr lang="en-GB" b="0" dirty="0"/>
              <a:t>Usually worse throughput</a:t>
            </a:r>
          </a:p>
        </p:txBody>
      </p:sp>
      <p:sp>
        <p:nvSpPr>
          <p:cNvPr id="6" name="Slide Number Placeholder 5"/>
          <p:cNvSpPr>
            <a:spLocks noGrp="1"/>
          </p:cNvSpPr>
          <p:nvPr>
            <p:ph type="sldNum" sz="quarter" idx="10"/>
            <p:custDataLst>
              <p:tags r:id="rId3"/>
            </p:custDataLst>
          </p:nvPr>
        </p:nvSpPr>
        <p:spPr/>
        <p:txBody>
          <a:bodyPr/>
          <a:lstStyle/>
          <a:p>
            <a:fld id="{7CBE8339-D2AD-46DC-A898-FD1E949067F0}" type="slidenum">
              <a:rPr lang="en-US" smtClean="0"/>
              <a:pPr/>
              <a:t>9</a:t>
            </a:fld>
            <a:endParaRPr lang="en-US"/>
          </a:p>
        </p:txBody>
      </p:sp>
    </p:spTree>
    <p:extLst>
      <p:ext uri="{BB962C8B-B14F-4D97-AF65-F5344CB8AC3E}">
        <p14:creationId xmlns:p14="http://schemas.microsoft.com/office/powerpoint/2010/main" val="399053567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6">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9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UWTheme-351-Au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rgbClr val="CC0000"/>
          </a:solidFill>
          <a:prstDash val="solid"/>
          <a:round/>
          <a:headEnd type="none" w="med" len="med"/>
          <a:tailEnd type="triangle" w="med" len="med"/>
        </a:ln>
        <a:effectLst/>
      </a:spPr>
      <a:bodyPr vert="horz" wrap="square" lIns="91440" tIns="45720" rIns="91440" bIns="45720"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sz="2000" smtClean="0">
            <a:solidFill>
              <a:srgbClr val="C00000"/>
            </a:solidFill>
            <a:latin typeface="Calibri" charset="0"/>
            <a:ea typeface="Calibri" charset="0"/>
            <a:cs typeface="Calibri" charset="0"/>
          </a:defRPr>
        </a:defPPr>
      </a:lstStyle>
    </a:spDef>
    <a:lnDef>
      <a:spPr bwMode="auto">
        <a:xfrm>
          <a:off x="0" y="0"/>
          <a:ext cx="1" cy="1"/>
        </a:xfrm>
        <a:custGeom>
          <a:avLst/>
          <a:gdLst/>
          <a:ahLst/>
          <a:cxnLst/>
          <a:rect l="0" t="0" r="0" b="0"/>
          <a:pathLst/>
        </a:custGeom>
        <a:noFill/>
        <a:ln w="25400" cap="flat" cmpd="sng" algn="ctr">
          <a:solidFill>
            <a:srgbClr val="CC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Narrow" pitchFamily="34" charset="0"/>
          </a:defRPr>
        </a:defPPr>
      </a:lstStyle>
    </a:lnDef>
    <a:txDef>
      <a:spPr>
        <a:noFill/>
      </a:spPr>
      <a:bodyPr wrap="none" rtlCol="0">
        <a:spAutoFit/>
      </a:bodyPr>
      <a:lstStyle>
        <a:defPPr>
          <a:defRPr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WTheme-351-Au18" id="{5C6D7646-6FE6-4EA9-9440-0A3D5C463217}" vid="{2D96F9FA-743E-48FB-9478-12DCF3A4E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UWTheme-351-Au18</Template>
  <TotalTime>7084</TotalTime>
  <Words>3540</Words>
  <Application>Microsoft Office PowerPoint</Application>
  <PresentationFormat>On-screen Show (4:3)</PresentationFormat>
  <Paragraphs>737</Paragraphs>
  <Slides>38</Slides>
  <Notes>26</Notes>
  <HiddenSlides>1</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38</vt:i4>
      </vt:variant>
    </vt:vector>
  </HeadingPairs>
  <TitlesOfParts>
    <vt:vector size="50" baseType="lpstr">
      <vt:lpstr>Anonymous Pro</vt:lpstr>
      <vt:lpstr>Arial</vt:lpstr>
      <vt:lpstr>Arial Narrow</vt:lpstr>
      <vt:lpstr>Calibri</vt:lpstr>
      <vt:lpstr>Cambria Math</vt:lpstr>
      <vt:lpstr>Courier New</vt:lpstr>
      <vt:lpstr>Helvetica</vt:lpstr>
      <vt:lpstr>Lato</vt:lpstr>
      <vt:lpstr>Roboto Regular</vt:lpstr>
      <vt:lpstr>Times New Roman</vt:lpstr>
      <vt:lpstr>Wingdings</vt:lpstr>
      <vt:lpstr>UWTheme-351-Au18</vt:lpstr>
      <vt:lpstr>Memory Allocation II CSE 351 Summer 2020</vt:lpstr>
      <vt:lpstr>End of Quarter Approaching!</vt:lpstr>
      <vt:lpstr>Administrivia</vt:lpstr>
      <vt:lpstr>Administrivia</vt:lpstr>
      <vt:lpstr>Keeping Track of Free Blocks</vt:lpstr>
      <vt:lpstr>Implicit Free Lists</vt:lpstr>
      <vt:lpstr>Implicit Free List Example</vt:lpstr>
      <vt:lpstr>Implicit List:  Finding a Free Block</vt:lpstr>
      <vt:lpstr>Implicit List:  Finding a Free Block</vt:lpstr>
      <vt:lpstr>Polling Question [Alloc II]</vt:lpstr>
      <vt:lpstr>Implicit List:  Allocating in a Free Block</vt:lpstr>
      <vt:lpstr>Implicit List:  Freeing a Block</vt:lpstr>
      <vt:lpstr>Implicit List:  Coalescing with Next</vt:lpstr>
      <vt:lpstr>Implicit List:  Bidirectional Coalescing </vt:lpstr>
      <vt:lpstr>Constant Time Coalescing</vt:lpstr>
      <vt:lpstr>Constant Time Coalescing</vt:lpstr>
      <vt:lpstr>Implicit Free List Review Questions</vt:lpstr>
      <vt:lpstr>Keeping Track of Free Blocks</vt:lpstr>
      <vt:lpstr>Explicit Free Lists</vt:lpstr>
      <vt:lpstr>Doubly-Linked Lists</vt:lpstr>
      <vt:lpstr>Explicit Free Lists</vt:lpstr>
      <vt:lpstr>Allocating From Explicit Free Lists</vt:lpstr>
      <vt:lpstr>Allocating From Explicit Free Lists</vt:lpstr>
      <vt:lpstr>Freeing With Explicit Free Lists</vt:lpstr>
      <vt:lpstr>Coalescing in Explicit Free Lists</vt:lpstr>
      <vt:lpstr>Freeing with LIFO Policy (Case 1)</vt:lpstr>
      <vt:lpstr>Freeing with LIFO Policy (Case 2)</vt:lpstr>
      <vt:lpstr>Freeing with LIFO Policy (Case 3)</vt:lpstr>
      <vt:lpstr>Freeing with LIFO Policy (Case 4)</vt:lpstr>
      <vt:lpstr>Do we always need the boundary tags?</vt:lpstr>
      <vt:lpstr>Explicit List Summary</vt:lpstr>
      <vt:lpstr>PowerPoint Presentation</vt:lpstr>
      <vt:lpstr>Keeping Track of Free Blocks</vt:lpstr>
      <vt:lpstr>Segregated List (SegList) Allocators</vt:lpstr>
      <vt:lpstr>SegList Allocator</vt:lpstr>
      <vt:lpstr>SegList Allocator</vt:lpstr>
      <vt:lpstr>SegList Advantages</vt:lpstr>
      <vt:lpstr>Freeing with LIFO Policy (Explicit Free List)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Allocation II CSE 351 Spring 2020</dc:title>
  <dc:creator>Justin Hsia</dc:creator>
  <cp:lastModifiedBy>Porter Jones</cp:lastModifiedBy>
  <cp:revision>148</cp:revision>
  <cp:lastPrinted>2019-11-23T02:10:21Z</cp:lastPrinted>
  <dcterms:created xsi:type="dcterms:W3CDTF">2016-11-27T02:50:12Z</dcterms:created>
  <dcterms:modified xsi:type="dcterms:W3CDTF">2020-08-13T20:45:17Z</dcterms:modified>
</cp:coreProperties>
</file>