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7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8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9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0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1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2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3.xml" ContentType="application/vnd.openxmlformats-officedocument.presentationml.notesSlide+xml"/>
  <Override PartName="/ppt/ink/ink1.xml" ContentType="application/inkml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4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5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6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7.xml" ContentType="application/vnd.openxmlformats-officedocument.presentationml.notesSlide+xml"/>
  <Override PartName="/ppt/ink/ink2.xml" ContentType="application/inkml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8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9.xml" ContentType="application/vnd.openxmlformats-officedocument.presentationml.notesSlide+xml"/>
  <Override PartName="/ppt/ink/ink3.xml" ContentType="application/inkml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0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1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22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31"/>
  </p:notesMasterIdLst>
  <p:handoutMasterIdLst>
    <p:handoutMasterId r:id="rId32"/>
  </p:handoutMasterIdLst>
  <p:sldIdLst>
    <p:sldId id="345" r:id="rId2"/>
    <p:sldId id="360" r:id="rId3"/>
    <p:sldId id="362" r:id="rId4"/>
    <p:sldId id="361" r:id="rId5"/>
    <p:sldId id="357" r:id="rId6"/>
    <p:sldId id="358" r:id="rId7"/>
    <p:sldId id="359" r:id="rId8"/>
    <p:sldId id="351" r:id="rId9"/>
    <p:sldId id="352" r:id="rId10"/>
    <p:sldId id="356" r:id="rId11"/>
    <p:sldId id="353" r:id="rId12"/>
    <p:sldId id="354" r:id="rId13"/>
    <p:sldId id="355" r:id="rId14"/>
    <p:sldId id="347" r:id="rId15"/>
    <p:sldId id="348" r:id="rId16"/>
    <p:sldId id="349" r:id="rId17"/>
    <p:sldId id="265" r:id="rId18"/>
    <p:sldId id="336" r:id="rId19"/>
    <p:sldId id="271" r:id="rId20"/>
    <p:sldId id="324" r:id="rId21"/>
    <p:sldId id="325" r:id="rId22"/>
    <p:sldId id="335" r:id="rId23"/>
    <p:sldId id="274" r:id="rId24"/>
    <p:sldId id="275" r:id="rId25"/>
    <p:sldId id="319" r:id="rId26"/>
    <p:sldId id="326" r:id="rId27"/>
    <p:sldId id="276" r:id="rId28"/>
    <p:sldId id="327" r:id="rId29"/>
    <p:sldId id="322" r:id="rId3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  <a:srgbClr val="EFBFBF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1983" autoAdjust="0"/>
  </p:normalViewPr>
  <p:slideViewPr>
    <p:cSldViewPr snapToGrid="0">
      <p:cViewPr varScale="1">
        <p:scale>
          <a:sx n="56" d="100"/>
          <a:sy n="56" d="100"/>
        </p:scale>
        <p:origin x="161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BA859-18F9-41E4-829C-48B6C56E1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7848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2:37:05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2918 700 148 0,'-4'-5'57'0,"4"5"-44"0,0 2 10 15,0 3 0-15,0 9-5 16,0 12 0-16,0 14 3 16,0 15 1-16,0 17-11 15,0 26 9-15,0 15 3 0,0 9 0 16,0 10 0-16,2 1-10 15,0-17-3-15,2 6-4 16,1-8-1-16,-1-16-3 16,2-14 1-16,-2-12-4 15,0-9-2-15,-2-15-31 0,1-3-13 16,-1-11-36 0,2-10-52-16,-2-3 33 15</inkml:trace>
  <inkml:trace contextRef="#ctx0" brushRef="#br0" timeOffset="1">2960 702 116 0,'0'0'44'0,"2"-2"-35"0,0 2-8 0,-2 0-5 16,2 0 2-16,-2 0 3 16,4 0 1-16,0 0-2 15,0 2-2-15,0-2 1 16,0 6 1-16,1-4 0 16,-1 1-3-16,0 0 2 15,2-3 12-15,0 5 7 16,3-2 2-16,1-3 0 0,1 0-8 15,1 0-3 1,0 0-5-16,5 2 2 0,0 1 0 16,-1-3 0-16,1 0 1 15,0 0 2-15,1 0 5 0,-1 0-8 16,1 0-3-16,3-3-2 16,1 1 1-16,1-1-1 15,3-2-1-15,1 5 3 16,1 0 0-16,2 5 1 15,-1-2 2-15,-3-1-3 16,3-2-2-16,1 0 0 16,-2 0-1-16,4 0 4 15,1 0 2-15,2 0 0 16,2 0-1-16,0 0-3 16,3-2 1-16,-3-1-4 0,1-2 0 15,1 2 1-15,0 0 0 16,3 1 0-16,-1 2 2 15,1-6-3-15,-1 6 0 16,-1-2 3-16,1-1 1 16,1 1-4-16,-1 2 1 15,5 0-2-15,-3-3 0 16,-1 0 4-16,-1-2 1 16,0 5 1-16,1-3 0 15,-1 3-2-15,-1 0-2 16,-1 3 1-16,1-3-1 0,-3 0 0 15,0 0 2-15,2 0-3 16,3-3 0-16,1 1 1 16,1 2 2-16,-1 0-3 15,1-3 0-15,-2-2 1 16,1 5 0-16,1-3 0 16,-1 0 0-16,3 3 0 15,-1-2 0-15,1-4 0 16,0 6 2-16,3-5-1 15,-1-3-1-15,2 8 1 16,0 0 1-16,-3 0-1 16,1 0-1-16,-3-2 1 15,3-1 1-15,0 3-1 16,0 3-1-16,3-1 1 16,-1-2-1-16,0 0 0 15,-1 0 2-15,4 0-3 0,0 0 0 16,1 6 1-16,13-4 0 15,-5-2 2-15,0 0 1 16,-2 0-1-16,4 3-2 16,-6-3 1-16,-1-3-1 15,-2 1 0-15,3 2 0 16,1 0-3-16,-4 2 0 16,-3 1 2-16,-2-3 0 15,-3 0 3-15,6 0 1 16,-4 0-4-16,5 2 1 15,0-2-2-15,2 0 0 0,2-2 4 16,0 2 1 0,4 0-1-16,1 0-2 15,-1 0 1-15,2 0-1 16,-2 0 0-16,2 2 0 0,-2 4 0 16,-2-6 0-16,1 0 0 15,1 0 0-15,0 5 0 16,3-2 0-16,-5-3 0 15,-1 0 0-15,4 0 0 16,-1 8 2-16,0-3-3 16,-4-5 0-16,0 0 1 15,2 5 0-15,2-2 2 16,1 2 1-16,-5-2-4 0,-1-3-1 16,2 0 1-1,1 2 0-15,-2 6 1 0,-2-2 2 16,-2 2-3-16,0-3 0 15,4 0 1-15,0 0 0 16,0-2 0-16,-2 5 0 16,-3-5 0-16,2-3 2 15,-2 0-1-15,2 0-1 16,-4 2-2-16,-1 4 1 16,-2-4 1-16,-5 1 2 15,1-3-1-15,1 3-1 16,1-3 1-16,-1 8-1 15,1-3 0-15,-3-5 2 0,3 0-3 16,-2 5 0 0,-1-5 3-16,-4 3 3 0,-1-1-7 15,0 4 0-15,-6-4 0 16,0 6 1-16,-4-2-2 16,-1 2 2-16,1-3 1 15,-1 0 2-15,-1 0-1 16,-1-2-1-16,5 5 1 15,-6-5-1-15,-1-1 4 16,-4-2 5-16,-3 6-1 16,-3-4 3-16,-3 1-4 15,-4-3-2-15,2 2 0 16,-3 4-1-16,-3-1 0 16,2 3 0-16,-4 5-2 15,-4 11 1-15,4 3-2 16,-5 2-1-16,-1 16 3 0,-2 8 2 15,-2 26 0-15,0 3 2 16,-1-3-4-16,1 6 0 16,-1 18-1-16,5-10-2 15,2-1 1-15,0-7 1 16,-1 0 3-16,3 5 4 16,2-11 2-16,0 0 3 15,5-15-7-15,-3-6-4 16,6-5-2-16,-2 0 1 15,1 0-1-15,1-8 2 16,-2-5-2-16,0-9-1 16,-1-4-19-16,-3-3-8 15,-2-9-32-15,-4-4-15 16,-9-8-49-16</inkml:trace>
  <inkml:trace contextRef="#ctx0" brushRef="#br0" timeOffset="2">2964 2322 124 0,'0'-3'46'15,"0"6"-35"-15,2 2 9 0,-2-5 5 0,0 8-3 16,0-3 1-16,0 8-3 15,-2 1-1-15,0-1-10 16,0 5-1-16,0-4 2 0,0 4-4 16,2-2-1-16,0-3-2 15,0 6 0-15,0-6-2 16,0 6-1-16,0-6 3 16,0 0 2-16,0 0 0 15,0 0 2-15,0 1-2 16,2-6 0-16,-2-3-3 0,2 0-2 15,-2-2 7-15,0-3 3 16,4 5-8 0,0-5 0-16,2 0-4 15,2 0 0-15,1 0 2 16,3 0 0-16,3 0-3 0,4 0 2 16,4 0 3-16,3 0 3 15,3 0 2-15,5 0 1 16,7-5-2-16,5 2-1 15,1-2-3-15,5 5-2 16,2-5 1-16,2 5 1 16,4-8 1-16,2 8 1 15,-2 0-2-15,2-6-2 0,5 6 1 16,-3-2-1-16,0 2 0 16,-2 0 0-16,1 0 0 15,-1 0 0-15,0 0-3 16,0 2 2-16,0-2 1 15,-4 6 2-15,1-6-1 16,1 0 2-16,-3 0-4 16,2 5 0-16,-3-2 1 15,-1 2 2-15,4-5-1 16,-1 5-1-16,4-2 1 16,-4 2-1-16,-2-5 0 15,4 0 0-15,0 0 0 16,2 0 0-16,-2 0 0 0,1 0 0 15,1-5 0 1,2 5 2-16,-2-3-1 0,0 3-1 16,-4 0-2-16,3 0-1 15,3 0 2-15,0 0 2 16,0 3-2-16,-1-3 0 16,3 0 3-16,0 0 1 15,2 5-1-15,-1-5-2 16,-1 0 1-16,5 0 1 15,-1 0-3-15,0 0 0 16,1 0 1-16,0 0 0 16,18-5-3-16,-4 5 2 15,-7 0 3-15,1 0 1 16,0 0-1-16,2 0-2 16,-7 0 1-16,-1 0-1 0,4 0-3 15,-3 0 2-15,3 5 1 16,-5-5 0-16,3 0 0 15,0 0 2-15,-2 0-1 16,-5 5-1-16,0-5 1 16,2 0-1-16,4 3 0 15,-6 2 0-15,2-5-3 16,0 0 2-16,-1-5 1 16,2 2 2-16,-5 3-3 15,0-5 0-15,0 5 3 16,3-5 1-16,2 5-4 15,-3-3 1-15,2-2 0 0,3 0 0 16,0 2 0-16,-3 3 0 16,2-5 0-1,7-1 2-15,-2 6-3 0,-3 0 0 16,4-8 1-16,0 3 0 16,3 5 0-16,-4-2 0 15,8-9 4-15,-3 3 2 16,-3 8 0-16,-2-5 1 15,-5 5-2-15,-1-3 0 16,-3 3-6-16,-6 3 1 16,0 7-5-16,-3-7 1 15,1-6-49-15,2-2-21 0,5 0-45 16</inkml:trace>
  <inkml:trace contextRef="#ctx0" brushRef="#br0" timeOffset="3">3328 172 84 0,'6'-11'33'0,"-3"-2"-26"0,3 5 25 0,-3 3 11 0,0-1-1 16,-3-2 2-16,0 3-2 15,-3 0 1-15,-3 0-24 16,-3-3 3-16,-3 8-1 0,-9 0-3 16,-3 5 0-16,-8 3-4 15,-4 5 1-15,0 6-8 16,0 7-2-16,4 1-1 16,5 12 0-16,9 6 2 15,9 3 1-15,12-3-3 16,12-3-3-16,12-5-3 15,8-5-1-15,4-8-16 16,3-8-7-16,0-11-34 16,2-8-11-16,-2-7-45 15</inkml:trace>
  <inkml:trace contextRef="#ctx0" brushRef="#br0" timeOffset="4">3536 267 192 0,'-24'-5'74'0,"13"7"-58"0,-10 4 7 0,12-1 1 16,-6 5-2-16,-3 6 4 16,0 8-10-16,0 3-4 15,6-1-7-15,3 1-2 0,7-1 3 0,4 0-3 16,7-7 0-1,6-6 1-15,3-7 0 16,6-6-5-16,0-8-1 16,0-8-8-16,-4-5-2 15,-2-3 9-15,-3-3 4 0,-6 3 2 16,-6 1 1-16,-3 1 9 16,0 7 6-16,-3 1 3 15,0 6 2-15,0 6-11 16,3 4-3-16,0 12-6 15,3 7-3-15,6 3-3 16,0-1 1-16,3-1 1 16,3-4 0-16,0-2-25 15,0-3-10-15,-1-5-31 0,1-5-13 16,3-3-27 0</inkml:trace>
  <inkml:trace contextRef="#ctx0" brushRef="#br0" timeOffset="5">3709 328 208 0,'-6'-3'79'0,"12"6"-61"0,-3-1-1 0,-3 1-2 16,3 8 13-16,3 2 12 16,0 3-4-16,-3 0 2 15,3 0-22-15,-3-3-9 0,0 5-5 16,0-4 2-16,0-4 2 0,-3-2-2 15,3-3-1-15,-3-5 5 16,0-2 5-16,0-6-7 16,0 0-1-16,0-8-3 15,3-5-2-15,3 0-2 16,2-1-1-16,1 1 2 16,0 0 2-16,3 8-5 15,0 0 1-15,0 7-21 16,3-2-9-16,0 8-23 15,0 0-10-15,0 0-50 16</inkml:trace>
  <inkml:trace contextRef="#ctx0" brushRef="#br0" timeOffset="6">3983 317 228 0,'-3'0'88'0,"0"3"-69"0,3-3-5 0,0 8-5 16,3-3 16-16,0 11 11 16,0 0-3-16,0 2-2 15,0 1-17-15,0-3-4 0,0 2 0 16,0-4-6-16,0-4-2 16,-3-2 1-16,0-3 2 15,0-2 7-15,-3-3 4 0,0-3-4 16,0-7-2-1,0-1-5-15,0-5-2 0,3-2-3 16,3-1-1 0,6-2-1-16,0 5-2 15,2 0 0-15,4 3 3 0,3 5-2 16,-3 3-1-16,0 2-11 16,3 3-2-16,-3 0-21 15,-3 3-8-15,0-3-30 16,-1 5-15-16,1-2-11 15</inkml:trace>
  <inkml:trace contextRef="#ctx0" brushRef="#br0" timeOffset="7">4221 293 240 0,'0'-2'90'0,"3"4"-70"0,-3-2 8 0,0 0-2 16,3 11-3-16,0 2 3 15,3 3-1-15,0 8 2 16,3-3-15-16,0 6-7 0,-1-6-3 15,1-3 0-15,3-5 1 16,-3-2-17-16,3-3-5 16,0-8-22-16,0 0-9 15,3-13-48 1,3 0-49-16,-3-9 54 16</inkml:trace>
  <inkml:trace contextRef="#ctx0" brushRef="#br0" timeOffset="8">4492 243 272 0,'-6'8'101'0,"-3"8"-78"0,-6 18 6 0,6-15-2 0,-6 21 5 16,-6 5 4-16,-5 7-12 15,-1-7-4-15,3 6-12 16,3-6-7-16,6-3-4 0,6-10-56 16,6-6-25-16,9-7-56 15</inkml:trace>
  <inkml:trace contextRef="#ctx0" brushRef="#br0" timeOffset="9">5081 92 192 0,'-12'6'74'0,"6"-6"-58"0,6 0 12 0,0 0 2 0,0 0 8 16,3 8 7-16,-3-8-11 16,3 2-5-16,0 1-17 15,3-3-1-15,3 0 0 0,0 0-2 16,3 0 2-16,3 0-6 15,3-5-3-15,5-3 1 16,1 2 0-16,3-2-4 16,0 0-1-16,0 1-6 15,-4-1 0-15,-2 2 2 16,-3 4 1-16,-3-1 0 16,-6 3 4-16,-3 3 0 15,-3 2 3-15,-3 3 1 16,-6 5 3-16,-3 3 1 0,-6 5 1 15,-3 3-4-15,-3 8-1 16,-2 2-1-16,-1 6-2 16,0-1 5-16,3-4 4 15,3 2-3-15,3-8 2 16,3-5-5-16,4-3 0 16,2-5 1-16,6-3 0 15,3 0-5-15,6-5 1 16,2-2 0-16,10-4 2 15,3-2-3-15,3-2 0 16,0-1-4-16,-4 0 1 16,-2-2-11-16,-3 5-6 15,-6 0-13-15,-3-3-3 16,-3 1-12-16,-6-1-2 0,-3-2-38 16,0-1-44-1,-6 1 44-15</inkml:trace>
  <inkml:trace contextRef="#ctx0" brushRef="#br0" timeOffset="10">5087 288 252 0,'-9'-8'93'0,"12"8"-72"0,0 5 3 0,3-5-5 16,0 0 10-16,3 0 8 15,3 0-10 1,6-5-4-16,5 5-13 0,7-5-9 0,3-3-1 16,0 0-5-16,-1 3 1 15,-2-1-38-15,-3 1-14 16,0 3-78 0</inkml:trace>
  <inkml:trace contextRef="#ctx0" brushRef="#br0" timeOffset="11">5480 307 256 0,'-9'0'96'0,"12"8"-75"0,0-3 6 16,0 0-4-16,3 0-4 15,3-2 1-15,0-3-5 16,3 0-1-16,0 0-8 16,2-5-4-16,-2-3-1 0,0 3 1 15,0-6 1-15,-3 0-1 16,-3-2-2-16,-3 5-2 16,-3-2 1-16,-3 2-4 15,-6 0-1-15,-3 3 0 16,-3 5 2-16,-3 2 2 0,-2 3 1 15,2 6 3-15,0 5 1 16,6 2 3-16,3 4 1 16,6 1 1-16,6 1 2 15,9-3-1-15,6-2 0 16,3-3-8-16,3-3 0 16,2-5-23-16,1-5-10 15,0-6-37-15,3-5-16 16,-4 0-28-1</inkml:trace>
  <inkml:trace contextRef="#ctx0" brushRef="#br0" timeOffset="12">5724 304 216 0,'-3'3'82'0,"6"5"-64"0,3 10 4 15,-3-7-3-15,3 5 12 16,0-1 9-16,0 1-14 15,0 3-7-15,0-3-11 16,-3-6-4-16,0 1 0 0,-3-6 0 16,0 0 0-16,0-5 2 15,0-2 1-15,3-6-6 16,0-3 0-16,3-7-3 16,3 2 0-16,-1-3 4 15,4 1 3-15,3 2-2 16,0 0 0-16,0 8-1 0,3 0-2 15,0 3-32-15,0 0-16 16,2 5-42-16,1 0-16 16,3 0 10-1</inkml:trace>
  <inkml:trace contextRef="#ctx0" brushRef="#br0" timeOffset="13">6075 307 220 0,'-9'8'82'0,"3"-3"-64"0,-3 0 9 0,6 0-2 15,-2 3-4-15,-1 3 2 16,0 5-7-16,3 2 1 16,3 4-10-16,3-1-2 0,6 0 1 0,2-5 1 15,7-3 1-15,6-2 0 16,6-11 2-16,3-6-1 16,-1-12 0-16,-2-1-3 15,-6-7-1-15,-9-1 8 16,-9 4 6-16,-9-4-1 15,-9 3 1-15,-9 0-12 16,-3 9-7 0,-3 1-20-16,4 4-10 0,2 2-39 15,3 5-16-15,9 6-49 16</inkml:trace>
  <inkml:trace contextRef="#ctx0" brushRef="#br0" timeOffset="14">7263 31 184 0,'3'-13'71'0,"3"8"-55"0,-3-3 28 0,-3 3 10 15,-3 5-4-15,-3 0 3 16,-3 0-19-16,-9 0-8 15,-6 10-15-15,-8 1 1 0,-1 2 4 16,0 0-6-16,6 1-1 16,6-1-7-16,7-3-2 15,11 9 0-15,12-3 0 16,17 0-3-16,13 7 0 16,3 1 4-16,2 3 1 0,-8 2-3 15,-9 0-1-15,-6-3 9 16,-12 1 8-16,-12-1 5 15,-9-4 5-15,-12-4-9 16,-12-5-4 0,-8-7-5-16,-1-1-2 0,6-5-6 15,6-5-1-15,7 2-26 16,5-8-9-16,9 3-36 16,9-5-14-16,12 0-64 15</inkml:trace>
  <inkml:trace contextRef="#ctx0" brushRef="#br0" timeOffset="15">7471 259 308 0,'-6'5'115'0,"9"3"-89"0,-3 8-8 0,0-5-9 15,0 2-9-15,0 3 2 16,-3 0-1-16,3 0-1 15,0-1 1-15,0-1-41 0,0-4-15 16,6-4-66 0</inkml:trace>
  <inkml:trace contextRef="#ctx0" brushRef="#br0" timeOffset="16">7474 164 340 0,'-18'-11'129'0,"12"3"-100"0,6 3-9 0,0 5-8 0,0 0-16 16,3-3-1-16,3 3-18 16,0 0-8-16,6 3-54 15,3 2-24-15,6 6 5 16,3-3 5-16</inkml:trace>
  <inkml:trace contextRef="#ctx0" brushRef="#br0" timeOffset="17">7760 214 264 0,'-12'0'99'0,"3"3"-77"0,-6-3 11 16,6 2 0-16,-3 1-12 15,-5 8 1-15,-4 2-11 0,-3 5-4 16,3 3-4 0,3 1-5-16,9 4-1 0,3-5 4 0,6-2 1 15,6-3-3-15,6-6-1 16,0-4-6-16,3-9 0 15,0-2-5-15,0-3 1 16,-6-3 6-16,0-2 5 16,-3 0 2-16,0-1 2 15,-3 1-4-15,-1 3 0 16,1 2 1-16,0 2 0 0,0 6-3 16,3 6 2-1,3 7 7-15,6 11 4 16,-3 2 10-16,0 3 5 0,-3 0 0 15,-3 0 2-15,-6-5-2 16,-3-3 0-16,-6 3-10 16,-6-5-4-16,-6-6-6 15,-6-5-4-15,-2-8-20 16,-1-5-8-16,0-3-15 16,6-6-4-16,7-9-35 15,5 2-15-15,12-6-24 16</inkml:trace>
  <inkml:trace contextRef="#ctx0" brushRef="#br0" timeOffset="18">7879 230 236 0,'18'3'90'0,"-12"7"-70"0,3 14 8 0,-3-11 0 16,0 6 7-16,-3 2 6 15,-3 8-9-15,0-5-2 16,0-6-17-16,-3 1-6 0,3-6-2 15,0-5 1-15,0-3 1 16,0-5-12-16,3-5-4 16,3-11-7-16,3-8-1 15,2-5-3-15,10 0-3 16,6 3 6-16,0 4 5 16,3 7 9-16,-1 7 7 15,1 10 15-15,0 12 11 16,-3 7-7-16,-3 5-1 0,-4 1-9 15,-2-4 0-15,-3-1-13 16,0-7-2-16,0-4-56 16,6-8-27-16,6-11-58 15</inkml:trace>
  <inkml:trace contextRef="#ctx0" brushRef="#br0" timeOffset="19">9004 84 252 0,'-21'-8'93'0,"9"8"-72"0,-5 0 9 0,11 6-1 16,-6 2-13-16,-3 8-4 15,-3 7-7-15,0 12-4 16,6 10 0-16,6 13 1 0,9-5 3 16,12-3 2-16,15-8 1 15,9-7-2-15,5-14 1 16,4-8 0-16,0-18 3 16,-4-8-3-16,-5-8 1 15,-6-9-1-15,-10-4 1 16,-11-3 7-16,-9 0 2 0,-9-3-2 15,-6-2 1-15,-2 10-9 16,-7 3-4-16,0 5-16 16,0 8-4-16,0 6-24 15,3 15-9-15,3 8-34 16,7 6-13-16,8 10-15 16</inkml:trace>
  <inkml:trace contextRef="#ctx0" brushRef="#br0" timeOffset="20">9263 362 244 0,'-3'-10'93'0,"3"10"-72"0,6 2 9 0,-6-2 2 15,3 6-9-15,3 7-1 16,3 5-4-16,3 9-1 16,3-3-9-16,0-3-3 0,3 3 1 15,-4-9-1-15,1 4 0 16,0-11 3-16,-3 2 3 16,0-4 7-16,0-6 6 15,0-8-7-15,0-5 1 16,-3-11-11-16,0-5-2 0,-3-3-3 15,-3-2-2 1,-1 7-4-16,1 3-2 0,0 3-17 16,0 5-5-16,0 6-19 15,3 2-6-15,0 2-11 16,0 6-5 0,0 8-39-16,0-2-21 15,3 7 64-15,0-3 230 31,12 17-71-15,-6-6-22-16,3 3-36 16,-4-11-16-16,1-2 0 15,-3-6 0-15,3-5-11 16,0-5-1-16,-3-6 2 0,-3-2-6 0,-3 0 0 16,-3-3 0-16,-3 0 0 15,-3 3-5-15,-6-1 1 16,-3 4-2-16,-3 5 0 15,-3 5 4-15,-3 5 1 16,4 5-4-16,2 6-1 16,3 6 1-1,6 1 0-15,6 1 1 0,3 0 2 16,9-3-1-16,3 0-1 16,2-5-15-16,4-3-7 15,0-7-27-15,3-1-11 16,0-5-56-1</inkml:trace>
  <inkml:trace contextRef="#ctx0" brushRef="#br0" timeOffset="21">9772 399 260 0,'-9'0'96'0,"9"3"-75"0,3 5-3 16,-3 0-6-16,3 2 4 15,0 4 7-15,0-1-1 16,3 3 1-16,0-3-12 15,0-2-4-15,-3-4-1 0,0 1 3 16,0-5 5-16,-3-3 3 16,3-3 2-16,0-5-4 15,0 1 1-15,0-7-5 16,3-4-1-16,3-3-9 16,3-3-2-16,5-3-3 15,1 9 0-15,3-1 0 16,0 6 3-16,-3 2-22 0,3 6-7 15,-3 0-27-15,2 10-9 16,1 0-71 0</inkml:trace>
  <inkml:trace contextRef="#ctx0" brushRef="#br0" timeOffset="22">10370 140 244 0,'-17'-37'93'0,"5"18"-72"0,-6 4 18 16,9 9 3-16,-3-2 0 15,-6 3 4 1,-3 2-21-16,0 3-9 16,1 8-10-16,2 11-11 0,3 5-2 0,3 7 5 15,0 14 6-15,6 3 0 16,3 2 1-16,3-2-3 15,0 0 1-15,3-11-11 16,0 0-4-16,0-11-16 16,0-5-8-16,0-8-35 15,0 1-17-15,3-14-27 16</inkml:trace>
  <inkml:trace contextRef="#ctx0" brushRef="#br0" timeOffset="23">10025 270 328 0,'-6'-8'123'0,"12"8"-95"0,6 0-8 0,-3 0-11 15,6 0-3-15,3 0 4 16,3 0-5-16,5 0-1 16,7 0-2-16,0 2-21 0,0 1-8 15,-4-3-37-15,-2 0-16 16,0 0-35-1</inkml:trace>
  <inkml:trace contextRef="#ctx0" brushRef="#br0" timeOffset="24">10421 166 280 0,'0'-5'104'0,"3"10"-81"0,0 1-8 16,-3-1-11-16,3 6 12 15,-3 4 9-15,0 9 7 16,-3 11 4-16,0 7-20 15,-3 3-3-15,3-3 1 0,0-2-10 16,3-8-2-16,0 2-15 16,3-10-5-16,3-6-32 15,0-4-13-15,3-6-60 16,6-3-41 0,0-13 73-16</inkml:trace>
  <inkml:trace contextRef="#ctx0" brushRef="#br0" timeOffset="25">10549 397 308 0,'-18'2'115'0,"18"4"-89"0,-9 7-10 0,6-5-11 15,0 5 9-15,0 3 8 16,6 0-5-16,3 0 1 16,3-1-11-16,3-1-4 0,3-4-2 15,3-7-1-15,0 2 0 16,0-10 0-16,-1 2 0 15,-2-7 4-15,-6 2 2 16,-3-5 6-16,-9-6 3 0,-3 6-4 16,-6-3-1-16,-6 0-9 15,1 3 0 1,-4 0-14-16,0 7-7 16,3-2-22-16,6 3-11 0,3-3-36 15,9 5-14-15,15 1-5 16</inkml:trace>
  <inkml:trace contextRef="#ctx0" brushRef="#br0" timeOffset="26">10740 344 316 0,'-3'8'121'0,"0"-3"-95"0,0 11-6 0,3-3-9 16,0 6-4-16,0 2 4 15,0 3 11-15,0-3 6 16,6-3-14-16,0 3-6 15,2-2-1-15,4-3-2 0,0-6 2 16,0-4-9-16,3 2 0 16,-3-8-9-1,3-3-1-15,0-5-6 16,-3-3-2-16,-3-2 9 0,-1-5 3 16,-2 4 1-16,0 1 2 15,-3 8 1-15,0-3-1 16,-3 8 6-16,0 8 3 15,0-3 3-15,3 8 3 16,0 1-5-16,3-1-1 16,3 0 2-16,3-2 3 15,3-3 0-15,0 2 2 0,3-10-4 16,0-2 1-16,2-6-3 16,1-3 2-16,-6 3 11 15,3-10 8-15,-6-4 4 16,-3-4 2-16,-3 5-6 15,-6-3-2-15,-3-2-18 16,0 7-7-16,-3-2-43 16,0 0-16-16,6 5-135 15</inkml:trace>
  <inkml:trace contextRef="#ctx0" brushRef="#br0" timeOffset="27">15 743 172 0,'-15'19'66'0,"24"-19"-52"0,-9 0 61 15,6 8-33 1,-3 5-12-16,0 0-15 15,-3 0-7-15,0 1-4 16,0-1-1-16,3 0-1 16,-3 0-6-16,3-2 0 0,0-6-29 0,3-2-13 15,3-3-29 1,3-3-44-16,0-7 33 16</inkml:trace>
  <inkml:trace contextRef="#ctx0" brushRef="#br0" timeOffset="28">134 778 248 0,'-6'0'93'0,"9"2"-72"0,-3 1-4 0,3-3-5 15,0 8 4-15,-3-3 5 16,3 8-5-16,0-2 1 16,3 5-10-16,-3-3-4 0,0 0-2 0,0 3-4 15,3 0 0 1,-3-8-108-1,3 3 60-15,-3-6-81 16,3 3 76-16</inkml:trace>
  <inkml:trace contextRef="#ctx0" brushRef="#br0" timeOffset="29">572 907 152 0,'0'-2'57'0,"6"-1"-44"0,-6 3 5 15,0 0-1-15,3 0-6 16,0-8 1-16,-1 8 2 16,1-3 1-16,0 1-8 15,0-1 5-15,-3-2 1 0,-3 0-2 16,-3-3 1-16,-2 5-7 0,-4-2-1 16,-6-1 2-16,0 6 3 15,-3 0-2-15,0 0-2 16,0 6-2-16,4 2 0 15,-1 0-4-15,3 2 0 16,0 3 3-16,6 3 1 16,3 3-6-16,3 10 0 15,3 0 5-15,3 3 4 16,3-1-1-16,3 4 2 16,0-1-4-16,0-2-2 15,-3-3 2-15,0-2 0 0,-3-6-1 16,-3 0-2-16,-3-8-17 15,-3-2-9-15,0-6-37 16,-3-2-15-16,-3-9-12 16</inkml:trace>
  <inkml:trace contextRef="#ctx0" brushRef="#br0" timeOffset="30">298 1063 244 0,'3'-5'93'0,"12"8"-72"0,-21 26-4 16,9-24-7-16,3 0-4 15,3-2 3-15,2 5-2 16,4-3 1-16,9 1-5 16,3-4-2-16,0 1 0 0,2-3-23 15,-2 3-10-15,-3-3-24 0,0 0-7 16,-3 5-22-1</inkml:trace>
  <inkml:trace contextRef="#ctx0" brushRef="#br0" timeOffset="31">691 947 188 0,'15'-29'71'0,"-15"29"-55"0,0 0 9 15,0 0-1-15,0 0-1 16,0 8 3-16,0 5-3 15,3 13-2-15,-3 6-11 0,0 0 2 0,0 2 2 16,-3 1-3-16,0-3-1 16,3-32-6 15,-3 37-16-31,3-8-5 16,0-6-15-16,0-4-8 15,0-6-16-15,0-5-5 16,0 0-27-16,6-8-9 15</inkml:trace>
  <inkml:trace contextRef="#ctx0" brushRef="#br0" timeOffset="32">1048 1156 192 0,'0'-13'71'0,"3"10"-55"16,-6-2 9-16,3 5-1 0,-6-5-3 15,-3 5 2-15,-3 0-11 16,-6 5-2-16,-3 0-6 16,1 3-1-16,-1 5 3 0,0 0-5 15,0 6-1-15,6 0 2 16,6 2 1-16,3-3-4 15,6 1-1-15,3-3-2 16,3-6 3-16,6-2-2 16,3-5 1-16,6-6 4 15,-3-2 3-15,0-3-4 16,-4-3-3-16,1 1-2 0,-3-3 3 16,-3-3 0-16,0 2 3 15,0 6 1 1,-3 1 3-16,0 1-1 15,-3 1 2-15,0 10 0 16,0 3 1-16,0 3-2 0,0 2 1 0,3 0-6 16,-3 3-1-16,0 0 0 15,3-3 2-15,-3 0-19 16,3-2-8-16,0-6-23 16,-1 1-9-16,4-6-43 15</inkml:trace>
  <inkml:trace contextRef="#ctx0" brushRef="#br0" timeOffset="33">1244 1148 208 0,'-6'-8'79'0,"3"3"-61"0,-3 5 4 16,3 0-4-16,0 0 4 15,-2 0 4-15,-1 8-14 16,0-3-5-16,-3 8-4 16,0 0-3-16,3 1 3 0,0 7 0 15,3-3 1-15,3-4-5 16,3 2-1-16,3-6 3 0,0-5 1 16,0 3 0-16,3-8 1 15,0-2-2-15,-1-4-1 16,1-2 1-16,-3-2-1 15,0-3 0-15,0-1 0 16,0 1 0-16,-3 5 0 16,0-2-3-16,0 2 2 15,0 5 1-15,0 3 2 16,-3 0-3-16,6 8-2 16,0 0 2-16,3 10 0 15,-3 4 7-15,3 9 4 16,0 1 10-16,-3 8 5 15,-6-3-2-15,-3-3-2 16,-3-7-3-16,-3-3-1 0,-3-9-9 16,-3-1-3-16,-3-4-3 15,0-10-2-15,0-5-8 16,1-6-5-16,2-10-20 16,3 3-6-16,3-9-20 15,3 9-7-15,3-3-51 16</inkml:trace>
  <inkml:trace contextRef="#ctx0" brushRef="#br0" timeOffset="34">1584 1140 156 0,'0'-5'57'15,"0"5"-44"-15,0-5 16 0,0 5 6 0,-3 0 3 16,0 0 2-16,-3 5-9 15,-3 3-2-15,-3-3-16 16,0 3-1-16,6-3-1 0,0 6-9 16,3-9-2-16,3 9-1 15,6-3 2-15,6 0-2 16,3 3-2-16,3-1 2 16,0 1 2-16,-7 2 4 15,1 0 4-15,-3 6 13 16,-3-3 6-16,-6-1-1 15,-6 1 1-15,-6-2-14 16,-2-9-3-16,-1 3-5 0,-6-8 1 16,-3-3-11-1,3-2-4-15,3-3-23 16,3-3-10-16,6 3-36 0,12-2-15 16,6-3-34-1</inkml:trace>
  <inkml:trace contextRef="#ctx0" brushRef="#br0" timeOffset="35">1819 836 236 0,'-24'-13'88'0,"27"18"-69"0,-3 0 0 0,0-2-4 16,0 7-2-16,0 4 4 16,0 2-7-16,-3 2-1 15,0 3-5-15,0-2-5 0,0 10 0 16,0-8-6-16,3-2-3 16,0-6-30-16,0-3-11 15,0-4-51 1</inkml:trace>
  <inkml:trace contextRef="#ctx0" brushRef="#br0" timeOffset="36">1944 849 252 0,'-3'0'93'0,"3"3"-72"0,-3 7-4 15,0-4-5-15,0 12-5 16,0 1 3-16,-3 7-7 15,0 1-2-15,3-1-1 16,0-5-11-16,6 3-107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6:47.9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17760 6728 148 0,'18'-16'57'0,"-12"14"-44"0,0-3 21 16,-3 2 5-16,-3 0-6 15,-3 3-2-15,-3 0-11 0,-6 3-5 16,-9 7-8-16,-6 12 4 0,-2 15 4 15,-4 16-5-15,-6 7-1 16,0 9-5-16,7 19-3 16,5 7 2-16,12-5 0 15,15-6 1-15,9-7 0 16,15-3-5-16,14-10 1 16,7-19-108-1,9-6 59-15,17-17-55 16,1-12 25-16,-7-10 9 15</inkml:trace>
  <inkml:trace contextRef="#ctx0" brushRef="#br0" timeOffset="1">17939 7287 144 0,'9'-11'55'0,"-6"8"-43"0,0-2 14 0,-1 2 4 16,-2 1 0-16,0-6 4 15,-2 5-12-15,-4 1-3 16,-3-1-11-16,-3 0-1 0,-3 3 3 15,-3 6-4-15,-3 9-1 16,0 7-2-16,3 1-3 16,1 4 1-16,2-1 1 15,6-4-6 1,6-1 3-16,3-5 2 16,3-1 0-16,6-7 2 15,3-2-2-15,2-6-1 0,4-6-2 16,-3-4-1-16,3-3-1 15,-6-3 0 1,0 2 3-16,-6-1 2 16,3 1 0-16,-6 1 10 15,3 3-5-15,-6 2 5 16,0 5-6-16,0 8 2 0,0 3-2 16,0 5 2-16,0 6-4 15,3-1-2-15,3 1 0 16,3-3-1-16,-3 0 0 0,2-6-5 15,1 1 1-15,0-6-25 16,0-2-8-16,0-6-25 16,0-5-11-16,3-5-14 15</inkml:trace>
  <inkml:trace contextRef="#ctx0" brushRef="#br0" timeOffset="2">18016 7017 220 0,'-3'0'82'0,"3"0"-64"0,3 8 11 0,-3 0-1 16,3 5-1-16,0 3 3 16,-3 8-10-16,3 10-4 15,-3 8-9-15,0 1-3 0,3-1 0 0,-3 0-2 16,3-7 1-1,0-4-2-15,0-4-1 0,0-9-19 16,0-2-10-16,3-10-58 16,0-9-32-1</inkml:trace>
  <inkml:trace contextRef="#ctx0" brushRef="#br0" timeOffset="3">18096 7247 220 0,'-6'3'82'0,"6"2"-64"0,0 5-4 16,0-4-6-16,0 4-1 16,3 4 6-16,0 4-5 15,0 3 0-15,0 0-4 16,3-2-1-16,0-1 1 0,0-2-5 0,3-2-1 16,0-4 3-16,0-5 1 15,0-2-5-15,0-3-2 16,0-5-16-1,0 2 11-15,0-7 3 16,-3-1 4-16,0 3 5 16,-1 3-1-16,-2-1-1 15,0 6 1-15,0 6 1 0,0 2 1 16,0 0 1-16,3 2 0 16,0 1 0-16,0-1 2 15,3-2 1-15,3-2 1 16,0-4 7-16,0-4 2 15,0-6 3-15,3-3 0 16,0-5-9-16,-1-2-2 0,-5-3-3 16,-3-1-1-16,-3-1-1 15,-3 1 0-15,-3 1-5 16,-3 5 1-16,0 3-11 16,0 0-3-16,1 8-28 15,-1 5-13-15,3 2-31 16,0 6-44-1,3-3 41-15</inkml:trace>
  <inkml:trace contextRef="#ctx0" brushRef="#br0" timeOffset="4">18552 7220 236 0,'-3'-2'90'0,"0"2"-70"0,0 0 8 0,0 0-2 16,0 0-3-16,-3 2 3 15,-3 6-12-15,0 3-3 16,-3 2-7-16,0 8-5 0,3 3-2 16,0 0 2-16,3 2 0 15,3-2-2-15,3-3 0 16,3-2-1-16,3-3 3 16,0-6-2-16,6-4 1 15,0-6-5-15,0-6-3 0,0-4-5 16,0-3-2-16,-3-3 5 15,-3-3 5 1,-3 1 4-16,-3-1 2 0,0 3 3 16,0 6 3-1,0 2-2-15,0 5 0 0,3 11 3 16,0 8 1-16,0 2-1 16,0 4 1-16,3-1-4 15,0-5-2-15,3 0-5 16,-1-3-2-16,1-8-46 15,0-5-18-15,0-8-30 16</inkml:trace>
  <inkml:trace contextRef="#ctx0" brushRef="#br0" timeOffset="5">18695 7289 220 0,'-3'19'85'0,"12"-6"-66"0,0 8 14 0,-3-10 4 16,-1-1-10 0,4 4-1-16,0-4-17 0,0-2-8 15,0 0-1-15,0-3-8 0,3-2-2 16,0-3-19-16,3-3-6 16,-3-5-22-16,0-2-6 15,0-3-24 1</inkml:trace>
  <inkml:trace contextRef="#ctx0" brushRef="#br0" timeOffset="6">18903 7239 204 0,'-6'8'77'0,"3"0"-60"0,-3 13 2 15,6-8-2-15,-3 6 4 16,-3 7 7-16,-3 6 0 16,-3 5 3-16,0 0-17 15,-2 0-8-15,2 0-4 0,0-2 0 16,3-4 1-16,0-2-26 15,3-5-11-15,0-5-36 16,3-6-16-16,0-8-7 16</inkml:trace>
  <inkml:trace contextRef="#ctx0" brushRef="#br0" timeOffset="7">19031 7255 260 0,'-3'0'99'0,"3"0"-77"0,-3 5 18 0,0-2 2 15,0 2-13-15,-3 3-2 0,-3 0-16 16,3 0-7-1,0 3-2-15,3-1-2 0,3 1 0 16,6-1-5-16,3 3 1 0,3 3 0 16,3 0 2-1,0 0 3-15,0 0 4 0,-6 0 9 16,-3 0 5-16,-6 0-5 16,-3-3-1-16,-6 0-5 15,-6-5-3-15,-3-3-31 16,-3-2-13-16,0-6-42 15,-2-2-18-15,-7-8-25 16</inkml:trace>
  <inkml:trace contextRef="#ctx0" brushRef="#br0" timeOffset="8">19632 7205 192 0,'-15'-6'74'0,"9"6"-58"0,-5 0 7 0,5 0 1 15,-6 3-4-15,0 2 3 16,-3 3-11-16,0 5-2 16,0 6-6-16,3 7-1 0,0 4 3 15,6-1 1-15,3 0 1 16,6-3-4-16,3-2-1 16,6-5-3-16,6-4-1 15,3-4-1-15,0-6 0 16,6-5-20-16,-4-5-10 15,1-6-48 1,3-4-50-16,-3-7 38 16</inkml:trace>
  <inkml:trace contextRef="#ctx0" brushRef="#br0" timeOffset="9">19695 7318 224 0,'-18'27'85'0,"18"-14"-66"0,-3 8 3 15,3-13-3-15,3 3-4 16,6 2 4-16,3 3-7 16,6-6 1-16,-1 1-8 15,4-3-1-15,0-3 0 0,-3-7 2 16,0-4 3-16,0-2 0 16,-3-5 0-16,-6 0-3 15,-3-3-1-15,-6 0 1 16,-3-2 3-16,-3 2-2 0,-3 3-2 15,-6-1-7 1,3 6-1-16,0 0-26 0,3 3-10 16,0 0-31-16,3 2-11 15</inkml:trace>
  <inkml:trace contextRef="#ctx0" brushRef="#br0" timeOffset="10">19936 7247 220 0,'-3'13'85'0,"6"-2"-66"0,0 5 8 0,0-6 0 16,-3 3 8-16,0 6 8 0,0-1-19 16,0 1-8-16,0-3-10 15,0-3-5-15,0 0 2 0,0-2-2 16,0-3 2-16,0-3-2 15,0-5 2-15,0 0-7 16,3-5 1-16,0-6-4 16,0-5 0-16,0-5-5 15,0-3-3-15,3 1 2 16,0 1 0-16,3 7 5 16,-1 1 5-16,1 9 2 15,0 5 3-15,0 8 5 16,0 5 4-16,0 3 2 0,-3 3 3 15,0-4-3-15,-3-1 0 16,0-1-7 0,-3-2-4-16,0-4-1 15,0-1 1-15,0-6-6 16,3-3 1-16,3-5-12 0,0-5-3 16,3-6-7-16,3-2 1 15,0 3 6-15,3 5 6 16,-1 5 11-16,1 5 6 15,0 6 44 1,0 2-27-16,-3 5 2 16,3 4-14-16,-6-4-3 15,0 3-4-15,0 1-19 16,3 2 8-16,-7-6-56 16,4-2 35-16,0-3-29 0,-3-5-48 15,0-5-23-15</inkml:trace>
  <inkml:trace contextRef="#ctx0" brushRef="#br0" timeOffset="11">20326 7324 240 0,'-9'34'90'0,"12"-13"-70"0,0 11 2 16,-3-16-4-16,0 0 8 15,0 0 10 1,0 2-19-16,0 3-4 0,0 0-9 0,0-5-3 15,0 0 0-15,0-3-10 16,0-2 5-16,0-3-5 16,0-8 1-16,0-3-1 15,0-5 3-15,-3-7 2 16,0-7 2-16,3-1-4 0,0-7 0 16,0-1 0-16,3-4 4 15,0 1 1-15,3-1 1 16,3 4 0-16,3 4 0 15,0 3 4-15,5 3 5 16,-2 11 1-16,3 7 4 16,-3 8 26-1,0 3-22-15,-6 11 5 16,0-1-14-16,-6 1 1 16,0-1-6-16,-6 1-9 15,0-1 3-15,-3-2-6 0,-3 0-25 16,-6 0-10-16,3-5-22 15,0-3-8-15,3-8-35 16,6-6-16-16</inkml:trace>
  <inkml:trace contextRef="#ctx0" brushRef="#br0" timeOffset="12">20615 7234 240 0,'3'0'90'0,"0"-3"-70"0,-3 3 2 0,0 0-6 15,-3 0 0 1,-3 3 4-16,0 2-6 0,-3 6-3 16,0 4-6-1,-6 9-2-15,0 3 5 0,3 2 5 16,3-3-7-16,3 1-1 16,6-3-3-16,6-6-2 0,3-2 3 15,3-5-4-15,0-6 0 16,3-8-4-16,0-7 1 15,0-4-3-15,-1-4 0 16,-2-1 4-16,-6-2 3 16,-6-3 1-16,0 3 2 15,0 3-2-15,0 4 2 0,0 7 4 16,0 1 4-16,0 6-4 16,3 11-2-16,3 2-2 15,0 6 0-15,3-1-2 16,0 1 2-16,3-4-4 15,-3 1 0-15,0-2-10 16,0-6-3-16,0-3-35 16,0-3-15-16,0-7-55 15</inkml:trace>
  <inkml:trace contextRef="#ctx0" brushRef="#br0" timeOffset="13">20805 7300 228 0,'3'24'85'0,"3"-8"-66"0,0 7 19 0,-3-12 3 16,0 2-8-16,0 0-2 15,0-2-15-15,0 0-5 16,-3-3-7-16,0-3-1 0,3-3 1 16,-3-2 4-16,0 0 5 15,0-5-7-15,0-3-3 16,0-5-5-16,0-6 1 15,3-2 1-15,0 0 0 16,3-3-3-16,3 3 0 16,0 3-1-16,2 4 0 15,1 4 0-15,0-1 0 16,0 9-24-16,3 2-11 16,-3 2-16-16,3 1-3 15,-3 2-51-15</inkml:trace>
  <inkml:trace contextRef="#ctx0" brushRef="#br0" timeOffset="14">21037 7308 248 0,'0'13'93'0,"0"-13"-72"0,6 13 5 15,0-7-1-15,0 1-7 16,3-1-1-16,3-1-5 16,0-5-2-16,3 0-6 15,0-5 2-15,-1-1 0 0,1-1-2 16,0-1-1-16,-6-3 1 15,-3 0 2-15,0-2-1 16,-6 0 0-16,-3 0-1 16,-6-3 0-16,-3 5-5 0,-6 3 1 15,1 6-9 1,-4 7-2-16,0 11 1 16,0 8 1-16,3 2 3 0,6 1 4 15,3-1 5-15,6 1 3 16,6-6-11-1,6 3 2-15,9-3-5 16,6-5-29-16,3-6-13 16,5-7-67-16,7-9-29 15</inkml:trace>
  <inkml:trace contextRef="#ctx0" brushRef="#br0" timeOffset="15">21439 7234 312 0,'-15'-16'118'0,"6"13"-92"0,-6 3 2 0,6 3-7 0,-2 5-14 16,-4 5-2-16,-6 11-8 16,3 0-2-1,3 2 2-15,0 1 1 16,9-1 2-16,0-5 0 0,6 3 0 16,6 5 0-16,6-8 0 15,3-5 0-15,0-8 0 16,3-8-3-16,0-8 2 0,-1-5-6 15,-2-8 0-15,-3-8 3 16,-3-11 2-16,-6-8-1 16,-6-2 0-16,-6-6-7 0,0 6-2 15,-3 8 5-15,4 7 3 16,-1 9 7-16,3 8 3 16,3 10-2-16,0 13-3 15,6 11 4-15,3 13 4 16,6 13-7-16,2 8-1 15,7 1-3-15,3-4 0 16,3-7-20-16,3-6-10 16,2-10-90-1</inkml:trace>
  <inkml:trace contextRef="#ctx0" brushRef="#br0" timeOffset="16">21933 6895 240 0,'3'3'90'0,"-3"7"-70"0,-3 9-1 0,6-3-6 16,0 7 4-16,3 12 6 15,-6 7 1-15,0 8 1 0,-6 3-10 16,3-5-6-1,3 0-6-15,0 2-4 0,0-10-33 16,0-11-14-16,0-5-80 16,0-9-32-16</inkml:trace>
  <inkml:trace contextRef="#ctx0" brushRef="#br0" timeOffset="17">21772 7112 208 0,'-11'-3'79'0,"8"6"-61"0,-3-3 17 0,6 0 3 0,0 0-3 16,0 0 2-16,0 0-18 16,3 0-7-16,6 3-7 15,2-1 5-15,7 1 3 0,6-3-6 16,6 3-4-16,3-1-2 15,2-2 1-15,1 0-8 16,-6 0-1-16,-3 0-29 16,-7-2-12-16,-2-1-43 15,-3 0-57 1,-3 3 41-16</inkml:trace>
  <inkml:trace contextRef="#ctx0" brushRef="#br0" timeOffset="18">22136 7239 176 0,'-3'-5'66'0,"-3"2"-52"0,3 0 8 0,3 3 1 16,-3 0 10-16,0 0 9 16,0 3-16-16,0 5-7 15,-3 3-11-15,0 7-8 0,0 1-1 16,3 4 3-16,3 1 1 16,3-3-1-16,6-2-2 0,3-3 1 15,3-6-1-15,2-7 2 16,4-6 3-16,0-2 0 15,-3-8 2-15,-3-3 5 16,-6-3 2-16,-6-2-3 16,-6 3-1-16,-6-1 0 15,-3 3 1-15,-3 3-8 16,-3 3-3-16,3 2-28 16,3 5-9-16,4 0-43 15,2 3-18-15,6 0-7 16</inkml:trace>
  <inkml:trace contextRef="#ctx0" brushRef="#br0" timeOffset="19">22877 6911 192 0,'-3'-5'71'0,"-3"2"-55"0,-3 3 15 16,6 5 3-16,-3 3-6 0,-6 5 0 15,-3 6-11-15,-3 10-3 16,0 8-8-16,4 5-4 0,5 6-1 16,6 2 5-16,9-2 4 15,6-6-3-15,14-5-2 16,10-10 2-16,3-11 2 15,-1-11 0-15,1-10 0 16,0-14-1-16,-3-10 2 16,-1-5 1-16,-11-1 1 15,-12-2 5-15,-6-2 3 16,-12-1-1-16,-6 8 0 16,3 8-4-16,-15-2 1 15,6 5-16-15,-8 5-4 0,2 3-32 16,0 5-12-16,3 2-37 15,6 6-16-15,3 0-28 16</inkml:trace>
  <inkml:trace contextRef="#ctx0" brushRef="#br0" timeOffset="20">23347 6675 308 0,'-6'-2'115'0,"6"2"-89"0,21 13-6 16,-12-2-6-16,6 12 2 16,3 14 5-16,-1 16 11 0,-2 11 7 15,-3-1-21-15,-6 6 12 0,-6 0 5 16,-9 0-17-16,-15-3-7 15,-14-3-7-15,-10-7-4 16,-5-11-39-16,-4-5-16 16,-3-9-129-1</inkml:trace>
  <inkml:trace contextRef="#ctx0" brushRef="#br0" timeOffset="21">12551 8493 216 0,'-18'-13'82'15,"12"8"-64"-15,-9-11-4 0,6 8-8 0,3-8-9 16,1-8 0-16,-1-5 4 16,-3-5 1-16,-3-6 0 15,0 0 3-15,-3 1 4 0,-3-1 4 16,-3-2 2-16,-3 4-6 15,1 1-3-15,-4 3-3 16,-3 0 0-16,0-1-4 16,-2 1 0-16,-1 2 3 15,-3 0 1-15,-3 1 5 16,-2-1 3-16,-4 3-2 16,-3 2 0-16,1 3-5 15,-1 3-3-15,1 3 0 16,-1 5 1-16,0 2-1 0,-8 0-1 15,-1 3-2-15,-2 3 1 16,-1 0-1-16,1 2-2 16,-1 3 3-16,1 0 0 15,-7 0 1-15,1 0 0 16,-1 3 0-16,-2 2 0 16,2 3 0-16,4 3 2 15,-7 2-3-15,1 0-2 16,-1 6-1-16,1 4 0 15,2 1 3-15,4 0 2 16,-10 8 0-16,10 0-1 16,-1 2 1-16,1 0-1 15,2 1-3-15,4 2 2 0,-1 5 1 16,7 8 2 0,2 9-3-16,3-1-2 0,4 5 2 15,2-2 0-15,-3 3 1 16,-2 5 0-16,-1 5 0 15,-3 0 0-15,1 2 0 16,2 1 0-16,0 5-7 16,4 3-3-16,5-1 10 15,0 1 6-15,4-3-2 16,-1-2 0-16,-6-1-4 16,3 0-1-16,4-2-6 0,2 5 0 15,0-8 3 1,0 0 2-16,4 3 6 0,-1 0 5 15,0-3-5-15,0 5-2 16,0-5-8-16,1 6-1 16,-1-1 7-16,3-2 7 15,0 2-1 1,-3 3-1-16,-2-8-5 0,-4 6 0 16,0 2-2-16,0 0 0 15,1 2 2-15,-1-2 2 16,3 3 1-16,0 2 1 15,4-5-5-15,2-2-1 16,0-4 1-16,0 6 0 0,0-2 1 16,7-1 0-1,-1-2 0-15,0 2 0 0,0 3 0 16,3-2 0-16,0 2-3 16,3 0 2-16,0 5 1 15,1 0 2-15,-4 3-1 16,3-2-1-16,6-1-2 15,0 3 1-15,0-3 1 16,0 3 0-16,3 0 0 16,0-3 2-16,0 1-1 15,0 2-1-15,-3 2 1 16,0 4-1-16,0-4 0 16,-3 1 2-16,3 2-3 15,-3 6 0-15,3-6 1 16,0 0 0-16,3 0 2 15,0 3 1-15,3 8-1 16,3-8 1-16,0 0-2 0,3 2 2 16,-3 4-2-16,-3-7-1 15,0-7 1-15,3 3-1 16,-3 0 0-16,0 2 0 16,0-3 0-16,3-4 0 15,0 2 2-15,3 0 1 16,0 2-4-16,3-7 1 15,-3 5 0-15,6 0 2 16,-3 0-1-16,3 0-1 16,-3-6 1-16,3-2 1 15,-3 3-1-15,2-3-1 16,-2-5 1-16,3 5 1 16,0-5-1-16,0-9 2 15,0 7-2-15,0-1-1 0,0 0 1 16,0 2 1-16,0-4-1 15,3-3-1-15,-1 2-2 16,7 1 1-16,-3 4 1 16,3 4 2-16,0-1 1 15,0-10 1-15,-1 2 0 16,1-10 0-16,-3 0-2 16,-3-11-2-16,3-2-2 15,3-3 1-15,-3-3 1 16,5-2 2-16,1 2-1 15,6 3-1-15,3 5-2 16,2-2 1-16,4 5 1 0,6-8 0 16,2 0 0-1,7 0 0-15,3-11-5 0,-1-2 1 16,7 0 2 0,8 0 1-16,6-11 1 0,4 0 2 15,-1-3-1-15,1 1-1 16,2-6 1-16,0-5 1 15,4-8-3-15,-1-8-2 16,-6 0 2-16,4-10 0 16,-4-1 1-16,0-7 0 0,1-1-3 15,-1-5 2 1,-3 6 1-16,1 0 0 0,-1-1 2 16,1 1 1-16,-4-11-1 15,3 10-2-15,-11 1-2 16,-1-6-1-16,-2 5 2 15,-1-2 0-15,1-8 1 16,-4 3 2-16,4-6-3 16,-4-2-2-16,1 2 2 15,3 1 2-15,2-1 0 16,6-5 2-16,-5 5-2 16,-1-5 2-16,-2 6-4 15,-7-6 0-15,1 0 1 16,0-3 2-16,-1 0-1 15,-2-2-1-15,-4 0 3 16,1-3 0-16,-3 0-4 0,-4 3-1 16,1-6 1-16,-3 1 0 15,2-1 1-15,-2 0 2 16,-3 4-3-16,-1 7 0 16,4-3 3-16,-3 3 1 15,-1 3-1-15,-2-6-2 16,0-2 1-16,-4-6-1 15,1-2-3-15,-6 5 2 16,0 3-1-16,-3-1 0 16,-1 6 4-16,1-5 3 15,0 5-2-15,-3-2-2 16,0-1-3-16,0 0 1 16,-1-2 1-16,1 2 2 15,0-2-3-15,0-5 0 16,-3-1 1-16,0-5 2 0,-1 3-1 15,1-3-1-15,3 3-2 16,-3 5 1-16,-3-3 3 16,0-2 1-16,0-3-4 15,-3-5 1-15,2 3 0 16,-2-1 2-16,-3 1-3 16,0 2 0-16,0-5 1 15,0 2 2-15,0 1-3 16,0 2 0-16,0 0 1 15,-3 0 2-15,0 3-3 16,0-6 0-16,0-2 1 0,0 0 2 16,0-3-3-1,-3-2 0-15,0 2 1 16,0-2 0-16,-1-9 2 16,1 1 1-16,0 2-4 0,-3 1 1 15,0 1 0-15,0 4 0 16,0-6 0-16,0 6 0 15,0-3 0-15,0 2 0 16,-3 6 0-16,3 3 0 16,-3 2 0-16,3-3 0 15,-2 1 0-15,2 5 2 16,-3-3-1-16,3 0-1 16,-3 0 1-16,0-8-1 15,0-5 0-15,3 0 0 0,0 3 0 16,0-1 0-16,-3 3-3 15,3 3 2-15,0-3 3 16,0 3 3-16,0 3-2 16,0-3 0-16,0 0-1 15,0-3 1-15,-3-3-4 16,3-4 0-16,-3 4 1 16,0-2 2-16,0 5-1 15,-3 0 2-15,0-2-2 16,0 0 2-16,0-11-4 15,0 2 0-15,0-2 1 16,0-2 0-16,-3-1 0 16,-3-5 2-16,0 0-1 15,0 5-1-15,-2 1 3 0,-4-4 0 16,-3-2-1-16,-3 0-2 16,-3-2 1-16,0-11 1 15,1-3-1-15,-1-3-1 16,0 11 5-16,0 0 4 15,0 3 1-15,4 11 4 16,-4 2-5-16,-3 5-3 16,-6 5-1-16,-5 1-1 15,-7-3-2-15,-2-3 1 16,-7-2-4-16,0-3-2 16,4 0 4-16,-4 0 3 0,-2 0 1 15,-4 5 0 1,-2 6-1-16,2 7 0 0,1 8-9 15,5 6-2-15,4 8-25 16,-1 5-11-16,-3 5-80 16,-5 0-65-1,5 3 67-15</inkml:trace>
  <inkml:trace contextRef="#ctx0" brushRef="#br0" timeOffset="22">9836 6308 124 0,'-3'-3'49'0,"3"3"-38"0,0-3-1 0,0 3-1 16,0-2 0-16,0-1 5 15,-3 0 7-15,3 1 5 16,-3-3-14-16,-2-1 6 0,-1 4 3 16,-6-1-7-16,-3 3-3 15,-3 5 0-15,0 3 0 16,0 8-5-1,3 3-4-15,0 12-6 16,7-2 2-16,5 3-1 16,6 0 1-16,5-6 4 15,4-4-1-15,3-9-1 16,3-3 1-16,0-12 1 16,3-1-1-16,-3-18 2 15,2 0-2-15,-2-14-1 16,-3-2 3-16,-6 3 2 15,0-1-2-15,-9-2-2 0,-3 0 4 16,-3 3 1-16,0 5 9 16,-3 5 2-16,3 3-8 15,0 8 1-15,0 2 3 0,0 6-7 16,3 7-3-16,3 12-5 16,3 2 1-16,3 7-1 15,3 6 0-15,3 9 2 16,0 4 0-16,3 0 0 0,0 1 0 15,0-9-5 1,0-5 1-16,0-5-29 0,-1-8-13 16,1-8-38-1,0-8-50 1,0-6 41-16</inkml:trace>
  <inkml:trace contextRef="#ctx0" brushRef="#br0" timeOffset="23">10083 6310 188 0,'-14'16'71'0,"11"0"-55"0,0 5 6 0,3-8 0 15,0 3-3-15,3 3 1 16,6-1-5-16,2-2-1 0,1-5-8 16,3-6 3-16,3-5 1 0,3-8 1 15,-6-2 1-15,-3-6 2 16,-3-3 2-16,-3-2-5 15,-3 3 1-15,-3-4-5 16,-3 1-2-16,-6 3 0 16,-3 4-1-16,0 1-11 15,-6 3-5-15,3 2-27 16,3 5-10-16,3 3-37 16,3 5-52-1,6 3 36-15</inkml:trace>
  <inkml:trace contextRef="#ctx0" brushRef="#br0" timeOffset="24">10271 6316 192 0,'-3'18'74'0,"3"-2"-58"0,3 5 1 0,0-10-6 16,-3 2 8-16,0 0 7 15,0 0-2-15,0 1 0 16,0-6-13-16,0 0-2 0,0-3-2 15,0-5 3-15,0-5 1 16,0-3-3-16,0-6-3 16,3-4-7-16,0-3-1 15,3-3-1-15,3 0-1 16,0 3 4-16,0 5 0 16,3 3-2-16,-1 5 2 15,4 8 3-15,0 5 1 16,0 6 3-16,-3 5 3 0,-3 2-2 15,0 6-2-15,-3-6-2 16,0 1 0-16,-3-3-11 16,0-3-2-16,0-5-35 15,0-5-13-15,3-6-56 16</inkml:trace>
  <inkml:trace contextRef="#ctx0" brushRef="#br0" timeOffset="25">10533 6228 284 0,'-9'-8'107'0,"9"6"-83"0,3-9-1 0,-3 8-3 16,0-2 3 0,0-3 6-16,0 0-11 15,-3 0-3-15,0 0-9 16,0 3-4-16,0-3 1 0,0 3-20 0,0 0-8 15,0 2-38-15,3 0-17 16,3 1-42 0</inkml:trace>
  <inkml:trace contextRef="#ctx0" brushRef="#br0" timeOffset="26">10694 6014 256 0,'-6'8'96'0,"6"-3"-75"0,3 6-8 0,0-3-7 0,0 8 5 16,0 7 5-16,-3 7 0 16,0 4 1-16,0 3-9 15,0 5-5-15,3 1-2 0,0-1-1 16,-3-2 0-16,0-9-25 16,0-1-8-16,0-7-69 15,0-4-49 1,0-11 61-16</inkml:trace>
  <inkml:trace contextRef="#ctx0" brushRef="#br0" timeOffset="27">10589 6316 316 0,'-2'-3'118'0,"7"0"-92"0,10-5-9 0,-6 6-10 15,3-4-1-15,3-1 4 16,3-1-5-16,0 0-1 15,3 0-2-15,2 2-15 0,-2 1-4 16,0 2-62-16,0 1-25 16,-3 2-7-1</inkml:trace>
  <inkml:trace contextRef="#ctx0" brushRef="#br0" timeOffset="28">11218 6318 84 0,'3'-8'33'0,"-1"3"-26"0,1 0 16 16,0 2 5-16,0 0 4 15,-3-2 6-15,0 0 1 16,0 2 1-16,0 1-5 15,-3-1 1-15,0 3-20 16,0 5-11-16,-2 6-5 0,2 5 0 16,0 7 2-16,0 7-1 0,3-4-1 15,3-2 1 1,3-6 1-16,-1-2-1 0,4-5 2 16,3-6-2-16,0-8-1 15,0-4-4-15,0-4-2 16,0-2-4-16,-3 0-1 15,0-1 8-15,-3 4 4 16,0 2 0-16,-3 2-1 16,-3 6-2-16,3 8 1 15,0 6-1-15,3 2 0 16,3-1 2-16,-1-1 2 16,4-4 1-16,0-2 1 15,3-5 6-15,0-6 4 16,0-7-3-16,0-6-1 15,0-3-4-15,-6-2 1 16,0 0 0-16,-6 2 1 0,-6-2-2 16,0 5 1-16,-3 0-4 15,-3 3-2-15,0 3-22 16,3 2-11-16,0 2-31 16,3 4-12-16,3-1-26 15</inkml:trace>
  <inkml:trace contextRef="#ctx0" brushRef="#br0" timeOffset="29">11551 6273 200 0,'-3'6'74'0,"0"2"-58"0,-3-1 3 16,6 1-2-16,-3 3 0 16,0 5 4-16,3 5 0 0,3 0 2 15,3 0-13 1,3 1-3-16,3-7-1 0,3-1 8 15,0-6 3-15,-1-8-6 0,4-8-2 16,-3-8-1-16,0-5 0 16,-3-3-4-16,0 3-1 15,-6-3 1-15,-6 5 0 16,-3 3-2-16,-3 1-2 16,-6 4-8-16,0 3-5 15,0 3-22-15,0 5-8 16,3 0-21-16,0 2-10 15,9 4-22-15</inkml:trace>
  <inkml:trace contextRef="#ctx0" brushRef="#br0" timeOffset="30">11735 6271 220 0,'6'16'85'0,"0"-1"-66"0,3 7-1 16,-3-9-6-16,-3 5 14 15,0 1 7-15,0 2-12 16,0-2-4-16,-3-4-11 16,3-4-4-16,-3-3 1 0,0-3 4 15,0-5 6-15,0-2-3 16,0-4 0-16,0-4-6 0,3-6-3 16,0-3 0-16,0-2-1 15,3 0 0-15,0-3 0 16,0 6-3-16,3 2 2 15,0 3-1-15,0 2 0 16,0 3-18-16,0 3-9 16,0 2-23-16,-1 0-9 15,1 3-48 1</inkml:trace>
  <inkml:trace contextRef="#ctx0" brushRef="#br0" timeOffset="31">11950 6321 204 0,'-3'5'77'0,"6"3"-60"0,0 8 6 0,0-8-1 0,0 3 5 16,0 4 6-16,0 1-4 16,0 0-3-16,0-3-14 15,-3-2-3-15,0-3-2 0,0-3 3 16,0 0 1-16,0-5-1 15,0-2-1-15,-3-3-3 16,0-3-1-16,3-3-3 16,0-2-2-16,3 0-4 15,3-1 0-15,0 1 0 16,2 3 2-16,1 2-8 16,0 0-1-16,0 2-10 15,0 4-1-15,0 2-9 16,0 0-3-16,0 0-19 15,-3 2-8-15,0-2-32 16</inkml:trace>
  <inkml:trace contextRef="#ctx0" brushRef="#br0" timeOffset="32">12108 6318 244 0,'0'3'90'0,"3"-3"-70"0,-3 5 6 0,2 0-3 16,1 6 2-16,0 2 7 15,0 3-8-15,0 3-5 16,3-1-10-16,0-2-4 0,0-3-1 16,0-2-5-16,-3-3-1 0,3-3-21 15,0-2-10-15,0-3-14 16,3-6-4-16,0-1-14 16,0-4-4-16,3-2 28 15,0-3 20 1,-3-3 21-16,0 3 34 15,-1 3 16-15,1 3 5 16,-3 4 2-16,0 9-12 16,-6 10-2-16,-3 14-25 15,-3 4 5-15,-6 6 4 0,-2 1-4 16,-1-1 1-16,0-6-15 16,3-2-6-16,3-2-9 15,0-6-4-15,3-2-47 0,3-6-20 16,6-3-62-1</inkml:trace>
  <inkml:trace contextRef="#ctx0" brushRef="#br0" timeOffset="33">12840 6292 224 0,'-9'-5'85'0,"3"5"-66"0,-3-3-1 16,6 3-3-16,-3 3-5 16,-6 2 4-16,0 3-5 0,-3 5-3 15,0 5-3-15,1 12-3 0,2 1 1 16,6 1-1-16,3-3 2 16,6-2-1-16,3-6-1 15,3-5-2-15,2-8 1 16,4-8 3-16,0-11 1 15,3-7-12-15,-3-4-4 16,-3-1 4-16,-3-1 4 16,-3 3 8-16,-6 5 3 15,0 2 6-15,0 4 5 16,0 5-7-16,0 5-3 0,3 10-4 16,3 9 0-16,0 2-2 15,0 0-1 1,3 0 3-16,-1-5 0 0,1-3-8 15,-3-2-4-15,3-8-33 16,0-6-12-16,0-5-52 16</inkml:trace>
  <inkml:trace contextRef="#ctx0" brushRef="#br0" timeOffset="34">12953 6128 208 0,'0'24'77'0,"6"-3"-60"0,-6 16 8 0,0-13 2 16,0 7 6-16,0 9 4 15,-3 5-11-15,3-8-3 16,-3-3-13-16,3-7-6 0,-3-3-3 16,0-8-1-16,3-6 2 15,3-5-10-15,0-5-2 16,0-7-6-16,3-7-3 15,3-4-5-15,0-3 0 16,3 2 8-16,-1 6 5 16,1 2 9-16,3 9 6 15,0 4 11-15,-3 6 6 0,0 3 0 16,-6 2 2-16,-3 0-2 16,-6 0-1-16,-3 1-6 15,-3-4-4-15,-3-2-10 16,0-2-2-16,0-4-20 15,-3-2-8-15,4-2-17 16,2-4-9-16,3-2-55 16</inkml:trace>
  <inkml:trace contextRef="#ctx0" brushRef="#br0" timeOffset="35">13146 6318 260 0,'-9'11'99'0,"6"2"-77"0,0 6-7 16,3-9-7-16,0 6 3 0,0 3 5 16,0 2 5-16,3 0 4 15,3-3-13-15,6-2 2 0,3-2 0 16,3-7-3-16,0-4 1 16,0-8-5-16,0-6 1 15,-3-5 1-15,-4-2 2 16,-2-3-5-16,-3 0-2 15,-6-1-4-15,-6 1-1 16,-6 3-1-16,-5-4 0 16,-1 7-18-16,-3 4-7 15,0 6-17-15,3 2-7 0,6 3-17 16,3 0-8 0,3-3-24-16</inkml:trace>
  <inkml:trace contextRef="#ctx0" brushRef="#br0" timeOffset="36">13256 6273 228 0,'12'16'85'0,"-6"-3"-66"0,3 14 10 16,-3-9-1-16,3 4-8 15,-3 1 1-15,3 1-6 16,0 0-1-16,0-6-8 16,0-2 0-16,3-5 4 0,-3-6-4 15,3-7-1-15,-3-4 0 16,-1-7-1-16,-2-3-5 15,0-5-1-15,0 0-2 0,-3 0 3 16,3 5-7 0,-3 5 1-16,0 6 1 0,3 8 1 15,0 7 5-15,0 3 2 16,0 3 0-16,3 3 1 16,0-3-4-16,-3-6 0 15,0-2-1 1,3-5-2-16,0-8-28 0,0-6-12 15,2-8-21-15,1-2-10 16,-3-3-12 0</inkml:trace>
  <inkml:trace contextRef="#ctx0" brushRef="#br0" timeOffset="37">13545 6109 220 0,'-12'-34'82'0,"6"29"-64"0,3 2 15 0,3 3 4 0,0 5-21 15,0 8-8-15,3 6 0 16,-3 7 4-16,0 9-6 15,3 4-3-15,0 1 0 0,0-3 0 16,-3 0 1-16,0-2-24 16,0-9-12-16,-3-5-63 15,3-2-52 1,0-9 54-16</inkml:trace>
  <inkml:trace contextRef="#ctx0" brushRef="#br0" timeOffset="38">13432 6228 288 0,'18'-13'107'0,"-3"8"-83"0,15-6-7 0,-13 9-9 16,7-4-8-16,3 1 0 16,0 0-62-16,0-1-25 15,-4 1-19-15,-8-3-3 16</inkml:trace>
  <inkml:trace contextRef="#ctx0" brushRef="#br0" timeOffset="39">14117 6025 224 0,'3'-3'85'0,"-3"3"-66"0,0 8-3 0,3 0-7 0,0 10 4 15,0 6 6-15,-3 8 3 16,-3 10 2-16,0 16-13 15,-3 6-4-15,0-3-1 0,0-3-3 16,0-10-2-16,3-11-9 16,0-8-5-16,0-11-51 15,3-7-22-15,0-14-16 16</inkml:trace>
  <inkml:trace contextRef="#ctx0" brushRef="#br0" timeOffset="40">13986 6284 300 0,'-6'-3'112'0,"12"3"-87"0,9-2-9 15,-3-1-11-15,2-2-6 0,7-1 2 16,3 1 2-16,6 0 1 16,-3 2-2-16,-1 0-17 0,-2-2-7 15,0 3-40-15,-6-4-15 16,0 4-24-1</inkml:trace>
  <inkml:trace contextRef="#ctx0" brushRef="#br0" timeOffset="41">14280 6099 248 0,'-6'18'93'0,"9"9"-72"0,3 12-6 0,-6-15-8 16,0 11 17-16,-3 4 13 15,0 4-5-15,-3-1-1 16,4-8-18-16,-1-5-6 0,0-7-2 0,0-7-6 16,3-4-1-16,0-6-2 15,3-7 0-15,3-12-2 16,2-4-1-16,4-6-1 16,0 0 2-16,0 3 2 15,0 5 2-15,-3 6 1 16,0 7 1-16,0 11 2 15,0 5 1-15,-3 6 1 16,0-1 2-16,-3 1-16 16,0-3-6-16,0-3-21 0,0-5-9 15,0-3-22-15,3-5-9 16,-3 0 1 0,5-8 2-16,1-2 41 15,3-1 78 1,0 0 40-16,0 3-15 0,0 3-7 15,0 3-22-15,3-1-8 16,0 0-19-16,0-2 2 0,-1 0 2 16,1-6-2-16,0 0 3 15,-3-2-6-15,0-3-3 16,-3-2-5-16,-3 2-2 16,-3 3-1-16,-6 0 1 15,-3 2-2-15,-3 3 2 0,-6 3-2 16,0 7 2-16,-6 9-4 15,4 7 0-15,-1 6 1 16,6 11 0-16,3-4 6 16,6 1 4-16,9-5-5 15,6-4-1-15,9-4-9 16,5-8-4-16,7-9-50 16,9-4-22-16,2-12-51 15</inkml:trace>
  <inkml:trace contextRef="#ctx0" brushRef="#br0" timeOffset="42">15063 6313 184 0,'0'-11'71'0,"3"6"-55"0,0-5-5 0,-3 7-3 16,-3-2 13-16,-3-1 8 15,-3 1-6-15,-3 2 0 16,-2 3-14-16,-4 8-10 0,0 6-2 0,0 9-4 16,0 9 0-16,3 2 4 15,6 1 1-15,6-3-1 16,6-6 2-16,6-5 3 16,3-8 1-16,3-5 7 15,0-10 4-15,3-11-3 16,0-11 1-16,-1-5-7 15,-2-6-1-15,-3 1 0 16,-3-3 2-16,0 0-3 16,-3 0 0-16,-6 2 3 15,0 1 3-15,0 10 2 0,0 6 1 16,0 4-2-16,3 6-1 16,0 11-8-16,0 10 0 15,-3 8 3-15,0 9 2 16,0 7-2-16,0 2-3 15,3 1 0-15,0 0-1 16,0-9-22-16,0-1-8 16,0-9-56-16,6-8-74 31</inkml:trace>
  <inkml:trace contextRef="#ctx0" brushRef="#br0" timeOffset="43">15230 6353 296 0,'-12'5'112'0,"21"-5"-87"0,0 0-9 16,-3 3-9-16,0-3 2 15,0 0 5-15,0 0 3 16,0-6-1-16,3 1-8 16,0-3-3-16,-1-5-1 0,-2 2-2 15,-3 1-2-15,0-1 1 16,-3 3-1-16,-3 3-5 15,-3 0-1-15,-2 2-8 16,-4 6-4-16,-3 5 5 16,0 7 5-16,0 7 3 15,3 4 3-15,3 0 1 16,6 1 3-16,6-1-1 0,3-2-1 16,6-3 3-16,0-5 0 15,3-3-6-15,0-5 0 16,3-5-39-16,-1-8-14 15,4-8-60 1</inkml:trace>
  <inkml:trace contextRef="#ctx0" brushRef="#br0" timeOffset="44">15409 6030 288 0,'0'5'110'0,"3"11"-86"0,-3 13 0 0,0-10-6 16,0 10 2-16,-3 8 7 16,0 10-5-16,-3 9-3 0,3 0-11 15,0-4-7-15,0-7-2 0,0-8-15 16,0-5-6-16,3-5-44 16,0-9-20-16,0-7-39 15</inkml:trace>
  <inkml:trace contextRef="#ctx0" brushRef="#br0" timeOffset="45">15275 6252 288 0,'-6'-3'110'0,"12"3"-86"0,0-2-2 0,-3 2-8 15,2 0-2 1,4-3 3-16,6 1-11 15,6-4-4-15,6 4 0 16,3-1-32-16,-1 3-11 0,1 0-46 16,0 5-56-16,0 3 41 15</inkml:trace>
  <inkml:trace contextRef="#ctx0" brushRef="#br0" timeOffset="46">15572 6268 288 0,'-27'3'110'0,"19"2"-86"0,-10 6-9 0,12-4-8 0,-6 9-1 16,0 5 6-16,0 11 5 16,3-3 2-16,3-2-10 15,6-3-3-15,3-6-2 0,6-2-5 16,3-5-1-16,0-9-10 16,3-7-5-16,3-8-5 15,-1-6 1-15,-2-2-1 16,-3-3 0-16,-3 3 15 15,-3 0 8-15,-3 2 14 16,-3 1 6-16,0 7-7 16,0 3-3-16,0 6-4 15,0 2 0-15,3 10 2 16,3 9 2-16,0 7-3 0,0-2 0 16,0 0-7-16,0 0-1 15,0-6-16-15,3-2-6 16,0-5-55-16,6-3-23 15,-4-8-5 1</inkml:trace>
  <inkml:trace contextRef="#ctx0" brushRef="#br0" timeOffset="47">15748 6334 296 0,'-6'24'112'0,"9"-6"-87"0,-6 12-9 0,3-17-9 15,-3 3-7-15,0-3 2 16,3 0-52-16,0-2-21 16,0-3-41-16,0-8-16 0</inkml:trace>
  <inkml:trace contextRef="#ctx0" brushRef="#br0" timeOffset="48">15691 6220 296 0,'-21'-2'112'0,"21"-1"-87"0,6-5-40 16,0 5-22-16,0-4-4 16,0-4 4-16,3-5-33 15,0-2-15-15,3-6 23 16,0-3 10-16</inkml:trace>
  <inkml:trace contextRef="#ctx0" brushRef="#br0" timeOffset="49">15837 5958 276 0,'3'14'104'0,"3"2"-81"0,0 15 5 15,0-12-4-15,0 7-8 0,-3 6 3 16,-3 5 1-16,0 5 2 16,-3 6-12-16,0 2-3 0,3-5-3 15,0-2-11-15,0-12-3 16,0-4-39-16,3-9-16 16,6-7-67-1</inkml:trace>
  <inkml:trace contextRef="#ctx0" brushRef="#br0" timeOffset="50">16046 6220 388 0,'-18'-2'145'0,"12"4"-112"0,-3 6-10 16,6-5-12-1,-3 2-11-15,3 1 2 0,3 1-3 16,3 4 0-16,3 2 1 15,3 6-3-15,3 2 2 0,-3 8 1 16,-3-2 0-16,-6 2 2 16,-6 0 1-16,-9-3-1 15,-6-2-2-15,-3-3-43 16,-3-5-21-16,0-5-89 16</inkml:trace>
  <inkml:trace contextRef="#ctx0" brushRef="#br0" timeOffset="51">9554 6392 180 0,'-6'-2'68'0,"6"2"-52"0,-3 0-1 0,0 0-4 16,0 0 4-16,-6 2 4 16,-3 1 0-16,-3 2-2 15,-3 3-9-15,-3 3-1 0,-2 2 0 16,-4 6-1-16,-6 4-1 16,-9 12-8-16,1 4 0 15,-1 4 1-15,-3 10 3 16,4 10 2-16,2 6 1 15,3 10 6-15,4 3 4 16,5 11-5-16,6 10-1 16,6 11-2-16,9 18 1 15,9 6-2-15,9-6 0 0,9-5 1 16,6-13 3-16,8-16-2 16,7-16 1-16,0-11-5 15,-4-10 0-15,-2-13-3 16,-6-9-1-1,-6-9-6-15,-4-7-3 0,-5-7-19 16,-3-5-8-16,-3-11-39 16,3-11-16-16,-6-5 2 15</inkml:trace>
  <inkml:trace contextRef="#ctx0" brushRef="#br0" timeOffset="52">9375 8123 228 0,'-6'10'88'0,"9"1"-69"0,0 13 6 0,3-6 0 15,0 6-7 1,3 8-1-16,3 7-5 0,0 1-2 15,0-3-6-15,0-2-1 0,-4-6 3 16,1-5 1-16,-3-6 1 16,-3-2 11-16,-6-6 7 15,-6-4 9 1,0 2-19-16,-8-11-2 16,-1 3-9-16,-12-5-5 15,3 2-1-15,-6-2-48 16,10 2 27-16,-1 1-149 15,6 2 94-15</inkml:trace>
  <inkml:trace contextRef="#ctx0" brushRef="#br0" timeOffset="53">5169 9435 140 0,'-6'3'52'0,"3"-1"-41"0,3-2 13 0,0 0 2 0,0 0 3 16,0 0 2-16,0 0 1 15,0 0 0-15,0 0-17 16,6 0 4-16,0 0 2 0,-3 3-7 15,3-3-3-15,3 3-2 16,3-1-1-16,0-2-2 16,3 0 1-16,3 0-2 15,2-2 0-15,1-1-1 16,3 0 0-16,0-2 0 16,-3 2 0-16,0-2-2 15,-4 2-2-15,-2-2 3 16,-3 3 0-16,0-1-10 15,-6 3-3-15,0 3-37 16,-3 2-14-16,0 3-64 16</inkml:trace>
  <inkml:trace contextRef="#ctx0" brushRef="#br0" timeOffset="54">5214 10406 172 0,'-6'5'66'0,"6"-5"-52"0,3 0 17 0,-3 0 11 15,0 0-24-15,0 0 16 16,6 3-20-16,3 0 17 16,3 2-18-16,5-2 11 15,4-1-14-15,9-4 10 16,3 2-11-16,9-6 4 15,2 1-8-15,10-3 0 16,-7 5-3-16,1 1 1 16,-6 2-2-16,-4 0 2 15,-2 5-2-15,-3-2 2 16,-3 2-2-16,-7-2 2 16,-5 2-2-16,-3-2 2 15,-3-1-2-15,-3-2-31 16,-3 3 16-16,-6-6-105 15,3 3 67-15,-3-2-95 16,0-1 84-16</inkml:trace>
  <inkml:trace contextRef="#ctx0" brushRef="#br0" timeOffset="55">5122 11335 228 0,'-6'5'85'0,"6"-5"-66"0,6 3 3 15,-3-3 15 1,2 5-23-16,4 0 18 16,6 1-18-16,0-1 1 0,3 3-9 0,3-3-1 15,3 0-3-15,-1-2 1 16,1 5-2-16,0-8-16 15,0 0 8-15,-3-3-81 16,0-2 49-16,-7 0-100 16,1-1 78-16</inkml:trace>
  <inkml:trace contextRef="#ctx0" brushRef="#br0" timeOffset="56">5250 12332 208 0,'-3'0'79'0,"3"0"-61"0,0 3 6 0,0-3 0 16,0 0-4-16,0 0 0 15,0 3-2-15,0-3-1 16,0 0-9-16,0 0-5 0,3 2-2 0,2 3 1 15,4-2 3-15,0 0 0 16,6-1 2-16,3 1 2 16,6 0 2-16,6-1 1 15,5 1 0-15,10 0-4 16,3-1 0-16,2 1-3 16,-2 0 2-16,0-1 0 15,-4 1 1-15,-5 2 0 16,-6-2 0-16,-4-1-2 15,-5 1-1-15,-6 0-1 16,-3-1 0-16,-6-2-2 16,-3 0 1-16,-3 0-31 15,-3 0-13-15,0 6-111 16</inkml:trace>
  <inkml:trace contextRef="#ctx0" brushRef="#br0" timeOffset="57">5241 13361 244 0,'-12'0'93'0,"12"0"-72"0,-3 3 7 0,0-3 7 15,6 0-22-15,0 0 14 16,3 3-16-16,3-3 10 16,5 2-12-16,7-2 2 15,3 3-7-15,6-3-2 16,0 0-1-16,-1 0-17 16,-2 0 9-16,0 0-109 15,-6 0 63-15,-6-3-103 16,0 3 89-16</inkml:trace>
  <inkml:trace contextRef="#ctx0" brushRef="#br0" timeOffset="58">5282 14338 160 0,'-9'2'63'0,"9"-2"-49"0,-6 3 9 16,3-3 21-1,6 3-26-15,-6-1 28 16,3 1-27-16,-3-3 15 16,6 0-20-16,-3 0 3 15,0 0-9-15,3 0 8 16,3 3-9-16,3-3 16 0,6 2-13 15,9-4 9-15,6 2-11 0,11-3 2 16,4 0-6-16,6 1-2 16,-4 2-1-16,1 0-1 15,-3 2 0-15,-1-2 2 16,-5 3-1-16,0-3-7 16,-7 0 3-16,-5 0-56 15,-3 0 32-15,-6 0-133 16,-3 3 88-16</inkml:trace>
  <inkml:trace contextRef="#ctx0" brushRef="#br0" timeOffset="59">5181 15282 156 0,'-9'6'57'0,"3"-1"-44"0,3 0 21 16,0 1 5-16,3-4 1 0,0 1 3 15,0-3-9-15,3 2-3 16,3 1-17-16,3 0-4 0,6 2 0 16,3 0-2-16,6 3 3 15,5 0-2-15,7-3 2 16,6 1-8-16,-1-1-2 16,1 0 1-16,-3-2 1 15,-6 0-21-15,-7-1-8 16,-5-2-58-16,0 0-22 15,-9 0-3 1</inkml:trace>
  <inkml:trace contextRef="#ctx0" brushRef="#br0" timeOffset="60">5250 16243 208 0,'-9'0'77'0,"9"0"-60"0,0 0 13 0,0-3 10 16,0 6-24-16,0-6 13 15,6 3-18-15,0-3 12 16,5 3-13-16,4-2 13 15,3-3-14-15,15 5 5 16,0 0-9-16,8-3 2 16,4 3-4-16,3-3 3 15,-4 6-4-15,4-3-1 16,-3 0 0-16,-1 0 1 16,-5 3-1-16,0-3-1 15,-7 0 1-15,-8 0-41 16,-6 5 22-16,0-5-138 0,-3 2 86 0</inkml:trace>
  <inkml:trace contextRef="#ctx0" brushRef="#br0" timeOffset="61">5193 17214 216 0,'3'2'82'0,"-3"-2"-64"0,9-7 15 15,-3 7 2-15,3 5-7 16,-3-3 0-16,9 4-9 0,-3-1-1 16,11 0-11-16,-2-2-4 0,12-3 0 15,-6 5-2-15,2-5 2 16,-2 0-26-16,0 0-10 15,0-5-65 1,-6 2-59-16,-12-7 51 16</inkml:trace>
  <inkml:trace contextRef="#ctx0" brushRef="#br0" timeOffset="62">5247 18214 232 0,'-3'0'88'0,"3"0"-69"0,3 0 2 0,-3 0-5 16,6 0 6-16,-1 0 6 15,7 5-3-15,3-5-3 16,3 8-12-16,6-8-4 15,3 5-4-15,5-5 1 16,1 0-2-16,6 6-23 16,-3-4 13-16,-4-2-134 15,-2 0 79-15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14T23:07:18.5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3092 15782 124 0,'0'-10'46'0,"0"10"-24"0,0 0-6 16,0 0 16-16,0 5-15 16,-3 11-5-16,-3 8-5 0,0 5-2 15,-9 3-3-15,-3 7 3 0,0 1 4 16,3-3-1-16,0-5 1 15,0-6-3-15,6-5-1 16,-2-2 1-16,2-6 1 16,6-2-1-16,0-9 1 15,6-2-4-15,3-13 0 16,11-8-1-16,4-8-2 16,0-11 1-16,0-5-1 15,3 6 0-15,0 2 2 0,-4 2-1 16,1 6 2-1,-9 8 0-15,3 5 1 0,0 8 0 16,0 8 0-16,3 8-2 16,3 8 1-16,-4 5 0 15,1 0 1-15,0 8-2 16,-3-5 1-16,3-5-2 16,-3 4 2-16,0-7-4 15,-1 3-2-15,-2-9-23 16,0-2-10-16,-3-2-34 15,-3-4-47 1,-6-2 32-16</inkml:trace>
  <inkml:trace contextRef="#ctx0" brushRef="#br0" timeOffset="1">3202 15798 72 0,'0'0'30'0,"0"3"-16"0,0 2-10 16,0 6 10 0,0 7 1-16,0 6 0 15,-3 5-1-15,0 14 1 16,-3 4-2-16,0 9 2 0,3 5-6 16,3 2-1-16,3 3-4 15,6-2 4-15,9-6 2 0,8-8-3 16,4-7 1-16,3-6-3 15,9-11 2-15,-4-10-4 16,7-5-2-16,3-6 0 16,2-8-1-16,10 1-75 15,-10-6-38-15,-8 2 52 16</inkml:trace>
  <inkml:trace contextRef="#ctx0" brushRef="#br0" timeOffset="2">4202 16354 92 0,'-3'-13'35'0,"6"13"-18"0,-3-19-13 0,0 11 10 15,0 0 12-15,0-2 5 0,-6-4 7 16,-3-1 3-16,0-1-2 16,-3 2-2-16,-3 1-20 15,-9 5-1-15,-2 6 0 0,-4 4-4 16,-9 9-2-16,3 2-5 15,1 11-4 1,2 0-3-16,3 0-1 0,9 2-1 16,6 0 0-16,10 4 3 15,13-4 0-15,10 3-2 16,9-2 2-16,12 2-1 16,5 2 0-16,4 4 2 15,-3-3 2-15,-7-1 1 16,-5 1 1-16,-9-5-2 0,-9-4 1 15,-9-1 2-15,-9-7 2 16,-9-4-3 0,-9-3-1-16,-9-3-1 15,-2-5 1-15,2-2 0 0,0-4 1 16,6-4-2-16,3-4 1 16,12-4-2-16,3-3-1 15,6-8-2-15,12 0-1 16,12-11-1-16,3 6 3 15,3-4 0-15,0 7 1 16,-4-1 0-16,-2 6 0 0,-6-4 2 16,-6 9 3-16,-6 5 0 15,-6 3 0 1,-6 0-12-16,-3 10-3 16,-3 3-13-16,0 3-5 0,0 5-21 15,3 0-6-15,3 0-44 31,3 0-19-31,3 0 60 0</inkml:trace>
  <inkml:trace contextRef="#ctx0" brushRef="#br0" timeOffset="3">4357 16341 184 0,'-18'-3'71'0,"30"6"-38"0,-18 2-36 0,12 0 13 16,-3 8-1-1,3 6 5-15,-3 7 5 0,5 4 5 16,-2 7-12 0,0 2-2-16,0 1-3 0,0 0-1 0,0-1 1 15,0-2-6-15,0-7-1 16,-3-7-2-16,0-4-2 15,-3-3-8-15,0-6-5 0,-3-2-33 16,-3-21-70 15</inkml:trace>
  <inkml:trace contextRef="#ctx0" brushRef="#br0" timeOffset="4">4386 16383 132 0,'-15'-8'52'0,"12"8"-28"0,3-8-4 16,0 5 21-16,-5-2-11 15,2-5-3-15,6-6-13 16,-1 3-6-16,7-6-5 15,3 3 0-15,3-2 2 0,3-1-4 16,3 1-3-16,3 10 1 0,0 2 0 16,-1 6-4-16,-2 6 1 15,-6 2 4 1,-3 5 2-16,-6 16 4 16,-6-3 1-16,-6 1-1 15,-6-1-1-15,-3-2-1 0,-3 0 0 16,0 2 0-16,4-2 0 15,2-11-2-15,3 1 1 16,3-6-4-16,6 2-2 16,6-2-1-16,6-3 0 15,6-2 3-15,2 5 2 16,1-3-2-16,6 6 0 16,0 2 3-16,-3 3 1 0,-4 8 12 15,-2-3 5-15,-6 5 5 16,-6-2 4-1,-12 3 0-15,-3-6 2 16,-9 3-4-16,-2-9-2 0,-4-1-11 16,-6-4-6-16,0-2-8 15,3-8 0-15,4 6-33 16,2-14-15-16,6-3-73 16,12-8-67-1,-3 4 61-15</inkml:trace>
  <inkml:trace contextRef="#ctx0" brushRef="#br0" timeOffset="5">10807 15634 148 0,'-9'16'57'0,"3"-11"-30"0,0 9-32 0,-3-4 10 15,-6 9-1-15,0 5 2 16,0 5 11 0,0 5 6-16,1-2-12 15,2-6 1-15,3-2-1 0,3-8-4 16,0-3-2-16,3-2 4 0,3-9 4 15,0-2-5-15,6-2 0 16,0-14 0-16,9-5 0 16,-3 0-4-16,5-3-1 15,1 0 3-15,-3 3 1 16,0 0-1-16,-3 2 1 16,0 6 0-16,0 5 1 0,0 3 0 15,0 2 0 1,-1 3-4-16,4 3-1 15,-3 2-1-15,0 0-2 0,0 3 3 16,0 0 0 0,-3 0-1-16,0-3-2 0,-3 1-2 15,3-1 1-15,-3 0-17 16,-3-2-5-16,-3-3-16 16,0 0-5-16,0 0-27 15,0 0-43 1,-3 5 28-16</inkml:trace>
  <inkml:trace contextRef="#ctx0" brushRef="#br0" timeOffset="6">10842 15711 104 0,'-2'-5'38'0,"2"5"-20"0,0 0-6 16,0 0 16-16,0 0-7 15,0 0-2-15,0 0-5 16,0 0 1-16,2 5-8 15,4 0 2-15,3 6 2 0,3 2 0 16,3 0 1-16,6 6 2 16,0 7 2-16,9 1-3 0,-7-3 2 15,-2-1-6-15,0-1-3 16,-3-7-1 0,-3 4-1-16,-3-6 0 15,0-5 0-15,-3-3-5 16,-3 1-1-16,-3-6-39 0,-1-3-17 15,-2 0-42 1</inkml:trace>
  <inkml:trace contextRef="#ctx0" brushRef="#br0" timeOffset="7">10828 15782 100 0,'3'-5'38'0,"-3"5"-20"0,0 0 3 15,0 0 17-15,0 0-12 16,0 3-2-16,0 2-8 0,-3 11 0 16,0 8-9-16,0 10 5 0,-3 8 3 15,0 6-1-15,0 10 2 16,3-5 0-16,0 11-1 15,3-6-1-15,6-5-1 16,3-8-7-16,9-11-2 16,2 1 0-1,10-14 2-15,9-8-3 0,6-5 0 16,-4-13-30-16,4 2-12 16,2-5-75-1</inkml:trace>
  <inkml:trace contextRef="#ctx0" brushRef="#br0" timeOffset="8">11304 16351 144 0,'-3'3'55'0,"3"-3"-30"0,-3 0-7 0,3 0 18 16,0 0-7-16,0 0 5 15,3-16-13-15,0 0-12 16,3-5-3-16,0 2-2 15,0-7-5-15,0 5 1 16,0 0 0-16,-3 2 0 16,0 3 0-16,0 3 0 0,0 2-5 15,0 1 1-15,-1 10 0 16,-2 0-1-16,3 10 8 16,3 9 3-16,0 10 1 15,0 11 3-15,-3-1-3 16,3 1 1-16,-3 5-5 15,3-5-2-15,0-3 0 16,-3-5-1-16,6-6-16 16,-3-5-4-16,0-8-41 15,0 1-17-15</inkml:trace>
  <inkml:trace contextRef="#ctx0" brushRef="#br0" timeOffset="9">11301 16579 160 0,'-9'0'63'0,"9"0"-34"0,3 0-30 0,-3 0 12 15,6 0 8-15,3 0 5 16,3 0 5-16,3-3 5 16,8 1-19-16,7-1-2 0,-3 0-1 15,0 3-10-15,0 0 0 16,-4 0-2-16,-2 0 2 15,-3 0-1-15,-6 0 2 16,0 0-24-16,-3 0-8 16,-3 0-28-16,0 0-11 15</inkml:trace>
  <inkml:trace contextRef="#ctx0" brushRef="#br0" timeOffset="10">11732 16169 160 0,'-2'-3'63'0,"4"6"-34"0,-2-1-25 0,3 4 13 16,-3 2 1-16,3 5 3 16,-3 5-5-16,3 17 1 15,0-1-10-15,0 1-2 0,0 4 1 16,0 1-3-16,0-3-2 16,-3-5 2-16,0-6 0 15,0-2-6-15,0-6 0 16,0-4-37-16,0-4-13 15,0-7-37 1</inkml:trace>
  <inkml:trace contextRef="#ctx0" brushRef="#br0" timeOffset="11">11703 16237 156 0,'-6'-7'57'0,"6"7"-30"0,-3-6-14 16,3 6 19-16,0-2-7 15,0-4 0-15,3 1-14 16,3-3-4-16,3-2-5 16,3-1-2-16,-1 0 3 0,4-2 0 15,3 8 1-15,0-3-2 16,-3 5-2-16,6 3 1 15,-3 3 1-15,-3 5 5 0,-7 2 4 16,-8 1 2 0,-3 2 5-16,-2 3-6 0,-4-3-2 15,-3 6-5-15,0-3-4 16,0-3 2-16,0 3 0 16,3-8-1-16,3 2-2 15,3-7-6-15,3 5-1 16,3-8 1-16,6 0 3 15,3 5 0-15,9 8 1 0,6-2 2 16,-4 2 2 0,-2 3 1-16,-3 0 1 15,-6 0 15-15,-3 8 8 16,-3 0-1-16,-6-3 2 0,-9-5-5 16,-9 5-2-16,-3-5-7 15,-3-3-1-15,1-3-8 16,-1-4-1-16,0 2-22 15,3-6-10-15,6 1-28 16,3-3-12-16,3 0-52 16,6 5-43-1,-5-13 66-15</inkml:trace>
  <inkml:trace contextRef="#ctx0" brushRef="#br0" timeOffset="12">12230 16359 140 0,'-3'-5'55'0,"9"5"-30"0,8 0-32 0,-5 5 10 15,6 0-3-15,12 1 2 16,3 2-6-16,6 0 1 16,14 0 1-16,1-3 3 0,11 8 2 15,10 0-1-15,5 1-2 16,12-1-2-16,4-3 1 16,11 1 3-16,3 0 3 0,9 2-2 15,6-3 0-15,9 1-3 16,3-6-1-16,3 3 3 15,6-3 1-15,0 3-1 16,3-5-2-16,-1 0 1 16,1 5-1-16,0-6 0 15,3 1 2-15,3 2-1 16,-3-2-1-16,5 0 3 16,1-3 2-16,6 0-4 15,3 2-1-15,-7-4 0 16,4-1 2-16,-6 3-1 15,0-3 2-15,5-2-2 16,-2 5-1-16,-9 0 1 16,9-3-1-16,-7 3 4 0,-2-2 2 15,9-1-5-15,-12-2 0 16,-3 5 1 0,0-3 1-16,26-2 1 0,-5-1 0 15,-15 1-2-15,-3-3 1 16,-6 6 0-16,-9-4 1 15,3-2-5-15,-6 3 1 16,-3-3 2-16,-9-2 1 16,-3 7-1-16,0 0-2 15,0-2 3-15,-6 0 0 16,-6-1 1-16,4 6 0 16,-7-2-2-16,-3-6 1 0,-9 5-2 15,1-2-1-15,-7-3 7 16,3-3 3-16,-5 6-3 15,-1-3 1-15,-2-5-1 16,-1 0 1-16,-3 5 0 16,4-11 0-16,-4 1-2 15,-5 2-1-15,-4-3-1 16,-2 1 2-16,-4-1-1 16,4 1 2-16,-4-3-4 15,-2 5 0-15,0-3 1 16,-4 1 2-16,-2-1 3 15,-1 3 2-15,-2-8-5 16,-3 1-2-16,-7-4-2 0,-2 1 1 16,0-1 0-16,-3 1 1 15,-4-14 2-15,-2 6 1 16,-6 5-3-16,-3-1-1 16,-3-1-1-16,0 7-2 15,-6-3 3-15,0 6 2 16,-3 0-4-16,-3 5-3 15,0 3-2-15,-3 2 0 16,0 4 5-16,-6 1 1 16,3 4-3-16,-6 4 1 15,-6 4-5-15,-3 4 1 16,0 6 0-16,1 0-1 16,-1 5 4-16,-3-2 2 15,3 4-2-15,3 4 0 16,3-9 1-16,1-2 2 15,5-3-3-15,3-5 0 0,3 0 1 16,0-5 0-16,3-3 0 16,3-5 2-16,6-3-1 15,0-6 2-15,5-4-4 16,-2 2 0-16,3-2 3 16,0-4 3-16,0 1-4 15,0 0-3-15,0 5 1 16,0 3 0-16,-3 2-2 0,-1 3 2 15,-2 1-1 1,0 4 0-16,3 6 0 16,0 4 0-16,0 9 2 15,3 3 0-15,0 5-3 0,3 7 2 16,2 4 1-16,1-1 2 16,0-2-1-16,3-6 2 15,-6 1-4-15,0-9-2 16,-3-2-42-16,-4-3-20 15,1-13-51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71838-5CFB-4539-9476-152ED6E8A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132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A7070A-5FF3-4FEF-9795-2BB9E39891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8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8963" y="87313"/>
            <a:ext cx="4003675" cy="3003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Execution</a:t>
            </a:r>
            <a:r>
              <a:rPr lang="en-US" baseline="0" dirty="0"/>
              <a:t> starts at the entry to the function</a:t>
            </a:r>
            <a:r>
              <a:rPr lang="is-IS" baseline="0" dirty="0"/>
              <a:t>…</a:t>
            </a:r>
          </a:p>
          <a:p>
            <a:r>
              <a:rPr lang="is-IS" baseline="0" dirty="0"/>
              <a:t>By default just goes from one instruction to the next</a:t>
            </a:r>
          </a:p>
          <a:p>
            <a:r>
              <a:rPr lang="is-IS" baseline="0" dirty="0"/>
              <a:t>So, how do we tell assembly code to only execute some of the instructions?</a:t>
            </a:r>
          </a:p>
          <a:p>
            <a:pPr lvl="1"/>
            <a:r>
              <a:rPr lang="is-IS" baseline="0" dirty="0"/>
              <a:t>With a </a:t>
            </a:r>
            <a:r>
              <a:rPr lang="is-IS" b="1" baseline="0" dirty="0"/>
              <a:t>branch</a:t>
            </a:r>
            <a:r>
              <a:rPr lang="is-IS" b="0" baseline="0" dirty="0"/>
              <a:t> instruction (also called a </a:t>
            </a:r>
            <a:r>
              <a:rPr lang="is-IS" b="1" baseline="0" dirty="0"/>
              <a:t>jump</a:t>
            </a:r>
            <a:r>
              <a:rPr lang="is-IS" b="0" baseline="0" dirty="0"/>
              <a:t>)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BC3A-73A0-45CC-BC7D-FFBED0412AA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6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73688" y="436563"/>
            <a:ext cx="2879725" cy="215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63654" y="2733664"/>
            <a:ext cx="10900841" cy="253833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90C8E-8AF5-4D21-86E9-2906A6D57AB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31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0E85-595B-44E9-A543-2A38F6763D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4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F9D37-0B99-4436-ABB7-C14429BC90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7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AB89C-F8D0-4C2D-B406-2F71EE140C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56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7808C-E747-4276-8502-8C24879721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86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6312D-9FF9-4646-BCE7-64E00F2D3EB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2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Bunch</a:t>
            </a:r>
            <a:r>
              <a:rPr lang="en-US" baseline="0" dirty="0"/>
              <a:t> of different </a:t>
            </a:r>
            <a:r>
              <a:rPr lang="en-US" b="1" baseline="0" dirty="0"/>
              <a:t>jump</a:t>
            </a:r>
            <a:r>
              <a:rPr lang="en-US" b="0" baseline="0" dirty="0"/>
              <a:t> instructions</a:t>
            </a:r>
          </a:p>
          <a:p>
            <a:r>
              <a:rPr lang="en-US" b="0" baseline="0" dirty="0"/>
              <a:t>First, unconditional 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EABB9-1AD0-4CF5-B76F-245A52E5A0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39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50ECF6-7CD2-4E44-9800-40093B10FAB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0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A2A9B-0987-48E5-B215-EAF60D096D1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7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2313" y="6350"/>
            <a:ext cx="5330825" cy="399732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20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410">
              <a:defRPr/>
            </a:pPr>
            <a:r>
              <a:rPr lang="en-US" dirty="0"/>
              <a:t>Zero-extend:  sets the upper bytes to 0</a:t>
            </a:r>
          </a:p>
          <a:p>
            <a:pPr defTabSz="948410">
              <a:defRPr/>
            </a:pPr>
            <a:endParaRPr lang="en-US" dirty="0"/>
          </a:p>
          <a:p>
            <a:pPr defTabSz="948410">
              <a:defRPr/>
            </a:pPr>
            <a:r>
              <a:rPr lang="en-US" dirty="0"/>
              <a:t>The order of the</a:t>
            </a:r>
            <a:r>
              <a:rPr lang="en-US" baseline="0" dirty="0"/>
              <a:t> </a:t>
            </a:r>
            <a:r>
              <a:rPr lang="en-US" baseline="0" dirty="0" err="1"/>
              <a:t>cmpq</a:t>
            </a:r>
            <a:r>
              <a:rPr lang="en-US" baseline="0" dirty="0"/>
              <a:t> operands is backwards, unfortunately; first we do </a:t>
            </a:r>
            <a:r>
              <a:rPr lang="en-US" baseline="0" dirty="0" err="1"/>
              <a:t>cmpq</a:t>
            </a:r>
            <a:r>
              <a:rPr lang="en-US" baseline="0" dirty="0"/>
              <a:t> y, x, but then the </a:t>
            </a:r>
            <a:r>
              <a:rPr lang="en-US" baseline="0" dirty="0" err="1"/>
              <a:t>setg</a:t>
            </a:r>
            <a:r>
              <a:rPr lang="en-US" baseline="0" dirty="0"/>
              <a:t> is “true” if x &gt; y. So, think of the </a:t>
            </a:r>
            <a:r>
              <a:rPr lang="en-US" baseline="0" dirty="0" err="1"/>
              <a:t>cmpq</a:t>
            </a:r>
            <a:r>
              <a:rPr lang="en-US" baseline="0" dirty="0"/>
              <a:t> as performing x – y, like a sub instruction, and then it makes more sense.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B4958-E098-4AED-81E3-C2AEB2DEA5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14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410">
              <a:defRPr/>
            </a:pPr>
            <a:r>
              <a:rPr lang="en-US" dirty="0"/>
              <a:t>Zero-extend:  sets the upper bytes to 0</a:t>
            </a:r>
          </a:p>
          <a:p>
            <a:pPr defTabSz="948410">
              <a:defRPr/>
            </a:pPr>
            <a:endParaRPr lang="en-US" dirty="0"/>
          </a:p>
          <a:p>
            <a:pPr defTabSz="948410">
              <a:defRPr/>
            </a:pPr>
            <a:r>
              <a:rPr lang="en-US" dirty="0"/>
              <a:t>The order of the</a:t>
            </a:r>
            <a:r>
              <a:rPr lang="en-US" baseline="0" dirty="0"/>
              <a:t> </a:t>
            </a:r>
            <a:r>
              <a:rPr lang="en-US" baseline="0" dirty="0" err="1"/>
              <a:t>cmpq</a:t>
            </a:r>
            <a:r>
              <a:rPr lang="en-US" baseline="0" dirty="0"/>
              <a:t> operands is backwards, unfortunately; first we do </a:t>
            </a:r>
            <a:r>
              <a:rPr lang="en-US" baseline="0" dirty="0" err="1"/>
              <a:t>cmpq</a:t>
            </a:r>
            <a:r>
              <a:rPr lang="en-US" baseline="0" dirty="0"/>
              <a:t> y, x, but then the </a:t>
            </a:r>
            <a:r>
              <a:rPr lang="en-US" baseline="0" dirty="0" err="1"/>
              <a:t>setg</a:t>
            </a:r>
            <a:r>
              <a:rPr lang="en-US" baseline="0" dirty="0"/>
              <a:t> is “true” if x &gt; y. So, think of the </a:t>
            </a:r>
            <a:r>
              <a:rPr lang="en-US" baseline="0" dirty="0" err="1"/>
              <a:t>cmpq</a:t>
            </a:r>
            <a:r>
              <a:rPr lang="en-US" baseline="0" dirty="0"/>
              <a:t> as performing x – y, like a sub instruction, and then it makes more sense.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3256F-F442-440A-88CF-49C03A76D95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578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A2029-018D-4EC5-9029-54D2A7D18DF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1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9475" y="6350"/>
            <a:ext cx="5476875" cy="410686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AE3A-FCA1-42DA-82B0-0FE775265A0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4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9150" y="111125"/>
            <a:ext cx="5118100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for</a:t>
            </a:r>
            <a:r>
              <a:rPr lang="en-US" baseline="0" dirty="0"/>
              <a:t> memory operands can be more complex</a:t>
            </a:r>
          </a:p>
          <a:p>
            <a:r>
              <a:rPr lang="en-US" baseline="0" dirty="0"/>
              <a:t>Designed to do things that are </a:t>
            </a:r>
            <a:r>
              <a:rPr lang="en-US" b="1" baseline="0" dirty="0"/>
              <a:t>common </a:t>
            </a:r>
            <a:r>
              <a:rPr lang="en-US" baseline="0" dirty="0"/>
              <a:t>with </a:t>
            </a:r>
            <a:r>
              <a:rPr lang="en-US" b="1" baseline="0" dirty="0"/>
              <a:t>pointers</a:t>
            </a:r>
          </a:p>
          <a:p>
            <a:r>
              <a:rPr lang="en-US" b="1" baseline="0" dirty="0"/>
              <a:t>D: </a:t>
            </a:r>
            <a:r>
              <a:rPr lang="en-US" b="0" baseline="0" dirty="0"/>
              <a:t>displacement, add a constant</a:t>
            </a:r>
          </a:p>
          <a:p>
            <a:r>
              <a:rPr lang="en-US" b="0" baseline="0" dirty="0" err="1"/>
              <a:t>Rb</a:t>
            </a:r>
            <a:r>
              <a:rPr lang="en-US" b="0" baseline="0" dirty="0"/>
              <a:t>: base pointer</a:t>
            </a:r>
          </a:p>
          <a:p>
            <a:r>
              <a:rPr lang="en-US" b="0" baseline="0" dirty="0" err="1"/>
              <a:t>Ri</a:t>
            </a:r>
            <a:r>
              <a:rPr lang="en-US" b="0" baseline="0" dirty="0"/>
              <a:t>: index into array</a:t>
            </a:r>
          </a:p>
          <a:p>
            <a:r>
              <a:rPr lang="en-US" b="0" baseline="0" dirty="0"/>
              <a:t>S: scale the index (pointer arithmetic needs to scale by the size of the pointer target)</a:t>
            </a:r>
          </a:p>
          <a:p>
            <a:pPr lvl="1"/>
            <a:r>
              <a:rPr lang="en-US" b="0" baseline="0" dirty="0"/>
              <a:t>compiler keeps track of what the pointer points to and scales accordingly</a:t>
            </a:r>
          </a:p>
          <a:p>
            <a:pPr lvl="1"/>
            <a:r>
              <a:rPr lang="en-US" b="0" baseline="0" dirty="0" err="1"/>
              <a:t>int</a:t>
            </a:r>
            <a:r>
              <a:rPr lang="en-US" b="0" baseline="0" dirty="0"/>
              <a:t> x[]    x[</a:t>
            </a:r>
            <a:r>
              <a:rPr lang="en-US" b="0" baseline="0" dirty="0" err="1"/>
              <a:t>i</a:t>
            </a:r>
            <a:r>
              <a:rPr lang="en-US" b="0" baseline="0" dirty="0"/>
              <a:t>]</a:t>
            </a:r>
          </a:p>
          <a:p>
            <a:pPr lvl="1"/>
            <a:r>
              <a:rPr lang="en-US" b="1" i="1" baseline="0" dirty="0" err="1"/>
              <a:t>ith</a:t>
            </a:r>
            <a:r>
              <a:rPr lang="en-US" b="1" dirty="0"/>
              <a:t> element of an array of </a:t>
            </a:r>
            <a:r>
              <a:rPr lang="en-US" b="1" dirty="0" err="1"/>
              <a:t>ints</a:t>
            </a:r>
            <a:r>
              <a:rPr lang="en-US" b="1" dirty="0"/>
              <a:t>: </a:t>
            </a:r>
            <a:r>
              <a:rPr lang="en-US" b="1" dirty="0" err="1"/>
              <a:t>Ri</a:t>
            </a:r>
            <a:r>
              <a:rPr lang="en-US" b="1" dirty="0"/>
              <a:t>=</a:t>
            </a:r>
            <a:r>
              <a:rPr lang="en-US" b="1" dirty="0" err="1"/>
              <a:t>i</a:t>
            </a:r>
            <a:r>
              <a:rPr lang="en-US" b="1" dirty="0"/>
              <a:t>, S=4 (bytes)</a:t>
            </a:r>
          </a:p>
          <a:p>
            <a:r>
              <a:rPr lang="en-US" dirty="0"/>
              <a:t>See figure 3.3 in 3e textbook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92313" y="6350"/>
            <a:ext cx="5330825" cy="3997325"/>
          </a:xfrm>
          <a:prstGeom prst="rect">
            <a:avLst/>
          </a:prstGeo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15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address calculations always go</a:t>
            </a:r>
            <a:r>
              <a:rPr lang="en-US" baseline="0" dirty="0"/>
              <a:t> to memory </a:t>
            </a:r>
            <a:r>
              <a:rPr lang="en-US" b="1" baseline="0" dirty="0"/>
              <a:t>except in one special case</a:t>
            </a:r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607F-812E-4900-82D9-96898C5F6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87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3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jumping back to an arithmetic example now that we’ve covered </a:t>
            </a:r>
            <a:r>
              <a:rPr lang="en-US" b="1" dirty="0"/>
              <a:t>lea </a:t>
            </a:r>
            <a:r>
              <a:rPr lang="en-US" b="0" dirty="0"/>
              <a:t>to show how the</a:t>
            </a:r>
            <a:r>
              <a:rPr lang="en-US" b="0" baseline="0" dirty="0"/>
              <a:t> compiler often generates </a:t>
            </a:r>
            <a:r>
              <a:rPr lang="en-US" b="1" baseline="0" dirty="0"/>
              <a:t>lea</a:t>
            </a:r>
            <a:r>
              <a:rPr lang="en-US" b="0" baseline="0" dirty="0"/>
              <a:t> instead of </a:t>
            </a:r>
            <a:r>
              <a:rPr lang="en-US" b="1" baseline="0" dirty="0"/>
              <a:t>add</a:t>
            </a:r>
            <a:r>
              <a:rPr lang="en-US" b="0" baseline="0" dirty="0"/>
              <a:t>, and </a:t>
            </a:r>
            <a:r>
              <a:rPr lang="en-US" b="1" baseline="0" dirty="0" err="1"/>
              <a:t>sal</a:t>
            </a:r>
            <a:r>
              <a:rPr lang="en-US" b="1" baseline="0" dirty="0"/>
              <a:t> (shift)</a:t>
            </a:r>
            <a:r>
              <a:rPr lang="en-US" b="0" baseline="0" dirty="0"/>
              <a:t> instead of multiplication</a:t>
            </a:r>
          </a:p>
          <a:p>
            <a:r>
              <a:rPr lang="en-US" b="0" baseline="0" dirty="0"/>
              <a:t>y*48 becomes:</a:t>
            </a:r>
          </a:p>
          <a:p>
            <a:pPr lvl="1"/>
            <a:r>
              <a:rPr lang="en-US" b="0" baseline="0" dirty="0" err="1"/>
              <a:t>leaq</a:t>
            </a:r>
            <a:r>
              <a:rPr lang="en-US" b="0" baseline="0" dirty="0"/>
              <a:t> (%rsi,%rsi,2), %</a:t>
            </a:r>
            <a:r>
              <a:rPr lang="en-US" b="0" baseline="0" dirty="0" err="1"/>
              <a:t>rdx</a:t>
            </a:r>
            <a:r>
              <a:rPr lang="en-US" b="0" baseline="0" dirty="0"/>
              <a:t> == y*2+y == y*3</a:t>
            </a:r>
          </a:p>
          <a:p>
            <a:pPr lvl="1"/>
            <a:r>
              <a:rPr lang="en-US" b="0" baseline="0" dirty="0" err="1"/>
              <a:t>salq</a:t>
            </a:r>
            <a:r>
              <a:rPr lang="en-US" b="0" baseline="0" dirty="0"/>
              <a:t> $4, %</a:t>
            </a:r>
            <a:r>
              <a:rPr lang="en-US" b="0" baseline="0" dirty="0" err="1"/>
              <a:t>rdx</a:t>
            </a:r>
            <a:r>
              <a:rPr lang="en-US" b="0" baseline="0" dirty="0"/>
              <a:t> == (y*3) &lt;&lt; 4 == (y*3)*2^4 == (y*3)*16</a:t>
            </a:r>
          </a:p>
          <a:p>
            <a:r>
              <a:rPr lang="en-US" b="0" dirty="0"/>
              <a:t>Use </a:t>
            </a:r>
            <a:r>
              <a:rPr lang="en-US" b="1" dirty="0" err="1"/>
              <a:t>imulq</a:t>
            </a:r>
            <a:r>
              <a:rPr lang="en-US" b="1" dirty="0"/>
              <a:t> </a:t>
            </a:r>
            <a:r>
              <a:rPr lang="en-US" b="0" baseline="0" dirty="0"/>
              <a:t>when operand is dynamic (we don’t know at compile time what we’re multiplying by)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BD5F2-23B4-4375-ACC8-489C6DD9481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01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7525" y="4763"/>
            <a:ext cx="4173538" cy="312896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jumping back to an arithmetic example now that we’ve covered </a:t>
            </a:r>
            <a:r>
              <a:rPr lang="en-US" b="1" dirty="0"/>
              <a:t>lea </a:t>
            </a:r>
            <a:r>
              <a:rPr lang="en-US" b="0" dirty="0"/>
              <a:t>to show how the</a:t>
            </a:r>
            <a:r>
              <a:rPr lang="en-US" b="0" baseline="0" dirty="0"/>
              <a:t> compiler often generates </a:t>
            </a:r>
            <a:r>
              <a:rPr lang="en-US" b="1" baseline="0" dirty="0"/>
              <a:t>lea</a:t>
            </a:r>
            <a:r>
              <a:rPr lang="en-US" b="0" baseline="0" dirty="0"/>
              <a:t> instead of </a:t>
            </a:r>
            <a:r>
              <a:rPr lang="en-US" b="1" baseline="0" dirty="0"/>
              <a:t>add</a:t>
            </a:r>
            <a:r>
              <a:rPr lang="en-US" b="0" baseline="0" dirty="0"/>
              <a:t>, and </a:t>
            </a:r>
            <a:r>
              <a:rPr lang="en-US" b="1" baseline="0" dirty="0" err="1"/>
              <a:t>sal</a:t>
            </a:r>
            <a:r>
              <a:rPr lang="en-US" b="1" baseline="0" dirty="0"/>
              <a:t> (shift)</a:t>
            </a:r>
            <a:r>
              <a:rPr lang="en-US" b="0" baseline="0" dirty="0"/>
              <a:t> instead of multiplication</a:t>
            </a:r>
          </a:p>
          <a:p>
            <a:r>
              <a:rPr lang="en-US" b="0" baseline="0" dirty="0"/>
              <a:t>y*48 becomes:</a:t>
            </a:r>
          </a:p>
          <a:p>
            <a:pPr lvl="1"/>
            <a:r>
              <a:rPr lang="en-US" b="0" baseline="0" dirty="0" err="1"/>
              <a:t>leaq</a:t>
            </a:r>
            <a:r>
              <a:rPr lang="en-US" b="0" baseline="0" dirty="0"/>
              <a:t> (%rsi,%rsi,2), %</a:t>
            </a:r>
            <a:r>
              <a:rPr lang="en-US" b="0" baseline="0" dirty="0" err="1"/>
              <a:t>rdx</a:t>
            </a:r>
            <a:r>
              <a:rPr lang="en-US" b="0" baseline="0" dirty="0"/>
              <a:t> == y*2+y == y*3</a:t>
            </a:r>
          </a:p>
          <a:p>
            <a:pPr lvl="1"/>
            <a:r>
              <a:rPr lang="en-US" b="0" baseline="0" dirty="0" err="1"/>
              <a:t>salq</a:t>
            </a:r>
            <a:r>
              <a:rPr lang="en-US" b="0" baseline="0" dirty="0"/>
              <a:t> $4, %</a:t>
            </a:r>
            <a:r>
              <a:rPr lang="en-US" b="0" baseline="0" dirty="0" err="1"/>
              <a:t>rdx</a:t>
            </a:r>
            <a:r>
              <a:rPr lang="en-US" b="0" baseline="0" dirty="0"/>
              <a:t> == (y*3) &lt;&lt; 4 == (y*3)*2^4 == (y*3)*16</a:t>
            </a:r>
          </a:p>
          <a:p>
            <a:r>
              <a:rPr lang="en-US" b="0" dirty="0"/>
              <a:t>Use </a:t>
            </a:r>
            <a:r>
              <a:rPr lang="en-US" b="1" dirty="0" err="1"/>
              <a:t>imulq</a:t>
            </a:r>
            <a:r>
              <a:rPr lang="en-US" b="1" dirty="0"/>
              <a:t> </a:t>
            </a:r>
            <a:r>
              <a:rPr lang="en-US" b="0" baseline="0" dirty="0"/>
              <a:t>when operand is dynamic (we don’t know at compile time what we’re multiplying by)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DE740-C5B5-46E1-A100-C35B0620402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98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8963" y="87313"/>
            <a:ext cx="4003675" cy="3003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Execution</a:t>
            </a:r>
            <a:r>
              <a:rPr lang="en-US" baseline="0" dirty="0"/>
              <a:t> starts at the entry to the function</a:t>
            </a:r>
            <a:r>
              <a:rPr lang="is-IS" baseline="0" dirty="0"/>
              <a:t>…</a:t>
            </a:r>
          </a:p>
          <a:p>
            <a:r>
              <a:rPr lang="is-IS" baseline="0" dirty="0"/>
              <a:t>By default just goes from one instruction to the next</a:t>
            </a:r>
          </a:p>
          <a:p>
            <a:r>
              <a:rPr lang="is-IS" baseline="0" dirty="0"/>
              <a:t>So, how do we tell assembly code to only execute some of the instructions?</a:t>
            </a:r>
          </a:p>
          <a:p>
            <a:pPr lvl="1"/>
            <a:r>
              <a:rPr lang="is-IS" baseline="0" dirty="0"/>
              <a:t>With a </a:t>
            </a:r>
            <a:r>
              <a:rPr lang="is-IS" b="1" baseline="0" dirty="0"/>
              <a:t>branch</a:t>
            </a:r>
            <a:r>
              <a:rPr lang="is-IS" b="0" baseline="0" dirty="0"/>
              <a:t> instruction (also called a </a:t>
            </a:r>
            <a:r>
              <a:rPr lang="is-IS" b="1" baseline="0" dirty="0"/>
              <a:t>jump</a:t>
            </a:r>
            <a:r>
              <a:rPr lang="is-IS" b="0" baseline="0" dirty="0"/>
              <a:t>)</a:t>
            </a:r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1FFA3-2E7B-4322-A7F6-E75F8F948B5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7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09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0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F446EA1-2FF3-4859-8D01-CB36BF376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41052" y="-2231"/>
            <a:ext cx="14029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Summer 2020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32062" y="-2231"/>
            <a:ext cx="14798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L08:  x86 Programming II</a:t>
            </a:r>
          </a:p>
        </p:txBody>
      </p:sp>
    </p:spTree>
    <p:extLst>
      <p:ext uri="{BB962C8B-B14F-4D97-AF65-F5344CB8AC3E}">
        <p14:creationId xmlns:p14="http://schemas.microsoft.com/office/powerpoint/2010/main" val="35485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://xkcd.com/409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5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pbjon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84.xml"/><Relationship Id="rId18" Type="http://schemas.openxmlformats.org/officeDocument/2006/relationships/tags" Target="../tags/tag89.xml"/><Relationship Id="rId26" Type="http://schemas.openxmlformats.org/officeDocument/2006/relationships/tags" Target="../tags/tag97.xml"/><Relationship Id="rId3" Type="http://schemas.openxmlformats.org/officeDocument/2006/relationships/tags" Target="../tags/tag74.xml"/><Relationship Id="rId21" Type="http://schemas.openxmlformats.org/officeDocument/2006/relationships/tags" Target="../tags/tag92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17" Type="http://schemas.openxmlformats.org/officeDocument/2006/relationships/tags" Target="../tags/tag88.xml"/><Relationship Id="rId25" Type="http://schemas.openxmlformats.org/officeDocument/2006/relationships/tags" Target="../tags/tag96.xml"/><Relationship Id="rId33" Type="http://schemas.openxmlformats.org/officeDocument/2006/relationships/image" Target="../media/image14.png"/><Relationship Id="rId2" Type="http://schemas.openxmlformats.org/officeDocument/2006/relationships/tags" Target="../tags/tag73.xml"/><Relationship Id="rId16" Type="http://schemas.openxmlformats.org/officeDocument/2006/relationships/tags" Target="../tags/tag87.xml"/><Relationship Id="rId20" Type="http://schemas.openxmlformats.org/officeDocument/2006/relationships/tags" Target="../tags/tag91.xml"/><Relationship Id="rId29" Type="http://schemas.openxmlformats.org/officeDocument/2006/relationships/tags" Target="../tags/tag100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24" Type="http://schemas.openxmlformats.org/officeDocument/2006/relationships/tags" Target="../tags/tag95.xml"/><Relationship Id="rId32" Type="http://schemas.openxmlformats.org/officeDocument/2006/relationships/customXml" Target="../ink/ink1.xml"/><Relationship Id="rId5" Type="http://schemas.openxmlformats.org/officeDocument/2006/relationships/tags" Target="../tags/tag76.xml"/><Relationship Id="rId15" Type="http://schemas.openxmlformats.org/officeDocument/2006/relationships/tags" Target="../tags/tag86.xml"/><Relationship Id="rId23" Type="http://schemas.openxmlformats.org/officeDocument/2006/relationships/tags" Target="../tags/tag94.xml"/><Relationship Id="rId28" Type="http://schemas.openxmlformats.org/officeDocument/2006/relationships/tags" Target="../tags/tag99.xml"/><Relationship Id="rId10" Type="http://schemas.openxmlformats.org/officeDocument/2006/relationships/tags" Target="../tags/tag81.xml"/><Relationship Id="rId19" Type="http://schemas.openxmlformats.org/officeDocument/2006/relationships/tags" Target="../tags/tag90.xml"/><Relationship Id="rId31" Type="http://schemas.openxmlformats.org/officeDocument/2006/relationships/notesSlide" Target="../notesSlides/notesSlide13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tags" Target="../tags/tag85.xml"/><Relationship Id="rId22" Type="http://schemas.openxmlformats.org/officeDocument/2006/relationships/tags" Target="../tags/tag93.xml"/><Relationship Id="rId27" Type="http://schemas.openxmlformats.org/officeDocument/2006/relationships/tags" Target="../tags/tag98.xml"/><Relationship Id="rId30" Type="http://schemas.openxmlformats.org/officeDocument/2006/relationships/slideLayout" Target="../slideLayouts/slideLayout2.xml"/><Relationship Id="rId8" Type="http://schemas.openxmlformats.org/officeDocument/2006/relationships/tags" Target="../tags/tag7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image" Target="../media/image4.png"/><Relationship Id="rId5" Type="http://schemas.openxmlformats.org/officeDocument/2006/relationships/tags" Target="../tags/tag105.xml"/><Relationship Id="rId10" Type="http://schemas.openxmlformats.org/officeDocument/2006/relationships/tags" Target="../tags/tag102.xml"/><Relationship Id="rId4" Type="http://schemas.openxmlformats.org/officeDocument/2006/relationships/tags" Target="../tags/tag104.xml"/><Relationship Id="rId9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SE351-7-1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9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9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24.xml"/><Relationship Id="rId7" Type="http://schemas.openxmlformats.org/officeDocument/2006/relationships/customXml" Target="../ink/ink2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image" Target="../media/image20.png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29" Type="http://schemas.openxmlformats.org/officeDocument/2006/relationships/tags" Target="../tags/tag159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customXml" Target="../ink/ink3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notesSlide" Target="../notesSlides/notesSlide19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38.xml"/><Relationship Id="rId3" Type="http://schemas.openxmlformats.org/officeDocument/2006/relationships/tags" Target="../tags/tag13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0.xml"/><Relationship Id="rId3" Type="http://schemas.openxmlformats.org/officeDocument/2006/relationships/tags" Target="../tags/tag16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4" Type="http://schemas.openxmlformats.org/officeDocument/2006/relationships/tags" Target="../tags/tag16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17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7" Type="http://schemas.openxmlformats.org/officeDocument/2006/relationships/image" Target="../media/image60.png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image" Target="../media/image50.png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tags" Target="../tags/tag182.xml"/><Relationship Id="rId7" Type="http://schemas.openxmlformats.org/officeDocument/2006/relationships/image" Target="../media/image80.png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image" Target="../media/image70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atus_register#Common_flag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10" Type="http://schemas.openxmlformats.org/officeDocument/2006/relationships/image" Target="../media/image3.png"/><Relationship Id="rId4" Type="http://schemas.openxmlformats.org/officeDocument/2006/relationships/tags" Target="../tags/tag9.xml"/><Relationship Id="rId9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" Type="http://schemas.openxmlformats.org/officeDocument/2006/relationships/tags" Target="../tags/tag18.xml"/><Relationship Id="rId21" Type="http://schemas.openxmlformats.org/officeDocument/2006/relationships/tags" Target="../tags/tag36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33" Type="http://schemas.openxmlformats.org/officeDocument/2006/relationships/tags" Target="../tags/tag48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tags" Target="../tags/tag35.xml"/><Relationship Id="rId29" Type="http://schemas.openxmlformats.org/officeDocument/2006/relationships/tags" Target="../tags/tag44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tags" Target="../tags/tag47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31" Type="http://schemas.openxmlformats.org/officeDocument/2006/relationships/tags" Target="../tags/tag46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Relationship Id="rId35" Type="http://schemas.openxmlformats.org/officeDocument/2006/relationships/notesSlide" Target="../notesSlides/notesSlide6.xml"/><Relationship Id="rId8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x86-64 Programming II</a:t>
            </a:r>
            <a:br>
              <a:rPr lang="en-US" dirty="0"/>
            </a:br>
            <a:r>
              <a:rPr lang="en-US" sz="2000" b="0" dirty="0"/>
              <a:t>CSE 351 Summer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538755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http://xkcd.com/409/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737360"/>
            <a:ext cx="6400800" cy="365019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0156AC7D-A9DA-4D1F-9AA1-E7865BCDB713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1414263"/>
            <a:ext cx="3505200" cy="4895097"/>
          </a:xfrm>
        </p:spPr>
        <p:txBody>
          <a:bodyPr/>
          <a:lstStyle/>
          <a:p>
            <a:pPr algn="l"/>
            <a:r>
              <a:rPr lang="en-US" sz="1800" b="1" dirty="0"/>
              <a:t>Instructor:</a:t>
            </a:r>
            <a:r>
              <a:rPr lang="en-US" sz="1800" dirty="0"/>
              <a:t> 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Porter Jones</a:t>
            </a:r>
          </a:p>
          <a:p>
            <a:pPr algn="l"/>
            <a:endParaRPr lang="en-US" sz="200" dirty="0"/>
          </a:p>
          <a:p>
            <a:pPr algn="l"/>
            <a:r>
              <a:rPr lang="en-US" sz="1800" b="1" dirty="0"/>
              <a:t>Teaching Assistants: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Amy Xu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Callum Walker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Sam Wolfson</a:t>
            </a:r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1800" dirty="0"/>
              <a:t>Tim </a:t>
            </a:r>
            <a:r>
              <a:rPr lang="en-US" sz="1800" dirty="0" err="1"/>
              <a:t>Mandzyuk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013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sz="4000" dirty="0"/>
              <a:t> – “It just does math”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60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Arithmetic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  <p:custDataLst>
              <p:tags r:id="rId3"/>
            </p:custDataLst>
          </p:nvPr>
        </p:nvSpPr>
        <p:spPr>
          <a:xfrm>
            <a:off x="5486400" y="4389438"/>
            <a:ext cx="3657600" cy="2286000"/>
          </a:xfrm>
        </p:spPr>
        <p:txBody>
          <a:bodyPr/>
          <a:lstStyle/>
          <a:p>
            <a:r>
              <a:rPr lang="en-US" b="0" dirty="0"/>
              <a:t>Interesting Instructions</a:t>
            </a:r>
          </a:p>
          <a:p>
            <a:pPr lvl="1" indent="-34290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dirty="0"/>
              <a:t>: “address” computation</a:t>
            </a:r>
          </a:p>
          <a:p>
            <a:pPr lvl="1" indent="-34290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Only used once!</a:t>
            </a:r>
          </a:p>
        </p:txBody>
      </p:sp>
      <p:sp>
        <p:nvSpPr>
          <p:cNvPr id="17412" name="Rectangle 4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393192" y="1362456"/>
            <a:ext cx="484632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t1 = x +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t2 = z + 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t3 = x + 4;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035040" y="45720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393192" y="4389120"/>
            <a:ext cx="4846320" cy="229293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addq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(%rsi,%rsi,2),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salq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$4,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4(%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imulq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5386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Arithmetic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741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484632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z)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t1 = x +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t2 = z + t1;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t3 = x + 4;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t4 = y * 48;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t5 = t3 + t4;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= t2 * t5;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35040" y="457200"/>
          <a:ext cx="2926080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z, t4</a:t>
                      </a:r>
                      <a:endParaRPr lang="en-US" b="1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t1, t2, 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rval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rcx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393192" y="4389120"/>
            <a:ext cx="7680960" cy="229293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arith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/t1   = x + y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addq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 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/t2   = t1 + z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(%rsi,%rsi,2),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= 3 * y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salq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$4,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   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/t4   = (3*y) * 16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leaq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4(%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/t5   = x + t4 + 4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imulq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rcx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       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# 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/</a:t>
            </a:r>
            <a:r>
              <a:rPr lang="en-US" sz="1800" b="0" dirty="0" err="1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rval</a:t>
            </a:r>
            <a:r>
              <a:rPr lang="en-US" sz="1800" b="0" dirty="0">
                <a:solidFill>
                  <a:schemeClr val="bg2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= t5 * t2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355281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[</a:t>
            </a:r>
            <a:r>
              <a:rPr lang="en-US" dirty="0" err="1"/>
              <a:t>Asm</a:t>
            </a:r>
            <a:r>
              <a:rPr lang="en-US" dirty="0"/>
              <a:t> II – a]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x86-64 instructions correctly calculates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9 *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2"/>
              </a:rPr>
              <a:t>http://pollev.com/pbjones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(,%rdi,9), %</a:t>
            </a:r>
            <a:r>
              <a:rPr lang="en-US" b="1" dirty="0" err="1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FF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(,%rdi,9), %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(%rdi,%rdi,8), %</a:t>
            </a:r>
            <a:r>
              <a:rPr lang="en-US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(%rdi,%rdi,8), %</a:t>
            </a:r>
            <a:r>
              <a:rPr lang="en-US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 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58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14</a:t>
            </a:fld>
            <a:endParaRPr lang="en-US"/>
          </a:p>
        </p:txBody>
      </p:sp>
      <p:sp>
        <p:nvSpPr>
          <p:cNvPr id="4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62688" y="2329896"/>
            <a:ext cx="3566160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(x &gt; y)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5413959" y="2783984"/>
            <a:ext cx="3241040" cy="240065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max: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???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B05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??? 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???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70C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???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35040" y="45720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2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5413959" y="2783984"/>
            <a:ext cx="3241040" cy="240065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max: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i="1" dirty="0">
                <a:solidFill>
                  <a:srgbClr val="C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  <a:sym typeface="Monaco" charset="0"/>
              </a:rPr>
              <a:t>if x &lt;= y then jump to </a:t>
            </a: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Monaco" charset="0"/>
              </a:rPr>
              <a:t>else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rdi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B05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i="1" dirty="0">
                <a:solidFill>
                  <a:srgbClr val="C00000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  <a:sym typeface="Monaco" charset="0"/>
              </a:rPr>
              <a:t>jump to </a:t>
            </a: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Monaco" charset="0"/>
              </a:rPr>
              <a:t>done</a:t>
            </a:r>
            <a:endParaRPr lang="en-US" sz="180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else: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movq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rsi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, %</a:t>
            </a:r>
            <a:r>
              <a:rPr lang="en-US" sz="1800" b="0" dirty="0" err="1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rax</a:t>
            </a:r>
            <a:endParaRPr lang="en-US" sz="1800" b="0" dirty="0">
              <a:solidFill>
                <a:srgbClr val="0070C0"/>
              </a:solidFill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done:</a:t>
            </a:r>
            <a:endParaRPr lang="en-US" sz="1800" b="0" dirty="0">
              <a:latin typeface="Courier New" panose="02070309020205020404" pitchFamily="49" charset="0"/>
              <a:ea typeface="Monaco" charset="0"/>
              <a:cs typeface="Courier New" panose="02070309020205020404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ret</a:t>
            </a:r>
          </a:p>
        </p:txBody>
      </p:sp>
      <p:sp>
        <p:nvSpPr>
          <p:cNvPr id="10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262688" y="2329896"/>
            <a:ext cx="3566160" cy="29546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wrap="square" lIns="137160" tIns="91440" rIns="91440" bIns="91440">
            <a:spAutoFit/>
          </a:bodyPr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max(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x,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y)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long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(x &gt; y)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 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else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  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 =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}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max;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0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}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3281680" y="3149600"/>
            <a:ext cx="2479040" cy="304800"/>
          </a:xfrm>
          <a:prstGeom prst="homePlate">
            <a:avLst/>
          </a:prstGeom>
          <a:solidFill>
            <a:srgbClr val="C00000"/>
          </a:solidFill>
          <a:ln w="19050">
            <a:noFill/>
            <a:headEnd type="none" w="med" len="med"/>
            <a:tailEnd type="triangle" w="med" len="med"/>
          </a:ln>
          <a:effectLst>
            <a:outerShdw dist="38100" dir="5400000" sx="96000" sy="96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Conditional jump</a:t>
            </a:r>
          </a:p>
        </p:txBody>
      </p:sp>
      <p:sp>
        <p:nvSpPr>
          <p:cNvPr id="13" name="Pentagon 12"/>
          <p:cNvSpPr/>
          <p:nvPr/>
        </p:nvSpPr>
        <p:spPr bwMode="auto">
          <a:xfrm>
            <a:off x="3281680" y="3715783"/>
            <a:ext cx="2479040" cy="304800"/>
          </a:xfrm>
          <a:prstGeom prst="homePlate">
            <a:avLst/>
          </a:prstGeom>
          <a:solidFill>
            <a:srgbClr val="C00000"/>
          </a:solidFill>
          <a:ln w="19050">
            <a:noFill/>
            <a:headEnd type="none" w="med" len="med"/>
            <a:tailEnd type="triangle" w="med" len="med"/>
          </a:ln>
          <a:effectLst>
            <a:outerShdw dist="38100" dir="5400000" sx="96000" sy="96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Unconditional jump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035040" y="45720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55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Conditionals and Control Flow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Conditional branch/</a:t>
            </a:r>
            <a:r>
              <a:rPr lang="en-US" i="1" dirty="0"/>
              <a:t>jump</a:t>
            </a:r>
          </a:p>
          <a:p>
            <a:pPr lvl="1"/>
            <a:r>
              <a:rPr lang="en-US" dirty="0"/>
              <a:t>Jump to somewhere else if some </a:t>
            </a:r>
            <a:r>
              <a:rPr lang="en-US" i="1" dirty="0"/>
              <a:t>condition</a:t>
            </a:r>
            <a:r>
              <a:rPr lang="en-US" dirty="0"/>
              <a:t> is true, </a:t>
            </a:r>
            <a:br>
              <a:rPr lang="en-US" dirty="0"/>
            </a:br>
            <a:r>
              <a:rPr lang="en-US" dirty="0"/>
              <a:t>otherwise execute next instruction</a:t>
            </a:r>
          </a:p>
          <a:p>
            <a:r>
              <a:rPr lang="en-US" dirty="0"/>
              <a:t>Unconditional branch/</a:t>
            </a:r>
            <a:r>
              <a:rPr lang="en-US" i="1" dirty="0"/>
              <a:t>jump</a:t>
            </a:r>
          </a:p>
          <a:p>
            <a:pPr lvl="1"/>
            <a:r>
              <a:rPr lang="en-US" i="1" dirty="0"/>
              <a:t>Always</a:t>
            </a:r>
            <a:r>
              <a:rPr lang="en-US" dirty="0"/>
              <a:t> jump when you get to this instruction</a:t>
            </a:r>
          </a:p>
          <a:p>
            <a:pPr lvl="2"/>
            <a:endParaRPr lang="en-US" dirty="0"/>
          </a:p>
          <a:p>
            <a:r>
              <a:rPr lang="en-US" sz="2400" dirty="0"/>
              <a:t>Together, they can implement most control flow constructs in high-level languages: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then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</a:t>
            </a:r>
            <a:r>
              <a:rPr lang="is-I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…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 </a:t>
            </a:r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else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{…}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{…}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do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{…} </a:t>
            </a:r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while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(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initialization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condition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2000" i="1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iterative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) {</a:t>
            </a:r>
            <a:r>
              <a:rPr lang="is-I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…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switch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{</a:t>
            </a:r>
            <a:r>
              <a:rPr lang="is-I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…}</a:t>
            </a:r>
            <a:endParaRPr lang="en-US" sz="200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3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x86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Condition codes</a:t>
            </a:r>
          </a:p>
          <a:p>
            <a:r>
              <a:rPr lang="en-US" b="1" dirty="0">
                <a:solidFill>
                  <a:srgbClr val="4B2A85"/>
                </a:solidFill>
              </a:rPr>
              <a:t>Conditional and unconditional branches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Switches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6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3681186" cy="4974336"/>
          </a:xfrm>
          <a:ln/>
        </p:spPr>
        <p:txBody>
          <a:bodyPr/>
          <a:lstStyle/>
          <a:p>
            <a:r>
              <a:rPr lang="en-US" dirty="0"/>
              <a:t>Information about currently executing program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 (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rsp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%rip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CF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ZF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SF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alibri Bold" charset="0"/>
              </a:rPr>
              <a:t>OF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)</a:t>
            </a:r>
          </a:p>
          <a:p>
            <a:pPr marL="817626" lvl="2"/>
            <a:r>
              <a:rPr lang="en-US" dirty="0"/>
              <a:t>Single bit registers: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3797" name="Rectangle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471416" y="5321808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%rip</a:t>
            </a:r>
          </a:p>
        </p:txBody>
      </p:sp>
      <p:sp>
        <p:nvSpPr>
          <p:cNvPr id="33799" name="Rectangle 7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554460" y="4663440"/>
            <a:ext cx="2743200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9144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current top of the Stack</a:t>
            </a:r>
          </a:p>
        </p:txBody>
      </p:sp>
      <p:sp>
        <p:nvSpPr>
          <p:cNvPr id="33801" name="Rectangle 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6675120" y="5212080"/>
            <a:ext cx="2186496" cy="5755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Program Counter</a:t>
            </a:r>
          </a:p>
          <a:p>
            <a:pPr algn="ctr">
              <a:lnSpc>
                <a:spcPct val="80000"/>
              </a:lnSpc>
            </a:pPr>
            <a:r>
              <a:rPr lang="en-US" sz="2000" b="0" dirty="0"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(i</a:t>
            </a:r>
            <a:r>
              <a:rPr lang="en-US" sz="2000" b="0" dirty="0">
                <a:solidFill>
                  <a:schemeClr val="tx1"/>
                </a:solidFill>
                <a:latin typeface="Calibri" panose="020F0502020204030204" pitchFamily="34" charset="0"/>
                <a:ea typeface="Calibri Bold" charset="0"/>
                <a:cs typeface="Calibri" panose="020F0502020204030204" pitchFamily="34" charset="0"/>
                <a:sym typeface="Calibri Bold" charset="0"/>
              </a:rPr>
              <a:t>nstruction pointer)</a:t>
            </a:r>
          </a:p>
        </p:txBody>
      </p:sp>
      <p:sp>
        <p:nvSpPr>
          <p:cNvPr id="33802" name="Rectangle 10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CF</a:t>
            </a:r>
          </a:p>
        </p:txBody>
      </p:sp>
      <p:sp>
        <p:nvSpPr>
          <p:cNvPr id="33803" name="Rectangle 11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ZF</a:t>
            </a:r>
          </a:p>
        </p:txBody>
      </p:sp>
      <p:sp>
        <p:nvSpPr>
          <p:cNvPr id="33804" name="Rectangle 12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SF</a:t>
            </a:r>
          </a:p>
        </p:txBody>
      </p:sp>
      <p:sp>
        <p:nvSpPr>
          <p:cNvPr id="33805" name="Rectangle 13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OF</a:t>
            </a:r>
          </a:p>
        </p:txBody>
      </p:sp>
      <p:sp>
        <p:nvSpPr>
          <p:cNvPr id="33806" name="Rectangle 14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7178222" y="6106885"/>
            <a:ext cx="1801812" cy="36576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 anchorCtr="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66771" y="1371600"/>
            <a:ext cx="4296229" cy="3167483"/>
            <a:chOff x="4466771" y="1861717"/>
            <a:chExt cx="4296229" cy="3167483"/>
          </a:xfrm>
        </p:grpSpPr>
        <p:sp>
          <p:nvSpPr>
            <p:cNvPr id="33798" name="Rectangle 6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4466771" y="1861717"/>
              <a:ext cx="1037015" cy="384721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 anchorCtr="0">
              <a:spAutoFit/>
            </a:bodyPr>
            <a:lstStyle/>
            <a:p>
              <a:pPr algn="l"/>
              <a:r>
                <a:rPr lang="en-US" sz="2000" b="0" dirty="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Registers</a:t>
              </a:r>
            </a:p>
          </p:txBody>
        </p:sp>
        <p:grpSp>
          <p:nvGrpSpPr>
            <p:cNvPr id="26" name="Group 25"/>
            <p:cNvGrpSpPr/>
            <p:nvPr>
              <p:custDataLst>
                <p:tags r:id="rId13"/>
              </p:custDataLst>
            </p:nvPr>
          </p:nvGrpSpPr>
          <p:grpSpPr>
            <a:xfrm>
              <a:off x="4466771" y="2286000"/>
              <a:ext cx="4296229" cy="2743200"/>
              <a:chOff x="761998" y="1143000"/>
              <a:chExt cx="7518400" cy="4800600"/>
            </a:xfrm>
          </p:grpSpPr>
          <p:sp>
            <p:nvSpPr>
              <p:cNvPr id="27" name="Rectangle 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61998" y="4800600"/>
                <a:ext cx="3556000" cy="533400"/>
              </a:xfrm>
              <a:prstGeom prst="rect">
                <a:avLst/>
              </a:prstGeom>
              <a:solidFill>
                <a:srgbClr val="EFBFB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rsp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8" name="Rectangle 22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724398" y="1143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%r8</a:t>
                </a:r>
              </a:p>
            </p:txBody>
          </p:sp>
          <p:sp>
            <p:nvSpPr>
              <p:cNvPr id="29" name="Rectangle 23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724398" y="17526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%r9</a:t>
                </a:r>
              </a:p>
            </p:txBody>
          </p:sp>
          <p:sp>
            <p:nvSpPr>
              <p:cNvPr id="30" name="Rectangle 24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724398" y="23622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%r10</a:t>
                </a:r>
              </a:p>
            </p:txBody>
          </p:sp>
          <p:sp>
            <p:nvSpPr>
              <p:cNvPr id="31" name="Rectangle 25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724398" y="29718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%r11</a:t>
                </a:r>
              </a:p>
            </p:txBody>
          </p:sp>
          <p:sp>
            <p:nvSpPr>
              <p:cNvPr id="32" name="Rectangle 26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724398" y="3581399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%r12</a:t>
                </a:r>
              </a:p>
            </p:txBody>
          </p:sp>
          <p:sp>
            <p:nvSpPr>
              <p:cNvPr id="33" name="Rectangle 27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724398" y="4191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%r13</a:t>
                </a:r>
              </a:p>
            </p:txBody>
          </p:sp>
          <p:sp>
            <p:nvSpPr>
              <p:cNvPr id="34" name="Rectangle 28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724398" y="48006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%r14</a:t>
                </a:r>
              </a:p>
            </p:txBody>
          </p:sp>
          <p:sp>
            <p:nvSpPr>
              <p:cNvPr id="35" name="Rectangle 29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398" y="54102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%r15</a:t>
                </a:r>
              </a:p>
            </p:txBody>
          </p:sp>
          <p:sp>
            <p:nvSpPr>
              <p:cNvPr id="36" name="Rectangle 30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761998" y="1143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rax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37" name="Rectangle 3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761998" y="17526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38" name="Rectangle 32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761998" y="23622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rcx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39" name="Rectangle 33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761998" y="2971801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rdx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40" name="Rectangle 34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761998" y="3581399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rsi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41" name="Rectangle 35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761998" y="41910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rdi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42" name="Rectangle 36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761998" y="5410200"/>
                <a:ext cx="3556000" cy="53340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18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8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rbp</a:t>
                </a:r>
                <a:endParaRPr lang="en-US" sz="18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</p:grpSp>
      <p:sp>
        <p:nvSpPr>
          <p:cNvPr id="6" name="Arc 5"/>
          <p:cNvSpPr/>
          <p:nvPr/>
        </p:nvSpPr>
        <p:spPr bwMode="auto">
          <a:xfrm>
            <a:off x="4337246" y="4050792"/>
            <a:ext cx="385082" cy="822960"/>
          </a:xfrm>
          <a:prstGeom prst="arc">
            <a:avLst>
              <a:gd name="adj1" fmla="val 5242956"/>
              <a:gd name="adj2" fmla="val 15575800"/>
            </a:avLst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8646872-637E-43A4-9259-42FA57A3E27C}"/>
                  </a:ext>
                </a:extLst>
              </p14:cNvPr>
              <p14:cNvContentPartPr/>
              <p14:nvPr/>
            </p14:nvContentPartPr>
            <p14:xfrm>
              <a:off x="3326760" y="5697000"/>
              <a:ext cx="3993120" cy="941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8646872-637E-43A4-9259-42FA57A3E27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17400" y="5687640"/>
                <a:ext cx="4011840" cy="96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8093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(</a:t>
            </a:r>
            <a:r>
              <a:rPr lang="en-US" u="sng" dirty="0"/>
              <a:t>Implicit</a:t>
            </a:r>
            <a:r>
              <a:rPr lang="en-US" dirty="0"/>
              <a:t> Setting)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20" name="Rectangle 4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ln/>
            </p:spPr>
            <p:txBody>
              <a:bodyPr>
                <a:noAutofit/>
              </a:bodyPr>
              <a:lstStyle/>
              <a:p>
                <a:pPr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i="1" dirty="0"/>
                  <a:t>Implicitly</a:t>
                </a:r>
                <a:r>
                  <a:rPr lang="en-US" dirty="0"/>
                  <a:t> set by </a:t>
                </a:r>
                <a:r>
                  <a:rPr lang="en-US" b="1" dirty="0"/>
                  <a:t>arithmetic</a:t>
                </a:r>
                <a:r>
                  <a:rPr lang="en-US" dirty="0"/>
                  <a:t> operations</a:t>
                </a:r>
              </a:p>
              <a:p>
                <a:pPr lvl="1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dirty="0"/>
                  <a:t>(think of it as side effects)</a:t>
                </a:r>
                <a:endParaRPr lang="en-US" sz="1000" dirty="0"/>
              </a:p>
              <a:p>
                <a:pPr lvl="1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u="sng" dirty="0"/>
                  <a:t>Example</a:t>
                </a:r>
                <a:r>
                  <a:rPr lang="en-US" dirty="0"/>
                  <a:t>:   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addq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Calibri Italic" charset="0"/>
                  </a:rPr>
                  <a:t>s</a:t>
                </a:r>
                <a:r>
                  <a:rPr lang="en-US" dirty="0" err="1">
                    <a:latin typeface="Courier New" panose="02070309020205020404" pitchFamily="49" charset="0"/>
                    <a:ea typeface="Calibri Italic" charset="0"/>
                    <a:cs typeface="Courier New" panose="02070309020205020404" pitchFamily="49" charset="0"/>
                    <a:sym typeface="Calibri Italic" charset="0"/>
                  </a:rPr>
                  <a:t>rc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d</a:t>
                </a:r>
                <a:r>
                  <a:rPr lang="en-US" dirty="0" err="1">
                    <a:latin typeface="Courier New" panose="02070309020205020404" pitchFamily="49" charset="0"/>
                    <a:ea typeface="Calibri Italic" charset="0"/>
                    <a:cs typeface="Courier New" panose="02070309020205020404" pitchFamily="49" charset="0"/>
                    <a:sym typeface="Calibri Italic" charset="0"/>
                  </a:rPr>
                  <a:t>st</a:t>
                </a:r>
                <a:r>
                  <a:rPr lang="en-US" dirty="0">
                    <a:latin typeface="Calibri Italic" charset="0"/>
                    <a:ea typeface="Calibri Italic" charset="0"/>
                    <a:cs typeface="Calibri Italic" charset="0"/>
                    <a:sym typeface="Calibri Italic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 Italic" charset="0"/>
                        <a:sym typeface="Calibri Italic" charset="0"/>
                      </a:rPr>
                      <m:t>↔</m:t>
                    </m:r>
                  </m:oMath>
                </a14:m>
                <a:r>
                  <a:rPr lang="en-US" dirty="0"/>
                  <a:t> 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 =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d+s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  <a:p>
                <a:pPr lvl="2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endParaRPr lang="en-US" dirty="0"/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CF=1</a:t>
                </a:r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  <a:r>
                  <a:rPr lang="en-US" dirty="0"/>
                  <a:t>if carry out from MSB (</a:t>
                </a:r>
                <a:r>
                  <a:rPr lang="en-US" i="1" dirty="0"/>
                  <a:t>unsigned</a:t>
                </a:r>
                <a:r>
                  <a:rPr lang="en-US" dirty="0"/>
                  <a:t> overflow)</a:t>
                </a: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ZF=1</a:t>
                </a:r>
                <a:r>
                  <a:rPr lang="en-US" dirty="0">
                    <a:solidFill>
                      <a:srgbClr val="C00000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 </a:t>
                </a:r>
                <a:r>
                  <a:rPr lang="en-US" dirty="0">
                    <a:solidFill>
                      <a:srgbClr val="980002"/>
                    </a:solidFill>
                    <a:latin typeface="Calibri Bold" charset="0"/>
                    <a:ea typeface="Calibri Bold" charset="0"/>
                    <a:cs typeface="Calibri Bold" charset="0"/>
                    <a:sym typeface="Calibri Bold" charset="0"/>
                  </a:rPr>
                  <a:t> </a:t>
                </a:r>
                <a:r>
                  <a:rPr lang="en-US" dirty="0"/>
                  <a:t>if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r==0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SF=1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 if 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r&lt;0</a:t>
                </a:r>
                <a:r>
                  <a:rPr lang="en-US" dirty="0"/>
                  <a:t>  (if MSB is 1)</a:t>
                </a: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Calibri Bold" charset="0"/>
                    <a:cs typeface="Courier New" panose="02070309020205020404" pitchFamily="49" charset="0"/>
                    <a:sym typeface="Calibri Bold" charset="0"/>
                  </a:rPr>
                  <a:t>OF=1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/>
                  <a:t> if </a:t>
                </a:r>
                <a:r>
                  <a:rPr lang="en-US" i="1" dirty="0"/>
                  <a:t>signed</a:t>
                </a:r>
                <a:r>
                  <a:rPr lang="en-US" dirty="0"/>
                  <a:t> overflow</a:t>
                </a:r>
                <a:br>
                  <a:rPr lang="en-US" dirty="0"/>
                </a:b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(s&gt;0 &amp;&amp; d&gt;0 &amp;&amp; r&lt;0)||(s&lt;0 &amp;&amp; d&lt;0 &amp;&amp; r&gt;=0)</a:t>
                </a:r>
              </a:p>
              <a:p>
                <a:pPr marL="660400" lvl="1" indent="-342900"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dirty="0">
                    <a:sym typeface="Courier New Bold" charset="0"/>
                  </a:rPr>
                  <a:t> 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endParaRPr lang="en-US" sz="500" dirty="0"/>
              </a:p>
              <a:p>
                <a:pPr marL="0" indent="0">
                  <a:buNone/>
                  <a:tabLst>
                    <a:tab pos="1225550" algn="l"/>
                    <a:tab pos="4060825" algn="l"/>
                    <a:tab pos="1225550" algn="l"/>
                    <a:tab pos="4060825" algn="l"/>
                  </a:tabLst>
                </a:pPr>
                <a:r>
                  <a:rPr lang="en-US" b="0" dirty="0">
                    <a:solidFill>
                      <a:srgbClr val="C00000"/>
                    </a:solidFill>
                  </a:rPr>
                  <a:t>	</a:t>
                </a:r>
              </a:p>
            </p:txBody>
          </p:sp>
        </mc:Choice>
        <mc:Fallback xmlns="">
          <p:sp>
            <p:nvSpPr>
              <p:cNvPr id="34820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0"/>
                </p:custDataLst>
              </p:nvPr>
            </p:nvSpPr>
            <p:spPr>
              <a:blipFill>
                <a:blip r:embed="rId11"/>
                <a:stretch>
                  <a:fillRect l="-291" t="-1103" r="-65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 bwMode="auto">
          <a:xfrm>
            <a:off x="1097280" y="5303520"/>
            <a:ext cx="4114800" cy="365760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i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set by </a:t>
            </a:r>
            <a:r>
              <a:rPr lang="en-US" sz="2000" b="0" dirty="0">
                <a:solidFill>
                  <a:srgbClr val="C00000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lea</a:t>
            </a: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instruction (beware!)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188720" y="6126480"/>
            <a:ext cx="6766560" cy="548640"/>
            <a:chOff x="701567" y="1324640"/>
            <a:chExt cx="8280862" cy="830749"/>
          </a:xfrm>
        </p:grpSpPr>
        <p:sp>
          <p:nvSpPr>
            <p:cNvPr id="20" name="Rectangle 10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13471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CF</a:t>
              </a:r>
            </a:p>
          </p:txBody>
        </p:sp>
        <p:sp>
          <p:nvSpPr>
            <p:cNvPr id="21" name="Rectangle 11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827734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ZF</a:t>
              </a:r>
            </a:p>
          </p:txBody>
        </p:sp>
        <p:sp>
          <p:nvSpPr>
            <p:cNvPr id="22" name="Rectangle 12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73009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SF</a:t>
              </a:r>
            </a:p>
          </p:txBody>
        </p:sp>
        <p:sp>
          <p:nvSpPr>
            <p:cNvPr id="23" name="Rectangle 13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63245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OF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72988" y="1393868"/>
              <a:ext cx="138687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Carry Flag</a:t>
              </a:r>
              <a:endParaRPr lang="en-US" sz="1800" b="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86197" y="1393868"/>
              <a:ext cx="128023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Zero Flag</a:t>
              </a:r>
              <a:endParaRPr lang="en-US" sz="1800" b="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89612" y="1393868"/>
              <a:ext cx="1257869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Sign Flag</a:t>
              </a:r>
              <a:endParaRPr lang="en-US" sz="1800" b="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191972" y="1393868"/>
              <a:ext cx="1790457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Overflow Flag</a:t>
              </a:r>
              <a:endParaRPr lang="en-US" sz="1800" b="0" dirty="0"/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01567" y="1324640"/>
              <a:ext cx="8280861" cy="830749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1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doc: </a:t>
            </a:r>
            <a:r>
              <a:rPr lang="en-US" dirty="0">
                <a:hlinkClick r:id="rId2"/>
              </a:rPr>
              <a:t>https://tinyurl.com/CSE351-7-10</a:t>
            </a:r>
            <a:endParaRPr lang="en-US" dirty="0"/>
          </a:p>
          <a:p>
            <a:r>
              <a:rPr lang="en-US" b="1" dirty="0"/>
              <a:t>See my email about accommodations!</a:t>
            </a:r>
          </a:p>
          <a:p>
            <a:r>
              <a:rPr lang="en-US" dirty="0"/>
              <a:t>Lab 1b now due Monday at 11:59pm (7/13)</a:t>
            </a:r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aisle_manager.c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store_client.c</a:t>
            </a:r>
            <a:r>
              <a:rPr lang="en-US" dirty="0">
                <a:cs typeface="Calibri" panose="020F0502020204030204" pitchFamily="34" charset="0"/>
              </a:rPr>
              <a:t>, </a:t>
            </a:r>
            <a:r>
              <a:rPr lang="en-US" dirty="0"/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  <a:p>
            <a:pPr lvl="1"/>
            <a:r>
              <a:rPr lang="en-US" dirty="0">
                <a:cs typeface="Calibri" panose="020F0502020204030204" pitchFamily="34" charset="0"/>
              </a:rPr>
              <a:t>Can still use late days until 7/15</a:t>
            </a:r>
          </a:p>
          <a:p>
            <a:r>
              <a:rPr lang="en-US" dirty="0"/>
              <a:t>hw6, hw7 now due Monday (7/13) </a:t>
            </a:r>
            <a:r>
              <a:rPr lang="en-US" dirty="0">
                <a:solidFill>
                  <a:srgbClr val="FF0000"/>
                </a:solidFill>
              </a:rPr>
              <a:t>– 10:30am</a:t>
            </a:r>
            <a:endParaRPr lang="en-US" dirty="0"/>
          </a:p>
          <a:p>
            <a:r>
              <a:rPr lang="en-US" dirty="0"/>
              <a:t>Unit Summary 1 now due Friday (7/17) </a:t>
            </a:r>
            <a:r>
              <a:rPr lang="en-US" dirty="0">
                <a:solidFill>
                  <a:srgbClr val="FF0000"/>
                </a:solidFill>
              </a:rPr>
              <a:t>– 11:59pm</a:t>
            </a:r>
          </a:p>
          <a:p>
            <a:pPr lvl="1"/>
            <a:r>
              <a:rPr lang="en-US" dirty="0"/>
              <a:t>Can still use late days until 7/20</a:t>
            </a:r>
          </a:p>
          <a:p>
            <a:r>
              <a:rPr lang="en-US" dirty="0"/>
              <a:t>Mid-quarter Survey still due Friday (7/17) </a:t>
            </a:r>
            <a:r>
              <a:rPr lang="en-US" dirty="0">
                <a:solidFill>
                  <a:srgbClr val="FF0000"/>
                </a:solidFill>
              </a:rPr>
              <a:t>– 11:59pm</a:t>
            </a:r>
          </a:p>
          <a:p>
            <a:r>
              <a:rPr lang="en-US" dirty="0"/>
              <a:t>hw8, hw9, hw10 now due Monday (7/20) </a:t>
            </a:r>
            <a:r>
              <a:rPr lang="en-US" dirty="0">
                <a:solidFill>
                  <a:srgbClr val="FF0000"/>
                </a:solidFill>
              </a:rPr>
              <a:t>– 10:30am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75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Condition Codes (</a:t>
            </a:r>
            <a:r>
              <a:rPr lang="en-US" u="sng" dirty="0"/>
              <a:t>Explicit</a:t>
            </a:r>
            <a:r>
              <a:rPr lang="en-US" dirty="0"/>
              <a:t> Setting: Compare)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500545" cy="4972050"/>
          </a:xfrm>
          <a:ln/>
        </p:spPr>
        <p:txBody>
          <a:bodyPr>
            <a:no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i="1" dirty="0"/>
              <a:t>Explicitly</a:t>
            </a:r>
            <a:r>
              <a:rPr lang="en-US" dirty="0"/>
              <a:t> set by </a:t>
            </a:r>
            <a:r>
              <a:rPr lang="en-US" b="1" dirty="0"/>
              <a:t>Compare</a:t>
            </a:r>
            <a:r>
              <a:rPr lang="en-US" dirty="0"/>
              <a:t> instruction</a:t>
            </a: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src1,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src2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 sets flags based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b-a</a:t>
            </a:r>
            <a:r>
              <a:rPr lang="en-US" dirty="0"/>
              <a:t>, but </a:t>
            </a:r>
            <a:r>
              <a:rPr lang="en-US" u="sng" dirty="0"/>
              <a:t>doesn’t store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b-a</a:t>
            </a:r>
            <a:endParaRPr lang="en-US" u="sng" dirty="0"/>
          </a:p>
          <a:p>
            <a:pPr lvl="2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CF=1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/>
              <a:t>if carry out from MSB (</a:t>
            </a:r>
            <a:r>
              <a:rPr lang="en-US" sz="2300" dirty="0"/>
              <a:t>good for </a:t>
            </a:r>
            <a:r>
              <a:rPr lang="en-US" sz="2300" i="1" dirty="0"/>
              <a:t>unsigned</a:t>
            </a:r>
            <a:r>
              <a:rPr lang="en-US" sz="2300" dirty="0"/>
              <a:t> comparison</a:t>
            </a:r>
            <a:r>
              <a:rPr lang="en-US" dirty="0"/>
              <a:t>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ZF=1</a:t>
            </a:r>
            <a:r>
              <a:rPr lang="en-US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if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a==b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SF=1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 if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(b-a)&lt;0</a:t>
            </a:r>
            <a:r>
              <a:rPr lang="en-US" dirty="0"/>
              <a:t>  (if MSB is 1)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OF=1</a:t>
            </a:r>
            <a:r>
              <a:rPr lang="en-US" dirty="0"/>
              <a:t>  if </a:t>
            </a:r>
            <a:r>
              <a:rPr lang="en-US" i="1" dirty="0"/>
              <a:t>signed</a:t>
            </a:r>
            <a:r>
              <a:rPr lang="en-US" dirty="0"/>
              <a:t> overflow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(a&gt;0 &amp;&amp; b&lt;0 &amp;&amp; (b-a)&gt;0) ||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(a&lt;0 &amp;&amp; b&gt;0 &amp;&amp; (b-a)&lt;0)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500" dirty="0"/>
          </a:p>
          <a:p>
            <a:pPr marL="0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0026579-F42B-4A98-B641-EE8AEBA75C1C}"/>
              </a:ext>
            </a:extLst>
          </p:cNvPr>
          <p:cNvGrpSpPr/>
          <p:nvPr/>
        </p:nvGrpSpPr>
        <p:grpSpPr>
          <a:xfrm>
            <a:off x="1188720" y="6126480"/>
            <a:ext cx="6766560" cy="548640"/>
            <a:chOff x="701567" y="1324640"/>
            <a:chExt cx="8280862" cy="830749"/>
          </a:xfrm>
        </p:grpSpPr>
        <p:sp>
          <p:nvSpPr>
            <p:cNvPr id="30" name="Rectangle 10">
              <a:extLst>
                <a:ext uri="{FF2B5EF4-FFF2-40B4-BE49-F238E27FC236}">
                  <a16:creationId xmlns:a16="http://schemas.microsoft.com/office/drawing/2014/main" id="{B0BEDB52-6FAD-48CE-A8F4-2D87517569FB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13471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CF</a:t>
              </a:r>
            </a:p>
          </p:txBody>
        </p:sp>
        <p:sp>
          <p:nvSpPr>
            <p:cNvPr id="31" name="Rectangle 11">
              <a:extLst>
                <a:ext uri="{FF2B5EF4-FFF2-40B4-BE49-F238E27FC236}">
                  <a16:creationId xmlns:a16="http://schemas.microsoft.com/office/drawing/2014/main" id="{1C212AB2-9C9D-44BD-9CF0-1C85C4273BFE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827734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ZF</a:t>
              </a:r>
            </a:p>
          </p:txBody>
        </p:sp>
        <p:sp>
          <p:nvSpPr>
            <p:cNvPr id="32" name="Rectangle 12">
              <a:extLst>
                <a:ext uri="{FF2B5EF4-FFF2-40B4-BE49-F238E27FC236}">
                  <a16:creationId xmlns:a16="http://schemas.microsoft.com/office/drawing/2014/main" id="{AAD12BD6-351B-4879-9A1F-93044A862649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73009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SF</a:t>
              </a:r>
            </a:p>
          </p:txBody>
        </p:sp>
        <p:sp>
          <p:nvSpPr>
            <p:cNvPr id="33" name="Rectangle 13">
              <a:extLst>
                <a:ext uri="{FF2B5EF4-FFF2-40B4-BE49-F238E27FC236}">
                  <a16:creationId xmlns:a16="http://schemas.microsoft.com/office/drawing/2014/main" id="{B922DE9C-B345-4418-BEE8-1C8F1DD8338F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63245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OF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22874B4-6BE4-4345-86D1-D7BA5A3FCDA7}"/>
                </a:ext>
              </a:extLst>
            </p:cNvPr>
            <p:cNvSpPr/>
            <p:nvPr/>
          </p:nvSpPr>
          <p:spPr>
            <a:xfrm>
              <a:off x="1372988" y="1393868"/>
              <a:ext cx="138687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Carry Flag</a:t>
              </a:r>
              <a:endParaRPr lang="en-US" sz="1800" b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DAADEBD-F67F-4470-84FB-A58F17043AB6}"/>
                </a:ext>
              </a:extLst>
            </p:cNvPr>
            <p:cNvSpPr/>
            <p:nvPr/>
          </p:nvSpPr>
          <p:spPr>
            <a:xfrm>
              <a:off x="3386197" y="1393868"/>
              <a:ext cx="128023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Zero Flag</a:t>
              </a:r>
              <a:endParaRPr lang="en-US" sz="1800" b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A4609A6-4B03-4215-9081-AE1C58298C86}"/>
                </a:ext>
              </a:extLst>
            </p:cNvPr>
            <p:cNvSpPr/>
            <p:nvPr/>
          </p:nvSpPr>
          <p:spPr>
            <a:xfrm>
              <a:off x="5289612" y="1393868"/>
              <a:ext cx="1257869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Sign Flag</a:t>
              </a:r>
              <a:endParaRPr lang="en-US" sz="1800" b="0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F6DF25C-C680-4EA5-B5C3-50604BE7AF92}"/>
                </a:ext>
              </a:extLst>
            </p:cNvPr>
            <p:cNvSpPr/>
            <p:nvPr/>
          </p:nvSpPr>
          <p:spPr>
            <a:xfrm>
              <a:off x="7191972" y="1393868"/>
              <a:ext cx="1790457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Overflow Flag</a:t>
              </a:r>
              <a:endParaRPr lang="en-US" sz="1800" b="0" dirty="0"/>
            </a:p>
          </p:txBody>
        </p:sp>
        <p:sp>
          <p:nvSpPr>
            <p:cNvPr id="38" name="Rounded Rectangle 27">
              <a:extLst>
                <a:ext uri="{FF2B5EF4-FFF2-40B4-BE49-F238E27FC236}">
                  <a16:creationId xmlns:a16="http://schemas.microsoft.com/office/drawing/2014/main" id="{7C03104A-9BD7-4C77-9804-1CD293DE19A5}"/>
                </a:ext>
              </a:extLst>
            </p:cNvPr>
            <p:cNvSpPr/>
            <p:nvPr/>
          </p:nvSpPr>
          <p:spPr bwMode="auto">
            <a:xfrm>
              <a:off x="701567" y="1324640"/>
              <a:ext cx="8280861" cy="830749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650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Condition Codes (</a:t>
            </a:r>
            <a:r>
              <a:rPr lang="en-US" u="sng" dirty="0"/>
              <a:t>Explicit</a:t>
            </a:r>
            <a:r>
              <a:rPr lang="en-US" dirty="0"/>
              <a:t> Setting: Test)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513661" cy="4972050"/>
          </a:xfrm>
          <a:ln/>
        </p:spPr>
        <p:txBody>
          <a:bodyPr>
            <a:no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i="1" dirty="0"/>
              <a:t>Explicitly</a:t>
            </a:r>
            <a:r>
              <a:rPr lang="en-US" dirty="0"/>
              <a:t> set by </a:t>
            </a:r>
            <a:r>
              <a:rPr lang="en-US" b="1" dirty="0"/>
              <a:t>Test</a:t>
            </a:r>
            <a:r>
              <a:rPr lang="en-US" dirty="0"/>
              <a:t> instruction</a:t>
            </a: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src2,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src1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 sets flags based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a&amp;b</a:t>
            </a:r>
            <a:r>
              <a:rPr lang="en-US" dirty="0"/>
              <a:t>, but </a:t>
            </a:r>
            <a:r>
              <a:rPr lang="en-US" u="sng" dirty="0"/>
              <a:t>doesn’t store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a&amp;b</a:t>
            </a:r>
            <a:endParaRPr lang="en-US" u="sng" dirty="0"/>
          </a:p>
          <a:p>
            <a:pPr lvl="2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Useful to have one of the operands be a </a:t>
            </a:r>
            <a:r>
              <a:rPr lang="en-US" b="1" i="1" dirty="0"/>
              <a:t>mask</a:t>
            </a:r>
          </a:p>
          <a:p>
            <a:pPr lvl="2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sym typeface="Calibri Bold" charset="0"/>
              </a:rPr>
              <a:t>Can’t have carry out 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CF</a:t>
            </a:r>
            <a:r>
              <a:rPr lang="en-US" dirty="0">
                <a:sym typeface="Calibri Bold" charset="0"/>
              </a:rPr>
              <a:t>) or overflow 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OF</a:t>
            </a:r>
            <a:r>
              <a:rPr lang="en-US" dirty="0">
                <a:sym typeface="Calibri Bold" charset="0"/>
              </a:rPr>
              <a:t>)</a:t>
            </a: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ZF=1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if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a&amp;b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==0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ea typeface="Calibri Bold" charset="0"/>
                <a:cs typeface="Courier New" panose="02070309020205020404" pitchFamily="49" charset="0"/>
                <a:sym typeface="Calibri Bold" charset="0"/>
              </a:rPr>
              <a:t>SF=1</a:t>
            </a:r>
            <a:r>
              <a:rPr lang="en-US" dirty="0"/>
              <a:t>  if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a&amp;b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&lt;0</a:t>
            </a:r>
            <a:r>
              <a:rPr lang="en-US" dirty="0"/>
              <a:t>  (signed)</a:t>
            </a:r>
          </a:p>
          <a:p>
            <a:pPr marL="925576" lvl="2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500" dirty="0"/>
          </a:p>
          <a:p>
            <a:pPr marL="0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9C67C6-5436-499F-AB10-65EBA95C64DD}"/>
              </a:ext>
            </a:extLst>
          </p:cNvPr>
          <p:cNvGrpSpPr/>
          <p:nvPr/>
        </p:nvGrpSpPr>
        <p:grpSpPr>
          <a:xfrm>
            <a:off x="1188720" y="6126480"/>
            <a:ext cx="6766560" cy="548640"/>
            <a:chOff x="701567" y="1324640"/>
            <a:chExt cx="8280862" cy="830749"/>
          </a:xfrm>
        </p:grpSpPr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id="{E24D9E1F-7896-40CE-A4C3-917CFA6BEFCC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813471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CF</a:t>
              </a: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5EFCD51E-E78B-4F6B-9F18-12805DECF9C8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2827734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ZF</a:t>
              </a:r>
            </a:p>
          </p:txBody>
        </p:sp>
        <p:sp>
          <p:nvSpPr>
            <p:cNvPr id="31" name="Rectangle 12">
              <a:extLst>
                <a:ext uri="{FF2B5EF4-FFF2-40B4-BE49-F238E27FC236}">
                  <a16:creationId xmlns:a16="http://schemas.microsoft.com/office/drawing/2014/main" id="{EAD36C03-2FA2-40F6-BD1D-F6F1C9893FED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73009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SF</a:t>
              </a:r>
            </a:p>
          </p:txBody>
        </p:sp>
        <p:sp>
          <p:nvSpPr>
            <p:cNvPr id="32" name="Rectangle 13">
              <a:extLst>
                <a:ext uri="{FF2B5EF4-FFF2-40B4-BE49-F238E27FC236}">
                  <a16:creationId xmlns:a16="http://schemas.microsoft.com/office/drawing/2014/main" id="{7C72723C-395A-43CE-9877-FB8ACE220771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6632455" y="1393869"/>
              <a:ext cx="559518" cy="692291"/>
            </a:xfrm>
            <a:prstGeom prst="rect">
              <a:avLst/>
            </a:prstGeom>
            <a:solidFill>
              <a:srgbClr val="C5FEB8"/>
            </a:solidFill>
            <a:ln w="2556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ctr">
                <a:lnSpc>
                  <a:spcPct val="95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rPr>
                <a:t>OF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85C4285-116C-486E-9D9F-DCCB1D93F9E8}"/>
                </a:ext>
              </a:extLst>
            </p:cNvPr>
            <p:cNvSpPr/>
            <p:nvPr/>
          </p:nvSpPr>
          <p:spPr>
            <a:xfrm>
              <a:off x="1372988" y="1393868"/>
              <a:ext cx="138687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Carry Flag</a:t>
              </a:r>
              <a:endParaRPr lang="en-US" sz="1800" b="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4A6FFA2-6881-4329-A812-01EEF6F6B503}"/>
                </a:ext>
              </a:extLst>
            </p:cNvPr>
            <p:cNvSpPr/>
            <p:nvPr/>
          </p:nvSpPr>
          <p:spPr>
            <a:xfrm>
              <a:off x="3386197" y="1393868"/>
              <a:ext cx="1280233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Zero Flag</a:t>
              </a:r>
              <a:endParaRPr lang="en-US" sz="1800" b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8B780AC-8DC3-4BD5-BF6E-3C454ACBE1BB}"/>
                </a:ext>
              </a:extLst>
            </p:cNvPr>
            <p:cNvSpPr/>
            <p:nvPr/>
          </p:nvSpPr>
          <p:spPr>
            <a:xfrm>
              <a:off x="5289612" y="1393868"/>
              <a:ext cx="1257869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Sign Flag</a:t>
              </a:r>
              <a:endParaRPr lang="en-US" sz="1800" b="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E8B2E9F-5495-4805-BBAF-7FB5CDACC54F}"/>
                </a:ext>
              </a:extLst>
            </p:cNvPr>
            <p:cNvSpPr/>
            <p:nvPr/>
          </p:nvSpPr>
          <p:spPr>
            <a:xfrm>
              <a:off x="7191972" y="1393868"/>
              <a:ext cx="1790457" cy="692291"/>
            </a:xfrm>
            <a:prstGeom prst="rect">
              <a:avLst/>
            </a:prstGeom>
          </p:spPr>
          <p:txBody>
            <a:bodyPr wrap="none" anchor="ctr" anchorCtr="0">
              <a:normAutofit/>
            </a:bodyPr>
            <a:lstStyle/>
            <a:p>
              <a:r>
                <a:rPr lang="en-US" sz="1800" b="0" i="1" dirty="0">
                  <a:latin typeface="Calibri" charset="0"/>
                  <a:ea typeface="Calibri" charset="0"/>
                  <a:cs typeface="Calibri" charset="0"/>
                  <a:sym typeface="Calibri Bold" charset="0"/>
                </a:rPr>
                <a:t>Overflow Flag</a:t>
              </a:r>
              <a:endParaRPr lang="en-US" sz="1800" b="0" dirty="0"/>
            </a:p>
          </p:txBody>
        </p:sp>
        <p:sp>
          <p:nvSpPr>
            <p:cNvPr id="37" name="Rounded Rectangle 27">
              <a:extLst>
                <a:ext uri="{FF2B5EF4-FFF2-40B4-BE49-F238E27FC236}">
                  <a16:creationId xmlns:a16="http://schemas.microsoft.com/office/drawing/2014/main" id="{129BEEE7-5E41-422A-8EB4-5C32953A13FF}"/>
                </a:ext>
              </a:extLst>
            </p:cNvPr>
            <p:cNvSpPr/>
            <p:nvPr/>
          </p:nvSpPr>
          <p:spPr bwMode="auto">
            <a:xfrm>
              <a:off x="701567" y="1324640"/>
              <a:ext cx="8280861" cy="830749"/>
            </a:xfrm>
            <a:prstGeom prst="round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354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Using Condition Codes:  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371600"/>
          </a:xfrm>
          <a:ln/>
        </p:spPr>
        <p:txBody>
          <a:bodyPr>
            <a:noAutofit/>
          </a:bodyPr>
          <a:lstStyle/>
          <a:p>
            <a:r>
              <a:rPr lang="en-US" sz="26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j*</a:t>
            </a:r>
            <a:r>
              <a:rPr lang="en-US" sz="2600" dirty="0"/>
              <a:t> Instructions</a:t>
            </a:r>
          </a:p>
          <a:p>
            <a:pPr marL="552450" lvl="1"/>
            <a:r>
              <a:rPr lang="en-US" sz="2200" dirty="0"/>
              <a:t>Jumps to </a:t>
            </a:r>
            <a:r>
              <a:rPr lang="en-US" sz="2200" b="1" i="1" dirty="0"/>
              <a:t>target</a:t>
            </a:r>
            <a:r>
              <a:rPr lang="en-US" sz="2200" dirty="0"/>
              <a:t> (an address) based on condition codes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86278251"/>
              </p:ext>
            </p:extLst>
          </p:nvPr>
        </p:nvGraphicFramePr>
        <p:xfrm>
          <a:off x="1645920" y="2395728"/>
          <a:ext cx="5852160" cy="4236720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Instruction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jmp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1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je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jne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SF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Negative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jns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~SF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jg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jge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jle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ja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Above (unsigned “&gt;”)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jb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 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Calibri" charset="0"/>
                          <a:sym typeface="Courier New Bold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ourier New Bold" charset="0"/>
                        </a:rPr>
                        <a:t>arget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onymous Pro" panose="02060609030202000504" pitchFamily="49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sym typeface="Courier New Bold" charset="0"/>
                        </a:rPr>
                        <a:t>CF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 Bold" charset="0"/>
                        </a:rPr>
                        <a:t>Below (unsigned “&lt;“)</a:t>
                      </a:r>
                    </a:p>
                  </a:txBody>
                  <a:tcPr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B54B551-B92E-4CB6-B092-4CCE4790DF15}"/>
                  </a:ext>
                </a:extLst>
              </p14:cNvPr>
              <p14:cNvContentPartPr/>
              <p14:nvPr/>
            </p14:nvContentPartPr>
            <p14:xfrm>
              <a:off x="1959946" y="2147046"/>
              <a:ext cx="6602040" cy="4527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B54B551-B92E-4CB6-B092-4CCE4790DF1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50586" y="2137686"/>
                <a:ext cx="6620760" cy="45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3423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Using Condition Codes:  Setting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13716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set*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 low-order byte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to 0 or 1 based on condition codes</a:t>
            </a:r>
          </a:p>
          <a:p>
            <a:pPr lvl="1"/>
            <a:r>
              <a:rPr lang="en-US" dirty="0"/>
              <a:t>Does not alter remaining 7 bytes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9051465"/>
              </p:ext>
            </p:extLst>
          </p:nvPr>
        </p:nvGraphicFramePr>
        <p:xfrm>
          <a:off x="1645920" y="2743200"/>
          <a:ext cx="5852160" cy="3852672"/>
        </p:xfrm>
        <a:graphic>
          <a:graphicData uri="http://schemas.openxmlformats.org/drawingml/2006/table">
            <a:tbl>
              <a:tblPr/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Condition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2000" b="1" dirty="0">
                          <a:latin typeface="Calibri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23060" algn="l"/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Times New Roman"/>
                          <a:cs typeface="Calibri" charset="0"/>
                        </a:rPr>
                        <a:t>d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st</a:t>
                      </a:r>
                      <a:endParaRPr lang="en-US" sz="1800" b="0" i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Equal / Zero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setne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Not Equal / Not Zero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sets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Negative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setns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~SF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Nonnegative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~(SF^OF)&amp;~ZF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Greater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setge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~(SF^OF)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Greater or Equal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(SF^OF)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Less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setle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(SF^OF)|ZF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Less or Equal (Signed)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seta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~CF&amp;~ZF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Above (unsigned “&gt;”)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setb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0" i="1" dirty="0" err="1">
                          <a:latin typeface="Calibri" charset="0"/>
                          <a:ea typeface="Calibri" charset="0"/>
                          <a:cs typeface="Calibri" charset="0"/>
                        </a:rPr>
                        <a:t>dst</a:t>
                      </a:r>
                      <a:endParaRPr lang="en-US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CF</a:t>
                      </a: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US" sz="1800" b="0" dirty="0">
                          <a:latin typeface="Calibri"/>
                          <a:ea typeface="Times New Roman"/>
                          <a:cs typeface="Times New Roman"/>
                        </a:rPr>
                        <a:t>Below (unsigned “&lt;”)</a:t>
                      </a:r>
                      <a:endParaRPr lang="en-U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7350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52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Reminder:  x86-64 Integer Registers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the low-order byte: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2000" y="2011680"/>
            <a:ext cx="7518400" cy="3566160"/>
            <a:chOff x="762000" y="1371600"/>
            <a:chExt cx="7518400" cy="3566160"/>
          </a:xfrm>
        </p:grpSpPr>
        <p:grpSp>
          <p:nvGrpSpPr>
            <p:cNvPr id="17" name="Group 16"/>
            <p:cNvGrpSpPr/>
            <p:nvPr/>
          </p:nvGrpSpPr>
          <p:grpSpPr>
            <a:xfrm>
              <a:off x="762000" y="4114800"/>
              <a:ext cx="3556000" cy="365760"/>
              <a:chOff x="762000" y="4754880"/>
              <a:chExt cx="3556000" cy="365760"/>
            </a:xfrm>
          </p:grpSpPr>
          <p:sp>
            <p:nvSpPr>
              <p:cNvPr id="27649" name="Rectangle 1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762000" y="4754880"/>
                <a:ext cx="3556000" cy="365760"/>
              </a:xfrm>
              <a:prstGeom prst="rect">
                <a:avLst/>
              </a:prstGeom>
              <a:solidFill>
                <a:srgbClr val="EFBFBF"/>
              </a:solidFill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rsp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60" name="Rectangle 12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49650" y="4791456"/>
                <a:ext cx="655649" cy="292608"/>
              </a:xfrm>
              <a:prstGeom prst="rect">
                <a:avLst/>
              </a:prstGeom>
              <a:solidFill>
                <a:srgbClr val="FF9999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spl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4724400" y="1371600"/>
              <a:ext cx="3556000" cy="365760"/>
              <a:chOff x="4724400" y="1143000"/>
              <a:chExt cx="3556000" cy="365760"/>
            </a:xfrm>
          </p:grpSpPr>
          <p:sp>
            <p:nvSpPr>
              <p:cNvPr id="27662" name="Rectangle 14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7620000" y="1181100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%r8b</a:t>
                </a:r>
              </a:p>
            </p:txBody>
          </p:sp>
          <p:sp>
            <p:nvSpPr>
              <p:cNvPr id="27670" name="Rectangle 22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724400" y="11430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%r8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24400" y="1828800"/>
              <a:ext cx="3556000" cy="365760"/>
              <a:chOff x="4724400" y="1828800"/>
              <a:chExt cx="3556000" cy="365760"/>
            </a:xfrm>
          </p:grpSpPr>
          <p:sp>
            <p:nvSpPr>
              <p:cNvPr id="27663" name="Rectangle 15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7620000" y="1865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%r9b</a:t>
                </a:r>
              </a:p>
            </p:txBody>
          </p:sp>
          <p:sp>
            <p:nvSpPr>
              <p:cNvPr id="27671" name="Rectangle 23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4724400" y="1828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%r9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724400" y="2286000"/>
              <a:ext cx="3556000" cy="365760"/>
              <a:chOff x="4724400" y="2377440"/>
              <a:chExt cx="3556000" cy="365760"/>
            </a:xfrm>
          </p:grpSpPr>
          <p:sp>
            <p:nvSpPr>
              <p:cNvPr id="27664" name="Rectangle 16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7620000" y="241401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%r10b</a:t>
                </a:r>
              </a:p>
            </p:txBody>
          </p:sp>
          <p:sp>
            <p:nvSpPr>
              <p:cNvPr id="27672" name="Rectangle 24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724400" y="237744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%r10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724400" y="2743200"/>
              <a:ext cx="3556000" cy="365760"/>
              <a:chOff x="4724400" y="3017520"/>
              <a:chExt cx="3556000" cy="365760"/>
            </a:xfrm>
          </p:grpSpPr>
          <p:sp>
            <p:nvSpPr>
              <p:cNvPr id="27665" name="Rectangle 17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7620000" y="305409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%r11b</a:t>
                </a:r>
              </a:p>
            </p:txBody>
          </p:sp>
          <p:sp>
            <p:nvSpPr>
              <p:cNvPr id="27673" name="Rectangle 25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4724400" y="301752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%r11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724400" y="3200400"/>
              <a:ext cx="3556000" cy="365760"/>
              <a:chOff x="4724400" y="3566160"/>
              <a:chExt cx="3556000" cy="365760"/>
            </a:xfrm>
          </p:grpSpPr>
          <p:sp>
            <p:nvSpPr>
              <p:cNvPr id="27666" name="Rectangle 18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7620000" y="360273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%r12b</a:t>
                </a:r>
              </a:p>
            </p:txBody>
          </p:sp>
          <p:sp>
            <p:nvSpPr>
              <p:cNvPr id="27674" name="Rectangle 26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724400" y="356616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%r12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724400" y="3657600"/>
              <a:ext cx="3556000" cy="365760"/>
              <a:chOff x="4724400" y="4114800"/>
              <a:chExt cx="3556000" cy="365760"/>
            </a:xfrm>
          </p:grpSpPr>
          <p:sp>
            <p:nvSpPr>
              <p:cNvPr id="27667" name="Rectangle 19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7620000" y="4151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%r13b</a:t>
                </a:r>
              </a:p>
            </p:txBody>
          </p:sp>
          <p:sp>
            <p:nvSpPr>
              <p:cNvPr id="27675" name="Rectangle 27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724400" y="4114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%r13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724400" y="4114800"/>
              <a:ext cx="3556000" cy="365760"/>
              <a:chOff x="4724400" y="4754880"/>
              <a:chExt cx="3556000" cy="365760"/>
            </a:xfrm>
          </p:grpSpPr>
          <p:sp>
            <p:nvSpPr>
              <p:cNvPr id="27668" name="Rectangle 20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7620000" y="479145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%r14b</a:t>
                </a:r>
              </a:p>
            </p:txBody>
          </p:sp>
          <p:sp>
            <p:nvSpPr>
              <p:cNvPr id="27676" name="Rectangle 28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724400" y="475488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%r14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724400" y="4572000"/>
              <a:ext cx="3556000" cy="365760"/>
              <a:chOff x="4724400" y="5394960"/>
              <a:chExt cx="3556000" cy="365760"/>
            </a:xfrm>
          </p:grpSpPr>
          <p:sp>
            <p:nvSpPr>
              <p:cNvPr id="27669" name="Rectangle 21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20000" y="543153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%r15b</a:t>
                </a:r>
              </a:p>
            </p:txBody>
          </p:sp>
          <p:sp>
            <p:nvSpPr>
              <p:cNvPr id="27677" name="Rectangle 29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724400" y="539496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%r15</a:t>
                </a: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762000" y="1371600"/>
              <a:ext cx="3556000" cy="365760"/>
              <a:chOff x="762000" y="1143000"/>
              <a:chExt cx="3556000" cy="365760"/>
            </a:xfrm>
          </p:grpSpPr>
          <p:sp>
            <p:nvSpPr>
              <p:cNvPr id="27654" name="Rectangle 6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657600" y="1181100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%al</a:t>
                </a:r>
              </a:p>
            </p:txBody>
          </p:sp>
          <p:sp>
            <p:nvSpPr>
              <p:cNvPr id="27678" name="Rectangle 30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762000" y="11430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rax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762000" y="1828800"/>
              <a:ext cx="3556000" cy="365760"/>
              <a:chOff x="762000" y="1828800"/>
              <a:chExt cx="3556000" cy="365760"/>
            </a:xfrm>
          </p:grpSpPr>
          <p:sp>
            <p:nvSpPr>
              <p:cNvPr id="27655" name="Rectangle 7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57600" y="1865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bl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79" name="Rectangle 3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762000" y="1828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62000" y="2286000"/>
              <a:ext cx="3556000" cy="365760"/>
              <a:chOff x="762000" y="2377440"/>
              <a:chExt cx="3556000" cy="365760"/>
            </a:xfrm>
          </p:grpSpPr>
          <p:sp>
            <p:nvSpPr>
              <p:cNvPr id="27656" name="Rectangle 8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657600" y="241401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%cl</a:t>
                </a:r>
              </a:p>
            </p:txBody>
          </p:sp>
          <p:sp>
            <p:nvSpPr>
              <p:cNvPr id="27680" name="Rectangle 32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62000" y="237744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rcx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62000" y="2743200"/>
              <a:ext cx="3556000" cy="365760"/>
              <a:chOff x="762000" y="3017520"/>
              <a:chExt cx="3556000" cy="365760"/>
            </a:xfrm>
          </p:grpSpPr>
          <p:sp>
            <p:nvSpPr>
              <p:cNvPr id="27657" name="Rectangle 9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657600" y="305409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%dl</a:t>
                </a:r>
              </a:p>
            </p:txBody>
          </p:sp>
          <p:sp>
            <p:nvSpPr>
              <p:cNvPr id="27681" name="Rectangle 33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62000" y="301752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rdx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62000" y="3200400"/>
              <a:ext cx="3556000" cy="365760"/>
              <a:chOff x="762000" y="3566160"/>
              <a:chExt cx="3556000" cy="365760"/>
            </a:xfrm>
          </p:grpSpPr>
          <p:sp>
            <p:nvSpPr>
              <p:cNvPr id="27658" name="Rectangle 10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657600" y="360273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sil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82" name="Rectangle 34"/>
              <p:cNvSpPr>
                <a:spLocks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62000" y="356616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rsi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62000" y="3657600"/>
              <a:ext cx="3556000" cy="365760"/>
              <a:chOff x="762000" y="4114800"/>
              <a:chExt cx="3556000" cy="365760"/>
            </a:xfrm>
          </p:grpSpPr>
          <p:sp>
            <p:nvSpPr>
              <p:cNvPr id="27659" name="Rectangle 11"/>
              <p:cNvSpPr>
                <a:spLocks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3657600" y="415137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dil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83" name="Rectangle 35"/>
              <p:cNvSpPr>
                <a:spLocks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762000" y="411480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rdi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62000" y="4572000"/>
              <a:ext cx="3556000" cy="365760"/>
              <a:chOff x="762000" y="5303520"/>
              <a:chExt cx="3556000" cy="365760"/>
            </a:xfrm>
          </p:grpSpPr>
          <p:sp>
            <p:nvSpPr>
              <p:cNvPr id="27661" name="Rectangle 13"/>
              <p:cNvSpPr>
                <a:spLocks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3657600" y="5340096"/>
                <a:ext cx="660400" cy="292608"/>
              </a:xfrm>
              <a:prstGeom prst="rect">
                <a:avLst/>
              </a:prstGeom>
              <a:solidFill>
                <a:srgbClr val="D8D8D8"/>
              </a:solidFill>
              <a:ln w="9525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38100" rIns="0" bIns="38100" anchor="ctr"/>
              <a:lstStyle/>
              <a:p>
                <a:r>
                  <a:rPr lang="en-US" sz="16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16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bpl</a:t>
                </a:r>
                <a:endParaRPr lang="en-US" sz="16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  <p:sp>
            <p:nvSpPr>
              <p:cNvPr id="27684" name="Rectangle 36"/>
              <p:cNvSpPr>
                <a:spLocks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762000" y="5303520"/>
                <a:ext cx="3556000" cy="365760"/>
              </a:xfrm>
              <a:prstGeom prst="rect">
                <a:avLst/>
              </a:prstGeom>
              <a:noFill/>
              <a:ln w="254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38100" tIns="38100" rIns="38100" bIns="38100" anchor="ctr"/>
              <a:lstStyle/>
              <a:p>
                <a:pPr algn="l"/>
                <a:r>
                  <a:rPr lang="en-US" sz="2400" b="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%</a:t>
                </a:r>
                <a:r>
                  <a:rPr lang="en-US" sz="2400" b="0" dirty="0" err="1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Courier New Bold" charset="0"/>
                  </a:rPr>
                  <a:t>rbp</a:t>
                </a:r>
                <a:endParaRPr lang="en-US" sz="2400" b="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  <a:sym typeface="Courier New Bold" charset="0"/>
                </a:endParaRP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55005DA6-F605-42D3-8449-4BC9ADBC8DE5}"/>
                  </a:ext>
                </a:extLst>
              </p14:cNvPr>
              <p14:cNvContentPartPr/>
              <p14:nvPr/>
            </p14:nvContentPartPr>
            <p14:xfrm>
              <a:off x="1060560" y="5628240"/>
              <a:ext cx="6873120" cy="4140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55005DA6-F605-42D3-8449-4BC9ADBC8DE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051200" y="5618880"/>
                <a:ext cx="6891840" cy="4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0572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set*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 a low-order byte to 0 or 1 based on condition codes</a:t>
            </a:r>
          </a:p>
          <a:p>
            <a:pPr lvl="1"/>
            <a:r>
              <a:rPr lang="en-US" dirty="0"/>
              <a:t>Operand is byte register 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dl</a:t>
            </a:r>
            <a:r>
              <a:rPr lang="en-US" dirty="0"/>
              <a:t>) or a byte in memory</a:t>
            </a:r>
          </a:p>
          <a:p>
            <a:pPr lvl="1"/>
            <a:r>
              <a:rPr lang="en-US" dirty="0"/>
              <a:t>Do not alter remaining bytes in register</a:t>
            </a:r>
          </a:p>
          <a:p>
            <a:pPr lvl="2"/>
            <a:r>
              <a:rPr lang="en-US" dirty="0"/>
              <a:t>Typically use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en-US" dirty="0"/>
              <a:t> (zero-extended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 to finish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8922" name="Rectangle 10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371600" y="3810527"/>
            <a:ext cx="36576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gt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 &gt; y;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74386302"/>
              </p:ext>
            </p:extLst>
          </p:nvPr>
        </p:nvGraphicFramePr>
        <p:xfrm>
          <a:off x="6035040" y="36576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304681"/>
            <a:ext cx="64008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cmpq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%rsi, %rdi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setg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      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%al, %eax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97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set*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Set a low-order byte to 0 or 1 based on condition codes</a:t>
            </a:r>
          </a:p>
          <a:p>
            <a:pPr lvl="1"/>
            <a:r>
              <a:rPr lang="en-US" dirty="0"/>
              <a:t>Operand is byte register (e.g.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dl</a:t>
            </a:r>
            <a:r>
              <a:rPr lang="en-US" dirty="0"/>
              <a:t>) or a byte in memory</a:t>
            </a:r>
          </a:p>
          <a:p>
            <a:pPr lvl="1"/>
            <a:r>
              <a:rPr lang="en-US" dirty="0"/>
              <a:t>Do not alter remaining bytes in register</a:t>
            </a:r>
          </a:p>
          <a:p>
            <a:pPr lvl="2"/>
            <a:r>
              <a:rPr lang="en-US" dirty="0"/>
              <a:t>Typically use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en-US" dirty="0"/>
              <a:t> (zero-extended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 to finish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8922" name="Rectangle 10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371600" y="3810527"/>
            <a:ext cx="36576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/>
          <a:lstStyle/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gt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(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long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y)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x &gt; y;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035040" y="365760"/>
          <a:ext cx="292608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Use(s)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rsi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argument (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b="0" i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 value</a:t>
                      </a:r>
                      <a:endParaRPr lang="en-US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304681"/>
            <a:ext cx="64008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91440" bIns="38100">
            <a:spAutoFit/>
          </a:bodyPr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cmpq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%rsi, %rdi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Compare x:y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setg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 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      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Set when &gt;</a:t>
            </a:r>
            <a:endParaRPr lang="en-US" sz="2000" b="0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  <a:sym typeface="Courier New Bold" charset="0"/>
            </a:endParaRP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movzbl</a:t>
            </a:r>
            <a:r>
              <a:rPr lang="cs-CZ" sz="20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cs-CZ" sz="2000" b="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%al, %eax    </a:t>
            </a:r>
            <a:r>
              <a:rPr lang="cs-CZ" sz="2000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# Zero rest of %rax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ret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401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 dirty="0"/>
              <a:t>Aside: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dirty="0">
                <a:sym typeface="Courier New Bold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71600"/>
            <a:ext cx="8366125" cy="5083330"/>
          </a:xfrm>
        </p:spPr>
        <p:txBody>
          <a:bodyPr/>
          <a:lstStyle/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/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zero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>
                <a:latin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sign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  <a:endParaRPr lang="en-US" sz="2400" dirty="0">
              <a:solidFill>
                <a:schemeClr val="bg2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sz="900" dirty="0"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304800" lvl="1" indent="-304800"/>
            <a:r>
              <a:rPr lang="en-US" sz="2000" dirty="0"/>
              <a:t>Copy from a </a:t>
            </a:r>
            <a:r>
              <a:rPr lang="en-US" sz="2000" i="1" dirty="0"/>
              <a:t>smaller</a:t>
            </a:r>
            <a:r>
              <a:rPr lang="en-US" sz="2000" dirty="0"/>
              <a:t> source value to a </a:t>
            </a:r>
            <a:r>
              <a:rPr lang="en-US" sz="2000" i="1" dirty="0"/>
              <a:t>larger</a:t>
            </a:r>
            <a:r>
              <a:rPr lang="en-US" sz="2000" dirty="0"/>
              <a:t> destination</a:t>
            </a:r>
          </a:p>
          <a:p>
            <a:pPr marL="304800" lvl="1" indent="-304800"/>
            <a:r>
              <a:rPr lang="en-US" sz="2000" dirty="0"/>
              <a:t>Source can be memory or register;  Destination </a:t>
            </a:r>
            <a:r>
              <a:rPr lang="en-US" sz="2000" i="1" dirty="0"/>
              <a:t>must</a:t>
            </a:r>
            <a:r>
              <a:rPr lang="en-US" sz="2000" dirty="0"/>
              <a:t> be a register</a:t>
            </a:r>
          </a:p>
          <a:p>
            <a:pPr marL="304800" lvl="1" indent="-304800"/>
            <a:r>
              <a:rPr lang="en-US" sz="2000" dirty="0"/>
              <a:t>Fill remaining bits of dest with </a:t>
            </a:r>
            <a:r>
              <a:rPr lang="en-US" sz="2000" b="1" dirty="0"/>
              <a:t>zero</a:t>
            </a:r>
            <a:r>
              <a:rPr lang="en-US" sz="2000" dirty="0"/>
              <a:t> 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) or </a:t>
            </a:r>
            <a:r>
              <a:rPr lang="en-US" sz="2000" b="1" dirty="0"/>
              <a:t>sign bit </a:t>
            </a:r>
            <a:r>
              <a:rPr lang="en-US" sz="2000" dirty="0"/>
              <a:t>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)</a:t>
            </a:r>
          </a:p>
          <a:p>
            <a:pPr marL="342900" lvl="2" indent="-342900"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endParaRPr lang="en-US" sz="1100" dirty="0"/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b="1" i="1" u="sng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/ movs</a:t>
            </a:r>
            <a:r>
              <a:rPr lang="en-US" b="1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</a:t>
            </a:r>
            <a:r>
              <a:rPr lang="en-US" dirty="0">
                <a:sym typeface="Courier New Bold" charset="0"/>
              </a:rPr>
              <a:t> – size of source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b</a:t>
            </a:r>
            <a:r>
              <a:rPr lang="en-US" dirty="0">
                <a:sym typeface="Courier New Bold" charset="0"/>
              </a:rPr>
              <a:t> = 1 byte,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</a:t>
            </a:r>
            <a:r>
              <a:rPr lang="en-US" dirty="0">
                <a:sym typeface="Courier New Bold" charset="0"/>
              </a:rPr>
              <a:t> – size of dest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 bytes,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l</a:t>
            </a:r>
            <a:r>
              <a:rPr lang="en-US" dirty="0">
                <a:sym typeface="Courier New Bold" charset="0"/>
              </a:rPr>
              <a:t> = 4,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en-US" dirty="0">
                <a:sym typeface="Courier New Bold" charset="0"/>
              </a:rPr>
              <a:t> = 8)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dirty="0"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u="sng" dirty="0">
                <a:sym typeface="Courier New Bold" charset="0"/>
              </a:rPr>
              <a:t>Example</a:t>
            </a:r>
            <a:r>
              <a:rPr lang="en-US" b="1" dirty="0">
                <a:sym typeface="Courier New Bold" charset="0"/>
              </a:rPr>
              <a:t>: 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movzbq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 %al, 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rbx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136359"/>
                  </p:ext>
                </p:extLst>
              </p:nvPr>
            </p:nvGraphicFramePr>
            <p:xfrm>
              <a:off x="3474720" y="55778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rax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136359"/>
                  </p:ext>
                </p:extLst>
              </p:nvPr>
            </p:nvGraphicFramePr>
            <p:xfrm>
              <a:off x="3474720" y="55778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892043"/>
                  </p:ext>
                </p:extLst>
              </p:nvPr>
            </p:nvGraphicFramePr>
            <p:xfrm>
              <a:off x="3474720" y="594360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rbx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8892043"/>
                  </p:ext>
                </p:extLst>
              </p:nvPr>
            </p:nvGraphicFramePr>
            <p:xfrm>
              <a:off x="3474720" y="594360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7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593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8912"/>
            <a:ext cx="8405982" cy="762000"/>
          </a:xfrm>
        </p:spPr>
        <p:txBody>
          <a:bodyPr/>
          <a:lstStyle/>
          <a:p>
            <a:r>
              <a:rPr lang="en-US" dirty="0"/>
              <a:t>Aside: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dirty="0">
                <a:sym typeface="Courier New Bold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71600"/>
            <a:ext cx="8366125" cy="5083330"/>
          </a:xfrm>
        </p:spPr>
        <p:txBody>
          <a:bodyPr/>
          <a:lstStyle/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/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zero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dirty="0">
                <a:sym typeface="Courier New Bold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_</a:t>
            </a:r>
            <a:r>
              <a:rPr lang="en-US" sz="2400" dirty="0"/>
              <a:t>  </a:t>
            </a:r>
            <a:r>
              <a:rPr lang="en-US" sz="2400" dirty="0" err="1">
                <a:latin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rc</a:t>
            </a:r>
            <a:r>
              <a:rPr lang="en-US" sz="2400" dirty="0"/>
              <a:t>, </a:t>
            </a:r>
            <a:r>
              <a:rPr lang="en-US" sz="2400" i="1" dirty="0" err="1"/>
              <a:t>reg</a:t>
            </a:r>
            <a:r>
              <a:rPr lang="en-US" sz="2400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sz="2400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	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# Move with </a:t>
            </a:r>
            <a:r>
              <a:rPr lang="en-US" sz="2400" u="sng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sign</a:t>
            </a:r>
            <a:r>
              <a:rPr lang="en-US" sz="2400" dirty="0">
                <a:solidFill>
                  <a:schemeClr val="bg2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extension</a:t>
            </a:r>
            <a:endParaRPr lang="en-US" sz="2400" dirty="0">
              <a:solidFill>
                <a:schemeClr val="bg2"/>
              </a:solidFill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sz="900" dirty="0">
              <a:latin typeface="Anonymous Pro" panose="02060609030202000504" pitchFamily="49" charset="0"/>
              <a:cs typeface="Courier New Bold" charset="0"/>
              <a:sym typeface="Courier New Bold" charset="0"/>
            </a:endParaRPr>
          </a:p>
          <a:p>
            <a:pPr marL="304800" lvl="1" indent="-304800"/>
            <a:r>
              <a:rPr lang="en-US" sz="2000" dirty="0"/>
              <a:t>Copy from a </a:t>
            </a:r>
            <a:r>
              <a:rPr lang="en-US" sz="2000" i="1" dirty="0"/>
              <a:t>smaller</a:t>
            </a:r>
            <a:r>
              <a:rPr lang="en-US" sz="2000" dirty="0"/>
              <a:t> source value to a </a:t>
            </a:r>
            <a:r>
              <a:rPr lang="en-US" sz="2000" i="1" dirty="0"/>
              <a:t>larger</a:t>
            </a:r>
            <a:r>
              <a:rPr lang="en-US" sz="2000" dirty="0"/>
              <a:t> destination</a:t>
            </a:r>
          </a:p>
          <a:p>
            <a:pPr marL="304800" lvl="1" indent="-304800"/>
            <a:r>
              <a:rPr lang="en-US" sz="2000" dirty="0"/>
              <a:t>Source can be memory or register;  Destination </a:t>
            </a:r>
            <a:r>
              <a:rPr lang="en-US" sz="2000" i="1" dirty="0"/>
              <a:t>must</a:t>
            </a:r>
            <a:r>
              <a:rPr lang="en-US" sz="2000" dirty="0"/>
              <a:t> be a register</a:t>
            </a:r>
          </a:p>
          <a:p>
            <a:pPr marL="304800" lvl="1" indent="-304800"/>
            <a:r>
              <a:rPr lang="en-US" sz="2000" dirty="0"/>
              <a:t>Fill remaining bits of dest with </a:t>
            </a:r>
            <a:r>
              <a:rPr lang="en-US" sz="2000" b="1" dirty="0"/>
              <a:t>zero</a:t>
            </a:r>
            <a:r>
              <a:rPr lang="en-US" sz="2000" dirty="0"/>
              <a:t> 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) or </a:t>
            </a:r>
            <a:r>
              <a:rPr lang="en-US" sz="2000" b="1" dirty="0"/>
              <a:t>sign bit </a:t>
            </a:r>
            <a:r>
              <a:rPr lang="en-US" sz="2000" dirty="0"/>
              <a:t>(</a:t>
            </a:r>
            <a:r>
              <a:rPr lang="en-US" sz="20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mov</a:t>
            </a:r>
            <a:r>
              <a:rPr lang="en-US" sz="2000" b="1" u="sng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)</a:t>
            </a:r>
          </a:p>
          <a:p>
            <a:pPr marL="342900" lvl="2" indent="-342900"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endParaRPr lang="en-US" sz="1100" dirty="0"/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movz</a:t>
            </a:r>
            <a:r>
              <a:rPr lang="en-US" b="1" i="1" u="sng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 / movs</a:t>
            </a:r>
            <a:r>
              <a:rPr lang="en-US" b="1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: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</a:t>
            </a:r>
            <a:r>
              <a:rPr lang="en-US" dirty="0">
                <a:sym typeface="Courier New Bold" charset="0"/>
              </a:rPr>
              <a:t> – size of source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b</a:t>
            </a:r>
            <a:r>
              <a:rPr lang="en-US" dirty="0">
                <a:sym typeface="Courier New Bold" charset="0"/>
              </a:rPr>
              <a:t> = 1 byte,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i="1" u="sng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D</a:t>
            </a:r>
            <a:r>
              <a:rPr lang="en-US" dirty="0">
                <a:sym typeface="Courier New Bold" charset="0"/>
              </a:rPr>
              <a:t> – size of dest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w</a:t>
            </a:r>
            <a:r>
              <a:rPr lang="en-US" dirty="0">
                <a:ea typeface="Anonymous Pro" charset="0"/>
                <a:cs typeface="Anonymous Pro" charset="0"/>
                <a:sym typeface="Courier New Bold" charset="0"/>
              </a:rPr>
              <a:t> = </a:t>
            </a:r>
            <a:r>
              <a:rPr lang="en-US" dirty="0">
                <a:sym typeface="Courier New Bold" charset="0"/>
              </a:rPr>
              <a:t>2 bytes,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l</a:t>
            </a:r>
            <a:r>
              <a:rPr lang="en-US" dirty="0">
                <a:sym typeface="Courier New Bold" charset="0"/>
              </a:rPr>
              <a:t> = 4,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q</a:t>
            </a:r>
            <a:r>
              <a:rPr lang="en-US" dirty="0">
                <a:sym typeface="Courier New Bold" charset="0"/>
              </a:rPr>
              <a:t> = 8)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endParaRPr lang="en-US" dirty="0">
              <a:sym typeface="Courier New Bold" charset="0"/>
            </a:endParaRP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u="sng" dirty="0">
                <a:sym typeface="Courier New Bold" charset="0"/>
              </a:rPr>
              <a:t>Example</a:t>
            </a:r>
            <a:r>
              <a:rPr lang="en-US" dirty="0">
                <a:sym typeface="Courier New Bold" charset="0"/>
              </a:rPr>
              <a:t>: </a:t>
            </a:r>
          </a:p>
          <a:p>
            <a:pPr marL="0" lvl="2" indent="0">
              <a:buClr>
                <a:srgbClr val="990000"/>
              </a:buClr>
              <a:buSzPct val="60000"/>
              <a:buNone/>
            </a:pP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movsbl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 (%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), %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  <a:sym typeface="Courier New Bold" charset="0"/>
              </a:rPr>
              <a:t>ebx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  <a:sym typeface="Courier New Bol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5120640" y="3566160"/>
            <a:ext cx="3749040" cy="1371600"/>
          </a:xfrm>
          <a:prstGeom prst="roundRect">
            <a:avLst>
              <a:gd name="adj" fmla="val 666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2">
              <a:buClr>
                <a:srgbClr val="990000"/>
              </a:buClr>
              <a:buSzPct val="60000"/>
            </a:pPr>
            <a:r>
              <a:rPr lang="en-US" sz="1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Note:</a:t>
            </a:r>
            <a:r>
              <a:rPr lang="en-US" sz="18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In x86-64, </a:t>
            </a:r>
            <a:r>
              <a:rPr lang="en-US" sz="1800" b="0" i="1" u="sng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any instruction</a:t>
            </a:r>
            <a:r>
              <a:rPr lang="en-US" sz="1800" b="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that generates a 32-bit (long word) value for a register also sets the high-order portion of the register to 0. Good example on p. 184 in the textbook.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57200" y="6012057"/>
            <a:ext cx="3108960" cy="662745"/>
          </a:xfrm>
          <a:prstGeom prst="wedgeRoundRectCallout">
            <a:avLst>
              <a:gd name="adj1" fmla="val 2750"/>
              <a:gd name="adj2" fmla="val -71933"/>
              <a:gd name="adj3" fmla="val 16667"/>
            </a:avLst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>
                <a:solidFill>
                  <a:srgbClr val="4B2A85"/>
                </a:solidFill>
                <a:latin typeface="Calibri" charset="0"/>
                <a:ea typeface="Calibri" charset="0"/>
                <a:cs typeface="Calibri" charset="0"/>
              </a:rPr>
              <a:t>Copy 1 byte from memory into 8-byte register &amp; sign extend 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152559"/>
                  </p:ext>
                </p:extLst>
              </p:nvPr>
            </p:nvGraphicFramePr>
            <p:xfrm>
              <a:off x="3749040" y="51206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0x7F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0xC6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0x1F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0xA4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0xE8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rax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7152559"/>
                  </p:ext>
                </p:extLst>
              </p:nvPr>
            </p:nvGraphicFramePr>
            <p:xfrm>
              <a:off x="3749040" y="512064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0x7F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0xC6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0x1F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0xA4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0xE8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6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2925574"/>
                  </p:ext>
                </p:extLst>
              </p:nvPr>
            </p:nvGraphicFramePr>
            <p:xfrm>
              <a:off x="3749040" y="630936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%</a:t>
                          </a:r>
                          <a:r>
                            <a:rPr lang="en-US" sz="1600" b="0" dirty="0" err="1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rbx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2925574"/>
                  </p:ext>
                </p:extLst>
              </p:nvPr>
            </p:nvGraphicFramePr>
            <p:xfrm>
              <a:off x="3749040" y="6309360"/>
              <a:ext cx="5120640" cy="2453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FF0000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0x00</a:t>
                          </a:r>
                          <a:endParaRPr lang="en-US" sz="1600" b="0" dirty="0">
                            <a:solidFill>
                              <a:srgbClr val="FF0000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rgbClr val="4B2A85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0xFF</a:t>
                          </a:r>
                          <a:endParaRPr lang="en-US" sz="1600" b="0" dirty="0">
                            <a:solidFill>
                              <a:srgbClr val="4B2A85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7"/>
                          <a:stretch>
                            <a:fillRect l="-601667" t="-24390" b="-5122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931587"/>
                  </p:ext>
                </p:extLst>
              </p:nvPr>
            </p:nvGraphicFramePr>
            <p:xfrm>
              <a:off x="3749040" y="5669280"/>
              <a:ext cx="5120640" cy="33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54864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3152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</a:tblGrid>
                  <a:tr h="2453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</a:p>
                      </a:txBody>
                      <a:tcPr marL="0" marR="0" marT="0" marB="9144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</a:p>
                      </a:txBody>
                      <a:tcPr marL="0" marR="0" marT="0" marB="91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nonymous Pro" charset="0"/>
                                </a:rPr>
                                <m:t>←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 MEM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6931587"/>
                  </p:ext>
                </p:extLst>
              </p:nvPr>
            </p:nvGraphicFramePr>
            <p:xfrm>
              <a:off x="3749040" y="5669280"/>
              <a:ext cx="5120640" cy="335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548640"/>
                    <a:gridCol w="731520"/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9144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0x80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0x??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 smtClean="0">
                              <a:solidFill>
                                <a:schemeClr val="tx1"/>
                              </a:solidFill>
                              <a:latin typeface="Courier New" panose="02070309020205020404" pitchFamily="49" charset="0"/>
                              <a:ea typeface="Anonymous Pro" charset="0"/>
                              <a:cs typeface="Courier New" panose="02070309020205020404" pitchFamily="49" charset="0"/>
                            </a:rPr>
                            <a:t>...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ourier New" panose="02070309020205020404" pitchFamily="49" charset="0"/>
                            <a:ea typeface="Anonymous Pro" charset="0"/>
                            <a:cs typeface="Courier New" panose="02070309020205020404" pitchFamily="49" charset="0"/>
                          </a:endParaRPr>
                        </a:p>
                      </a:txBody>
                      <a:tcPr marL="0" marR="0" marT="0" marB="9144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8"/>
                          <a:stretch>
                            <a:fillRect l="-600000" t="-18182" b="-2545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7" name="Straight Arrow Connector 6"/>
          <p:cNvCxnSpPr/>
          <p:nvPr/>
        </p:nvCxnSpPr>
        <p:spPr bwMode="auto">
          <a:xfrm flipH="1">
            <a:off x="5679233" y="5368212"/>
            <a:ext cx="248816" cy="301068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673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8366125" cy="4972050"/>
          </a:xfrm>
        </p:spPr>
        <p:txBody>
          <a:bodyPr/>
          <a:lstStyle/>
          <a:p>
            <a:r>
              <a:rPr lang="en-US" b="1" dirty="0"/>
              <a:t>Memory Addressing Modes:</a:t>
            </a:r>
            <a:r>
              <a:rPr lang="en-US" dirty="0"/>
              <a:t>  The addresses used for accessing memory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 (and other) instructions can be computed in several different ways</a:t>
            </a:r>
          </a:p>
          <a:p>
            <a:pPr lvl="1"/>
            <a:r>
              <a:rPr lang="en-US" i="1" dirty="0"/>
              <a:t>Base register</a:t>
            </a:r>
            <a:r>
              <a:rPr lang="en-US" dirty="0"/>
              <a:t>, </a:t>
            </a:r>
            <a:r>
              <a:rPr lang="en-US" i="1" dirty="0"/>
              <a:t>index register</a:t>
            </a:r>
            <a:r>
              <a:rPr lang="en-US" dirty="0"/>
              <a:t>, </a:t>
            </a:r>
            <a:r>
              <a:rPr lang="en-US" i="1" dirty="0"/>
              <a:t>scale factor</a:t>
            </a:r>
            <a:r>
              <a:rPr lang="en-US" dirty="0"/>
              <a:t>, and </a:t>
            </a:r>
            <a:r>
              <a:rPr lang="en-US" i="1" dirty="0"/>
              <a:t>displacement</a:t>
            </a:r>
            <a:r>
              <a:rPr lang="en-US" dirty="0"/>
              <a:t> map well to pointer arithmetic operations</a:t>
            </a:r>
          </a:p>
          <a:p>
            <a:r>
              <a:rPr lang="en-US" dirty="0"/>
              <a:t>Control flow in x86 determined by status of Condition Codes</a:t>
            </a:r>
          </a:p>
          <a:p>
            <a:pPr lvl="1"/>
            <a:r>
              <a:rPr lang="en-US" dirty="0"/>
              <a:t>Showed </a:t>
            </a:r>
            <a:r>
              <a:rPr lang="en-US" b="1" dirty="0"/>
              <a:t>C</a:t>
            </a:r>
            <a:r>
              <a:rPr lang="en-US" dirty="0"/>
              <a:t>arry, </a:t>
            </a:r>
            <a:r>
              <a:rPr lang="en-US" b="1" dirty="0"/>
              <a:t>Z</a:t>
            </a:r>
            <a:r>
              <a:rPr lang="en-US" dirty="0"/>
              <a:t>ero, </a:t>
            </a:r>
            <a:r>
              <a:rPr lang="en-US" b="1" dirty="0"/>
              <a:t>S</a:t>
            </a:r>
            <a:r>
              <a:rPr lang="en-US" dirty="0"/>
              <a:t>ign, and </a:t>
            </a:r>
            <a:r>
              <a:rPr lang="en-US" b="1" dirty="0"/>
              <a:t>O</a:t>
            </a:r>
            <a:r>
              <a:rPr lang="en-US" dirty="0"/>
              <a:t>verflow, though </a:t>
            </a:r>
            <a:r>
              <a:rPr lang="en-US" dirty="0">
                <a:hlinkClick r:id="rId2"/>
              </a:rPr>
              <a:t>others exist </a:t>
            </a:r>
            <a:endParaRPr lang="en-US" dirty="0"/>
          </a:p>
          <a:p>
            <a:pPr lvl="1"/>
            <a:r>
              <a:rPr lang="en-US" dirty="0"/>
              <a:t>Set flags with arithmetic instructions (implicit) or Compare and Test (explicit)</a:t>
            </a:r>
          </a:p>
          <a:p>
            <a:pPr lvl="1"/>
            <a:r>
              <a:rPr lang="en-US" dirty="0"/>
              <a:t>Set instructions read out flag values</a:t>
            </a:r>
          </a:p>
          <a:p>
            <a:pPr lvl="1"/>
            <a:r>
              <a:rPr lang="en-US" dirty="0"/>
              <a:t>Jump instructions use flag values to determine next instruction to execute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46EA1-2FF3-4859-8D01-CB36BF37653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3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Lab1a grades released later today</a:t>
            </a:r>
          </a:p>
          <a:p>
            <a:pPr lvl="1"/>
            <a:r>
              <a:rPr lang="en-US" dirty="0"/>
              <a:t>Talk to us about any questions you have!</a:t>
            </a:r>
          </a:p>
          <a:p>
            <a:pPr lvl="1"/>
            <a:r>
              <a:rPr lang="en-US" dirty="0"/>
              <a:t>Regrades open 24 hours after an assignment is due, stay open usually for about a week</a:t>
            </a:r>
          </a:p>
          <a:p>
            <a:pPr marL="363474" lvl="1" indent="0">
              <a:buNone/>
            </a:pPr>
            <a:endParaRPr lang="en-US" dirty="0"/>
          </a:p>
          <a:p>
            <a:r>
              <a:rPr lang="en-US" dirty="0"/>
              <a:t>Lab 2 released later today!</a:t>
            </a:r>
          </a:p>
          <a:p>
            <a:pPr lvl="1"/>
            <a:r>
              <a:rPr lang="en-US" dirty="0"/>
              <a:t>Debugging x86-64 assembly using </a:t>
            </a:r>
            <a:r>
              <a:rPr lang="en-US" dirty="0" err="1"/>
              <a:t>gdb</a:t>
            </a:r>
            <a:endParaRPr lang="en-US" dirty="0"/>
          </a:p>
          <a:p>
            <a:pPr marL="363474" lvl="1" indent="0">
              <a:buNone/>
            </a:pPr>
            <a:endParaRPr lang="en-US" dirty="0"/>
          </a:p>
          <a:p>
            <a:r>
              <a:rPr lang="en-US" dirty="0"/>
              <a:t>I will now drop your lowest homework score (see Syllabus for more details).</a:t>
            </a:r>
          </a:p>
          <a:p>
            <a:pPr lvl="1"/>
            <a:r>
              <a:rPr lang="en-US" dirty="0"/>
              <a:t>Essentially will bump your homework total up by 11.5 points (the largest single homework total). 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2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x86-64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Data transfer instruction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/>
              <a:t>)</a:t>
            </a:r>
          </a:p>
          <a:p>
            <a:r>
              <a:rPr lang="en-US" dirty="0"/>
              <a:t>Arithmetic operations</a:t>
            </a:r>
          </a:p>
          <a:p>
            <a:r>
              <a:rPr lang="en-US" b="1" dirty="0">
                <a:solidFill>
                  <a:srgbClr val="4B2A85"/>
                </a:solidFill>
              </a:rPr>
              <a:t>Memory addressing modes</a:t>
            </a:r>
            <a:endParaRPr lang="en-US" b="1" dirty="0">
              <a:solidFill>
                <a:srgbClr val="4B2A85"/>
              </a:solidFill>
              <a:latin typeface="Anonymous Pro" panose="02060609030202000504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4B2A85"/>
                </a:solidFill>
              </a:rPr>
              <a:t>Address computation instruction (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b="1" dirty="0">
                <a:solidFill>
                  <a:srgbClr val="4B2A85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Addressing Modes:  Basic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Indirect:</a:t>
            </a: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(R)</a:t>
            </a:r>
            <a:r>
              <a:rPr lang="en-US" dirty="0"/>
              <a:t>	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alibri" panose="020F0502020204030204" pitchFamily="34" charset="0"/>
              </a:rPr>
              <a:t>]]</a:t>
            </a:r>
          </a:p>
          <a:p>
            <a:pPr lvl="1"/>
            <a:r>
              <a:rPr lang="en-US" dirty="0"/>
              <a:t>Data in register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specifies the memory address</a:t>
            </a:r>
          </a:p>
          <a:p>
            <a:pPr lvl="1"/>
            <a:r>
              <a:rPr lang="en-US" dirty="0"/>
              <a:t>Like pointer dereference in C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	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/>
              <a:t>Displacement:</a:t>
            </a: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D(R)</a:t>
            </a:r>
            <a:r>
              <a:rPr lang="en-US" dirty="0"/>
              <a:t>	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+D</a:t>
            </a:r>
            <a:r>
              <a:rPr lang="en-US" dirty="0">
                <a:cs typeface="Calibri" panose="020F0502020204030204" pitchFamily="34" charset="0"/>
              </a:rPr>
              <a:t>]</a:t>
            </a:r>
          </a:p>
          <a:p>
            <a:pPr lvl="1"/>
            <a:r>
              <a:rPr lang="en-US" dirty="0"/>
              <a:t>Data in register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specifies the </a:t>
            </a:r>
            <a:r>
              <a:rPr lang="en-US" i="1" dirty="0"/>
              <a:t>start</a:t>
            </a:r>
            <a:r>
              <a:rPr lang="en-US" dirty="0"/>
              <a:t> of some memory region</a:t>
            </a:r>
          </a:p>
          <a:p>
            <a:pPr lvl="1"/>
            <a:r>
              <a:rPr lang="en-US" dirty="0"/>
              <a:t>Constant displacement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 specifies the offset from that address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	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8(%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37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362075"/>
            <a:ext cx="8412480" cy="4972050"/>
          </a:xfrm>
        </p:spPr>
        <p:txBody>
          <a:bodyPr/>
          <a:lstStyle/>
          <a:p>
            <a:r>
              <a:rPr lang="en-US" b="1" dirty="0"/>
              <a:t>General:</a:t>
            </a:r>
            <a:r>
              <a:rPr lang="en-US" dirty="0"/>
              <a:t>	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Rb,Ri,S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*S+D</a:t>
            </a:r>
            <a:r>
              <a:rPr lang="en-US" dirty="0">
                <a:cs typeface="Calibri" panose="020F0502020204030204" pitchFamily="34" charset="0"/>
              </a:rPr>
              <a:t>]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/>
              <a:t>:	Base register (any register)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/>
              <a:t>:	Index register (any register except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:	Scale factor (1, 2, 4, 8)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i="1" dirty="0">
                <a:solidFill>
                  <a:srgbClr val="FF0000"/>
                </a:solidFill>
              </a:rPr>
              <a:t>why these numbers?</a:t>
            </a:r>
            <a:endParaRPr lang="en-US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:	Constant displacement value (a.k.a. immediate)</a:t>
            </a:r>
          </a:p>
          <a:p>
            <a:pPr lvl="1"/>
            <a:endParaRPr lang="en-US" dirty="0"/>
          </a:p>
          <a:p>
            <a:r>
              <a:rPr lang="en-US" b="1" dirty="0"/>
              <a:t>Special cases  </a:t>
            </a:r>
            <a:r>
              <a:rPr lang="en-US" dirty="0"/>
              <a:t>(see CSPP Figure 3.3 on p.181)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Rb,Ri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+D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(S=1)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Rb,Ri,S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*S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(D=0)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Rb,Ri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cs typeface="Calibri" panose="020F0502020204030204" pitchFamily="34" charset="0"/>
              </a:rPr>
              <a:t>]]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(S=1,D=0)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Ri,S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 err="1">
                <a:cs typeface="Calibri" panose="020F0502020204030204" pitchFamily="34" charset="0"/>
              </a:rPr>
              <a:t>Reg</a:t>
            </a:r>
            <a:r>
              <a:rPr lang="en-US" dirty="0">
                <a:cs typeface="Calibri" panose="020F0502020204030204" pitchFamily="34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*S</a:t>
            </a:r>
            <a:r>
              <a:rPr lang="en-US" dirty="0"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=0,D=0)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2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Address Computation Examples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05840" y="1645920"/>
            <a:ext cx="2468879" cy="914400"/>
            <a:chOff x="1005840" y="1600200"/>
            <a:chExt cx="2468879" cy="914400"/>
          </a:xfrm>
        </p:grpSpPr>
        <p:sp>
          <p:nvSpPr>
            <p:cNvPr id="187398" name="Rectangl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05840" y="1600200"/>
              <a:ext cx="109728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sz="2000" b="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rdx</a:t>
              </a:r>
              <a:endParaRPr lang="en-US" sz="2000" b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7399" name="Rectangle 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05840" y="2057400"/>
              <a:ext cx="109728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sz="2000" b="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rcx</a:t>
              </a:r>
              <a:endParaRPr lang="en-US" sz="2000" b="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7407" name="Rectangle 1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03119" y="1600200"/>
              <a:ext cx="13716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0xf000</a:t>
              </a:r>
            </a:p>
          </p:txBody>
        </p:sp>
        <p:sp>
          <p:nvSpPr>
            <p:cNvPr id="187408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03119" y="2057400"/>
              <a:ext cx="13716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0x0100</a:t>
              </a:r>
            </a:p>
          </p:txBody>
        </p:sp>
      </p:grpSp>
      <p:graphicFrame>
        <p:nvGraphicFramePr>
          <p:cNvPr id="187509" name="Group 11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14400" y="3200400"/>
          <a:ext cx="7315200" cy="2540000"/>
        </p:xfrm>
        <a:graphic>
          <a:graphicData uri="http://schemas.openxmlformats.org/drawingml/2006/table">
            <a:tbl>
              <a:tblPr/>
              <a:tblGrid>
                <a:gridCol w="265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Expression</a:t>
                      </a:r>
                    </a:p>
                  </a:txBody>
                  <a:tcPr marL="45720" marR="4572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 Computation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Address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0x8(%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(%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,%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rcx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(%rdx,%rcx,4)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0x80(,%rdx,2)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14800" y="1645920"/>
                <a:ext cx="4114800" cy="914400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normAutofit/>
              </a:bodyPr>
              <a:lstStyle/>
              <a:p>
                <a:r>
                  <a:rPr lang="en-US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D(</a:t>
                </a:r>
                <a:r>
                  <a:rPr lang="en-US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Rb,Ri,S</a:t>
                </a:r>
                <a:r>
                  <a:rPr lang="en-US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</a:p>
              <a:p>
                <a:pPr>
                  <a:tabLst>
                    <a:tab pos="858838" algn="l"/>
                  </a:tabLst>
                </a:pP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Mem[</a:t>
                </a:r>
                <a:r>
                  <a:rPr lang="en-US" b="0" dirty="0" err="1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Reg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[</a:t>
                </a:r>
                <a:r>
                  <a:rPr lang="en-US" b="0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Wingdings" panose="05000000000000000000" pitchFamily="2" charset="2"/>
                  </a:rPr>
                  <a:t>Rb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]</a:t>
                </a:r>
                <a:r>
                  <a:rPr lang="en-US" b="0" dirty="0">
                    <a:latin typeface="Courier New" panose="02070309020205020404" pitchFamily="49" charset="0"/>
                    <a:cs typeface="Courier New" panose="02070309020205020404" pitchFamily="49" charset="0"/>
                    <a:sym typeface="Wingdings" panose="05000000000000000000" pitchFamily="2" charset="2"/>
                  </a:rPr>
                  <a:t>+</a:t>
                </a:r>
                <a:r>
                  <a:rPr lang="en-US" b="0" dirty="0" err="1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Reg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[</a:t>
                </a:r>
                <a:r>
                  <a:rPr lang="en-US" b="0" dirty="0" err="1">
                    <a:latin typeface="Courier New" panose="02070309020205020404" pitchFamily="49" charset="0"/>
                    <a:cs typeface="Courier New" panose="02070309020205020404" pitchFamily="49" charset="0"/>
                    <a:sym typeface="Wingdings" panose="05000000000000000000" pitchFamily="2" charset="2"/>
                  </a:rPr>
                  <a:t>Ri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]</a:t>
                </a:r>
                <a:r>
                  <a:rPr lang="en-US" b="0" dirty="0">
                    <a:latin typeface="Courier New" panose="02070309020205020404" pitchFamily="49" charset="0"/>
                    <a:cs typeface="Courier New" panose="02070309020205020404" pitchFamily="49" charset="0"/>
                    <a:sym typeface="Wingdings" panose="05000000000000000000" pitchFamily="2" charset="2"/>
                  </a:rPr>
                  <a:t>*S+D</a:t>
                </a:r>
                <a:r>
                  <a:rPr lang="en-US" b="0" dirty="0">
                    <a:latin typeface="Calibri" panose="020F0502020204030204" pitchFamily="34" charset="0"/>
                    <a:cs typeface="Calibri" panose="020F0502020204030204" pitchFamily="34" charset="0"/>
                    <a:sym typeface="Wingdings" panose="05000000000000000000" pitchFamily="2" charset="2"/>
                  </a:rPr>
                  <a:t>]</a:t>
                </a:r>
                <a:endParaRPr lang="en-US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45920"/>
                <a:ext cx="4114800" cy="914400"/>
              </a:xfrm>
              <a:prstGeom prst="rect">
                <a:avLst/>
              </a:prstGeom>
              <a:blipFill>
                <a:blip r:embed="rId10"/>
                <a:stretch>
                  <a:fillRect l="-2222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3075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"lea"</a:t>
            </a:r>
            <a:r>
              <a:rPr lang="en-US" dirty="0"/>
              <a:t> stands for </a:t>
            </a:r>
            <a:r>
              <a:rPr lang="en-US" i="1" dirty="0">
                <a:solidFill>
                  <a:srgbClr val="FF0000"/>
                </a:solidFill>
              </a:rPr>
              <a:t>load effective address</a:t>
            </a:r>
            <a:endParaRPr lang="en-US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2400" dirty="0"/>
              <a:t> is address expression </a:t>
            </a:r>
            <a:r>
              <a:rPr lang="en-US" dirty="0"/>
              <a:t>(any of the formats we’ve seen)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i="1" dirty="0"/>
              <a:t> </a:t>
            </a:r>
            <a:r>
              <a:rPr lang="en-US" sz="2400" dirty="0"/>
              <a:t>is a register</a:t>
            </a:r>
          </a:p>
          <a:p>
            <a:pPr lvl="1"/>
            <a:r>
              <a:rPr lang="en-US" sz="2400" dirty="0"/>
              <a:t>Sets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/>
              <a:t> to the </a:t>
            </a:r>
            <a:r>
              <a:rPr lang="en-US" sz="2400" i="1" dirty="0"/>
              <a:t>address</a:t>
            </a:r>
            <a:r>
              <a:rPr lang="en-US" sz="2400" dirty="0"/>
              <a:t> computed by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/>
              <a:t> expression (</a:t>
            </a:r>
            <a:r>
              <a:rPr lang="en-US" sz="2400" dirty="0">
                <a:solidFill>
                  <a:srgbClr val="FF0000"/>
                </a:solidFill>
              </a:rPr>
              <a:t>does not go to memory! – it just does math</a:t>
            </a:r>
            <a:r>
              <a:rPr lang="en-US" sz="2400" dirty="0"/>
              <a:t>)</a:t>
            </a:r>
          </a:p>
          <a:p>
            <a:pPr lvl="1"/>
            <a:r>
              <a:rPr lang="en-US" sz="2400" u="sng" dirty="0"/>
              <a:t>Example</a:t>
            </a:r>
            <a:r>
              <a:rPr lang="en-US" sz="2400" dirty="0"/>
              <a:t>: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r>
              <a:rPr lang="en-US" sz="2800" dirty="0"/>
              <a:t>Uses:</a:t>
            </a:r>
          </a:p>
          <a:p>
            <a:pPr lvl="1"/>
            <a:r>
              <a:rPr lang="en-US" sz="2400" dirty="0"/>
              <a:t>Computing addresses without a memory reference</a:t>
            </a:r>
          </a:p>
          <a:p>
            <a:pPr lvl="2"/>
            <a:r>
              <a:rPr lang="en-US" i="1" dirty="0"/>
              <a:t>e</a:t>
            </a:r>
            <a:r>
              <a:rPr lang="en-US" sz="2000" i="1" dirty="0"/>
              <a:t>.g.</a:t>
            </a:r>
            <a:r>
              <a:rPr lang="en-US" sz="2000" dirty="0"/>
              <a:t> translation of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sz="2400" dirty="0"/>
              <a:t>Computing arithmetic expressions of the form  </a:t>
            </a:r>
            <a:r>
              <a:rPr lang="en-US" sz="24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x+k</a:t>
            </a:r>
            <a:r>
              <a:rPr lang="en-US" sz="2400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</a:t>
            </a:r>
            <a:r>
              <a:rPr lang="en-US" sz="2400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i+d</a:t>
            </a:r>
            <a:endParaRPr lang="en-US" sz="240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Though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</a:t>
            </a:r>
            <a:r>
              <a:rPr lang="en-US" dirty="0"/>
              <a:t>can only be</a:t>
            </a:r>
            <a:r>
              <a:rPr lang="en-US" sz="2000" dirty="0"/>
              <a:t> 1, 2, 4, or 8</a:t>
            </a:r>
            <a:endParaRPr lang="en-US" dirty="0"/>
          </a:p>
          <a:p>
            <a:pPr lvl="2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120640" y="1280160"/>
            <a:ext cx="2194560" cy="2468880"/>
            <a:chOff x="5120640" y="1280160"/>
            <a:chExt cx="2194560" cy="2468880"/>
          </a:xfrm>
        </p:grpSpPr>
        <p:grpSp>
          <p:nvGrpSpPr>
            <p:cNvPr id="36" name="Group 35"/>
            <p:cNvGrpSpPr/>
            <p:nvPr>
              <p:custDataLst>
                <p:tags r:id="rId17"/>
              </p:custDataLst>
            </p:nvPr>
          </p:nvGrpSpPr>
          <p:grpSpPr>
            <a:xfrm>
              <a:off x="6400800" y="1362456"/>
              <a:ext cx="914400" cy="2386584"/>
              <a:chOff x="6126480" y="1188720"/>
              <a:chExt cx="914400" cy="2386584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1656948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039112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423160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2807208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3191256"/>
                <a:ext cx="914400" cy="3840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20640" y="1280160"/>
              <a:ext cx="1279617" cy="2453640"/>
              <a:chOff x="7665991" y="1280160"/>
              <a:chExt cx="127961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665991" y="1280160"/>
                <a:ext cx="127961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9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800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1800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sz="1800" b="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1828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29968" y="1280160"/>
              <a:ext cx="1351001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sz="1800" b="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sz="1800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194560" y="4937760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1312863" algn="l"/>
              </a:tabLst>
            </a:pP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83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12276</TotalTime>
  <Words>3496</Words>
  <Application>Microsoft Office PowerPoint</Application>
  <PresentationFormat>On-screen Show (4:3)</PresentationFormat>
  <Paragraphs>657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Anonymous Pro</vt:lpstr>
      <vt:lpstr>Arial</vt:lpstr>
      <vt:lpstr>Arial Narrow</vt:lpstr>
      <vt:lpstr>Calibri</vt:lpstr>
      <vt:lpstr>Calibri Bold</vt:lpstr>
      <vt:lpstr>Calibri Italic</vt:lpstr>
      <vt:lpstr>Cambria Math</vt:lpstr>
      <vt:lpstr>Courier New</vt:lpstr>
      <vt:lpstr>Roboto Regular</vt:lpstr>
      <vt:lpstr>Times New Roman</vt:lpstr>
      <vt:lpstr>Wingdings</vt:lpstr>
      <vt:lpstr>Wingdings 2</vt:lpstr>
      <vt:lpstr>UWTheme-351-Au19</vt:lpstr>
      <vt:lpstr>x86-64 Programming II CSE 351 Summer 2020</vt:lpstr>
      <vt:lpstr>Administrivia</vt:lpstr>
      <vt:lpstr>Administrivia</vt:lpstr>
      <vt:lpstr>x86-64 Introduction</vt:lpstr>
      <vt:lpstr>Memory Addressing Modes:  Basic</vt:lpstr>
      <vt:lpstr>Complete Memory Addressing Modes</vt:lpstr>
      <vt:lpstr>Address Computation Examples</vt:lpstr>
      <vt:lpstr>Address Computation Instruction</vt:lpstr>
      <vt:lpstr>Example:  lea  vs.  mov</vt:lpstr>
      <vt:lpstr>PowerPoint Presentation</vt:lpstr>
      <vt:lpstr>Arithmetic Example</vt:lpstr>
      <vt:lpstr>Arithmetic Example</vt:lpstr>
      <vt:lpstr>Polling Question [Asm II – a]</vt:lpstr>
      <vt:lpstr>Control Flow</vt:lpstr>
      <vt:lpstr>Control Flow</vt:lpstr>
      <vt:lpstr>Conditionals and Control Flow</vt:lpstr>
      <vt:lpstr>x86 Control Flow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Using Condition Codes:  Jumping</vt:lpstr>
      <vt:lpstr>Using Condition Codes:  Setting</vt:lpstr>
      <vt:lpstr>Reminder:  x86-64 Integer Registers</vt:lpstr>
      <vt:lpstr>Reading Condition Codes</vt:lpstr>
      <vt:lpstr>Reading Condition Codes</vt:lpstr>
      <vt:lpstr>Aside:  movz and movs</vt:lpstr>
      <vt:lpstr>Aside:  movz and movs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x86-64 Programming II CSE 351 Spring 2020</dc:title>
  <dc:creator>Justin Hsia</dc:creator>
  <cp:lastModifiedBy>Porter Jones</cp:lastModifiedBy>
  <cp:revision>167</cp:revision>
  <cp:lastPrinted>2019-10-12T00:17:42Z</cp:lastPrinted>
  <dcterms:created xsi:type="dcterms:W3CDTF">2016-10-12T07:46:49Z</dcterms:created>
  <dcterms:modified xsi:type="dcterms:W3CDTF">2020-07-10T16:59:24Z</dcterms:modified>
</cp:coreProperties>
</file>