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2.xml" ContentType="application/inkml+xml"/>
  <Override PartName="/ppt/notesSlides/notesSlide1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6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7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8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9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0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810.xml" ContentType="application/vnd.openxmlformats-officedocument.presentationml.tags+xml"/>
  <Override PartName="/ppt/tags/tag27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37"/>
  </p:notesMasterIdLst>
  <p:handoutMasterIdLst>
    <p:handoutMasterId r:id="rId38"/>
  </p:handoutMasterIdLst>
  <p:sldIdLst>
    <p:sldId id="348" r:id="rId2"/>
    <p:sldId id="305" r:id="rId3"/>
    <p:sldId id="357" r:id="rId4"/>
    <p:sldId id="358" r:id="rId5"/>
    <p:sldId id="317" r:id="rId6"/>
    <p:sldId id="318" r:id="rId7"/>
    <p:sldId id="319" r:id="rId8"/>
    <p:sldId id="342" r:id="rId9"/>
    <p:sldId id="321" r:id="rId10"/>
    <p:sldId id="324" r:id="rId11"/>
    <p:sldId id="328" r:id="rId12"/>
    <p:sldId id="330" r:id="rId13"/>
    <p:sldId id="340" r:id="rId14"/>
    <p:sldId id="351" r:id="rId15"/>
    <p:sldId id="326" r:id="rId16"/>
    <p:sldId id="329" r:id="rId17"/>
    <p:sldId id="331" r:id="rId18"/>
    <p:sldId id="332" r:id="rId19"/>
    <p:sldId id="759" r:id="rId20"/>
    <p:sldId id="749" r:id="rId21"/>
    <p:sldId id="768" r:id="rId22"/>
    <p:sldId id="756" r:id="rId23"/>
    <p:sldId id="760" r:id="rId24"/>
    <p:sldId id="750" r:id="rId25"/>
    <p:sldId id="764" r:id="rId26"/>
    <p:sldId id="751" r:id="rId27"/>
    <p:sldId id="754" r:id="rId28"/>
    <p:sldId id="770" r:id="rId29"/>
    <p:sldId id="769" r:id="rId30"/>
    <p:sldId id="763" r:id="rId31"/>
    <p:sldId id="762" r:id="rId32"/>
    <p:sldId id="310" r:id="rId33"/>
    <p:sldId id="293" r:id="rId34"/>
    <p:sldId id="294" r:id="rId35"/>
    <p:sldId id="298" r:id="rId36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A85"/>
    <a:srgbClr val="EC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91" autoAdjust="0"/>
    <p:restoredTop sz="89385" autoAdjust="0"/>
  </p:normalViewPr>
  <p:slideViewPr>
    <p:cSldViewPr snapToGrid="0">
      <p:cViewPr varScale="1">
        <p:scale>
          <a:sx n="51" d="100"/>
          <a:sy n="51" d="100"/>
        </p:scale>
        <p:origin x="38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52D3-BEE9-4084-9945-DE97FEE5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7645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8T23:43:37.5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19608 1463 192 0,'-17'3'71'0,"17"-1"-38"0,0-2-12 15,0 0 25-15,0 0-11 16,0 0 0-16,3 0-11 0,3-2-3 15,-1-3-12-15,4-3 6 0,3-3 2 16,3-2-3-16,3 0 0 16,3-6-6-16,0 6 0 15,0-3-5-15,2 5 0 16,1 3-3-16,0 8-1 16,0 0-1-16,0 3-2 15,2 8 3-15,1-6 0 16,-3 3 1-16,-3 5 2 15,-6 6-1-15,-6 7-1 16,-9 1 3-16,-6 7 2 16,-6 8 0-16,-3 1 2 15,-6-4-4-15,-3 1 0 16,-2-3 1-16,-1-5 0 16,3-3 4-16,0-5 3 0,6-6-2 15,6-5 0-15,3-5-5 16,15-2-3-1,9-4 2-15,6 1-2 16,3-6 2-16,3 1-2 16,5-4-1-16,1 6 1 15,0 0-1-15,-3-2 0 16,-4 4 2-16,-2-2-3 16,-3 0 0-16,-6 6-8 15,0-6-4-15,0 0-24 16,-3 0-11-16,0 0-19 0,-1-6-6 15,1-2-56 1</inkml:trace>
  <inkml:trace contextRef="#ctx0" brushRef="#br0" timeOffset="1">20186 1331 204 0,'-12'-5'77'0,"6"2"-42"0,3 3-12 16,3 0 26-16,0 0-1 16,0 0 4-16,0 0-18 15,3-5-6-15,3 5-16 16,0-6-1-16,3 4 2 0,0 2-7 16,3-6-1-16,0 6-3 15,3-5 1-15,-1 2 0 16,1 3 1-16,-3-5-24 0,0 5-9 15,0-5-35-15,0 2-13 16,3-2-59 0</inkml:trace>
  <inkml:trace contextRef="#ctx0" brushRef="#br0" timeOffset="2">20391 1146 256 0,'-6'16'96'0,"6"-11"-52"0,0 0-51 16,3 8 47-16,0 9-12 0,0-4-7 16,0 3-2-16,0 3-12 15,0 2-2-15,0-4 1 0,0-4-3 16,0-2 0-16,0 0-6 15,0 0 0-15,0-3-41 16,0-2-16-16,3 2-68 16</inkml:trace>
  <inkml:trace contextRef="#ctx0" brushRef="#br0" timeOffset="3">19656 2474 268 0,'-24'0'101'0,"15"0"-54"0,3-3-33 0,6 1 26 16,6-1-20-16,9-8-3 16,6-5-5-16,3-10 2 15,9 2-7-15,-1 3-6 0,1 3-4 0,0 4 2 16,0 6 0-16,-1 0-2 16,-2 8 2-16,-6 8 1 15,-6 11 2-15,-9 7 3 16,-12 14 2-16,-6 2-1 15,-6 3 1-15,-3 0-2 16,-6-2 0-16,-3-4-1 16,4-4 2-16,-1-1 3 15,3-7 2-15,6-4 1 16,3-7 2-16,3-3-5 16,3-2-3-16,6-3-1 15,9-3-1-15,6 1 0 16,0-6 0-16,3 0-2 15,0 0 1-15,0 2-2 16,2 1-1-16,-2 5-2 16,0-6 1-16,-3 4 1 15,-3-1 0-15,0-2-20 0,-3-1-7 16,0-2-15 0,0-2-6-16,0-1-38 0,-1-5-17 15</inkml:trace>
  <inkml:trace contextRef="#ctx0" brushRef="#br0" timeOffset="4">20198 2291 304 0,'-12'-8'112'0,"9"8"-60"0,3 0-30 15,0 0 31-15,3-5-13 16,0 2-3-16,6 1-17 0,0-1-7 16,3-5-8-16,3 3-4 0,-1-6 2 15,1 9 0 1,0-6 1-16,0 2-22 0,0 6-10 16,0-5-30-16,-3 5-11 15,0-2-85 1</inkml:trace>
  <inkml:trace contextRef="#ctx0" brushRef="#br0" timeOffset="5">20388 2133 292 0,'-6'-8'110'0,"9"5"-60"0,0-8-43 16,3 6 23-16,0-3-21 15,3 8-4-15,3 0-6 16,0 3-3-16,0 5 3 16,0 2 0-16,-6 6 1 0,-3 11 0 15,-6 2 0-15,-6 0 2 16,-3 0 3-16,-3 0-4 15,0 0-1-15,3-5 2 16,3 0 1-16,0-11 10 16,3 0 6-16,3-5-6 0,3-3 0 15,9-5-3 1,6-2 1-16,9-3-6 0,0-1-3 16,0 1-1-16,0 0 1 15,-1 2-6-15,-2 3 1 16,-3 0-30-16,-3 0-11 15,-3 0-54-15,-6 5-78 32</inkml:trace>
  <inkml:trace contextRef="#ctx0" brushRef="#br0" timeOffset="6">19739 3405 252 0,'-11'-16'93'0,"11"16"-50"0,0-2-50 16,5-6 64-1,4-3-25-15,3-2-14 16,6-3-11-16,3 0-6 16,-3 6-1-16,0 4 0 0,0 1 0 15,-1 10 0-15,1 3 0 16,-3 11 0-16,-3 7 0 15,-6 6 2-15,-6 2-1 16,-6 9 2-16,-3-1-2 16,-6 0-1-16,-3 1 7 15,1-4 5-15,-4-2 0 16,3-5 3-16,3-3 1 0,3-5-1 16,3-5 1-16,3-6 0 15,3-3-8-15,3 1-5 16,3-6 0-16,6 1 2 15,3-6-2-15,3 0-2 16,0 0 0-16,0 0-1 16,3 0 0-16,-1 0 0 15,-2 0 0-15,3 2 2 16,-3-2-3-16,0 0 0 16,-3 6-1-16,0-6-2 15,-3-3-17-15,0 0-7 16,0 1-40-16,-1-4-17 0,1-4-54 31</inkml:trace>
  <inkml:trace contextRef="#ctx0" brushRef="#br0" timeOffset="7">20117 3321 296 0,'-23'0'112'0,"23"0"-60"0,3 0-36 0,3 2 27 16,0-2-12-16,-1 0-3 16,4 0-8-16,0 0 0 15,6-2-11-15,3 2-5 0,0-8-1 16,3 2 0-16,0 1 1 16,-1 0-13-16,-2 2-7 15,0-5-38-15,-3 3-17 16,0 0-82-1</inkml:trace>
  <inkml:trace contextRef="#ctx0" brushRef="#br0" timeOffset="8">20382 3104 140 0,'-6'-3'52'0,"6"6"-28"0,-3-3-6 0,3 0 20 15,0 0-6-15,0 0 1 16,0 0-3-16,0-3 1 16,0 0-17-16,0 3 5 0,0-8 4 15,3 3-3-15,0-3 0 16,3 0-5-16,3 0-1 16,0 3-11-16,3 0-1 15,0 5-4-15,0 2-2 0,0 4 3 16,-3 2 0-1,-3 7 3-15,-6 4 1 16,-3-1 3-16,0 1 1 0,-3-3-1 16,3-3-1-1,0-5-6-15,3 0 1 0,6-3 0 16,3 3 0-16,6-5-5 16,2 2-1-16,4 0 3 15,-3 3 1-15,0 3 8 16,-3 2 4-16,-6 3 19 15,-3 3 11-15,-9-1-6 16,-6-2-2-16,-3 8-10 16,-6-3-3-16,0-3-14 15,-3-4-2-15,4-1-34 16,-1-3-12-16,3-2-35 0,6-2-14 16,6-1-66-1</inkml:trace>
  <inkml:trace contextRef="#ctx0" brushRef="#br0" timeOffset="9">19632 4453 236 0,'-32'-5'88'0,"29"2"-48"0,0 0-27 0,3 3 22 0,3-2-5 16,3-6 2-16,2-3-9 16,10-7-4-16,3-3-11 15,6-1-7-15,6 6-2 0,-1 6-1 16,-2 13 0-16,0 4 2 15,-3 12 0-15,-3 10 0 16,-7 8 2-16,-8 8 1 16,-6 5 1-16,-6 9 2 15,-6-4 1-15,-8-2 1 16,-4-5 0-16,-3-6 4 16,0-8 3-16,3-7 3 15,3-6 1-15,6-5 3 0,1-3 3 16,8-2-15-16,6-6-8 15,6-2 2-15,5-3 2 16,7-3-3-16,3 0-2 16,0 3 0-16,0 3 1 15,2 0-3-15,-2 5 0 16,-3-3-12-16,0 0-5 16,-3 0-12-16,-3 1-4 15,-3-4-22-15,-1-4-9 16,1-6-84-1</inkml:trace>
  <inkml:trace contextRef="#ctx0" brushRef="#br0" timeOffset="10">20037 4337 312 0,'-9'-3'115'0,"12"3"-62"0,3 0-44 16,-3 0 27-16,3 0-18 15,0-8-2-15,6 0-10 16,3 0-4-16,3 0-1 15,-1 0-1-15,1 0 0 0,-3 6-16 0,0-6-6 16,-3 0-62-16,3 0-27 16,-3 0-12-1</inkml:trace>
  <inkml:trace contextRef="#ctx0" brushRef="#br0" timeOffset="11">20281 4151 296 0,'-18'-2'112'0,"15"7"-60"0,6-2-58 0,-6 2 19 0,3 0-6 16,0 3 1-16,0 3-4 16,0 2-3-16,0-2 0 15,3 2-1-15,-3 0 0 0,3-2 0 16,-3-3 2-16,0-3-3 15,6 0-2-15,3-8 2 16,3 1 2-16,0-1 0 16,0 1-1-16,0-1-4 15,0 0 0-15,0 1-27 16,0-1-9-16,2 0-26 16,-5-2-9-16</inkml:trace>
  <inkml:trace contextRef="#ctx0" brushRef="#br0" timeOffset="12">20412 4130 248 0,'-9'3'93'0,"6"2"-50"0,0 3-50 0,3-3 14 16,0 6 8-16,0 5 10 16,0 2 0-16,0 11 3 15,3 1-16-15,0-1-7 0,0 0-3 16,0-3 0-16,0-5 1 15,0-2-10-15,0-3-5 16,0-6-56-16,3-2-25 16,-6-8-21-1</inkml:trace>
  <inkml:trace contextRef="#ctx0" brushRef="#br0" timeOffset="13">21118 1495 260 0,'-12'0'99'0,"15"5"-54"0,0-5-33 16,-3 0 26-16,6 0-11 15,3 0-1-15,2-5-13 16,4 2-5-16,6-2-5 16,0 0-5-16,3 2 1 0,3-2 3 15,-4 5 1-15,1 0-21 16,-6 5-10-16,-3-5-55 15,-3 8-23-15,-6-3-5 16</inkml:trace>
  <inkml:trace contextRef="#ctx0" brushRef="#br0" timeOffset="14">21237 1632 304 0,'-27'-21'115'0,"27"21"-62"0,0 0-62 15,6-8 35-15,3 3-7 16,3 0-7-16,8-3-4 16,10 0-5-16,3 3-5 0,6-1 1 15,-4 4-34-15,-2 2-15 16,0 8-84 0</inkml:trace>
  <inkml:trace contextRef="#ctx0" brushRef="#br0" timeOffset="15">21135 2376 292 0,'-8'0'110'0,"10"5"-60"0,1-5-36 0,-3 0 26 16,6 6-13-16,3-6-3 15,6 0-12-15,0 0-5 16,3-6-4-16,6 6-5 0,6-8 1 15,2 3 1-15,-2 0 0 16,-3-1-22-16,0 4-8 16,-7-3-36-16,-2 2-13 15</inkml:trace>
  <inkml:trace contextRef="#ctx0" brushRef="#br0" timeOffset="16">21225 2511 292 0,'-21'0'110'0,"24"13"-60"0,-3-5-58 16,3-3 71-1,3-5-21-15,3-5-10 16,6-3-9-16,8 3-15 16,7 0-5-16,3 2 0 0,-3-5-4 15,-3 3-2-15,-4 5-23 16,-2 0-10-16,0 8-118 15,-6 2-60-15,-3 1 103 16</inkml:trace>
  <inkml:trace contextRef="#ctx0" brushRef="#br0" timeOffset="17">21159 3498 296 0,'-21'5'112'0,"15"-5"-60"0,-2 3-36 0,5-3 27 16,3 5-3-16,0 0 0 0,0-5-13 15,6 3-6-15,-1 0-12 16,7-1-2-16,9-2 0 0,3-2-3 16,6-1-1-16,8 0-3 15,1-2-1-15,-3 0 1 16,0-3 0-16,-7 3-16 16,-2-1-6-16,-6 1-18 15,-6 2-7-15,-3 3-33 16,-6 3-11-16,-3 5-38 15</inkml:trace>
  <inkml:trace contextRef="#ctx0" brushRef="#br0" timeOffset="18">21189 3649 320 0,'-18'2'121'0,"21"-2"-66"0,9 0-53 0,-6 0 23 16,0 0 0-16,6-2 5 15,6-1-14-15,9 0-4 16,5 1-8-16,4-1-3 0,3 0 2 16,-4 1-29-16,-2 2-9 15,-3 2-76-15,-3 4-30 16,-9-6 20 0</inkml:trace>
  <inkml:trace contextRef="#ctx0" brushRef="#br0" timeOffset="19">21082 4591 280 0,'-9'-3'104'0,"12"3"-56"0,-3 3-38 16,0-3 23-16,0 0-7 15,6 2 2-15,0-2-3 16,3 0 0-16,3 0-14 15,6-2-2-15,2-4-2 0,4 1-1 16,0-3-1-16,3 0-6 16,3 0 1-16,-1 3 0 15,-2 0 0-15,-3-1-5 0,-3 4-1 16,-3-1-17 0,-6 3-8-16,-4 0-21 0,-2 3-9 15,0-1-39 1,-3 4-51-16,-6 1 43 15</inkml:trace>
  <inkml:trace contextRef="#ctx0" brushRef="#br0" timeOffset="20">21106 4834 304 0,'-18'8'112'0,"18"-11"-60"0,-3 6-47 0,3-3 22 15,0 0-9-15,6 0 2 16,6-3-2-16,3-2 0 0,8 0-9 16,7-3-8-16,3-8-1 0,6 3 2 15,-1-3 1 1,-5 8-12-16,0 0-7 0,0 0-49 16,-4 3-22-16,-5 7-50 15</inkml:trace>
  <inkml:trace contextRef="#ctx0" brushRef="#br0" timeOffset="21">22019 1408 100 0,'0'-6'38'0,"3"6"-20"0,-3-5-6 0,3 5 16 16,0-3-5-16,0-2-1 15,3-3 1-15,-3 3 2 16,0-6-13-16,-3 3 11 0,-3 0 4 15,0 3 1-15,-3 0 1 16,-3 2-8-16,-2 3 0 16,-7 5-10-16,-3 6-4 15,3 5-4-15,-3 10-3 0,3 3 1 16,3 9 1 0,9 6-1-16,6-1 2 0,6-1 4 15,6-7 4-15,6-4 0 16,9-4 3-16,0-9 2 15,3-4 2-15,-1-9-4 16,1-10 0-16,-3-14-4 16,-3-2 1-16,-3-11-4 15,-7 0-2-15,-8-2 0 16,-3-3 1-16,-6 10 1 16,-6 1 3-16,0 0-3 15,-5 7 1-15,2 6-7 16,-3 0-3-16,3 7-17 0,3 4-5 15,3 4-26-15,3 4-10 16,3 7-76 0,12-3-52-16,0 4 80 15</inkml:trace>
  <inkml:trace contextRef="#ctx0" brushRef="#br0" timeOffset="22">22335 1759 212 0,'0'0'79'0,"3"-2"-42"0,-3 4-30 16,0-2 20-16,0 0-1 15,0 0 2-15,0 0-9 16,0 0-1-16,0 0-11 15,0-2-2-15,-3 2-1 0,0 0-2 16,3 0 1-16,0-3-2 16,0 3 2-16,3-5-4 15,-3 5 0-15,0 0-1 16,0 0 0-16,0 0 2 16,0 5 2-16,-3-2 1 15,-6-1 1 1,3 6-2-16,-3-8 1 0,-3 0-4 15,0 3-2-15,0-3-7 16,4 0-2-16,5-3-103 16,3-2-6-1</inkml:trace>
  <inkml:trace contextRef="#ctx0" brushRef="#br0" timeOffset="23">22496 1408 228 0,'0'-6'85'0,"3"6"-46"0,-3-5-24 16,0 5 26-16,0 0-11 15,0 5 0-15,3 1-6 16,0 2-1-16,-3 5-12 16,3 5-2-16,0-2-2 0,0 0-1 15,-3 0-1-15,0-3-1 16,3-2 0-16,0 2-2 15,0-8 1-15,0 3-2 0,-3-8 2 16,17 0 0 0,-2-5-4-16,3 2 1 15,3 3-2-15,0 0-2 16,3 8 0 0,-4-3 3-16,1 3 0 0,-3 6 3 15,-6-1 3-15,-3 5 2 16,-6-4 3-16,-6 1 1 15,-3 1-5-15,-6 0-2 16,-3-3-2-16,0 1-2 16,-6-4-13-16,-5-2-4 15,5 0-20-15,0-5-6 16,0-1-13-16,0-7-5 0,4-3-33 16,2-5-39-1,3-8 44-15</inkml:trace>
  <inkml:trace contextRef="#ctx0" brushRef="#br0" timeOffset="24">22457 1408 260 0,'-3'-6'99'0,"6"1"-54"0,3-3-31 16,0 3 26-16,0 2-9 15,12-2-1-15,3 5-10 0,2-5-5 16,1 2-8-16,3-2-5 0,0-1-1 15,0 1-4 1,-4 2 0-16,-2-2-73 0,-3 5-32 16</inkml:trace>
  <inkml:trace contextRef="#ctx0" brushRef="#br0" timeOffset="25">22014 2320 164 0,'-3'-13'63'0,"3"8"-34"0,0-6-12 0,0 3 20 16,-3 3-4-16,0 0 3 0,0 2-11 15,-3 3-6-15,0-5-10 16,-6 5-6-16,0 5 0 0,-3 8-2 15,-3-2 2-15,0 10-2 16,3 8-1-16,1 3 1 16,5 10 1-16,6 1 1 15,6-1 1-15,6-5 0 16,8-5 0-16,7-6 9 16,6-7 6-16,0-11-1 15,5-8 1-15,-2-8-1 16,-6-5 0-16,-3-17 0 15,-6-4-2-15,-6-3-2 0,-6 0-1 16,-9-3-1-16,-9 6 0 16,0 5-2-1,-3 8-1-15,0-3-8 16,0 11-2-16,0 5-18 0,0 5-7 16,3 11-23-16,6 0-8 15,6 10-67 1,3-2-63-16,3 0 66 15</inkml:trace>
  <inkml:trace contextRef="#ctx0" brushRef="#br0" timeOffset="26">22359 2638 224 0,'0'0'85'0,"3"5"-46"0,-3-5-26 15,-3 0 24-15,3 0-15 16,-3-2-4-16,0 2-5 16,0-3 1-16,0 0-7 15,0 3 0-15,0 0 3 0,3 0-6 16,0 0 0-16,0 0 0 15,0 0 0-15,0-5 0 16,0 5 2-16,0 0-1 16,0-3 2-16,-3 1-6 0,3 2-1 15,-3-3 0-15,3 3 0 16,0-5 0-16,0 5 0 16,0-3 0-16,-3 3 0 15,0 3-3-15,-3-3 2 16,3 0-1-16,-3 5 0 15,0-5-27-15,0 0-13 16</inkml:trace>
  <inkml:trace contextRef="#ctx0" brushRef="#br0" timeOffset="27">22469 2347 296 0,'0'-13'112'0,"6"7"-60"0,3-7-47 16,-3 8 22-16,6-3-15 16,3 0-4-16,5 3-5 0,-2-1-3 15,0 6 1-15,-3 0-4 16,0 6 2-16,-6 7 1 0,-3 3 2 16,-6 8-1-16,-6 2 2 15,-3 14-2-15,-6-6-1 16,0 1 1-16,0-1 1 15,3-8-1-15,0-4 2 16,4-4-2-16,-1 1 2 16,6-6-4-16,0-8 0 15,6 3 7-15,3-8 4 16,5 0 6-16,7 0 4 16,3 0-6-16,3-5-1 15,0 5-5-15,0 0 0 0,-4 0-5 16,-5 5-2-16,3-5 0 15,-6 3-1-15,-3-3-3 16,-3 0 0-16,0 2-27 16,0-2-12-16,-6 0-26 15,3-2-7-15,-3 2-57 16</inkml:trace>
  <inkml:trace contextRef="#ctx0" brushRef="#br0" timeOffset="28">22850 2289 288 0,'0'-6'110'0,"0"-4"-60"0,0 12-47 0,0-2 23 15,6 8-4-15,-3-2 2 16,0 7-11-16,-3 3-3 15,0 2-6-15,0 1-1 0,0-1 1 16,0-2 0-16,0-3 0 16,0-2-2-16,3-3 1 15,3-3-2-15,3 1-1 16,3-4 1-16,3 3-1 16,2-5 0-16,4 0 2 15,3 3-1-15,-3 2 2 0,-3 3 0 16,-3 6 1-1,-6-4 4-15,2 9 5 0,-8-1-1 16,-6-2 1-16,-8-3-5 16,2 6-3-16,-3-11-11 15,-3 2-4-15,0-4-35 16,-3-4-15-16,-3 4-20 16,0-12-6-16,-5 4-35 15</inkml:trace>
  <inkml:trace contextRef="#ctx0" brushRef="#br0" timeOffset="29">22817 2257 344 0,'0'-5'129'0,"12"-3"-70"0,3-6-40 0,-9 14 32 15,6 0-19-15,3 0-6 16,6 0-13-16,5 0-4 15,7-5-5-15,3 3-5 0,3-1 0 16,-1 0-50-16,-5-5-20 16,3 3-104-1</inkml:trace>
  <inkml:trace contextRef="#ctx0" brushRef="#br0" timeOffset="30">22064 3294 212 0,'0'-13'79'0,"0"8"-42"0,-6-3-28 0,3 5 22 15,0 0-4-15,0 1 4 16,-3-1-8-16,-6 3-4 16,0 5-11-16,-8 6-7 0,-4 10-4 15,0 11 2-15,0 8 0 16,6 2 1-16,6 0 0 16,6 1 2-16,6-6 3 15,12-8 7-15,6-6 2 16,9-4-1-16,0-11 0 15,6-8-5-15,-1-8 0 0,-5-11-1 16,-3 1 1-16,-6-1 2 16,-6-2 4-1,-9-13-2-15,-3-1 3 0,-9 4-2 16,-6 2 2-16,0 2-6 16,-3 6-3-16,3 2-6 15,0 6 0-15,0 5-24 16,7 8-12-16,2 0-30 15,6 6-11-15,6 7-67 16</inkml:trace>
  <inkml:trace contextRef="#ctx0" brushRef="#br0" timeOffset="31">22314 3601 212 0,'0'0'82'0,"3"0"-44"0,0 3-27 0,0 2 21 16,-3 0-6-16,0-5 2 0,0 6 1 16,0-6 5-16,0 0-19 15,0 2 5-15,-3 1 1 0,-3-1-7 16,-3-2-1 0,0 0-3-16,3 0-1 15,0-5-8-15,3 5 0 0,3-5-6 16,3 2-1-16,3 3 0 15,0 0 4-15,-3 3 1 16,-3-3 1-16,0 0 0 16,0 5 0-16,-3-2 2 15,0-1 1-15,-3 1-8 16,0-3-4-16,-3 0-28 16,9-5-97-1,0-6-48-15,6-7 56 16</inkml:trace>
  <inkml:trace contextRef="#ctx0" brushRef="#br0" timeOffset="32">22540 3273 260 0,'0'-8'99'0,"15"8"-54"16,-6 0-22-16,-9 0 31 0,0 0-21 15,0 0-7-15,3 5-6 16,6 3-4-16,-3 8-8 15,0 3 1-15,0 12 2 0,-3 1 5 16,0 0 4-16,-3-6-6 16,3 6-1-16,-3-3-7 15,3 0-2-15,0-5 0 16,0-3 0-16,0-5-5 16,0 0-1-16,-3-3-39 15,3-7-15-15,0-1-51 16,-6-24-91-1</inkml:trace>
  <inkml:trace contextRef="#ctx0" brushRef="#br0" timeOffset="33">22770 3321 264 0,'-3'-11'101'0,"6"8"-54"0,3-10-42 16,-3 13 22-16,14-11-9 15,-2 4 2-15,3-1-9 16,3 2-4-16,0 4-4 16,0 2-5-16,-4 5 1 0,-2 6 1 15,-3 2 0-15,-6 19 0 0,-9-6 2 16,-6 6-1-16,-3-1 2 15,-8-1-2-15,-1-4 2 16,0 3 0-16,3 0 1 16,3-8 2-16,3-5 1 15,0-2-6-15,12-4 0 16,0 1 3-16,6-6 5 16,9-2 1-16,3-3 4 15,6 0-5-15,0-3-3 16,-1 3-6-16,-2 0 0 15,0 0 0-15,0 0 0 16,-6 0-42 0,-6 0-32-16,-3-8-101 15</inkml:trace>
  <inkml:trace contextRef="#ctx0" brushRef="#br0" timeOffset="34">23177 3249 288 0,'-3'-8'110'0,"6"8"-60"0,0 3-47 15,-3-3 23-15,0 5-6 16,0 6 3-16,-3 2-9 0,0 0-3 15,0 0-6 1,0 1 1-16,3 7 3 0,0-11-3 0,3 4-1 16,3-4-5-16,0-2 0 15,9 5 0-15,3-2 0 16,0-1 0-16,9-2 0 16,-6 3-3-16,-1 2 0 15,-5 0 10-15,0 1 5 16,-12 2 19-1,3 2-13-15,-12-2-4 16,3 0-6-16,-12-3-3 16,-3 3-6-16,1-3-1 15,-4-8-37-15,0-2-14 0,0-8-35 16,3-3-12-16,0-3-31 16</inkml:trace>
  <inkml:trace contextRef="#ctx0" brushRef="#br0" timeOffset="35">23142 3231 324 0,'-9'-8'123'0,"18"8"-66"0,3-14-47 16,2 14 30-16,-2-5 0 15,3 2 3-15,12-2-12 16,0 5-7-16,0-5-13 15,8 2-5-15,-5 1-2 0,6 4-2 16,-6-2 1-16,-1-5-26 0,-2 0-10 16,-3-6-69-16,-3 0-31 15,-3-2-19 1</inkml:trace>
  <inkml:trace contextRef="#ctx0" brushRef="#br0" timeOffset="36">22031 4344 200 0,'-12'-18'74'0,"7"13"-40"0,-1-1-16 0,3-2 25 0,-3 3-7 16,0 2-1-16,-9 9-13 15,0-1-6-15,-3 8-9 16,-6 6-7-16,3 10-1 0,1 11 3 16,2 7 3-16,3 6 4 15,9 8 2-15,6-8-5 16,6-8-4-16,18-8 1 16,2-11 2-16,7-10 9 15,3-10 5-15,3-20-5 16,-4-4-1-16,-5-9 2 15,-6-2 2-15,-6 0 2 0,-9-11 1 16,-9 6 2 0,-9 2 3-16,-6 1-11 0,0 4-5 15,0 6-9-15,0 5 0 16,3 3-18-16,3 5-8 16,3 0-37-16,6 13-15 15,3 3-25-15,3 8-11 16,3 11-4-1</inkml:trace>
  <inkml:trace contextRef="#ctx0" brushRef="#br0" timeOffset="37">22299 4784 192 0,'3'-3'74'0,"-3"6"-40"0,0-1-18 16,0-2 24-16,0 3-8 15,-3 0-1-15,0 2-4 16,-3-2-2-16,-3 2-14 15,0-3 0-15,4-2 0 0,-1 0-6 16,3 0-1-16,3-2-4 16,3-1-3-16,3-2-1 0,-1 2 3 15,7 1 0 1,-6-1 3-16,0 3 3 0,-6 0 2 16,0 0 12-16,-3 3 5 15,-3-3-8-15,0 0-4 16,-3 0-10-16,7 0-3 15,-4-3-25-15,6-8-84 16,3 1-15 0,2-11-1-1</inkml:trace>
  <inkml:trace contextRef="#ctx0" brushRef="#br0" timeOffset="38">22526 4405 176 0,'0'-13'66'0,"0"8"-36"0,0-3-18 16,0 3 21-16,0-1 1 16,0 1 1-16,0 2-1 0,0 1 1 15,0 2-19-15,0 0-3 0,-6 5-1 16,-3 6-7-16,0 4-3 16,-3 12 5-16,3 5 3 15,0 5-3-15,3 5 1 16,6 0-5-16,6 1-2 15,6-9 0-15,3-5-1 16,9-5 6-16,-1-16 6 16,4-11 3-16,0-5 3 15,0-8 1-15,-3-5 3 16,-7-5-1-16,-8-6-1 16,0-8 1-16,-12 3-1 15,-3 0-5-15,-6 6-1 0,-5 1-4 16,2 1-1-16,-3 6-10 15,0 9-4 1,3 6-24-16,0 6-11 0,3 2-30 16,3 8-13-16,0 2-86 15</inkml:trace>
  <inkml:trace contextRef="#ctx0" brushRef="#br0" timeOffset="39">22981 4342 220 0,'-3'-5'82'0,"3"2"-44"0,-3 3-29 0,0 3 19 16,0-1 1-16,-3 3 2 15,0 1-12-15,-3 2-6 0,-3 5-8 16,-3 5 3-16,1 9 4 15,-4 5 5-15,0 5 4 0,3 2-2 16,6-2 0-16,9 8-10 16,3-5-5-16,12-3-1 15,0-8 0-15,6-2 1 16,8-9 0-16,1-7 2 16,-3-3 3-16,-3-8 2 15,-3-16 1-15,-4 0 5 16,-5-3 1-16,-3-2-1 15,-6 0 0-15,-6 3 2 16,-15-1 0-16,-2 3-10 16,-4 3-5-16,-3 2-10 15,6 6-4-15,0 2-14 0,-3 3-7 16,4 3-26-16,14 2-84 16,6-5 6-1,6-2-1 1</inkml:trace>
  <inkml:trace contextRef="#ctx0" brushRef="#br0" timeOffset="40">23210 4426 312 0,'0'-5'115'0,"9"0"-62"0,18-6-53 16,-12 6 23-16,0 0-15 15,2-1-2-15,-5 4-4 16,9 2 1-16,-6 5-2 15,-3 3-3-15,-3 11-1 0,-6 7-1 16,-12 3 0-16,3 8 3 16,-18-2 0-16,3 7 1 15,-2 3 2-15,2-8 1 16,3-5 3-16,0-6-1 16,6-5 2-16,3-5 0 15,3-3 3-15,3-2-5 0,6-3-1 16,3-5 2-16,12-3 3 15,6-3 5-15,3 0 1 16,-1 1-8-16,1 2-4 16,-3 0-5-16,-3 0 1 15,3 2-8-15,-6 1-4 16,-4 0-31-16,1-1-13 16,-3-2-44-16,0-2-16 15</inkml:trace>
  <inkml:trace contextRef="#ctx0" brushRef="#br0" timeOffset="41">23549 4397 316 0,'0'-2'121'0,"0"7"-66"0,3-2-40 16,-3-3 29-16,0 8-22 16,0 7-5-16,-3-1-6 15,0 4-2-15,0 1-5 0,-2-3-1 0,5 2 1 16,-3-5 0-16,-3-2 0 16,6-3-5-16,0 0-1 15,6-3 1-15,-3 0 0 16,11 1 1-16,4-4 0 15,0 1-3-15,9 2 2 16,9 1-1-16,-7 2-2 16,-2 2 5-16,-6 3 3 15,-3 1 5-15,-6 1 2 16,-9 4 6-16,-6 5 1 16,-9 0-7-16,-6-3-4 15,-3-5-7-15,-6-3-2 16,7-5-28-16,-4 0-10 15,-3-6-33-15,-6-4-11 16,3-19-66-16</inkml:trace>
  <inkml:trace contextRef="#ctx0" brushRef="#br0" timeOffset="42">23424 4371 380 0,'9'-5'143'0,"15"-1"-78"0,18 4-49 16,-21-1 35-16,5 3-20 15,7 0-3-15,18-3-14 16,-4 3-6-16,-2-2-5 16,-6-1-33-16,2 0-13 0,-11 1-66 15,0-11-28-15,-18-3-14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1:41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 6482 64 0,'-6'0'27'0,"3"0"-21"0,0 0 1 0,3 0 0 16,0 0 5-16,0 0 2 15,0 0 8-15,0-2 6 16,3-1-4-16,-3 0-2 0,0-2 1 16,0 0 2-16,0-1-13 15,-3 1 4-15,3 0 2 0,-9 0-4 16,3 2 2-16,0 3-9 16,-3 0-2-16,0 5-1 15,0 6 0-15,0 2-5 16,6 8-1-16,-6 3-2 15,6 5 3-15,3-2-2 16,0-4-1-16,0-1 0 16,6-7 0-16,3-1 0 15,3-4 3-15,3-4 0 16,-6-6 3-16,3-8-6 16,0-3 1-16,0-2-1 0,-3-6 2 15,-3 1 1-15,-3-1 1 16,-3 1 4-16,-3 2 2 15,3 0 2-15,-6 3 2 16,3 2 4-16,3 3 1 16,0 3-8-1,0 5-2-15,0 0-5 16,3 5-1-16,9 6-4 16,2 2-1-16,7 3 3 0,0 0 1 15,0 2 2-15,-3-4 2 16,3-1-12-16,-6-3-3 15,-1-4-25-15,1-6-8 16,3-3-22 0,-9-2-32-16,0-3 34 0</inkml:trace>
  <inkml:trace contextRef="#ctx0" brushRef="#br0" timeOffset="1">698 6249 184 0,'-6'-2'71'0,"12"4"-55"0,0 1 6 16,-6 0 2-16,3 2-13 16,3 6-1-16,0 5-6 15,0 2-1-15,3 6-1 16,0 8 1-16,3-3 0 0,-9 2-4 0,6-1 1 15,0-4 0-15,0-2 0 16,-6-6-3-16,3-4 2 16,-3-4-26-16,0-5-9 15,3-5-26 1,-6-5-35-16,0-3 25 16</inkml:trace>
  <inkml:trace contextRef="#ctx0" brushRef="#br0" timeOffset="2">814 6144 200 0,'-8'-11'77'0,"8"16"-60"0,3 6-3 0,2 0-3 15,-5 2 3-15,3 5 5 0,6 3-3 16,-6 3 1-16,6 3-10 15,0 2-6-15,0 3-2 0,0-1-1 16,-3-2 0-16,3-2 4 16,0-3 1-16,-3-6-41 15,0-2-19-15,3-3-40 16</inkml:trace>
  <inkml:trace contextRef="#ctx0" brushRef="#br0" timeOffset="3">1184 6300 160 0,'-3'0'60'0,"3"2"-47"0,0 4 13 0,0-4 3 0,-6 4-8 15,3-1 0-15,0 3-10 16,-6 5-4-16,9 0-4 16,-6 3-5-16,12 3-1 0,-3 2-1 15,6 0 0-15,3 0 3 16,-1-5 2-16,4-3 2 15,-3-5 3-15,6-5 3 16,-9-6 5-16,3-2-4 16,-3-6 2-16,-3-2-3 15,0-3 0-15,-6 0-5 16,0 1-3-16,0-1 0 16,-12 0 1-16,3 5-1 15,0 1-1-15,-3 2-13 16,3 2-4-16,-3 4-18 15,3-1-7-15,3 3-40 16</inkml:trace>
  <inkml:trace contextRef="#ctx0" brushRef="#br0" timeOffset="4">1317 6244 192 0,'0'11'71'0,"3"2"-55"0,3 3-2 0,0-8-6 16,-6 2 5-16,0 1 3 15,0 0-5-15,0-1-2 0,0 3-5 16,0-2-3-16,0-3 2 0,0-3 0 16,0-5 1-16,0-5 0 15,0-3-5 1,0-5 1-16,0-8-7 15,0 2 0-15,0 1-2 16,3-1 3-16,3 3 4 16,-3 6 3-16,3 2 0 15,6 5-1-15,-6 3 5 16,9 5 1-16,-3 3 4 16,0 5 4-16,0 1-2 15,3-1 1-15,-6 3-7 16,-1 0-2-16,4-3-4 0,-6 0-3 15,3-5-38-15,0-3-15 16,0-2-45 0</inkml:trace>
  <inkml:trace contextRef="#ctx0" brushRef="#br0" timeOffset="5">1576 6252 236 0,'-8'5'90'0,"8"-2"-70"0,11 2-12 0,-11-5-4 16,6 3 3-1,3 0 5-15,3-3 3 0,0 0-7 16,0-3-5-16,3-2-2 0,-9-3 1 16,3 0 1-16,-3-3-4 15,0-5 1-15,-6 0 0 16,0-2 2-16,-3 2-6 15,0 0 1-15,-6 3-1 16,-3 2 2-16,-6 11 1 16,0 3 1-16,-3 5-5 15,4 5 1-15,2 3 2 16,3 5 1-16,3 0 5 16,9 1 5-16,0-1 1 15,9 0 2-15,3-3-6 16,0 1-2-16,5-3-2 15,-2-3 1-15,3-5-15 16,0-3-7-16,3-2-30 0,-6-6-11 16,3-2-37-1</inkml:trace>
  <inkml:trace contextRef="#ctx0" brushRef="#br0" timeOffset="6">1826 6107 216 0,'-8'-3'82'0,"8"6"-64"0,-6-1 20 0,3 1 5 16,-9 0-7-16,-3 2 2 16,6-5-18-16,3 8-4 15,-3 2-10-15,-3 1-4 0,12 0-1 16,0 2-1-16,6-3-5 15,9 1 1-15,-3-3 2 16,9 5 1-16,0-2 1 16,-1 2 0-16,-2 0 6 15,-9 0 4-15,-3 1 10 16,-9-1 5-16,-6 0-13 16,-3 3-5-16,-6-3-15 15,4 3-5-15,-10-5-38 16,9-3-17-16</inkml:trace>
  <inkml:trace contextRef="#ctx0" brushRef="#br0" timeOffset="7">1746 5845 116 0,'-9'2'44'0,"9"4"-35"0,-6-9 25 0,6 3 10 16,0 0-4-16,-3-3-1 15,0 3-11-15,0-2-3 16,0-1 1 0,3-5-14-16,0 0-5 0,3-5 0 15,3-6-2-15,3-2 0 16,0-3-1-16,3-2 2 16,6-3-1-16,6-3 0 15,5 0-3-15,10 3-2 16,3 0 3-16,0 3 0 15,-1 2-1-15,-2 0-2 0,0 3 1 16,2 0-1-16,-2 0 0 16,6-1 0-16,5 9 2 15,13-3 1-15,-19 6-1 16,13-4 1-16,-7 4-4 16,-2 2 0-16,0-3 3 15,-1 3 1-15,4 6-1 16,9-4-2-16,-1 9 3 15,-2-3 0-15,-7-3-4 16,-2 3 1-16,-4 0 0 16,1 0 2-16,0 0 1 15,8 3 3-15,7-6-5 16,-4 3-1-16,1 0 0 0,-6 3 2 16,-4-3-3-16,-2-3 0 15,0 3 1-15,-4-2 2 16,1 2-1-16,2-3-1 15,4 3 1-15,-9-5-1 16,2 2 4-16,-2-5 5 16,-3-2-3-16,-3-1 2 15,-4 1-3-15,-2-1 0 16,-3-2-3-16,-3 0-2 16,-3-1 1-16,-3 1 1 15,-4-3-1-15,1 3 2 16,-3 0-2-16,0-3 2 0,-3 3-2 15,0-1-1-15,0 1-2 16,0 0-1-16,0 0 2 16,3 2 2-16,-3 1-2 15,0-1-2-15,0 3 2 16,0 3 2-16,0-1 0 16,-3 4 2-16,0-1-7 15,0 1 1-15,0-1-4 16,0 0 2-16,-3 1 3 15,0 2 1-15,0 0 1 16,3 0 0-16,-3-3 0 16,0 0 0-16,0 1 0 15,0 2 0-15,0-3 0 16,0 0 2-16,-3 1-1 16,-3-1 2-16,0 0-4 15,-3 3 0-15,-3 0 1 16,-3 3 0-16,0 2-3 0,-3 1 2 15,0 2 1-15,3 0 2 16,1-3-3-16,2 0 0 16,3 0-1-16,3-2 0 15,0 0 2-15,9-6-3 16,3 0 0 0,6-2-1-16,3-3 0 15,-1 0 0-15,1 0 0 16,3 0 3-16,0 3 2 0,-3 2 0 15,3 3-1-15,-3 3-2 16,-3 5 1-16,0 3 5 16,-4 2 5-1,-2 3-5-15,-3 2-2 16,-3 1 1-16,-3-1 2 0,3-5-15 16,0 1-8-16,0-4-68 15,3-2-29-15,0-10 2 16</inkml:trace>
  <inkml:trace contextRef="#ctx0" brushRef="#br0" timeOffset="8">1725 6488 148 0,'-3'-3'55'0,"3"0"-43"0,0 3 10 16,3 0 3-16,-3 0-10 15,0 0-1-15,0 0-6 16,3 6 0-16,0 2-5 0,-3 2 0 16,0 6 1-16,6 10 0 0,-6 4 0 15,3-1-5-15,3 2 1 16,-3 1 0-16,6 3 2 15,-6-1-3-15,6 6 0 16,0 5 3-16,6 2 1 16,0 1-4-16,2-1-1 15,1-2 1-15,6-2 0 16,0-1 1-16,6-2 2 16,0 0-1-16,-1-1-1 15,1 1 1-15,0 0 1 16,-6-6 3-16,2 3 4 15,4 0-2-15,-6-5-2 16,3-3 0-16,3-3 1 16,2-2-1-16,7-3 0 0,12 1-1 15,-1-4 2-15,-2-2-1 16,-4-3 2-16,1-5-2 16,0-3 2-16,2 1 0 15,7-1 1-15,8-2-7 16,1 2 0-1,-4-2 1-15,-2-1 3 0,-3-4-2 16,-4 2 0-16,1-3-1 16,5 0 1-16,10 3 0 15,-4 3 3-15,-5-3-3 16,-6 0-2-16,-7 0 2 16,-2 0 0-16,0 0-1 15,-1 0-2-15,1 0-2 16,3 0 1-16,5 5 3 15,1 0 1-15,-4 1-4 0,-5 2 1 16,-6 0-2-16,-1 0 0 16,-5 0 2-16,-3-1 2 15,-3 4-1-15,-3 0-1 16,-1 4 1-16,-2 1 1 16,0 0-1-16,0 3-1 15,3 5 1-15,0-1-1 16,-3-1 2-16,-4-4 3 15,-2-2 0-15,0-3 2 16,-3-5-4-16,0 0-2 16,-3 0-3-16,-3-5 1 15,0-3-15-15,-3-3-4 16,0-2-36-16,0 5-17 16,0-6-36-16</inkml:trace>
  <inkml:trace contextRef="#ctx0" brushRef="#br0" timeOffset="9">4246 7750 184 0,'0'16'68'0,"3"2"-52"0,-26-15 3 0,20 5-1 16,3 5-5-16,3 11 2 16,0 2-2-16,3 3 2 15,-1 0-8-15,4-5-4 0,0 0 0 16,-3-6-2-16,-3-2-1 16,-3-2 7-16,-6-6 3 15,-3-3 6-15,-5-3 2 16,-7 1 6-16,-3-3 2 15,-3-3-7-15,0 1-1 16,3 2-11-16,1-3-2 16,2 1-8-16,0-1-2 15,6-2-36-15,3 2-15 0,0 3-75 16</inkml:trace>
  <inkml:trace contextRef="#ctx0" brushRef="#br0" timeOffset="10">17114 11703 208 0,'9'-8'77'0,"-12"5"-60"0,0-2 21 0,0 5 6 16,0 0-9-16,-6 0-3 15,-12 2-10-15,-2 4-3 16,-7 2-11-16,-6 5-1 0,0 11 3 15,-2 15-6-15,2 14-2 16,3 8 3-16,3 3 1 16,7 4-2-16,8 9-1 15,9 2-3-15,12-4-1 16,9-7-4-16,8-9 1 16,-23-59-77 15,84 55-3-31,-13-15-2 15,-8-19-14-15,-13-13-2 0</inkml:trace>
  <inkml:trace contextRef="#ctx0" brushRef="#br0" timeOffset="11">17275 11814 212 0,'-3'-6'79'0,"6"4"-61"0,0 7 8 16,-3-2 1-16,3 5-3 0,-3 7 3 15,3 20-6-15,0 7-1 16,-3 6-11-16,0 5 1 0,0 5 1 16,0 5-4-16,0 1-2 15,0-6 0-15,0-5-1 16,0-13-9-16,-3-6-4 16,3-13-31-16,-3-5-13 15</inkml:trace>
  <inkml:trace contextRef="#ctx0" brushRef="#br0" timeOffset="12">17156 12131 300 0,'-6'-2'112'0,"12"-4"-87"0,3 1-4 15,-3 2-10-15,3 1-7 16,3-4 0-16,2 1 0 15,1 0 0-15,9-1-2 16,0 4-19-16,3-1-9 0,-1 1-37 16,1 2-17-16</inkml:trace>
  <inkml:trace contextRef="#ctx0" brushRef="#br0" timeOffset="13">17459 12136 264 0,'-17'14'101'0,"14"-9"-78"0,11 6 0 0,-2-6-4 15,6 3-7-15,3 2 1 16,3 1-1-16,0 0 2 16,0-6-7-16,0 0-2 0,0-5-1 15,-1-3 0-15,1-2 0 16,0-3-2-16,-3 0-2 16,-3-2 1-16,-3-1-1 15,-6 1-3-15,-6 2 0 16,-3 0-9-16,-6 5-3 15,0 3 1-15,-9 3 1 16,-3 2 8-16,-5 6 2 16,2 4 0-16,6 4 2 15,0 7 7-15,6 6 4 16,12 8 3-16,6 0 3 0,9-6-5 16,6-2-1-16,6-6-6 15,0-5-3-15,0-7-11 16,2-7-4-16,1-4-17 15,0-8-6-15,0-11-37 16,-1-13-18-16,-2-8 0 16</inkml:trace>
  <inkml:trace contextRef="#ctx0" brushRef="#br0" timeOffset="14">17796 11872 252 0,'-6'0'93'0,"9"-3"-72"0,0 6-8 0,0 2-8 16,0 8 4-16,0 11 3 16,0 11-3-16,0 4-3 15,-3 6-3-15,0 8 0 0,0 3 0 16,0-1-1-16,0-2-2 16,0-8 1-16,3-5-1 15,0-11-7-15,-3-5 0 16,0-8-24-16,0-6-9 15,3-4-6-15,0-9 0 0,2-8-36 16</inkml:trace>
  <inkml:trace contextRef="#ctx0" brushRef="#br0" timeOffset="15">17992 11822 216 0,'-3'-6'82'0,"3"9"-64"0,3 0-7 15,0 2-6-15,0 3 10 16,3 13 7-16,3 11-2 0,-3 5 1 16,-3 5-12-1,0 3 6-15,0 0 2 0,0 0-7 0,0 0-3 16,0-3-4-16,0-5-3 15,0-2-2-15,0-9-1 16,0-2-27-16,0-11-12 16,3-5-34-1,3-10-59 1,-3-9 31-16</inkml:trace>
  <inkml:trace contextRef="#ctx0" brushRef="#br0" timeOffset="16">18201 12097 208 0,'3'-6'79'0,"0"4"-61"0,-1 2 15 16,-2 0 3-16,0 0 2 15,0 2 4-15,-2 4-14 16,-1-1-7-16,-3 3-12 15,0 0-4-15,-3 3 1 0,3-1-5 16,0 1-3-16,3 2-2 16,3 0 0-16,6 3 0 15,3 3 3-15,3 2 0 16,0 3 1-16,-1-1 2 16,1 6 3-16,-6-5 7 15,-6-5 2-15,-3-3 1 16,-6-6 4-16,-6-2-24 15,-2-5-9-15,-4-3-48 0,0-5-22 16,0-3-52 0</inkml:trace>
  <inkml:trace contextRef="#ctx0" brushRef="#br0" timeOffset="17">18820 12142 280 0,'6'0'107'0,"-3"0"-83"0,3 2 8 0,0 4-2 0,-1 2-14 16,4 2-2-16,0 9 1 15,3 2 2-15,0 5-9 16,0 3-4-16,0 1-1 0,3 1-4 15,-3-4 0-15,0-3-6 16,-3-9-3-16,0-1-27 16,-1-4-14-1,1-2-22-15,0-8-7 0,3-10-21 16</inkml:trace>
  <inkml:trace contextRef="#ctx0" brushRef="#br0" timeOffset="18">19055 12118 268 0,'0'16'101'0,"-3"-14"-78"0,6 1-7 0,-3 2-6 15,0 3 0-15,0 6 5 16,-3 9 6-16,0 12 2 16,-3 12-12-16,-6 6 2 0,0 0 3 15,-3-3-8-15,0-2-4 16,0-3-1-16,4-8 0 15,2-5-8-15,0-3-2 16,3-8-27-16,3-8-13 16,3-5-24-16,6-10-10 15,3-6-23 1</inkml:trace>
  <inkml:trace contextRef="#ctx0" brushRef="#br0" timeOffset="19">19144 12240 232 0,'-3'-3'88'0,"3"6"-69"0,3 2-7 15,-3 0-9-15,0 8 13 16,0 9 9-16,0 12 3 16,0 0 1-16,0 1-16 15,3-3-3-15,3-6 0 0,3-2-6 16,9-6 0-16,0-4-2 15,8-9-2-15,1-5 3 0,0-5 2 16,-3-9 0 0,-3-9 0-16,-3-4-1 0,-9-2 0 15,-7-3 2 1,-10 0 3-16,-7 3-2 16,-6 0 1-16,-3 5-5 0,0 6 0 15,0 2-19-15,4 5-9 16,2 4-20-16,3-1-10 15,6 2-10-15,3 1-2 16,6 0-28 0</inkml:trace>
  <inkml:trace contextRef="#ctx0" brushRef="#br0" timeOffset="20">19332 12179 212 0,'3'16'82'0,"3"-3"-64"0,-6 13 2 16,6-7-4-16,-1 7 0 15,4 11 2-15,0-2 2 16,0-3 2-16,3-6-12 16,0-5-3-16,0-5-1 0,0-5-1 15,0-9 2-15,0-7-4 16,0-6 0-16,0-10-3 16,-4-3-1-16,1-5-1 15,-3 0-2-15,-3 3 5 16,0-1 1-16,-3 9 0 15,0 7 1-15,0 9 2 0,0 7 4 16,3 11-6-16,3 7-2 16,0 9 1-16,3-5 3 15,3-1-2-15,3-2-2 16,6-6-5-16,3-4 0 16,2-4-55-16,7-10-26 15,6-16-31 1</inkml:trace>
  <inkml:trace contextRef="#ctx0" brushRef="#br0" timeOffset="21">20356 12166 224 0,'35'-14'85'0,"-32"9"-66"0,-3-6 12 16,0 9 3 0,0-3 0-16,0-1 1 0,-3 1-5 15,-3 0-2-15,0 2-15 16,-8 0-3-16,2 6-3 0,-6 2-6 16,-3 9 0-16,-3 4-3 15,-3 8 0-15,6 9 2 16,7 7 0-16,8 1-3 15,9-1 0-15,9-5-9 16,2-5-3-16,4-6-14 16,6-5-4-16,0-7-21 15,3-7-5-15,8-9-51 16</inkml:trace>
  <inkml:trace contextRef="#ctx0" brushRef="#br0" timeOffset="22">20722 12197 264 0,'-24'-13'99'0,"9"8"-77"0,-6-3-9 16,12 5-9-1,-3 1-3-15,-6 2 3 16,-2 5 5-16,-4 3 5 16,0 8-8-16,0 7-3 0,0 9 0 0,7 8-4 15,2 2 0 1,6-5 5-16,6-2 2 0,3-4 2 15,9-7 2-15,3-3-5 16,8-7-3-16,4-6-1 16,6-6-1-16,3-7 0 15,-3-6 2-15,-7-7-1 16,-2-9-1-16,-6-4 5 16,-3-1 1-16,-6-3 0 15,-6 4-1-15</inkml:trace>
  <inkml:trace contextRef="#ctx0" brushRef="#br0" timeOffset="23">20638 12181 308 0,'-15'19'115'0,"13"2"-89"0,10 14-10 0,1-17-9 15,3 8-9-15,0 9-2 16,6-6-6-16,0 0-4 16,0-5 8-16,0-3-15 0,-1-5-6 15,-2-5-21 1,0-4-7-16,0-9-37 15</inkml:trace>
  <inkml:trace contextRef="#ctx0" brushRef="#br0" timeOffset="24">20823 12187 252 0,'-12'0'93'0,"6"5"-72"0,0 3-8 0,6 0-8 15,0 5-10-15,0 8 1 0,0 8 8 16,3 11 7-16,3-3-5 15,0-2 8-15,3-6 3 0,0-6-9 16,3-4-2-16,0-6-2 16,0-5 2-1,-1-5-5-15,4-9-1 16,-3-4 0-16,0-11 2 0,-3-8-1 16,0-3 2-16,-3-3-2 15,-3 1 2-15,-3 0 0 16,0 7 1-16,-3 6 2 15,3 8 3-15,-3 2-4 16,3 9-3-16,0 10-1 16,0 7-1-16,0 9-5 0,3 5-1 15,3 6 3-15,3-4 3 16,0-4-12-16,3-3-7 16,3-3-23-16,2-8-9 15,4-5-59 1</inkml:trace>
  <inkml:trace contextRef="#ctx0" brushRef="#br0" timeOffset="25">21234 12136 304 0,'-12'-10'112'0,"6"7"-87"0,3 3 2 0,0 3-4 16,-3 0-6-16,-3 2 1 0,-6 3-7 15,-3 2-4-15,3 4-4 16,6 1-5-16,6 4-1 0,9 2-5 16,6 6-2-16,6-1 0 15,-3 11 4-15,0-8 3 16,-3 3 4-16,-3-6 2 16,-6-2 3-16,-6-3 1 15,-3-5 1-15,-6-3-2 16,-3-5 1-16,-9-5-9 15,-3-3-3-15,4-5-26 16,2-3-10-16,3-3-23 16,6-5-10-16,12-5-35 15</inkml:trace>
  <inkml:trace contextRef="#ctx0" brushRef="#br0" timeOffset="26">21320 12298 260 0,'6'5'96'0,"3"3"-75"0,3-5-3 0,-6-1-6 16,3-2-5-16,0-2 1 15,3-4 4-15,-1-2 3 16,1-2-8-16,0-3-4 0,0-3 0 16,-3 0-4-16,-6 0-2 0,-3 0-3 15,-6 0-1 1,-3 3-3-16,-3 2-1 0,-3 6 1 15,-2 8 1-15,-1 7 10 16,0 6 6-16,3 8 8 16,3 3 5-1,3 7 1-15,6 6 2 16,6-3-11-16,6-6-2 0,6-1-8 16,6-4-4-16,6-5-24 15,8-5-10-15,7-3-63 16,3-5-61-1,-7-8 48-15</inkml:trace>
  <inkml:trace contextRef="#ctx0" brushRef="#br0" timeOffset="27">22070 12115 208 0,'-15'-5'79'0,"6"5"-61"0,-6 3 8 0,9-1 1 16,-2 1-3-16,-1 2 3 15,-3 6-6-15,-3 7-3 16,-3 11-10-16,3 6 1 0,0 12 4 16,6 1-3-16,9-8 0 15,3-6-6-15,15-5-1 16,6-8-1-16,6-5-2 16,2-8 3-16,-2-10 0 15,0-12-1-15,-6-4 1 16,-3-3 0-16,-10-6 1 15,-2-2 2-15,-9 0 3 16,-6-3 0-16,-5 6 0 16,-10 2-5-16,0 5-3 15,-3 4-11-15,0 1-6 16,3 4-32-16,10 2-11 16,5 3-49-16,17-1-48 15,7-2 59-15</inkml:trace>
  <inkml:trace contextRef="#ctx0" brushRef="#br0" timeOffset="28">22350 11792 272 0,'-15'-31'101'0,"3"15"-78"0,3-3 9 0,3 14-3 16,-3 0-2-16,-3-1 1 15,-3 4-13-15,7 4-6 16,-4 6-6-16,0 14-5 0,3 15-1 15,3 16-1-15,6 10 0 16,0-5 0-16,6 3 0 16,0 3 3-16,0-1 0 15,-6-63-43 17,9 66-194-1</inkml:trace>
  <inkml:trace contextRef="#ctx0" brushRef="#br0" timeOffset="29">22064 12081 308 0,'9'-3'115'0,"9"3"-89"0,12-2-3 16,-12 2-9-16,5-3-8 15,7 0 1-15,6 1-4 16,6-1-2-16,2 0 0 15,7 1-54-15,-1-1-22 0,-8-8-48 16</inkml:trace>
  <inkml:trace contextRef="#ctx0" brushRef="#br0" timeOffset="30">22907 11740 244 0,'2'5'90'0,"-2"5"-70"0,-23-4-1 0,17 7-3 16,3 16-3-16,0 21 2 16,0 3 0-16,-3 5 1 15,-3 3-8-15,0 5-3 0,0 1 1 16,0-7-1-16,6-7 0 16,0-5-6-16,0-14 1 15,-3-7-27-15,3-9-9 16,0-7-22-16,0-11-8 15,3-16-31 1</inkml:trace>
  <inkml:trace contextRef="#ctx0" brushRef="#br0" timeOffset="31">22829 11843 236 0,'-6'-11'90'0,"9"6"-70"0,0 2-7 16,3 6-10-16,0 0 4 15,0 4 8-15,6 12 1 16,0 18 0-16,6 8-8 16,2 8-1-16,1 5 3 0,0 3-4 15,3 2-1-15,0-7 0 16,0-8-1-16,-4-11 2 16,1-11 3-16,-3-15 5 15,0-11 1-15,0-11-6 16,-3-13-1-16,3-13 0 15,-7-2 2-15,-2-6-5 16,-6-6-3-16,-3-9-1 0,-3-1 1 16,0 8-1-16,0 8-1 15,0 8-2-15,1 8 1 16,-4 5-19 0,6 11-7-16,-3 7-21 0,0 12-8 15,3 12-67 1</inkml:trace>
  <inkml:trace contextRef="#ctx0" brushRef="#br0" timeOffset="32">22284 12152 164 0,'3'-5'63'0,"-3"5"-49"0,0 0 16 0,0 0 3 15,0 0-7-15,0 0-3 16,0 5 0-16,0 3 0 16,0 3-12-16,0 2-7 0,0 6 0 15,0 4 1-15,0 7 4 16,0 1-4-16,0 9-1 15,0-6 4-15,0-2 3 0,0-5-6 16,3-4-1 0,-3-4-4-16,0-6-1 0,0-2-23 15,0-3-10 1,0-3-33-16,3-8-12 16,-3-2-14-16</inkml:trace>
  <inkml:trace contextRef="#ctx0" brushRef="#br0" timeOffset="33">23496 12232 108 0,'0'0'41'0,"3"2"-32"0,0-2-5 0,-3 0-4 16,3 0-4-16,0 0 3 0,9-2 2 16,-3-1 4-16,0 0 22 31,2-7-4-15,-2-1 0-16,-3 3 7 15,0 0 3-15,-3 0-2 16,-3 0 1-16,-3 3-18 15,-3 0 5-15,-3 2 2 0,-8 6-9 16,5 2-4-16,-15 6-3 16,0 7 1-16,0 9-5 15,3 7-1-15,7 6 2 16,5-3 1-16,6-5-1 16,15-6 1-16,3-7 0 15,5-4 3-15,-5-4-3 16,9-11 0-16,-3-8-1 15,0-10 1-15,-3-4-4 16,6-1 0-16,-12-1 1 0,2 0 2 16,-2 0 3-16,-3 8 2 15,-3 0-1-15,0 6-1 16,0 5-1-16,-3 5 2 16,3 8-3-16,0 7-2 15,-3 9 0-15,9 11 1 16,-3-6-6-16,0-3 1 15,0-2-1-15,-3-3 2 16,6-5-21-16,-3-3-7 16,0-5-18-16,0-5-8 0</inkml:trace>
  <inkml:trace contextRef="#ctx0" brushRef="#br0" timeOffset="34">23725 11869 272 0,'-6'-2'101'0,"9"4"-78"0,0 14-5 16,0-3-7-16,-3 14 2 15,0 7 6-15,-3 9 1 0,-3 4 3 16,-3 6-13-16,6 3-3 0,-3-1-1 15,6-5-5-15,0-5-1 16,0-10-16-16,0-9-4 16,0-7-25-16,0-3-9 15,0-8-7-15,0-8-3 16,0-14-24 0</inkml:trace>
  <inkml:trace contextRef="#ctx0" brushRef="#br0" timeOffset="35">23725 11938 244 0,'0'-16'90'0,"-3"8"-70"0,9 3-1 0,-3 8-6 0,6 4-5 16,0 7 2-16,3 10 10 16,3 5 7-16,0 10-14 15,2 9 4-15,7 5 3 0,-3 2-9 16,0 4-3-16,-3-9-5 15,3-5 0-15,-1-11-2 16,-2-7-1-16,0-9 5 16,-3-7 4-16,0-9-3 15,0-9 2-15,0-9-7 16,-3-5-1-16,-1-9 6 16,-2-7 6-16,-6-8-2 15,3 0 0-15,-3-2-9 16,-3-3 0-16,0-1-1 15,-3 9 0-15,-3 5-11 16,3 10-3-16,-3 6-20 0,3 5-7 16,1 6-41-16,2 2-17 15,2 3-14 1</inkml:trace>
  <inkml:trace contextRef="#ctx0" brushRef="#br0" timeOffset="36">24192 11626 320 0,'3'-5'121'0,"-3"5"-95"0,9 2-11 16,0 3-12-16,3 6-4 16,9 8 5-16,6 10 11 15,5 24 6-15,-2 21-11 16,-6 8 14-16,-3 5 6 0,-3 6-7 16,-12-1 0-16,-12-7-10 15,-15-6-3-15,-18-13-5 16,-14 1-2-16,-4-7-34 15,1-7-14-15,-1-5-53 0,-6-11-20 16,1-11-15 0</inkml:trace>
  <inkml:trace contextRef="#ctx0" brushRef="#br0" timeOffset="37">5464 16335 164 0,'0'-2'63'0,"6"-4"-49"0,-3 6 11 16,-3 0 5-16,0 0-1 0,0 0 3 15,3 6-6-15,-3-6-2 16,0 5-13-16,-3 3-2 0,0 8 1 16,-3 5-4-16,0 5 2 15,-3 4-5-15,0 1 0 16,3-4 1-16,-3 5 0 16,6-3-5-16,3-6 1 15,3 4 0-15,6-1 2 16,0 1 1-16,6-9 3 15,3 4-5-15,6-7-1 16,8-1 0-16,4-6 2 16,-3-3 1-16,-3-5 3 15,-4-3-8-15,-2-5-3 16,-6 6-11-16,-3-4-4 16,0 1-21-16,-3 5-9 0,-3-3-28 15,0 3-44 1,-1-2 34-16</inkml:trace>
  <inkml:trace contextRef="#ctx0" brushRef="#br0" timeOffset="38">5714 16648 164 0,'-6'-6'63'0,"6"12"-49"0,-3-9 22 0,0 6 7 16,3-3-6-16,0 5 1 15,0-2-18-15,0-3-4 16,18 0-12-16,-3 0-5 15,0 2-3-15,2 1 3 16,1 2 0-16,0 0 3 16,0 1-3-16,0-4-2 15,0 6 4-15,0-2 1 16,-6 4-3-16,-7 3 12 16,-2 1 7-16,-6 1 0 15,-2-1 1-15,-4 4-10 16,-3-5-5-16,0 1-6 15,0-1 1-15,3-8-8 16,0 3-2-16,6-3-34 16,0 3-15-16,6 3-60 15</inkml:trace>
  <inkml:trace contextRef="#ctx0" brushRef="#br0" timeOffset="39">6247 16595 196 0,'-12'0'74'0,"9"0"-58"0,-6 5 5 0,6-5-1 16,-3 0 3-16,3 0 6 15</inkml:trace>
  <inkml:trace contextRef="#ctx0" brushRef="#br0" timeOffset="40">6208 16595 434 0,'3'0'29'0,"6"-6"-7"16,-3-2-16-16,3 6-7 15,0-3-5-15,3 2 1 16,0 3-6-16,-1 3-1 16,1 2 7-16,-3 5 2 15,-3 6 3-15,-3 5 2 0,-3 6-1 16,-3 5-1-1,-6 7 1-15,0 1 1 0,-6 0-1 16,1-6-1-16,-1-5 1 16,0 0-1-1,-3-10 0-15,6-1 2 0,0-2 5 16,6-5 4-16,3-3-2 16,3-3 0-16,3 0-3 15,3 1 1-15,3-6-4 16,3 0 0-16,6 0-1 15,-3 0 1-15,3 2-2 16,-1-2-1-16,1 0 1 16,0 0 1-16,-3 0-1 15,-3 6-1-15,0-4-4 0,-6-2 0 16,0 0-18-16,-3 0-6 16,-3 0-16-16,0 0-7 15,0 0-46 1,0 0-37-16</inkml:trace>
  <inkml:trace contextRef="#ctx0" brushRef="#br0" timeOffset="41">6544 16634 108 0,'0'-2'44'0,"3"10"-35"0,-3-8 9 0,0 5 4 16,0-5 4-16,0 0 5 16,0 0 0-16,0 0 3 15,0 0-18-15,3 3 4 0,-3-3 3 16,0 5-6-16,3 3-2 15,0 2-2-15,-6 6 1 16,3 3-3-16,-3 2-1 16,-3-3-4-16,3 1-1 15,0 0-1-15,0-4 0 0,3 1 0 16,0-5 2-16,3-6-3 16,-3-5 0-16,6 5-1 15,6-10-2-15,0 5 1 16,3-5-1-16,0-3 0 15,0 8 0-15,3 0-3 16,0 0 2-16,-1 11-1 16,1-1 0-16,-3 3 2 15,0-2 2-15,-3 2-1 16,-3 0 2-16,-3 9 0 16,-3-9 1-16,-6 0 2 0,-3 0 1 15,-3-2-3-15,-3 2-1 16,-3-2-6-16,-3-1 0 15,-3-5-10-15,-2 3-4 16,-7-5-13-16,6 0-6 16,0-3-12-16,0-3-5 15,4-2-48 1</inkml:trace>
  <inkml:trace contextRef="#ctx0" brushRef="#br0" timeOffset="42">6491 16632 232 0,'12'-11'88'0,"-3"6"-69"0,5 2 8 16,-2 3 1-16,6 0-8 15,0 0-2-15,0 0-8 16,0 0-4-16,0 0-3 15,3-5-3-15,-4 5 1 0,1-3-23 16,-3 1-8-16,0 2-45 16,-3 0-16-16,0 2 3 15</inkml:trace>
  <inkml:trace contextRef="#ctx0" brushRef="#br0" timeOffset="43">6845 16595 224 0,'-3'8'85'0,"3"2"-66"0,0 6-1 16,0-5-3 0,0 5-2-16,-3 2 2 15,0 1-2-15,3 2 0 16,-3-3-7-16,3 6-4 0,0-8 1 15,0-3-2-15,3-2-1 16,0-6 3-16,0-2 0 0,3-3 1 16,3 0 0-1,3 0-2-15,3-3-2 16,3-2 1-16,-1-1 1 0,4 6-19 16,-3 0-6-16,0-2-8 15,0 2-4-15,0 2-40 16,-3-2-45-1,-4 0 37-15</inkml:trace>
  <inkml:trace contextRef="#ctx0" brushRef="#br0" timeOffset="44">7077 16626 180 0,'-6'-8'68'0,"9"8"-52"0,-6 0-8 0,3 0-4 15,0 0 5-15,0 3 3 16,3 2 12-16,-3 3 7 16,3 6-16-16,-3 7 1 0,0 11 0 15,0 7-8-15,-3 4-4 16,3-4-1-16,0-4 0 16,0-4-1-16,0 1-2 15,0-11 1-15,0-2-1 16,3-1-22-16,0-4-8 15,0-7-67 1,3 4-42-16,0-8 61 0</inkml:trace>
  <inkml:trace contextRef="#ctx0" brushRef="#br0" timeOffset="45">7315 16817 140 0,'-6'-5'55'0,"3"15"-43"0,0-10 14 16,3 3 4-16,-3 0 5 16,3-1 14-1,0 6-18-15,0-8-16 16,0 3 4-16,0-3 1 0,6 2-6 16,3 4-3-16,3-4-4 0,6 1-2 15,3 0-3-15,0 2 1 16,5-5-4-16,-5 0 0 15,0 0-19-15,-3 0-9 16,0 0-29-16,-3-5-14 16,0 5-27-1</inkml:trace>
  <inkml:trace contextRef="#ctx0" brushRef="#br0" timeOffset="46">7702 16621 184 0,'3'-5'71'0,"3"5"-55"0,-6 13-2 0,6-2-6 15,-6 5 5-15,0 7 3 16,3 9-5-16,-3 0-4 15,0-3-4-15,0-3 6 0,-3-2 6 16,0-3-5-16,0 3-1 16,0-5-5-16,0-3-1 15,3-3 10-15,0-3 3 16,0-7-5-16,-3 2-2 0,3-5-1 16,0-5 2-16,0 5-5 31,6-13-7-16,6 0-2-15,-9-1 0 16,3 6-1-16,0 0 1 16,6-2 0-16,0 5 3 15,6 5 0-15,5 5 1 0,4 5 0 16,-3 1 2-16,3 8 1 16,-6-1 1-16,-6 1 6 15,-4-3 6-15,-5 2-4 16,-6-5 1-16,-9 0-2 15,-2 1 3-15,-7-1-7 16,-3-5-2-16,0-3-1 16,-3 0 0-16,0-2-13 15,1-3-4-15,5-3-14 16,3-2-3-16,3 3-13 0,3-4-5 16,6-2-21-16,3-2-8 15,6 7-6 1</inkml:trace>
  <inkml:trace contextRef="#ctx0" brushRef="#br0" timeOffset="47">8003 16886 264 0,'0'13'101'0,"6"-10"-78"0,-3 10-7 15,0-3-6-15,3 1-18 16,0 2-2-16,-3 3 16 15,0 0 7-15,0 2-5 16,0 1-2-16,-3-3 0 0,0 0-5 16,0-3-3-16,0-5-35 15,0 3-15-15,0-11-57 16</inkml:trace>
  <inkml:trace contextRef="#ctx0" brushRef="#br0" timeOffset="48">7988 16790 300 0,'0'-7'112'0,"9"1"-87"0,-3 6-7 0,0 0-9 16,0 0-14-16,0 0 1 15,0 0-7-15,3 8-3 16,0-3 8-16,2 3-37 0,1-2-13 15,3 12-49-15</inkml:trace>
  <inkml:trace contextRef="#ctx0" brushRef="#br0" timeOffset="49">8274 16907 252 0,'-6'-5'93'0,"6"10"-72"0,-3-5-6 16,0 0-6-16,-3 0-6 15,-3 0 1-15,0 3 4 16,-3 2 5-16,0 5-7 16,-3 1-12-16,3 2-6 0,0 3 10 15,1 5 5-15,2-2 0 16,3-1 0-16,6-2-1 16,0-3-2-16,6-2-4 15,0-3 0-15,3-8 0 0,-1 0 2 16,4-5-10-16,0-9-4 15,0 6 1-15,0-5 1 16,-3 0 9 0,0-6 2-16,-3 6 3 0,0 5 2 15,0 3 5-15,-3 0 6 16,0 2-3 0,-3 3 2-16,3 3-5 0,0 2 1 15,0 6-3-15,3-1 2 16,0 3-4-16,3 1 0 15,2 2-1-15,1-3-2 16,3-5-35-16,0 5-14 16,3-5-54-16</inkml:trace>
  <inkml:trace contextRef="#ctx0" brushRef="#br0" timeOffset="50">8583 16875 304 0,'-6'13'112'0,"-3"-2"-87"0,3-8-4 15,0-3-10-15,1 10-3 16,-4 1 3-16,0-6-2 16,0 8 2-16,3-2-6 15,0-3-3-15,6 5-1 0,3 0-6 16,3 6 1-16,3-6 2 15,0 3 1-15,-3-3 1 16,0 3 0-16,-6-3 4 0,-3 0 2 16,-3 1 2-16,-6-6 2 15,-3 5-7-15,-6-8-2 16,-6-2-12-16,-3-3-3 16,1 0-39-16,2-3-16 15,6-2-57 1</inkml:trace>
  <inkml:trace contextRef="#ctx0" brushRef="#br0" timeOffset="51">8979 16965 124 0,'0'0'46'0,"3"0"-35"0,-3-5 16 0,0 5 7 15,0 0-3-15,0 0 2 16,0 0-13-16,6 5-4 16,0-5-9-16,0 0-1 0,3 0 1 15,3 0-1-15,0 0-1 16,6 3-3-16,-1-3-2 16,4 5 1-16,6 0 1 15,6 1-3-15,6-4 0 0,-1 6 1 16,1-3 0-16,0 1 6 15,-1-1 4-15,4-2-1 16,-6-3 2-16,2 5-2 16,4-2 0-16,3-1-5 15,8 1-3-15,-2 5 0 16,-3-3-1-16,-4-5 0 16,1 5 0-16,-4-5 2 15,4 0 1-15,0-5 1 16,2 5 2-1,7 0 1-15,0 0 1 0,-4 5-2 16,1-2 1-16,-7-3-6 16,1 0-1-16,-3-3 0 15,2 3 0-15,1 0 0 16,12 3 0-16,2 0 0 16,-2-1 2-16,-7-2-3 0,1 0 0 15,-12 0 1-15,11 0 2 16,1 0-3-16,2 0 0 15,7 0 1-15,2 6 0 16,-5 2 0-16,-3-8 0 16,-4 0 0-16,1 0 2 15,-1 0-1-15,4 5 2 16,-54-5-4 15,95 5 0-31,-14-2 3 16,-10-3-1-16,-6 0 2 15,-5 0-4-15,2 0 0 16,-2 3 1-16,0-1 0 0,-7-2 0 16,-5 5 0-16,-4-2 0 0,-2 0 0 15,0-1 2-15,-4-2-3 16,4-2 0-16,0-1 3 16,5 3 1-16,4-3-4 15,3 3-1-15,-4 0 1 16,-5 0 2-16,-3 0 0 15,-1 0-1-15,-5 0 1 16,0-5-1-16,2 5-3 16,1 0 2-16,3 0 1 15,8 0 2-15,-50 0-1 32,72 0-3-17,-10-2 1-15,-8-1 1 0,-7 0 0 16,-2-2-3-16,-3 0 2 15,-4 2 1 1,4-2 0-16,0-1 0 0,2 6 0 16,1-2 2-16,-6-4-3 0,-3 1-2 15,5-8 4-15,-5 5 3 16,-6 0-1-16,-4-3-2 16,-2 4 0-16,-3-4-1 15,-3 3 0-15,0-5 2 16,-3 8-3-16,3-9 0 15,-1 1 1-15,1 0 0 0,0 5 0 16,0-11 0-16,-3 6 0 16,0 5 0-1,0-5 0-15,-3 0 2 0,5-3-1 16,-2 5-1-16,-6 1-2 16,12-6 1-1,-6 3 3-15,3 2-1 16,-3 3-1-16,0-3-2 15,-4 4 1-15,1-1 3 16,-3-3 3-16,0-2-2 16,0 5 0-16,0 0-1 15,-3-3-2-15,0 1 3 16,0-1 2-16,0 1-2 16,0-4 0-16,0 6 1 15,0-5 0-15,0 3-2 0,0-1-2 16,0 0 1-16,0 1 1 15,-3-1-1-15,0 1 2 16,0-4 0-16,-1 1 3 16,1-3-1-16,0-7 2 15,0 4-6-15,0-7-3 16,0-1 1-16,-3 6 2 16,0-3-2-16,0 3 0 15,-3 0 5-15,0-3 2 16,0 8-7-16,0-2-4 15,0 2 7-15,1 0 3 16,-1 3-2-16,0 2 0 16,0 3-6-16,0 3 0 15,0 0 1-15,0 5 3 16,0 0-5-16,0 5-1 0,-3 5-1 16,0 4 4-16,0 1 1 15,0 1 1-15,0-2 0 16,0 1 0-16,0-1 0 15,3-4 0-15,-3-2 0 16,3 0 2-16,0-3-1 16,0-5-1-16,3 0 1 15,0 0-1-15,0-2-3 16,0-9 0-16,3 6 2 16,-3-3 2-16,3-5-2 15,3 0 0-15,0-1 1 16,0 1 0-16,3 0-3 15,0 0 0-15,0-1 2 0,0 1 0 16,-3 3 1 0,0 2 0-16,0 0 0 0,0 2 2 15,-4 1-1-15,-2 5-1 16,6 0-4-16,0 5-2 16,0 1 5-16,3 2 2 15,0 2 1-15,0 3-2 16,-3 3-2-16,3 3 1 15,0-1 1-15,0 4 2 0,0-4-3 16,0-2 0 0,-3 0 3-16,0-3 3 0,-3-2-4 15,-3-11-1-15,0 0-29 16,0 0-13-16,-3-3-64 16,3-5-60-1,-3-8 54-15</inkml:trace>
  <inkml:trace contextRef="#ctx0" brushRef="#br0" timeOffset="52">10991 15774 192 0,'0'3'71'0,"0"0"-55"0,0-1 13 15,0-2 2-15,0 0-10 16,0 0 1-16,0 0-2 16,3 3 0-16,-3-3-11 15,0 0 1-15,6 0 1 0,-3 0 0 16,3-3 3-16,0 1-7 16,0-1-2-16,0-2-1 15,0 0 0-15,3-3-5 16,3 0 1-16,0-3 0 15,3-2 2-15,0 5-1 0,-1 0-1 16,4 0-2-16,-3-3 1 16,0 4-1-16,0 1 0 15,-3 1 2-15,0 0 2 16,0-1-1-16,0 6-1 16,-1 0-2-16,1 3-1 15,0 0 2-15,0 2 2 16,3 0-5-1,0 1 1-15,0-1 1 0,3 0 1 16,0-2 3-16,-1-1 3 16,4-2-2-16,0 0-2 15,-3 0 0-15,3 0 1 16,3-2 1-16,-1-1 3 16,-2-2-5-16,3 0-1 0,-3-3 0 15,0 0 2-15,-3 0-1 16,-4 0-1-16,-2-3 1 15,0 3 1-15,0-2-3 16,0-1 0-16,0 0 1 16,-3 1 0-16,0-3 0 15,0 5 0-15,-3-3 0 16,0 3 0-16,0 0 0 16,3 6 0-16,-6-4-3 15,2 1 2-15,-5 5 1 16,3 5 0-16,0 1 0 15,0 2 0-15,0 2 0 16,0 1 0-16,0-1-3 16,3 4 0-16,0-1 2 15,3 0 2-15,0-5-2 0,0 5 0 16,3-2-1-16,3-3 0 16,3-3 4-16,3 0 1 15,2-5-4-15,4 0 1 16,3-2 0-16,3-1 2 15,-4-2-3-15,-2-3 0 16,0-3-1-16,-3 6 0 16,-3-3 2-16,-1 3 2 15,1-1-1-15,0 4-1 16,0 2-4-16,0 2 0 16,0 4 4-16,-4-1 4 15,-2 6-1-15,0-1-2 0,0 1 2 16,-3-1 0-1,0 1 1-15,-3-1 2 0,-3-2-23 16,0 0-10-16</inkml:trace>
  <inkml:trace contextRef="#ctx0" brushRef="#br0" timeOffset="53">11203 15245 212 0,'-6'-2'79'0,"12"-1"-61"0,-6 3-1 0,3 0-2 16,3 0-7-16,0 0 1 0,2-3-5 16,1 1-1-16,0 2-1 15,3 0-4-15,-3 2-1 0,0 4 4 16,-3 2 1-16,-3 2 0 15,-3 3-2-15,-6 6-2 16,-3-1 1-16,-3 4-1 16,-3-1 0-16,-3 0 2 15,4 0 0-15,-1-2 4 16,3-1 2-16,6 1 4 16,3-6 1-16,3-3 1 15,6-4 0-15,3 2-2 16,3-6-1-16,3 1-5 15,-1 0-1-15,1-3-1 16,0-3-2-16,0 0-8 16,0 1-3-16,-3-1-27 15,-3-2-11-15,0-1-56 16</inkml:trace>
  <inkml:trace contextRef="#ctx0" brushRef="#br0" timeOffset="54">11360 15243 136 0,'0'2'52'0,"0"-2"-41"0,-3 3 11 16,3-3 3-16,0 0-3 15,0 0-1-15,0 0-3 16,0 0-1-16,0 0-9 16,0 0 4-16,3-3 1 0,3 1-6 15,0-4-2-15,3 4-5 16,0-1-1-16,0 0-1 15,3 3-2-15,0 3 3 16,-3 0 0-16,-3 2 3 16,-6 3 1-16,-3 0-1 15,0 0 1-15,-3 2-2 16,0-2-1-16,0 0-2 0,3 0 1 16,3 0-1-16,3 3-2 15,3 2 0 1,6 0 3-16,0 3 0 0,0 0 1 15,-3 0 4-15,0 2 5 16,-6 1 8-16,-6-1 7 16,-6-2-4-16,-3-3-2 15,0-2-8-15,-3 0-2 16,0-6-9-16,3-2-1 16,0-1-27-16,3-4-8 15,0-4-52 1,9 6-53-16,0-8 46 0</inkml:trace>
  <inkml:trace contextRef="#ctx0" brushRef="#br0" timeOffset="55">11807 15319 148 0,'0'-2'57'0,"0"-1"-44"0,0 0 10 0,0 3 2 16,-3 0-5-16,0 0-2 15,0 3-4-15,0 0-1 16,-3 5-7-16,0 0-4 0,0 5 1 16,0 0 0-16,3 6 1 15,3-1-2-15,0 3-2 16,6-5 1-16,0 3-1 15,3-6 2-15,3-5 1 16,0-8 1-16,0-3 0 0,0-5 0 16,-3-2 0-16,-3-4 0 15,0 1 2-15,-6 0 3 16,-3 0 2-16,-3 0-3 16,0 2-3-16,0 3-7 15,0 3-3-15,0 2-16 16,0 0-6-16,3 3-17 15,0 0-5-15,6 0-38 16</inkml:trace>
  <inkml:trace contextRef="#ctx0" brushRef="#br0" timeOffset="56">11926 15351 220 0,'-9'5'85'0,"18"1"-66"0,-9 2-6 0,0-3-6 15,0 6-7-15,0-4 0 16,-3 1 6-16,0 3 6 16,3-3-6-16,-3-3-1 0,0 1 1 15,3-4-3-15,0-2-2 16,-3 0-3-16,3 0 1 16,0 0-1-16,0-5 0 15,0-3 4-15,3 0 1 16,0-3-4-16,3 3-1 15,3 1 3-15,0-1 1 16,0 2-5-16,3 1 0 16,3 2 1-16,-1 6 3 15,1 0 2-15,0 5 3 0,-3 2-1 16,-3 1 0-16,-3 2 1 16,0 3 1-16,0 0-8 15,-3-3-1-15,0-2 4 16,0-1 4-16,0-2-32 15,0-3-12-15,-3-5-52 16,9-5-2 0</inkml:trace>
  <inkml:trace contextRef="#ctx0" brushRef="#br0" timeOffset="57">12137 15396 204 0,'0'-5'77'0,"6"13"-60"0,-3-3-5 0,-3-5-6 16,6 3 0-16,0-3 4 16,3 2-1-16,0-2 2 15,0 0-6-15,0-2-3 0,-3-1 1 16,0-2 0-16,0-3 1 16,-3 0-2-16,0 0 1 15,-3 0-4-15,0 0 0 16,-3 0 1-16,-3 3 2 15,0 2-3-15,-3 1-2 16,0 4-3-16,0 3 1 0,0 3 1 16,0 0 2-1,0 3 1-15,3 2 3 16,3 3 3-16,3 0 2 0,3-3-1 16,3 8 1-16,3-5-4 15,3 0 0-15,0-5-3 16,3-1-1-16,0-2-19 15,0-3-9-15,-1-2-23 16,1-13-7-16,6-4-18 16</inkml:trace>
  <inkml:trace contextRef="#ctx0" brushRef="#br0" timeOffset="58">12408 15322 204 0,'-3'-5'77'0,"9"5"-60"0,-9-3 6 0,3 0-1 16,-3 3 3-16,0 0 5 0,-3 0-5 16,-3 3-1-16,-3 0-13 15,1 2-4-15,-1 0-1 0,0 1-5 16,6 2-1-16,0-1-5 16,6 4 1-16,3 2 2 15,6 3 1-15,3 5 1 16,5 1 0-16,1-1-3 15,0 0 2-15,-3 0 1 16,-3-5 2-16,-15 0 1 16,-6-6-1-1,-3-2-2-15,-6 3-37 16,-3-3-17-16,-2 0-64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1:51.2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3208 6371 100 0,'3'-2'38'0,"-3"2"-20"0,0 0 1 0,0 0 18 16,0 0 0-16,0 0 2 15,0 0-4-15,0 0 1 0,-3 0-20 16,0 0 0-16,-3 0 0 0,3 0 1 16,-6 0 1-16,0 0-5 15,-3 0-3-15,3 0-5 16,-6 2-2 0,3 1-1-16,-3 5-2 0,3 0 1 15,-8 5-1-15,-1-2 0 16,0 10 0-16,3-5 0 15,-6 10 0-15,6-5 0 16,-5 11 0-16,2-6-3 16,6 6 2-16,-3-3-1 15,9 8-2-15,3-5 0 16,6 5 3-16,0-5 0 0,9 8 1 16,0-6 0-1,6 11 2-15,-9-8-1 0,6 11-1 16,-3-9 3-16,0 9 2 15,-3-6-2-15,-6 3-2 16,0-5 8-16,-3 0 6 16,0-6 2-16,-6 0-1 15,0-7-6-15,0-3-4 16,0-3-3-16,-3-3 0 16,3-2-4-16,-3-5 0 15,0-1 1-15,6-2 0 0,-6 0 0 16,3 0 0-1,3 0-3-15,-2 0 0 16,2 0 2-16,0-3 2 16,3 1-2-16,-3-1 0 0,3 0-1 15,3-2-2-15,0-1 3 16,0-2 2-16,0 0-2 16,9 0 0-16,-9 0-1 15,9 3 0-15,-3 0 0 16,8 7-2-16,-2-2 0 15,6 11 0-15,-3-3-2 16,3 13 1-16,-3-5 3 16,-3 15 3-16,-3-4 0 0,-6 18 2 15,0-8-2-15,-6 10 2 16,0-7-2-16,-9 23-1 16,3-10 1-1,-9 16-1-15,3-11 0 0,3 21 0 16,0-15-3-16,12 10 0 15,0-14 4-15,12 4 1 16,0-11 0-16,15-3-2 16,-9-10-2-16,17-9-1 15,-5-7-25-15,12-13-11 16,-3-4-93 0</inkml:trace>
  <inkml:trace contextRef="#ctx0" brushRef="#br0" timeOffset="1">371 6964 84 0,'0'-3'33'0,"3"3"-18"0,-3-2-18 15,6-4 34-15,-6 1-9 16,3 0 5-16,3-1 3 16,-6 4-2-16,0-1 1 15,0 0-1-15,-6 1 2 16,3 2-16-16,-6 0 3 0,3 5 1 15,0 0-8-15,-3 6-1 16,-3 2-5-16,-3 0-3 0,9 3-3 16,-3-2-1-1,3-1 2-15,6-3 0 16,6 1-2-16,-3-3 0 0,3-3-1 16,6 0 3-16,9 3 0 15,0 3 3-15,-3 0-1 16,-6 2-1-16,-3 5 3 15,-9-4 0-15,0-1 10 16,-9 3 6-16,-12 5-8 16,3-3-3-16,0-4-3 15,12-7-1-15,-3 1-9 16,0-5-2-16,-3-3-38 0,12-5-18 16,3-6-47-1,6-7-24-15,3-1 66 16</inkml:trace>
  <inkml:trace contextRef="#ctx0" brushRef="#br0" timeOffset="2">466 6966 176 0,'0'-2'66'0,"0"2"-36"0,6 2-26 0,-6 6 15 15,0 0-7-15,3 6-2 0,3 1-1 16,-6 7-1-16,0 1-4 16,0 1 6-16,0-3 5 0,0-2-7 15,0-3-4 1,0-6-1-16,0 1 2 0,0-3-4 16,0-3-1-16,0-2 0 15,0-3 0-15,0-11 0 16,0 1 2-16,3-4-3 15,6-4 0-15,0-3 1 16,6-3 0-16,0 3-3 16,-6 13 2-16,3 3-1 15,-4-3-2-15,4 5 3 16,-3 8 0-16,0 1 7 16,-6 7 4-16,6 8-1 15,0-3 2-15,-9-2-6 0,0-2-1 16,3-4-2-16,-3-2-2 15,0 0 3-15,3-13-2 16,3-3-3 0,-3-8-3-16,3-5-2 15,3 0 1-15,3 2 4 16,0 1-4-16,5 7 2 16,-8 6 2-16,6 7 3 15,3 6 6-15,-9 6 4 16,0 7 0-16,-6-3 1 15,0-2-4-15,3 0-3 16,-6 2-5-16,3-4 0 0,3-4-49 16,-6-2-21-16</inkml:trace>
  <inkml:trace contextRef="#ctx0" brushRef="#br0" timeOffset="3">907 6943 180 0,'-12'-11'68'0,"9"11"-36"0,-3 0-9 15,6 0 24-15,-6 3-20 16,3-1-5-16,-6 9-13 16,-3 2-6-16,3 3-2 15,0 5-1-15,6 0 0 0,-3 1-5 16,6 1 1-16,6-4 4 0,-3 2 4 15,6-5-6 1,3-3-3-16,0-8-8 0,3-7-3 16,-6-3 7-16,3-6 4 15,-3-2 4-15,-6-3 1 16,0 0 4-16,-3-5 5 16,0 2 1-16,-3 1 2 15,3 5-9-15,0 5-1 16,0 0-2-16,0 10 2 15,3 9-6-15,3 2 1 16,-6-2 3-16,3 5 2 16,2 13 0-16,1-3-2 15,3-5-2-15,0-2 1 16,-3-6-21-16,6-5-8 0,-3-3-18 16,0-5-8-16,3-8-22 15</inkml:trace>
  <inkml:trace contextRef="#ctx0" brushRef="#br0" timeOffset="4">1070 6750 220 0,'0'15'85'0,"3"9"-46"0,3 19-30 16,-6-22 19-16,3 10-8 15,3 12-1-15,-6-1-9 0,3 3-4 16,3-5-3-16,0-6-3 0,0-5 1 16,3-5-26-16,-6-8-10 15,0-3-11-15,3-7-2 16,-3-6 4-16,3-8 2 16,-3-8-14-1,0-8-15-15,-3-8 29 16</inkml:trace>
  <inkml:trace contextRef="#ctx0" brushRef="#br0" timeOffset="5">1169 6726 144 0,'15'-16'55'0,"-9"16"-30"0,-6 0-1 0,0 0 35 16,2 16-19 0,1 10-13-16,0 9-10 0,0 15-11 15,0-3 5-15,3 4 4 0,-6-4-5 16,3-2-3-16,3-8-7 15,-6-5-2-15,6-8-54 16,0-8-23-16</inkml:trace>
  <inkml:trace contextRef="#ctx0" brushRef="#br0" timeOffset="6">1312 6943 228 0,'-6'16'88'0,"6"-11"-48"0,6 13-40 0,-3-10 18 15,5 0-8 1,4 3 0-16,0-1-4 0,3-2-1 16,6 0-3-16,0-2 1 0,-3-4 0 15,-3-4 3-15,-1-4 1 16,-2-2-1-16,0-5-1 15,-3 0-6-15,0 0 1 16,-9-1-7-16,0 1-3 16,-9 0-1-16,-6 2-1 0,0 3-2 15,-2 6 1 1,-1 4 5-16,0 6 4 16,0 11 9-16,3 2 7 0,3 3-2 15,3 0 0 1,3 2 0-16,6 1 4 0,0-4-8 15,6-1-1-15,3-4-3 16,6-2-2-16,0-5-26 16,12-6-12-16,-6-8-39 15,2-5-48-15,4-8 30 16</inkml:trace>
  <inkml:trace contextRef="#ctx0" brushRef="#br0" timeOffset="7">1681 6890 228 0,'-12'5'85'0,"0"0"-46"0,0 3-17 0,3-2 26 15,0 4-27-15,3-2-11 16,0 5-10-16,6-2-3 16,0 2 2-16,3 0-2 0,9 3 1 15,3 0 2-15,-3 0 2 16,-3 0-1-16,0 0-1 15,-6 2 5-15,-3 6 1 16,-3-3 4-16,-12-5 4 16,0-5-8-16,-3-3-1 15,-3-3-5-15,3-8-3 16,1-5-27-16,2-5-12 16,6-8-32-16,6-3-13 0,9-8-7 15</inkml:trace>
  <inkml:trace contextRef="#ctx0" brushRef="#br0" timeOffset="8">1788 6662 248 0,'6'6'93'0,"-3"12"-50"0,3 8-39 15,0-10 19-15,-3 11-9 16,3 7 0-16,0 14-8 15,2-3-2-15,-2 0-2 0,6-3 1 0,-3-2 0 16,0-3-34-16,-6-8-14 16,0-11-57-1,3 1-40-15,-6-14 61 16</inkml:trace>
  <inkml:trace contextRef="#ctx0" brushRef="#br0" timeOffset="9">1716 6927 276 0,'0'0'104'0,"3"0"-56"0,9 0-45 0,-3 0 23 0,9-3-17 16,-3-2-2-16,6-3-23 16,9-3-7-1,-4-2-103-15,4 0-44 16</inkml:trace>
  <inkml:trace contextRef="#ctx0" brushRef="#br0" timeOffset="10">2249 6752 204 0,'-6'3'77'0,"6"2"-42"0,0 6-23 0,0-1 21 16,3 11-10-16,0 3-4 15,0 5-2-15,0 6 2 16,0 2-11-16,3-3-2 0,-6-2-2 0,3-6-5 16,-3-2 1-1,0-5-7-15,0-6-3 16,0-8-96 0</inkml:trace>
  <inkml:trace contextRef="#ctx0" brushRef="#br0" timeOffset="11">2216 6718 348 0,'-3'8'132'0,"3"-8"-72"0,3 0-59 15,-3 0 27-15,6 0-21 0,6-3-6 16,3 0-1-1,3 1 1-15,9-4 0 16,-3 1-1-16,2 0 3 0,-2 0-9 16,3-1-1-16,-6 1-25 0,-6 0-9 15,0 2-28-15,-6 0-9 16,2 1-37 0</inkml:trace>
  <inkml:trace contextRef="#ctx0" brushRef="#br0" timeOffset="12">2297 6884 272 0,'-3'3'104'0,"3"0"-56"0,3-3-41 0,0 0 23 16,3-3-16-16,12-2-3 0,2 0-12 15,1-3-1-15,-3 2 0 16,6 1 1-16,-3 0 1 0,-3 2-7 16,-4 0-3-1,1 3-25-15,-6 3-12 0,3 2-18 16,-12 1-7-16,0-1-14 16</inkml:trace>
  <inkml:trace contextRef="#ctx0" brushRef="#br0" timeOffset="13">2243 7070 212 0,'-9'8'82'0,"12"-6"-44"0,3-2-18 0,0 0 24 16,3 0-16-16,6 0-5 15,12 0-10-15,3 0-3 16,-7 0-6-16,-2 0-3 0,3-2 0 15,9-1-17-15,-4 0-6 16,-2 1-77 0,3 2-61-16,-9 0 56 15</inkml:trace>
  <inkml:trace contextRef="#ctx0" brushRef="#br0" timeOffset="14">785 7551 92 0,'-6'-5'35'0,"3"2"-18"0,3 1 4 16,0-1 19-16</inkml:trace>
  <inkml:trace contextRef="#ctx0" brushRef="#br0" timeOffset="15">764 7530 272 0,'-9'-5'47'0,"-3"2"-24"16,3 3-6-16,-9 3-1 0,-6 5-2 0,1 8 2 15,-10 10-5-15,0 16-1 16,3 9-9-16,10-9 0 16,8-2-1-16,-3 7 2 15,6 22-1-15,15-5 2 16,12-9-4-16,2-10 0 15,10-10-21-15,6-12-8 16,0-9-36-16,-7-9-13 16,7-5-7-1</inkml:trace>
  <inkml:trace contextRef="#ctx0" brushRef="#br0" timeOffset="16">835 7959 160 0,'-9'-6'63'0,"9"4"-34"0,-9 2-14 0,6 2 20 0,3 1-6 16,-8 0-2-16,2 5-13 15,0 5-4-15,-3 3-6 16,0 2-5-16,0 1 0 0,6 2-1 16,3-3 0-16,0 1 0 15,6-3 0-15,0-6 0 16,3-2 0-16,3-8 0 16,0-5 0-16,-1-3 0 0,4-2 0 15,-9-4 0-15,0-2 0 16,-3 3 2-16,-3 3 0 15,0-1 0-15,0 6 2 16,0 2-1-16,0 3 2 16,6 8-2-16,-6 3-1 15,9 2 1-15,-6 5-1 16,6 1 0-16,-6-1 2 16,6 1-3-16,0-6-2 15,0-2-29-15,-6-6-14 16,3-8-45-1</inkml:trace>
  <inkml:trace contextRef="#ctx0" brushRef="#br0" timeOffset="17">978 7766 212 0,'0'5'82'0,"0"5"-44"0,0 9-27 15,3-3 23-15,3 10-20 16,-3 9-7-16,3-1-5 16,0 0 0-16,0 1-1 15,3-3-1-15,-3-6 1 0,0-5-21 0,3-5-7 16,-6-3-6-16,3-7 0 16,0-6-13-1,0-6-47-15,2-4 8 16</inkml:trace>
  <inkml:trace contextRef="#ctx0" brushRef="#br0" timeOffset="18">1121 7723 156 0,'3'-2'57'0,"3"2"-30"0,-6 2-16 0,3 3 18 16,3 6-2-16,0 5 4 15,3 13-8-15,-3 11-2 16,3 5-12-16,-9 2-3 0,3 1-2 15,0-3 0-15,3-5 0 16,-6-9-11-16,9-7-3 0,-4-8-63 31,4-11-67-31,6-7 38 16</inkml:trace>
  <inkml:trace contextRef="#ctx0" brushRef="#br0" timeOffset="19">1687 7662 160 0,'-9'-2'60'0,"6"2"-32"0,0 0-33 16,-3 2 62-16,0 4-19 15,-6 4-11-15,0 9-7 16,0 7-13-16,3 9-2 0,0 4-1 15,0 6 2-15,6 0 3 0,6-2-4 16,6-4-1 0,6-4 2-16,3-9 1 15,0-7-1-15,6-9 1 16,2-7 2-16,-2-14 5 0,3-7-2 16,-12-9 1-16,0-10-1 15,-6 3 2-15,-9-6 2 16,-6 0-1-16,-6 1-3 15,0 7-2-15,-9 6-4 16,6 4-1-16,0 9-12 16,0 0-5-16,4 8-38 15,2 5-18-15,3 2-68 16,9 4-35 0,6-4 84-16</inkml:trace>
  <inkml:trace contextRef="#ctx0" brushRef="#br0" timeOffset="20">1892 7837 140 0,'3'3'52'0,"-3"-9"-28"0,15 9 9 0,-15-3 28 0,0-3-5 16,0 1 0-16,9-1-23 15,-9-5-9-15,3-5-15 16,0-6-6-16,0-2 0 0,-3 0-2 15,3 5-1-15,-3 0-2 16,0 6 1-16,3 2-17 16,3 2-8-16,-3 9-33 15,3 5-12-15,-1 5-36 16</inkml:trace>
  <inkml:trace contextRef="#ctx0" brushRef="#br0" timeOffset="21">2079 7837 172 0,'-8'-3'66'0,"8"3"-36"0,0 0-11 0,0 0 23 15,0 3-12-15,-6 0-5 16,3 5-10-16,-6-1-2 15,3 4-8-15,3 0-5 0,0-1-1 16,3 1-1-16,3-1 0 16,3 1-3-16,6 0 1 15,-3-1 2-15,-1 1 1 0,4-1 3 16,-6 1 1-16,-3 2 12 16,-3 0 5-16,-6-2 3 15,-3 0 1-15,-2-1-11 16,-1-2-3-16,-9-3-6 15,3-2-1-15,0-3-32 16,3 0-13-16,6-8-113 16,6-3 37-1</inkml:trace>
  <inkml:trace contextRef="#ctx0" brushRef="#br0" timeOffset="22">2163 7527 140 0,'0'0'55'0,"3"6"-30"0,3-4-29 16,0 9 69-16,9 5-19 15,-1 5-4-15,7 11-6 16,-3 7-21-16,0 14 2 0,6 8 1 16,-9-3-4-16,-9-2 2 15,0-6-3-15,-15-2 0 16,-3-1-5-16,-15-4-3 0,3-9-13 16,-6-7-8-16,-5-9-119 15,2-10-59 1,3-5 92-16</inkml:trace>
  <inkml:trace contextRef="#ctx0" brushRef="#br0" timeOffset="23">3175 10258 156 0,'0'0'57'0,"3"3"-30"0,-3-3-10 0,0 0 20 16,0-6-4 0,0 1 3-16,-3 0-9 0,3-1-4 15,-9 1-13-15,3 0 0 0,-3 0 3 16,0-1-3-16,-3 4 2 15,0-1-7-15,0 3-1 16,1 3 0-16,-7 2 0 16,-9 5-5-16,6 6 1 15,0 3-2-15,3 2 0 16,0 0 2-16,1 6 0 16,5 2-3-16,0 2 2 0,3 7-4 15,0 7 1 1,6 5 2-16,0 3 3 0,3 8 0 15,0-1-1-15,3 1 1 16,3 5 1 0,0-2-3-16,0-1 0 0,0-7-1 15,0-3 0-15,-3-3 2 16,-3-2 2-16,0-6 1 16,-6-5 1-16,-3 3 4 15,-6-6 3-15,-9-2-2 16,-6-3 2-16,-2 0-4 15,-1-8-2-15,0-5-2 16,3-5 0-16,7-3-13 16,5-3-3-16,6-2-36 15,3-3-15-15,9 0-55 16,3 0-29-16,6 2 72 16</inkml:trace>
  <inkml:trace contextRef="#ctx0" brushRef="#br0" timeOffset="24">2725 11599 116 0,'-11'3'44'0,"8"0"-24"0,-3 10-10 0,3-13 14 16,0 0 4-16,3 3 6 0,-6-6-8 16,3 0-3-16,3 1-5 15,0-6-10-15,3 0 0 16,3 0 2-16,3 0-8 16,2 0-1-16,4 3 1 15,0 2 1-15,6 6-4 16,-3 7 1-16,0 6 6 15,0 11 6-15,-6 7-4 16,-1 8-2-16,-5 9-3 16,-3 4-3-16,0 9 3 15,-3-1 2-15,-3 3-2 16,-9-2 0-16,4 5 3 0,-7-3 3 16,3-3 0-16,3 3 0 15,9-5-3-15,12-3 1 16,0-5-4-16,5-8-2 15,4-2-5-15,3-4 0 16,6-4 4-16,0-4 2 16,-1-7 0-16,-2-5 1 15,0-6-29-15,-3-5-9 16,3-19-73 0,-10-7-46-16,-2-3 65 15</inkml:trace>
  <inkml:trace contextRef="#ctx0" brushRef="#br0" timeOffset="25">344 11028 216 0,'-6'0'82'0,"6"5"-44"0,0 8-27 16,0-7 21-16,0 7-8 15,0 8 0-15,3 6-4 16,-3 7-3-16,3 6-9 16,3-1-1-16,-6 1 0 0,3 2-3 15,3-5-1-15,-6-5-1 16,3-5-2-16,0-6 1 16,-3-5-1-16,0-6-29 15,0 1-13-15,0-3-5 16,0-3-2-16</inkml:trace>
  <inkml:trace contextRef="#ctx0" brushRef="#br0" timeOffset="26">591 11224 216 0,'-9'-3'82'0,"3"0"-44"0,6 1-27 0,-3 2 23 15</inkml:trace>
  <inkml:trace contextRef="#ctx0" brushRef="#br0" timeOffset="27">561 11218 423 0,'-14'6'25'0,"2"2"-14"16,0 5-7-16,0 5-3 0,3 3 1 15,3 1 1-15,3 1-4 16,3 1 1-16,9-3-2 15,-6-2-2-15,15-8 3 16,-6-4 0-16,6-7 1 16,-7-5 0-16,1-5-5 15,3-6 1-15,-9 0 2 16,3 0 1-16,-3-3 1 16,-3 4 2-16,0 1-3 15,-3 4 0-15,6 2 5 0,-6 3 2 16,0 5 0-16,0 5 1 15,0 5-4-15,0 4 0 16,3-1-1-16,3 0 1 16,3-2-4-16,-6 2 0 15,6-5-10-15,0-3-3 16,-3-2-28-16,3-3-11 16,-1-5-47-1,4-3-32-15,3-3 56 16</inkml:trace>
  <inkml:trace contextRef="#ctx0" brushRef="#br0" timeOffset="28">743 11224 228 0,'0'2'85'0,"6"4"-46"0,0 4-39 16,-3-2 18-16,3 3-3 15,-6 2 3-15,3 0-4 16,0 0 0-16,3 1-8 16,-6-1 3-16,3-3 3 0,-3-2 11 15,0-2-7 1,0-1-4-16,0 0-7 16,0-5-2-16,0 0 1 15,0 0 0-15,0 0-5 16,0 0-1-16,0 0 1 0,0 0 0 15,0 0 5-15,0-2 2 16,0-4-7-16,0-2-1 16,0-2 0-16,6-1 1 15,-3-2 1-15,3 0 0 16,0-1 0-16,0 4 0 16,2 2-3-16,4 3 2 15,0 2-1-15,0 3 0 16,3 3 2-16,-3-1 0 15,-3 1-7-15,0 0 0 0,3-3-37 16,-3 0-13 0</inkml:trace>
  <inkml:trace contextRef="#ctx0" brushRef="#br0" timeOffset="29">1109 11216 192 0,'-6'-6'71'0,"6"4"-38"0,0-1-19 0,0 3 20 15,-3 0 0-15,0-3 2 16,-3 3-2-1,3 3-1-15,-6 5-18 16,-3 8-7-16,4 5-3 0,-4 3-3 0,6 0-2 16,3 2-2-16,3 1-1 15,6-6-1-15,3 0 3 16,5-8-2-16,-2-5 1 16,-3-13 2-16,3-3 2 15,0-3-3-15,6-5-2 16,-15 1 2-16,3-1 2 15,-3 2 0-15,-3 1-1 16,0 0 3-16,0 2 0 16,3 3-4-16,-3 3 1 15,0 5-2-15,3 8-2 0,3 5 3 16,3 11 2-16,-3 5 15 16,6 3 7-16,-12 2 0 15,3 1-2-15,-6-1-7 16,-3-2-1-16,0-6-8 15,-9-2-1-15,0-5 0 16,0-6 2-16,0-5-19 16,-6-5-5-16,6-6-25 15,4-8-8-15,2-7-24 16,3-6-8-16,9-13-32 16</inkml:trace>
  <inkml:trace contextRef="#ctx0" brushRef="#br0" timeOffset="30">1234 11234 272 0,'6'6'101'0,"0"-1"-54"0,0 0-39 0,3 0 21 16,-6-2-11-16,6 0-3 15,3-3-6-15,0-3-4 16,3-2-2-16,-7-3-3 0,4 0 1 15,0 0-1-15,-3-5 0 16,0 2 2-16,-9 1 1 16,0-4 1-16,-6 9 0 15,-3 0-2-15,-3 7-2 16,-3 4 1-16,1 4-1 0,-1 3 2 16,6 3 3-1,-3 3 2-15,6 2 1 16,3-2-4-16,3-1-3 0,9-2 0 15,-3-3-1-15,9-2 0 16,6-3 0-16,-7-6-22 16,7-4-10-16,3-4-24 15,0-4-10-15,-3-3-22 16,0-3-40 0,-4 0 36-16</inkml:trace>
  <inkml:trace contextRef="#ctx0" brushRef="#br0" timeOffset="31">1550 11136 288 0,'-6'6'107'0,"0"2"-58"0,3-3-29 0,-3 0 32 16,0 3-15-1,-3 0-3-15,3 3-20 0,3-1-9 16,-6 1-3-16,18-1-7 0,-6 1 1 16,9 2 2-16,3 0 3 15,-6-2 0-15,3 0-1 16,-3 2 3-16,-9 0 2 15,3-2-2-15,-6 2 0 16,-3-3 1-16,-3-2 2 16,-6 0-5-16,3-2-3 0,-6-6-19 15,0-3-9 1,0-8-22-16,12-5-9 0,-3-5-26 16,12-3-9-1,6-7-4-15</inkml:trace>
  <inkml:trace contextRef="#ctx0" brushRef="#br0" timeOffset="32">1600 10877 244 0,'6'-3'90'0,"6"6"-48"0,-15 0-23 16,9 2 29-16,0 3-13 16,3 13-2-16,0 8-11 0,-3 6-1 15,3 10-12 1,-3 0-3-16,0 2 0 0,0 1-3 0,3-6-2 15,0-5 0 1,-4-8-1-16,1 0-40 0,3-5-15 16,-9-8-46-16,3-3-16 15</inkml:trace>
  <inkml:trace contextRef="#ctx0" brushRef="#br0" timeOffset="33">1529 11160 316 0,'6'0'118'0,"-3"0"-64"0,15-3-54 0,-9 1 23 16,11-6-15-16,1 0-2 16,3 0-4-16,3 0 1 15,-3-2-2-15,2 2-62 0,-2 0-26 0</inkml:trace>
  <inkml:trace contextRef="#ctx0" brushRef="#br0" timeOffset="34">2050 10890 276 0,'0'16'104'0,"3"-3"-56"0,-3 32-38 0,3-23 25 0,3 9-15 15,-6 6-1-15,0 0-9 16,0 0-2-16,0 0-4 16,0-2-1-16,0-3 1 0,0-6-2 15,-6-5-2-15,3-2-28 16,0-6-11-16,3-2-14 16,0-6-3-16,0-3-20 15,0-7-46 1,3-5 26-16</inkml:trace>
  <inkml:trace contextRef="#ctx0" brushRef="#br0" timeOffset="35">2029 10893 288 0,'-9'5'107'0,"9"-5"-58"0,3 0-20 0,-3 0 36 16,3 3-31-16,3-1-8 15,3 1-14-15,3-3-4 16,6-3-4-16,-7 1-5 0,7-1-2 16,6-2 4-16,0 0 3 15,0-1-6-15,-3 1-3 16,-1 2-22-16,-8 1-9 16,0 2-35-16,-6 0-13 15,0 2-48 1</inkml:trace>
  <inkml:trace contextRef="#ctx0" brushRef="#br0" timeOffset="36">2035 11165 384 0,'-3'6'143'0,"6"-9"-78"0,3 0-78 15,0 3 22-15,9 0-9 16,-3-8 2-16,5 3-3 16,7-3 0-16,3 3 1 0,-3 0-7 15,3-1-3-15,-7 1-16 0,-5 2-7 16,0 3-24 0,-6 0-11-16,-6 11-114 15,0-3 66 1</inkml:trace>
  <inkml:trace contextRef="#ctx0" brushRef="#br0" timeOffset="37">1999 11327 220 0,'-6'10'82'0,"6"-7"-44"0,9 2-16 0,0-2 26 0,0 0-12 15,12-3-1-15,0-3-14 16,2 0-5-16,13-2-9 16,0-3-5-16,0 0 1 0,2 3-2 15,-2 0 2-15,-3 2-13 16,-9 0-6-16,-4 3-73 16,-5 0-33-16,-6 0 7 15</inkml:trace>
  <inkml:trace contextRef="#ctx0" brushRef="#br0" timeOffset="38">636 11734 260 0,'-3'-8'99'0,"-6"6"-54"0,3-1-33 15,3 3 24-15,0 0-10 16,-6 3-3-16,-9 2-9 16,-3 6-4-16,-2 2-5 15,-1 5-4-15,0 11 2 0,3 8-4 0,0 11 0 16,3-3 1 0,10 3 2-16,8-1-3 15,5-2 0-15,7-5 1 16,18-3 2-16,0-11-12 15,0-4-3-15,-7-9-38 0,4-5-17 16,-6-8-57 0</inkml:trace>
  <inkml:trace contextRef="#ctx0" brushRef="#br0" timeOffset="39">770 11996 220 0,'-6'-2'85'0,"6"-1"-46"0,-9 6-19 0,3-3 27 16,3 0-16-16,0 2-3 0,-6-2-10 16,0 3-1-16,-3 0-10 15,-3 2-6-15,0 5-4 0,1 4 2 16,2 1 0-16,0 1-2 15,3 3 2-15,6 2-1 16,3-2 0-16,9-4 0 16,-3-1 0-16,9-6 0 15,-3-8 0-15,5-3-7 16,-5-5-2-16,3 0 1 16,0-2 1-16,-6-4 6 15,-6 1 1-15,0-5 6 16,3 2-2-16,-6 5-1 15,0 3 0-15,0 8 5 16,3 8 2 0,3 3-5-16,-6 5 1 15,3-1-4-15,6 1-3 16,-6-2 2-16,3-4 0 16,3-2-28-16,-3-5-10 15,3-6-23-15,-1-5-9 16,1-2-21-1</inkml:trace>
  <inkml:trace contextRef="#ctx0" brushRef="#br0" timeOffset="40">856 11792 192 0,'-6'0'71'16,"6"6"-38"-16,6 2-19 0,-6-3 22 0,3 14-5 15,3 7-1-15,0 3-8 16,0 5-1-16,3 1-12 15,-6-3-3-15,6-1-2 0,0-4 0 16,0-3 0-16,-6-6-9 16,6-2-4-16,-6-8-28 15,5-5-12-15,1-6-16 16,9-5-5-16,-6-8-15 16</inkml:trace>
  <inkml:trace contextRef="#ctx0" brushRef="#br0" timeOffset="41">1023 11798 244 0,'0'10'93'0,"6"1"-50"0,-6 18-30 0,3-10 24 15,3 7-8-15,-6 6-2 16,3 0-13-16,0-1-4 16,0 1-6-16,0-3-3 0,6-5 2 15,-6-3-22-15,2-2-9 16,-2-6-61-16,6-5-25 15,-6-3 10 1</inkml:trace>
  <inkml:trace contextRef="#ctx0" brushRef="#br0" timeOffset="42">1368 11938 180 0,'0'0'68'0,"0"0"-36"0,0 0-24 0,0 0 18 16,0 0-6-16,3-3 0 15,0-2-7-15,0-8-3 16,3-6-5-16,-3 1-2 0,3-3 3 0,3-3 3 16,-6 3 2-1,6-1 6-15,-6 7 1 16,0 1-7-16,0 4-4 16,0 2-4-16,0 3 0 15,3 5-4-15,3 8 0 0,-7 7 5 16,4 4 5-16,0 10 1 15,0 8 2-15,0 0-6 16,0 0-2-16,3-2 0 16,-9-4 0-16,3-4-5 15,3-3 1-15,-6-6-40 16,3-2-15-16,6-5-57 16,-6-1-43-1,3-2 62-15</inkml:trace>
  <inkml:trace contextRef="#ctx0" brushRef="#br0" timeOffset="43">1371 12102 264 0,'0'0'99'0,"3"0"-54"0,6 0-44 0,-6 3 21 15,9-3-5-15,6 0 1 16,0 0-5-16,2 0-3 15,1 0-5-15,-3 0-4 0,3 0 2 16,0 0-18-16,-12 0-4 16,3 0-59-16,-3 2-24 15</inkml:trace>
  <inkml:trace contextRef="#ctx0" brushRef="#br0" timeOffset="44">1687 11909 268 0,'-6'-3'101'0,"6"3"-54"0,0-5-35 15,0 5 29 1,6-16-18-16,-6 0-12 0,0 0-7 16,3-2-3-16,3 2-1 0,-6 3 0 15,0 2-9-15,0 1-2 16,0 2-27-16,2 8-59 15,7 2 3 1,0 6-3 0</inkml:trace>
  <inkml:trace contextRef="#ctx0" brushRef="#br0" timeOffset="45">1868 11906 184 0,'-15'0'71'0,"15"0"-38"0,0 0-6 16,0 0 27-16,-3 0-8 16,0 0-2-16,-3 3-17 15,3-3-4-15,-6 3-13 16,4-1-6-16,-1 3-3 0,6 1-4 16,0-1 0-16,0 3 2 15,8 3 0-15,4-1-2 16,-3 3 0-16,3 3 6 15,-3-2 3-15,-6 1 14 16,-3-1 10-16,-3-4-7 0,-6 1-4 16,-6-3-8-1,0-3-3-15,-2 0-11 0,-1-2-5 16,3-6-38-16,3-7-17 16,3-1-65-1,9 1-57-15,0-4 69 16</inkml:trace>
  <inkml:trace contextRef="#ctx0" brushRef="#br0" timeOffset="46">2005 11642 276 0,'6'2'104'0,"3"4"-56"0,6 7-41 16,-6-3 26-16,3 9-4 16,3 5 3-16,-4 13-4 15,-2 2-3-15,-3 6-13 16,0 3 3-16,-6-3 3 0,-6-3-10 15,-6-2-2-15,-2-3-4 16,-4-5-2-16,-3-3-68 0,0-3-29 16,-6-10-61-1</inkml:trace>
  <inkml:trace contextRef="#ctx0" brushRef="#br0" timeOffset="47">3151 8916 132 0,'3'-21'52'0,"-3"21"-28"16,6-8-15-16,-3 8 16 0,-3-2 3 16,0-4 6-16,-3 4-4 15,0-1 0 1,-6 0-17-16,-3 3-3 0,0 3-3 0,3-3 10 15,-11 11 4-15,2-3-9 16,-6 5-2-16,6-3-6 16,0 6-3-16,3-2-5 15,3 9-2-15,0-4 0 16,9 10 4-16,0-5-1 16,9 13 1-16,0-3 2 15,0 6 2-15,-3-6 1 16,-6 1 1-16,0-6 0 15,-3 3 0-15,0-6 0 16,-5-2 0-16,-1-3-2 0,-3 0-2 16,3-5 1-16,-6 0-1 15,3-3 0-15,3-2 0 16,3-3-3-16,9-3 0 16,-6 0-1-16,12-2 0 15,0 0 0-15,6 2 3 16,0-2 0-16,0 10 1 15,-3-3 2-15,0 11 1 16,0-2 1-16,-3 23 0 16,-3-7 2-16,0 12 3 15,0-7 5-15,3 5 1 0,-3-8-6 16,11-3-3-16,-2-4-3 16,12-1 0-16,-3-6-9 15,6-4-1-15,0-3-71 16,8-8-33-16,-5 0-7 31</inkml:trace>
  <inkml:trace contextRef="#ctx0" brushRef="#br0" timeOffset="48">383 9290 156 0,'-3'0'57'0,"3"0"-30"0,0 5-7 0,0-3 19 16,0 4-10-16,0-4-2 15,3 1-10-15,3 0-2 16,0 2-9-16,0-2 0 0,6-1 4 0,-3 1-4 15,8-3 2-15,-2 0-5 16,6-3-2-16,-3 1 2 16,0-4 0-16,-6 1 1 15,0 0 2-15,-3-1-1 16,0-1 0-16,-9 1-3 16,0-2 1-16,-6 0-2 15,-6 6-1-15,3-1-2 16,-6 3 1-16,6 0-1 0,-12 8-2 15,6-3 0 1,0 6 3-16,3-3 0 16,3 13 1-16,1-5 2 15,-1 5 3-15,6-5-4 16,6 5-3-16,0-5-2 0,14 0 3 16,1-3 2-16,6-5 2 15,-3-3-17-15,6-5-5 16,-6 0-33-16,2-8-12 15,-5 0-34 1</inkml:trace>
  <inkml:trace contextRef="#ctx0" brushRef="#br0" timeOffset="49">675 9260 188 0,'-6'6'71'0,"6"-6"-38"0,6 13-19 0,-6-10 22 16,3 5-14-16,2-1-2 0,-2 12-8 15,3-3 0-15,6 5-7 16,0-5-3-16,-3 0 1 0,0-3-2 16,0 0-1-16,-6-2 3 15,6-3 2-15,-6-3 9 16,3-5 3-16,0 0-2 15,0-8-1-15,-6 3-6 0,3-8 0 16,3-1-7-16,-6-4-1 16,3 2-2-1,3 0 0-15,-3 3-16 0,6 2-8 16,-9 1-33-16,8 2-12 16,-5 0-38-1</inkml:trace>
  <inkml:trace contextRef="#ctx0" brushRef="#br0" timeOffset="50">916 9284 200 0,'0'3'74'0,"0"-3"-40"0,-6 8-16 0,6-6 23 0,0 4-15 16,0-4-2-16,6 4-10 16,-6-1-4-16,6 0-5 15,0 1-2-15,5 2 1 0,1-3-2 0,3-3 1 16,-3 1-2-1,3-3-1-15,0 0 1 16,-6-5 1-16,3 0 1 16,-3-3 1-16,0 2-5 15,-3-4 1-15,0 2-2 16,-6-3-2-16,0 3 3 0,-6-2 2 16,0 2 0-16,-9 2-1 15,3 4-2-15,0 2 1 16,-6 0-1-16,6 8 0 15,0-3 2-15,-3 6 0 16,6-1 4-16,3 9 5 16,-2-3-1-16,8 2 1 15,0-2-10-15,3 2-1 16,2-2 0-16,7 0 1 16,6-3-6-16,-3-2-3 15,0-3-27-15,6-5-12 0,-9-1-20 16,3-4-8-16,0-1-7 15</inkml:trace>
  <inkml:trace contextRef="#ctx0" brushRef="#br0" timeOffset="51">1139 9276 204 0,'0'0'77'0,"0"0"-42"0,3 16-17 15,0-13 25-15,0 5-13 16,0 0-5-16,0 10-8 15,-3-2-3-15,6 0-8 16,-6-3-2-16,0-2 0 0,0-1 0 0,0-2 2 16,0-2-3-1,0-4-2-15,0 1 2 16,0-8 2-16,0 2-4 0,0-10-1 16,3 2-2-16,3-5 0 15,0 3 4-15,3-3 1 16,-3 3-4-16,2 2-1 15,4 1-10-15,-3 4-3 16,3 1-30-16,-3 5-10 16,0 0-51-1,3 0-34-15,-3 0 66 16</inkml:trace>
  <inkml:trace contextRef="#ctx0" brushRef="#br0" timeOffset="52">1332 9266 240 0,'0'0'90'0,"0"0"-48"0,0 8-29 0,3-6 22 0,3 6-20 16,-6-2-6-16,6 7-4 15,0-3-1-15,3 6-2 16,-6-3-2-16,6 1 1 0,0-4-21 16,6-2-7-16,0-3-17 15,-6-7-5-15,3-1-7 16,-3-7-47-1,-1 2 15-15</inkml:trace>
  <inkml:trace contextRef="#ctx0" brushRef="#br0" timeOffset="53">1514 9184 208 0,'0'-16'79'0,"0"16"-42"0,0-5-23 0,0 5 20 16,0 13-8 0,0-3-3-16,0 14-5 0,-6-3-1 15,-6 16-9 1,3-5-3-16,0 10 1 0,3-7-3 0,0-1-2 15,3-5-16-15,-6 0-5 16,3-5-47-16,3-8-22 16,1-3-13-1</inkml:trace>
  <inkml:trace contextRef="#ctx0" brushRef="#br0" timeOffset="54">1687 8901 260 0,'-6'-3'99'0,"6"3"-54"0,0 21-39 16,0-16 20-16,0 11-12 15,0-2-3-15,0 12 0 16,0-5 0-16,0 16-5 15,0-5-4-15,0 10 1 0,0-7-2 16,6 7-1-16,-6-5-30 16,3-5-13-16,-3-6-60 15,6-7-50 1,-6-3 56-16</inkml:trace>
  <inkml:trace contextRef="#ctx0" brushRef="#br0" timeOffset="55">1594 9133 280 0,'0'0'104'0,"0"0"-56"0,24 0-47 0,-18 0 19 16,6 0-13-16,-3 0-2 16,6 0-19-16,-3 0-7 15,3-2 10-15,-1-1-43 0,1 0-18 16,-3 1-27-1</inkml:trace>
  <inkml:trace contextRef="#ctx0" brushRef="#br0" timeOffset="56">1788 8980 168 0,'0'5'66'0,"0"-5"-36"0,6 24-7 16,-3-19 24-16,0 11-9 15,0-3-2-15,3 17-9 16,-6-4-5-16,0 6-12 16,0-6-2-16,0 3-1 0,0-5-3 15,0-3-3-15,0-5 0 0,0-3 1 16,0-2-12-16,3-6-6 16,3 1 6-1,-3-12 3-15,0 4 0 16,11-12 0-16,-8 4 1 0,9-1 4 15,-3 3 3-15,0 6 4 16,-3-1 20-16,3 8 8 16,-3 1-8-16,0 4-4 15,0-2-10-15,0 5-3 16,-6-2-13-16,3 0-4 16,-1-4-42-16,1 1-17 15,-3-2-49-15,3-6-36 16,0 0 64-1</inkml:trace>
  <inkml:trace contextRef="#ctx0" brushRef="#br0" timeOffset="57">2062 9197 268 0,'0'24'101'0,"0"-24"-54"0,0 16-33 0,0-14 26 0,0 11-22 15,0-2-7-15,0 0-10 16,0-3-3-16,0 2 1 15,0-2-51-15,0-3-19 0,0-2-51 16</inkml:trace>
  <inkml:trace contextRef="#ctx0" brushRef="#br0" timeOffset="58">2100 9104 264 0,'-6'-2'101'0,"6"2"-54"0,0 2-26 0,0-2 30 15,0 0-29-15,0 0-9 16,3 0-31-16,-3 0-14 16,6 0 17-16,3 0-53 0,0 0-20 15,-6 0-17 1</inkml:trace>
  <inkml:trace contextRef="#ctx0" brushRef="#br0" timeOffset="59">2187 9170 236 0,'6'40'90'0,"-6"-40"-48"0,0 24-31 0,0-19 23 15,0 6-9-15,0-3-2 16,0 0-11-16,0 0-3 16,0-3-5-16,0 0-5 0,0-2 0 0,0 0-1 15,0-6 0 1,3 0 0-16,3-5-2 0,-1 3 0 16,4-11 0-16,0 0 3 15,0 3 0-15,0 2 3 16,6 6 3-16,-3 0 11 15,12 5 5-15,-12 0-7 16,3 8-1-16,-3 0-7 16,-1 2-2-16,1-2-11 0,-3 0-5 15,0 0-34-15,0 0-13 16,-3 0-48 0,3-3-47-1,-3 1 60-15</inkml:trace>
  <inkml:trace contextRef="#ctx0" brushRef="#br0" timeOffset="60">2618 9170 244 0,'0'-2'90'0,"-6"-11"-48"0,3 7-25 0,3 6 27 15,0 0-12-15,0 0-3 16,-6 6-13-16,0-4-5 15,-3 6-6-15,1 0-6 0,-1 5 0 16,0-2-1-16,0 5 0 16,3-3-3-16,6 3 1 0,-6-3 2 15,12-2 3-15,-6-1 0 16,6-4 2-16,0-1-2 16,3-5 2-16,-6 0-2 15,3-5-1-15,0-1 3 16,-3-2 0-16,-1 0-6 15,1-2-2-15,3-1 2 16,-6-2 1-16,0 2-3 16,0 6-1-16,0 0-2 15,0 10 2-15,3 0 6 16,0 11 2-16,0-2 22 16,0 20 8-16,0-5 7 15,-3 8 3-15,-3 13-17 0,-3-18-4 16,0-5-11-16,-11 4-2 15,-1-4-42-15,-15-3-19 16,-21 7-127 0</inkml:trace>
  <inkml:trace contextRef="#ctx0" brushRef="#br0" timeOffset="61">916 9768 192 0,'-9'3'74'0,"9"-3"-40"0,0 3-20 15,0-1 20-15,3 1-13 0,3 0-2 16,-3 5-5-16,6-3 1 16,5 3-8-16,1 0-2 0,6 0-1 15,-9-3-2-15,6-2 1 16,-3-1 2-16,0-4 2 16,-3-1-3-16,0-5-3 15,-4 0 2-15,1-2 0 16,-6-1-4-16,-6 0 1 15,3 1-2-15,-9-1-2 16,6 1-2-16,-17 10-1 16,5 0 4-16,-6 8 1 15,3-1 8-15,3 12 4 16,3-3-1-16,3 2 2 0,3-2-4 16,6 5-2-16,0-5-5 15,15 3-2-15,0-3 1 16,6-6 0-1,-3 1-17-15,6-8-5 0,-6-1-29 16,8-7-11 0,-5 2-42-16</inkml:trace>
  <inkml:trace contextRef="#ctx0" brushRef="#br0" timeOffset="62">1145 9594 232 0,'-3'5'88'0,"3"-5"-48"0,6 24-31 0,-3-19 22 16,6 14-8-16,-6-3 1 15,6 15-11-15,0-4-5 16,0 5-5-16,-4-3-3 0,4 0 1 16,0-3-19-16,0-5-8 15,0-2-48-15,3-9-22 16,6-2-1-1</inkml:trace>
  <inkml:trace contextRef="#ctx0" brushRef="#br0" timeOffset="63">1469 9739 140 0,'0'-2'52'0,"0"2"-28"0,0 0-19 16,0 0 11-16,0 0 2 15,0 0 1-15,0 0 12 16,0 0 5-16,-6 2-19 16,6-2 8-16,-12 6 5 0,4-4-1 15,-1 4 1-15,0-4-17 16,0 1-6-16,6-1-9 15,-3 4-1-15,3-1-1 16,12 3-1-16,-6 0 4 0,9 0 0 16,-3 0 1-16,-1 2 0 15,1-2 8-15,0 3 5 16,-6-3 5-16,-3 2 1 16,0-2-8-16,-12 0-4 15,3-2-7-15,-2-4 0 16,-4 1-20-16,3-3-9 15,0 0-32-15,3-8-13 16,6 3-47 0</inkml:trace>
  <inkml:trace contextRef="#ctx0" brushRef="#br0" timeOffset="64">1687 9731 228 0,'-6'0'88'0,"6"0"-48"0,0 6-27 15,0-4 22-15,6 1-16 16,-6 0-5-16,9-1-7 15,-9 1 0-15,11 0-4 0,-8-1 0 0,9-2 1 16,-3 0 0 0,0-2 2-16,0-1 1 0,0-2 1 15,0 2-2-15,-6-2-1 16,0 2-1-16,-3-2 0 16,0-1-9-16,-6 1-2 15,-3 3-5-15,-3-1-3 16,-3 0 6-16,0 6 3 15,-3-3-1-15,1 5 0 16,2 0 6-16,0 6 2 16,3-3 3-16,0 10 0 15,3-2 4-15,6 3 3 16,-3-3-2-16,12 5 0 0,-3-3-3 16,9 4 1-16,-3-4-4 15,9-2 0 1,-3-3-1-16,9-7-2 0,-4-1-8 15,10-8-5 1,-9 1-97-16,9-17-70 16,11-10 68-16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2:15.2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16424 13279 1335 0,'0'0'29'0,"0"0"7"0,0 0 0 0,0 0 2 0,0 0-30 0,0 0-8 0,0 0 0 0,0 0 0 16,0 0 52-16,0 0 8 0,0 0 3 0,0 0 0 15,0 0-24-15,3 8-5 0,2 3-1 0,-2 0 0 16,-3-1 19-16,0 3 3 0,3 3 1 0,-3 0 0 16,-3-3 0-16,0 3 0 0,3-3 0 0,0 3 0 15,0-5-9-15,3 2-2 0,-6-2 0 0,6-1 0 16,0 1-27-16,-3-3-6 0,0-3 0 0,3 0-1 15,-3-5-11-15,3 8 0 0,-3-2 0 0,0-6 0 16,0 0 0-16,0 0 12 0,0 0-12 0,0 0 12 16,-3-6-2-16,3-2 0 0,3 0 0 0,-3 1 0 15,0-4-10-15,0 0 0 0,0-5 9 0,0 3-9 16,0 0 0-16,0 0 0 0,0 0 0 0,3-3 0 16,0 5-15-16,0-2 3 0,0 0 0 0,0 2 0 15,3 0 1-15,3 4 1 0,-6-1 0 0,3 0 0 0,3-3 10 16,-3 6 8-16,0 0-8 0,0-1 11 0,0 1-19 15,3 2-4-15,0 3-1 0,-9 0 0 0,0 0 5 0,9 3 8 16,5 0-13-16,-5 5 5 0,-6-1 16 16,3 1 3-16,3 0 1 0,-3 3 0 0,0-1-12 0,-3 1 0 15,0 0 0-15,3 2 0 0,-3-3 0 0,-3 4 12 16,-3-4-4-16,3 4 0 0,6-4-8 0,-6-2 0 16,-3 3 0-16,0-3 0 0,3-1 0 0,0 4 0 15,-3-6 0-15,-3 1 0 16,3-1-35-16,3-5-12 0,6-5-2 0,-6-1-599 0,-3-2-119 15</inkml:trace>
  <inkml:trace contextRef="#ctx0" brushRef="#br0" timeOffset="334.1">16790 13314 1209 0,'-27'-3'108'0,"21"3"-87"0,9-2-21 0,-6 2 0 16,-6 2 89-16,6 1 14 0,0-3 2 0,3 5 1 15,0 0-82-15,-6 3-16 0,0-2-8 0,3 2 8 16,6 2 40-16,-3 1 7 0,-9-1 1 0,3 4 1 16,-3-1 3-16,6 0 0 0,9-2 0 0,3-3 0 15,-3 5-40-15,3-3-8 0,0 1-2 0,-3-3 0 16,0 0 6-16,6-3 2 0,3-2 0 0,3-1 0 16,-6 1-18-16,2-3 8 0,1-3-8 0,0-2 0 15,-6-3 32-15,0 0 0 0,-3 3 0 0,6-6 0 0,0 1-9 16,-3-6-3-16,-6 3 0 0,3 2 0 0,3 1-8 0,-6-4-3 15,-12 6 0-15,3-2 0 0,6-1-1 0,-6 1 0 16,-6-1 0-16,-3 0 0 0,0 1-8 0,0 2 0 16,3 0-12-16,-3 3 12 0,0-1-19 0,10 1 4 15,5 5 1-15,0 0 0 16,0 0-18-16,0 0-3 0,-9-3-1 0,9 3 0 16,0 0-132-16,0 0-26 0,0 0-6 0</inkml:trace>
  <inkml:trace contextRef="#ctx0" brushRef="#br0" timeOffset="700.12">17016 13266 1303 0,'-12'0'57'0,"12"0"13"0,-9 3-56 0,9-3-14 0,0 0 0 0,6 8 0 15,-6 2 35-15,0 1 4 0,3-3 1 0,-3 2 0 16,-6 1 45-16,9 0 10 0,3-1 1 0,0 3 1 15,-12-2-28-15,6 2-5 0,6 1-2 0,0-7 0 16,-6 1-42-16,3 0-8 0,0 0-1 0,3-2-1 16,-3 4 2-16,0 1 0 0,-9-6 0 0,6-5 0 15,9 5-4-15,-9-5 0 0,0 0 0 0,0 0 0 16,0 0-8-16,0 0 8 0,-3-8-8 0,0 0 8 16,-6 0 4-16,6 1 0 0,6 1 0 0,-3-4 0 15,-12-4-12-15,9 1 0 0,6 0 0 0,0 2 0 0,3-2 16 0,-6 3 2 16,-3-4 0-16,6 4 0 0,0 2-18 15,3-3 0-15,-3 3 8 0,6 0-8 0,0 3 0 0,-3 2 0 16,-6 3 0-16,0 0 0 0,8 0 0 0,1 0 0 16,-9 0 0-16,0 0 0 15,6 0-33-15,3 6-11 0,3-4-1 0,-3 1-596 16,-9-3-119-16</inkml:trace>
  <inkml:trace contextRef="#ctx0" brushRef="#br0" timeOffset="1266.72">17153 13306 345 0,'21'0'15'0,"-12"3"4"0,0-1-19 0,-7 3 0 0,-2-5 0 0,0 6 0 16,12 2 198-16,-6 0 36 0,-9 0 7 0,6 0 2 15,6 2-119-15,-3-2-23 0,-3 3-5 0,-3-3 0 16,3 2-26-16,3 1-5 0,0-6-1 0,-3 0 0 15,-3-5-36-15,-3 8-7 0,3-8-1 0,-3 8-1 16,-3 0-19-16,6-8 8 0,0 0-8 0,0 0 0 16,0 0 18-16,0 0-3 0,3-3-1 0,0 1 0 15,3-1-14-15,-3-2 0 0,-6-3 0 0,9 0 0 16,0 0 0-16,0 0-15 0,-9-2 3 0,3-1 1 16,6 0-12-16,-6 1-2 0,-3-1-1 0,0 1 0 15,6-1-3-15,-3 3-1 0,6 3 0 16,-3-3 0-16,0 0 30 0,3 3 0 0,6 2 0 0,-3 0 0 0,-9 3 0 15,0 0 0-15,12 6 0 0,-4-4 0 0,-8-2 13 0,3 8 3 16,3 3 0-16,0-1 0 0,0-2 4 0,0 6 2 16,-3-4 0-16,0-2 0 0,6 3-2 0,-6-6-1 15,-9 0 0-15,6-5 0 0,9 8 14 0,-6 0 3 16,-9 0 1-16,0-3 0 0,0 1-26 0,3-4-11 16,3-2 8-16,-6 3-8 0,-3-6 18 0,9 3-2 15,6-5 0-15,0 0 0 0,-9-1-8 0,3-1-8 16,9-1 9-16,-3 0-9 0,3-3 0 0,0 0 0 15,0 4-13-15,3-4 4 0,0 0 0 0,-3 1 0 16,-3 2 0-16,3 0 0 0,2 3 9 0,1-1 0 16,-12 6 0-16,12-2 0 0,0 2 0 0,-3 0 0 0,-9 0 0 15,6 8 0-15,0-3 0 0,3 3 16 0,3 0-3 0,-6 0 0 16,-3 2-4-16,0-2-1 0,6 0 0 0,-6-3 0 16,-9 1 0-16,3-1 0 0,3-5 0 0,0 0 0 15,0 0-8-15,0 0-17 0,0 0 4 0,6 8 1 31,6 0-52-31,-12-8-9 0,0 0-3 0,0 0-787 0</inkml:trace>
  <inkml:trace contextRef="#ctx0" brushRef="#br0" timeOffset="1667.53">17784 13272 1663 0,'-12'-3'73'0,"12"3"16"15,0 0-71-15,0 0-18 0,-3-3 0 0,3 3 0 0,0 0 24 0,-6 0 0 16,-9 0 1-16,6 3 0 0,3 2-25 0,-3-2 0 15,-6 2-14-15,-2 3 5 0,-1 0 28 0,6 0 5 16,6 5 2-16,-6-2 0 0,0-1 58 0,0 4 11 16,9-1 2-16,-3 0 1 15,-3 6-98-15,0-6-35 0,3 3 1 0,6-3 0 0,9 0 34 0,-3-2 9 16,-3-1 1-16,3 1 0 0,9-6 2 0,-6 0 0 16,-9-5 0-16,9 3 0 0,6 0-12 0,-3-3 0 15,-12 0 0-15,9-6 8 0,3-2 21 0,-4 1 4 16,4-1 1-16,0-3 0 0,-6 0-44 0,0 1-9 15,3-3-1-15,0 2-1 0,-3-2 11 0,0 0 10 16,0 2-13-16,-3 0 5 0,3 1 0 0,-3-3 0 16,-3 2 0-16,0 3 0 0,6 0-13 0,-3 3-3 0,-6 0 0 0,3 5 0 15,3-3 24-15,-3 3-11 0,-6 5 11 16,6-5-8-16,3 8 47 0,0 0 9 0,-9 3 3 0,3 2 0 31,0 0-82-31,6 0-16 0,0 1-3 0,0-1-1 0,-6-3 83 0,6 4 16 0,6-1 3 0,3 0 1 31,-6-2-84-31,3-3-16 0,-4 0-3 0,7-1-1 16,-3-1 17-16,3-4 3 0,0 1 1 0,0-3 0 16,3 0-62-16,-6-5-13 0,3-19-2 0,-3 3-1 0</inkml:trace>
  <inkml:trace contextRef="#ctx0" brushRef="#br0" timeOffset="1888.94">17939 13076 1584 0,'0'0'70'0,"0"0"14"0,0 0-67 0,-3 8-17 16,3-8 0-16,0 0 0 0,-3 10 16 0,3 3-1 16,0 1 0-16,-3 2 0 0,0 2 12 0,0 3 2 15,9 0 1-15,-3 1 0 0,-3-1 37 0,3 0 7 16,3 0 2-16,0 3 0 0,-6-6-35 0,3 1-6 16,0-1-2-16,-1 1 0 0,4-3-19 0,-3 0-4 15,0-3-1-15,0-2 0 0,6-1-9 0,-3 1 0 16,-3-3 0-16,3 0-11 0,3 2 22 0,-3-5 4 15,-6-5 1-15,6-2-991 0</inkml:trace>
  <inkml:trace contextRef="#ctx0" brushRef="#br0" timeOffset="2070.46">18162 13306 1908 0,'0'0'42'0,"0"0"9"0,0 0 1 0,0 8 1 0,0 0-42 0,0 2-11 0,-3-2 0 0,0 3 0 15,0 2 0-15,0 0 0 0,3 1 0 0,3-6 0 16,0 5 66-16,-3-3 8 0,0-4 2 0,3 2 0 16,0 2-91-16,-3-2-17 0,0-8-4 0,0 0-1 15,6 5 23-15,-6-5 5 0,0 0 1 0,0 0-896 16</inkml:trace>
  <inkml:trace contextRef="#ctx0" brushRef="#br0" timeOffset="2256.96">18153 13174 2127 0,'-12'-6'94'0,"9"6"20"0,0 0-91 0,-3 0-23 15,3 0 0-15,3 0 0 0,-6-2 19 0,6 2-1 16,0 0 0-16,0 0 0 0,0 2-18 0,0-2 0 16,0 0 0-16,0 0 0 0,0 0-15 0,15 0 3 15,-6-2 1-15,3 2 0 0,0 2-4 0,0-2-1 16,0 0 0-16,3 0-608 15,-1 0-123-15</inkml:trace>
  <inkml:trace contextRef="#ctx0" brushRef="#br0" timeOffset="2672.87">18352 13184 864 0,'0'0'38'0,"-3"0"8"0,-3 0-37 0,0 0-9 0,4 0 0 0,2 0 0 15,0 0 184-15,0 0 34 0,0 0 7 0,0 0 2 16,0 0-140-16,0 0-28 0,0 0-6 0,0 0-1 16,0 0 0-16,8-2 0 0,1 2 0 0,0 0 0 15,3-3-16-15,3 0-3 0,-6 1-1 0,3-4 0 16,0 4-7-16,3-1-1 0,0 3-1 0,-6-3 0 16,-1 1-34-16,4 2-6 0,0 0-2 0,-3 2 0 15,-9-2 9-15,0 0 2 0,6 3 0 0,-3 2 0 16,0 6 0-16,-6-1 0 0,-3-2 0 0,3 3 0 15,-3 0-5-15,-3-1-1 0,-6 1 0 0,4 2 0 16,-4-2 14-16,3 2 0 0,-3 0 0 0,0 0-9 0,0 0 19 16,3-2 4-16,0 2 1 0,6-2 0 0,-6 2-6 15,3-2-1-15,4-3 0 0,2 2 0 0,0-2 0 0,3 0 0 16,0-8 0-16,0 8 0 0,3 0 9 0,3-3 2 16,-1 3 0-16,1-3 0 0,3-5-4 0,0 3-1 15,3 0 0-15,0-1 0 0,0-2-5 0,0 0-1 16,0-2 0-16,0-1 0 0,6 3-8 0,-7-3 0 15,4 3 0-15,-6 0-11 0,0-2 3 0,0-1 0 16,6 1 0-16,-9-4 0 16,-6 6-54-16,0 0-10 0,6-2-3 0,-6 2-866 0</inkml:trace>
  <inkml:trace contextRef="#ctx0" brushRef="#br0" timeOffset="2899.24">18263 13311 1490 0,'0'0'32'0,"0"0"8"0,-3 3 0 0,3-3 3 0,0 0-35 0,0 0-8 0,0 0 0 0,0 0 0 16,0 0 75-16,12 0 13 0,3 0 2 0,-3-3 1 15,0 1-27-15,3 2-4 0,-1 0-2 0,4 2 0 16,-3-4-44-16,3 2-14 0,3-3 8 0,-3 3-8 15,-3 0 0-15,0 0 0 0,-1-3 0 0,7 3-600 16,0-2-124-16</inkml:trace>
  <inkml:trace contextRef="#ctx0" brushRef="#br0" timeOffset="3251.41">18623 13309 1497 0,'-6'2'133'0,"6"-2"-106"16,0 0-27-16,0 0 0 0,0 0 132 0,0 0 22 15,0 0 4-15,0 0 1 0,9 3-131 0,0 2-28 16,-9-5 0-16,9 3 0 0,3-1 0 0,0-2 11 16,0 0-2-16,0-2 0 0,3 2 15 0,-4-3 2 15,-2 0 1-15,3-2 0 0,3 0-6 0,-3 0-1 16,-3-1 0-16,0 1 0 0,0 0-32 0,-3-1-6 0,0 1-2 0,0-3 0 16,-6 8 10-16,3-2 2 0,-3-6 0 0,0 2 0 15,-3 1 8-15,0 0-13 0,-3-1 5 0,-3 4 8 16,0-1-16-16,0 3 4 15,0-2 0-15,-3 2 1 0,0 2 1 0,-3-2 0 0,4 3 0 0,-1 2 0 16,-3 0 0-16,3 3 0 16,0 0 0-16,0 3 0 0,0-1 51 0,3 4 11 0,3-4 1 0,-3 3 1 15,3 1-36-15,0-4-7 0,0 1-2 0,3 2 0 16,6 0-9-16,0 1 0 0,0-6 9 0,3 2-9 16,3-2-38-16,3 0-12 0,0-3-2 0,3-2-1 15,3 2 5-15,0 0 2 0,0-5 0 0,-1 0 0 16</inkml:trace>
  <inkml:trace contextRef="#ctx0" brushRef="#br0" timeOffset="3687.13">18951 13274 1497 0,'0'0'133'0,"-3"3"-106"16,-3 2-27-16,-3 0 0 0,-3 3 46 0,3 0 4 15,-3 0 1-15,3 0 0 16,-3 3-67-16,0-1-12 0,3 4-4 0,0-1 0 0,1 0 32 0,2-2 12 15,3 2-1-15,0-3 0 0,6 1 37 0,0 2 8 16,0 0 2-16,2-2 0 0,4-3-33 0,0-3-6 16,-3 3-2-16,3-3 0 0,6-2-5 0,-3-3-2 15,-3-3 0-15,3-2 0 0,0-3 18 0,-3 0 3 16,3-2 1-16,-3-4 0 0,-4 1-20 0,7-3-3 0,-3 3-1 16,3 0 0-16,-3 0-8 0,-3-3 8 0,-3-3-8 0,0 3 8 15,0 1-8-15,0-1 0 0,3 0-10 0,-3-3 10 16,-6-2-9-16,3 0 9 0,-3 2-8 0,3-2 8 15,6 3 0-15,-6-3-10 0,-3 2 10 0,-3-2 0 32,3 5-32-32,3 0 0 0,-3 3 0 0,0 0 0 0,-6 5 32 0,6 2 14 0,3 6-1 0,0 0 0 15,-3-5-61 1,3 5-13-16,0 0-3 0,0 0 0 0,-9 11 52 0,3-3 12 0,3 5 0 0,3 0 0 16,-3 3 19-16,3 0 6 0,-3 2 2 0,3 4 0 15,3-1-12-15,0 3-3 0,-3-1 0 0,3 4 0 16,6-3 26-16,-3 2 5 0,-3 1 1 0,0-4 0 15,6 1-9-15,0 3-2 0,0-4 0 0,3 1 0 16,-3 3-14-16,3-6-3 0,0 0-1 0,0-2 0 16,-1 2 1-16,4 0 0 0,0-3 0 0,-3-2-678 15,0-5-135-15</inkml:trace>
  <inkml:trace contextRef="#ctx0" brushRef="#br0" timeOffset="5586.16">16626 10417 806 0,'0'0'17'0,"0"0"4"0,0 0 1 0,0 0 2 0,3 5-24 0,-3-5 0 0,0 0 0 0,0 0 0 16,12-3 107-16,-6 1 17 0,-6 2 3 0,9-3 1 15,3-2-52-15,-9-1-9 0,-6-4-3 0,0-1 0 16,6 6 0-16,0 0 0 0,-3-3 0 0,-3 2 0 16,-6 1 0-16,3 0 0 0,6 2 0 0,-6-2 0 15,-9 2 0-15,9-2 0 0,6 5 0 0,-6 0 0 0,-6 0-51 16,3 5-13-16,-3-5 0 0,3 8 0 0,-3 5 0 0,1 1 0 15,-7-4 0-15,6 6 0 0,6 3 0 0,-3-3 0 16,-3-1 0-16,3 4 0 0,6-3 0 0,-3 2 0 16,0-2 0-16,3 0 0 0,3-3 0 0,3 1 0 15,0-7 0-15,0 1 0 0,0 0 0 0,9-2 0 16,6-4 0-16,-6 1 0 0,-12-3 0 0,6 0 0 16,12-5 0-16,-4-1 0 0,-2-2 0 0,3-2 0 15,0-1 0-15,0-5 0 0,6 3 0 0,-9-3 0 16,-9 0 0-16,9 1 0 0,3-1 0 0,-4-6 0 15,-8-1 0-15,3-4 0 0,3 9 0 0,-3-3 0 0,-9-1 0 16,-3 1 0-16,-6-3 0 0,9 6 0 0,6-1 0 16,-9-2 0-16,-5 3 0 0,5 2 0 0,6 0 0 0,-3 3 0 15,-12-1 0-15,9 1 0 0,9 3 0 0,-3 2 0 16,-6 2 0-16,3 4 0 0,3 2 0 0,0 0 0 16,0 0 0-16,0 0 0 0,-9 5 0 0,6 3 0 15,12 5 0-15,-6 0 0 0,-6 6 0 0,3 2 0 16,6-2 0-16,3 2 0 0,-9 0 0 0,0 0 0 15,0 3 0-15,3 0 0 0,9 0 0 0,-6-1 0 16,-9 1 0-16,6-3 0 0,5 1 0 0,-2-4 0 16,-9 1 0-16,3-4 0 0,9-1 0 0,0-1 0 15,-3-3 0-15,0 1 0 0,-3-3 0 0,6-3 0 16,9 3-151-16,-9-5-33 0,-9-3-6 0,12 0-2 0</inkml:trace>
  <inkml:trace contextRef="#ctx0" brushRef="#br0" timeOffset="5973.01">16921 10351 1497 0,'-42'0'66'0,"36"0"14"0,12 0-64 0,-6 0-16 16,0 0 0-16,-6 7 0 0,3 4 0 0,6-3 0 16,0-5 0-16,-6 2 0 0,0 0 0 0,3 0 0 15,15 1 0-15,-9-4 0 0,-12 4 157 0,6-6 28 16,18 5 6-16,-6-2 1 0,-3 2-154 0,0-2-30 15,-1-1-8-15,4-2 0 0,12 0 0 0,-12-2 0 0,-12 2 0 0,0 0 0 16,18-6 0-16,-6 4 0 0,-9-6 0 16,0-3 0-16,6 1 0 0,-3-1 0 0,-6 3 0 0,-3 0 0 15,0 5 0-15,0-4 0 0,3 1 0 0,-6 4 0 16,-15-6 0-16,9 2 0 0,12 1 0 0,-6 0 0 16,-6 2 0-16,0 0 0 0,3 1 0 0,0 2 0 15,1 5 0-15,-4 0 0 0,-3 1 0 0,6 4 0 31,9-2-50-31,-9 5-11 0,-9 1-3 0,9-1 0 0,15 5 52 0,-6-4 12 0,-9-1 0 0,6 3 0 16,-3 0 48-16,6-3 13 0,6 0 3 0,-6 3 0 16,-9-3-52-16,12 0-12 0,9-2 0 0,-3 0 0 15,-6-1 0-15,3 1 0 0,9-6 0 0,-3 3 0 16,0-3 0-16,0-2 0 0,-1 0 0 0,7-1 0 16,0-2-48-16,-3 0-13 0,-6-2-3 0,6-1-844 15</inkml:trace>
  <inkml:trace contextRef="#ctx0" brushRef="#br0" timeOffset="6339.03">17075 10332 1497 0,'0'0'66'0,"0"0"14"0,6 5-64 0,-3 3-16 16,-9 0 0-16,9 3 0 0,9-3 0 0,-9 2 0 16,-9-2 0-16,3 5 0 0,6 1 55 0,-3-4 7 15,-3 3 2-15,-3-2 0 0,0 2 0 0,6 1 0 16,6-4 0-16,-6 3 0 0,-9 1 0 0,9-7 0 15,3 1 0-15,0 0 0 0,-3-8-52 0,0 0-12 0,0 0 0 16,6 3 0-16,-3 2 0 0,-3-5 0 0,0 0 0 0,9-5 0 16,6 2 0-16,-9-2 0 0,-6-3 0 0,6 0 0 15,9 0 0-15,-9-2 0 0,-6-1 0 0,0 1 0 16,9-1 0-16,-3-2 0 0,3-1 0 0,-6-1 0 16,-6-1 0-16,12 0 0 0,8 0 0 0,-5 8 0 15,-15 0 0-15,6 3 0 0,12 0 0 0,-3 5 0 16,-9 0 0-16,9 5 0 0,3 3 0 0,0 2 0 15,-3 4 0-15,-6-1 0 0,-6 0 0 0,6 3 0 16,9-3 0-16,-13 3 0 0,-7-3 0 0,5 0 0 16,11 1 0-16,-11-1 0 0,-8-3 0 0,2 1 0 15,12-3 0-15,-4 0 0 0,4 3 0 0,-12-4 0 16,-5-1-48-16,11-6-13 0,6 2-3 16,-3 1-844-16</inkml:trace>
  <inkml:trace contextRef="#ctx0" brushRef="#br0" timeOffset="6654.19">17439 10409 1497 0,'11'-3'66'0,"-11"3"14"0,-8-8-64 0,5 0-16 15,6 3 0-15,-3 5 0 0,-6-3 55 0,6 3 7 16,-3 8 2-16,3 0 0 0,0-8-52 0,-3 13-12 16,0-2 0-16,0 2 0 0,9-5 54 0,-6 5 8 15,-12 1 2-15,6-1 0 0,12 0-52 0,-3 0-12 16,-9 0 0-16,3 1 0 0,6-4 54 0,0 1 8 15,6-1 2-15,-6-2 0 0,-3-8-52 0,6 8-12 0,5-2 0 0,-2-4 0 16,-9-2 0-16,9 0 0 0,6-2 0 16,0-4 0-16,-3 1 0 0,0-6 0 0,3 4 0 0,0-7 0 15,-3 4 0-15,-3-4 0 0,-9 1 0 0,5 3 0 16,10-6 54-16,-15 3 8 0,-12 2 2 0,7-2 0 16,5 2-52-16,0-2-12 0,-12-3 0 0,0 0 0 15,0 3 0-15,3 2 0 0,3 1 0 0,-6-1 0 31,-9 3-48-31,9 0-13 0,9 3-3 0,-6 2 0 0,-9 3-102 16,7 0-21-16,-1 0-4 0,12 0-1 0</inkml:trace>
  <inkml:trace contextRef="#ctx0" brushRef="#br0" timeOffset="6972.34">17578 10364 1497 0,'0'0'32'0,"0"8"8"0,0-3 0 0,6 6 4 0,9-1-36 0,-6 1-8 16,-6-1 0-16,6 4 0 0,6 1 53 0,-6-1 9 16,-12-1 2-16,0 0 0 0,3 0 51 0,0-2 10 15,0-1 3-15,-3 1 0 0,-3 0-103 0,6-3-25 16,6-3 0-16,-6-5 0 0,-12 5 0 0,6-2 0 16,6-3 0-16,0 0 0 0,0 0 0 0,0 0 0 15,9-5 0-15,0-1 0 0,-3-2 0 0,-3 0 0 16,-6-2 0-16,6 2 0 0,12-5 56 0,-6 2 7 15,-9-5 1-15,6 6 0 0,9-4-52 0,-9 1-12 16,-3-3 0-16,-1 3 0 0,7-3 0 0,0 3 0 16,-3 5 0-16,-3-3 0 0,-3 6 0 0,6 0 0 0,3 0 0 15,-3 5 0 1,-6 0-48-16,3 2-13 0,9 6-3 0,-3 0 0 16,-3 0-102-16,3 0-21 0,6 2-4 0,0-2-1 0</inkml:trace>
  <inkml:trace contextRef="#ctx0" brushRef="#br0" timeOffset="7507.91">17861 10403 1497 0,'0'0'66'0,"0"0"14"16,0 0-64-16,0 0-16 0,0 0 0 0,0 0 0 16,9 6 0-16,0-6 0 0,-9 0 0 0,0 0 0 15,6 8 0-15,-3-3 0 0,0 6 0 0,0-1 0 16,-6 1 106-16,6-1 18 0,0 4 3 0,-3-4 1 0,0 3-52 0,0 1-9 15,3-4-3-15,-6 1 0 0,0 2-51 0,3-2-13 16,0-11 0-16,0 7 0 0,0-7 0 0,0 0 0 16,-3 8 0-16,3-8 0 0,0 0 54 0,0 0 8 15,0 0 2-15,0 0 0 0,0 0-52 0,0 0-12 16,0 0 0-16,3-2 0 0,3-4 0 0,-3-1 0 16,3 1 0-16,-3-4 0 15,-6-1-48-15,6 0-13 0,3-2-3 0,0-3 0 0,-6 3 52 0,3 0 12 16,0 0 0-16,3-1 0 0,-3 4 0 0,3-3 0 15,0-1 0-15,2 1 0 0,-2 3 0 0,3 4 0 16,-6 4 0-16,6 4 0 0,0 1 0 0,0 5 0 16,-6 2 0-16,0-2 0 0,3 3 0 0,-6 0 0 15,3-1 0-15,-3 3 0 0,0-2 0 0,0 0 0 0,3-1 0 16,-3-2 0-16,-6 3 0 0,6-3 0 0,0-8 0 16,-6 5 0-16,3 0 0 0,3-5 0 0,0 0 0 0,0 0 0 15,0 0 48-15,0 0 13 0,0 0 3 0,0 0 0 16,0 0-52-16,3-2-12 0,-3-6 0 0,6 2 0 15,-3-2 0-15,6 0 0 0,-3-2 0 0,6-1 0 16,-3 3 0-16,6 0 0 0,-4-2 0 0,-2 2 0 16,0 3 0-16,3-1 0 0,-3 6 0 0,3 3 0 15,-3-3-48-15,-3 3-13 0,3 2-3 16,-3 0 0-16,3 6 52 0,-3-1 12 0,-3 1 0 0,3 0 0 16,-3-1 0-16,-3-2 0 0,0 3 0 0,3-3 0 15,0 5 0-15,0-8 0 0,-3-5 0 0,0 0 0 16,6 5-105-16,-1 1-19 0,1-4-3 0,-3-2-1 0</inkml:trace>
  <inkml:trace contextRef="#ctx0" brushRef="#br0" timeOffset="7906.84">18385 10290 1728 0,'0'0'76'0,"0"0"16"0,0 0-73 0,-6 0-19 15,6 0 0-15,-9-3 0 0,0 3 55 0,3 3 7 16,-3-1 2-16,3 4 0 0,-2-1-52 0,-1 3-12 15,0 0 0-15,-3 5 0 0,0 6 0 0,0-4 0 16,3 1 0-16,0 5 0 0,3-2 0 0,0 2 0 16,0-2 0-16,3 2 0 0,3-3 0 0,0-2 0 15,3-3 0-15,3 1 0 0,3-4 0 0,0 1 0 0,0-6 0 0,0-2 0 16,0 2 0-16,0-5 0 0,0-3 0 0,3-2 0 16,-3 0 54-16,2 0 8 0,-2-6 2 0,3 0 0 15,-3 1-52-15,0-3-12 0,-3 2 0 0,-3-2 0 16,0 2 0-16,3 1 0 0,-3-4 0 0,0 4 0 15,-3-1 0-15,3-2 0 0,-3-6 0 0,0 4 0 16,0 1 0-16,-3 4 0 0,3 2 0 0,-3 3 0 16,3 5 0-16,0 0 0 0,0 0 0 0,0 0 0 15,0 0 0-15,0 7 0 0,0 4 0 0,0 2 0 16,0 0 0-16,0 3 0 0,3 3 0 0,0-3 0 16,-3 0 0-16,6 2 0 0,0-5 0 0,-3 1 0 15,3-1 0-15,0 0 0 0,0-2 0 0,0-3 0 16,0 0 0-16,2-1 0 0,1-1 0 0,0-4 0 15,-9-2-48-15,12 3-13 0,-3-6-3 0,3-2-844 16</inkml:trace>
  <inkml:trace contextRef="#ctx0" brushRef="#br0" timeOffset="8155.17">18662 10115 1497 0,'0'-16'32'0,"0"14"8"0,0-4 0 0,0 6 4 0,0 0-36 0,0 0-8 15,0 0 0-15,0 0 0 0,0 0 53 0,0 0 9 16,0 0 2-16,3 8 0 0,0 0-52 0,-3 3-12 16,3-1 0-16,-3 3 0 0,0 1 54 0,3 4 8 15,0 1 2-15,0-1 0 0,-3 1 0 0,0 2 0 0,3 0 0 0,-3 3 0 16,3 0-52-16,0 0-12 0,0-1 0 0,0-1 0 16,0-1 0-16,-3-3 0 0,3-2 0 0,-3 3 0 15,3-6 54-15,-3 0 8 0,3-2 2 0,0-1 0 31,0-2-103-31,-3 0-20 0,3-3-4 0,-3-5-1 16,0 0-51-16,0 0-10 0,8-2-3 0,1 2 0 0</inkml:trace>
  <inkml:trace contextRef="#ctx0" brushRef="#br0" timeOffset="8347.67">18814 10292 1728 0,'0'0'76'0,"0"0"16"0,0 0-73 0,0 0-19 0,0 0 0 0,0 0 0 16,3 8 0-16,-3 0 0 0,3 0 0 0,-3 5 0 15,3 3 0-15,0 3 0 0,-3-6 0 0,3 3 0 0,-3 0 106 16,0-3 18-16,3 0 3 0,-3 0 1 0,3 1-103 16,-3-4-25-16,3 1 0 0,-3-1 0 0,3-2 0 0,-3-2 0 15,2 2 0-15,-2-8 0 0,0 0 0 16,0 0 0-16,0 0 0 0,6 2 0 16,0-2-200-16,-6 0-44 0,0 0-10 0,15-16-2 0</inkml:trace>
  <inkml:trace contextRef="#ctx0" brushRef="#br0" timeOffset="8526.18">18835 10197 2188 0,'0'0'48'0,"0"0"11"0,0 0 1 0,0 0 1 0,0 0-49 0,0 0-12 0,0 0 0 0,0 0 0 16,0 0 0-16,0 0 0 0,0 0 0 0,0 0 0 15,0 0 0-15,0 0 0 0,6 0 0 0,-1 3 0 16,4 2 0-16,-9-5 0 0,6 3 0 0,0-1 0 31,3 1-151-31,0-3-33 0,0 0-6 0,0 0-2 0</inkml:trace>
  <inkml:trace contextRef="#ctx0" brushRef="#br0" timeOffset="8901.18">18969 10229 1958 0,'0'0'87'16,"0"0"17"-16,0 0-83 0,0 0-21 0,-6 5 0 0,6-5 0 15,0 0 56-15,0 0 6 0,0 0 2 0,0 0 0 16,0 0-52-16,0 0-12 0,0 0 0 0,8 0 0 0,-2 0 0 16,3 0 0-16,0 0 0 0,3-3 0 0,0 3 0 0,0-2 0 15,-3-1 0-15,3 3 0 0,0-5 54 0,0 5 8 16,-3-3 2-16,0 3 0 0,2 0-52 0,-2 3-12 16,0-3 0-16,-3 5 0 15,-3 0-48-15,-3 1-13 0,0 2-3 0,0 0 0 16,-6 2 52-16,0 1 12 0,-3-1 0 0,0 4 0 0,-2-1 48 0,-1 3 13 15,0 2 3-15,0 1 0 0,-3-3-52 0,6-1-12 16,0 1 0-16,0-2 0 0,0 4 0 0,3-5 0 16,0-2 0-16,3 0 0 0,0 2 0 0,-3-5 0 15,6 0 0-15,0 0 0 0,3-3 0 0,-3-5 0 16,0 0 0-16,9 5 0 0,6 0 0 0,-3-2 0 16,0 0 0-16,0-3 0 0,0-3 0 0,3 3 0 0,0 0 0 15,-1-3 0-15,1 3 0 0,-3 0 0 0,0-2 0 0,-3-1 0 16,-3-2 0-16,3 5 0 0,-6 0 0 0,-3 0 0 31,0 0-100-31,0 0-22 0,0 0-5 0,0 0-820 0</inkml:trace>
  <inkml:trace contextRef="#ctx0" brushRef="#br0" timeOffset="9117.6">18900 10430 1728 0,'0'0'38'0,"0"0"8"0,0 0 2 0,0 0 0 0,6 0-39 16,0 0-9-16,-6 0 0 0,9-3 0 0,3 3 53 0,0 0 9 15,3 0 2-15,-4-2 0 0,4 2 0 0,0 0 0 16,3-3 0-16,-3 0 0 0,3 1-52 0,0 2-12 16,0-3 0-16,2 6 0 0,-2-3 0 0,-3-3 0 15,3 0 0-15,-3 3-646 16,0-2-132-16</inkml:trace>
  <inkml:trace contextRef="#ctx0" brushRef="#br0" timeOffset="9489.6">19239 10332 1728 0,'0'0'38'0,"0"0"8"0,0 0 2 0,0 0 0 0,3 8-39 0,3 3-9 0,0-4 0 0,0-1 0 16,0-4 0-16,3 1 0 0,-3 2 0 0,0-2 0 15,0 0 104-15,6-3 20 0,0-3 3 0,-3-2 1 16,0-1-103-16,3-2-25 0,-1 3 0 0,-2 0 0 16,-3-3 0-16,3 0 0 0,-3 3 0 0,3-3 0 15,-3 0 0-15,-3 0 0 0,3 0 0 0,-3-3 0 16,3 6 0-16,-3-3 0 0,0 0 0 0,-3 3 0 16,0 5 0-16,-3-5 0 0,0 2 0 0,0 0 0 15,0-2 0-15,-3 2 0 0,-3 1 0 0,-3 2 0 16,3 0 0-16,-3 2 0 0,6 1 0 0,-8 2 0 15,2 1 0-15,0 2 0 0,3 2 0 0,0 1 0 16,-3-3-46-16,0 8-14 0,3 2-4 16,0 3 0-16,0-2 103 0,3-1 20 0,3-2 4 0,3 0 1 15,-3 0-52-15,3 2-12 0,0-4 0 0,6-1 0 0,0 3 0 0,0-6 0 16,0 1 0-16,3-3 0 0,3-3 0 0,0 3 0 16,3-5 0-16,3-1 0 15,-3-2-48-15,5 0-13 0,7-2-3 0,-3-1-546 16,-3-2-110-16</inkml:trace>
  <inkml:trace contextRef="#ctx0" brushRef="#br0" timeOffset="9923.44">19686 10319 1728 0,'0'0'76'0,"0"0"16"0,3-8-73 0,-6 0-19 15,0-3 0-15,0 1 0 0,-3 2 55 0,3 0 7 16,0 3 2-16,-6-3 0 0,3 5 0 0,-3-2 0 16,0 2 0-16,-3 3 0 15,3 0-103-15,-5 3-20 0,-1 2-4 0,0 0-1 0,0 6 103 0,0-1 20 0,0 4 4 16,0 4 1-16,0 6-52 0,3 0-12 0,1-3 0 0,5 3 0 15,6-3 0-15,0 0 0 0,-9-2 0 0,9-1 0 32,6-2-48-32,0 0-13 0,0-3-3 0,2-2 0 0,-2-1 52 0,3-2 12 0,3-5 0 0,0 0 0 15,3-1 48-15,3-4 13 0,-3-4 3 0,0 1 0 16,0-3-52-16,2 0-12 0,-5-3 0 0,0 1 0 16,0-3 0-16,-3-3 0 0,0 0 0 0,-3 0 0 15,3-2 0-15,-3-4 0 0,-6-1 0 0,6-1 0 16,-3 3 54-16,-3-1 8 0,0-1 2 0,-3 1 0 15,0 4-52-15,0-3-12 0,0-3 0 0,-3 3 0 16,0-3 0-16,0 5 0 0,3 1 0 0,-3 2 0 16,0-2-48-16,0 4-13 0,-3-4-3 15,6 7 0-15,3 1 52 0,-3 4 12 0,3-2 0 0,0 8 0 0,0 0 0 16,0 0 0-16,0 0 0 0,0 8 0 0,6 3 0 16,0 5 0-16,-6 0 0 0,0 5 0 0,3 3 0 0,0 2 0 15,0 3 0-15,-3 3 0 0,3 2 0 0,-3 1 0 16,6-1 0-16,-3 1 0 0,0-4 0 0,3 1 0 15,0-3 0-15,0-2 0 0,0-4 0 0,0-1 0 16,6-1 0-16,-3-3 0 0,-3-2 0 0,2-5 0 16,1-1 0-16,0-2-652 15,3-2-127-15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3AF54-F41C-4A76-8288-3039C2EF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20682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30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52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5022531" y="3"/>
            <a:ext cx="3842326" cy="330327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2" y="3"/>
            <a:ext cx="3842326" cy="330327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2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593708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0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9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139700"/>
            <a:ext cx="6999288" cy="5249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6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022531" y="3"/>
            <a:ext cx="3842326" cy="330327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2" y="3"/>
            <a:ext cx="3842326" cy="330327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3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won’t be asking you to </a:t>
            </a:r>
            <a:r>
              <a:rPr lang="en-US" b="1" i="1" dirty="0"/>
              <a:t>do</a:t>
            </a:r>
            <a:r>
              <a:rPr lang="en-US" b="0" i="1" dirty="0"/>
              <a:t> </a:t>
            </a:r>
            <a:r>
              <a:rPr lang="en-US" b="0" i="0" dirty="0"/>
              <a:t>these yourself,</a:t>
            </a:r>
            <a:r>
              <a:rPr lang="en-US" b="0" i="0" baseline="0" dirty="0"/>
              <a:t> but seeing a bit about how it works will help you understand the ways in which it can go wrong, which we may ask you about</a:t>
            </a:r>
            <a:endParaRPr lang="en-US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93708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4425" y="104775"/>
            <a:ext cx="5249863" cy="39370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NaNs</a:t>
            </a:r>
            <a:r>
              <a:rPr lang="en-US" baseline="0" dirty="0"/>
              <a:t> or infinity can </a:t>
            </a:r>
            <a:r>
              <a:rPr lang="en-US" b="1" baseline="0" dirty="0"/>
              <a:t>taint</a:t>
            </a:r>
            <a:r>
              <a:rPr lang="en-US" b="0" baseline="0" dirty="0"/>
              <a:t> results, spread through a numerical computations</a:t>
            </a:r>
          </a:p>
          <a:p>
            <a:r>
              <a:rPr lang="en-US" b="0" baseline="0" dirty="0"/>
              <a:t>Floating point operations are not like real mathematical operations</a:t>
            </a:r>
          </a:p>
          <a:p>
            <a:pPr lvl="1"/>
            <a:r>
              <a:rPr lang="en-US" dirty="0"/>
              <a:t>The same algebraic properties,</a:t>
            </a:r>
            <a:r>
              <a:rPr lang="en-US" baseline="0" dirty="0"/>
              <a:t> associative, commutative, distributive, </a:t>
            </a:r>
            <a:r>
              <a:rPr lang="en-US" dirty="0"/>
              <a:t>no</a:t>
            </a:r>
            <a:r>
              <a:rPr lang="en-US" baseline="0" dirty="0"/>
              <a:t> longer work right</a:t>
            </a:r>
          </a:p>
          <a:p>
            <a:pPr lvl="1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044307" cy="251615"/>
          </a:xfrm>
          <a:prstGeom prst="rect">
            <a:avLst/>
          </a:prstGeom>
        </p:spPr>
        <p:txBody>
          <a:bodyPr lIns="88285" tIns="44143" rIns="88285" bIns="4414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9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27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1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0BB7BB-B84D-AA46-B6DB-A753A46FFB33}" type="slidenum">
              <a:rPr lang="en-US"/>
              <a:pPr/>
              <a:t>3</a:t>
            </a:fld>
            <a:endParaRPr lang="en-US"/>
          </a:p>
        </p:txBody>
      </p:sp>
      <p:sp>
        <p:nvSpPr>
          <p:cNvPr id="256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7500" y="522288"/>
            <a:ext cx="3424238" cy="2568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3256954"/>
            <a:ext cx="7315200" cy="30854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300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808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64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E22BDE2-C154-9A43-AAE0-0757C991E7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094038" y="463550"/>
            <a:ext cx="3584575" cy="26876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168" y="3419938"/>
            <a:ext cx="8404323" cy="32406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32" tIns="47516" rIns="95032" bIns="47516"/>
          <a:lstStyle/>
          <a:p>
            <a:endParaRPr lang="en-AU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Fraction like 1/3 needs an infinite number of digits to be represented, even in base 10!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27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" marR="0" indent="-13716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Char char="–"/>
              <a:tabLst/>
              <a:defRPr/>
            </a:pPr>
            <a:r>
              <a:rPr lang="en-US" baseline="0" dirty="0"/>
              <a:t>Back in the 80s, it was like the wild west out there</a:t>
            </a:r>
            <a:endParaRPr lang="en-US" dirty="0"/>
          </a:p>
          <a:p>
            <a:r>
              <a:rPr lang="en-US" dirty="0"/>
              <a:t>Institute of</a:t>
            </a:r>
            <a:r>
              <a:rPr lang="en-US" baseline="0" dirty="0"/>
              <a:t> Electrical and Electronics Engineers</a:t>
            </a:r>
          </a:p>
          <a:p>
            <a:r>
              <a:rPr lang="en-US" baseline="0" dirty="0"/>
              <a:t>Committee had to balance concerns</a:t>
            </a:r>
          </a:p>
          <a:p>
            <a:pPr lvl="1"/>
            <a:r>
              <a:rPr lang="en-US" b="1" baseline="0" dirty="0"/>
              <a:t>Scientists</a:t>
            </a:r>
            <a:r>
              <a:rPr lang="en-US" baseline="0" dirty="0"/>
              <a:t> wanted them to be as </a:t>
            </a:r>
            <a:r>
              <a:rPr lang="en-US" b="1" baseline="0" dirty="0"/>
              <a:t>real </a:t>
            </a:r>
            <a:r>
              <a:rPr lang="en-US" baseline="0" dirty="0"/>
              <a:t>as possible</a:t>
            </a:r>
          </a:p>
          <a:p>
            <a:pPr lvl="1"/>
            <a:r>
              <a:rPr lang="en-US" b="1" baseline="0" dirty="0"/>
              <a:t>Engineers </a:t>
            </a:r>
            <a:r>
              <a:rPr lang="en-US" b="0" baseline="0" dirty="0"/>
              <a:t>wanted it to be as </a:t>
            </a:r>
            <a:r>
              <a:rPr lang="en-US" b="1" baseline="0" dirty="0"/>
              <a:t>easy to implement </a:t>
            </a:r>
            <a:r>
              <a:rPr lang="en-US" b="0" baseline="0" dirty="0"/>
              <a:t>in HW as possible</a:t>
            </a:r>
          </a:p>
          <a:p>
            <a:pPr lvl="0"/>
            <a:r>
              <a:rPr lang="en-US" b="0" baseline="0" dirty="0"/>
              <a:t>Floating point can be order of magnitude slower than integer</a:t>
            </a:r>
          </a:p>
          <a:p>
            <a:pPr lvl="1"/>
            <a:r>
              <a:rPr lang="en-US" b="0" baseline="0" dirty="0"/>
              <a:t>When we get super desperate, turn to fixed point</a:t>
            </a:r>
          </a:p>
          <a:p>
            <a:pPr lvl="1"/>
            <a:r>
              <a:rPr lang="en-US" b="0" baseline="0" dirty="0"/>
              <a:t>But computers are pretty fast, right?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79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/>
                  <a:t>E = 1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128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0b 1000 0000</a:t>
                </a:r>
                <a:endParaRPr lang="en-US" baseline="-25000" dirty="0"/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/>
                  <a:t>E = 127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254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0b 1111 1110</a:t>
                </a:r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/>
                  <a:t>E = -63</a:t>
                </a:r>
                <a:r>
                  <a:rPr lang="en-US" baseline="0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64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0b 0100 0000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 smtClean="0"/>
                  <a:t>E = 1    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</a:t>
                </a:r>
                <a:r>
                  <a:rPr lang="en-US" dirty="0" smtClean="0"/>
                  <a:t>128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0b 1000 </a:t>
                </a:r>
                <a:r>
                  <a:rPr lang="en-US" dirty="0" smtClean="0"/>
                  <a:t>0000</a:t>
                </a:r>
                <a:endParaRPr lang="en-US" baseline="-25000" dirty="0"/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 smtClean="0"/>
                  <a:t>E </a:t>
                </a:r>
                <a:r>
                  <a:rPr lang="en-US" dirty="0" smtClean="0"/>
                  <a:t>= 127</a:t>
                </a:r>
                <a:r>
                  <a:rPr lang="en-US" dirty="0" smtClean="0"/>
                  <a:t>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</a:t>
                </a:r>
                <a:r>
                  <a:rPr lang="en-US" dirty="0" smtClean="0"/>
                  <a:t>254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0b 1111 </a:t>
                </a:r>
                <a:r>
                  <a:rPr lang="en-US" dirty="0" smtClean="0"/>
                  <a:t>1110</a:t>
                </a:r>
              </a:p>
              <a:p>
                <a:pPr lvl="0">
                  <a:tabLst>
                    <a:tab pos="1714500" algn="l"/>
                    <a:tab pos="2628900" algn="l"/>
                  </a:tabLst>
                </a:pPr>
                <a:r>
                  <a:rPr lang="en-US" dirty="0" smtClean="0"/>
                  <a:t>E </a:t>
                </a:r>
                <a:r>
                  <a:rPr lang="en-US" dirty="0" smtClean="0"/>
                  <a:t>= -63</a:t>
                </a:r>
                <a:r>
                  <a:rPr lang="en-US" baseline="0" dirty="0" smtClean="0"/>
                  <a:t> 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64</a:t>
                </a:r>
                <a:r>
                  <a:rPr lang="en-US" dirty="0" smtClean="0"/>
                  <a:t>  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→</a:t>
                </a:r>
                <a:r>
                  <a:rPr lang="en-US" dirty="0" smtClean="0"/>
                  <a:t> 0b 0100 0000</a:t>
                </a:r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7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1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5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6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87F8D93-0595-48F0-80B2-30676001FD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41052" y="-2231"/>
            <a:ext cx="14029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Summer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2020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4655" y="-2231"/>
            <a:ext cx="12747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L06:  Floating Point II</a:t>
            </a:r>
          </a:p>
        </p:txBody>
      </p:sp>
    </p:spTree>
    <p:extLst>
      <p:ext uri="{BB962C8B-B14F-4D97-AF65-F5344CB8AC3E}">
        <p14:creationId xmlns:p14="http://schemas.microsoft.com/office/powerpoint/2010/main" val="355038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://xkcd.com/257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pbjon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CSE351-7-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image" Target="../media/image31.png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81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notesSlide" Target="../notesSlides/notesSlide15.xml"/><Relationship Id="rId5" Type="http://schemas.openxmlformats.org/officeDocument/2006/relationships/tags" Target="../tags/tag2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.xml"/><Relationship Id="rId9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70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270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4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pollev.com/pbjones" TargetMode="External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notesSlide" Target="../notesSlides/notesSlide19.xml"/><Relationship Id="rId5" Type="http://schemas.openxmlformats.org/officeDocument/2006/relationships/tags" Target="../tags/tag5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5.xml"/><Relationship Id="rId9" Type="http://schemas.openxmlformats.org/officeDocument/2006/relationships/tags" Target="../tags/tag60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2" Type="http://schemas.openxmlformats.org/officeDocument/2006/relationships/tags" Target="../tags/tag62.xml"/><Relationship Id="rId16" Type="http://schemas.openxmlformats.org/officeDocument/2006/relationships/notesSlide" Target="../notesSlides/notesSlide20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Floating Point II</a:t>
            </a:r>
            <a:br>
              <a:rPr lang="en-US" dirty="0"/>
            </a:br>
            <a:r>
              <a:rPr lang="en-US" sz="2000" b="0" dirty="0"/>
              <a:t>CSE 351 Summer 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356853"/>
            <a:ext cx="8540496" cy="4952508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Porter Jones	 Amy Xu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Callum Walker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Sam Wolfson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Tim </a:t>
            </a:r>
            <a:r>
              <a:rPr lang="en-US" sz="2000" dirty="0" err="1"/>
              <a:t>Mandzyuk</a:t>
            </a:r>
            <a:r>
              <a:rPr lang="en-US" sz="2000" dirty="0"/>
              <a:t> 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6190239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  <a:hlinkClick r:id="rId5"/>
              </a:rPr>
              <a:t>http://xkcd.com/571/</a:t>
            </a:r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657600"/>
            <a:ext cx="7680960" cy="25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normalized, base 2 scientific notation:</a:t>
            </a:r>
          </a:p>
          <a:p>
            <a:pPr lvl="1"/>
            <a:r>
              <a:rPr lang="en-US" dirty="0"/>
              <a:t>Value:		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1 × </a:t>
            </a:r>
            <a:r>
              <a:rPr lang="en-US" dirty="0">
                <a:solidFill>
                  <a:srgbClr val="C00000"/>
                </a:solidFill>
              </a:rPr>
              <a:t>Mantissa</a:t>
            </a:r>
            <a:r>
              <a:rPr lang="en-US" dirty="0"/>
              <a:t> × 2</a:t>
            </a:r>
            <a:r>
              <a:rPr lang="en-US" baseline="30000" dirty="0">
                <a:solidFill>
                  <a:srgbClr val="0070C0"/>
                </a:solidFill>
              </a:rPr>
              <a:t>Exponent</a:t>
            </a:r>
          </a:p>
          <a:p>
            <a:pPr lvl="1"/>
            <a:r>
              <a:rPr lang="en-US" dirty="0"/>
              <a:t>Bit Fields:	(-1)</a:t>
            </a:r>
            <a:r>
              <a:rPr lang="en-US" baseline="30000" dirty="0">
                <a:solidFill>
                  <a:srgbClr val="00B050"/>
                </a:solidFill>
              </a:rPr>
              <a:t>S</a:t>
            </a:r>
            <a:r>
              <a:rPr lang="en-US" dirty="0"/>
              <a:t> × 1.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× 2</a:t>
            </a:r>
            <a:r>
              <a:rPr lang="en-US" baseline="30000" dirty="0"/>
              <a:t>(</a:t>
            </a:r>
            <a:r>
              <a:rPr lang="en-US" baseline="30000" dirty="0">
                <a:solidFill>
                  <a:srgbClr val="0070C0"/>
                </a:solidFill>
              </a:rPr>
              <a:t>E</a:t>
            </a:r>
            <a:r>
              <a:rPr lang="en-US" baseline="30000" dirty="0"/>
              <a:t>–bias)</a:t>
            </a:r>
            <a:endParaRPr lang="en-US" baseline="-25000" dirty="0"/>
          </a:p>
          <a:p>
            <a:r>
              <a:rPr lang="en-US" dirty="0"/>
              <a:t>Representation Scheme: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Sign bit </a:t>
            </a:r>
            <a:r>
              <a:rPr lang="en-US" dirty="0"/>
              <a:t>(0 is positive, 1 is negative)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Mantissa</a:t>
            </a:r>
            <a:r>
              <a:rPr lang="en-US" dirty="0"/>
              <a:t> (a.k.a. significand) is the fractional part of the number in normalized form and encoded in bit vector </a:t>
            </a:r>
            <a:r>
              <a:rPr lang="en-US" b="1" dirty="0">
                <a:solidFill>
                  <a:srgbClr val="C00000"/>
                </a:solidFill>
              </a:rPr>
              <a:t>M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Exponent</a:t>
            </a:r>
            <a:r>
              <a:rPr lang="en-US" dirty="0"/>
              <a:t> weights the value by a (possibly negative) power of 2 and encoded in the bit vector </a:t>
            </a:r>
            <a:r>
              <a:rPr lang="en-US" b="1" dirty="0">
                <a:solidFill>
                  <a:srgbClr val="0070C0"/>
                </a:solidFill>
              </a:rPr>
              <a:t>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11480" y="5303520"/>
            <a:ext cx="8285041" cy="1293932"/>
            <a:chOff x="411480" y="2155368"/>
            <a:chExt cx="8285041" cy="1293932"/>
          </a:xfrm>
        </p:grpSpPr>
        <p:grpSp>
          <p:nvGrpSpPr>
            <p:cNvPr id="6" name="Group 13"/>
            <p:cNvGrpSpPr/>
            <p:nvPr/>
          </p:nvGrpSpPr>
          <p:grpSpPr>
            <a:xfrm>
              <a:off x="642259" y="2155368"/>
              <a:ext cx="8054262" cy="770712"/>
              <a:chOff x="642259" y="2155368"/>
              <a:chExt cx="8054262" cy="770712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31520" y="2468880"/>
                <a:ext cx="7900416" cy="457200"/>
                <a:chOff x="914400" y="2468880"/>
                <a:chExt cx="7900416" cy="45720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914400" y="2468880"/>
                  <a:ext cx="2468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B05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</a:t>
                  </a: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161288" y="2468880"/>
                  <a:ext cx="197510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</a:t>
                  </a: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136392" y="2468880"/>
                  <a:ext cx="567842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642259" y="2155369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31 30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590801" y="2155368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23 22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382011" y="216190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11480" y="2926080"/>
              <a:ext cx="8869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1 bit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67265" y="2926080"/>
              <a:ext cx="9973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 bits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02658" y="2926080"/>
              <a:ext cx="1180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23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40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Exponent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</a:t>
                </a:r>
                <a:r>
                  <a:rPr lang="en-US" dirty="0">
                    <a:solidFill>
                      <a:srgbClr val="FF0000"/>
                    </a:solidFill>
                  </a:rPr>
                  <a:t>biased notation</a:t>
                </a:r>
              </a:p>
              <a:p>
                <a:pPr lvl="1"/>
                <a:r>
                  <a:rPr lang="en-US" dirty="0"/>
                  <a:t>Read exponent as unsigned, but with </a:t>
                </a:r>
                <a:r>
                  <a:rPr lang="en-US" i="1" dirty="0">
                    <a:solidFill>
                      <a:srgbClr val="FF0000"/>
                    </a:solidFill>
                  </a:rPr>
                  <a:t>bias</a:t>
                </a:r>
                <a:r>
                  <a:rPr lang="en-US" dirty="0">
                    <a:solidFill>
                      <a:srgbClr val="FF0000"/>
                    </a:solidFill>
                  </a:rPr>
                  <a:t> of 2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w-1</a:t>
                </a:r>
                <a:r>
                  <a:rPr lang="en-US" dirty="0">
                    <a:solidFill>
                      <a:srgbClr val="FF0000"/>
                    </a:solidFill>
                  </a:rPr>
                  <a:t>-1</a:t>
                </a:r>
                <a:r>
                  <a:rPr lang="en-US" dirty="0"/>
                  <a:t> = 127</a:t>
                </a:r>
              </a:p>
              <a:p>
                <a:pPr lvl="1"/>
                <a:r>
                  <a:rPr lang="en-US" dirty="0"/>
                  <a:t>Representable exponents roughly ½ positive and ½ negative</a:t>
                </a:r>
              </a:p>
              <a:p>
                <a:pPr lvl="1"/>
                <a:r>
                  <a:rPr lang="en-US" dirty="0"/>
                  <a:t>Exponent 0 (</a:t>
                </a:r>
                <a:r>
                  <a:rPr lang="en-US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= 0) is represented as </a:t>
                </a:r>
                <a:r>
                  <a:rPr lang="en-US" dirty="0">
                    <a:solidFill>
                      <a:srgbClr val="0070C0"/>
                    </a:solidFill>
                  </a:rPr>
                  <a:t>E</a:t>
                </a:r>
                <a:r>
                  <a:rPr lang="en-US" dirty="0"/>
                  <a:t> = 0b 0111 1111</a:t>
                </a:r>
              </a:p>
              <a:p>
                <a:r>
                  <a:rPr lang="en-US" dirty="0"/>
                  <a:t>Why biased?</a:t>
                </a:r>
              </a:p>
              <a:p>
                <a:pPr lvl="1"/>
                <a:r>
                  <a:rPr lang="en-US" dirty="0"/>
                  <a:t>Makes floating point arithmetic easier</a:t>
                </a:r>
              </a:p>
              <a:p>
                <a:pPr lvl="1"/>
                <a:r>
                  <a:rPr lang="en-US" dirty="0"/>
                  <a:t>Makes somewhat compatible with two’s complement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Practice:  </a:t>
                </a:r>
                <a:r>
                  <a:rPr lang="en-US" sz="2400" dirty="0"/>
                  <a:t>To encode in biased notation, add the bias then encode in unsigned:</a:t>
                </a:r>
              </a:p>
              <a:p>
                <a:pPr lvl="1">
                  <a:tabLst>
                    <a:tab pos="1714500" algn="l"/>
                    <a:tab pos="2628900" algn="l"/>
                  </a:tabLst>
                </a:pPr>
                <a:r>
                  <a:rPr lang="en-US" sz="2000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/>
                  <a:t>= 1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70C0"/>
                    </a:solidFill>
                  </a:rPr>
                  <a:t>E</a:t>
                </a:r>
                <a:r>
                  <a:rPr lang="en-US" sz="2000" dirty="0"/>
                  <a:t> = 0b </a:t>
                </a:r>
                <a:endParaRPr lang="en-US" sz="2000" baseline="-25000" dirty="0"/>
              </a:p>
              <a:p>
                <a:pPr lvl="1">
                  <a:tabLst>
                    <a:tab pos="1714500" algn="l"/>
                    <a:tab pos="2628900" algn="l"/>
                  </a:tabLst>
                </a:pPr>
                <a:r>
                  <a:rPr lang="en-US" sz="2000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/>
                  <a:t>= 127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70C0"/>
                    </a:solidFill>
                  </a:rPr>
                  <a:t>E</a:t>
                </a:r>
                <a:r>
                  <a:rPr lang="en-US" sz="2000" dirty="0"/>
                  <a:t> = 0b </a:t>
                </a:r>
              </a:p>
              <a:p>
                <a:pPr lvl="1">
                  <a:tabLst>
                    <a:tab pos="1714500" algn="l"/>
                    <a:tab pos="2628900" algn="l"/>
                  </a:tabLst>
                </a:pPr>
                <a:r>
                  <a:rPr lang="en-US" sz="2000" dirty="0" err="1">
                    <a:solidFill>
                      <a:srgbClr val="0070C0"/>
                    </a:solidFill>
                  </a:rPr>
                  <a:t>Exp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/>
                  <a:t>= -63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rgbClr val="0070C0"/>
                    </a:solidFill>
                  </a:rPr>
                  <a:t>E</a:t>
                </a:r>
                <a:r>
                  <a:rPr lang="en-US" sz="2000" dirty="0"/>
                  <a:t> = 0b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91" t="-1103" b="-8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3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Mantissa (Fraction)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Note the implicit 1 in front of the M bit vector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 0b 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70C0"/>
                </a:solidFill>
              </a:rPr>
              <a:t>011 1111 1</a:t>
            </a:r>
            <a:r>
              <a:rPr lang="en-US" dirty="0">
                <a:solidFill>
                  <a:srgbClr val="C00000"/>
                </a:solidFill>
              </a:rPr>
              <a:t>100 0000 0000 0000 0000 0000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is read as  1.1</a:t>
            </a:r>
            <a:r>
              <a:rPr lang="en-US" baseline="-25000" dirty="0"/>
              <a:t>2</a:t>
            </a:r>
            <a:r>
              <a:rPr lang="en-US" dirty="0"/>
              <a:t> = 1.5</a:t>
            </a:r>
            <a:r>
              <a:rPr lang="en-US" baseline="-25000" dirty="0"/>
              <a:t>10</a:t>
            </a:r>
            <a:r>
              <a:rPr lang="en-US" dirty="0"/>
              <a:t>, </a:t>
            </a:r>
            <a:r>
              <a:rPr lang="en-US" i="1" dirty="0"/>
              <a:t>not</a:t>
            </a:r>
            <a:r>
              <a:rPr lang="en-US" dirty="0"/>
              <a:t>  0.1</a:t>
            </a:r>
            <a:r>
              <a:rPr lang="en-US" baseline="-25000" dirty="0"/>
              <a:t>2</a:t>
            </a:r>
            <a:r>
              <a:rPr lang="en-US" dirty="0"/>
              <a:t> = 0.5</a:t>
            </a:r>
            <a:r>
              <a:rPr lang="en-US" baseline="-25000" dirty="0"/>
              <a:t>10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Gives us an extra bit of </a:t>
            </a:r>
            <a:r>
              <a:rPr lang="en-US" i="1" dirty="0">
                <a:solidFill>
                  <a:srgbClr val="FF0000"/>
                </a:solidFill>
              </a:rPr>
              <a:t>precision</a:t>
            </a:r>
          </a:p>
          <a:p>
            <a:r>
              <a:rPr lang="en-US" dirty="0"/>
              <a:t>Mantissa “limits”</a:t>
            </a:r>
          </a:p>
          <a:p>
            <a:pPr lvl="1"/>
            <a:r>
              <a:rPr lang="en-US" dirty="0"/>
              <a:t>Low values near 	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0b0…0 are close to 2</a:t>
            </a:r>
            <a:r>
              <a:rPr lang="en-US" baseline="30000" dirty="0">
                <a:solidFill>
                  <a:srgbClr val="0070C0"/>
                </a:solidFill>
              </a:rPr>
              <a:t>Exp</a:t>
            </a:r>
          </a:p>
          <a:p>
            <a:pPr lvl="1"/>
            <a:r>
              <a:rPr lang="en-US" dirty="0"/>
              <a:t>High values near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0b1…1 are close to 2</a:t>
            </a:r>
            <a:r>
              <a:rPr lang="en-US" baseline="30000" dirty="0">
                <a:solidFill>
                  <a:srgbClr val="0070C0"/>
                </a:solidFill>
              </a:rPr>
              <a:t>Exp</a:t>
            </a:r>
            <a:r>
              <a:rPr lang="en-US" baseline="30000" dirty="0"/>
              <a:t>+1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12</a:t>
            </a:fld>
            <a:endParaRPr 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0" y="2926080"/>
            <a:ext cx="9144000" cy="4366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03200" indent="-203200"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3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(-1)</a:t>
            </a:r>
            <a:r>
              <a:rPr lang="en-US" sz="3200" b="1" baseline="30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x (1 . 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x 2</a:t>
            </a:r>
            <a:r>
              <a:rPr lang="en-US" sz="32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–bias)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11480" y="1362456"/>
            <a:ext cx="8285041" cy="1293932"/>
            <a:chOff x="411480" y="2155368"/>
            <a:chExt cx="8285041" cy="1293932"/>
          </a:xfrm>
        </p:grpSpPr>
        <p:grpSp>
          <p:nvGrpSpPr>
            <p:cNvPr id="28" name="Group 13"/>
            <p:cNvGrpSpPr/>
            <p:nvPr/>
          </p:nvGrpSpPr>
          <p:grpSpPr>
            <a:xfrm>
              <a:off x="642259" y="2155368"/>
              <a:ext cx="8054262" cy="770712"/>
              <a:chOff x="642259" y="2155368"/>
              <a:chExt cx="8054262" cy="77071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31520" y="2468880"/>
                <a:ext cx="7900416" cy="457200"/>
                <a:chOff x="914400" y="2468880"/>
                <a:chExt cx="7900416" cy="457200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914400" y="2468880"/>
                  <a:ext cx="2468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B05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</a:t>
                  </a: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1161288" y="2468880"/>
                  <a:ext cx="197510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</a:t>
                  </a: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136392" y="2468880"/>
                  <a:ext cx="5678424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642259" y="2155369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31 30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590801" y="2155368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23 22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382011" y="216190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11480" y="2926080"/>
              <a:ext cx="8869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1 bit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67265" y="2926080"/>
              <a:ext cx="9973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 bits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2658" y="2926080"/>
              <a:ext cx="11801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23 bits</a:t>
              </a: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flipV="1">
            <a:off x="3520440" y="3288432"/>
            <a:ext cx="502920" cy="369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5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 [FP I – a]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correct value encoded by the following floating point number?</a:t>
            </a:r>
          </a:p>
          <a:p>
            <a:pPr lvl="1"/>
            <a:r>
              <a:rPr lang="en-US" sz="2800" dirty="0"/>
              <a:t>0b  0  10000000  11000000000000000000000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http://pollev.com/pbjones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+ 0.75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+ 1.5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+ 2.75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+ 3.5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70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E45E6-9840-40AC-A8DD-DF4AEE6CC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Normalized</a:t>
            </a:r>
            <a:r>
              <a:rPr lang="en-US" dirty="0"/>
              <a:t> Floating Point Conversions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5222C-CBA6-4F98-BE5A-88D4DE831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FP → Decimal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Append the bits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/>
              <a:t> to implicit leading 1 to form the mantissa.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Multiply the mantissa by 2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aseline="30000" dirty="0"/>
              <a:t> – bias</a:t>
            </a:r>
            <a:r>
              <a:rPr lang="en-US" dirty="0"/>
              <a:t>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Multiply the sign (-1)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Multiply out the exponent by shifting the binary point.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Convert from binary to decimal.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1248F-01C5-4A6F-984D-2A6F9C6980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61F03C-CCEE-4549-9227-5565A603FFE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Decimal → FP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Convert decimal to binary.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Convert binary to normalized scientific notation.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Encode sign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(0/1).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Add the bias to exponent and encode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as unsigned.</a:t>
            </a:r>
          </a:p>
          <a:p>
            <a:pPr marL="731520" lvl="1" indent="-420624">
              <a:buFont typeface="+mj-lt"/>
              <a:buAutoNum type="arabicPeriod"/>
            </a:pPr>
            <a:r>
              <a:rPr lang="en-US" dirty="0"/>
              <a:t>The first bits after the leading 1 that fit are encoded into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6601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Precision</a:t>
            </a:r>
            <a:r>
              <a:rPr lang="en-US" dirty="0"/>
              <a:t> is a count of the number of bits in a computer word used to represent a value</a:t>
            </a:r>
          </a:p>
          <a:p>
            <a:pPr lvl="1"/>
            <a:r>
              <a:rPr lang="en-US" dirty="0"/>
              <a:t>Capacity for accuracy</a:t>
            </a:r>
          </a:p>
          <a:p>
            <a:r>
              <a:rPr lang="en-US" dirty="0">
                <a:solidFill>
                  <a:srgbClr val="FF0000"/>
                </a:solidFill>
              </a:rPr>
              <a:t>Accuracy </a:t>
            </a:r>
            <a:r>
              <a:rPr lang="en-US" dirty="0"/>
              <a:t>is a measure of the difference between the </a:t>
            </a:r>
            <a:r>
              <a:rPr lang="en-US" i="1" dirty="0"/>
              <a:t>actual value of a number</a:t>
            </a:r>
            <a:r>
              <a:rPr lang="en-US" dirty="0"/>
              <a:t> and its computer representation</a:t>
            </a:r>
          </a:p>
          <a:p>
            <a:pPr lvl="1">
              <a:spcBef>
                <a:spcPts val="3000"/>
              </a:spcBef>
            </a:pPr>
            <a:r>
              <a:rPr lang="en-US" i="1" dirty="0"/>
              <a:t>High precision permits high accuracy but doesn’t guarantee it.  It is possible to have high precision but low accuracy.</a:t>
            </a:r>
          </a:p>
          <a:p>
            <a:pPr lvl="1"/>
            <a:r>
              <a:rPr lang="en-US" b="1" dirty="0"/>
              <a:t>Example:</a:t>
            </a:r>
            <a:r>
              <a:rPr lang="en-US" i="1" dirty="0"/>
              <a:t>  </a:t>
            </a:r>
            <a:r>
              <a:rPr lang="en-US" dirty="0">
                <a:latin typeface="Courier New" charset="0"/>
              </a:rPr>
              <a:t>float pi = 3.14;</a:t>
            </a:r>
            <a:endParaRPr lang="en-US" dirty="0"/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pi</a:t>
            </a:r>
            <a:r>
              <a:rPr lang="en-US" dirty="0"/>
              <a:t> will be represented using all 24 bits of the mantissa (highly precise), but is only an approximation (not accurate)</a:t>
            </a:r>
            <a:endParaRPr lang="en-US" dirty="0">
              <a:latin typeface="Courier New" charset="0"/>
            </a:endParaRPr>
          </a:p>
          <a:p>
            <a:endParaRPr lang="en-US" i="1" dirty="0"/>
          </a:p>
          <a:p>
            <a:pPr>
              <a:buFont typeface="Times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6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Need Greater Precision?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  <a:cs typeface="Calibri" panose="020F0502020204030204" pitchFamily="34" charset="0"/>
              </a:rPr>
              <a:t>Double Precision</a:t>
            </a:r>
            <a:r>
              <a:rPr lang="en-US" dirty="0">
                <a:cs typeface="Calibri" panose="020F0502020204030204" pitchFamily="34" charset="0"/>
              </a:rPr>
              <a:t> (vs. Single Precision) in 64 bits</a:t>
            </a: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cs typeface="Calibri" panose="020F0502020204030204" pitchFamily="34" charset="0"/>
              </a:rPr>
              <a:t>C variable declared as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</a:p>
          <a:p>
            <a:pPr lvl="1"/>
            <a:r>
              <a:rPr lang="en-US" sz="2400" dirty="0">
                <a:cs typeface="Calibri" panose="020F0502020204030204" pitchFamily="34" charset="0"/>
              </a:rPr>
              <a:t>Exponent bias is now 2</a:t>
            </a:r>
            <a:r>
              <a:rPr lang="en-US" sz="2400" baseline="30000" dirty="0">
                <a:cs typeface="Calibri" panose="020F0502020204030204" pitchFamily="34" charset="0"/>
              </a:rPr>
              <a:t>10</a:t>
            </a:r>
            <a:r>
              <a:rPr lang="en-US" dirty="0">
                <a:cs typeface="Calibri" panose="020F0502020204030204" pitchFamily="34" charset="0"/>
              </a:rPr>
              <a:t>–1</a:t>
            </a:r>
            <a:r>
              <a:rPr lang="en-US" sz="2400" dirty="0">
                <a:cs typeface="Calibri" panose="020F0502020204030204" pitchFamily="34" charset="0"/>
              </a:rPr>
              <a:t> = 1023</a:t>
            </a:r>
          </a:p>
          <a:p>
            <a:pPr lvl="1"/>
            <a:r>
              <a:rPr lang="en-US" sz="2400" b="1" dirty="0">
                <a:cs typeface="Calibri" panose="020F0502020204030204" pitchFamily="34" charset="0"/>
              </a:rPr>
              <a:t>Advantages:</a:t>
            </a:r>
            <a:r>
              <a:rPr lang="en-US" sz="2400" dirty="0">
                <a:cs typeface="Calibri" panose="020F0502020204030204" pitchFamily="34" charset="0"/>
              </a:rPr>
              <a:t> 	greater precision (larger mantissa), </a:t>
            </a:r>
            <a:br>
              <a:rPr lang="en-US" sz="2400" dirty="0">
                <a:cs typeface="Calibri" panose="020F0502020204030204" pitchFamily="34" charset="0"/>
              </a:rPr>
            </a:br>
            <a:r>
              <a:rPr lang="en-US" sz="2400" dirty="0">
                <a:cs typeface="Calibri" panose="020F0502020204030204" pitchFamily="34" charset="0"/>
              </a:rPr>
              <a:t>			greater range (larger exponent)</a:t>
            </a:r>
          </a:p>
          <a:p>
            <a:pPr lvl="1"/>
            <a:r>
              <a:rPr lang="en-US" b="1" dirty="0">
                <a:cs typeface="Calibri" panose="020F0502020204030204" pitchFamily="34" charset="0"/>
              </a:rPr>
              <a:t>Disadvantages:</a:t>
            </a:r>
            <a:r>
              <a:rPr lang="en-US" dirty="0">
                <a:cs typeface="Calibri" panose="020F0502020204030204" pitchFamily="34" charset="0"/>
              </a:rPr>
              <a:t>	more bits used,</a:t>
            </a:r>
            <a:br>
              <a:rPr lang="en-US" dirty="0">
                <a:cs typeface="Calibri" panose="020F0502020204030204" pitchFamily="34" charset="0"/>
              </a:rPr>
            </a:br>
            <a:r>
              <a:rPr lang="en-US" dirty="0">
                <a:cs typeface="Calibri" panose="020F0502020204030204" pitchFamily="34" charset="0"/>
              </a:rPr>
              <a:t>			slower to manipulate</a:t>
            </a:r>
            <a:endParaRPr lang="en-US" sz="2400" dirty="0">
              <a:cs typeface="Calibri" panose="020F0502020204030204" pitchFamily="34" charset="0"/>
            </a:endParaRPr>
          </a:p>
          <a:p>
            <a:pPr lvl="1"/>
            <a:endParaRPr lang="en-US" sz="2400" dirty="0">
              <a:cs typeface="Calibri" panose="020F0502020204030204" pitchFamily="34" charset="0"/>
            </a:endParaRPr>
          </a:p>
          <a:p>
            <a:pPr eaLnBrk="1" hangingPunct="1"/>
            <a:endParaRPr lang="en-US" dirty="0"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16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6032" y="2011680"/>
            <a:ext cx="8631936" cy="1502231"/>
            <a:chOff x="274320" y="2011680"/>
            <a:chExt cx="8631936" cy="1502231"/>
          </a:xfrm>
        </p:grpSpPr>
        <p:grpSp>
          <p:nvGrpSpPr>
            <p:cNvPr id="27" name="Group 13"/>
            <p:cNvGrpSpPr/>
            <p:nvPr/>
          </p:nvGrpSpPr>
          <p:grpSpPr>
            <a:xfrm>
              <a:off x="548640" y="2011680"/>
              <a:ext cx="8077413" cy="770712"/>
              <a:chOff x="642259" y="2155368"/>
              <a:chExt cx="8077413" cy="770712"/>
            </a:xfrm>
          </p:grpSpPr>
          <p:grpSp>
            <p:nvGrpSpPr>
              <p:cNvPr id="28" name="Group 31"/>
              <p:cNvGrpSpPr/>
              <p:nvPr/>
            </p:nvGrpSpPr>
            <p:grpSpPr>
              <a:xfrm>
                <a:off x="731520" y="2468880"/>
                <a:ext cx="7900416" cy="457200"/>
                <a:chOff x="914400" y="2468880"/>
                <a:chExt cx="7900416" cy="457200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914400" y="2468880"/>
                  <a:ext cx="24688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FFC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S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1161288" y="2468880"/>
                  <a:ext cx="2715768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 </a:t>
                  </a:r>
                  <a:r>
                    <a:rPr lang="en-US" sz="2800" b="0" dirty="0">
                      <a:solidFill>
                        <a:srgbClr val="0070C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(11)</a:t>
                  </a: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3877056" y="2468880"/>
                  <a:ext cx="4937760" cy="457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b="1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 </a:t>
                  </a:r>
                  <a:r>
                    <a:rPr lang="en-US" sz="2800" b="0" dirty="0">
                      <a:solidFill>
                        <a:srgbClr val="C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(20 of 52)</a:t>
                  </a: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642259" y="2155369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63 62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19272" y="2155368"/>
                <a:ext cx="761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52 51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75320" y="2161902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32</a:t>
                </a:r>
              </a:p>
            </p:txBody>
          </p:sp>
        </p:grpSp>
        <p:grpSp>
          <p:nvGrpSpPr>
            <p:cNvPr id="35" name="Group 13"/>
            <p:cNvGrpSpPr/>
            <p:nvPr/>
          </p:nvGrpSpPr>
          <p:grpSpPr>
            <a:xfrm>
              <a:off x="548640" y="2743200"/>
              <a:ext cx="8059478" cy="770711"/>
              <a:chOff x="642259" y="2155369"/>
              <a:chExt cx="8059478" cy="770711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733699" y="2468880"/>
                <a:ext cx="7900416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 </a:t>
                </a:r>
                <a:r>
                  <a:rPr lang="en-US" sz="2800" b="0" dirty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(32 of 52)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2259" y="215536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31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387227" y="2161902"/>
                <a:ext cx="31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>
              <a:off x="8540496" y="2560320"/>
              <a:ext cx="3657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74320" y="3291840"/>
              <a:ext cx="36576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194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dirty="0"/>
              <a:t>Representing Very Small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rmAutofit/>
          </a:bodyPr>
          <a:lstStyle/>
          <a:p>
            <a:r>
              <a:rPr lang="en-US" dirty="0"/>
              <a:t>But wait… what happened to zero?</a:t>
            </a:r>
          </a:p>
          <a:p>
            <a:pPr lvl="1"/>
            <a:r>
              <a:rPr lang="en-US" dirty="0"/>
              <a:t>Using standard encoding 0x00000000 =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Special case:</a:t>
            </a:r>
            <a:r>
              <a:rPr lang="en-US" dirty="0"/>
              <a:t>  </a:t>
            </a:r>
            <a:r>
              <a:rPr lang="en-US" dirty="0">
                <a:solidFill>
                  <a:srgbClr val="0070C0"/>
                </a:solidFill>
              </a:rPr>
              <a:t>E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M </a:t>
            </a:r>
            <a:r>
              <a:rPr lang="en-US" dirty="0"/>
              <a:t>all zeros = 0</a:t>
            </a:r>
          </a:p>
          <a:p>
            <a:pPr lvl="2"/>
            <a:r>
              <a:rPr lang="en-US" dirty="0"/>
              <a:t>Two zeros!  But at least 0x00000000 = 0 like integers</a:t>
            </a:r>
          </a:p>
          <a:p>
            <a:pPr lvl="2"/>
            <a:endParaRPr lang="en-US" dirty="0"/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/>
              <a:t>New numbers closest to 0: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a = 1.</a:t>
            </a:r>
            <a:r>
              <a:rPr lang="en-US" dirty="0">
                <a:solidFill>
                  <a:srgbClr val="C00000"/>
                </a:solidFill>
              </a:rPr>
              <a:t>0…0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0070C0"/>
                </a:solidFill>
              </a:rPr>
              <a:t>-126</a:t>
            </a:r>
            <a:r>
              <a:rPr lang="en-US" dirty="0"/>
              <a:t> = 2</a:t>
            </a:r>
            <a:r>
              <a:rPr lang="en-US" baseline="30000" dirty="0"/>
              <a:t>-126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b = 1.</a:t>
            </a:r>
            <a:r>
              <a:rPr lang="en-US" dirty="0">
                <a:solidFill>
                  <a:srgbClr val="C00000"/>
                </a:solidFill>
              </a:rPr>
              <a:t>0…01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0070C0"/>
                </a:solidFill>
              </a:rPr>
              <a:t>-126</a:t>
            </a:r>
            <a:r>
              <a:rPr lang="en-US" dirty="0"/>
              <a:t> = 2</a:t>
            </a:r>
            <a:r>
              <a:rPr lang="en-US" baseline="30000" dirty="0"/>
              <a:t>-126 </a:t>
            </a:r>
            <a:r>
              <a:rPr lang="en-US" dirty="0"/>
              <a:t>+ 2</a:t>
            </a:r>
            <a:r>
              <a:rPr lang="en-US" baseline="30000" dirty="0"/>
              <a:t>-149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Normalization and implicit 1 are to blame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Special case: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E </a:t>
            </a:r>
            <a:r>
              <a:rPr lang="en-US" dirty="0"/>
              <a:t>= 0, </a:t>
            </a:r>
            <a:r>
              <a:rPr lang="en-US" dirty="0">
                <a:solidFill>
                  <a:srgbClr val="C00000"/>
                </a:solidFill>
              </a:rPr>
              <a:t>M </a:t>
            </a:r>
            <a:r>
              <a:rPr lang="en-US" dirty="0"/>
              <a:t>≠ 0 are </a:t>
            </a:r>
            <a:r>
              <a:rPr lang="en-US" dirty="0" err="1">
                <a:solidFill>
                  <a:srgbClr val="FF0000"/>
                </a:solidFill>
              </a:rPr>
              <a:t>denormalized</a:t>
            </a:r>
            <a:r>
              <a:rPr lang="en-US" dirty="0">
                <a:solidFill>
                  <a:srgbClr val="FF0000"/>
                </a:solidFill>
              </a:rPr>
              <a:t> numbers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tabLst>
                <a:tab pos="2514600" algn="l"/>
                <a:tab pos="7035800" algn="l"/>
              </a:tabLst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212080" y="3474720"/>
            <a:ext cx="3679142" cy="1364424"/>
            <a:chOff x="5394960" y="3585405"/>
            <a:chExt cx="3679142" cy="1364424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6101244" y="4217988"/>
              <a:ext cx="369299" cy="152400"/>
              <a:chOff x="1968" y="3417"/>
              <a:chExt cx="240" cy="96"/>
            </a:xfrm>
          </p:grpSpPr>
          <p:sp>
            <p:nvSpPr>
              <p:cNvPr id="49" name="Line 5"/>
              <p:cNvSpPr>
                <a:spLocks noChangeShapeType="1"/>
              </p:cNvSpPr>
              <p:nvPr/>
            </p:nvSpPr>
            <p:spPr bwMode="auto">
              <a:xfrm>
                <a:off x="2208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Line 6"/>
              <p:cNvSpPr>
                <a:spLocks noChangeShapeType="1"/>
              </p:cNvSpPr>
              <p:nvPr/>
            </p:nvSpPr>
            <p:spPr bwMode="auto">
              <a:xfrm>
                <a:off x="2160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Line 7"/>
              <p:cNvSpPr>
                <a:spLocks noChangeShapeType="1"/>
              </p:cNvSpPr>
              <p:nvPr/>
            </p:nvSpPr>
            <p:spPr bwMode="auto">
              <a:xfrm>
                <a:off x="2112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2" name="Line 8"/>
              <p:cNvSpPr>
                <a:spLocks noChangeShapeType="1"/>
              </p:cNvSpPr>
              <p:nvPr/>
            </p:nvSpPr>
            <p:spPr bwMode="auto">
              <a:xfrm>
                <a:off x="206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Line 9"/>
              <p:cNvSpPr>
                <a:spLocks noChangeShapeType="1"/>
              </p:cNvSpPr>
              <p:nvPr/>
            </p:nvSpPr>
            <p:spPr bwMode="auto">
              <a:xfrm>
                <a:off x="2016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Line 10"/>
              <p:cNvSpPr>
                <a:spLocks noChangeShapeType="1"/>
              </p:cNvSpPr>
              <p:nvPr/>
            </p:nvSpPr>
            <p:spPr bwMode="auto">
              <a:xfrm>
                <a:off x="1968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9" name="Group 11"/>
            <p:cNvGrpSpPr>
              <a:grpSpLocks/>
            </p:cNvGrpSpPr>
            <p:nvPr/>
          </p:nvGrpSpPr>
          <p:grpSpPr bwMode="auto">
            <a:xfrm>
              <a:off x="7800019" y="4217988"/>
              <a:ext cx="369299" cy="152400"/>
              <a:chOff x="3072" y="3417"/>
              <a:chExt cx="240" cy="96"/>
            </a:xfrm>
          </p:grpSpPr>
          <p:sp>
            <p:nvSpPr>
              <p:cNvPr id="43" name="Line 12"/>
              <p:cNvSpPr>
                <a:spLocks noChangeShapeType="1"/>
              </p:cNvSpPr>
              <p:nvPr/>
            </p:nvSpPr>
            <p:spPr bwMode="auto">
              <a:xfrm>
                <a:off x="3072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Line 13"/>
              <p:cNvSpPr>
                <a:spLocks noChangeShapeType="1"/>
              </p:cNvSpPr>
              <p:nvPr/>
            </p:nvSpPr>
            <p:spPr bwMode="auto">
              <a:xfrm>
                <a:off x="3120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Line 14"/>
              <p:cNvSpPr>
                <a:spLocks noChangeShapeType="1"/>
              </p:cNvSpPr>
              <p:nvPr/>
            </p:nvSpPr>
            <p:spPr bwMode="auto">
              <a:xfrm>
                <a:off x="3168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Line 15"/>
              <p:cNvSpPr>
                <a:spLocks noChangeShapeType="1"/>
              </p:cNvSpPr>
              <p:nvPr/>
            </p:nvSpPr>
            <p:spPr bwMode="auto">
              <a:xfrm>
                <a:off x="3216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Line 16"/>
              <p:cNvSpPr>
                <a:spLocks noChangeShapeType="1"/>
              </p:cNvSpPr>
              <p:nvPr/>
            </p:nvSpPr>
            <p:spPr bwMode="auto">
              <a:xfrm>
                <a:off x="326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Line 17"/>
              <p:cNvSpPr>
                <a:spLocks noChangeShapeType="1"/>
              </p:cNvSpPr>
              <p:nvPr/>
            </p:nvSpPr>
            <p:spPr bwMode="auto">
              <a:xfrm>
                <a:off x="3312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544403" y="4217988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7726160" y="421799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7652307" y="4217997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5394960" y="4008441"/>
              <a:ext cx="3679142" cy="804863"/>
              <a:chOff x="1413" y="3621"/>
              <a:chExt cx="2391" cy="507"/>
            </a:xfrm>
          </p:grpSpPr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2544" y="3753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Text Box 29"/>
              <p:cNvSpPr txBox="1">
                <a:spLocks noChangeArrowheads="1"/>
              </p:cNvSpPr>
              <p:nvPr/>
            </p:nvSpPr>
            <p:spPr bwMode="auto">
              <a:xfrm>
                <a:off x="2447" y="3801"/>
                <a:ext cx="241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>
                <a:off x="1728" y="3801"/>
                <a:ext cx="16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Text Box 31"/>
              <p:cNvSpPr txBox="1">
                <a:spLocks noChangeArrowheads="1"/>
              </p:cNvSpPr>
              <p:nvPr/>
            </p:nvSpPr>
            <p:spPr bwMode="auto">
              <a:xfrm>
                <a:off x="3371" y="3621"/>
                <a:ext cx="433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+∞</a:t>
                </a:r>
              </a:p>
            </p:txBody>
          </p:sp>
          <p:sp>
            <p:nvSpPr>
              <p:cNvPr id="34" name="Text Box 32"/>
              <p:cNvSpPr txBox="1">
                <a:spLocks noChangeArrowheads="1"/>
              </p:cNvSpPr>
              <p:nvPr/>
            </p:nvSpPr>
            <p:spPr bwMode="auto">
              <a:xfrm>
                <a:off x="1413" y="3627"/>
                <a:ext cx="388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-∞</a:t>
                </a:r>
              </a:p>
            </p:txBody>
          </p:sp>
        </p:grpSp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6618263" y="3657600"/>
              <a:ext cx="1020189" cy="866775"/>
              <a:chOff x="2208" y="3160"/>
              <a:chExt cx="663" cy="546"/>
            </a:xfrm>
          </p:grpSpPr>
          <p:sp>
            <p:nvSpPr>
              <p:cNvPr id="25" name="Line 39"/>
              <p:cNvSpPr>
                <a:spLocks noChangeShapeType="1"/>
              </p:cNvSpPr>
              <p:nvPr/>
            </p:nvSpPr>
            <p:spPr bwMode="auto">
              <a:xfrm>
                <a:off x="2208" y="35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6" name="Group 41"/>
              <p:cNvGrpSpPr>
                <a:grpSpLocks/>
              </p:cNvGrpSpPr>
              <p:nvPr/>
            </p:nvGrpSpPr>
            <p:grpSpPr bwMode="auto">
              <a:xfrm>
                <a:off x="2230" y="3160"/>
                <a:ext cx="641" cy="538"/>
                <a:chOff x="2230" y="3160"/>
                <a:chExt cx="641" cy="538"/>
              </a:xfrm>
            </p:grpSpPr>
            <p:sp>
              <p:nvSpPr>
                <p:cNvPr id="28" name="Oval 42"/>
                <p:cNvSpPr>
                  <a:spLocks noChangeArrowheads="1"/>
                </p:cNvSpPr>
                <p:nvPr/>
              </p:nvSpPr>
              <p:spPr bwMode="auto">
                <a:xfrm>
                  <a:off x="2592" y="3407"/>
                  <a:ext cx="238" cy="291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lIns="63500" tIns="25400" rIns="63500" bIns="254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230" y="3160"/>
                  <a:ext cx="641" cy="26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40000"/>
                    </a:spcBef>
                  </a:pPr>
                  <a:r>
                    <a:rPr lang="en-US" sz="2800" b="1" dirty="0">
                      <a:solidFill>
                        <a:srgbClr val="FF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Gaps!</a:t>
                  </a:r>
                </a:p>
              </p:txBody>
            </p:sp>
          </p:grpSp>
          <p:sp>
            <p:nvSpPr>
              <p:cNvPr id="27" name="Oval 45"/>
              <p:cNvSpPr>
                <a:spLocks noChangeArrowheads="1"/>
              </p:cNvSpPr>
              <p:nvPr/>
            </p:nvSpPr>
            <p:spPr bwMode="auto">
              <a:xfrm>
                <a:off x="2256" y="3415"/>
                <a:ext cx="238" cy="291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>
            <a:xfrm flipH="1">
              <a:off x="6910252" y="3981993"/>
              <a:ext cx="108857" cy="27214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7236826" y="3981989"/>
              <a:ext cx="141511" cy="27214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7481432" y="4410073"/>
              <a:ext cx="332369" cy="539756"/>
              <a:chOff x="7486122" y="4445004"/>
              <a:chExt cx="332369" cy="539756"/>
            </a:xfrm>
          </p:grpSpPr>
          <p:sp>
            <p:nvSpPr>
              <p:cNvPr id="40" name="Text Box 26"/>
              <p:cNvSpPr txBox="1">
                <a:spLocks noChangeArrowheads="1"/>
              </p:cNvSpPr>
              <p:nvPr/>
            </p:nvSpPr>
            <p:spPr bwMode="auto">
              <a:xfrm>
                <a:off x="7486122" y="4614872"/>
                <a:ext cx="332369" cy="3698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1440" tIns="0" rIns="91440" bIns="0" anchor="ctr" anchorCtr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</a:p>
            </p:txBody>
          </p:sp>
          <p:cxnSp>
            <p:nvCxnSpPr>
              <p:cNvPr id="9" name="Straight Arrow Connector 8"/>
              <p:cNvCxnSpPr/>
              <p:nvPr/>
            </p:nvCxnSpPr>
            <p:spPr bwMode="auto">
              <a:xfrm flipV="1">
                <a:off x="7652307" y="4445004"/>
                <a:ext cx="0" cy="24448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11" name="Group 10"/>
            <p:cNvGrpSpPr/>
            <p:nvPr/>
          </p:nvGrpSpPr>
          <p:grpSpPr>
            <a:xfrm>
              <a:off x="7552282" y="3585405"/>
              <a:ext cx="346570" cy="586550"/>
              <a:chOff x="7552282" y="3585405"/>
              <a:chExt cx="346570" cy="586550"/>
            </a:xfrm>
          </p:grpSpPr>
          <p:sp>
            <p:nvSpPr>
              <p:cNvPr id="42" name="Text Box 23"/>
              <p:cNvSpPr txBox="1">
                <a:spLocks noChangeArrowheads="1"/>
              </p:cNvSpPr>
              <p:nvPr/>
            </p:nvSpPr>
            <p:spPr bwMode="auto">
              <a:xfrm>
                <a:off x="7552282" y="3585405"/>
                <a:ext cx="346570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tIns="0" bIns="0" anchor="ctr" anchorCtr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 bwMode="auto">
              <a:xfrm>
                <a:off x="7725567" y="3927471"/>
                <a:ext cx="0" cy="24448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15363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Denorm</a:t>
            </a:r>
            <a:r>
              <a:rPr lang="en-US" dirty="0"/>
              <a:t>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dirty="0" err="1"/>
              <a:t>Denormalized</a:t>
            </a:r>
            <a:r>
              <a:rPr lang="en-US" dirty="0"/>
              <a:t> numbers</a:t>
            </a:r>
          </a:p>
          <a:p>
            <a:pPr lvl="1"/>
            <a:r>
              <a:rPr lang="en-US" dirty="0"/>
              <a:t>No leading 1</a:t>
            </a:r>
          </a:p>
          <a:p>
            <a:pPr lvl="1"/>
            <a:r>
              <a:rPr lang="en-US" dirty="0"/>
              <a:t>Uses implicit exponent of –126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even though </a:t>
            </a: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0x00</a:t>
            </a:r>
          </a:p>
          <a:p>
            <a:pPr lvl="1"/>
            <a:endParaRPr lang="en-US" dirty="0"/>
          </a:p>
          <a:p>
            <a:r>
              <a:rPr lang="en-US" dirty="0" err="1"/>
              <a:t>Denormalized</a:t>
            </a:r>
            <a:r>
              <a:rPr lang="en-US" dirty="0"/>
              <a:t> numbers close the gap between zero and the smallest normalized number</a:t>
            </a:r>
          </a:p>
          <a:p>
            <a:pPr lvl="1"/>
            <a:r>
              <a:rPr lang="en-US" dirty="0"/>
              <a:t>Smallest norm: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1.</a:t>
            </a:r>
            <a:r>
              <a:rPr lang="en-US" dirty="0">
                <a:solidFill>
                  <a:srgbClr val="C00000"/>
                </a:solidFill>
              </a:rPr>
              <a:t>0…0</a:t>
            </a:r>
            <a:r>
              <a:rPr lang="en-US" baseline="-25000" dirty="0"/>
              <a:t>two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0070C0"/>
                </a:solidFill>
              </a:rPr>
              <a:t>-126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2</a:t>
            </a:r>
            <a:r>
              <a:rPr lang="en-US" baseline="30000" dirty="0"/>
              <a:t>-126</a:t>
            </a:r>
          </a:p>
          <a:p>
            <a:pPr lvl="1"/>
            <a:r>
              <a:rPr lang="en-US" dirty="0"/>
              <a:t>Smallest </a:t>
            </a:r>
            <a:r>
              <a:rPr lang="en-US" dirty="0" err="1"/>
              <a:t>denorm</a:t>
            </a:r>
            <a:r>
              <a:rPr lang="en-US" dirty="0"/>
              <a:t>: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.</a:t>
            </a:r>
            <a:r>
              <a:rPr lang="en-US" dirty="0">
                <a:solidFill>
                  <a:srgbClr val="C00000"/>
                </a:solidFill>
              </a:rPr>
              <a:t>0…01</a:t>
            </a:r>
            <a:r>
              <a:rPr lang="en-US" baseline="-25000" dirty="0"/>
              <a:t>two</a:t>
            </a:r>
            <a:r>
              <a:rPr lang="en-US" dirty="0"/>
              <a:t>×2</a:t>
            </a:r>
            <a:r>
              <a:rPr lang="en-US" baseline="30000" dirty="0">
                <a:solidFill>
                  <a:srgbClr val="FF0000"/>
                </a:solidFill>
              </a:rPr>
              <a:t>-126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±</a:t>
            </a:r>
            <a:r>
              <a:rPr lang="en-US" dirty="0"/>
              <a:t> 2</a:t>
            </a:r>
            <a:r>
              <a:rPr lang="en-US" baseline="30000" dirty="0"/>
              <a:t>-149</a:t>
            </a:r>
          </a:p>
          <a:p>
            <a:pPr lvl="2"/>
            <a:r>
              <a:rPr lang="en-US" dirty="0"/>
              <a:t>There is still a gap between zero and the smallest </a:t>
            </a:r>
            <a:r>
              <a:rPr lang="en-US" dirty="0" err="1"/>
              <a:t>denormalized</a:t>
            </a:r>
            <a:r>
              <a:rPr lang="en-US" dirty="0"/>
              <a:t> number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18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537109" y="3913794"/>
            <a:ext cx="1997291" cy="707886"/>
            <a:chOff x="6972535" y="5834744"/>
            <a:chExt cx="1997291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7598226" y="5834744"/>
              <a:ext cx="1371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 much</a:t>
              </a:r>
              <a:b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20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closer to 0</a:t>
              </a:r>
            </a:p>
          </p:txBody>
        </p:sp>
        <p:cxnSp>
          <p:nvCxnSpPr>
            <p:cNvPr id="19" name="Straight Arrow Connector 18"/>
            <p:cNvCxnSpPr>
              <a:stCxn id="14" idx="1"/>
            </p:cNvCxnSpPr>
            <p:nvPr/>
          </p:nvCxnSpPr>
          <p:spPr>
            <a:xfrm flipH="1">
              <a:off x="6972535" y="6188687"/>
              <a:ext cx="625691" cy="27926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3539133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rmAutofit/>
          </a:bodyPr>
          <a:lstStyle/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0:  </a:t>
            </a:r>
            <a:r>
              <a:rPr lang="en-US" dirty="0">
                <a:solidFill>
                  <a:srgbClr val="FF0000"/>
                </a:solidFill>
              </a:rPr>
              <a:t>± 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division by 0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Still work in comparisons!</a:t>
            </a:r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≠ 0:  Not a Number (</a:t>
            </a:r>
            <a:r>
              <a:rPr lang="en-US" dirty="0" err="1">
                <a:solidFill>
                  <a:srgbClr val="FF0000"/>
                </a:solidFill>
              </a:rPr>
              <a:t>NaN</a:t>
            </a:r>
            <a:r>
              <a:rPr lang="en-US" dirty="0"/>
              <a:t>)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square root of negative number, 0/0, ∞–∞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 err="1"/>
              <a:t>NaN</a:t>
            </a:r>
            <a:r>
              <a:rPr lang="en-US" dirty="0"/>
              <a:t> propagates through computations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Value of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can be useful in debugging</a:t>
            </a:r>
          </a:p>
          <a:p>
            <a:r>
              <a:rPr lang="en-US" dirty="0"/>
              <a:t>New largest value (besides ∞)?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 has now been taken!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0xFE has largest:  1.1…1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/>
              <a:t>127</a:t>
            </a:r>
            <a:r>
              <a:rPr lang="en-US" dirty="0"/>
              <a:t> = 2</a:t>
            </a:r>
            <a:r>
              <a:rPr lang="en-US" baseline="30000" dirty="0"/>
              <a:t>128</a:t>
            </a:r>
            <a:r>
              <a:rPr lang="en-US" dirty="0"/>
              <a:t> – 2</a:t>
            </a:r>
            <a:r>
              <a:rPr lang="en-US" baseline="30000" dirty="0"/>
              <a:t>104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7035FAC-6D1D-43C5-8C00-1402BDEC0050}"/>
                  </a:ext>
                </a:extLst>
              </p14:cNvPr>
              <p14:cNvContentPartPr/>
              <p14:nvPr/>
            </p14:nvContentPartPr>
            <p14:xfrm>
              <a:off x="158040" y="1795320"/>
              <a:ext cx="8627760" cy="4372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7035FAC-6D1D-43C5-8C00-1402BDEC00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680" y="1785960"/>
                <a:ext cx="8646480" cy="439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3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doc: </a:t>
            </a:r>
            <a:r>
              <a:rPr lang="en-US" dirty="0">
                <a:hlinkClick r:id="rId2"/>
              </a:rPr>
              <a:t>https://tinyurl.com/CSE351-7-6</a:t>
            </a:r>
            <a:endParaRPr lang="en-US" dirty="0"/>
          </a:p>
          <a:p>
            <a:endParaRPr lang="en-US" dirty="0"/>
          </a:p>
          <a:p>
            <a:r>
              <a:rPr lang="en-US" dirty="0"/>
              <a:t>hw6 &amp; hw7 due Friday (7/10) </a:t>
            </a:r>
            <a:r>
              <a:rPr lang="en-US" dirty="0">
                <a:solidFill>
                  <a:srgbClr val="FF0000"/>
                </a:solidFill>
              </a:rPr>
              <a:t>– 10:30am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Lab 1a due tonight at 11:59 pm!!!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pointer.c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lab1Areflect.txt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Lab 1b due Friday (7/10)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aisle_manager.c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store_client.c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lab1Breflect.txt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61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Floating Point Encoding Summary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1828800"/>
          <a:ext cx="6858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denorm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0x01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0xFE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norm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AA8C4DC-FE96-4D27-BCA0-F019889441B4}"/>
                  </a:ext>
                </a:extLst>
              </p14:cNvPr>
              <p14:cNvContentPartPr/>
              <p14:nvPr/>
            </p14:nvContentPartPr>
            <p14:xfrm>
              <a:off x="108720" y="2292840"/>
              <a:ext cx="1047600" cy="2298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AA8C4DC-FE96-4D27-BCA0-F019889441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60" y="2283480"/>
                <a:ext cx="1066320" cy="231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5634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2EE6E-5C9E-415A-8871-C72D424C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Interpretation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6897D-3022-4FC4-BCFE-E59465FE84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4F8B1B7-1C33-4F6A-A000-4151090DAD4B}"/>
              </a:ext>
            </a:extLst>
          </p:cNvPr>
          <p:cNvGrpSpPr/>
          <p:nvPr/>
        </p:nvGrpSpPr>
        <p:grpSpPr>
          <a:xfrm>
            <a:off x="457200" y="1499616"/>
            <a:ext cx="8138160" cy="4108408"/>
            <a:chOff x="457200" y="955012"/>
            <a:chExt cx="8138160" cy="41084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5DEB23-F43E-402B-820C-02F378B8095E}"/>
                </a:ext>
              </a:extLst>
            </p:cNvPr>
            <p:cNvSpPr/>
            <p:nvPr/>
          </p:nvSpPr>
          <p:spPr bwMode="auto">
            <a:xfrm>
              <a:off x="457200" y="3291840"/>
              <a:ext cx="109728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FP Bits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0F10800-7EB5-4F72-B540-B1EE3DD20157}"/>
                </a:ext>
              </a:extLst>
            </p:cNvPr>
            <p:cNvSpPr/>
            <p:nvPr/>
          </p:nvSpPr>
          <p:spPr bwMode="auto">
            <a:xfrm>
              <a:off x="2103120" y="3200400"/>
              <a:ext cx="1645920" cy="7315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What is the value of </a:t>
              </a:r>
              <a:r>
                <a:rPr lang="en-US" sz="20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?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45E7443-0EAD-4A6F-8C63-B15EE812BA41}"/>
                </a:ext>
              </a:extLst>
            </p:cNvPr>
            <p:cNvSpPr/>
            <p:nvPr/>
          </p:nvSpPr>
          <p:spPr bwMode="auto">
            <a:xfrm>
              <a:off x="3840480" y="2103120"/>
              <a:ext cx="1645920" cy="7315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What is the value of </a:t>
              </a:r>
              <a:r>
                <a:rPr lang="en-US" sz="20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M</a:t>
              </a: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?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24DC1DC9-A401-4509-A491-E51BDAA653BA}"/>
                    </a:ext>
                  </a:extLst>
                </p:cNvPr>
                <p:cNvSpPr/>
                <p:nvPr/>
              </p:nvSpPr>
              <p:spPr bwMode="auto">
                <a:xfrm>
                  <a:off x="6766560" y="1097280"/>
                  <a:ext cx="18288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×∞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24DC1DC9-A401-4509-A491-E51BDAA653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6560" y="1097280"/>
                  <a:ext cx="1828800" cy="54864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C1EDB955-BA79-4574-A3EB-4C556F9C11CB}"/>
                    </a:ext>
                  </a:extLst>
                </p:cNvPr>
                <p:cNvSpPr/>
                <p:nvPr/>
              </p:nvSpPr>
              <p:spPr bwMode="auto">
                <a:xfrm>
                  <a:off x="6766560" y="2194560"/>
                  <a:ext cx="18288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NaN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C1EDB955-BA79-4574-A3EB-4C556F9C11C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6560" y="2194560"/>
                  <a:ext cx="1828800" cy="54864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E51E6E0-E205-489D-9B03-B8109BBBBCA8}"/>
                    </a:ext>
                  </a:extLst>
                </p:cNvPr>
                <p:cNvSpPr/>
                <p:nvPr/>
              </p:nvSpPr>
              <p:spPr bwMode="auto">
                <a:xfrm>
                  <a:off x="5852160" y="3291840"/>
                  <a:ext cx="27432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×0.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M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1−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bias</m:t>
                            </m:r>
                          </m:sup>
                        </m:sSup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E51E6E0-E205-489D-9B03-B8109BBBBC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2160" y="3291840"/>
                  <a:ext cx="2743200" cy="54864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E68B148-887F-43BF-97B9-BAD620194424}"/>
                    </a:ext>
                  </a:extLst>
                </p:cNvPr>
                <p:cNvSpPr/>
                <p:nvPr/>
              </p:nvSpPr>
              <p:spPr bwMode="auto">
                <a:xfrm>
                  <a:off x="5852160" y="4389120"/>
                  <a:ext cx="2743200" cy="548640"/>
                </a:xfrm>
                <a:prstGeom prst="rect">
                  <a:avLst/>
                </a:prstGeom>
                <a:solidFill>
                  <a:schemeClr val="accent5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×1.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M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E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bias</m:t>
                            </m:r>
                          </m:sup>
                        </m:sSup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E68B148-887F-43BF-97B9-BAD6201944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2160" y="4389120"/>
                  <a:ext cx="2743200" cy="54864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13C1247-962E-4506-83B2-BD5E283AAE7D}"/>
                </a:ext>
              </a:extLst>
            </p:cNvPr>
            <p:cNvCxnSpPr>
              <a:stCxn id="5" idx="3"/>
              <a:endCxn id="6" idx="1"/>
            </p:cNvCxnSpPr>
            <p:nvPr/>
          </p:nvCxnSpPr>
          <p:spPr bwMode="auto">
            <a:xfrm>
              <a:off x="1554480" y="356616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A79753A-7A38-430E-BFD0-E2D2377B6103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 bwMode="auto">
            <a:xfrm>
              <a:off x="3749040" y="3566160"/>
              <a:ext cx="210312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9B06C935-72A3-4D8A-820E-4BC019AB98B7}"/>
                </a:ext>
              </a:extLst>
            </p:cNvPr>
            <p:cNvCxnSpPr>
              <a:stCxn id="6" idx="0"/>
              <a:endCxn id="7" idx="1"/>
            </p:cNvCxnSpPr>
            <p:nvPr/>
          </p:nvCxnSpPr>
          <p:spPr bwMode="auto">
            <a:xfrm rot="5400000" flipH="1" flipV="1">
              <a:off x="3017520" y="2377440"/>
              <a:ext cx="731520" cy="91440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3816F4-0650-472A-9E4A-15C8D6557AE4}"/>
                </a:ext>
              </a:extLst>
            </p:cNvPr>
            <p:cNvSpPr txBox="1"/>
            <p:nvPr/>
          </p:nvSpPr>
          <p:spPr>
            <a:xfrm>
              <a:off x="2926080" y="2070163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1’s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D2C8CB-EF1B-4125-A669-AB48E6FCAD2F}"/>
                </a:ext>
              </a:extLst>
            </p:cNvPr>
            <p:cNvSpPr txBox="1"/>
            <p:nvPr/>
          </p:nvSpPr>
          <p:spPr>
            <a:xfrm>
              <a:off x="4206240" y="356603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0’s</a:t>
              </a: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CF1B4A26-03FF-4F3F-81B1-B2D74C23E6AC}"/>
                </a:ext>
              </a:extLst>
            </p:cNvPr>
            <p:cNvCxnSpPr>
              <a:stCxn id="6" idx="2"/>
              <a:endCxn id="11" idx="1"/>
            </p:cNvCxnSpPr>
            <p:nvPr/>
          </p:nvCxnSpPr>
          <p:spPr bwMode="auto">
            <a:xfrm rot="16200000" flipH="1">
              <a:off x="4023360" y="2834640"/>
              <a:ext cx="731520" cy="292608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9362DE-9158-4D80-B3FE-23AE5BAB4CD4}"/>
                </a:ext>
              </a:extLst>
            </p:cNvPr>
            <p:cNvSpPr txBox="1"/>
            <p:nvPr/>
          </p:nvSpPr>
          <p:spPr>
            <a:xfrm>
              <a:off x="3474720" y="466331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anything else</a:t>
              </a:r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AE380684-9354-4837-8403-EF7244B983BD}"/>
                </a:ext>
              </a:extLst>
            </p:cNvPr>
            <p:cNvCxnSpPr>
              <a:stCxn id="7" idx="0"/>
              <a:endCxn id="8" idx="1"/>
            </p:cNvCxnSpPr>
            <p:nvPr/>
          </p:nvCxnSpPr>
          <p:spPr bwMode="auto">
            <a:xfrm rot="5400000" flipH="1" flipV="1">
              <a:off x="5349240" y="685800"/>
              <a:ext cx="731520" cy="210312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EBC5434-4A94-4464-8174-FE6E55B7C51A}"/>
                </a:ext>
              </a:extLst>
            </p:cNvPr>
            <p:cNvCxnSpPr>
              <a:stCxn id="7" idx="3"/>
              <a:endCxn id="9" idx="1"/>
            </p:cNvCxnSpPr>
            <p:nvPr/>
          </p:nvCxnSpPr>
          <p:spPr bwMode="auto">
            <a:xfrm>
              <a:off x="5486400" y="2468880"/>
              <a:ext cx="12801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421ED6-9795-4FF6-824A-C9E404DB8835}"/>
                </a:ext>
              </a:extLst>
            </p:cNvPr>
            <p:cNvSpPr txBox="1"/>
            <p:nvPr/>
          </p:nvSpPr>
          <p:spPr>
            <a:xfrm>
              <a:off x="5303520" y="2104327"/>
              <a:ext cx="14630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anything </a:t>
              </a:r>
            </a:p>
            <a:p>
              <a:pPr algn="ctr"/>
              <a:r>
                <a:rPr lang="en-US" sz="2000" b="0" dirty="0">
                  <a:latin typeface="Calibri" pitchFamily="34" charset="0"/>
                </a:rPr>
                <a:t>else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C2DD772-E96E-4744-A098-DAC8C29A782F}"/>
                </a:ext>
              </a:extLst>
            </p:cNvPr>
            <p:cNvSpPr txBox="1"/>
            <p:nvPr/>
          </p:nvSpPr>
          <p:spPr>
            <a:xfrm>
              <a:off x="5257800" y="955012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0’s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EF026F5-AD43-418B-899E-104E9C428F37}"/>
              </a:ext>
            </a:extLst>
          </p:cNvPr>
          <p:cNvSpPr/>
          <p:nvPr/>
        </p:nvSpPr>
        <p:spPr bwMode="auto">
          <a:xfrm>
            <a:off x="457200" y="6217920"/>
            <a:ext cx="274320" cy="27432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B8082A-1731-4811-BA31-0B0A70528047}"/>
              </a:ext>
            </a:extLst>
          </p:cNvPr>
          <p:cNvSpPr txBox="1"/>
          <p:nvPr/>
        </p:nvSpPr>
        <p:spPr>
          <a:xfrm>
            <a:off x="731520" y="6126480"/>
            <a:ext cx="256032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000" b="0" dirty="0">
                <a:latin typeface="Calibri" pitchFamily="34" charset="0"/>
              </a:rPr>
              <a:t>= special case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2B54212-E7B3-45CD-A34F-9427E6B86906}"/>
                  </a:ext>
                </a:extLst>
              </p14:cNvPr>
              <p14:cNvContentPartPr/>
              <p14:nvPr/>
            </p14:nvContentPartPr>
            <p14:xfrm>
              <a:off x="5912640" y="3610800"/>
              <a:ext cx="1203480" cy="1287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2B54212-E7B3-45CD-A34F-9427E6B8690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03280" y="3601440"/>
                <a:ext cx="1222200" cy="130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0753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0294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Tiny Floating Point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811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We will use the following </a:t>
                </a:r>
                <a:r>
                  <a:rPr lang="en-US" b="1" dirty="0"/>
                  <a:t>8-bit</a:t>
                </a:r>
                <a:r>
                  <a:rPr lang="en-US" dirty="0"/>
                  <a:t> floating point representation to illustrate some key points: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Assume that it has the same properties as IEEE floating point:</a:t>
                </a:r>
              </a:p>
              <a:p>
                <a:pPr lvl="1"/>
                <a:r>
                  <a:rPr lang="en-US" dirty="0"/>
                  <a:t>bias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−0</m:t>
                    </m:r>
                  </m:oMath>
                </a14:m>
                <a:r>
                  <a:rPr lang="en-US" dirty="0"/>
                  <a:t>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=</a:t>
                </a:r>
              </a:p>
              <a:p>
                <a:pPr lvl="1"/>
                <a:r>
                  <a:rPr lang="en-US" dirty="0"/>
                  <a:t>encoding of the largest (+) normalized # = </a:t>
                </a:r>
              </a:p>
              <a:p>
                <a:pPr lvl="1"/>
                <a:r>
                  <a:rPr lang="en-US" dirty="0"/>
                  <a:t>encoding of the smallest (+) normalized # = </a:t>
                </a:r>
              </a:p>
              <a:p>
                <a:pPr lvl="1"/>
                <a:endParaRPr lang="en-US" b="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198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2"/>
                </p:custDataLst>
              </p:nvPr>
            </p:nvSpPr>
            <p:spPr>
              <a:blipFill rotWithShape="0">
                <a:blip r:embed="rId13"/>
                <a:stretch>
                  <a:fillRect l="-291" t="-1103" b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200400" y="2468880"/>
            <a:ext cx="2692400" cy="817265"/>
            <a:chOff x="2717800" y="1549400"/>
            <a:chExt cx="2692400" cy="817265"/>
          </a:xfrm>
        </p:grpSpPr>
        <p:sp>
          <p:nvSpPr>
            <p:cNvPr id="14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7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8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9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61996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ranges are NOT representable?</a:t>
            </a:r>
          </a:p>
          <a:p>
            <a:pPr lvl="1"/>
            <a:r>
              <a:rPr lang="en-US" dirty="0"/>
              <a:t>Between largest norm and infinity</a:t>
            </a:r>
          </a:p>
          <a:p>
            <a:pPr lvl="1"/>
            <a:r>
              <a:rPr lang="en-US" dirty="0"/>
              <a:t>Between zero and smallest </a:t>
            </a:r>
            <a:r>
              <a:rPr lang="en-US" dirty="0" err="1"/>
              <a:t>denorm</a:t>
            </a:r>
            <a:endParaRPr lang="en-US" dirty="0"/>
          </a:p>
          <a:p>
            <a:pPr lvl="1"/>
            <a:r>
              <a:rPr lang="en-US" dirty="0"/>
              <a:t>Between norm numbers?</a:t>
            </a:r>
          </a:p>
          <a:p>
            <a:r>
              <a:rPr lang="en-US" dirty="0"/>
              <a:t>Given a FP number, what’s the bit pattern of the next largest representable number?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0?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100?</a:t>
            </a:r>
          </a:p>
          <a:p>
            <a:r>
              <a:rPr lang="en-US" dirty="0"/>
              <a:t>Distribution of values is denser toward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914400" y="5669280"/>
          <a:ext cx="7315200" cy="9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4" imgW="8448581" imgH="1057480" progId="Excel.Sheet.8">
                  <p:embed/>
                </p:oleObj>
              </mc:Choice>
              <mc:Fallback>
                <p:oleObj name="Worksheet" r:id="rId4" imgW="8448581" imgH="1057480" progId="Excel.Sheet.8">
                  <p:embed/>
                  <p:pic>
                    <p:nvPicPr>
                      <p:cNvPr id="5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69280"/>
                        <a:ext cx="7315200" cy="99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23560" y="1862878"/>
            <a:ext cx="347472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Overflow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large)</a:t>
            </a: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Underflow 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small)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Rounding</a:t>
            </a:r>
          </a:p>
        </p:txBody>
      </p:sp>
    </p:spTree>
    <p:extLst>
      <p:ext uri="{BB962C8B-B14F-4D97-AF65-F5344CB8AC3E}">
        <p14:creationId xmlns:p14="http://schemas.microsoft.com/office/powerpoint/2010/main" val="13948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Rounding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IEEE 754 standard actually specifies different rounding modes: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Round to nearest, ties to nearest even digit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(round up)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US" dirty="0"/>
                  <a:t> (round down)</a:t>
                </a:r>
              </a:p>
              <a:p>
                <a:pPr lvl="1"/>
                <a:r>
                  <a:rPr lang="en-US" dirty="0"/>
                  <a:t>Round toward 0 (truncation)</a:t>
                </a:r>
              </a:p>
              <a:p>
                <a:pPr lvl="2"/>
                <a:endParaRPr lang="en-US" dirty="0"/>
              </a:p>
              <a:p>
                <a:r>
                  <a:rPr lang="en-US" dirty="0"/>
                  <a:t>In our tiny example:</a:t>
                </a:r>
              </a:p>
              <a:p>
                <a:pPr lvl="1"/>
                <a:r>
                  <a:rPr lang="en-US" dirty="0"/>
                  <a:t>Man = 1.001 01 rounded to M = 0b001</a:t>
                </a:r>
              </a:p>
              <a:p>
                <a:pPr lvl="1"/>
                <a:r>
                  <a:rPr lang="en-US" dirty="0"/>
                  <a:t>Man = 1.001 11 rounded to M = 0b010</a:t>
                </a:r>
              </a:p>
              <a:p>
                <a:pPr lvl="1"/>
                <a:r>
                  <a:rPr lang="en-US" dirty="0"/>
                  <a:t>Man = 1.001 10 rounded to M = 0b010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8"/>
                <a:stretch>
                  <a:fillRect l="-291" t="-1103" b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09360" y="4480560"/>
            <a:ext cx="2692400" cy="817265"/>
            <a:chOff x="2717800" y="1549400"/>
            <a:chExt cx="2692400" cy="817265"/>
          </a:xfrm>
        </p:grpSpPr>
        <p:sp>
          <p:nvSpPr>
            <p:cNvPr id="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772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Operations: 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4974336"/>
          </a:xfrm>
        </p:spPr>
        <p:txBody>
          <a:bodyPr/>
          <a:lstStyle/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+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Round(x + y)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/>
          </a:p>
          <a:p>
            <a:r>
              <a:rPr lang="en-US" dirty="0"/>
              <a:t>Basic idea for floating point operations:</a:t>
            </a:r>
          </a:p>
          <a:p>
            <a:pPr lvl="1"/>
            <a:r>
              <a:rPr lang="en-US" dirty="0"/>
              <a:t>First, </a:t>
            </a:r>
            <a:r>
              <a:rPr lang="en-US" dirty="0">
                <a:solidFill>
                  <a:srgbClr val="FF0000"/>
                </a:solidFill>
              </a:rPr>
              <a:t>compute the exact result</a:t>
            </a:r>
          </a:p>
          <a:p>
            <a:pPr lvl="1"/>
            <a:r>
              <a:rPr lang="en-US" dirty="0"/>
              <a:t>Then </a:t>
            </a:r>
            <a:r>
              <a:rPr lang="en-US" i="1" dirty="0">
                <a:solidFill>
                  <a:srgbClr val="FF0000"/>
                </a:solidFill>
              </a:rPr>
              <a:t>round</a:t>
            </a:r>
            <a:r>
              <a:rPr lang="en-US" dirty="0"/>
              <a:t> the result to make it fit into the specified precision (width of M)</a:t>
            </a:r>
          </a:p>
          <a:p>
            <a:pPr lvl="2"/>
            <a:r>
              <a:rPr lang="en-US" dirty="0"/>
              <a:t>Possibly over/underflow if exponent outside of range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828800" y="1920240"/>
            <a:ext cx="5486400" cy="317500"/>
            <a:chOff x="914400" y="2468880"/>
            <a:chExt cx="7900416" cy="457200"/>
          </a:xfrm>
        </p:grpSpPr>
        <p:sp>
          <p:nvSpPr>
            <p:cNvPr id="23" name="Rectangle 22"/>
            <p:cNvSpPr/>
            <p:nvPr/>
          </p:nvSpPr>
          <p:spPr>
            <a:xfrm>
              <a:off x="914400" y="2468880"/>
              <a:ext cx="246888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61288" y="2468880"/>
              <a:ext cx="197510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6392" y="2468880"/>
              <a:ext cx="567842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68880" y="1362456"/>
            <a:ext cx="420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Value = (-1)</a:t>
            </a:r>
            <a:r>
              <a:rPr lang="en-US" sz="2400" baseline="30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en-US" sz="24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Mantissa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×2</a:t>
            </a:r>
            <a:r>
              <a:rPr lang="en-US" sz="2400" b="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</a:p>
        </p:txBody>
      </p:sp>
    </p:spTree>
    <p:extLst>
      <p:ext uri="{BB962C8B-B14F-4D97-AF65-F5344CB8AC3E}">
        <p14:creationId xmlns:p14="http://schemas.microsoft.com/office/powerpoint/2010/main" val="3419630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Mathematical Properties of FP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099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Overflow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underflow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Floats with value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NaN</a:t>
                </a:r>
                <a:r>
                  <a:rPr lang="en-US" dirty="0"/>
                  <a:t> can be used in operations</a:t>
                </a:r>
              </a:p>
              <a:p>
                <a:pPr lvl="1"/>
                <a:r>
                  <a:rPr lang="en-US" dirty="0"/>
                  <a:t>Result usually still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or </a:t>
                </a:r>
                <a:r>
                  <a:rPr lang="en-US" dirty="0" err="1"/>
                  <a:t>NaN</a:t>
                </a:r>
                <a:r>
                  <a:rPr lang="en-US" dirty="0"/>
                  <a:t>, but not always intuitive</a:t>
                </a:r>
              </a:p>
              <a:p>
                <a:r>
                  <a:rPr lang="en-US" dirty="0"/>
                  <a:t>Floating point operations do not work like real math, due to </a:t>
                </a:r>
                <a:r>
                  <a:rPr lang="en-US" dirty="0">
                    <a:solidFill>
                      <a:srgbClr val="FF0000"/>
                    </a:solidFill>
                  </a:rPr>
                  <a:t>rounding</a:t>
                </a:r>
                <a:endParaRPr lang="en-US" dirty="0"/>
              </a:p>
              <a:p>
                <a:pPr lvl="1">
                  <a:tabLst>
                    <a:tab pos="2743200" algn="l"/>
                  </a:tabLst>
                </a:pPr>
                <a:r>
                  <a:rPr lang="en-US" dirty="0"/>
                  <a:t>Not associative: 	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(3.14+1e100)–1e100 != 3.14+(1e100–1e100)</a:t>
                </a:r>
              </a:p>
              <a:p>
                <a:pPr marL="363474" lvl="1" indent="0">
                  <a:buNone/>
                  <a:tabLst>
                    <a:tab pos="2743200" algn="l"/>
                  </a:tabLst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0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 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3.14</a:t>
                </a:r>
              </a:p>
              <a:p>
                <a:pPr lvl="1"/>
                <a:r>
                  <a:rPr lang="en-US" dirty="0"/>
                  <a:t>Not distributive:	</a:t>
                </a:r>
                <a:r>
                  <a:rPr lang="en-US" sz="17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100*(0.1+0.2)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!=  </a:t>
                </a:r>
                <a:r>
                  <a:rPr lang="tr-TR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100*0.1+100*0.2</a:t>
                </a:r>
                <a:endParaRPr lang="en-US" sz="1700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marL="363474" lvl="1" indent="0">
                  <a:buNone/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		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30.000000000000003553</a:t>
                </a:r>
                <a:r>
                  <a:rPr lang="en-US" sz="1700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</a:t>
                </a:r>
                <a:endParaRPr lang="en-US" sz="1700" b="1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Not cumulative</a:t>
                </a:r>
              </a:p>
              <a:p>
                <a:pPr lvl="2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Repeatedly adding a very small number to a large one may do nothing</a:t>
                </a:r>
              </a:p>
            </p:txBody>
          </p:sp>
        </mc:Choice>
        <mc:Fallback xmlns="">
          <p:sp>
            <p:nvSpPr>
              <p:cNvPr id="13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291" t="-1103" r="-437" b="-5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9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F98E-A4CC-44A9-BB98-018736EB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Limits of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A5D28-DC6E-44F6-B975-43FEC9150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following thresholds will help give you a sense of when certain outcomes come into play, but don’t worry about the specifics: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FOver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2"/>
                <a:r>
                  <a:rPr lang="en-US" dirty="0"/>
                  <a:t>This is just larger than the largest representable normalized number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FDenorm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This is the smallest representable normalized number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FUnder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is the width of the mantissa field</a:t>
                </a:r>
              </a:p>
              <a:p>
                <a:pPr lvl="2"/>
                <a:r>
                  <a:rPr lang="en-US" dirty="0"/>
                  <a:t>This is the smallest representable denormalized number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A5D28-DC6E-44F6-B975-43FEC9150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103" r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8FD3C-7686-4CDB-9988-3F085CA2A1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555889D2-236E-4DFC-86B9-7CFD741DB75A}"/>
              </a:ext>
            </a:extLst>
          </p:cNvPr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283484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D363-34AF-449A-B6C4-953EB46C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Encoding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F6A5F-20BC-475C-BB40-79B5CBAE00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0F3CF4F-6A70-4F14-9E16-700965D80360}"/>
              </a:ext>
            </a:extLst>
          </p:cNvPr>
          <p:cNvSpPr/>
          <p:nvPr/>
        </p:nvSpPr>
        <p:spPr bwMode="auto">
          <a:xfrm>
            <a:off x="457200" y="6217920"/>
            <a:ext cx="274320" cy="27432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2D5C4D-70A4-4642-8367-161B5062DE21}"/>
              </a:ext>
            </a:extLst>
          </p:cNvPr>
          <p:cNvSpPr txBox="1"/>
          <p:nvPr/>
        </p:nvSpPr>
        <p:spPr>
          <a:xfrm>
            <a:off x="731520" y="6126480"/>
            <a:ext cx="256032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000" b="0" dirty="0">
                <a:latin typeface="Calibri" pitchFamily="34" charset="0"/>
              </a:rPr>
              <a:t>= special case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D7A9DF3-B2CD-4918-9AC3-50A4E6603E97}"/>
              </a:ext>
            </a:extLst>
          </p:cNvPr>
          <p:cNvGrpSpPr/>
          <p:nvPr/>
        </p:nvGrpSpPr>
        <p:grpSpPr>
          <a:xfrm>
            <a:off x="914400" y="1371600"/>
            <a:ext cx="7315200" cy="5303520"/>
            <a:chOff x="914400" y="1371600"/>
            <a:chExt cx="7315200" cy="53035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351AFFFE-C83F-40CE-9E4C-AA139693883E}"/>
                    </a:ext>
                  </a:extLst>
                </p:cNvPr>
                <p:cNvSpPr/>
                <p:nvPr/>
              </p:nvSpPr>
              <p:spPr bwMode="auto">
                <a:xfrm>
                  <a:off x="914400" y="1554480"/>
                  <a:ext cx="1280160" cy="73152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Value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𝑣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to encode</a:t>
                  </a:r>
                </a:p>
              </p:txBody>
            </p:sp>
          </mc:Choice>
          <mc:Fallback xmlns="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351AFFFE-C83F-40CE-9E4C-AA13969388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4400" y="1554480"/>
                  <a:ext cx="1280160" cy="731520"/>
                </a:xfrm>
                <a:prstGeom prst="rect">
                  <a:avLst/>
                </a:prstGeom>
                <a:blipFill>
                  <a:blip r:embed="rId2"/>
                  <a:stretch>
                    <a:fillRect l="-2336" t="-806" r="-6075" b="-1048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28B59580-6A5D-41AF-99F2-BC4B088F3038}"/>
                    </a:ext>
                  </a:extLst>
                </p:cNvPr>
                <p:cNvSpPr/>
                <p:nvPr/>
              </p:nvSpPr>
              <p:spPr bwMode="auto">
                <a:xfrm>
                  <a:off x="2560320" y="1554480"/>
                  <a:ext cx="1280160" cy="73152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𝑣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not a number?</a:t>
                  </a:r>
                </a:p>
              </p:txBody>
            </p:sp>
          </mc:Choice>
          <mc:Fallback xmlns=""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28B59580-6A5D-41AF-99F2-BC4B088F303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1554480"/>
                  <a:ext cx="1280160" cy="731520"/>
                </a:xfrm>
                <a:prstGeom prst="roundRect">
                  <a:avLst/>
                </a:prstGeom>
                <a:blipFill>
                  <a:blip r:embed="rId3"/>
                  <a:stretch>
                    <a:fillRect t="-806" r="-2336" b="-1048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47622FB-697D-4569-A817-DF940DE45146}"/>
                    </a:ext>
                  </a:extLst>
                </p:cNvPr>
                <p:cNvSpPr/>
                <p:nvPr/>
              </p:nvSpPr>
              <p:spPr bwMode="auto">
                <a:xfrm>
                  <a:off x="4572000" y="29260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±∞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  <a:p>
                  <a:pPr algn="ctr"/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1’s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47622FB-697D-4569-A817-DF940DE451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72000" y="2926080"/>
                  <a:ext cx="1280160" cy="914400"/>
                </a:xfrm>
                <a:prstGeom prst="rect">
                  <a:avLst/>
                </a:prstGeom>
                <a:blipFill>
                  <a:blip r:embed="rId4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8643B0F-04A4-42A2-B20E-E3B2E1993057}"/>
                    </a:ext>
                  </a:extLst>
                </p:cNvPr>
                <p:cNvSpPr/>
                <p:nvPr/>
              </p:nvSpPr>
              <p:spPr bwMode="auto">
                <a:xfrm>
                  <a:off x="2560320" y="29260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NaN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1’s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≠ all 0’s</a:t>
                  </a:r>
                </a:p>
              </p:txBody>
            </p:sp>
          </mc:Choice>
          <mc:Fallback xmlns="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8643B0F-04A4-42A2-B20E-E3B2E199305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2926080"/>
                  <a:ext cx="1280160" cy="914400"/>
                </a:xfrm>
                <a:prstGeom prst="rect">
                  <a:avLst/>
                </a:prstGeom>
                <a:blipFill>
                  <a:blip r:embed="rId5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2D38365-5C93-41CA-84F8-906FBD9179C5}"/>
                </a:ext>
              </a:extLst>
            </p:cNvPr>
            <p:cNvCxnSpPr>
              <a:cxnSpLocks/>
              <a:stCxn id="12" idx="3"/>
              <a:endCxn id="13" idx="1"/>
            </p:cNvCxnSpPr>
            <p:nvPr/>
          </p:nvCxnSpPr>
          <p:spPr bwMode="auto">
            <a:xfrm>
              <a:off x="2194560" y="1920240"/>
              <a:ext cx="3657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534F857-6751-4000-92C8-D2C1A85425AE}"/>
                </a:ext>
              </a:extLst>
            </p:cNvPr>
            <p:cNvSpPr txBox="1"/>
            <p:nvPr/>
          </p:nvSpPr>
          <p:spPr>
            <a:xfrm>
              <a:off x="2651760" y="237744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3031969E-F550-4D93-BEC8-F01405E914A3}"/>
                </a:ext>
              </a:extLst>
            </p:cNvPr>
            <p:cNvCxnSpPr>
              <a:cxnSpLocks/>
              <a:stCxn id="30" idx="3"/>
              <a:endCxn id="31" idx="0"/>
            </p:cNvCxnSpPr>
            <p:nvPr/>
          </p:nvCxnSpPr>
          <p:spPr bwMode="auto">
            <a:xfrm>
              <a:off x="6035040" y="1920240"/>
              <a:ext cx="1371600" cy="228600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D98715A-EA61-4E04-B613-F11EA945E67F}"/>
                </a:ext>
              </a:extLst>
            </p:cNvPr>
            <p:cNvCxnSpPr>
              <a:cxnSpLocks/>
              <a:stCxn id="13" idx="3"/>
              <a:endCxn id="30" idx="1"/>
            </p:cNvCxnSpPr>
            <p:nvPr/>
          </p:nvCxnSpPr>
          <p:spPr bwMode="auto">
            <a:xfrm>
              <a:off x="3840480" y="192024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C35E991A-50DC-4519-B6CF-D0920CE98B9A}"/>
                    </a:ext>
                  </a:extLst>
                </p:cNvPr>
                <p:cNvSpPr/>
                <p:nvPr/>
              </p:nvSpPr>
              <p:spPr bwMode="auto">
                <a:xfrm>
                  <a:off x="4389120" y="137160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≥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FOver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C35E991A-50DC-4519-B6CF-D0920CE98B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9120" y="1371600"/>
                  <a:ext cx="1645920" cy="1097280"/>
                </a:xfrm>
                <a:prstGeom prst="roundRect">
                  <a:avLst/>
                </a:prstGeom>
                <a:blipFill>
                  <a:blip r:embed="rId6"/>
                  <a:stretch>
                    <a:fillRect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5938E43-86F5-41D4-9FCC-EF8A6B0A9A51}"/>
                    </a:ext>
                  </a:extLst>
                </p:cNvPr>
                <p:cNvSpPr/>
                <p:nvPr/>
              </p:nvSpPr>
              <p:spPr bwMode="auto">
                <a:xfrm>
                  <a:off x="6583680" y="420624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FDenorm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5938E43-86F5-41D4-9FCC-EF8A6B0A9A5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83680" y="4206240"/>
                  <a:ext cx="1645920" cy="1097280"/>
                </a:xfrm>
                <a:prstGeom prst="roundRect">
                  <a:avLst/>
                </a:prstGeom>
                <a:blipFill>
                  <a:blip r:embed="rId7"/>
                  <a:stretch>
                    <a:fillRect r="-2555"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10350495-E281-4ABE-97ED-E5D5A2B86BDB}"/>
                    </a:ext>
                  </a:extLst>
                </p:cNvPr>
                <p:cNvSpPr/>
                <p:nvPr/>
              </p:nvSpPr>
              <p:spPr bwMode="auto">
                <a:xfrm>
                  <a:off x="4389120" y="420624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i="1" dirty="0">
                      <a:latin typeface="Cambria Math" panose="02040503050406030204" pitchFamily="18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FUnder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10350495-E281-4ABE-97ED-E5D5A2B86BD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9120" y="4206240"/>
                  <a:ext cx="1645920" cy="1097280"/>
                </a:xfrm>
                <a:prstGeom prst="roundRect">
                  <a:avLst/>
                </a:prstGeom>
                <a:blipFill>
                  <a:blip r:embed="rId8"/>
                  <a:stretch>
                    <a:fillRect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C1464D0-B5D7-4533-B7CE-19888ED75C3C}"/>
                </a:ext>
              </a:extLst>
            </p:cNvPr>
            <p:cNvCxnSpPr>
              <a:cxnSpLocks/>
              <a:stCxn id="13" idx="2"/>
              <a:endCxn id="16" idx="0"/>
            </p:cNvCxnSpPr>
            <p:nvPr/>
          </p:nvCxnSpPr>
          <p:spPr bwMode="auto">
            <a:xfrm>
              <a:off x="3200400" y="2286000"/>
              <a:ext cx="0" cy="64008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3341D49-0488-4627-85EC-A8F39EAE8A2F}"/>
                </a:ext>
              </a:extLst>
            </p:cNvPr>
            <p:cNvSpPr txBox="1"/>
            <p:nvPr/>
          </p:nvSpPr>
          <p:spPr>
            <a:xfrm>
              <a:off x="3840480" y="1512782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005984D-FE61-447E-B654-96310C284008}"/>
                </a:ext>
              </a:extLst>
            </p:cNvPr>
            <p:cNvCxnSpPr>
              <a:cxnSpLocks/>
              <a:stCxn id="30" idx="2"/>
              <a:endCxn id="15" idx="0"/>
            </p:cNvCxnSpPr>
            <p:nvPr/>
          </p:nvCxnSpPr>
          <p:spPr bwMode="auto">
            <a:xfrm>
              <a:off x="5212080" y="246888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68EAFD9-206C-45DE-B08F-8D9078A8DF2B}"/>
                </a:ext>
              </a:extLst>
            </p:cNvPr>
            <p:cNvSpPr txBox="1"/>
            <p:nvPr/>
          </p:nvSpPr>
          <p:spPr>
            <a:xfrm>
              <a:off x="4660898" y="2495199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930BC23-DAAA-4B0E-94CE-FA721D69CFD5}"/>
                </a:ext>
              </a:extLst>
            </p:cNvPr>
            <p:cNvSpPr/>
            <p:nvPr/>
          </p:nvSpPr>
          <p:spPr bwMode="auto">
            <a:xfrm>
              <a:off x="6766560" y="5760720"/>
              <a:ext cx="1280160" cy="914400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Normed</a:t>
              </a: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1600" b="0" dirty="0">
                  <a:latin typeface="Calibri" charset="0"/>
                  <a:ea typeface="Calibri" charset="0"/>
                  <a:cs typeface="Calibri" charset="0"/>
                </a:rPr>
                <a:t> = Exp + bias</a:t>
              </a:r>
              <a:br>
                <a:rPr lang="en-US" sz="1600" b="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1.M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Man</a:t>
              </a:r>
              <a:endParaRPr lang="en-US" sz="1600" b="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495CAAB4-3E6C-41CA-BCE4-64412964F476}"/>
                </a:ext>
              </a:extLst>
            </p:cNvPr>
            <p:cNvCxnSpPr>
              <a:cxnSpLocks/>
              <a:stCxn id="31" idx="2"/>
              <a:endCxn id="53" idx="0"/>
            </p:cNvCxnSpPr>
            <p:nvPr/>
          </p:nvCxnSpPr>
          <p:spPr bwMode="auto">
            <a:xfrm>
              <a:off x="7406640" y="530352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24FB7E6-A233-477F-A9AB-14F27B4AA316}"/>
                </a:ext>
              </a:extLst>
            </p:cNvPr>
            <p:cNvSpPr txBox="1"/>
            <p:nvPr/>
          </p:nvSpPr>
          <p:spPr>
            <a:xfrm>
              <a:off x="7406641" y="533206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2BFCC01F-C9E9-4166-9038-D878C42829F6}"/>
                </a:ext>
              </a:extLst>
            </p:cNvPr>
            <p:cNvCxnSpPr>
              <a:cxnSpLocks/>
              <a:stCxn id="31" idx="1"/>
              <a:endCxn id="32" idx="3"/>
            </p:cNvCxnSpPr>
            <p:nvPr/>
          </p:nvCxnSpPr>
          <p:spPr bwMode="auto">
            <a:xfrm flipH="1">
              <a:off x="6035040" y="47548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1B90749-AF26-48FF-836E-A6C2138497AE}"/>
                </a:ext>
              </a:extLst>
            </p:cNvPr>
            <p:cNvSpPr txBox="1"/>
            <p:nvPr/>
          </p:nvSpPr>
          <p:spPr>
            <a:xfrm>
              <a:off x="6035040" y="435477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49B84D0-BDE2-47F1-BB36-8479D26324F0}"/>
                </a:ext>
              </a:extLst>
            </p:cNvPr>
            <p:cNvSpPr/>
            <p:nvPr/>
          </p:nvSpPr>
          <p:spPr bwMode="auto">
            <a:xfrm>
              <a:off x="4572000" y="5760720"/>
              <a:ext cx="1280160" cy="914400"/>
            </a:xfrm>
            <a:prstGeom prst="rect">
              <a:avLst/>
            </a:prstGeom>
            <a:solidFill>
              <a:srgbClr val="FFCC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 err="1">
                  <a:latin typeface="Calibri" charset="0"/>
                  <a:ea typeface="Calibri" charset="0"/>
                  <a:cs typeface="Calibri" charset="0"/>
                </a:rPr>
                <a:t>Denormed</a:t>
              </a:r>
              <a:endParaRPr lang="en-US" sz="2000" b="0" dirty="0">
                <a:latin typeface="Calibri" charset="0"/>
                <a:ea typeface="Calibri" charset="0"/>
                <a:cs typeface="Calibri" charset="0"/>
              </a:endParaRP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1600" b="0" dirty="0">
                  <a:latin typeface="Calibri" charset="0"/>
                  <a:ea typeface="Calibri" charset="0"/>
                  <a:cs typeface="Calibri" charset="0"/>
                </a:rPr>
                <a:t> = all 0’s</a:t>
              </a: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0.M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Man</a:t>
              </a:r>
              <a:endParaRPr lang="en-US" sz="1600" b="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endParaRP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EE6A6E3-99D0-4F6D-9D9B-8E29652B8492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 bwMode="auto">
            <a:xfrm>
              <a:off x="5212080" y="530352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99DDA32-375C-4586-8637-09FF83A9B7F2}"/>
                    </a:ext>
                  </a:extLst>
                </p:cNvPr>
                <p:cNvSpPr/>
                <p:nvPr/>
              </p:nvSpPr>
              <p:spPr bwMode="auto">
                <a:xfrm>
                  <a:off x="2560320" y="42976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±0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  <a:p>
                  <a:pPr algn="ctr"/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</a:p>
              </p:txBody>
            </p:sp>
          </mc:Choice>
          <mc:Fallback xmlns="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99DDA32-375C-4586-8637-09FF83A9B7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4297680"/>
                  <a:ext cx="1280160" cy="914400"/>
                </a:xfrm>
                <a:prstGeom prst="rect">
                  <a:avLst/>
                </a:prstGeom>
                <a:blipFill>
                  <a:blip r:embed="rId9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9B297100-C649-49F4-8911-97BC700C4C22}"/>
                </a:ext>
              </a:extLst>
            </p:cNvPr>
            <p:cNvCxnSpPr>
              <a:cxnSpLocks/>
              <a:stCxn id="32" idx="1"/>
              <a:endCxn id="70" idx="3"/>
            </p:cNvCxnSpPr>
            <p:nvPr/>
          </p:nvCxnSpPr>
          <p:spPr bwMode="auto">
            <a:xfrm flipH="1">
              <a:off x="3840480" y="47548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5A5FF22-A1B2-49B4-9FC7-155E4D53395D}"/>
                </a:ext>
              </a:extLst>
            </p:cNvPr>
            <p:cNvSpPr txBox="1"/>
            <p:nvPr/>
          </p:nvSpPr>
          <p:spPr>
            <a:xfrm>
              <a:off x="3840480" y="4348631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DE6E30-0B87-41F4-A4AB-EAE0F780AD5C}"/>
                </a:ext>
              </a:extLst>
            </p:cNvPr>
            <p:cNvSpPr txBox="1"/>
            <p:nvPr/>
          </p:nvSpPr>
          <p:spPr>
            <a:xfrm>
              <a:off x="5212081" y="533206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730B1C6-5AC7-4984-8D11-26643BE311FC}"/>
                </a:ext>
              </a:extLst>
            </p:cNvPr>
            <p:cNvSpPr txBox="1"/>
            <p:nvPr/>
          </p:nvSpPr>
          <p:spPr>
            <a:xfrm>
              <a:off x="6400800" y="150876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744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Fixed</a:t>
            </a:r>
            <a:r>
              <a:rPr lang="en-US" dirty="0"/>
              <a:t> Point Representation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6875" y="1362075"/>
            <a:ext cx="8556056" cy="4972050"/>
          </a:xfrm>
        </p:spPr>
        <p:txBody>
          <a:bodyPr/>
          <a:lstStyle/>
          <a:p>
            <a:r>
              <a:rPr lang="en-US" dirty="0"/>
              <a:t>Implied binary point.</a:t>
            </a:r>
            <a:r>
              <a:rPr lang="en-US" dirty="0">
                <a:solidFill>
                  <a:srgbClr val="404040"/>
                </a:solidFill>
              </a:rPr>
              <a:t>  Two example schemes: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#1: the binary point is between bits 2 and 3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[.]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#2: the binary point is between bits 4 and 5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[.]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endParaRPr lang="en-US" dirty="0"/>
          </a:p>
          <a:p>
            <a:r>
              <a:rPr lang="en-US" dirty="0"/>
              <a:t>Wherever we put the binary point, with fixed point representations there is a trade off between the amount of range and precision we have</a:t>
            </a:r>
          </a:p>
          <a:p>
            <a:r>
              <a:rPr lang="en-US" dirty="0"/>
              <a:t>Fixed point = fixed </a:t>
            </a:r>
            <a:r>
              <a:rPr lang="en-US" i="1" dirty="0"/>
              <a:t>range</a:t>
            </a:r>
            <a:r>
              <a:rPr lang="en-US" dirty="0"/>
              <a:t> and fixed </a:t>
            </a:r>
            <a:r>
              <a:rPr lang="en-US" i="1" dirty="0"/>
              <a:t>precision</a:t>
            </a:r>
          </a:p>
          <a:p>
            <a:pPr lvl="1"/>
            <a:r>
              <a:rPr lang="en-US" sz="2000" dirty="0"/>
              <a:t>range: difference between largest and smallest numbers possible</a:t>
            </a:r>
          </a:p>
          <a:p>
            <a:pPr lvl="1"/>
            <a:r>
              <a:rPr lang="en-US" sz="2000" dirty="0"/>
              <a:t>precision: smallest possible difference between any two numbers</a:t>
            </a:r>
          </a:p>
          <a:p>
            <a:r>
              <a:rPr lang="en-US" dirty="0"/>
              <a:t>Hard to pick how much you need of each!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56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Question [FP II - a]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our </a:t>
                </a:r>
                <a:r>
                  <a:rPr lang="en-US" b="1" dirty="0"/>
                  <a:t>8-bit</a:t>
                </a:r>
                <a:r>
                  <a:rPr lang="en-US" dirty="0"/>
                  <a:t> representation, what value gets stored when we try to encode </a:t>
                </a:r>
                <a:r>
                  <a:rPr lang="en-US" b="1" dirty="0"/>
                  <a:t>384</a:t>
                </a:r>
                <a:r>
                  <a:rPr lang="en-US" dirty="0"/>
                  <a:t> = 2</a:t>
                </a:r>
                <a:r>
                  <a:rPr lang="en-US" baseline="30000" dirty="0"/>
                  <a:t>8 </a:t>
                </a:r>
                <a:r>
                  <a:rPr lang="en-US" dirty="0"/>
                  <a:t>+ 2</a:t>
                </a:r>
                <a:r>
                  <a:rPr lang="en-US" baseline="30000" dirty="0"/>
                  <a:t>7</a:t>
                </a:r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No voting</a:t>
                </a:r>
              </a:p>
              <a:p>
                <a:pPr lvl="2"/>
                <a:endParaRPr lang="en-US" dirty="0"/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9900"/>
                    </a:solidFill>
                  </a:rPr>
                  <a:t>+ 256</a:t>
                </a:r>
                <a:endParaRPr lang="en-US" b="1" baseline="-25000" dirty="0">
                  <a:solidFill>
                    <a:srgbClr val="FF990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00B050"/>
                    </a:solidFill>
                  </a:rPr>
                  <a:t>+ 384</a:t>
                </a:r>
                <a:endParaRPr lang="en-US" b="1" baseline="-25000" dirty="0">
                  <a:solidFill>
                    <a:srgbClr val="00B05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3399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baseline="-25000" dirty="0">
                  <a:solidFill>
                    <a:srgbClr val="FF3399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 err="1">
                    <a:solidFill>
                      <a:srgbClr val="00B0F0"/>
                    </a:solidFill>
                  </a:rPr>
                  <a:t>NaN</a:t>
                </a:r>
                <a:endParaRPr lang="en-US" b="1" baseline="-25000" dirty="0">
                  <a:solidFill>
                    <a:srgbClr val="00B0F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996633"/>
                    </a:solidFill>
                  </a:rPr>
                  <a:t>We’re lost…</a:t>
                </a:r>
                <a:endParaRPr lang="en-US" b="1" baseline="-25000" dirty="0">
                  <a:solidFill>
                    <a:srgbClr val="996633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8"/>
                <a:stretch>
                  <a:fillRect l="-291" t="-1103" b="-6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30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5483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 [FP II - b]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our </a:t>
            </a:r>
            <a:r>
              <a:rPr lang="en-US" b="1" dirty="0"/>
              <a:t>8-bit</a:t>
            </a:r>
            <a:r>
              <a:rPr lang="en-US" dirty="0"/>
              <a:t> representation, what value gets stored when we try to encode </a:t>
            </a:r>
            <a:r>
              <a:rPr lang="en-US" b="1" dirty="0"/>
              <a:t>2.625</a:t>
            </a:r>
            <a:r>
              <a:rPr lang="en-US" dirty="0"/>
              <a:t> = 2</a:t>
            </a:r>
            <a:r>
              <a:rPr lang="en-US" baseline="30000" dirty="0"/>
              <a:t>1</a:t>
            </a:r>
            <a:r>
              <a:rPr lang="en-US" dirty="0"/>
              <a:t> + 2</a:t>
            </a:r>
            <a:r>
              <a:rPr lang="en-US" baseline="30000" dirty="0"/>
              <a:t>-1</a:t>
            </a:r>
            <a:r>
              <a:rPr lang="en-US" dirty="0"/>
              <a:t> + 2</a:t>
            </a:r>
            <a:r>
              <a:rPr lang="en-US" baseline="30000" dirty="0"/>
              <a:t>-3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8"/>
              </a:rPr>
              <a:t>http://pollev.com/pbjones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+ 2.5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+ 2.625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+ 2.75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+ 3.25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31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797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example that applies the IEEE Floating Point concepts to a smaller (8-bit) representation scheme.  </a:t>
            </a:r>
            <a:r>
              <a:rPr lang="en-US" dirty="0">
                <a:solidFill>
                  <a:srgbClr val="FF0000"/>
                </a:solidFill>
              </a:rPr>
              <a:t>These slides expand on material covered today, so while you don’t need to read these, the information is “fair game.”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0344" y="457200"/>
            <a:ext cx="91646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ECE7FF"/>
                    </a:gs>
                    <a:gs pos="75000">
                      <a:srgbClr val="4B2A85"/>
                    </a:gs>
                  </a:gsLst>
                  <a:lin ang="5400000"/>
                </a:gradFill>
                <a:effectLst>
                  <a:glow rad="45500">
                    <a:srgbClr val="4B2A85">
                      <a:alpha val="35000"/>
                    </a:srgbClr>
                  </a:glow>
                </a:effectLst>
              </a:rPr>
              <a:t>BONUS SLIDES</a:t>
            </a:r>
          </a:p>
        </p:txBody>
      </p:sp>
    </p:spTree>
    <p:extLst>
      <p:ext uri="{BB962C8B-B14F-4D97-AF65-F5344CB8AC3E}">
        <p14:creationId xmlns:p14="http://schemas.microsoft.com/office/powerpoint/2010/main" val="31889558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646112"/>
            <a:ext cx="7213600" cy="573088"/>
          </a:xfrm>
        </p:spPr>
        <p:txBody>
          <a:bodyPr/>
          <a:lstStyle/>
          <a:p>
            <a:r>
              <a:rPr lang="en-US"/>
              <a:t>Tiny Floating Point Example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4" y="2590800"/>
            <a:ext cx="8366760" cy="3981450"/>
          </a:xfrm>
        </p:spPr>
        <p:txBody>
          <a:bodyPr/>
          <a:lstStyle/>
          <a:p>
            <a:r>
              <a:rPr lang="en-US" dirty="0"/>
              <a:t>8-bit Floating Point Representation</a:t>
            </a:r>
          </a:p>
          <a:p>
            <a:pPr lvl="1"/>
            <a:r>
              <a:rPr lang="en-US" dirty="0"/>
              <a:t>The sign bit is in the most significant bit (MSB)</a:t>
            </a:r>
          </a:p>
          <a:p>
            <a:pPr lvl="1"/>
            <a:r>
              <a:rPr lang="en-US" dirty="0"/>
              <a:t>The next four bits are the exponent, with a bias of 2</a:t>
            </a:r>
            <a:r>
              <a:rPr lang="en-US" baseline="30000" dirty="0"/>
              <a:t>4-1</a:t>
            </a:r>
            <a:r>
              <a:rPr lang="en-US" dirty="0"/>
              <a:t>–1 = 7</a:t>
            </a:r>
          </a:p>
          <a:p>
            <a:pPr lvl="1"/>
            <a:r>
              <a:rPr lang="en-US" dirty="0"/>
              <a:t>The last three bits are the mantissa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Same general form as IEEE Format</a:t>
            </a:r>
          </a:p>
          <a:p>
            <a:pPr lvl="1"/>
            <a:r>
              <a:rPr lang="en-US" dirty="0"/>
              <a:t>Normalized binary scientific point notation</a:t>
            </a:r>
          </a:p>
          <a:p>
            <a:pPr lvl="1"/>
            <a:r>
              <a:rPr lang="en-US" dirty="0"/>
              <a:t>Similar special cases for 0, </a:t>
            </a:r>
            <a:r>
              <a:rPr lang="en-US" dirty="0" err="1"/>
              <a:t>denormalized</a:t>
            </a:r>
            <a:r>
              <a:rPr lang="en-US" dirty="0"/>
              <a:t> numbers, </a:t>
            </a:r>
            <a:r>
              <a:rPr lang="en-US" dirty="0" err="1"/>
              <a:t>NaN</a:t>
            </a:r>
            <a:r>
              <a:rPr lang="en-US" dirty="0"/>
              <a:t>, </a:t>
            </a:r>
            <a:r>
              <a:rPr lang="en-US" dirty="0">
                <a:cs typeface="Calibri" panose="020F0502020204030204" pitchFamily="34" charset="0"/>
              </a:rPr>
              <a:t>∞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17800" y="15494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1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73400" y="1549400"/>
            <a:ext cx="1371600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</p:txBody>
      </p:sp>
      <p:sp>
        <p:nvSpPr>
          <p:cNvPr id="16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45000" y="1549400"/>
            <a:ext cx="965200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</p:txBody>
      </p:sp>
      <p:sp>
        <p:nvSpPr>
          <p:cNvPr id="17" name="TextBox 16"/>
          <p:cNvSpPr txBox="1"/>
          <p:nvPr>
            <p:custDataLst>
              <p:tags r:id="rId7"/>
            </p:custDataLst>
          </p:nvPr>
        </p:nvSpPr>
        <p:spPr>
          <a:xfrm>
            <a:off x="2740109" y="1905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>
            <p:custDataLst>
              <p:tags r:id="rId8"/>
            </p:custDataLst>
          </p:nvPr>
        </p:nvSpPr>
        <p:spPr>
          <a:xfrm>
            <a:off x="3546042" y="1905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4765242" y="1905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5602358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>
            <p:custDataLst>
              <p:tags r:id="rId1"/>
            </p:custDataLst>
          </p:nvPr>
        </p:nvSpPr>
        <p:spPr bwMode="auto">
          <a:xfrm>
            <a:off x="76200" y="6096000"/>
            <a:ext cx="8915400" cy="397931"/>
          </a:xfrm>
          <a:prstGeom prst="rect">
            <a:avLst/>
          </a:prstGeom>
          <a:solidFill>
            <a:srgbClr val="EFBFB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>
            <p:custDataLst>
              <p:tags r:id="rId2"/>
            </p:custDataLst>
          </p:nvPr>
        </p:nvSpPr>
        <p:spPr bwMode="auto">
          <a:xfrm>
            <a:off x="76200" y="3124200"/>
            <a:ext cx="8915400" cy="2997201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>
            <p:custDataLst>
              <p:tags r:id="rId3"/>
            </p:custDataLst>
          </p:nvPr>
        </p:nvSpPr>
        <p:spPr bwMode="auto">
          <a:xfrm>
            <a:off x="76200" y="1466911"/>
            <a:ext cx="8915400" cy="16572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52400" y="381000"/>
            <a:ext cx="7239000" cy="573088"/>
          </a:xfrm>
        </p:spPr>
        <p:txBody>
          <a:bodyPr/>
          <a:lstStyle/>
          <a:p>
            <a:r>
              <a:rPr lang="en-US" dirty="0"/>
              <a:t>Dynamic Range (Positive Only)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21859" name="Text Box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1017857"/>
            <a:ext cx="5160387" cy="560153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 E    M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000	-6	0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001	-6	1/8*1/64 = 1/512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010	-6	2/8*1/64 = 2/512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110	-6	6/8*1/64 = 6/512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0000 111	-6	7/8*1/64 = 7/512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0001	000	-6	8/8*1/64 = 8/512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0001 001  	-6	9/8*1/64 = 9/512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0110 110	-1	14/8*1/2 = 14/16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0110 111	-1	15/8*1/2 = 15/16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0111 000	0	8/8*1    = 1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0111 001	0	9/8*1    = 9/8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0111 010	0	10/8*1   = 10/8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1110	110	7	14/8*128 = 224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1110 111	7	15/8*128 = 240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 1111 000	n/a	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1693334"/>
            <a:ext cx="167943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closest to zero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2783359"/>
            <a:ext cx="17695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862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3062755"/>
            <a:ext cx="166776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smallest norm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0" y="4163426"/>
            <a:ext cx="20617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closest to 1 below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4688356"/>
            <a:ext cx="20559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closest to 1 above</a:t>
            </a:r>
          </a:p>
        </p:txBody>
      </p:sp>
      <p:sp>
        <p:nvSpPr>
          <p:cNvPr id="121872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58000" y="5791200"/>
            <a:ext cx="15066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largest norm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200" y="1981200"/>
            <a:ext cx="149072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 err="1">
                <a:latin typeface="Calibri" panose="020F0502020204030204" pitchFamily="34" charset="0"/>
                <a:cs typeface="Calibri" panose="020F0502020204030204" pitchFamily="34" charset="0"/>
              </a:rPr>
              <a:t>Denormalized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</a:p>
        </p:txBody>
      </p:sp>
      <p:sp>
        <p:nvSpPr>
          <p:cNvPr id="121874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00" y="4343400"/>
            <a:ext cx="125989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Normalized</a:t>
            </a:r>
          </a:p>
          <a:p>
            <a:pPr>
              <a:lnSpc>
                <a:spcPct val="100000"/>
              </a:lnSpc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3133018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21859" grpId="0"/>
      <p:bldP spid="121860" grpId="0"/>
      <p:bldP spid="121861" grpId="0"/>
      <p:bldP spid="121862" grpId="0"/>
      <p:bldP spid="121863" grpId="0"/>
      <p:bldP spid="121864" grpId="0"/>
      <p:bldP spid="121872" grpId="0"/>
      <p:bldP spid="121873" grpId="0"/>
      <p:bldP spid="12187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533400"/>
            <a:ext cx="7493000" cy="573088"/>
          </a:xfrm>
          <a:noFill/>
          <a:ln/>
        </p:spPr>
        <p:txBody>
          <a:bodyPr/>
          <a:lstStyle/>
          <a:p>
            <a:r>
              <a:rPr lang="en-US"/>
              <a:t>Special Properties of Encoding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sz="2400" dirty="0"/>
              <a:t>Floating point zero (0</a:t>
            </a:r>
            <a:r>
              <a:rPr lang="en-US" sz="2400" baseline="30000" dirty="0"/>
              <a:t>+</a:t>
            </a:r>
            <a:r>
              <a:rPr lang="en-US" sz="2400" dirty="0"/>
              <a:t>) exactly the same bits as integer zero</a:t>
            </a:r>
          </a:p>
          <a:p>
            <a:pPr lvl="1"/>
            <a:r>
              <a:rPr lang="en-US" sz="2000" dirty="0"/>
              <a:t>All bits = 0</a:t>
            </a:r>
          </a:p>
          <a:p>
            <a:endParaRPr lang="en-US" sz="2400" dirty="0"/>
          </a:p>
          <a:p>
            <a:r>
              <a:rPr lang="en-US" sz="2400" dirty="0"/>
              <a:t>Can (Almost) Use Unsigned Integer Comparison</a:t>
            </a:r>
          </a:p>
          <a:p>
            <a:pPr lvl="1"/>
            <a:r>
              <a:rPr lang="en-US" sz="2000" dirty="0"/>
              <a:t>Must first compare sign bits</a:t>
            </a:r>
          </a:p>
          <a:p>
            <a:pPr lvl="1"/>
            <a:r>
              <a:rPr lang="en-US" sz="2000" dirty="0"/>
              <a:t>Must consider 0</a:t>
            </a:r>
            <a:r>
              <a:rPr lang="en-US" sz="2000" b="1" baseline="30000" dirty="0"/>
              <a:t>-</a:t>
            </a:r>
            <a:r>
              <a:rPr lang="en-US" sz="2000" dirty="0"/>
              <a:t> = 0</a:t>
            </a:r>
            <a:r>
              <a:rPr lang="en-US" sz="2000" baseline="30000" dirty="0"/>
              <a:t>+</a:t>
            </a:r>
            <a:r>
              <a:rPr lang="en-US" sz="2000" dirty="0"/>
              <a:t> = 0</a:t>
            </a:r>
          </a:p>
          <a:p>
            <a:pPr lvl="1"/>
            <a:r>
              <a:rPr lang="en-US" sz="2000" dirty="0" err="1"/>
              <a:t>NaNs</a:t>
            </a:r>
            <a:r>
              <a:rPr lang="en-US" sz="2000" dirty="0"/>
              <a:t> problematic</a:t>
            </a:r>
          </a:p>
          <a:p>
            <a:pPr lvl="2"/>
            <a:r>
              <a:rPr lang="en-US" sz="1800" dirty="0"/>
              <a:t>Will be greater than any other values</a:t>
            </a:r>
          </a:p>
          <a:p>
            <a:pPr lvl="2"/>
            <a:r>
              <a:rPr lang="en-US" sz="1800" dirty="0"/>
              <a:t>What should comparison yield?</a:t>
            </a:r>
          </a:p>
          <a:p>
            <a:pPr lvl="1"/>
            <a:r>
              <a:rPr lang="en-US" sz="2000" dirty="0"/>
              <a:t> Otherwise OK</a:t>
            </a:r>
          </a:p>
          <a:p>
            <a:pPr lvl="2"/>
            <a:r>
              <a:rPr lang="en-US" sz="1800" dirty="0" err="1"/>
              <a:t>Denorm</a:t>
            </a:r>
            <a:r>
              <a:rPr lang="en-US" sz="1800" dirty="0"/>
              <a:t> vs. normalized</a:t>
            </a:r>
          </a:p>
          <a:p>
            <a:pPr lvl="2"/>
            <a:r>
              <a:rPr lang="en-US" sz="1800" dirty="0"/>
              <a:t>Normalized vs. infinity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528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/>
              <a:t>Floating</a:t>
            </a:r>
            <a:r>
              <a:rPr lang="en-US" dirty="0"/>
              <a:t> Point Representation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583352" cy="4972050"/>
          </a:xfrm>
        </p:spPr>
        <p:txBody>
          <a:bodyPr/>
          <a:lstStyle/>
          <a:p>
            <a:r>
              <a:rPr lang="en-US" dirty="0"/>
              <a:t>Analogous to scientific notation</a:t>
            </a:r>
          </a:p>
          <a:p>
            <a:pPr lvl="1"/>
            <a:r>
              <a:rPr lang="en-US" dirty="0"/>
              <a:t>In Decimal:</a:t>
            </a:r>
          </a:p>
          <a:p>
            <a:pPr lvl="2"/>
            <a:r>
              <a:rPr lang="en-US" dirty="0"/>
              <a:t>Not 12000000, but	1.2 x 10</a:t>
            </a:r>
            <a:r>
              <a:rPr lang="en-US" baseline="30000" dirty="0"/>
              <a:t>7</a:t>
            </a:r>
            <a:r>
              <a:rPr lang="en-US" dirty="0"/>
              <a:t>		In C: 1.2e7</a:t>
            </a:r>
          </a:p>
          <a:p>
            <a:pPr lvl="2"/>
            <a:r>
              <a:rPr lang="en-US" dirty="0"/>
              <a:t>Not 0.0000012, but 1.2 x 10</a:t>
            </a:r>
            <a:r>
              <a:rPr lang="en-US" baseline="30000" dirty="0"/>
              <a:t>-6</a:t>
            </a:r>
            <a:r>
              <a:rPr lang="en-US" dirty="0"/>
              <a:t>	In C: 1.2e-6</a:t>
            </a:r>
          </a:p>
          <a:p>
            <a:pPr lvl="1"/>
            <a:r>
              <a:rPr lang="en-US" dirty="0"/>
              <a:t>In Binary:</a:t>
            </a:r>
          </a:p>
          <a:p>
            <a:pPr lvl="2"/>
            <a:r>
              <a:rPr lang="en-US" dirty="0"/>
              <a:t>Not 11000.000, but 1.1 x 2</a:t>
            </a:r>
            <a:r>
              <a:rPr lang="en-US" baseline="30000" dirty="0"/>
              <a:t>4</a:t>
            </a:r>
          </a:p>
          <a:p>
            <a:pPr lvl="2"/>
            <a:r>
              <a:rPr lang="en-US" dirty="0"/>
              <a:t>Not 0.000101, but 1.01 x 2</a:t>
            </a:r>
            <a:r>
              <a:rPr lang="en-US" baseline="30000" dirty="0"/>
              <a:t>-4</a:t>
            </a:r>
          </a:p>
          <a:p>
            <a:r>
              <a:rPr lang="en-US" dirty="0"/>
              <a:t> We have to divvy up the bits we have (e.g., 32) among:</a:t>
            </a:r>
          </a:p>
          <a:p>
            <a:pPr lvl="1"/>
            <a:r>
              <a:rPr lang="en-US" dirty="0"/>
              <a:t>the sign (1 bit)</a:t>
            </a:r>
          </a:p>
          <a:p>
            <a:pPr lvl="1"/>
            <a:r>
              <a:rPr lang="en-US" dirty="0"/>
              <a:t>the mantissa (significand)</a:t>
            </a:r>
          </a:p>
          <a:p>
            <a:pPr lvl="1"/>
            <a:r>
              <a:rPr lang="en-US" dirty="0"/>
              <a:t>the exponent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Scientific Notation (Decimal)</a:t>
            </a:r>
          </a:p>
        </p:txBody>
      </p:sp>
      <p:sp>
        <p:nvSpPr>
          <p:cNvPr id="32776" name="Rectangle 19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  <a:noFill/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spcBef>
                <a:spcPct val="70000"/>
              </a:spcBef>
              <a:tabLst>
                <a:tab pos="4406900" algn="l"/>
              </a:tabLst>
            </a:pPr>
            <a:r>
              <a:rPr lang="en-US" i="1" dirty="0"/>
              <a:t>Normalized form</a:t>
            </a:r>
            <a:r>
              <a:rPr lang="en-US" dirty="0"/>
              <a:t>:  exactly one digit (non-zero) to left of decimal point</a:t>
            </a:r>
          </a:p>
          <a:p>
            <a:pPr>
              <a:lnSpc>
                <a:spcPct val="110000"/>
              </a:lnSpc>
              <a:spcBef>
                <a:spcPts val="1800"/>
              </a:spcBef>
              <a:tabLst>
                <a:tab pos="4406900" algn="l"/>
              </a:tabLst>
            </a:pPr>
            <a:r>
              <a:rPr lang="en-US" dirty="0"/>
              <a:t>Alternatives to representing 1/1,000,000,000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4406900" algn="l"/>
              </a:tabLst>
            </a:pPr>
            <a:r>
              <a:rPr lang="en-US" dirty="0">
                <a:solidFill>
                  <a:srgbClr val="FF0000"/>
                </a:solidFill>
              </a:rPr>
              <a:t>Normalized: 	1.0×10</a:t>
            </a:r>
            <a:r>
              <a:rPr lang="en-US" baseline="30000" dirty="0">
                <a:solidFill>
                  <a:srgbClr val="FF0000"/>
                </a:solidFill>
              </a:rPr>
              <a:t>-9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4406900" algn="l"/>
              </a:tabLst>
            </a:pPr>
            <a:r>
              <a:rPr lang="en-US" dirty="0"/>
              <a:t>Not normalized: 	0.1×10</a:t>
            </a:r>
            <a:r>
              <a:rPr lang="en-US" baseline="30000" dirty="0"/>
              <a:t>-8</a:t>
            </a:r>
            <a:r>
              <a:rPr lang="en-US" dirty="0"/>
              <a:t>,10.0×10</a:t>
            </a:r>
            <a:r>
              <a:rPr lang="en-US" baseline="30000" dirty="0"/>
              <a:t>-10</a:t>
            </a:r>
            <a:r>
              <a:rPr lang="en-US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48640" y="1216152"/>
            <a:ext cx="7277103" cy="2179827"/>
            <a:chOff x="548640" y="1216152"/>
            <a:chExt cx="7277103" cy="2179827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3139440" y="2074989"/>
              <a:ext cx="2228174" cy="469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6.02</a:t>
              </a:r>
              <a:r>
                <a:rPr lang="en-US" sz="3200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× 10</a:t>
              </a:r>
              <a:r>
                <a:rPr lang="en-US" sz="320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</a:t>
              </a:r>
              <a:endPara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5074603" y="2511552"/>
              <a:ext cx="2498726" cy="854076"/>
              <a:chOff x="2688" y="1296"/>
              <a:chExt cx="1574" cy="538"/>
            </a:xfrm>
          </p:grpSpPr>
          <p:sp>
            <p:nvSpPr>
              <p:cNvPr id="32786" name="Rectangle 5"/>
              <p:cNvSpPr>
                <a:spLocks noChangeArrowheads="1"/>
              </p:cNvSpPr>
              <p:nvPr/>
            </p:nvSpPr>
            <p:spPr bwMode="auto">
              <a:xfrm>
                <a:off x="2928" y="1536"/>
                <a:ext cx="1334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radix (base)</a:t>
                </a:r>
              </a:p>
            </p:txBody>
          </p:sp>
          <p:sp>
            <p:nvSpPr>
              <p:cNvPr id="32787" name="Line 6"/>
              <p:cNvSpPr>
                <a:spLocks noChangeShapeType="1"/>
              </p:cNvSpPr>
              <p:nvPr/>
            </p:nvSpPr>
            <p:spPr bwMode="auto">
              <a:xfrm>
                <a:off x="2688" y="1296"/>
                <a:ext cx="232" cy="280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011472" y="2465703"/>
              <a:ext cx="2468563" cy="930276"/>
              <a:chOff x="899" y="1296"/>
              <a:chExt cx="1555" cy="586"/>
            </a:xfrm>
          </p:grpSpPr>
          <p:sp>
            <p:nvSpPr>
              <p:cNvPr id="32784" name="Rectangle 8"/>
              <p:cNvSpPr>
                <a:spLocks noChangeArrowheads="1"/>
              </p:cNvSpPr>
              <p:nvPr/>
            </p:nvSpPr>
            <p:spPr bwMode="auto">
              <a:xfrm>
                <a:off x="899" y="1584"/>
                <a:ext cx="1555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r"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decimal point</a:t>
                </a:r>
              </a:p>
            </p:txBody>
          </p:sp>
          <p:sp>
            <p:nvSpPr>
              <p:cNvPr id="32785" name="Line 9"/>
              <p:cNvSpPr>
                <a:spLocks noChangeShapeType="1"/>
              </p:cNvSpPr>
              <p:nvPr/>
            </p:nvSpPr>
            <p:spPr bwMode="auto">
              <a:xfrm>
                <a:off x="1809" y="1296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349242" y="1216152"/>
              <a:ext cx="2476501" cy="911224"/>
              <a:chOff x="3024" y="523"/>
              <a:chExt cx="1560" cy="574"/>
            </a:xfrm>
          </p:grpSpPr>
          <p:sp>
            <p:nvSpPr>
              <p:cNvPr id="32777" name="Line 15"/>
              <p:cNvSpPr>
                <a:spLocks noChangeShapeType="1"/>
              </p:cNvSpPr>
              <p:nvPr/>
            </p:nvSpPr>
            <p:spPr bwMode="auto">
              <a:xfrm flipV="1">
                <a:off x="3024" y="912"/>
                <a:ext cx="461" cy="185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3408" y="523"/>
                <a:ext cx="1176" cy="538"/>
                <a:chOff x="3408" y="523"/>
                <a:chExt cx="1176" cy="538"/>
              </a:xfrm>
            </p:grpSpPr>
            <p:sp>
              <p:nvSpPr>
                <p:cNvPr id="32779" name="Rectangle 17"/>
                <p:cNvSpPr>
                  <a:spLocks noChangeArrowheads="1"/>
                </p:cNvSpPr>
                <p:nvPr/>
              </p:nvSpPr>
              <p:spPr bwMode="auto">
                <a:xfrm>
                  <a:off x="3486" y="763"/>
                  <a:ext cx="1098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exponent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2780" name="Rectangle 18"/>
                <p:cNvSpPr>
                  <a:spLocks noChangeArrowheads="1"/>
                </p:cNvSpPr>
                <p:nvPr/>
              </p:nvSpPr>
              <p:spPr bwMode="auto">
                <a:xfrm>
                  <a:off x="3408" y="523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548640" y="1224090"/>
              <a:ext cx="3429000" cy="873156"/>
              <a:chOff x="548640" y="1224090"/>
              <a:chExt cx="3429000" cy="873156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548640" y="1224090"/>
                <a:ext cx="3206753" cy="712788"/>
                <a:chOff x="0" y="528"/>
                <a:chExt cx="2020" cy="449"/>
              </a:xfrm>
            </p:grpSpPr>
            <p:sp>
              <p:nvSpPr>
                <p:cNvPr id="32781" name="Rectangle 11"/>
                <p:cNvSpPr>
                  <a:spLocks noChangeArrowheads="1"/>
                </p:cNvSpPr>
                <p:nvPr/>
              </p:nvSpPr>
              <p:spPr bwMode="auto">
                <a:xfrm>
                  <a:off x="979" y="679"/>
                  <a:ext cx="1041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mantissa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2783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528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4" name="Left Brace 23"/>
              <p:cNvSpPr/>
              <p:nvPr/>
            </p:nvSpPr>
            <p:spPr bwMode="auto">
              <a:xfrm rot="5400000">
                <a:off x="3474720" y="1594326"/>
                <a:ext cx="182880" cy="822960"/>
              </a:xfrm>
              <a:prstGeom prst="leftBrace">
                <a:avLst/>
              </a:prstGeom>
              <a:noFill/>
              <a:ln w="28575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2545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Scientific Notation (Binary)</a:t>
            </a:r>
          </a:p>
        </p:txBody>
      </p:sp>
      <p:sp>
        <p:nvSpPr>
          <p:cNvPr id="34823" name="Rectangle 15"/>
          <p:cNvSpPr>
            <a:spLocks noGrp="1" noChangeArrowheads="1"/>
          </p:cNvSpPr>
          <p:nvPr>
            <p:ph idx="1"/>
          </p:nvPr>
        </p:nvSpPr>
        <p:spPr>
          <a:xfrm>
            <a:off x="393192" y="1362456"/>
            <a:ext cx="8366760" cy="4974336"/>
          </a:xfrm>
          <a:noFill/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endParaRPr lang="en-US" dirty="0"/>
          </a:p>
          <a:p>
            <a:pPr>
              <a:spcBef>
                <a:spcPct val="70000"/>
              </a:spcBef>
              <a:tabLst>
                <a:tab pos="4406900" algn="l"/>
              </a:tabLst>
            </a:pPr>
            <a:r>
              <a:rPr lang="en-US" dirty="0"/>
              <a:t>Computer arithmetic that supports this called </a:t>
            </a:r>
            <a:r>
              <a:rPr lang="en-US" dirty="0">
                <a:solidFill>
                  <a:srgbClr val="FF0000"/>
                </a:solidFill>
              </a:rPr>
              <a:t>floating point</a:t>
            </a:r>
            <a:r>
              <a:rPr lang="en-US" dirty="0"/>
              <a:t> due to the “floating” of the binary point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dirty="0"/>
              <a:t>Declare such variable in C as </a:t>
            </a:r>
            <a:r>
              <a:rPr lang="en-US" dirty="0">
                <a:latin typeface="Courier New" charset="0"/>
              </a:rPr>
              <a:t>float</a:t>
            </a:r>
            <a:r>
              <a:rPr lang="en-US" dirty="0"/>
              <a:t> (or </a:t>
            </a:r>
            <a:r>
              <a:rPr lang="en-US" dirty="0">
                <a:latin typeface="Courier New" charset="0"/>
              </a:rPr>
              <a:t>double</a:t>
            </a:r>
            <a:r>
              <a:rPr lang="en-US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48640" y="1216152"/>
            <a:ext cx="7275514" cy="2182814"/>
            <a:chOff x="548640" y="1216152"/>
            <a:chExt cx="7275514" cy="2182814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3139440" y="2074989"/>
              <a:ext cx="2196114" cy="469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1.01</a:t>
              </a:r>
              <a:r>
                <a:rPr lang="en-US" sz="3200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3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×   </a:t>
              </a:r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320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-1</a:t>
              </a:r>
              <a:endPara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5074604" y="2511553"/>
              <a:ext cx="2501901" cy="854076"/>
              <a:chOff x="2851" y="1339"/>
              <a:chExt cx="1576" cy="538"/>
            </a:xfrm>
          </p:grpSpPr>
          <p:sp>
            <p:nvSpPr>
              <p:cNvPr id="34834" name="Rectangle 5"/>
              <p:cNvSpPr>
                <a:spLocks noChangeArrowheads="1"/>
              </p:cNvSpPr>
              <p:nvPr/>
            </p:nvSpPr>
            <p:spPr bwMode="auto">
              <a:xfrm>
                <a:off x="3093" y="1579"/>
                <a:ext cx="1334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radix (base)</a:t>
                </a:r>
              </a:p>
            </p:txBody>
          </p:sp>
          <p:sp>
            <p:nvSpPr>
              <p:cNvPr id="34835" name="Line 6"/>
              <p:cNvSpPr>
                <a:spLocks noChangeShapeType="1"/>
              </p:cNvSpPr>
              <p:nvPr/>
            </p:nvSpPr>
            <p:spPr bwMode="auto">
              <a:xfrm>
                <a:off x="2851" y="1339"/>
                <a:ext cx="232" cy="280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76216" y="2468690"/>
              <a:ext cx="2205039" cy="930276"/>
              <a:chOff x="1060" y="1269"/>
              <a:chExt cx="1389" cy="586"/>
            </a:xfrm>
          </p:grpSpPr>
          <p:sp>
            <p:nvSpPr>
              <p:cNvPr id="34832" name="Rectangle 8"/>
              <p:cNvSpPr>
                <a:spLocks noChangeArrowheads="1"/>
              </p:cNvSpPr>
              <p:nvPr/>
            </p:nvSpPr>
            <p:spPr bwMode="auto">
              <a:xfrm>
                <a:off x="1060" y="1557"/>
                <a:ext cx="1389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r">
                  <a:lnSpc>
                    <a:spcPct val="85000"/>
                  </a:lnSpc>
                </a:pPr>
                <a:r>
                  <a:rPr lang="en-US" sz="3200" b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binary point</a:t>
                </a:r>
              </a:p>
            </p:txBody>
          </p:sp>
          <p:sp>
            <p:nvSpPr>
              <p:cNvPr id="34833" name="Line 9"/>
              <p:cNvSpPr>
                <a:spLocks noChangeShapeType="1"/>
              </p:cNvSpPr>
              <p:nvPr/>
            </p:nvSpPr>
            <p:spPr bwMode="auto">
              <a:xfrm>
                <a:off x="1803" y="1269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349241" y="1216152"/>
              <a:ext cx="2474913" cy="906461"/>
              <a:chOff x="3024" y="523"/>
              <a:chExt cx="1559" cy="571"/>
            </a:xfrm>
          </p:grpSpPr>
          <p:sp>
            <p:nvSpPr>
              <p:cNvPr id="34828" name="Line 11"/>
              <p:cNvSpPr>
                <a:spLocks noChangeShapeType="1"/>
              </p:cNvSpPr>
              <p:nvPr/>
            </p:nvSpPr>
            <p:spPr bwMode="auto">
              <a:xfrm flipV="1">
                <a:off x="3024" y="912"/>
                <a:ext cx="461" cy="182"/>
              </a:xfrm>
              <a:prstGeom prst="line">
                <a:avLst/>
              </a:prstGeom>
              <a:noFill/>
              <a:ln w="28575">
                <a:solidFill>
                  <a:srgbClr val="4B2A85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3408" y="523"/>
                <a:ext cx="1175" cy="538"/>
                <a:chOff x="3408" y="523"/>
                <a:chExt cx="1175" cy="538"/>
              </a:xfrm>
            </p:grpSpPr>
            <p:sp>
              <p:nvSpPr>
                <p:cNvPr id="34830" name="Rectangle 13"/>
                <p:cNvSpPr>
                  <a:spLocks noChangeArrowheads="1"/>
                </p:cNvSpPr>
                <p:nvPr/>
              </p:nvSpPr>
              <p:spPr bwMode="auto">
                <a:xfrm>
                  <a:off x="3485" y="763"/>
                  <a:ext cx="1098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exponent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831" name="Rectangle 14"/>
                <p:cNvSpPr>
                  <a:spLocks noChangeArrowheads="1"/>
                </p:cNvSpPr>
                <p:nvPr/>
              </p:nvSpPr>
              <p:spPr bwMode="auto">
                <a:xfrm>
                  <a:off x="3408" y="523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3" name="Group 22"/>
            <p:cNvGrpSpPr/>
            <p:nvPr/>
          </p:nvGrpSpPr>
          <p:grpSpPr>
            <a:xfrm>
              <a:off x="548640" y="1224090"/>
              <a:ext cx="3429000" cy="873156"/>
              <a:chOff x="548640" y="1224090"/>
              <a:chExt cx="3429000" cy="873156"/>
            </a:xfrm>
          </p:grpSpPr>
          <p:grpSp>
            <p:nvGrpSpPr>
              <p:cNvPr id="24" name="Group 10"/>
              <p:cNvGrpSpPr>
                <a:grpSpLocks/>
              </p:cNvGrpSpPr>
              <p:nvPr/>
            </p:nvGrpSpPr>
            <p:grpSpPr bwMode="auto">
              <a:xfrm>
                <a:off x="548640" y="1224090"/>
                <a:ext cx="3206753" cy="712788"/>
                <a:chOff x="0" y="528"/>
                <a:chExt cx="2020" cy="449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979" y="679"/>
                  <a:ext cx="1041" cy="29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3200" b="1" dirty="0">
                      <a:solidFill>
                        <a:srgbClr val="4B2A85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mantissa</a:t>
                  </a:r>
                  <a:endParaRPr lang="en-US" sz="3200" b="1" i="1" dirty="0">
                    <a:solidFill>
                      <a:srgbClr val="4B2A85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7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528"/>
                  <a:ext cx="80" cy="29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endParaRPr lang="en-AU" sz="3200" b="1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" name="Left Brace 24"/>
              <p:cNvSpPr/>
              <p:nvPr/>
            </p:nvSpPr>
            <p:spPr bwMode="auto">
              <a:xfrm rot="5400000">
                <a:off x="3474720" y="1594326"/>
                <a:ext cx="182880" cy="822960"/>
              </a:xfrm>
              <a:prstGeom prst="leftBrace">
                <a:avLst/>
              </a:prstGeom>
              <a:noFill/>
              <a:ln w="28575" cap="flat" cmpd="sng" algn="ctr">
                <a:solidFill>
                  <a:srgbClr val="4B2A8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09330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Scientific Notation Translation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Convert from scientific notation to binary point</a:t>
                </a:r>
                <a:endParaRPr lang="en-US" sz="2400" baseline="30000" dirty="0"/>
              </a:p>
              <a:p>
                <a:pPr lvl="1"/>
                <a:r>
                  <a:rPr lang="en-US" sz="2000" dirty="0"/>
                  <a:t>Perform the multiplication by shifting the decimal until the exponent disappears</a:t>
                </a:r>
              </a:p>
              <a:p>
                <a:pPr lvl="2"/>
                <a:r>
                  <a:rPr lang="en-US" sz="1800" u="sng" dirty="0"/>
                  <a:t>Example</a:t>
                </a:r>
                <a:r>
                  <a:rPr lang="en-US" sz="1800" dirty="0"/>
                  <a:t>:  1.011</a:t>
                </a:r>
                <a:r>
                  <a:rPr lang="en-US" sz="1800" baseline="-25000" dirty="0"/>
                  <a:t>2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1800" dirty="0"/>
                  <a:t>2</a:t>
                </a:r>
                <a:r>
                  <a:rPr lang="en-US" sz="1800" baseline="30000" dirty="0"/>
                  <a:t>4</a:t>
                </a:r>
                <a:r>
                  <a:rPr lang="en-US" sz="1800" dirty="0"/>
                  <a:t> = 10110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 = 22</a:t>
                </a:r>
                <a:r>
                  <a:rPr lang="en-US" sz="1800" baseline="-25000" dirty="0"/>
                  <a:t>10</a:t>
                </a:r>
              </a:p>
              <a:p>
                <a:pPr lvl="2"/>
                <a:r>
                  <a:rPr lang="en-US" sz="1800" u="sng" dirty="0"/>
                  <a:t>Example</a:t>
                </a:r>
                <a:r>
                  <a:rPr lang="en-US" sz="1800" dirty="0"/>
                  <a:t>:  1.011</a:t>
                </a:r>
                <a:r>
                  <a:rPr lang="en-US" sz="1800" baseline="-25000" dirty="0"/>
                  <a:t>2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1800" dirty="0"/>
                  <a:t>2</a:t>
                </a:r>
                <a:r>
                  <a:rPr lang="en-US" sz="1800" baseline="30000" dirty="0"/>
                  <a:t>-2</a:t>
                </a:r>
                <a:r>
                  <a:rPr lang="en-US" sz="1800" dirty="0"/>
                  <a:t> = 0.01011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 = 0.34375</a:t>
                </a:r>
                <a:r>
                  <a:rPr lang="en-US" sz="1800" baseline="-25000" dirty="0"/>
                  <a:t>10</a:t>
                </a:r>
              </a:p>
              <a:p>
                <a:pPr lvl="2"/>
                <a:endParaRPr lang="en-US" sz="1800" baseline="-25000" dirty="0"/>
              </a:p>
              <a:p>
                <a:r>
                  <a:rPr lang="en-US" sz="2400" dirty="0"/>
                  <a:t>Convert from binary point to </a:t>
                </a:r>
                <a:r>
                  <a:rPr lang="en-US" sz="2400" i="1" dirty="0"/>
                  <a:t>normalized</a:t>
                </a:r>
                <a:r>
                  <a:rPr lang="en-US" sz="2400" dirty="0"/>
                  <a:t> scientific notation</a:t>
                </a:r>
              </a:p>
              <a:p>
                <a:pPr lvl="1"/>
                <a:r>
                  <a:rPr lang="en-US" sz="2000" dirty="0"/>
                  <a:t>Distribute out exponents until binary point is to the right of a single digit</a:t>
                </a:r>
              </a:p>
              <a:p>
                <a:pPr lvl="2"/>
                <a:r>
                  <a:rPr lang="en-US" sz="1800" u="sng" dirty="0"/>
                  <a:t>Example</a:t>
                </a:r>
                <a:r>
                  <a:rPr lang="en-US" sz="1800" dirty="0"/>
                  <a:t>:  1101.001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 = 1.101001</a:t>
                </a:r>
                <a:r>
                  <a:rPr lang="en-US" sz="1800" baseline="-25000" dirty="0"/>
                  <a:t>2</a:t>
                </a:r>
                <a:r>
                  <a:rPr lang="en-US" sz="1800" dirty="0"/>
                  <a:t>×2</a:t>
                </a:r>
                <a:r>
                  <a:rPr lang="en-US" sz="1800" baseline="30000" dirty="0"/>
                  <a:t>3</a:t>
                </a:r>
              </a:p>
              <a:p>
                <a:pPr lvl="2"/>
                <a:endParaRPr lang="en-US" baseline="30000" dirty="0"/>
              </a:p>
              <a:p>
                <a:pPr lvl="2"/>
                <a:endParaRPr lang="en-US" baseline="30000" dirty="0"/>
              </a:p>
              <a:p>
                <a:r>
                  <a:rPr lang="en-US" sz="2400" b="1" dirty="0"/>
                  <a:t>Practice:  </a:t>
                </a:r>
                <a:r>
                  <a:rPr lang="en-US" sz="2400" dirty="0"/>
                  <a:t>Convert 11.375</a:t>
                </a:r>
                <a:r>
                  <a:rPr lang="en-US" sz="2400" baseline="-25000" dirty="0"/>
                  <a:t>10</a:t>
                </a:r>
                <a:r>
                  <a:rPr lang="en-US" sz="2400" dirty="0"/>
                  <a:t> to normalized binary scientific notation</a:t>
                </a:r>
              </a:p>
              <a:p>
                <a:pPr lvl="2"/>
                <a:endParaRPr lang="en-US" sz="1600" b="1" dirty="0"/>
              </a:p>
              <a:p>
                <a:pPr lvl="2"/>
                <a:endParaRPr lang="en-US" sz="1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  <a:blipFill>
                <a:blip r:embed="rId3"/>
                <a:stretch>
                  <a:fillRect l="-14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7296960" y="394849"/>
              <a:ext cx="1542240" cy="13669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88680" y="388729"/>
                <a:ext cx="1556640" cy="138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49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b="1" dirty="0">
                <a:solidFill>
                  <a:srgbClr val="4B2A85"/>
                </a:solidFill>
              </a:rPr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1860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/>
              <a:t>IEEE 754 </a:t>
            </a:r>
          </a:p>
          <a:p>
            <a:pPr lvl="1"/>
            <a:r>
              <a:rPr lang="en-US" sz="2000" dirty="0"/>
              <a:t>Established in 1985 as uniform standard for floating point arithmetic</a:t>
            </a:r>
          </a:p>
          <a:p>
            <a:pPr lvl="1"/>
            <a:r>
              <a:rPr lang="en-US" sz="2000" dirty="0"/>
              <a:t>Main idea: make numerically sensitive programs portable</a:t>
            </a:r>
          </a:p>
          <a:p>
            <a:pPr lvl="1"/>
            <a:r>
              <a:rPr lang="en-US" sz="2000" dirty="0"/>
              <a:t>Specifies two things: representation and result of floating operations</a:t>
            </a:r>
          </a:p>
          <a:p>
            <a:pPr lvl="1"/>
            <a:r>
              <a:rPr lang="en-US" sz="2000" dirty="0"/>
              <a:t>Now supported by all major CPUs</a:t>
            </a:r>
          </a:p>
          <a:p>
            <a:pPr lvl="1"/>
            <a:endParaRPr lang="en-US" sz="2000" dirty="0"/>
          </a:p>
          <a:p>
            <a:r>
              <a:rPr lang="en-US" sz="2400" dirty="0"/>
              <a:t>Driven by numerical concerns</a:t>
            </a:r>
          </a:p>
          <a:p>
            <a:pPr lvl="1"/>
            <a:r>
              <a:rPr lang="en-US" sz="2000" b="1" dirty="0"/>
              <a:t>Scientists</a:t>
            </a:r>
            <a:r>
              <a:rPr lang="en-US" sz="2000" dirty="0"/>
              <a:t>/numerical analysts want them to be as </a:t>
            </a:r>
            <a:r>
              <a:rPr lang="en-US" sz="2000" b="1" dirty="0"/>
              <a:t>real</a:t>
            </a:r>
            <a:r>
              <a:rPr lang="en-US" sz="2000" dirty="0"/>
              <a:t> as possible</a:t>
            </a:r>
          </a:p>
          <a:p>
            <a:pPr lvl="1"/>
            <a:r>
              <a:rPr lang="en-US" sz="2000" b="1" dirty="0"/>
              <a:t>Engineers </a:t>
            </a:r>
            <a:r>
              <a:rPr lang="en-US" sz="2000" dirty="0"/>
              <a:t>want them to be </a:t>
            </a:r>
            <a:r>
              <a:rPr lang="en-US" sz="2000" b="1" dirty="0"/>
              <a:t>easy to implement</a:t>
            </a:r>
            <a:r>
              <a:rPr lang="en-US" sz="2000" dirty="0"/>
              <a:t> and </a:t>
            </a:r>
            <a:r>
              <a:rPr lang="en-US" sz="2000" b="1" dirty="0"/>
              <a:t>fast</a:t>
            </a:r>
          </a:p>
          <a:p>
            <a:pPr lvl="1"/>
            <a:r>
              <a:rPr lang="en-US" sz="2000" dirty="0"/>
              <a:t>In the end:</a:t>
            </a:r>
          </a:p>
          <a:p>
            <a:pPr lvl="2"/>
            <a:r>
              <a:rPr lang="en-US" sz="1800" dirty="0"/>
              <a:t>Scientists mostly won out</a:t>
            </a:r>
          </a:p>
          <a:p>
            <a:pPr lvl="2"/>
            <a:r>
              <a:rPr lang="en-US" sz="1800" dirty="0"/>
              <a:t>Nice standards for rounding, overflow, underflow, but...</a:t>
            </a:r>
          </a:p>
          <a:p>
            <a:pPr lvl="2"/>
            <a:r>
              <a:rPr lang="en-US" sz="1800" dirty="0"/>
              <a:t>Hard to make fast in hardware</a:t>
            </a:r>
          </a:p>
          <a:p>
            <a:pPr lvl="2"/>
            <a:r>
              <a:rPr lang="en-US" sz="1800" b="1" dirty="0"/>
              <a:t>Float operations can be an order of magnitude slower than integer 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7255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13043</TotalTime>
  <Words>3031</Words>
  <Application>Microsoft Office PowerPoint</Application>
  <PresentationFormat>On-screen Show (4:3)</PresentationFormat>
  <Paragraphs>556</Paragraphs>
  <Slides>35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.AppleSystemUIFont</vt:lpstr>
      <vt:lpstr>Arial</vt:lpstr>
      <vt:lpstr>Arial Narrow</vt:lpstr>
      <vt:lpstr>Calibri</vt:lpstr>
      <vt:lpstr>Cambria Math</vt:lpstr>
      <vt:lpstr>Courier New</vt:lpstr>
      <vt:lpstr>Roboto Regular</vt:lpstr>
      <vt:lpstr>Times</vt:lpstr>
      <vt:lpstr>Times New Roman</vt:lpstr>
      <vt:lpstr>Wingdings</vt:lpstr>
      <vt:lpstr>UWTheme-351-Au19</vt:lpstr>
      <vt:lpstr>Worksheet</vt:lpstr>
      <vt:lpstr>Floating Point II CSE 351 Summer 2020</vt:lpstr>
      <vt:lpstr>Administrivia</vt:lpstr>
      <vt:lpstr>Fixed Point Representation</vt:lpstr>
      <vt:lpstr>Floating Point Representation </vt:lpstr>
      <vt:lpstr>Scientific Notation (Decimal)</vt:lpstr>
      <vt:lpstr>Scientific Notation (Binary)</vt:lpstr>
      <vt:lpstr>Scientific Notation Translation</vt:lpstr>
      <vt:lpstr>Floating Point Topics</vt:lpstr>
      <vt:lpstr>IEEE Floating Point</vt:lpstr>
      <vt:lpstr>Floating Point Encoding</vt:lpstr>
      <vt:lpstr>The Exponent Field</vt:lpstr>
      <vt:lpstr>The Mantissa (Fraction) Field</vt:lpstr>
      <vt:lpstr>Polling Question [FP I – a]</vt:lpstr>
      <vt:lpstr>Normalized Floating Point Conversions</vt:lpstr>
      <vt:lpstr>Precision and Accuracy</vt:lpstr>
      <vt:lpstr>Need Greater Precision?</vt:lpstr>
      <vt:lpstr>Representing Very Small Numbers</vt:lpstr>
      <vt:lpstr>Denorm Numbers</vt:lpstr>
      <vt:lpstr>Other Special Cases</vt:lpstr>
      <vt:lpstr>Floating Point Encoding Summary</vt:lpstr>
      <vt:lpstr>Floating Point Interpretation Flow Chart</vt:lpstr>
      <vt:lpstr>Floating point topics</vt:lpstr>
      <vt:lpstr>Tiny Floating Point Representation</vt:lpstr>
      <vt:lpstr>Distribution of Values</vt:lpstr>
      <vt:lpstr>Floating Point Rounding</vt:lpstr>
      <vt:lpstr>Floating Point Operations:  Basic Idea</vt:lpstr>
      <vt:lpstr>Mathematical Properties of FP Operations</vt:lpstr>
      <vt:lpstr>Aside: Limits of Interest</vt:lpstr>
      <vt:lpstr>Floating Point Encoding Flow Chart</vt:lpstr>
      <vt:lpstr>Example Question [FP II - a]</vt:lpstr>
      <vt:lpstr>Polling Question [FP II - b]</vt:lpstr>
      <vt:lpstr>PowerPoint Presentation</vt:lpstr>
      <vt:lpstr>Tiny Floating Point Example</vt:lpstr>
      <vt:lpstr>Dynamic Range (Positive Only)</vt:lpstr>
      <vt:lpstr>Special Properties of Encoding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 I CSE 351 Spring 2020</dc:title>
  <dc:creator>Justin Hsia</dc:creator>
  <cp:lastModifiedBy>Porter Jones</cp:lastModifiedBy>
  <cp:revision>159</cp:revision>
  <cp:lastPrinted>2019-10-05T00:17:37Z</cp:lastPrinted>
  <dcterms:created xsi:type="dcterms:W3CDTF">2016-10-05T06:32:41Z</dcterms:created>
  <dcterms:modified xsi:type="dcterms:W3CDTF">2020-07-06T19:43:12Z</dcterms:modified>
</cp:coreProperties>
</file>