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ink/ink1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2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3.xml" ContentType="application/vnd.openxmlformats-officedocument.presentationml.notesSlide+xml"/>
  <Override PartName="/ppt/ink/ink2.xml" ContentType="application/inkml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5.xml" ContentType="application/vnd.openxmlformats-officedocument.presentationml.notesSlide+xml"/>
  <Override PartName="/ppt/ink/ink3.xml" ContentType="application/inkml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6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7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21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22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23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4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4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08.xml" ContentType="application/vnd.openxmlformats-officedocument.presentationml.tags+xml"/>
  <Override PartName="/ppt/tags/tag910.xml" ContentType="application/vnd.openxmlformats-officedocument.presentationml.tags+xml"/>
  <Override PartName="/ppt/tags/tag1310.xml" ContentType="application/vnd.openxmlformats-officedocument.presentationml.tags+xml"/>
  <Override PartName="/ppt/tags/tag1410.xml" ContentType="application/vnd.openxmlformats-officedocument.presentationml.tags+xml"/>
  <Override PartName="/ppt/tags/tag1510.xml" ContentType="application/vnd.openxmlformats-officedocument.presentationml.tags+xml"/>
  <Override PartName="/ppt/tags/tag650.xml" ContentType="application/vnd.openxmlformats-officedocument.presentationml.tags+xml"/>
  <Override PartName="/ppt/tags/tag660.xml" ContentType="application/vnd.openxmlformats-officedocument.presentationml.tags+xml"/>
  <Override PartName="/ppt/tags/tag6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44"/>
  </p:notesMasterIdLst>
  <p:handoutMasterIdLst>
    <p:handoutMasterId r:id="rId45"/>
  </p:handoutMasterIdLst>
  <p:sldIdLst>
    <p:sldId id="388" r:id="rId2"/>
    <p:sldId id="353" r:id="rId3"/>
    <p:sldId id="393" r:id="rId4"/>
    <p:sldId id="413" r:id="rId5"/>
    <p:sldId id="376" r:id="rId6"/>
    <p:sldId id="350" r:id="rId7"/>
    <p:sldId id="352" r:id="rId8"/>
    <p:sldId id="356" r:id="rId9"/>
    <p:sldId id="380" r:id="rId10"/>
    <p:sldId id="381" r:id="rId11"/>
    <p:sldId id="403" r:id="rId12"/>
    <p:sldId id="377" r:id="rId13"/>
    <p:sldId id="378" r:id="rId14"/>
    <p:sldId id="387" r:id="rId15"/>
    <p:sldId id="351" r:id="rId16"/>
    <p:sldId id="358" r:id="rId17"/>
    <p:sldId id="357" r:id="rId18"/>
    <p:sldId id="360" r:id="rId19"/>
    <p:sldId id="365" r:id="rId20"/>
    <p:sldId id="383" r:id="rId21"/>
    <p:sldId id="280" r:id="rId22"/>
    <p:sldId id="281" r:id="rId23"/>
    <p:sldId id="402" r:id="rId24"/>
    <p:sldId id="346" r:id="rId25"/>
    <p:sldId id="347" r:id="rId26"/>
    <p:sldId id="314" r:id="rId27"/>
    <p:sldId id="404" r:id="rId28"/>
    <p:sldId id="323" r:id="rId29"/>
    <p:sldId id="349" r:id="rId30"/>
    <p:sldId id="354" r:id="rId31"/>
    <p:sldId id="355" r:id="rId32"/>
    <p:sldId id="406" r:id="rId33"/>
    <p:sldId id="408" r:id="rId34"/>
    <p:sldId id="409" r:id="rId35"/>
    <p:sldId id="410" r:id="rId36"/>
    <p:sldId id="411" r:id="rId37"/>
    <p:sldId id="412" r:id="rId38"/>
    <p:sldId id="366" r:id="rId39"/>
    <p:sldId id="386" r:id="rId40"/>
    <p:sldId id="372" r:id="rId41"/>
    <p:sldId id="373" r:id="rId42"/>
    <p:sldId id="374" r:id="rId43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D0"/>
    <a:srgbClr val="4B2A85"/>
    <a:srgbClr val="FFFF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84" autoAdjust="0"/>
    <p:restoredTop sz="92593" autoAdjust="0"/>
  </p:normalViewPr>
  <p:slideViewPr>
    <p:cSldViewPr snapToGrid="0">
      <p:cViewPr varScale="1">
        <p:scale>
          <a:sx n="49" d="100"/>
          <a:sy n="49" d="100"/>
        </p:scale>
        <p:origin x="48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ABE-ECDE-4645-AFC5-968F123C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2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23:30:47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21201 13846 104 0,'0'-8'41'0,"3"10"-32"0,-3-2 13 0,3-2 3 15,-3 2 2-15,0 0 1 16,0 0-7-16,0 5-2 16,0 0-11-16,0 3-1 0,-3 3 3 15,0 5-8-15,0 2-1 0,3-18-1 32,6 29 2-17,3-5 1-15,0-3 1 16,0-7 0-16,0-7 0 15,0-1 2-15,2-6-3 16,-2-6 0-16,0-1 1 0,0-7-2 16,0-2-2-16,0 1 3 15,-3-1 0-15,0 0 1 16,-3 3 0-16,-3 2 2 16,0 0 3-16,0 3-4 15,0 3-1-15,0 3 2 16,0 2 1-16,3 7-6 15,0 4 0-15,0 2-1 16,3 1 2-16,0 1-1 16,0 1 2-16,3-3-4 15,0 1 0-15,3-4-6 16,-1-2 0-16,1-2-26 0,0-4-8 16,3-4-61-1</inkml:trace>
  <inkml:trace contextRef="#ctx0" brushRef="#br0" timeOffset="1">21513 13862 172 0,'-3'10'66'16,"6"-2"-52"-16,0 8 6 0,0-8-1 15,-3 2 2-15,0 1 2 16,3 0-12-16,0-1-4 16,0-2-5-16,0-3-2 0,-3 1 3 0,0-4-2 15,0-2-1-15,0 0 9 16,0-5 6-16,0-3-9 16,0-2-4-16,3-6-3 15,6 0-3-15,6-3 0 16,3 3 0-16,0 3 3 15,-3 3 0-15,0 7-2 0,2 3 2 16,-2 5 3 0,0 3 3-16,-3 3 0 0,-3 2 2 15,0 3-4-15,-3 0 0 16,0-3-3-16,0 0-1 16,-3-2 3-16,0-1 3 15,0-4-20-15,0-1-9 16,-3-5-28-16,6-3-10 15,3 1-22 1</inkml:trace>
  <inkml:trace contextRef="#ctx0" brushRef="#br0" timeOffset="2">21990 13817 140 0,'-6'0'52'0,"0"-3"-41"0,3 0 20 0,3 3 5 16,-3 0-1 0,-3 3 2-16,0-3-3 15,0 0-1-15,-3 3-18 16,-3-1-2-16,3 3-2 0,0 1-6 16,0-1-3-16,3 0-4 0,3 1-1 15,3-1-3-15,6 3-1 16,6 2 1-16,6 1 4 15,6 2 1-15,0 1 3 16,-3-1 3-16,-1 0 2 16,-8 0 3-16,-3-2 4 15,-18 2 16 1,-6-2-12-16,-5-3-4 16,-4-3-4-16,0-3-2 0,-3 1-7 15,6-3 0 1,4 0-10-16,2-3-2 15,3 1-25-15,0-1-9 16,9 1-28-16,3-1-11 16,3-2-17-16</inkml:trace>
  <inkml:trace contextRef="#ctx0" brushRef="#br0" timeOffset="3">22189 13869 220 0,'-6'8'82'0,"6"0"-64"0,0 6 0 0,0-6-3 16,3 2-7-16,0 1 3 16,0-1-6-16,0 1-3 15,0-3-1-15,0 0-15 0,0 0-3 16,0-3-51-1,3 0-55 1,-3-5 33-16</inkml:trace>
  <inkml:trace contextRef="#ctx0" brushRef="#br0" timeOffset="4">22174 13772 252 0,'-6'-19'93'0,"6"14"-72"0,6-11-6 0,-3 11-8 0,0-1-7 15,3 1 0-15,-3 2-3 16,3-2 2-16,0 5 1 16,0 0-11-16,0 5-3 0,0 1-28 15,3 2-11-15,0 0-34 16</inkml:trace>
  <inkml:trace contextRef="#ctx0" brushRef="#br0" timeOffset="5">22380 13835 164 0,'-12'-3'63'0,"6"3"-49"0,0 0 3 0,3 3-3 16,-3 0 4-16,-3 2 3 15,0 0-8-15,0 3-3 16,0 5-6-16,0 3-5 0,-3 0 0 15,3 3 1-15,0 2 0 16,4-3 0-16,2-2 0 16,3-16 0 15,8 11 0-31,7-8 2 0,-3-3-1 16,0-3-1-16,0-2 1 15,-3-3 1-15,0 0-1 16,-3 0 4-16,-3-3 1 15,0 1 2-15,-3-1 0 0,0 3-7 16,0 3-2 0,0 2-3-16,3 3 3 15,3 5-2-15,3 6-1 0,3 5 3 16,3 8 0-16,5 2 1 16,1 6 2-16,-3 2 10 15,-6 3 4-15,-6-5 1 16,-6-3 2-16,-6-2 3 15,-6-6 1-15,-6-5-10 16,-3-3-3-16,-2-2-4 16,-1-6-1-16,0-3-17 0,0-4-4 15,3-3-23-15,3-11-8 16,4 0-30 0,5-5-53-16,6-1 27 15</inkml:trace>
  <inkml:trace contextRef="#ctx0" brushRef="#br0" timeOffset="6">22499 13896 144 0,'0'5'55'0,"3"-2"-43"0,0 21 8 0,0-14 0 16,12 1 10-16,-4 2 8 0,-2 0-14 15,-3 1-3-15,0-4-13 16,-3 1-3-16,-3-3 1 0,3 0-3 16,-3-6 0-16,0-2-1 15,-3 0 1-15,3-2-4 16,-3-4 0-16,0-2-4 16,0-2-1-16,3-1 3 15,3 1 1 1,3-1-1-16,3 0 2 15,0 1 1-15,6-1 0 0,0 3 0 16,0 3 0-16,0 2 2 16,0 3 3-16,-4 3 0 15,1 2 0-15,-3 1-1 16,0 2 0-16,-3 2 2 16,0 3 3-16,-3 1-4 0,0-4-1 15,-3 1-18-15,3-1-7 16,0-2-32-16,-3-2-11 15,3-4-27 1</inkml:trace>
  <inkml:trace contextRef="#ctx0" brushRef="#br0" timeOffset="7">22790 13930 200 0,'3'0'74'0,"0"3"-58"0,6 0-4 0,-3-1-6 16,3 1 2-16,0 0 5 16,6-1 0-16,0-2 2 15,3 0-8-15,0 0-2 0,2-2-1 16,-5-4-2-16,3 1 1 0,-6-3 0 16,-3 0 1-16,-3 0-2 15,-6-2 1-15,-9-1-7 16,-6 3 1-16,0-3-4 15,-6 4 2-15,1 1-2 16,-4 9 2-16,3 2 3 16,0 6 3-16,6 2-2 15,0 3 0-15,3 2 5 16,4 4 5-16,8-4-1 16,0 3 3-16,5-2-6 0,4-1-1 15,6-4 0-15,12-7 0 16,9-1-31-1,0-6-12-15,-1-3-53 16,1 0-34 0,-3-2 55-16</inkml:trace>
  <inkml:trace contextRef="#ctx0" brushRef="#br0" timeOffset="8">23154 13907 256 0,'-12'-8'96'16,"9"5"-75"-16,-6 3-1 0,6 0-4 15,-3 3-6-15,-3-1 2 0,0 4-6 16,-3-1-4-16,0 5-1 16,0 4-4-16,-3 1 0 0,6 7-1 15,3-1 0-15,1 0-4 16,10 3 0-16,1-3 2 16,3-5 1-16,3-3 3 15,0-8 3-15,0-5-2 16,3-8 0-16,0-5 5 15,-3-5 2-15,0-3-7 16,-3-3-4-16,-6-3 7 16,5-5 3-16,-5-2-7 15,-6-8 0-15,1-3 0 16,-4 0 1-16,0 5 5 16,0 8 2-16,-3 6-7 15,6 5-1-15,0 13-2 16,0 16-1-16,3 16 4 15,6 7 0-15,-3 4 1 16,9 2 0-16,-3 0 0 16,2 0 0-16,4 0 2 15,0 0-1-15,3-5-1 16,0-6-10-16,3-2-4 16,3-6-92-1</inkml:trace>
  <inkml:trace contextRef="#ctx0" brushRef="#br0" timeOffset="9">20963 14372 160 0,'3'3'60'0,"-3"-1"-47"0,6 4 13 16,-3-1 0-16,3 3-10 15,0 5-2-15,0 3-4 16,0 0-1-16,-1 0-5 16,1 2-3-16,0-2 2 0,-3-5-20 15,0-3-8-15,-3-6-64 16</inkml:trace>
  <inkml:trace contextRef="#ctx0" brushRef="#br0" timeOffset="10">21034 14396 192 0,'-6'0'71'0,"9"0"-55"0,0 3-7 0,-3-3-7 16,3 5-1-16,3 3 1 15,3 0 2-15,0 2 0 16,3 4-2-16,3-4-2 0,0 1 3 16,3-1-70-16,-1 1-47 15,-2-3 42-15</inkml:trace>
  <inkml:trace contextRef="#ctx0" brushRef="#br0" timeOffset="11">21329 14647 152 0,'6'-2'57'0,"-9"2"-44"0,6-6 7 0,-3 6 3 15,0-2 36 1,-3-1-24 0,0 0-9-1,-3 9-13-15,-3 2-7 0,0 5-6 16,-3 5-2-16,0 1 1 15,3 2 0-15,0 0 1 0,3 0-5 16,4 1 1-16,2-4 2 16,5-2 1-16,1 0 1 15,3-6 0-15,0-2-3 16,0-5 0-16,3-6 2 16,0-2 0-16,-3-5-2 15,0-1 2-15,-3-2 1 16,0-3 0-16,0-5 2 15,-3-8 3-15,-3-8-7 16,-3 0-3-16,0-1 3 16,0-1 0-16,0 10-1 15,0 2 2-15,0 6 10 16,0 5 3-16,0 3-1 0,0 5 1 16,3 5-7-16,0 9-1 15,3 7-2-15,0 11-2 16,3 10 1-16,-3 3 1 15,0 3-1-15,0-3 2 16,0-3-4-16,3-2 0 16,0-3-6-16,0-5-3 15,0-6-21-15,2-2-10 16,1-8-55-16,3-5-33 16,0-6 61-1</inkml:trace>
  <inkml:trace contextRef="#ctx0" brushRef="#br0" timeOffset="12">21513 14706 180 0,'-8'-6'68'0,"5"9"-52"0,0 0-8 16,3 2-4-16,-3 3 7 16,0 0 5-16,0 2 3 15,0 4 3-15,3-1-12 16,0 5-3-16,6 1-3 0,3-1-2 15,2-2-2-15,4-3 1 0,6-5-1 16,0-2 4-16,0-4 2 16,-3-4 4-16,-3-4 1 15,-3-2-3-15,-4 0 0 16,-2-5 1-16,-6 0 2 16,-3 0-5-16,-6 0-2 15,-5-3-2-15,-1 5 1 16,0-2-9-1,0 5-1-15,0 0-23 0,6 3-8 16,3 2-24-16,3 3-9 16,12-3-13-1</inkml:trace>
  <inkml:trace contextRef="#ctx0" brushRef="#br0" timeOffset="13">21719 14713 148 0,'-3'6'57'0,"6"4"-44"0,-3 4 12 16,3-6 1-16,-3 2 3 15,0 3 2-15,0 1-12 16,0-1-6-16,0-3-8 15,0-2-4-15,0-2 0 0,0-1-1 0,0-2 0 16,0-3-3-16,0 0 2 16,0-3-4-1,0-2-1-15,0-3-2 16,0-3 0-16,0 1-2 0,3-4 1 16,0 4 5-16,0 2 2 15,3 0-3-15,0 3 1 16,0 2 6-16,0 3 4 15,0 3 3-15,-1 2 2 16,1 3-3-16,0 0 0 16,0 0-3-16,-3 2 0 0,0-2 3 15,0 0 3 1,-3-3-4-16,0 1-2 16,0-6 0-16,0 0-1 15,0 0-2-15,3-3-2 16,-3-2-4-16,9-3 0 0,-3 0-3 15,0-3 0-15,3 3 1 16,0 0 4 0,0 3 1-16,0 2 1 15,0 3 4-15,0 6 2 0,0-1 6 16,-3 3 3-16,-1 0-13 16,-2 0-5-16,0 2 5 15,0-2 3-15,0 0-18 16,0-2-8-16,-3-1-29 15,0-5-11-15,0 0-28 16</inkml:trace>
  <inkml:trace contextRef="#ctx0" brushRef="#br0" timeOffset="14">21972 14769 192 0,'0'0'71'0,"3"3"-55"0,6 5 0 0,-6-3-2 16,0 3 1-16,3 2 3 16,-6 1-7-16,3 0-2 15,0-1-5-15,-3 3-3 0,0-2 0 16,0-3-34-16,3-3-13 16,-6 1-45-1</inkml:trace>
  <inkml:trace contextRef="#ctx0" brushRef="#br0" timeOffset="15">21891 14687 228 0,'-2'-8'88'0,"4"11"-69"0,7-6-7 15,-9 3-7-15,3 0-7 16,3 0 0-16,0 0-14 15,0 0-4-15,3 3-72 16,-3-3-29-16</inkml:trace>
  <inkml:trace contextRef="#ctx0" brushRef="#br0" timeOffset="16">22103 14764 156 0,'3'10'57'0,"0"-2"-44"0,0 8 14 0,0-8 5 16,0 3-3-16,0-1 3 15,0 1-12-15,0-1-4 16,0 1-9-16,0-3-7 0,-3-3-1 16,0 1 3-16,0-6 3 15,0 0 0-15,0 0 2 0,0-3-4 16,0-2-2-1,0-6-5-15,0-2-2 0,3-3-2 16,0 0 0-16,3 0 5 16,2 0 1-1,1 3-1-15,0 2 0 16,0 1 4-16,0 7 1 0,0 3 2 16,0 6 0-16,0 1 0 15,0 4 2-15,0 2 1 16,-3 3 1-16,0 0-4 15,-3 0-1-15,0 0 1 16,0-3 0-16,0-2-20 0,0-1-7 16,3-7-61-1,-1-6-18 1</inkml:trace>
  <inkml:trace contextRef="#ctx0" brushRef="#br0" timeOffset="17">22484 14766 240 0,'-12'-8'90'0,"6"3"-70"0,0 0 4 0,3 5-5 15,-3-3-1-15,-3 1 3 16,0 2-7-16,-3 0-1 16,-3 2-7-16,4 6-6 0,-1 3-3 15,0 5-1-15,3 0 3 0,0 2-5 16,3 1 2-16,3-4 2 15,3 1 1-15,6-5-2 16,3-3 2-16,3-3 1 16,3-5 0-16,5-5-3 15,4-3 0-15,-3-5-3 16,0-1 1-16,-6-1 5 16,-3 1 2-16,-3-2 0 15,-3 1 1-15,-3 1-4 16,3 6-2-16,-3 0 2 15,-3 6 2-15,0 2 0 16,5 8-1-16,-2 2 3 16,3 6 0-16,3 3-6 15,0-1 0-15,0-2 3 16,0 3 2-16,0-3-22 16,3-3-12-16,0-5-23 0,-3-3-8 15,0-5-24 1</inkml:trace>
  <inkml:trace contextRef="#ctx0" brushRef="#br0" timeOffset="18">22653 14457 220 0,'0'-5'82'0,"0"10"-64"0,3-3 2 0,0 6-2 0,0 6-8 15,3 4 2 1,0 17-1-16,-3 4 3 0,3 6-7 16,-3-5-4-16,-3 2 0 15,0-5-2-15,0 0 2 0,0-5-11 16,0-3-2-16,0-5-11 16,0-5-4-16,0-6-55 15,0-8-49 1,0-5 43-16</inkml:trace>
  <inkml:trace contextRef="#ctx0" brushRef="#br0" timeOffset="19">22576 14674 276 0,'0'-11'104'0,"12"6"-81"0,0 0 3 0,-6 5-6 15,3-3-5-15,3 6 4 16,6-6-13-16,-1 6-4 16,-2-3-1-16,9 2-1 0,-3-2 0 15,6 6-33-15,-6-9-13 16,-1 0-28-16,4 3-11 16,0-2-7-1</inkml:trace>
  <inkml:trace contextRef="#ctx0" brushRef="#br0" timeOffset="20">22880 14743 192 0,'0'8'74'0,"6"-8"-58"0,6 5 1 15,-3-3-6-15,2 4 6 16,1-1 6-1,9-2-1-15,-3-3 1 0,3 0-12 16,-3-3-9-16,0 0-4 0,-4-2 3 16,-2 0 1-16,0-3 0 15,-3 0 1-15,-3-3 2 16,-3 1 4-16,-6-3-11 16,-3-1-3-16,-3 1-5 15,-3 0 1-15,-8 5-2 0,-4 3 2 16,-3 5 5-16,-3 8 2 15,3 2-3-15,1 6 1 16,2 3 4-16,0 2 2 16,9 0 11-16,3 3 6 15,6-3-4-15,3 0 2 16,6-2-10-16,9 2-2 16,6-8-3-16,9-2 1 0,6-6-24 15,-1-3-8-15,-2-4-32 16,0-3-14-16,0-3-18 31</inkml:trace>
  <inkml:trace contextRef="#ctx0" brushRef="#br0" timeOffset="21">23222 14682 160 0,'0'2'60'0,"3"-10"-47"0,-3 6 15 0,0 2 4 16,0 0 8-1,0 0 6-15,0 0-10 0,0 0-2 16,-3 2-19-16,-3 4 0 0,0-1 1 16,0-2-4-16,0 2 1 15,0 3-6-15,-3 0-2 16,6-3-7-16,3 6-3 31,3-1-1-31,3 1 2 16,3 2-1-16,3 3 4 0,3 3 0 15,0 2-8-15,0 0-2 16,-6 0 10-16,-3-5 5 16,-6 0 10-16,-3-3 3 15,-3-2-6-15,-3-6-2 16,-3-2-7-16,-3-6-2 15,6 0-9-15,-6-2-4 16,3 0-29-16,0-3-12 0,0 0-60 16,7 0-43-1,-1 0 66-15</inkml:trace>
  <inkml:trace contextRef="#ctx0" brushRef="#br0" timeOffset="22">23413 14462 220 0,'-6'5'85'0,"6"1"-66"0,20-14 1 0,-20 8-2 15,0 5-1-15,0 6 4 16,0 2-16-16,0 3-6 16,-3 0-1-16,0 2-11 0,0-5-1 15,3 1-37-15,-3-6-17 0,6-3-19 31</inkml:trace>
  <inkml:trace contextRef="#ctx0" brushRef="#br0" timeOffset="23">23549 14446 212 0,'0'21'79'0,"-3"-10"-61"0,0 10 1 15,3-8-3-15,-5-2-20 16,5-3-4-16</inkml:trace>
  <inkml:trace contextRef="#ctx0" brushRef="#br0" timeOffset="24">20939 13499 184 0,'0'-8'68'0,"-3"5"-52"0,-6 1 8 16,3 2 2-16,-6 2-6 15,-3 6 0-15,-8 6-9 0,-10 7-2 16,-18 21-5-16,-8 22-3 16,-1 20 2-16,4 38-4 0,8 10 0 15,9 9 3 1,15 12 3-16,18-13-2 15,18 0 0-15,30-5 3 16,24-13 1-16,8-24-21 16,24-19-10-16,21-15-43 15,6-19-59-15,33-29 24 16</inkml:trace>
  <inkml:trace contextRef="#ctx0" brushRef="#br0" timeOffset="25">23457 13531 192 0,'-9'-24'74'0,"9"13"-58"0,0 9-2 0,0 2-3 16,0 0-10-16,3 2-3 16,3 4 3-16,0 2 3 0,18 0-1 15,-3 5 5-15,6 11 2 0,-4 15-1 16,13 14 0-16,0 11-1 15,11 10 2-15,4 26 6 16,-9 6 2-16,-13 3 2 16,-17 12 2-16,-15-2-3 15,-9-13 0-15,-8-5-8 16,-7-6-4-16,-6-8-22 16,3-7-8-16,-2-6-17 15,2-16-7-15,-6-8-68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23:31:30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5199 5988 160 0,'0'0'60'0,"0"-3"-47"0,0 3 13 0,0 0 0 16,0 0-3-16,3 0-2 15,-3 0 0-15,3-3 1 16,-3 1-12-16,0-1 1 0,3 0 0 16,-3-2-4-16,3 0 1 15,-3-1-5-15,0 1 0 16,3-3-3-16,-3 0-1 16,3 0 1-16,0 0 2 15,-3 3-1-15,3 0-1 0,0 0-2 16,-3 2-1-16,3 0 2 15,-3 1 0-15,3-1-2 16,-3 3 2-16,0 0 1 16,0 0 0-16,3 5 0 15,-3 1 2-15,0 1-3 16,0 1 0-16,0 6-1 16,0 1 0-16,0 4 2 15,3 2 2-15,-3 0 1 16,0 1 3-16,0-4-1 15,0 1 0-15,3-1-3 16,0-2-2-16,0-3 3 16,0 0 0-16,-3-2-4 15,0-6 1-15,0 1-2 16,3-1-2-16,-3-2-24 0,0-3-11 16,0 5-73-1,0 0 14 1</inkml:trace>
  <inkml:trace contextRef="#ctx0" brushRef="#br0" timeOffset="1">5169 6228 172 0,'-6'0'66'0,"9"0"-52"0,-3-2 6 0,0 2-1 16,0 0-5-16,3-3 0 15,0 3-4-15,3-3-1 16,3 1-5-16,0-1 6 0,3 0 3 0,3-2 2 16,0 0 1-16,2 0-6 15,1-1-4-15,0 4-6 16,0-1 0-16,0 3 0 16,-3 0 2-16,0 0-6 15,-3 0-1-15,-3 0-34 16,-1-3-11-16</inkml:trace>
  <inkml:trace contextRef="#ctx0" brushRef="#br0" timeOffset="2">5681 5874 152 0,'0'2'57'0,"0"-2"-44"0,3 8 3 0,-3-2-2 16,3 4 6-16,-3 6 5 16,3 5-2-16,-3 6-2 15,0-1-11-15,3 1 2 0,-3-1 2 16,0-2-5 0,0-6-1-16,0-2-2 0,0-2 1 15,0-4-4-15,0-2 0 16,0 0-1-16,0-3 1 15,0-5 0-15,0-2 1 16,0-1-5-16,0-5-1 0,3 0-6 16,0-2 0-16,3-1 2 15,0 0 3-15,3 3 0 16,0 3-1-16,3 0 3 16,0 5 0-16,2 2 3 15,-2 4 1-15,0 2 3 16,-3 2 3-16,-3 1 9 15,-3-1 3-15,-3 4-4 16,-6-1-2-16,0-2-7 16,-3-1 0-16,-3-2-7 15,0 0-1-15,1 0-9 16,-1-5-2-16,0-1-14 0,0-2-4 16,6 0-12-1,0-2-4-15,6-6-24 16,3-3-44-1,6-2 25-15</inkml:trace>
  <inkml:trace contextRef="#ctx0" brushRef="#br0" timeOffset="3">5919 6048 208 0,'0'11'77'0,"3"-3"-60"0,3 2 6 0,-3-4-1 16,0-1-3-16,0 0 3 15,3 3-10-15,0 3-2 16,3-1-6-16,-3 1-3 0,0-3 0 16,0-3-19-16,0 1-5 15,0-4-27-15,0 1-10 0,3-6-28 32</inkml:trace>
  <inkml:trace contextRef="#ctx0" brushRef="#br0" timeOffset="4">6089 6059 212 0,'-6'8'82'0,"3"2"-64"0,-6 12 4 15,6-12-1-15,-3 6 0 16,-3 3 2-16,0-1-8 16,-3 1-4-16,0-1-6 15,1-2-4-15,5-3 2 0,0-2-4 0,0-1-2 16,0 1-18-16,0 0-9 15,3-6-17-15,3-2-9 16</inkml:trace>
  <inkml:trace contextRef="#ctx0" brushRef="#br0" timeOffset="5">6214 5876 228 0,'-3'0'88'0,"3"0"-69"0,0 8-7 0,3-2-9 0,-3-1 9 16,0 0 8-16,0 14 2 16,0 12 1-16,0-7-12 15,0-3-2-15,0 6-2 0,0-6-3 16,0 6-1-16,-3 4-1 15,3-4-2-15,0-3-17 16,0-9-9-16,0-1-44 16,0-1-19-16,0-3-7 15</inkml:trace>
  <inkml:trace contextRef="#ctx0" brushRef="#br0" timeOffset="6">6116 6043 256 0,'-6'-3'96'0,"6"3"-75"0,9-2 3 0,-3 2-2 16,0 0 1-16,-3 0 6 16,3 0-14-16,5-3-6 15,1 3-5-15,-3 0-6 0,6 0 1 16,6-2-12-16,6 2-5 15,-6 0-34-15,-1 0-14 0,4-3-48 32</inkml:trace>
  <inkml:trace contextRef="#ctx0" brushRef="#br0" timeOffset="7">6390 6091 244 0,'-6'2'90'0,"9"-2"-70"0,3 3-5 15,-6-3-6-15,5 3 3 16,4 2 7-16,0-2-1 16,3-1-1-16,0 1-9 15,0-3-5-15,0 0 0 0,0 0 0 16,0-3 3-16,0 1-3 16,3-4 0-16,-4-2-1 15,-2 0 1-15,0 3-4 0,-6-3-2 16,-3-2-3-1,-6-1-1-15,-3 3-5 0,1 3-3 16,-1 2 6-16,-6 6 3 16,3-1-1-16,-3 9 2 15,-6 5 5-15,3 2 2 16,6 1 6 0,6-3 5-16,3 0-3 0,9 0 0 15,3-1-6 1,3-7-1-16,0 0-21 0,15-2-10 15,20-12-92 1</inkml:trace>
  <inkml:trace contextRef="#ctx0" brushRef="#br0" timeOffset="8">8158 6051 140 0,'-3'0'55'0,"3"3"-43"0,0-1 21 0,0-2 8 0,0 0-7 16,0 0 0-16,0 0-8 15,3 0-2-15,3-5-13 16,3 0 2-16,5-3 1 0,1 0-7 16,3 0-2-16,0 3-5 15,0 2-1-15,0 6-1 16,-3 5-2-16,-6 5 3 16,-4 3 2-16,-5 2 2 15,-5 1 3-15,-4 2-3 16,-3-3 0-16,-3 1 1 15,0-3 0-15,0 0 0 16,3-6 2-16,3-2 1 16,0 0 1-16,3 0-2 0,3-5-1 15,3-3-3-15,6 0 1 16,3 0 0-16,6-3 3 16,3 3-3-16,0-3 0 15,3 3-1-15,0 0-2 16,-1-2-6-16,1 2-4 15,-3 0-12-15,0 0-6 16,-3 2-21-16,0-2-8 16,0-2-54-1</inkml:trace>
  <inkml:trace contextRef="#ctx0" brushRef="#br0" timeOffset="9">8619 5932 204 0,'-6'16'77'0,"9"5"-60"0,0 11-5 0,-3-16-6 15,0 7 9-15,0 1 10 16,0-3-2-16,0 1-1 16,0-4-12-16,0-2-6 15,0-3-3-15,0-5-1 0,0 0 0 16,0-3 0 0,0-5 2-16,0-2-12 15,3-4-6-15,3-1 0 16,3-4 1-16,3 0 2 0,3 1 3 15,0 4 6-15,2 4 2 16,1 2 4-16,0 8 3 16,-3 2 13-16,0 1 6 15,-6 2 1-15,-3-2 2 16,-6-1-4-16,-6 1-2 0,-6-3-7 16,-3 0-4-1,-3 0-10-15,-3-3-5 0,0-2-13 16,1-1-6-16,2-2-18 15,3 0-6-15,3 0-140 32,12-8 89-32</inkml:trace>
  <inkml:trace contextRef="#ctx0" brushRef="#br0" timeOffset="10">8810 6096 236 0,'-3'5'88'0,"6"9"-69"0,5-4-7 16,-2-5-9-16,0 3 0 16,0 0 5-16,0 0-2 0,0 3-1 15,3-3-2-15,-3 0-3 16,3 0 1-16,0-3-26 0,0 0-10 16,0-5-33-1,0 3-45-15,3-8 31 16</inkml:trace>
  <inkml:trace contextRef="#ctx0" brushRef="#br0" timeOffset="11">8973 6144 216 0,'-3'2'82'0,"3"1"-64"0,-3 5 0 0,3-3-6 16,-3 6-4-16,-3 2 2 16,-3 3-3-16,0 2 1 0,1 4-5 15,-1-1 0-15,0-3 3 16,0 1-10-16,0-3-2 15,3-3-26-15,0 0-11 16,6-5-53-16</inkml:trace>
  <inkml:trace contextRef="#ctx0" brushRef="#br0" timeOffset="12">9131 5961 216 0,'-3'-3'82'0,"9"6"-64"0,0 8 0 0,-3-3-3 15,-3 5 9 1,0 5 7-16,0 4-12 16,-3 1-3-16,0 1-10 15,0 3-4-15,0-4-1 0,0-1-1 16,0-4 2-16,0 1-34 15,0-6-16-15,3 0-66 16</inkml:trace>
  <inkml:trace contextRef="#ctx0" brushRef="#br0" timeOffset="13">8982 6077 236 0,'-6'8'90'0,"12"-5"-70"0,3-3-5 16,0 3-6-16,3-3 1 15,3 0 3-15,3 0-4 16,5 2-3 0,4-2-3-16,0 0-7 0,3 0 0 0,0 0-40 15,-1 0-16-15,4-2-37 16</inkml:trace>
  <inkml:trace contextRef="#ctx0" brushRef="#br0" timeOffset="14">9336 6099 228 0,'-6'5'85'0,"12"3"-66"0,0-3 3 0,-3 0-3 16,3 1 1-16,0 2 2 15,6-3-7-15,-3 0-2 16,3-2-7-16,3 0-4 0,0-6 1 16,0 0 0-16,-1 1 1 15,1-1-9-15,-3-2-2 16,-3-1 2-16,-3 1 0 16,-6 0-4-16,-3-3 1 15,-3 3-1-15,-3-1 3 16,-3 1-3-16,-3 2 1 15,1 3 4-15,-4 3 2 0,0 2-1 16,3 1 0 0,0 2 2-16,0 2 0 0,6 1 5 15,3-1 2-15,3-2 6 16,3 5 3-16,3 3-4 16,6-2 1-16,3-1-3 15,6-3 0-15,0-4-12 16,3-4-3-16,3 1-30 15,2-6-12-15,4-2-63 16</inkml:trace>
  <inkml:trace contextRef="#ctx0" brushRef="#br0" timeOffset="15">9777 6046 268 0,'-3'0'101'0,"-6"0"-78"0,-3 2 11 0,6 4 1 16,-3-1-12-16,-3 0-4 15,0 1-10-15,0 1-6 16,1 1-2-16,2 0-6 0,6 0 1 0,0 0 0 15,9 3-1-15,3-1 1 16,5 6 3-16,1 0 0 16,0-3 1-16,0 1 0 15,-6-1 0 1,-3-3 6-16,-3 1 4 0,-9 0-1 16,-6-3 0-1,-6-3-43-15,-6-3-16 0,-8 1-86 16</inkml:trace>
  <inkml:trace contextRef="#ctx0" brushRef="#br0" timeOffset="16">11351 5953 208 0,'-5'-5'77'0,"2"5"-60"0,0 0 2 0,3 0-2 16,0 2 2-16,-3 4 3 16,0 2 2-16,0 2 0 15,0 4-13-15,-3 1-2 0,0 4 1 16,-3-1-6-16,0 1-2 16,3 2-1-16,-3-5 1 15,3 0-1-15,0-6 2 16,3 1-2-16,0-6 2 15,0 1-4-15,3-4-2 0,0 4 4 16,6-6 1-16,3 0 0 16,3 0 1-16,0 0-4 15,3 2 0-15,3 1 1 16,-3 0 0-16,2-3-11 16,-2 2-5-16,0-4-21 15,0 2-6-15,0-3-29 16,-3-2-53-1,0-3 27-15</inkml:trace>
  <inkml:trace contextRef="#ctx0" brushRef="#br0" timeOffset="17">11485 5969 228 0,'-8'-3'85'0,"8"6"-66"0,0 0-10 0,0-1-9 16,2 9 5-1,-2 5 9-15,0 5 2 16,0 5 2-16,0 3-9 16,0 1-1-16,0-4-1 0,0 1-1 0,0-4-1 15,0-2-6-15,0-2 1 16,0-3-9-16,0-6-4 16,0 1-33-16,0-3-15 15,0 0-37 1</inkml:trace>
  <inkml:trace contextRef="#ctx0" brushRef="#br0" timeOffset="18">11822 5913 196 0,'-6'8'74'0,"6"6"-58"0,0 17-6 0,0-12-8 15,0 5 5-15,-3 2 5 16,0 6 10-16,0-3 4 15,0-5-14-15,3 0-2 0,0-6-3 16,0-2-6-16,0-5 0 16,0-1-1-16,0-5 2 15,0-5-10-15,3-2-4 16,3-6-5-16,0-5-3 16,3-1 5-16,3 4 1 15,0 2 9 1,2 3 2-16,1 5 3 0,0 5 0 15,-3 3 8-15,-3 2 5 16,-3 4 5-16,-6-1 3 16,-3-3 0-16,-3 1 2 15,-6 0-13-15,0-3-3 0,-3-3-12 16,0-2-4-16,4-3-17 16,-1 0-7-16,3-3-20 15,3-2-6-15,3-3-22 16</inkml:trace>
  <inkml:trace contextRef="#ctx0" brushRef="#br0" timeOffset="19">11991 6149 204 0,'6'29'77'0,"6"-13"-60"0,-3-3-5 0,-3-5-6 15,0 0-6 1,-3 0 2-16,3 0 1 15,-3-3 1-15,3-2-13 0,3-6-7 16,0 1-7 0,0-4-3-16,0-2-8 15,-3 0-4-15,0 3 21 16</inkml:trace>
  <inkml:trace contextRef="#ctx0" brushRef="#br0" timeOffset="20">12099 6215 213 0,'-3'11'45'15,"-3"5"-11"-15,0 5-8 16,-3 3-17-16,0-1 1 0,0 1 1 15,0 3-6-15,0-9-3 0,3-2-6 16,3-5-2 0,3-3-35-16,3-6-15 0,6-4-26 31</inkml:trace>
  <inkml:trace contextRef="#ctx0" brushRef="#br0" timeOffset="21">12197 5958 244 0,'3'-8'90'0,"0"11"-70"0,0 0-3 16,-3 2-7-16,3 3 5 16,0 5 7-16,0 6-5 15,0 7-2-15,0 3-8 0,-3 3-5 16,0 0 1-16,0-3-2 0,0-3 2 15,0 1-7 1,0-6 1-16,0-2-37 0,0-4-13 16,0-1-61-1</inkml:trace>
  <inkml:trace contextRef="#ctx0" brushRef="#br0" timeOffset="22">12105 6144 244 0,'-9'-6'90'0,"9"6"-70"0,6 0-9 0,0-2-9 0,-1-1 0 16,4-2 4-16,3-1-1 16,6 1 2-16,3 0-4 15,3 0-13-15,3-1-3 0,-1 1-51 16,1 5-63-1,-3 0 27-15</inkml:trace>
  <inkml:trace contextRef="#ctx0" brushRef="#br0" timeOffset="23">12352 6191 220 0,'-3'8'82'0,"9"-8"-64"0,0 5 0 15,-3-2-6-15,2 0-4 16,1-3 0-16,3 0-2 15,3-3 1-15,0-2-4 16,0-3-8-16,0 0-2 0,-3 0 3 16,-3-3 2-16,-3 1-1 15,-3 2 2-15,-3 0-1 0,-3 0-2 16,-3 3 0-16,-3 2 0 16,0 6 3-16,-3 5 0 15,0 2-2-15,3 4 2 16,4-1 5-16,2 0 2 15,3 0-2-15,3 0-1 16,6 3 1-16,5-2 0 16,4-1-9-16,6-3-4 0,3-2-37 15,3-5-17 1,0-3-21-16</inkml:trace>
  <inkml:trace contextRef="#ctx0" brushRef="#br0" timeOffset="24">12617 6083 252 0,'-21'-11'93'0,"18"14"-72"0,-6-3 0 16,6 2-4-16,-3 4-4 16,0-1 5-16,0 0-12 15,3 3-6-15,3 3 0 16,0 2-3-16,6 3 1 0,0 0 4 0,0 0 1 15,0 0 10-15,0-3 3 16,-6 0 6 0,0 0 1-16,-3-2-10 0,-3-1-3 15,-3-2-17-15,-3 0-8 16,-6-2-50-16,-6-1-20 16,-8 0-38-1</inkml:trace>
  <inkml:trace contextRef="#ctx0" brushRef="#br0" timeOffset="25">12113 6125 180 0,'-5'8'68'0,"5"0"-52"0,-3 5 8 0,0-2 0 15,0 2-3-15,-3 3-1 16,0 2-10-16,0 1-4 0,0-1-4 16,0 1-17-16,0-3-7 15,3 0-75 1</inkml:trace>
  <inkml:trace contextRef="#ctx0" brushRef="#br0" timeOffset="26">14200 5884 140 0,'6'-8'55'0,"-3"3"-43"0,0 2 14 16,0 1 4-16,-3-1 5 16,0-2 5-16,-3 0 1 15,0-1-1-15,-3 1-21 16,-6 2 4-16,-3 1 4 0,-3 2-9 15,-2 2-2-15,2 4-9 16,0 2-5-16,3 2-6 16,3 3-2-16,9 9 0 15,6-1 2-15,9 5-1 0,6 1 4 16,3 2-2 0,2 0-1-16,-2-3 5 0,-3 1 1 15,-6-3 2 1,-6-3 0-16,-6-3 4 0,-6-2 3 15,-6-5-2-15,-3-3 0 16,-3-3-5-16,1-5-3 16,-1-5 0-16,3-6-1 15,3-2-7-15,6-3 0 16,6-3-6-16,6 1 1 16,9-3 6-16,3-3 3 15,5-2 3-15,1 2 0 0,-3 3 0 16,0 2 0-16,-6 3 2 15,-3 3 3-15,-6 0 2 16,-3 2 1-16,-3 1-15 16,-3 2-6-16,-3 2-26 15,-3 4-10-15,3 2-43 16,0 5-54 0,0 0 42-1</inkml:trace>
  <inkml:trace contextRef="#ctx0" brushRef="#br0" timeOffset="27">14495 5845 212 0,'-3'2'82'0,"6"6"-64"0,-3 11 7 0,0-3-3 16,0 7 3-16,0 7 5 16,0 1-8-16,0-2-2 15,0 1-12-15,0-1-3 0,0-6-1 16,0-1-2-16,-3-7 1 16,0-4 0-16,3-3 1 15,0-3-2-15,0-5-2 16,3-2-15-16,3-6-7 15,3-3 2-15,3 3 1 16,2 3 9-16,4 2 4 0,0 3 1 16,0 3 1-16,-3 5 11 15,0 2 5-15,-6 1 8 16,-6 0 2-16,-6-1 2 16,-6 1 2-16,-3-3-12 15,-3-3-5-15,-6 0-11 16,0-2-1-16,0-3-15 15,4-3-5-15,2 1-19 16,3-1-9-16,6-2-23 16,3-3-55-1,9-3 28-15</inkml:trace>
  <inkml:trace contextRef="#ctx0" brushRef="#br0" timeOffset="28">14685 6070 272 0,'0'7'104'0,"6"7"-81"0,3-1-4 0,-3-2-8 16,0-1-9 0,0 1 1-16,0 2-2 0,0 0-1 15,3-2 1-15,0-3-19 0,0-3-5 16,0 0-33-16,3-7-12 16,-1-1-24-1</inkml:trace>
  <inkml:trace contextRef="#ctx0" brushRef="#br0" timeOffset="29">14846 6101 220 0,'-3'0'85'0,"0"3"-66"0,-3 13 1 16,3-3-2-16,-3 3-6 15,-6 5 3-15,0-2-6 16,-3 2-3-16,1 0-3 16,-1-3-5-16,0-2-1 15,3-2-29-15,3-4-14 16</inkml:trace>
  <inkml:trace contextRef="#ctx0" brushRef="#br0" timeOffset="30">14956 5921 252 0,'6'0'93'0,"0"6"-72"0,0 7-2 0,-3-3-3 16,3 6 1-16,-3 8 7 16,0 3-11-16,0 4-4 15,-3 1-6-15,0 0-3 0,0-6 3 16,0 1-18 0,-3-3-6-16,0-3-41 0,0-3-17 15,0-2-23 1</inkml:trace>
  <inkml:trace contextRef="#ctx0" brushRef="#br0" timeOffset="31">14864 6072 280 0,'0'-2'104'0,"12"2"-81"0,0 0-6 16,-3 0-9-16,2 0-6 15,4 0 3-15,3 0-7 16,3 0 0-16,3 0 0 16,3 0-45-16,-4 0-19 0,4 0-39 15</inkml:trace>
  <inkml:trace contextRef="#ctx0" brushRef="#br0" timeOffset="32">15138 6112 256 0,'-6'8'96'0,"9"0"-75"0,6-3-10 0,-3 0-8 16,5 1-3-16,1 2 4 15,3-6 12-15,3 1 5 16,0-3-11-16,0 0-6 0,0-3-2 16,0-2-7-16,-4 0-1 15,-2-1 0-15,-3-2 2 16,-3 0-5-16,-3 1 1 15,-3-4-5-15,-6 3-2 0,-3 3 4 16,-6-1 2-16,-5 4 0 16,-4 4 3-16,-3 4 2 15,3 2 2-15,3 0 5 16,4 2 6-16,5 3-1 16,3-2 3-16,3 2 5 15,6 0 2 1,6 1-9-16,6-1-3 15,5 0-4-15,4-2 1 0,3-3-13 16,0-3-3-16,0-2-34 16,3-3-14-16,2-3-34 15</inkml:trace>
  <inkml:trace contextRef="#ctx0" brushRef="#br0" timeOffset="33">15542 6054 272 0,'-5'-8'104'0,"5"8"-81"0,-6 0 3 0,3 2-6 16,-3 1 0-16,-3 2 2 15,-6 3-9-15,0 0-3 16,0 3-6-16,3 2-5 0,3 0-2 16,6-2-1-16,3 5 3 15,6 0-2-15,3-1 1 16,3 1 0-16,0 0 0 15,0-3 2-15,-6-2 0 16,-6 0 6-16,-6-1 6 16,-6-2-6-16,-9 0-3 0,-6-3-49 15,1 1-21-15,-7 2-63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4T23:31:53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8759 13570 84 0,'0'0'33'0,"0"0"-18"0,0 0-7 0,0 0 13 0,0 0-3 16,0 0-1-1,3-2-1-15,0-3 0 0,0-3-2 16,3-3 1-16,0-2-8 16,3-3 5-16,3-3 1 15,2-7 5-15,10-6 1 0,3-7-2 16,0-14 2-16,3-6-6 15,5-4 0-15,4-3-6 16,3 0 1-16,2-1-3 16,4-4 0-16,-6 5 1 15,2 5 3-15,-2 5-2 16,-3 6 1-16,-4 8-3 16,4 2 0-16,-6 6-3 15,0-1 1-15,-4 4-4 0,-2 4 0 16,-3 6 1-16,-3 2 2 15,-6 6-1-15,-3 3-1 16,-4-1 3-16,1 3 0 16,-3 3-4-16,0 0 1 15,-3 2 0-15,0 0 0 16,0 1-3-16,-3-1 2 16,0 3-4-16,0 0-1 15,0 0-22-15,0-3-6 16,0 3-16-16,-3 0-6 15,0-2-30 1,0 2-19-16,0 0 52 16</inkml:trace>
  <inkml:trace contextRef="#ctx0" brushRef="#br0" timeOffset="1">9503 12380 132 0,'-9'-3'52'0,"9"3"-28"0,0 3-11 16,0-3 17-16,0 0-11 15,0 0-1 1,6-3-8-16,3 1-4 0,3-4-3 16,3 1-3-16,9-3 3 0,2-3-2 15,-2 1-1-15,0 2-2 16,-3 8 1-16,-3 0 1 0,-3 8 0 31,-6 5 0-31,-4 3 6 0,-5 5 6 16,0 3 0-1,-5 0 1-15,-1-6-3 16,3-2 1-16,0 0-6 16,0-5-1-16,3-1-7 0,0-2-2 15,0 0-36-15,6-3-15 16,3-2-35 0</inkml:trace>
  <inkml:trace contextRef="#ctx0" brushRef="#br0" timeOffset="2">9881 11978 112 0,'-6'-3'44'0,"3"3"-24"0,0 0-15 16,3 3 11-16,-6 2-7 16,-3 3-3-16,0 0-3 15,0 8 0-15,0 0-2 0,4 5-1 0,-1 3 3 16,0 5 0-1,3 2 1-15,9 1 0 16,0 3 2-16,2-6-1 16,4-5 0-16,0-6 5 15,0-5 6-15,3-10 3 0,0-8 1 16,3-6-5-16,0-2 1 16,-3-6-3-1,-1-2 0-15,-2-3-3 0,-6 0-1 16,-3 1-1-16,-3-4 2 15,-6 3 4-15,-3 3 1 16,0 0-6-16,-2 5-1 16,-1 3-9-16,0 2-4 15,3 1-13-15,0 5-6 16,3-1-25-16,3 4-9 16,0 2-40-16</inkml:trace>
  <inkml:trace contextRef="#ctx0" brushRef="#br0" timeOffset="3">10069 11954 48 0,'-15'0'19'0,"15"5"-10"0,0 0 0 0,0 1 11 16,0 2 6-16,0 8 7 16,0 2-9-16,0 3-2 15,0 3-11-15,0 0-4 16,0 2-4-16,0-2-3 15,0-3 1-15,0-2 5 0,0-3 4 16,0-3-1-16,0-2 0 16,0-4-3-16,-3-1-1 15,3-1-1-15,0-2 0 16,0-3 0-16,0 0 2 16,0-3-3-16,0-2 0 0,3-1-3 15,3-1-1-15,6-1-1 16,-1 2-2-16,1 1 0 15,3 0 0-15,0 2 0 16,0 3 3 0,3 3 0-16,-6 2 3 0,0 3-1 15,0 3-1-15,-3-1 7 16,-4-2 5-16,-5 5 7 16,-2-2 3-16,-7-1-9 15,0 1-3-15,-3-3-6 16,-6 0-1-16,-6-8-3 15,6 0-3-15,0 0-14 0,3 0-6 16,4 0-19-16,2 0-9 16,3-3-27-1</inkml:trace>
  <inkml:trace contextRef="#ctx0" brushRef="#br0" timeOffset="4">10649 12017 104 0,'-3'0'38'0,"0"6"-20"0,-3 7-8 16,3-5 12-16,-3 2-6 16,0 4-1-16,0 2 2 15,0 5 3-15,0 3-10 0,3-1-3 0,3 1-3 16,3 0-5-16,6-6 1 16,3-2 13-16,3-8 6 15,6-8-5-15,3-5-1 16,-3-3-5-1,-1-3 0-15,-2-2-3 0,-6-3 2 16,-3-2-4-16,-3 2 0 16,-6-3 1-16,-6 4 0 15,-6-4-9-15,0 6-4 16,-3 0-9-16,1 7-3 16,-1 4-18-16,3 2-7 15,3 0-14 1,3 0-24-16,3 5 27 0</inkml:trace>
  <inkml:trace contextRef="#ctx0" brushRef="#br0" timeOffset="5">10938 12054 112 0,'3'-2'44'0,"-3"2"-24"0,0 0-8 0,0 0 13 16,-3 0-2-1,-3 5-2-15,-3 3-9 0,-3 3-3 16,-3 4-5-1,3 7-3-15,3 4 2 0,3 6-2 0,6 2-1 16,6-5 3-16,6-2 2 16,3-9 7-16,0-2 4 15,12-8 3-15,-6-11 3 16,-1-4-10-16,1-4-2 16,-6-2 0-16,-3-3 4 15,-3-3 1-15,-3-2 3 16,-9 0-4-16,-6 0 0 15,-3 5-6-15,-3 0 0 16,0 3-10-16,0 0-3 16,4 5-22-16,2 2-9 15,3 4-33-15,3 2-13 0,3 0-12 16</inkml:trace>
  <inkml:trace contextRef="#ctx0" brushRef="#br0" timeOffset="6">11200 12036 112 0,'0'13'44'0,"0"-13"-24"0,0 3-6 0,0-3 37 15,0 13-4 1,0 3-15-16,0 5-9 15,0 0-14-15,0 0-6 0,0 1 0 16,0-4 0-16,0-2 1 16,0-3-18-16,3-5-5 15,6-5-121 1,2-6 34 0</inkml:trace>
  <inkml:trace contextRef="#ctx0" brushRef="#br0" timeOffset="7">11393 12004 184 0,'0'3'71'0,"0"-3"-38"0,3 2-39 15,0 6 12 1,0 6 16-16,0-1 12 0,-3 0-4 16,0 3 0-16,0 2-17 15,0 4-10-15,3 1-3 0,0-1 2 16,0-4 3-16,6-2-35 15,-3-3-15-15,0-2-147 32,6-11 102-32</inkml:trace>
  <inkml:trace contextRef="#ctx0" brushRef="#br0" timeOffset="8">10587 12377 56 0,'-6'3'22'0,"9"-6"-12"0,-6 1 10 0,3 4 16 16,-3-2 3-16,3 0 1 15,-3 3-6-15,-3-3-4 16,3 0-8-16,0 0-1 15,0 0-12-15,0 0-1 0,3 0 2 16,6 0-2 0,6 0 1-16,2 0-1 15,4-3-4-15,3 3-3 16,3-2 2-16,3 2 0 0,-3 0-1 16,-1 0 1-16,-2 0-4 15,-3 0 0-15,-3 0 3 16,-3 0 1-1,-3 0 1-15,-3 0 0 0,-3 0 2 16,-3 0 1-16,-3-3-3 16,0 3-3-16,-6 0-3 15,-6 0 1-15,-3 0 1 16,0 3 2-16,-3-3-1 16,4 0-1-16,2 0-2 15,0 2 1-15,3-2 1 16,3 0 2-16,3 0-3 0,0 0-2 15,6 0-3 1,6 0-1-16,3 0 1 16,9 0 4-16,-3 0 3 15,3 0 0-15,-1 0-1 16,-2 0-6-16,-3 0-1 16,0 0-26-16,-3 0-10 15,0 0-55 1</inkml:trace>
  <inkml:trace contextRef="#ctx0" brushRef="#br0" timeOffset="9">8518 17187 56 0,'-3'-5'24'0,"3"-8"-12"0,0 21 8 16,0-11 14-16,0 6-5 15,0-1 0-15</inkml:trace>
  <inkml:trace contextRef="#ctx0" brushRef="#br0" timeOffset="10">8521 17177 241 0,'6'-3'27'0,"6"8"-14"16,5-7-3-16,10-1-3 0,3-2 1 16,9 5 2-16,2 0-3 0,1 0-2 15,0 0 0 1,-1 0 1-16,-5 5-3 16,-3-10-2-16,-6 5 0 0,-4 0 1 15,-5 0 1-15,-3-5 1 16,-3 5-5-1,-3-8 1-15,-3 2-44 0,0 4-20 16,-6-1-21 0</inkml:trace>
  <inkml:trace contextRef="#ctx0" brushRef="#br0" timeOffset="11">8720 17253 72 0,'0'0'30'0,"0"6"-16"0,3-4-8 0,-3 9 11 16,0-3 0-16,0 5 1 15,0 11 0-15,0 5-2 16,0 3-4-16,-3 8 0 16,3-1-3-16,0 1 0 0,3 5-5 15,6-3-1-15,0-2 1 0,0-6 4 16,3-2 3-16,3-5-4 15,3-1 1 1,-1-5-3-16,1-2 0 0,3 2-3 16,3-3 1-16,-6-4-2 15,0-4 2-15,-3-2-7 16,-4 0-1-16,-2-3-25 16,-3-5-10-16</inkml:trace>
  <inkml:trace contextRef="#ctx0" brushRef="#br0" timeOffset="12">8973 17735 120 0,'-9'-5'46'0,"9"10"-24"0,0-2-24 0,0-3 9 15,3 5 10-15,0 3 6 16,3-3-5-16,0 8 0 16,3 1-9-16,3 7-3 15,3-3-3-15,0 1-3 0,-3-1 1 16,0-2-1-16,-4 0 2 16,-5-3 1-16,-3-5 3 15,-5 6 3-15,-4-7 2 16,-3-1-3-16,-3 2 0 15,0-3-5-15,0 0-2 0,-6-2-9 16,6 2-3-16,3-5-43 16,9 0-56-1,3 6 22-15</inkml:trace>
  <inkml:trace contextRef="#ctx0" brushRef="#br0" timeOffset="13">9464 17801 152 0,'-18'-5'57'0,"13"5"-30"0,-4 26-27 16,0-12 10-16,0-1-2 16,-6 13 0-16,0 6 0 15,3 13 0-15,0 0-4 16,9 0-1-16,12-3 1 0,3-10-2 16,3 5 1-16,6-16 9 15,3-8 7-15,2-2-1 16,4-11 1-16,6-11-8 0,-6-2-2 15,-4-8 1-15,-8-5 4 16,-9-3-6-16,-12-6-2 16,-6 3-1-16,-6 6-1 15,-5-1 0-15,-4 6 0 16,3 3-13-16,0 10-4 16,-3 3-27-16,6-1-12 15,6 6-49 1</inkml:trace>
  <inkml:trace contextRef="#ctx0" brushRef="#br0" timeOffset="14">9667 17881 156 0,'-3'0'60'0,"9"10"-32"0,3 6-35 15,-3-3 8-15,0 6-2 16,-3 7 2-16,0 6 13 15,2 0 6-15,-2-3-10 16,0 3-3-16,0-6-1 0,0 0-3 16,0-7 0-16,-3-6-1 15,0 0 1-15,-3-7 4 16,3-6-7 0,0-6-5-16,0-1-6 0,0-4-1 15,0-2 1 1,3-1 5-16,3 1 1 0,0 5 0 15,3-5 1-15,3 8 3 16,6 10-2-16,3 0 1 16,0 3 2-16,-4 0 2 15,1 5 8-15,-6 1 3 16,-3-1 5-16,-3 0 3 16,-6-2 0-16,-12 2-1 15,-3 6-8-15,-3-6-5 16,-2-11-11-16,-4 4-3 15,-9-6-40-15,0 0-19 16,4-6-19 0</inkml:trace>
  <inkml:trace contextRef="#ctx0" brushRef="#br0" timeOffset="15">10211 17939 124 0,'-3'-6'49'0,"3"12"-26"0,3-1-25 0,3-2 9 0,-3 10 8 16,0 0 7-1,0 11-5-15,0 8 1 0,3-3-11 16,-3 8-2-16,3-3 1 0,-3 3-3 16,0-2 0-1,0-4 1-15,0-4 0 0,0-6-20 16,-3-5-9-16,0-3-45 15,0-5-28 1</inkml:trace>
  <inkml:trace contextRef="#ctx0" brushRef="#br0" timeOffset="16">10408 17918 124 0,'3'0'49'0,"-3"2"-26"0,3 11-12 0,0-2 18 15,0 5-2-15,0 2 4 16,0 14-15-16,-3 3-4 16,3 2-8-16,0-6-1 0,0 4 3 15,0-1-12-15,0-5-5 16,0-2-46-1,0-6-53-15,-3 0 25 16</inkml:trace>
  <inkml:trace contextRef="#ctx0" brushRef="#br0" timeOffset="17">10691 17957 80 0,'-9'3'33'0,"0"8"-18"0,0 7 4 16,6-7 16-16,-3 7-4 16,-3 9-1-16,3-1-10 15,3 11-2-15,0-3-11 0,6 6-2 0,3-3 1 16,3-10-1-16,12-1 0 15,3-7-1-15,-1-11 2 16,4-11 1-16,0-13 1 16,-3 0-2-16,-3-2-1 15,-3-3 1-15,-7-11 3 16,-5 0 0-16,-6 0 2 16,-3 3-4-16,-6 0-2 15,-8 3-2-15,2 4-3 16,-6 4-15-16,0 5-7 15,6 7-27-15,0 4-11 16,3 4-23 0</inkml:trace>
  <inkml:trace contextRef="#ctx0" brushRef="#br0" timeOffset="18">10929 18029 128 0,'3'16'49'0,"6"21"-26"0,-3-3-27 0,-3-21 8 0,6 6 2 16,0 2 4-16,5 11 3 15,1-6 3-15,0 1 10 16,3-4 6-16,0-9-16 16,3-14 0-16,6-6-2 0,-4-7 4 15,4-13 1-15,-3 5-2 16,-3-11 2-16,-6 0-4 15,-6 0 1-15,-3 6-5 16,-21-6 1-16,-6 6 2 0,-3 4 1 16,-3 4-35-16,-11 5-15 15,2 10-34-15,-3 6-12 16,3 5-23 0</inkml:trace>
  <inkml:trace contextRef="#ctx0" brushRef="#br0" timeOffset="19">10351 18410 32 0,'0'-3'13'0,"0"3"-6"0,0 0 18 16,0 0 14-16,0 0 0 15,3 0 2-15,-3 0-6 16,0 0-1-16,0-5-4 0,0 5-1 16,-3 0-16-1,0 0 3-15,0 0 2 0,-6 0-2 0,1 0 1 16,-4 0 2-16,-3 0 2 16,0 5-9-16,0-5-2 15,0 0-6-15,0 0-3 16,3 0 4-16,0 0 1 15,3 0-5-15,1 0-2 16,-1 0 2-16,3 0 3 16,3 0-6-16,0 0 0 15,3 0-2-15,3 0 2 16,6 0-1-16,0 0 1 16,-1 3 2-16,4-3 0 0,3 0 0 15,0 5 0 1,3-5 0-16,-3 5 0 0,-3-5 0 15,-3 3 0-15,0-3 0 16,-3 0 2-16,0 0 1 16,-6 0 1-16,0 0 2 15,0 0 1-15,0-3 1 16,-6 3 0-16,-3 0-4 16,-3 0-3-16,0 0 0 15,3 0 1-15,0 0-3 16,0 0 0-16,0 0 1 0,3 0 0 15,3 0-3-15,3 0 0 16,0 0-3-16,6 0 1 16,6-5 3-16,3 5 1 15,3-5-2 1,0 5 2-16,-3-3 1 0,-1 3 0 16,-2 0 0-16,-3 0 2 15,-3 0 1-15,-3 0 3 16,-3 0-3-16,0 0-2 15,-3 3-14-15,0-3-6 16,0 0-32-16,0 5-15 16,0 0-49-1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3:37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19608 1463 192 0,'-17'3'71'0,"17"-1"-38"0,0-2-12 15,0 0 25-15,0 0-11 16,0 0 0-16,3 0-11 0,3-2-3 15,-1-3-12-15,4-3 6 0,3-3 2 16,3-2-3-16,3 0 0 16,3-6-6-16,0 6 0 15,0-3-5-15,2 5 0 16,1 3-3-16,0 8-1 16,0 0-1-16,0 3-2 15,2 8 3-15,1-6 0 16,-3 3 1-16,-3 5 2 15,-6 6-1-15,-6 7-1 16,-9 1 3-16,-6 7 2 16,-6 8 0-16,-3 1 2 15,-6-4-4-15,-3 1 0 16,-2-3 1-16,-1-5 0 16,3-3 4-16,0-5 3 0,6-6-2 15,6-5 0-15,3-5-5 16,15-2-3-1,9-4 2-15,6 1-2 16,3-6 2-16,3 1-2 16,5-4-1-16,1 6 1 15,0 0-1-15,-3-2 0 16,-4 4 2-16,-2-2-3 16,-3 0 0-16,-6 6-8 15,0-6-4-15,0 0-24 16,-3 0-11-16,0 0-19 0,-1-6-6 15,1-2-56 1</inkml:trace>
  <inkml:trace contextRef="#ctx0" brushRef="#br0" timeOffset="1">20186 1331 204 0,'-12'-5'77'0,"6"2"-42"0,3 3-12 16,3 0 26-16,0 0-1 16,0 0 4-16,0 0-18 15,3-5-6-15,3 5-16 16,0-6-1-16,3 4 2 0,0 2-7 16,3-6-1-16,0 6-3 15,3-5 1-15,-1 2 0 16,1 3 1-16,-3-5-24 0,0 5-9 15,0-5-35-15,0 2-13 16,3-2-59 0</inkml:trace>
  <inkml:trace contextRef="#ctx0" brushRef="#br0" timeOffset="2">20391 1146 256 0,'-6'16'96'0,"6"-11"-52"0,0 0-51 16,3 8 47-16,0 9-12 0,0-4-7 16,0 3-2-16,0 3-12 15,0 2-2-15,0-4 1 0,0-4-3 16,0-2 0-16,0 0-6 15,0 0 0-15,0-3-41 16,0-2-16-16,3 2-68 16</inkml:trace>
  <inkml:trace contextRef="#ctx0" brushRef="#br0" timeOffset="3">19656 2474 268 0,'-24'0'101'0,"15"0"-54"0,3-3-33 0,6 1 26 16,6-1-20-16,9-8-3 16,6-5-5-16,3-10 2 15,9 2-7-15,-1 3-6 0,1 3-4 0,0 4 2 16,0 6 0-16,-1 0-2 16,-2 8 2-16,-6 8 1 15,-6 11 2-15,-9 7 3 16,-12 14 2-16,-6 2-1 15,-6 3 1-15,-3 0-2 16,-6-2 0-16,-3-4-1 16,4-4 2-16,-1-1 3 15,3-7 2-15,6-4 1 16,3-7 2-16,3-3-5 16,3-2-3-16,6-3-1 15,9-3-1-15,6 1 0 16,0-6 0-16,3 0-2 15,0 0 1-15,0 2-2 16,2 1-1-16,-2 5-2 16,0-6 1-16,-3 4 1 15,-3-1 0-15,0-2-20 0,-3-1-7 16,0-2-15 0,0-2-6-16,0-1-38 0,-1-5-17 15</inkml:trace>
  <inkml:trace contextRef="#ctx0" brushRef="#br0" timeOffset="4">20198 2291 304 0,'-12'-8'112'0,"9"8"-60"0,3 0-30 15,0 0 31-15,3-5-13 16,0 2-3-16,6 1-17 0,0-1-7 16,3-5-8-16,3 3-4 0,-1-6 2 15,1 9 0 1,0-6 1-16,0 2-22 0,0 6-10 16,0-5-30-16,-3 5-11 15,0-2-85 1</inkml:trace>
  <inkml:trace contextRef="#ctx0" brushRef="#br0" timeOffset="5">20388 2133 292 0,'-6'-8'110'0,"9"5"-60"0,0-8-43 16,3 6 23-16,0-3-21 15,3 8-4-15,3 0-6 16,0 3-3-16,0 5 3 16,0 2 0-16,-6 6 1 0,-3 11 0 15,-6 2 0-15,-6 0 2 16,-3 0 3-16,-3 0-4 15,0 0-1-15,3-5 2 16,3 0 1-16,0-11 10 16,3 0 6-16,3-5-6 0,3-3 0 15,9-5-3 1,6-2 1-16,9-3-6 0,0-1-3 16,0 1-1-16,0 0 1 15,-1 2-6-15,-2 3 1 16,-3 0-30-16,-3 0-11 15,-3 0-54-15,-6 5-78 32</inkml:trace>
  <inkml:trace contextRef="#ctx0" brushRef="#br0" timeOffset="6">19739 3405 252 0,'-11'-16'93'0,"11"16"-50"0,0-2-50 16,5-6 64-1,4-3-25-15,3-2-14 16,6-3-11-16,3 0-6 16,-3 6-1-16,0 4 0 0,0 1 0 15,-1 10 0-15,1 3 0 16,-3 11 0-16,-3 7 0 15,-6 6 2-15,-6 2-1 16,-6 9 2-16,-3-1-2 16,-6 0-1-16,-3 1 7 15,1-4 5-15,-4-2 0 16,3-5 3-16,3-3 1 0,3-5-1 16,3-5 1-16,3-6 0 15,3-3-8-15,3 1-5 16,3-6 0-16,6 1 2 15,3-6-2-15,3 0-2 16,0 0 0-16,0 0-1 16,3 0 0-16,-1 0 0 15,-2 0 0-15,3 2 2 16,-3-2-3-16,0 0 0 16,-3 6-1-16,0-6-2 15,-3-3-17-15,0 0-7 16,0 1-40-16,-1-4-17 0,1-4-54 31</inkml:trace>
  <inkml:trace contextRef="#ctx0" brushRef="#br0" timeOffset="7">20117 3321 296 0,'-23'0'112'0,"23"0"-60"0,3 0-36 0,3 2 27 16,0-2-12-16,-1 0-3 16,4 0-8-16,0 0 0 15,6-2-11-15,3 2-5 0,0-8-1 16,3 2 0-16,0 1 1 16,-1 0-13-16,-2 2-7 15,0-5-38-15,-3 3-17 16,0 0-82-1</inkml:trace>
  <inkml:trace contextRef="#ctx0" brushRef="#br0" timeOffset="8">20382 3104 140 0,'-6'-3'52'0,"6"6"-28"0,-3-3-6 0,3 0 20 15,0 0-6-15,0 0 1 16,0 0-3-16,0-3 1 16,0 0-17-16,0 3 5 0,0-8 4 15,3 3-3-15,0-3 0 16,3 0-5-16,3 0-1 16,0 3-11-16,3 0-1 15,0 5-4-15,0 2-2 0,0 4 3 16,-3 2 0-1,-3 7 3-15,-6 4 1 16,-3-1 3-16,0 1 1 0,-3-3-1 16,3-3-1-1,0-5-6-15,3 0 1 0,6-3 0 16,3 3 0-16,6-5-5 16,2 2-1-16,4 0 3 15,-3 3 1-15,0 3 8 16,-3 2 4-16,-6 3 19 15,-3 3 11-15,-9-1-6 16,-6-2-2-16,-3 8-10 16,-6-3-3-16,0-3-14 15,-3-4-2-15,4-1-34 16,-1-3-12-16,3-2-35 0,6-2-14 16,6-1-66-1</inkml:trace>
  <inkml:trace contextRef="#ctx0" brushRef="#br0" timeOffset="9">19632 4453 236 0,'-32'-5'88'0,"29"2"-48"0,0 0-27 0,3 3 22 0,3-2-5 16,3-6 2-16,2-3-9 16,10-7-4-16,3-3-11 15,6-1-7-15,6 6-2 0,-1 6-1 16,-2 13 0-16,0 4 2 15,-3 12 0-15,-3 10 0 16,-7 8 2-16,-8 8 1 16,-6 5 1-16,-6 9 2 15,-6-4 1-15,-8-2 1 16,-4-5 0-16,-3-6 4 16,0-8 3-16,3-7 3 15,3-6 1-15,6-5 3 0,1-3 3 16,8-2-15-16,6-6-8 15,6-2 2-15,5-3 2 16,7-3-3-16,3 0-2 16,0 3 0-16,0 3 1 15,2 0-3-15,-2 5 0 16,-3-3-12-16,0 0-5 16,-3 0-12-16,-3 1-4 15,-3-4-22-15,-1-4-9 16,1-6-84-1</inkml:trace>
  <inkml:trace contextRef="#ctx0" brushRef="#br0" timeOffset="10">20037 4337 312 0,'-9'-3'115'0,"12"3"-62"0,3 0-44 16,-3 0 27-16,3 0-18 15,0-8-2-15,6 0-10 16,3 0-4-16,3 0-1 15,-1 0-1-15,1 0 0 0,-3 6-16 0,0-6-6 16,-3 0-62-16,3 0-27 16,-3 0-12-1</inkml:trace>
  <inkml:trace contextRef="#ctx0" brushRef="#br0" timeOffset="11">20281 4151 296 0,'-18'-2'112'0,"15"7"-60"0,6-2-58 0,-6 2 19 0,3 0-6 16,0 3 1-16,0 3-4 16,0 2-3-16,0-2 0 15,3 2-1-15,-3 0 0 0,3-2 0 16,-3-3 2-16,0-3-3 15,6 0-2-15,3-8 2 16,3 1 2-16,0-1 0 16,0 1-1-16,0-1-4 15,0 0 0-15,0 1-27 16,0-1-9-16,2 0-26 16,-5-2-9-16</inkml:trace>
  <inkml:trace contextRef="#ctx0" brushRef="#br0" timeOffset="12">20412 4130 248 0,'-9'3'93'0,"6"2"-50"0,0 3-50 0,3-3 14 16,0 6 8-16,0 5 10 16,0 2 0-16,0 11 3 15,3 1-16-15,0-1-7 0,0 0-3 16,0-3 0-16,0-5 1 15,0-2-10-15,0-3-5 16,0-6-56-16,3-2-25 16,-6-8-21-1</inkml:trace>
  <inkml:trace contextRef="#ctx0" brushRef="#br0" timeOffset="13">21118 1495 260 0,'-12'0'99'0,"15"5"-54"0,0-5-33 16,-3 0 26-16,6 0-11 15,3 0-1-15,2-5-13 16,4 2-5-16,6-2-5 16,0 0-5-16,3 2 1 0,3-2 3 15,-4 5 1-15,1 0-21 16,-6 5-10-16,-3-5-55 15,-3 8-23-15,-6-3-5 16</inkml:trace>
  <inkml:trace contextRef="#ctx0" brushRef="#br0" timeOffset="14">21237 1632 304 0,'-27'-21'115'0,"27"21"-62"0,0 0-62 15,6-8 35-15,3 3-7 16,3 0-7-16,8-3-4 16,10 0-5-16,3 3-5 0,6-1 1 15,-4 4-34-15,-2 2-15 16,0 8-84 0</inkml:trace>
  <inkml:trace contextRef="#ctx0" brushRef="#br0" timeOffset="15">21135 2376 292 0,'-8'0'110'0,"10"5"-60"0,1-5-36 0,-3 0 26 16,6 6-13-16,3-6-3 15,6 0-12-15,0 0-5 16,3-6-4-16,6 6-5 0,6-8 1 15,2 3 1-15,-2 0 0 16,-3-1-22-16,0 4-8 16,-7-3-36-16,-2 2-13 15</inkml:trace>
  <inkml:trace contextRef="#ctx0" brushRef="#br0" timeOffset="16">21225 2511 292 0,'-21'0'110'0,"24"13"-60"0,-3-5-58 16,3-3 71-1,3-5-21-15,3-5-10 16,6-3-9-16,8 3-15 16,7 0-5-16,3 2 0 0,-3-5-4 15,-3 3-2-15,-4 5-23 16,-2 0-10-16,0 8-118 15,-6 2-60-15,-3 1 103 16</inkml:trace>
  <inkml:trace contextRef="#ctx0" brushRef="#br0" timeOffset="17">21159 3498 296 0,'-21'5'112'0,"15"-5"-60"0,-2 3-36 0,5-3 27 16,3 5-3-16,0 0 0 0,0-5-13 15,6 3-6-15,-1 0-12 16,7-1-2-16,9-2 0 0,3-2-3 16,6-1-1-16,8 0-3 15,1-2-1-15,-3 0 1 16,0-3 0-16,-7 3-16 16,-2-1-6-16,-6 1-18 15,-6 2-7-15,-3 3-33 16,-6 3-11-16,-3 5-38 15</inkml:trace>
  <inkml:trace contextRef="#ctx0" brushRef="#br0" timeOffset="18">21189 3649 320 0,'-18'2'121'0,"21"-2"-66"0,9 0-53 0,-6 0 23 16,0 0 0-16,6-2 5 15,6-1-14-15,9 0-4 16,5 1-8-16,4-1-3 0,3 0 2 16,-4 1-29-16,-2 2-9 15,-3 2-76-15,-3 4-30 16,-9-6 20 0</inkml:trace>
  <inkml:trace contextRef="#ctx0" brushRef="#br0" timeOffset="19">21082 4591 280 0,'-9'-3'104'0,"12"3"-56"0,-3 3-38 16,0-3 23-16,0 0-7 15,6 2 2-15,0-2-3 16,3 0 0-16,3 0-14 15,6-2-2-15,2-4-2 0,4 1-1 16,0-3-1-16,3 0-6 16,3 0 1-16,-1 3 0 15,-2 0 0-15,-3-1-5 0,-3 4-1 16,-3-1-17 0,-6 3-8-16,-4 0-21 0,-2 3-9 15,0-1-39 1,-3 4-51-16,-6 1 43 15</inkml:trace>
  <inkml:trace contextRef="#ctx0" brushRef="#br0" timeOffset="20">21106 4834 304 0,'-18'8'112'0,"18"-11"-60"0,-3 6-47 0,3-3 22 15,0 0-9-15,6 0 2 16,6-3-2-16,3-2 0 0,8 0-9 16,7-3-8-16,3-8-1 0,6 3 2 15,-1-3 1 1,-5 8-12-16,0 0-7 0,0 0-49 16,-4 3-22-16,-5 7-50 15</inkml:trace>
  <inkml:trace contextRef="#ctx0" brushRef="#br0" timeOffset="21">22019 1408 100 0,'0'-6'38'0,"3"6"-20"0,-3-5-6 0,3 5 16 16,0-3-5-16,0-2-1 15,3-3 1-15,-3 3 2 16,0-6-13-16,-3 3 11 0,-3 0 4 15,0 3 1-15,-3 0 1 16,-3 2-8-16,-2 3 0 16,-7 5-10-16,-3 6-4 15,3 5-4-15,-3 10-3 0,3 3 1 16,3 9 1 0,9 6-1-16,6-1 2 0,6-1 4 15,6-7 4-15,6-4 0 16,9-4 3-16,0-9 2 15,3-4 2-15,-1-9-4 16,1-10 0-16,-3-14-4 16,-3-2 1-16,-3-11-4 15,-7 0-2-15,-8-2 0 16,-3-3 1-16,-6 10 1 16,-6 1 3-16,0 0-3 15,-5 7 1-15,2 6-7 16,-3 0-3-16,3 7-17 0,3 4-5 15,3 4-26-15,3 4-10 16,3 7-76 0,12-3-52-16,0 4 80 15</inkml:trace>
  <inkml:trace contextRef="#ctx0" brushRef="#br0" timeOffset="22">22335 1759 212 0,'0'0'79'0,"3"-2"-42"0,-3 4-30 16,0-2 20-16,0 0-1 15,0 0 2-15,0 0-9 16,0 0-1-16,0 0-11 15,0-2-2-15,-3 2-1 0,0 0-2 16,3 0 1-16,0-3-2 16,0 3 2-16,3-5-4 15,-3 5 0-15,0 0-1 16,0 0 0-16,0 0 2 16,0 5 2-16,-3-2 1 15,-6-1 1 1,3 6-2-16,-3-8 1 0,-3 0-4 15,0 3-2-15,0-3-7 16,4 0-2-16,5-3-103 16,3-2-6-1</inkml:trace>
  <inkml:trace contextRef="#ctx0" brushRef="#br0" timeOffset="23">22496 1408 228 0,'0'-6'85'0,"3"6"-46"0,-3-5-24 16,0 5 26-16,0 0-11 15,0 5 0-15,3 1-6 16,0 2-1-16,-3 5-12 16,3 5-2-16,0-2-2 0,0 0-1 15,-3 0-1-15,0-3-1 16,3-2 0-16,0 2-2 15,0-8 1-15,0 3-2 0,-3-8 2 16,17 0 0 0,-2-5-4-16,3 2 1 15,3 3-2-15,0 0-2 16,3 8 0 0,-4-3 3-16,1 3 0 0,-3 6 3 15,-6-1 3-15,-3 5 2 16,-6-4 3-16,-6 1 1 15,-3 1-5-15,-6 0-2 16,-3-3-2-16,0 1-2 16,-6-4-13-16,-5-2-4 15,5 0-20-15,0-5-6 16,0-1-13-16,0-7-5 0,4-3-33 16,2-5-39-1,3-8 44-15</inkml:trace>
  <inkml:trace contextRef="#ctx0" brushRef="#br0" timeOffset="24">22457 1408 260 0,'-3'-6'99'0,"6"1"-54"0,3-3-31 16,0 3 26-16,0 2-9 15,12-2-1-15,3 5-10 0,2-5-5 16,1 2-8-16,3-2-5 0,0-1-1 15,0 1-4 1,-4 2 0-16,-2-2-73 0,-3 5-32 16</inkml:trace>
  <inkml:trace contextRef="#ctx0" brushRef="#br0" timeOffset="25">22014 2320 164 0,'-3'-13'63'0,"3"8"-34"0,0-6-12 0,0 3 20 16,-3 3-4-16,0 0 3 0,0 2-11 15,-3 3-6-15,0-5-10 16,-6 5-6-16,0 5 0 0,-3 8-2 15,-3-2 2-15,0 10-2 16,3 8-1-16,1 3 1 16,5 10 1-16,6 1 1 15,6-1 1-15,6-5 0 16,8-5 0-16,7-6 9 16,6-7 6-16,0-11-1 15,5-8 1-15,-2-8-1 16,-6-5 0-16,-3-17 0 15,-6-4-2-15,-6-3-2 0,-6 0-1 16,-9-3-1-16,-9 6 0 16,0 5-2-1,-3 8-1-15,0-3-8 16,0 11-2-16,0 5-18 0,0 5-7 16,3 11-23-16,6 0-8 15,6 10-67 1,3-2-63-16,3 0 66 15</inkml:trace>
  <inkml:trace contextRef="#ctx0" brushRef="#br0" timeOffset="26">22359 2638 224 0,'0'0'85'0,"3"5"-46"0,-3-5-26 15,-3 0 24-15,3 0-15 16,-3-2-4-16,0 2-5 16,0-3 1-16,0 0-7 15,0 3 0-15,0 0 3 0,3 0-6 16,0 0 0-16,0 0 0 15,0 0 0-15,0-5 0 16,0 5 2-16,0 0-1 16,0-3 2-16,-3 1-6 0,3 2-1 15,-3-3 0-15,3 3 0 16,0-5 0-16,0 5 0 16,0-3 0-16,-3 3 0 15,0 3-3-15,-3-3 2 16,3 0-1-16,-3 5 0 15,0-5-27-15,0 0-13 16</inkml:trace>
  <inkml:trace contextRef="#ctx0" brushRef="#br0" timeOffset="27">22469 2347 296 0,'0'-13'112'0,"6"7"-60"0,3-7-47 16,-3 8 22-16,6-3-15 16,3 0-4-16,5 3-5 0,-2-1-3 15,0 6 1-15,-3 0-4 16,0 6 2-16,-6 7 1 0,-3 3 2 16,-6 8-1-16,-6 2 2 15,-3 14-2-15,-6-6-1 16,0 1 1-16,0-1 1 15,3-8-1-15,0-4 2 16,4-4-2-16,-1 1 2 16,6-6-4-16,0-8 0 15,6 3 7-15,3-8 4 16,5 0 6-16,7 0 4 16,3 0-6-16,3-5-1 15,0 5-5-15,0 0 0 0,-4 0-5 16,-5 5-2-16,3-5 0 15,-6 3-1-15,-3-3-3 16,-3 0 0-16,0 2-27 16,0-2-12-16,-6 0-26 15,3-2-7-15,-3 2-57 16</inkml:trace>
  <inkml:trace contextRef="#ctx0" brushRef="#br0" timeOffset="28">22850 2289 288 0,'0'-6'110'0,"0"-4"-60"0,0 12-47 0,0-2 23 15,6 8-4-15,-3-2 2 16,0 7-11-16,-3 3-3 15,0 2-6-15,0 1-1 0,0-1 1 16,0-2 0-16,0-3 0 16,0-2-2-16,3-3 1 15,3-3-2-15,3 1-1 16,3-4 1-16,3 3-1 16,2-5 0-16,4 0 2 15,3 3-1-15,-3 2 2 0,-3 3 0 16,-3 6 1-1,-6-4 4-15,2 9 5 0,-8-1-1 16,-6-2 1-16,-8-3-5 16,2 6-3-16,-3-11-11 15,-3 2-4-15,0-4-35 16,-3-4-15-16,-3 4-20 16,0-12-6-16,-5 4-35 15</inkml:trace>
  <inkml:trace contextRef="#ctx0" brushRef="#br0" timeOffset="29">22817 2257 344 0,'0'-5'129'0,"12"-3"-70"0,3-6-40 0,-9 14 32 15,6 0-19-15,3 0-6 16,6 0-13-16,5 0-4 15,7-5-5-15,3 3-5 0,3-1 0 16,-1 0-50-16,-5-5-20 16,3 3-104-1</inkml:trace>
  <inkml:trace contextRef="#ctx0" brushRef="#br0" timeOffset="30">22064 3294 212 0,'0'-13'79'0,"0"8"-42"0,-6-3-28 0,3 5 22 15,0 0-4-15,0 1 4 16,-3-1-8-16,-6 3-4 16,0 5-11-16,-8 6-7 0,-4 10-4 15,0 11 2-15,0 8 0 16,6 2 1-16,6 0 0 16,6 1 2-16,6-6 3 15,12-8 7-15,6-6 2 16,9-4-1-16,0-11 0 15,6-8-5-15,-1-8 0 0,-5-11-1 16,-3 1 1-16,-6-1 2 16,-6-2 4-1,-9-13-2-15,-3-1 3 0,-9 4-2 16,-6 2 2-16,0 2-6 16,-3 6-3-16,3 2-6 15,0 6 0-15,0 5-24 16,7 8-12-16,2 0-30 15,6 6-11-15,6 7-67 16</inkml:trace>
  <inkml:trace contextRef="#ctx0" brushRef="#br0" timeOffset="31">22314 3601 212 0,'0'0'82'0,"3"0"-44"0,0 3-27 0,0 2 21 16,-3 0-6-16,0-5 2 0,0 6 1 16,0-6 5-16,0 0-19 15,0 2 5-15,-3 1 1 0,-3-1-7 16,-3-2-1 0,0 0-3-16,3 0-1 15,0-5-8-15,3 5 0 0,3-5-6 16,3 2-1-16,3 3 0 15,0 0 4-15,-3 3 1 16,-3-3 1-16,0 0 0 16,0 5 0-16,-3-2 2 15,0-1 1-15,-3 1-8 16,0-3-4-16,-3 0-28 16,9-5-97-1,0-6-48-15,6-7 56 16</inkml:trace>
  <inkml:trace contextRef="#ctx0" brushRef="#br0" timeOffset="32">22540 3273 260 0,'0'-8'99'0,"15"8"-54"16,-6 0-22-16,-9 0 31 0,0 0-21 15,0 0-7-15,3 5-6 16,6 3-4-16,-3 8-8 15,0 3 1-15,0 12 2 0,-3 1 5 16,0 0 4-16,-3-6-6 16,3 6-1-16,-3-3-7 15,3 0-2-15,0-5 0 16,0-3 0-16,0-5-5 16,0 0-1-16,-3-3-39 15,3-7-15-15,0-1-51 16,-6-24-91-1</inkml:trace>
  <inkml:trace contextRef="#ctx0" brushRef="#br0" timeOffset="33">22770 3321 264 0,'-3'-11'101'0,"6"8"-54"0,3-10-42 16,-3 13 22-16,14-11-9 15,-2 4 2-15,3-1-9 16,3 2-4-16,0 4-4 16,0 2-5-16,-4 5 1 0,-2 6 1 15,-3 2 0-15,-6 19 0 0,-9-6 2 16,-6 6-1-16,-3-1 2 15,-8-1-2-15,-1-4 2 16,0 3 0-16,3 0 1 16,3-8 2-16,3-5 1 15,0-2-6-15,12-4 0 16,0 1 3-16,6-6 5 16,9-2 1-16,3-3 4 15,6 0-5-15,0-3-3 16,-1 3-6-16,-2 0 0 15,0 0 0-15,0 0 0 16,-6 0-42 0,-6 0-32-16,-3-8-101 15</inkml:trace>
  <inkml:trace contextRef="#ctx0" brushRef="#br0" timeOffset="34">23177 3249 288 0,'-3'-8'110'0,"6"8"-60"0,0 3-47 15,-3-3 23-15,0 5-6 16,0 6 3-16,-3 2-9 0,0 0-3 15,0 0-6 1,0 1 1-16,3 7 3 0,0-11-3 0,3 4-1 16,3-4-5-16,0-2 0 15,9 5 0-15,3-2 0 16,0-1 0-16,9-2 0 16,-6 3-3-16,-1 2 0 15,-5 0 10-15,0 1 5 16,-12 2 19-1,3 2-13-15,-12-2-4 16,3 0-6-16,-12-3-3 16,-3 3-6-16,1-3-1 15,-4-8-37-15,0-2-14 0,0-8-35 16,3-3-12-16,0-3-31 16</inkml:trace>
  <inkml:trace contextRef="#ctx0" brushRef="#br0" timeOffset="35">23142 3231 324 0,'-9'-8'123'0,"18"8"-66"0,3-14-47 16,2 14 30-16,-2-5 0 15,3 2 3-15,12-2-12 16,0 5-7-16,0-5-13 15,8 2-5-15,-5 1-2 0,6 4-2 16,-6-2 1-16,-1-5-26 0,-2 0-10 16,-3-6-69-16,-3 0-31 15,-3-2-19 1</inkml:trace>
  <inkml:trace contextRef="#ctx0" brushRef="#br0" timeOffset="36">22031 4344 200 0,'-12'-18'74'0,"7"13"-40"0,-1-1-16 0,3-2 25 0,-3 3-7 16,0 2-1-16,-9 9-13 15,0-1-6-15,-3 8-9 16,-6 6-7-16,3 10-1 0,1 11 3 16,2 7 3-16,3 6 4 15,9 8 2-15,6-8-5 16,6-8-4-16,18-8 1 16,2-11 2-16,7-10 9 15,3-10 5-15,3-20-5 16,-4-4-1-16,-5-9 2 15,-6-2 2-15,-6 0 2 0,-9-11 1 16,-9 6 2 0,-9 2 3-16,-6 1-11 0,0 4-5 15,0 6-9-15,0 5 0 16,3 3-18-16,3 5-8 16,3 0-37-16,6 13-15 15,3 3-25-15,3 8-11 16,3 11-4-1</inkml:trace>
  <inkml:trace contextRef="#ctx0" brushRef="#br0" timeOffset="37">22299 4784 192 0,'3'-3'74'0,"-3"6"-40"0,0-1-18 16,0-2 24-16,0 3-8 15,-3 0-1-15,0 2-4 16,-3-2-2-16,-3 2-14 15,0-3 0-15,4-2 0 0,-1 0-6 16,3 0-1-16,3-2-4 16,3-1-3-16,3-2-1 0,-1 2 3 15,7 1 0 1,-6-1 3-16,0 3 3 0,-6 0 2 16,0 0 12-16,-3 3 5 15,-3-3-8-15,0 0-4 16,-3 0-10-16,7 0-3 15,-4-3-25-15,6-8-84 16,3 1-15 0,2-11-1-1</inkml:trace>
  <inkml:trace contextRef="#ctx0" brushRef="#br0" timeOffset="38">22526 4405 176 0,'0'-13'66'0,"0"8"-36"0,0-3-18 16,0 3 21-16,0-1 1 16,0 1 1-16,0 2-1 0,0 1 1 15,0 2-19-15,0 0-3 0,-6 5-1 16,-3 6-7-16,0 4-3 16,-3 12 5-16,3 5 3 15,0 5-3-15,3 5 1 16,6 0-5-16,6 1-2 15,6-9 0-15,3-5-1 16,9-5 6-16,-1-16 6 16,4-11 3-16,0-5 3 15,0-8 1-15,-3-5 3 16,-7-5-1-16,-8-6-1 16,0-8 1-16,-12 3-1 15,-3 0-5-15,-6 6-1 0,-5 1-4 16,2 1-1-16,-3 6-10 15,0 9-4 1,3 6-24-16,0 6-11 0,3 2-30 16,3 8-13-16,0 2-86 15</inkml:trace>
  <inkml:trace contextRef="#ctx0" brushRef="#br0" timeOffset="39">22981 4342 220 0,'-3'-5'82'0,"3"2"-44"0,-3 3-29 0,0 3 19 16,0-1 1-16,-3 3 2 15,0 1-12-15,-3 2-6 0,-3 5-8 16,-3 5 3-16,1 9 4 15,-4 5 5-15,0 5 4 0,3 2-2 16,6-2 0-16,9 8-10 16,3-5-5-16,12-3-1 15,0-8 0-15,6-2 1 16,8-9 0-16,1-7 2 16,-3-3 3-16,-3-8 2 15,-3-16 1-15,-4 0 5 16,-5-3 1-16,-3-2-1 15,-6 0 0-15,-6 3 2 16,-15-1 0-16,-2 3-10 16,-4 3-5-16,-3 2-10 15,6 6-4-15,0 2-14 0,-3 3-7 16,4 3-26-16,14 2-84 16,6-5 6-1,6-2-1 1</inkml:trace>
  <inkml:trace contextRef="#ctx0" brushRef="#br0" timeOffset="40">23210 4426 312 0,'0'-5'115'0,"9"0"-62"0,18-6-53 16,-12 6 23-16,0 0-15 15,2-1-2-15,-5 4-4 16,9 2 1-16,-6 5-2 15,-3 3-3-15,-3 11-1 0,-6 7-1 16,-12 3 0-16,3 8 3 16,-18-2 0-16,3 7 1 15,-2 3 2-15,2-8 1 16,3-5 3-16,0-6-1 16,6-5 2-16,3-5 0 15,3-3 3-15,3-2-5 0,6-3-1 16,3-5 2-16,12-3 3 15,6-3 5-15,3 0 1 16,-1 1-8-16,1 2-4 16,-3 0-5-16,-3 0 1 15,3 2-8-15,-6 1-4 16,-4 0-31-16,1-1-13 16,-3-2-44-16,0-2-16 15</inkml:trace>
  <inkml:trace contextRef="#ctx0" brushRef="#br0" timeOffset="41">23549 4397 316 0,'0'-2'121'0,"0"7"-66"0,3-2-40 16,-3-3 29-16,0 8-22 16,0 7-5-16,-3-1-6 15,0 4-2-15,0 1-5 0,-2-3-1 0,5 2 1 16,-3-5 0-16,-3-2 0 16,6-3-5-16,0 0-1 15,6-3 1-15,-3 0 0 16,11 1 1-16,4-4 0 15,0 1-3-15,9 2 2 16,9 1-1-16,-7 2-2 16,-2 2 5-16,-6 3 3 15,-3 1 5-15,-6 1 2 16,-9 4 6-16,-6 5 1 16,-9 0-7-16,-6-3-4 15,-3-5-7-15,-6-3-2 16,7-5-28-16,-4 0-10 15,-3-6-33-15,-6-4-11 16,3-19-66-16</inkml:trace>
  <inkml:trace contextRef="#ctx0" brushRef="#br0" timeOffset="42">23424 4371 380 0,'9'-5'143'0,"15"-1"-78"0,18 4-49 16,-21-1 35-16,5 3-20 15,7 0-3-15,18-3-14 16,-4 3-6-16,-2-2-5 16,-6-1-33-16,2 0-13 0,-11 1-66 15,0-11-28-15,-18-3-14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A0AD6-6E04-43EA-994A-CFEA8AD5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3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15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1400" b="0" i="0" baseline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General algorithm for any number of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3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82855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4037264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by talking about representing fractional numbers in binary in general</a:t>
            </a:r>
          </a:p>
          <a:p>
            <a:r>
              <a:rPr lang="en-US" dirty="0"/>
              <a:t>Then about the IEEE</a:t>
            </a:r>
            <a:r>
              <a:rPr lang="en-US" baseline="0" dirty="0"/>
              <a:t> </a:t>
            </a:r>
            <a:r>
              <a:rPr lang="en-US" dirty="0"/>
              <a:t>Standard for </a:t>
            </a:r>
            <a:r>
              <a:rPr lang="en-US"/>
              <a:t>floating point representation,</a:t>
            </a:r>
            <a:r>
              <a:rPr lang="en-US" baseline="0"/>
              <a:t> operations, </a:t>
            </a:r>
            <a:endParaRPr lang="en-US" dirty="0"/>
          </a:p>
          <a:p>
            <a:r>
              <a:rPr lang="en-US" dirty="0"/>
              <a:t>Will not</a:t>
            </a:r>
            <a:r>
              <a:rPr lang="en-US" baseline="0" dirty="0"/>
              <a:t> cover:</a:t>
            </a:r>
          </a:p>
          <a:p>
            <a:pPr lvl="1"/>
            <a:r>
              <a:rPr lang="en-US" baseline="0" dirty="0"/>
              <a:t>All the details of the 58-page spec</a:t>
            </a:r>
          </a:p>
          <a:p>
            <a:pPr lvl="1"/>
            <a:r>
              <a:rPr lang="en-US" dirty="0"/>
              <a:t>Or expect you to perform operations</a:t>
            </a:r>
          </a:p>
          <a:p>
            <a:pPr lvl="0"/>
            <a:r>
              <a:rPr lang="en-US" dirty="0"/>
              <a:t>Want to show you </a:t>
            </a:r>
            <a:r>
              <a:rPr lang="en-US" b="1" dirty="0"/>
              <a:t>how floating point values</a:t>
            </a:r>
            <a:r>
              <a:rPr lang="en-US" b="1" baseline="0" dirty="0"/>
              <a:t> are</a:t>
            </a:r>
            <a:r>
              <a:rPr lang="en-US" b="1" dirty="0"/>
              <a:t> represented</a:t>
            </a:r>
          </a:p>
          <a:p>
            <a:pPr lvl="1"/>
            <a:r>
              <a:rPr lang="en-US" dirty="0"/>
              <a:t>To give you a sense of the</a:t>
            </a:r>
            <a:r>
              <a:rPr lang="en-US" baseline="0" dirty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1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5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2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 = lowercase </a:t>
            </a:r>
            <a:r>
              <a:rPr lang="en-US" i="1"/>
              <a:t>epsilon</a:t>
            </a:r>
          </a:p>
        </p:txBody>
      </p:sp>
    </p:spTree>
    <p:extLst>
      <p:ext uri="{BB962C8B-B14F-4D97-AF65-F5344CB8AC3E}">
        <p14:creationId xmlns:p14="http://schemas.microsoft.com/office/powerpoint/2010/main" val="706442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E22BDE2-C154-9A43-AAE0-0757C991E79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0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0BB7BB-B84D-AA46-B6DB-A753A46FFB33}" type="slidenum">
              <a:rPr lang="en-US"/>
              <a:pPr/>
              <a:t>33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22288"/>
            <a:ext cx="3424238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3256954"/>
            <a:ext cx="7315200" cy="3085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30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E22BDE2-C154-9A43-AAE0-0757C991E79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5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094038" y="463550"/>
            <a:ext cx="3584575" cy="26876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168" y="3419938"/>
            <a:ext cx="8404323" cy="3240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2" tIns="47516" rIns="95032" bIns="47516"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3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Fraction like 1/3 needs an infinite number of digits to be represented, even in base 10!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Roboto" charset="0"/>
                <a:ea typeface="Roboto" charset="0"/>
                <a:cs typeface="Roboto" charset="0"/>
              </a:rPr>
              <a:t>Ask class to help with math</a:t>
            </a:r>
          </a:p>
          <a:p>
            <a:r>
              <a:rPr lang="en-US" sz="1200" b="1" dirty="0">
                <a:latin typeface="Roboto" charset="0"/>
                <a:ea typeface="Roboto" charset="0"/>
                <a:cs typeface="Roboto" charset="0"/>
              </a:rPr>
              <a:t>Drop the carry!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2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!! to</a:t>
            </a:r>
            <a:r>
              <a:rPr lang="en-US" baseline="0" dirty="0"/>
              <a:t> force to 0/1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/>
              <a:t>Tmax</a:t>
            </a:r>
            <a:r>
              <a:rPr lang="en-US" baseline="0" dirty="0"/>
              <a:t> = Two’s complement max value</a:t>
            </a:r>
          </a:p>
          <a:p>
            <a:r>
              <a:rPr lang="en-US" baseline="0" dirty="0" err="1"/>
              <a:t>Umax</a:t>
            </a:r>
            <a:r>
              <a:rPr lang="en-US" baseline="0" dirty="0"/>
              <a:t> = Unsigned max 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6875" y="527050"/>
            <a:ext cx="3473450" cy="26050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</a:tabLst>
            </a:pPr>
            <a:endParaRPr lang="en-US" sz="190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9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11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user-chosen names, there is nothing special about starting your variable name with ‘t’ or ‘u’.</a:t>
            </a:r>
          </a:p>
          <a:p>
            <a:r>
              <a:rPr lang="en-US" b="1" dirty="0"/>
              <a:t>Natural language analogy:</a:t>
            </a:r>
            <a:r>
              <a:rPr lang="en-US" dirty="0"/>
              <a:t>  written “chat” means “to talk” in English or “cat” in French.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all evaluate to TRUE (the</a:t>
            </a:r>
            <a:r>
              <a:rPr lang="en-US" baseline="0" dirty="0"/>
              <a:t> Order indicates the correct ordering).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3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C37DE08-BC57-4632-9E57-881D4F594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41052" y="-2231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Summer 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62145" y="-2231"/>
            <a:ext cx="1819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L05:  Integers II, Floating Point I</a:t>
            </a:r>
          </a:p>
        </p:txBody>
      </p:sp>
    </p:spTree>
    <p:extLst>
      <p:ext uri="{BB962C8B-B14F-4D97-AF65-F5344CB8AC3E}">
        <p14:creationId xmlns:p14="http://schemas.microsoft.com/office/powerpoint/2010/main" val="17520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95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45.xml"/><Relationship Id="rId7" Type="http://schemas.openxmlformats.org/officeDocument/2006/relationships/tags" Target="../tags/tag4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6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9" Type="http://schemas.openxmlformats.org/officeDocument/2006/relationships/tags" Target="../tags/tag96.xml"/><Relationship Id="rId21" Type="http://schemas.openxmlformats.org/officeDocument/2006/relationships/tags" Target="../tags/tag78.xml"/><Relationship Id="rId34" Type="http://schemas.openxmlformats.org/officeDocument/2006/relationships/tags" Target="../tags/tag91.xml"/><Relationship Id="rId42" Type="http://schemas.openxmlformats.org/officeDocument/2006/relationships/tags" Target="../tags/tag99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70.png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9" Type="http://schemas.openxmlformats.org/officeDocument/2006/relationships/tags" Target="../tags/tag86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tags" Target="../tags/tag89.xml"/><Relationship Id="rId37" Type="http://schemas.openxmlformats.org/officeDocument/2006/relationships/tags" Target="../tags/tag94.xml"/><Relationship Id="rId40" Type="http://schemas.openxmlformats.org/officeDocument/2006/relationships/tags" Target="../tags/tag97.xml"/><Relationship Id="rId45" Type="http://schemas.openxmlformats.org/officeDocument/2006/relationships/tags" Target="../tags/tag102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36" Type="http://schemas.openxmlformats.org/officeDocument/2006/relationships/tags" Target="../tags/tag93.xml"/><Relationship Id="rId49" Type="http://schemas.openxmlformats.org/officeDocument/2006/relationships/tags" Target="../tags/tag69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tags" Target="../tags/tag88.xml"/><Relationship Id="rId44" Type="http://schemas.openxmlformats.org/officeDocument/2006/relationships/tags" Target="../tags/tag101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35" Type="http://schemas.openxmlformats.org/officeDocument/2006/relationships/tags" Target="../tags/tag92.xml"/><Relationship Id="rId43" Type="http://schemas.openxmlformats.org/officeDocument/2006/relationships/tags" Target="../tags/tag100.xml"/><Relationship Id="rId48" Type="http://schemas.openxmlformats.org/officeDocument/2006/relationships/image" Target="../media/image61.png"/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tags" Target="../tags/tag90.xml"/><Relationship Id="rId38" Type="http://schemas.openxmlformats.org/officeDocument/2006/relationships/tags" Target="../tags/tag95.xml"/><Relationship Id="rId46" Type="http://schemas.openxmlformats.org/officeDocument/2006/relationships/tags" Target="../tags/tag103.xml"/><Relationship Id="rId20" Type="http://schemas.openxmlformats.org/officeDocument/2006/relationships/tags" Target="../tags/tag77.xml"/><Relationship Id="rId41" Type="http://schemas.openxmlformats.org/officeDocument/2006/relationships/tags" Target="../tags/tag98.xml"/><Relationship Id="rId1" Type="http://schemas.openxmlformats.org/officeDocument/2006/relationships/tags" Target="../tags/tag58.xml"/><Relationship Id="rId6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tags" Target="../tags/tag142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tags" Target="../tags/tag145.xml"/><Relationship Id="rId47" Type="http://schemas.openxmlformats.org/officeDocument/2006/relationships/notesSlide" Target="../notesSlides/notesSlide12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image" Target="../media/image80.png"/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123.xml"/><Relationship Id="rId41" Type="http://schemas.openxmlformats.org/officeDocument/2006/relationships/tags" Target="../tags/tag14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151.xml"/><Relationship Id="rId7" Type="http://schemas.openxmlformats.org/officeDocument/2006/relationships/image" Target="../media/image141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SE351-7-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tags" Target="../tags/tag193.xml"/><Relationship Id="rId47" Type="http://schemas.openxmlformats.org/officeDocument/2006/relationships/image" Target="../media/image120.png"/><Relationship Id="rId50" Type="http://schemas.openxmlformats.org/officeDocument/2006/relationships/tags" Target="../tags/tag163.xml"/><Relationship Id="rId55" Type="http://schemas.openxmlformats.org/officeDocument/2006/relationships/image" Target="../media/image170.png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9" Type="http://schemas.openxmlformats.org/officeDocument/2006/relationships/tags" Target="../tags/tag180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notesSlide" Target="../notesSlides/notesSlide14.xml"/><Relationship Id="rId53" Type="http://schemas.openxmlformats.org/officeDocument/2006/relationships/image" Target="../media/image160.png"/><Relationship Id="rId58" Type="http://schemas.openxmlformats.org/officeDocument/2006/relationships/tags" Target="../tags/tag158.xml"/><Relationship Id="rId5" Type="http://schemas.openxmlformats.org/officeDocument/2006/relationships/tags" Target="../tags/tag156.xml"/><Relationship Id="rId61" Type="http://schemas.openxmlformats.org/officeDocument/2006/relationships/image" Target="../media/image20.png"/><Relationship Id="rId19" Type="http://schemas.openxmlformats.org/officeDocument/2006/relationships/tags" Target="../tags/tag17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48" Type="http://schemas.openxmlformats.org/officeDocument/2006/relationships/tags" Target="../tags/tag155.xml"/><Relationship Id="rId56" Type="http://schemas.openxmlformats.org/officeDocument/2006/relationships/tags" Target="../tags/tag160.xml"/><Relationship Id="rId8" Type="http://schemas.openxmlformats.org/officeDocument/2006/relationships/tags" Target="../tags/tag159.xml"/><Relationship Id="rId51" Type="http://schemas.openxmlformats.org/officeDocument/2006/relationships/image" Target="../media/image150.png"/><Relationship Id="rId3" Type="http://schemas.openxmlformats.org/officeDocument/2006/relationships/tags" Target="../tags/tag154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46" Type="http://schemas.openxmlformats.org/officeDocument/2006/relationships/tags" Target="../tags/tag153.xml"/><Relationship Id="rId59" Type="http://schemas.openxmlformats.org/officeDocument/2006/relationships/image" Target="../media/image19.png"/><Relationship Id="rId20" Type="http://schemas.openxmlformats.org/officeDocument/2006/relationships/tags" Target="../tags/tag171.xml"/><Relationship Id="rId41" Type="http://schemas.openxmlformats.org/officeDocument/2006/relationships/tags" Target="../tags/tag192.xml"/><Relationship Id="rId54" Type="http://schemas.openxmlformats.org/officeDocument/2006/relationships/tags" Target="../tags/tag162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49" Type="http://schemas.openxmlformats.org/officeDocument/2006/relationships/image" Target="../media/image140.png"/><Relationship Id="rId57" Type="http://schemas.openxmlformats.org/officeDocument/2006/relationships/image" Target="../media/image180.png"/><Relationship Id="rId10" Type="http://schemas.openxmlformats.org/officeDocument/2006/relationships/tags" Target="../tags/tag161.xml"/><Relationship Id="rId31" Type="http://schemas.openxmlformats.org/officeDocument/2006/relationships/tags" Target="../tags/tag182.xml"/><Relationship Id="rId44" Type="http://schemas.openxmlformats.org/officeDocument/2006/relationships/slideLayout" Target="../slideLayouts/slideLayout2.xml"/><Relationship Id="rId52" Type="http://schemas.openxmlformats.org/officeDocument/2006/relationships/tags" Target="../tags/tag164.xml"/><Relationship Id="rId60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image" Target="../media/image22.png"/><Relationship Id="rId5" Type="http://schemas.openxmlformats.org/officeDocument/2006/relationships/tags" Target="../tags/tag199.xml"/><Relationship Id="rId10" Type="http://schemas.openxmlformats.org/officeDocument/2006/relationships/customXml" Target="../ink/ink3.xml"/><Relationship Id="rId4" Type="http://schemas.openxmlformats.org/officeDocument/2006/relationships/tags" Target="../tags/tag198.xml"/><Relationship Id="rId9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tags" Target="../tags/tag240.xml"/><Relationship Id="rId21" Type="http://schemas.openxmlformats.org/officeDocument/2006/relationships/tags" Target="../tags/tag222.xml"/><Relationship Id="rId34" Type="http://schemas.openxmlformats.org/officeDocument/2006/relationships/tags" Target="../tags/tag235.xml"/><Relationship Id="rId42" Type="http://schemas.openxmlformats.org/officeDocument/2006/relationships/tags" Target="../tags/tag243.xml"/><Relationship Id="rId47" Type="http://schemas.openxmlformats.org/officeDocument/2006/relationships/tags" Target="../tags/tag248.xml"/><Relationship Id="rId50" Type="http://schemas.openxmlformats.org/officeDocument/2006/relationships/tags" Target="../tags/tag251.xml"/><Relationship Id="rId55" Type="http://schemas.openxmlformats.org/officeDocument/2006/relationships/notesSlide" Target="../notesSlides/notesSlide16.xml"/><Relationship Id="rId63" Type="http://schemas.openxmlformats.org/officeDocument/2006/relationships/image" Target="../media/image6.png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9" Type="http://schemas.openxmlformats.org/officeDocument/2006/relationships/tags" Target="../tags/tag230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tags" Target="../tags/tag233.xml"/><Relationship Id="rId37" Type="http://schemas.openxmlformats.org/officeDocument/2006/relationships/tags" Target="../tags/tag238.xml"/><Relationship Id="rId40" Type="http://schemas.openxmlformats.org/officeDocument/2006/relationships/tags" Target="../tags/tag241.xml"/><Relationship Id="rId45" Type="http://schemas.openxmlformats.org/officeDocument/2006/relationships/tags" Target="../tags/tag246.xml"/><Relationship Id="rId53" Type="http://schemas.openxmlformats.org/officeDocument/2006/relationships/tags" Target="../tags/tag254.xml"/><Relationship Id="rId58" Type="http://schemas.openxmlformats.org/officeDocument/2006/relationships/tags" Target="../tags/tag1310.xml"/><Relationship Id="rId5" Type="http://schemas.openxmlformats.org/officeDocument/2006/relationships/tags" Target="../tags/tag206.xml"/><Relationship Id="rId61" Type="http://schemas.openxmlformats.org/officeDocument/2006/relationships/image" Target="../media/image50.png"/><Relationship Id="rId19" Type="http://schemas.openxmlformats.org/officeDocument/2006/relationships/tags" Target="../tags/tag22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35" Type="http://schemas.openxmlformats.org/officeDocument/2006/relationships/tags" Target="../tags/tag236.xml"/><Relationship Id="rId43" Type="http://schemas.openxmlformats.org/officeDocument/2006/relationships/tags" Target="../tags/tag244.xml"/><Relationship Id="rId48" Type="http://schemas.openxmlformats.org/officeDocument/2006/relationships/tags" Target="../tags/tag249.xml"/><Relationship Id="rId56" Type="http://schemas.openxmlformats.org/officeDocument/2006/relationships/tags" Target="../tags/tag910.xml"/><Relationship Id="rId8" Type="http://schemas.openxmlformats.org/officeDocument/2006/relationships/tags" Target="../tags/tag209.xml"/><Relationship Id="rId51" Type="http://schemas.openxmlformats.org/officeDocument/2006/relationships/tags" Target="../tags/tag252.xml"/><Relationship Id="rId3" Type="http://schemas.openxmlformats.org/officeDocument/2006/relationships/tags" Target="../tags/tag204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tags" Target="../tags/tag234.xml"/><Relationship Id="rId38" Type="http://schemas.openxmlformats.org/officeDocument/2006/relationships/tags" Target="../tags/tag239.xml"/><Relationship Id="rId46" Type="http://schemas.openxmlformats.org/officeDocument/2006/relationships/tags" Target="../tags/tag247.xml"/><Relationship Id="rId59" Type="http://schemas.openxmlformats.org/officeDocument/2006/relationships/image" Target="../media/image41.png"/><Relationship Id="rId20" Type="http://schemas.openxmlformats.org/officeDocument/2006/relationships/tags" Target="../tags/tag221.xml"/><Relationship Id="rId41" Type="http://schemas.openxmlformats.org/officeDocument/2006/relationships/tags" Target="../tags/tag242.xml"/><Relationship Id="rId54" Type="http://schemas.openxmlformats.org/officeDocument/2006/relationships/slideLayout" Target="../slideLayouts/slideLayout2.xml"/><Relationship Id="rId62" Type="http://schemas.openxmlformats.org/officeDocument/2006/relationships/tags" Target="../tags/tag1510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tags" Target="../tags/tag237.xml"/><Relationship Id="rId49" Type="http://schemas.openxmlformats.org/officeDocument/2006/relationships/tags" Target="../tags/tag250.xml"/><Relationship Id="rId57" Type="http://schemas.openxmlformats.org/officeDocument/2006/relationships/image" Target="../media/image30.png"/><Relationship Id="rId10" Type="http://schemas.openxmlformats.org/officeDocument/2006/relationships/tags" Target="../tags/tag211.xml"/><Relationship Id="rId31" Type="http://schemas.openxmlformats.org/officeDocument/2006/relationships/tags" Target="../tags/tag232.xml"/><Relationship Id="rId44" Type="http://schemas.openxmlformats.org/officeDocument/2006/relationships/tags" Target="../tags/tag245.xml"/><Relationship Id="rId52" Type="http://schemas.openxmlformats.org/officeDocument/2006/relationships/tags" Target="../tags/tag253.xml"/><Relationship Id="rId60" Type="http://schemas.openxmlformats.org/officeDocument/2006/relationships/tags" Target="../tags/tag1410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9" Type="http://schemas.openxmlformats.org/officeDocument/2006/relationships/tags" Target="../tags/tag293.xml"/><Relationship Id="rId21" Type="http://schemas.openxmlformats.org/officeDocument/2006/relationships/tags" Target="../tags/tag275.xml"/><Relationship Id="rId34" Type="http://schemas.openxmlformats.org/officeDocument/2006/relationships/tags" Target="../tags/tag288.xml"/><Relationship Id="rId42" Type="http://schemas.openxmlformats.org/officeDocument/2006/relationships/tags" Target="../tags/tag296.xml"/><Relationship Id="rId47" Type="http://schemas.openxmlformats.org/officeDocument/2006/relationships/tags" Target="../tags/tag301.xml"/><Relationship Id="rId50" Type="http://schemas.openxmlformats.org/officeDocument/2006/relationships/tags" Target="../tags/tag304.xml"/><Relationship Id="rId55" Type="http://schemas.openxmlformats.org/officeDocument/2006/relationships/tags" Target="../tags/tag660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9" Type="http://schemas.openxmlformats.org/officeDocument/2006/relationships/tags" Target="../tags/tag283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tags" Target="../tags/tag286.xml"/><Relationship Id="rId37" Type="http://schemas.openxmlformats.org/officeDocument/2006/relationships/tags" Target="../tags/tag291.xml"/><Relationship Id="rId40" Type="http://schemas.openxmlformats.org/officeDocument/2006/relationships/tags" Target="../tags/tag294.xml"/><Relationship Id="rId45" Type="http://schemas.openxmlformats.org/officeDocument/2006/relationships/tags" Target="../tags/tag299.xml"/><Relationship Id="rId53" Type="http://schemas.openxmlformats.org/officeDocument/2006/relationships/tags" Target="../tags/tag650.xml"/><Relationship Id="rId58" Type="http://schemas.openxmlformats.org/officeDocument/2006/relationships/image" Target="../media/image100.png"/><Relationship Id="rId5" Type="http://schemas.openxmlformats.org/officeDocument/2006/relationships/tags" Target="../tags/tag259.xml"/><Relationship Id="rId19" Type="http://schemas.openxmlformats.org/officeDocument/2006/relationships/tags" Target="../tags/tag273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Relationship Id="rId35" Type="http://schemas.openxmlformats.org/officeDocument/2006/relationships/tags" Target="../tags/tag289.xml"/><Relationship Id="rId43" Type="http://schemas.openxmlformats.org/officeDocument/2006/relationships/tags" Target="../tags/tag297.xml"/><Relationship Id="rId48" Type="http://schemas.openxmlformats.org/officeDocument/2006/relationships/tags" Target="../tags/tag302.xml"/><Relationship Id="rId56" Type="http://schemas.openxmlformats.org/officeDocument/2006/relationships/image" Target="../media/image9.png"/><Relationship Id="rId8" Type="http://schemas.openxmlformats.org/officeDocument/2006/relationships/tags" Target="../tags/tag26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257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tags" Target="../tags/tag287.xml"/><Relationship Id="rId38" Type="http://schemas.openxmlformats.org/officeDocument/2006/relationships/tags" Target="../tags/tag292.xml"/><Relationship Id="rId46" Type="http://schemas.openxmlformats.org/officeDocument/2006/relationships/tags" Target="../tags/tag300.xml"/><Relationship Id="rId20" Type="http://schemas.openxmlformats.org/officeDocument/2006/relationships/tags" Target="../tags/tag274.xml"/><Relationship Id="rId41" Type="http://schemas.openxmlformats.org/officeDocument/2006/relationships/tags" Target="../tags/tag295.xml"/><Relationship Id="rId54" Type="http://schemas.openxmlformats.org/officeDocument/2006/relationships/image" Target="../media/image8.pn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tags" Target="../tags/tag290.xml"/><Relationship Id="rId49" Type="http://schemas.openxmlformats.org/officeDocument/2006/relationships/tags" Target="../tags/tag303.xml"/><Relationship Id="rId57" Type="http://schemas.openxmlformats.org/officeDocument/2006/relationships/tags" Target="../tags/tag670.xml"/><Relationship Id="rId10" Type="http://schemas.openxmlformats.org/officeDocument/2006/relationships/tags" Target="../tags/tag264.xml"/><Relationship Id="rId31" Type="http://schemas.openxmlformats.org/officeDocument/2006/relationships/tags" Target="../tags/tag285.xml"/><Relationship Id="rId44" Type="http://schemas.openxmlformats.org/officeDocument/2006/relationships/tags" Target="../tags/tag298.xml"/><Relationship Id="rId5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3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1.xml"/><Relationship Id="rId11" Type="http://schemas.openxmlformats.org/officeDocument/2006/relationships/image" Target="../media/image7.tiff"/><Relationship Id="rId5" Type="http://schemas.openxmlformats.org/officeDocument/2006/relationships/tags" Target="../tags/tag310.xml"/><Relationship Id="rId10" Type="http://schemas.openxmlformats.org/officeDocument/2006/relationships/image" Target="../media/image6.tiff"/><Relationship Id="rId4" Type="http://schemas.openxmlformats.org/officeDocument/2006/relationships/tags" Target="../tags/tag309.xml"/><Relationship Id="rId9" Type="http://schemas.openxmlformats.org/officeDocument/2006/relationships/image" Target="../media/image5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tags" Target="../tags/tag336.xml"/><Relationship Id="rId39" Type="http://schemas.openxmlformats.org/officeDocument/2006/relationships/notesSlide" Target="../notesSlides/notesSlide21.xml"/><Relationship Id="rId21" Type="http://schemas.openxmlformats.org/officeDocument/2006/relationships/tags" Target="../tags/tag331.xml"/><Relationship Id="rId34" Type="http://schemas.openxmlformats.org/officeDocument/2006/relationships/tags" Target="../tags/tag344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29" Type="http://schemas.openxmlformats.org/officeDocument/2006/relationships/tags" Target="../tags/tag339.xml"/><Relationship Id="rId41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tags" Target="../tags/tag334.xml"/><Relationship Id="rId32" Type="http://schemas.openxmlformats.org/officeDocument/2006/relationships/tags" Target="../tags/tag342.xml"/><Relationship Id="rId37" Type="http://schemas.openxmlformats.org/officeDocument/2006/relationships/tags" Target="../tags/tag347.xml"/><Relationship Id="rId40" Type="http://schemas.openxmlformats.org/officeDocument/2006/relationships/oleObject" Target="../embeddings/oleObject1.bin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36" Type="http://schemas.openxmlformats.org/officeDocument/2006/relationships/tags" Target="../tags/tag346.xml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tags" Target="../tags/tag341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tags" Target="../tags/tag345.xml"/><Relationship Id="rId8" Type="http://schemas.openxmlformats.org/officeDocument/2006/relationships/tags" Target="../tags/tag318.xml"/><Relationship Id="rId3" Type="http://schemas.openxmlformats.org/officeDocument/2006/relationships/tags" Target="../tags/tag313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tags" Target="../tags/tag335.xml"/><Relationship Id="rId33" Type="http://schemas.openxmlformats.org/officeDocument/2006/relationships/tags" Target="../tags/tag343.xml"/><Relationship Id="rId38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3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308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notesSlide" Target="../notesSlides/notesSlide5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0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8" Type="http://schemas.openxmlformats.org/officeDocument/2006/relationships/tags" Target="../tags/tag14.xml"/><Relationship Id="rId3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Integers II, Floating Point I</a:t>
            </a:r>
            <a:br>
              <a:rPr lang="en-US" dirty="0"/>
            </a:br>
            <a:r>
              <a:rPr lang="en-US" sz="2000" b="0" dirty="0"/>
              <a:t>CSE 351 Summer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524000"/>
            <a:ext cx="8540496" cy="4785360"/>
          </a:xfrm>
        </p:spPr>
        <p:txBody>
          <a:bodyPr/>
          <a:lstStyle/>
          <a:p>
            <a:pPr algn="l"/>
            <a:r>
              <a:rPr lang="en-US" sz="1800" b="1" dirty="0"/>
              <a:t>Instructor:</a:t>
            </a:r>
            <a:r>
              <a:rPr lang="en-US" sz="1800" dirty="0"/>
              <a:t> 	</a:t>
            </a:r>
            <a:r>
              <a:rPr lang="en-US" sz="1800" b="1" dirty="0"/>
              <a:t>Teaching Assistants:</a:t>
            </a:r>
            <a:endParaRPr lang="en-US" sz="18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1800" dirty="0"/>
              <a:t>Porter Jones	Amy Xu</a:t>
            </a:r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1800" dirty="0"/>
              <a:t>	Callum Walker</a:t>
            </a:r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1800" dirty="0"/>
              <a:t>	Sam Wolfson</a:t>
            </a:r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1800" dirty="0"/>
              <a:t>	Tim </a:t>
            </a:r>
            <a:r>
              <a:rPr lang="en-US" sz="1800" dirty="0" err="1"/>
              <a:t>Mandzyuk</a:t>
            </a:r>
            <a:r>
              <a:rPr lang="en-US" sz="1800" dirty="0"/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6247" y="630936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  <a:hlinkClick r:id="rId5"/>
              </a:rPr>
              <a:t>http://xkcd.com/1953/</a:t>
            </a:r>
            <a:r>
              <a:rPr lang="en-US" sz="1400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" y="3474720"/>
            <a:ext cx="7315200" cy="28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Values To Remember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57018" y="1356600"/>
                <a:ext cx="4114800" cy="4972050"/>
              </a:xfrm>
            </p:spPr>
            <p:txBody>
              <a:bodyPr/>
              <a:lstStyle/>
              <a:p>
                <a:r>
                  <a:rPr lang="en-US" sz="2400" dirty="0"/>
                  <a:t>Unsigned Values</a:t>
                </a:r>
              </a:p>
              <a:p>
                <a:pPr lvl="1"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UMin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0b00…0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UMax</a:t>
                </a:r>
                <a:r>
                  <a:rPr lang="en-US" sz="2000" dirty="0"/>
                  <a:t> 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0b11…1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  <a:p>
                <a:endParaRPr lang="en-US" sz="2400" b="1" dirty="0"/>
              </a:p>
              <a:p>
                <a:r>
                  <a:rPr lang="en-US" sz="2400" b="1" dirty="0"/>
                  <a:t>Example:</a:t>
                </a:r>
                <a:r>
                  <a:rPr lang="en-US" sz="2400" dirty="0"/>
                  <a:t>  Values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57018" y="1356600"/>
                <a:ext cx="4114800" cy="4972050"/>
              </a:xfrm>
              <a:blipFill rotWithShape="0">
                <a:blip r:embed="rId8"/>
                <a:stretch>
                  <a:fillRect l="-296" t="-98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1"/>
              </p:nvPr>
            </p:nvSpPr>
            <p:spPr/>
            <p:txBody>
              <a:bodyPr/>
              <a:lstStyle/>
              <a:p>
                <a:r>
                  <a:rPr lang="en-US" sz="2400" dirty="0"/>
                  <a:t>Two’s Complement Values</a:t>
                </a:r>
              </a:p>
              <a:p>
                <a:pPr lvl="1"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TMin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0b10…0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TMax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0b01…1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0b11…1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blipFill rotWithShape="0">
                <a:blip r:embed="rId9"/>
                <a:stretch>
                  <a:fillRect l="-29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19196405"/>
              </p:ext>
            </p:extLst>
          </p:nvPr>
        </p:nvGraphicFramePr>
        <p:xfrm>
          <a:off x="822960" y="4114800"/>
          <a:ext cx="7498080" cy="22586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275">
                <a:tc>
                  <a:txBody>
                    <a:bodyPr/>
                    <a:lstStyle/>
                    <a:p>
                      <a:pPr algn="r"/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Decimal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Hex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98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UMax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18,446,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744,073,709,551,615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 FF 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36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TMax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9,223,372,036,854,775,807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7F 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TMin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-9,223,372,036,854,775,808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80 00 00 00 </a:t>
                      </a:r>
                      <a:r>
                        <a:rPr lang="en-US" b="0" i="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00 00 00 00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00 00 00 00  00</a:t>
                      </a:r>
                      <a:r>
                        <a:rPr lang="en-US" b="0" i="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00 00 00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5679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Binary representation of integers</a:t>
            </a:r>
          </a:p>
          <a:p>
            <a:pPr lvl="1"/>
            <a:r>
              <a:rPr lang="en-US" dirty="0"/>
              <a:t>Unsigned and signed</a:t>
            </a:r>
          </a:p>
          <a:p>
            <a:r>
              <a:rPr lang="en-US" dirty="0"/>
              <a:t>Shifting and arithmetic operations – useful for Lab 1a</a:t>
            </a:r>
          </a:p>
          <a:p>
            <a:r>
              <a:rPr lang="en-US" b="1" dirty="0">
                <a:solidFill>
                  <a:srgbClr val="4B2A85"/>
                </a:solidFill>
              </a:rPr>
              <a:t>In C: Signed, Unsigned and Casting </a:t>
            </a:r>
          </a:p>
          <a:p>
            <a:r>
              <a:rPr lang="en-US" dirty="0"/>
              <a:t>Consequences of finite width representations</a:t>
            </a:r>
          </a:p>
          <a:p>
            <a:pPr lvl="1"/>
            <a:r>
              <a:rPr lang="en-US" dirty="0"/>
              <a:t>Overflow, sign extension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38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C:  Signed vs.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Casting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Bits are unchanged, just interpreted differently!</a:t>
            </a:r>
            <a:r>
              <a:rPr lang="en-US" dirty="0"/>
              <a:t> </a:t>
            </a:r>
          </a:p>
          <a:p>
            <a:pPr lvl="2"/>
            <a:r>
              <a:rPr lang="en-US" b="1" dirty="0" err="1">
                <a:solidFill>
                  <a:srgbClr val="C00000"/>
                </a:solidFill>
              </a:rPr>
              <a:t>int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, ty;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unsigned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i="1" dirty="0"/>
              <a:t>Explicit</a:t>
            </a:r>
            <a:r>
              <a:rPr lang="en-US" dirty="0"/>
              <a:t> casting</a:t>
            </a:r>
          </a:p>
          <a:p>
            <a:pPr lvl="2"/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(</a:t>
            </a:r>
            <a:r>
              <a:rPr lang="en-US" b="1" dirty="0" err="1">
                <a:solidFill>
                  <a:srgbClr val="C00000"/>
                </a:solidFill>
              </a:rPr>
              <a:t>int</a:t>
            </a:r>
            <a:r>
              <a:rPr lang="en-US" dirty="0"/>
              <a:t>)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/>
              <a:t>;</a:t>
            </a:r>
          </a:p>
          <a:p>
            <a:pPr lvl="2"/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</a:t>
            </a:r>
            <a:r>
              <a:rPr lang="en-US" b="1" dirty="0">
                <a:solidFill>
                  <a:srgbClr val="0070C0"/>
                </a:solidFill>
              </a:rPr>
              <a:t>unsigned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</a:t>
            </a:r>
            <a:r>
              <a:rPr lang="en-US" dirty="0"/>
              <a:t>) </a:t>
            </a:r>
            <a:r>
              <a:rPr lang="en-US" dirty="0">
                <a:solidFill>
                  <a:srgbClr val="C00000"/>
                </a:solidFill>
              </a:rPr>
              <a:t>ty</a:t>
            </a:r>
            <a:r>
              <a:rPr lang="en-US" dirty="0"/>
              <a:t>;</a:t>
            </a:r>
          </a:p>
          <a:p>
            <a:pPr lvl="1"/>
            <a:r>
              <a:rPr lang="en-US" i="1" dirty="0"/>
              <a:t>Implicit</a:t>
            </a:r>
            <a:r>
              <a:rPr lang="en-US" dirty="0"/>
              <a:t> casting can occur during assignments or function calls</a:t>
            </a:r>
          </a:p>
          <a:p>
            <a:pPr lvl="2"/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/>
              <a:t>;</a:t>
            </a:r>
          </a:p>
          <a:p>
            <a:pPr lvl="2"/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C00000"/>
                </a:solidFill>
              </a:rPr>
              <a:t>ty</a:t>
            </a:r>
            <a:r>
              <a:rPr lang="en-US" dirty="0"/>
              <a:t>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Surprises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literals (constants)</a:t>
            </a:r>
          </a:p>
          <a:p>
            <a:pPr lvl="1"/>
            <a:r>
              <a:rPr lang="en-US" dirty="0"/>
              <a:t>By default, integer constants are considered </a:t>
            </a:r>
            <a:r>
              <a:rPr lang="en-US" i="1" dirty="0"/>
              <a:t>signed</a:t>
            </a:r>
            <a:r>
              <a:rPr lang="en-US" dirty="0"/>
              <a:t> integers</a:t>
            </a:r>
          </a:p>
          <a:p>
            <a:pPr lvl="2"/>
            <a:r>
              <a:rPr lang="en-US" dirty="0"/>
              <a:t>Hex constants already have an explicit binary representation</a:t>
            </a:r>
          </a:p>
          <a:p>
            <a:pPr lvl="1"/>
            <a:r>
              <a:rPr lang="en-US" dirty="0"/>
              <a:t>Use “U” (or “u”) suffix to explicitly force </a:t>
            </a:r>
            <a:r>
              <a:rPr lang="en-US" i="1" dirty="0"/>
              <a:t>unsigned</a:t>
            </a:r>
          </a:p>
          <a:p>
            <a:pPr lvl="2"/>
            <a:r>
              <a:rPr lang="en-US" b="1" dirty="0"/>
              <a:t>Examples:</a:t>
            </a:r>
            <a:r>
              <a:rPr lang="en-US" dirty="0"/>
              <a:t>  </a:t>
            </a:r>
            <a:r>
              <a:rPr lang="en-US" dirty="0">
                <a:solidFill>
                  <a:srgbClr val="0070C0"/>
                </a:solidFill>
              </a:rPr>
              <a:t>0U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4294967259u</a:t>
            </a:r>
          </a:p>
          <a:p>
            <a:endParaRPr lang="en-US" dirty="0"/>
          </a:p>
          <a:p>
            <a:r>
              <a:rPr lang="en-US" dirty="0"/>
              <a:t>Expression Evaluation</a:t>
            </a:r>
          </a:p>
          <a:p>
            <a:pPr lvl="1"/>
            <a:r>
              <a:rPr lang="en-US" dirty="0"/>
              <a:t>When you mixed unsigned and signed in a single expression, then </a:t>
            </a:r>
            <a:r>
              <a:rPr lang="en-US" b="1" dirty="0">
                <a:solidFill>
                  <a:srgbClr val="FF0000"/>
                </a:solidFill>
              </a:rPr>
              <a:t>signed values are implicitly cast to </a:t>
            </a:r>
            <a:r>
              <a:rPr lang="en-US" b="1" u="sng" dirty="0">
                <a:solidFill>
                  <a:srgbClr val="FF0000"/>
                </a:solidFill>
              </a:rPr>
              <a:t>unsigned</a:t>
            </a:r>
          </a:p>
          <a:p>
            <a:pPr lvl="1"/>
            <a:r>
              <a:rPr lang="en-US" dirty="0"/>
              <a:t>Including comparison operators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8046720" y="228600"/>
            <a:ext cx="1097280" cy="1200329"/>
          </a:xfrm>
          <a:prstGeom prst="rect">
            <a:avLst/>
          </a:prstGeom>
          <a:solidFill>
            <a:srgbClr val="FFDBD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375BFD-E404-4F82-AB11-3C2C09B86796}"/>
                  </a:ext>
                </a:extLst>
              </p14:cNvPr>
              <p14:cNvContentPartPr/>
              <p14:nvPr/>
            </p14:nvContentPartPr>
            <p14:xfrm>
              <a:off x="7553005" y="4974229"/>
              <a:ext cx="1194120" cy="584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375BFD-E404-4F82-AB11-3C2C09B867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3645" y="4964869"/>
                <a:ext cx="1212840" cy="6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9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Surprises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32-bit examples:</a:t>
            </a:r>
          </a:p>
          <a:p>
            <a:pPr lvl="1"/>
            <a:r>
              <a:rPr lang="en-US" dirty="0" err="1"/>
              <a:t>TMin</a:t>
            </a:r>
            <a:r>
              <a:rPr lang="en-US" dirty="0"/>
              <a:t> = -2,147,483,648,  </a:t>
            </a:r>
            <a:r>
              <a:rPr lang="en-US" dirty="0" err="1"/>
              <a:t>TMax</a:t>
            </a:r>
            <a:r>
              <a:rPr lang="en-US" dirty="0"/>
              <a:t> = 2,147,483,647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8046720" y="228600"/>
            <a:ext cx="1097280" cy="1200329"/>
          </a:xfrm>
          <a:prstGeom prst="rect">
            <a:avLst/>
          </a:prstGeom>
          <a:solidFill>
            <a:srgbClr val="FFDBD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AB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954554"/>
              </p:ext>
            </p:extLst>
          </p:nvPr>
        </p:nvGraphicFramePr>
        <p:xfrm>
          <a:off x="822960" y="2377440"/>
          <a:ext cx="7498080" cy="42103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Left Constant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Order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Right Constant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Interpretation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endParaRPr lang="en-US" sz="16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(unsigned)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2147483648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2147483648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50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Binary representation of integers</a:t>
            </a:r>
          </a:p>
          <a:p>
            <a:pPr lvl="1"/>
            <a:r>
              <a:rPr lang="en-US" dirty="0"/>
              <a:t>Unsigned and signed</a:t>
            </a:r>
          </a:p>
          <a:p>
            <a:r>
              <a:rPr lang="en-US" dirty="0"/>
              <a:t>Shifting and arithmetic operations – useful for Lab 1a</a:t>
            </a:r>
          </a:p>
          <a:p>
            <a:r>
              <a:rPr lang="en-US" dirty="0"/>
              <a:t>In C: Signed, Unsigned and Casting </a:t>
            </a:r>
          </a:p>
          <a:p>
            <a:r>
              <a:rPr lang="en-US" b="1" dirty="0">
                <a:solidFill>
                  <a:srgbClr val="4B2A85"/>
                </a:solidFill>
              </a:rPr>
              <a:t>Consequences of finite width representations</a:t>
            </a:r>
          </a:p>
          <a:p>
            <a:pPr lvl="1"/>
            <a:r>
              <a:rPr lang="en-US" sz="2800" b="1" dirty="0">
                <a:solidFill>
                  <a:srgbClr val="4B2A85"/>
                </a:solidFill>
                <a:ea typeface="+mn-ea"/>
                <a:cs typeface="+mn-cs"/>
              </a:rPr>
              <a:t>Overflow, sign extension</a:t>
            </a:r>
          </a:p>
          <a:p>
            <a:endParaRPr lang="en-US" b="1" dirty="0">
              <a:solidFill>
                <a:srgbClr val="4B2A85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53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Arithmetic Overflow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0712" y="1362075"/>
            <a:ext cx="5349240" cy="4972050"/>
          </a:xfrm>
        </p:spPr>
        <p:txBody>
          <a:bodyPr/>
          <a:lstStyle/>
          <a:p>
            <a:r>
              <a:rPr lang="en-US" sz="2400" dirty="0"/>
              <a:t>When a calculation produces a result that can’t be represented in the current encoding scheme</a:t>
            </a:r>
          </a:p>
          <a:p>
            <a:pPr lvl="1"/>
            <a:r>
              <a:rPr lang="en-US" sz="2000" dirty="0"/>
              <a:t>Integer range limited by fixed width</a:t>
            </a:r>
          </a:p>
          <a:p>
            <a:pPr lvl="1"/>
            <a:r>
              <a:rPr lang="en-US" sz="2000" dirty="0"/>
              <a:t>Can occur in both the positive and negative directions</a:t>
            </a:r>
          </a:p>
          <a:p>
            <a:pPr lvl="1"/>
            <a:endParaRPr lang="en-US" sz="2000" dirty="0"/>
          </a:p>
          <a:p>
            <a:r>
              <a:rPr lang="en-US" sz="2400" dirty="0"/>
              <a:t>C and Java ignore overflow exceptions</a:t>
            </a:r>
          </a:p>
          <a:p>
            <a:pPr lvl="1"/>
            <a:r>
              <a:rPr lang="en-US" sz="2000" dirty="0"/>
              <a:t>You end up with a bad value in your program and no warning/indication… oops!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56145"/>
              </p:ext>
            </p:extLst>
          </p:nvPr>
        </p:nvGraphicFramePr>
        <p:xfrm>
          <a:off x="457200" y="1362075"/>
          <a:ext cx="2743200" cy="5300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Bits</a:t>
                      </a:r>
                    </a:p>
                  </a:txBody>
                  <a:tcPr marL="0" marR="0" marT="91440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Unsigned</a:t>
                      </a:r>
                    </a:p>
                  </a:txBody>
                  <a:tcPr marL="0" marR="0" marT="91440" marB="3657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Signed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1440" marB="3657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91440" marB="3657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86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Overflow:  Unsigned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Addition:</a:t>
                </a:r>
                <a:r>
                  <a:rPr lang="en-US" sz="2400" dirty="0"/>
                  <a:t>  drop carry bit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Subtraction:</a:t>
                </a:r>
                <a:r>
                  <a:rPr lang="en-US" sz="2400" dirty="0"/>
                  <a:t>  borrow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8"/>
                <a:stretch>
                  <a:fillRect l="-146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A6D711E-F21A-3247-9E7A-24F19900139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4" name="TextBox 43"/>
          <p:cNvSpPr txBox="1"/>
          <p:nvPr>
            <p:custDataLst>
              <p:tags r:id="rId3"/>
            </p:custDataLst>
          </p:nvPr>
        </p:nvSpPr>
        <p:spPr>
          <a:xfrm>
            <a:off x="914400" y="1828800"/>
            <a:ext cx="8290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algn="r"/>
            <a:r>
              <a:rPr lang="en-US" sz="2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+ 2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algn="r"/>
            <a:r>
              <a:rPr lang="en-US" sz="2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5" name="TextBox 44"/>
          <p:cNvSpPr txBox="1"/>
          <p:nvPr>
            <p:custDataLst>
              <p:tags r:id="rId4"/>
            </p:custDataLst>
          </p:nvPr>
        </p:nvSpPr>
        <p:spPr>
          <a:xfrm>
            <a:off x="2377440" y="1828800"/>
            <a:ext cx="1473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  <a:p>
            <a:pPr algn="r"/>
            <a:r>
              <a:rPr lang="en-US" sz="2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+ 0010</a:t>
            </a:r>
          </a:p>
          <a:p>
            <a:pPr algn="r"/>
            <a:r>
              <a:rPr lang="en-US" sz="2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</p:txBody>
      </p:sp>
      <p:cxnSp>
        <p:nvCxnSpPr>
          <p:cNvPr id="47" name="Straight Connector 46"/>
          <p:cNvCxnSpPr/>
          <p:nvPr>
            <p:custDataLst>
              <p:tags r:id="rId5"/>
            </p:custDataLst>
          </p:nvPr>
        </p:nvCxnSpPr>
        <p:spPr bwMode="auto">
          <a:xfrm flipV="1">
            <a:off x="1143000" y="278892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138928" y="2066544"/>
            <a:ext cx="3641725" cy="3363913"/>
            <a:chOff x="2366" y="1413"/>
            <a:chExt cx="2294" cy="2119"/>
          </a:xfrm>
        </p:grpSpPr>
        <p:sp>
          <p:nvSpPr>
            <p:cNvPr id="51" name="Freeform 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56" name="Text Box 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57" name="Text Box 1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58" name="Text Box 1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59" name="Text Box 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61" name="Text Box 1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62" name="Text Box 1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64" name="Text Box 1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66" name="Text Box 1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1001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68" name="Text Box 2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</a:t>
              </a:r>
            </a:p>
          </p:txBody>
        </p:sp>
        <p:sp>
          <p:nvSpPr>
            <p:cNvPr id="69" name="Text Box 2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1</a:t>
              </a:r>
            </a:p>
          </p:txBody>
        </p:sp>
        <p:sp>
          <p:nvSpPr>
            <p:cNvPr id="70" name="Text Box 2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2</a:t>
              </a:r>
            </a:p>
          </p:txBody>
        </p:sp>
        <p:sp>
          <p:nvSpPr>
            <p:cNvPr id="71" name="Text Box 24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3</a:t>
              </a:r>
            </a:p>
          </p:txBody>
        </p:sp>
        <p:sp>
          <p:nvSpPr>
            <p:cNvPr id="72" name="Text Box 2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4</a:t>
              </a:r>
            </a:p>
          </p:txBody>
        </p:sp>
        <p:sp>
          <p:nvSpPr>
            <p:cNvPr id="73" name="Text Box 2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5</a:t>
              </a:r>
            </a:p>
          </p:txBody>
        </p:sp>
        <p:sp>
          <p:nvSpPr>
            <p:cNvPr id="74" name="Text Box 2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6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7</a:t>
              </a:r>
            </a:p>
          </p:txBody>
        </p:sp>
        <p:sp>
          <p:nvSpPr>
            <p:cNvPr id="76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8</a:t>
              </a:r>
            </a:p>
          </p:txBody>
        </p:sp>
        <p:sp>
          <p:nvSpPr>
            <p:cNvPr id="77" name="Text Box 3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9</a:t>
              </a:r>
            </a:p>
          </p:txBody>
        </p:sp>
        <p:sp>
          <p:nvSpPr>
            <p:cNvPr id="78" name="Text Box 3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10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</a:t>
              </a:r>
            </a:p>
          </p:txBody>
        </p:sp>
        <p:sp>
          <p:nvSpPr>
            <p:cNvPr id="80" name="Text Box 3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12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13</a:t>
              </a:r>
            </a:p>
          </p:txBody>
        </p:sp>
        <p:sp>
          <p:nvSpPr>
            <p:cNvPr id="82" name="Text Box 35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14</a:t>
              </a:r>
            </a:p>
          </p:txBody>
        </p:sp>
        <p:sp>
          <p:nvSpPr>
            <p:cNvPr id="83" name="Text Box 36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15</a:t>
              </a:r>
            </a:p>
          </p:txBody>
        </p:sp>
      </p:grpSp>
      <p:cxnSp>
        <p:nvCxnSpPr>
          <p:cNvPr id="88" name="Straight Arrow Connector 87"/>
          <p:cNvCxnSpPr/>
          <p:nvPr>
            <p:custDataLst>
              <p:tags r:id="rId7"/>
            </p:custDataLst>
          </p:nvPr>
        </p:nvCxnSpPr>
        <p:spPr bwMode="auto">
          <a:xfrm>
            <a:off x="6565392" y="2057400"/>
            <a:ext cx="954088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>
            <p:custDataLst>
              <p:tags r:id="rId8"/>
            </p:custDataLst>
          </p:nvPr>
        </p:nvCxnSpPr>
        <p:spPr bwMode="auto">
          <a:xfrm>
            <a:off x="7845552" y="2191163"/>
            <a:ext cx="350045" cy="16351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263640" y="3562141"/>
            <a:ext cx="1463040" cy="349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dirty="0">
                <a:latin typeface="Calibri" pitchFamily="34" charset="0"/>
              </a:rPr>
              <a:t>Unsigned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7808976" y="1977007"/>
            <a:ext cx="458789" cy="21971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327648" y="1942720"/>
            <a:ext cx="1293018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>
            <p:custDataLst>
              <p:tags r:id="rId9"/>
            </p:custDataLst>
          </p:nvPr>
        </p:nvSpPr>
        <p:spPr>
          <a:xfrm>
            <a:off x="914399" y="4023360"/>
            <a:ext cx="829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/>
            <a:r>
              <a:rPr lang="en-US" sz="2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- 2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pPr algn="r"/>
            <a:r>
              <a:rPr lang="en-US" sz="2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85" name="TextBox 84"/>
          <p:cNvSpPr txBox="1"/>
          <p:nvPr>
            <p:custDataLst>
              <p:tags r:id="rId10"/>
            </p:custDataLst>
          </p:nvPr>
        </p:nvSpPr>
        <p:spPr>
          <a:xfrm>
            <a:off x="2377440" y="402336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  <a:p>
            <a:pPr algn="r"/>
            <a:r>
              <a:rPr lang="en-US" sz="2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- 0010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</p:txBody>
      </p:sp>
      <p:cxnSp>
        <p:nvCxnSpPr>
          <p:cNvPr id="87" name="Straight Connector 86"/>
          <p:cNvCxnSpPr/>
          <p:nvPr>
            <p:custDataLst>
              <p:tags r:id="rId11"/>
            </p:custDataLst>
          </p:nvPr>
        </p:nvCxnSpPr>
        <p:spPr bwMode="auto">
          <a:xfrm flipV="1">
            <a:off x="1143000" y="498348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200400" y="5669280"/>
                <a:ext cx="2743200" cy="731520"/>
              </a:xfrm>
              <a:prstGeom prst="wedgeRoundRectCallout">
                <a:avLst>
                  <a:gd name="adj1" fmla="val -21566"/>
                  <a:gd name="adj2" fmla="val -48205"/>
                  <a:gd name="adj3" fmla="val 16667"/>
                </a:avLst>
              </a:prstGeom>
              <a:solidFill>
                <a:srgbClr val="FFFF99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±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because of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modular arithmetic</a:t>
                </a: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200400" y="5669280"/>
                <a:ext cx="2743200" cy="731520"/>
              </a:xfrm>
              <a:prstGeom prst="wedgeRoundRectCallout">
                <a:avLst>
                  <a:gd name="adj1" fmla="val -21566"/>
                  <a:gd name="adj2" fmla="val -48205"/>
                  <a:gd name="adj3" fmla="val 16667"/>
                </a:avLst>
              </a:prstGeom>
              <a:blipFill>
                <a:blip r:embed="rId50"/>
                <a:stretch>
                  <a:fillRect t="-10484" b="-23387"/>
                </a:stretch>
              </a:blip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>
            <p:custDataLst>
              <p:tags r:id="rId13"/>
            </p:custDataLst>
          </p:nvPr>
        </p:nvCxnSpPr>
        <p:spPr bwMode="auto">
          <a:xfrm flipV="1">
            <a:off x="2651760" y="2792575"/>
            <a:ext cx="283464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78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Overflow:  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Addition:</a:t>
                </a:r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 +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 =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result?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Subtraction:</a:t>
                </a:r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+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=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)?</a:t>
                </a:r>
              </a:p>
            </p:txBody>
          </p:sp>
        </mc:Choice>
        <mc:Fallback xmlns="">
          <p:sp>
            <p:nvSpPr>
              <p:cNvPr id="39" name="Content Placeholder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8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A6D711E-F21A-3247-9E7A-24F19900139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065776" y="2070100"/>
            <a:ext cx="3790950" cy="3363913"/>
            <a:chOff x="2366" y="1413"/>
            <a:chExt cx="2388" cy="2119"/>
          </a:xfrm>
        </p:grpSpPr>
        <p:sp>
          <p:nvSpPr>
            <p:cNvPr id="5" name="Freeform 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918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83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9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1111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4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80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1100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80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65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8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83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071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71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4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03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49" y="1602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59" y="1858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49" y="2165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47" y="257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444" y="2909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27" y="318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74" y="337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044" y="337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8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708" y="318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00" y="2909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397" y="257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366" y="2165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480" y="1858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7" y="1602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19" y="1413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</p:grpSp>
      <p:cxnSp>
        <p:nvCxnSpPr>
          <p:cNvPr id="47" name="Straight Arrow Connector 46"/>
          <p:cNvCxnSpPr/>
          <p:nvPr>
            <p:custDataLst>
              <p:tags r:id="rId4"/>
            </p:custDataLst>
          </p:nvPr>
        </p:nvCxnSpPr>
        <p:spPr bwMode="auto">
          <a:xfrm flipH="1">
            <a:off x="7818120" y="5132388"/>
            <a:ext cx="269875" cy="16986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>
            <p:custDataLst>
              <p:tags r:id="rId5"/>
            </p:custDataLst>
          </p:nvPr>
        </p:nvCxnSpPr>
        <p:spPr bwMode="auto">
          <a:xfrm flipH="1">
            <a:off x="6565392" y="5403850"/>
            <a:ext cx="814332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>
            <p:custDataLst>
              <p:tags r:id="rId6"/>
            </p:custDataLst>
          </p:nvPr>
        </p:nvCxnSpPr>
        <p:spPr bwMode="auto">
          <a:xfrm flipH="1" flipV="1">
            <a:off x="5760720" y="5153025"/>
            <a:ext cx="342900" cy="22225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ounded Rectangle 54"/>
          <p:cNvSpPr/>
          <p:nvPr/>
        </p:nvSpPr>
        <p:spPr bwMode="auto">
          <a:xfrm>
            <a:off x="2011680" y="5669280"/>
            <a:ext cx="5120640" cy="73152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For signed: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overflow if operands have same sign and result’s sign is different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3640" y="3383280"/>
            <a:ext cx="1463040" cy="7132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800" b="1" dirty="0">
                <a:latin typeface="Calibri" pitchFamily="34" charset="0"/>
              </a:rPr>
              <a:t>Two’s </a:t>
            </a:r>
            <a:br>
              <a:rPr lang="en-US" sz="1800" b="1" dirty="0">
                <a:latin typeface="Calibri" pitchFamily="34" charset="0"/>
              </a:rPr>
            </a:br>
            <a:r>
              <a:rPr lang="en-US" sz="1800" b="1" dirty="0">
                <a:latin typeface="Calibri" pitchFamily="34" charset="0"/>
              </a:rPr>
              <a:t>Complement</a:t>
            </a:r>
          </a:p>
        </p:txBody>
      </p:sp>
      <p:sp>
        <p:nvSpPr>
          <p:cNvPr id="60" name="TextBox 59"/>
          <p:cNvSpPr txBox="1"/>
          <p:nvPr>
            <p:custDataLst>
              <p:tags r:id="rId7"/>
            </p:custDataLst>
          </p:nvPr>
        </p:nvSpPr>
        <p:spPr>
          <a:xfrm>
            <a:off x="914336" y="1828800"/>
            <a:ext cx="8291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/>
            <a:r>
              <a:rPr lang="en-US" sz="2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+ 3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/>
            <a:r>
              <a:rPr lang="en-US" sz="2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</p:txBody>
      </p:sp>
      <p:sp>
        <p:nvSpPr>
          <p:cNvPr id="61" name="TextBox 60"/>
          <p:cNvSpPr txBox="1"/>
          <p:nvPr>
            <p:custDataLst>
              <p:tags r:id="rId8"/>
            </p:custDataLst>
          </p:nvPr>
        </p:nvSpPr>
        <p:spPr>
          <a:xfrm>
            <a:off x="2377439" y="182880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</a:p>
          <a:p>
            <a:pPr algn="r"/>
            <a:r>
              <a:rPr lang="en-US" sz="2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914399" y="4023360"/>
            <a:ext cx="829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  <a:p>
            <a:pPr algn="r"/>
            <a:r>
              <a:rPr lang="en-US" sz="2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</a:p>
          <a:p>
            <a:pPr algn="r"/>
            <a:r>
              <a:rPr lang="en-US" sz="2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64" name="TextBox 63"/>
          <p:cNvSpPr txBox="1"/>
          <p:nvPr>
            <p:custDataLst>
              <p:tags r:id="rId10"/>
            </p:custDataLst>
          </p:nvPr>
        </p:nvSpPr>
        <p:spPr>
          <a:xfrm>
            <a:off x="2377440" y="402336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  <a:p>
            <a:pPr algn="r"/>
            <a:r>
              <a:rPr lang="en-US" sz="2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</a:p>
        </p:txBody>
      </p:sp>
      <p:cxnSp>
        <p:nvCxnSpPr>
          <p:cNvPr id="65" name="Straight Connector 64"/>
          <p:cNvCxnSpPr/>
          <p:nvPr>
            <p:custDataLst>
              <p:tags r:id="rId11"/>
            </p:custDataLst>
          </p:nvPr>
        </p:nvCxnSpPr>
        <p:spPr bwMode="auto">
          <a:xfrm flipV="1">
            <a:off x="1417320" y="2788920"/>
            <a:ext cx="283464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>
            <p:custDataLst>
              <p:tags r:id="rId12"/>
            </p:custDataLst>
          </p:nvPr>
        </p:nvCxnSpPr>
        <p:spPr bwMode="auto">
          <a:xfrm flipV="1">
            <a:off x="1143000" y="498348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7818120" y="5185569"/>
            <a:ext cx="481833" cy="27543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559552" y="5153025"/>
            <a:ext cx="580387" cy="39052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345936" y="5537518"/>
            <a:ext cx="1267691" cy="7619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68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  <a:cs typeface="ＭＳ Ｐゴシック" pitchFamily="34" charset="-128"/>
              </a:rPr>
              <a:t>Sign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2"/>
                <a:ext cx="8366125" cy="4974336"/>
              </a:xfrm>
            </p:spPr>
            <p:txBody>
              <a:bodyPr/>
              <a:lstStyle/>
              <a:p>
                <a:r>
                  <a:rPr lang="en-US" dirty="0"/>
                  <a:t>What happens if you convert a </a:t>
                </a:r>
                <a:r>
                  <a:rPr lang="en-US" i="1" dirty="0"/>
                  <a:t>signed</a:t>
                </a:r>
                <a:r>
                  <a:rPr lang="en-US" dirty="0"/>
                  <a:t> integral data type to a larger one?</a:t>
                </a:r>
              </a:p>
              <a:p>
                <a:pPr lvl="1"/>
                <a:r>
                  <a:rPr lang="en-US" i="1" dirty="0"/>
                  <a:t>e.g.</a:t>
                </a:r>
                <a:r>
                  <a:rPr lang="en-US" dirty="0"/>
                  <a:t>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short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long</a:t>
                </a:r>
              </a:p>
              <a:p>
                <a:r>
                  <a:rPr lang="en-US" b="1" dirty="0"/>
                  <a:t>4-bit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8-bit Example:</a:t>
                </a:r>
              </a:p>
              <a:p>
                <a:pPr lvl="1"/>
                <a:r>
                  <a:rPr lang="en-US" dirty="0"/>
                  <a:t>Positive Case</a:t>
                </a:r>
              </a:p>
              <a:p>
                <a:pPr lvl="2"/>
                <a:r>
                  <a:rPr lang="en-US" dirty="0"/>
                  <a:t>Add 0’s?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Negative Case?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072"/>
                <a:ext cx="8366125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36863"/>
              </p:ext>
            </p:extLst>
          </p:nvPr>
        </p:nvGraphicFramePr>
        <p:xfrm>
          <a:off x="4389120" y="3291840"/>
          <a:ext cx="41148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4-bit:</a:t>
                      </a:r>
                    </a:p>
                  </a:txBody>
                  <a:tcPr marR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8-bit:</a:t>
                      </a:r>
                    </a:p>
                  </a:txBody>
                  <a:tcPr marR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????</a:t>
                      </a: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0" y="3749040"/>
            <a:ext cx="1828800" cy="438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2984" y="3749040"/>
            <a:ext cx="621792" cy="438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+2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3657600"/>
            <a:ext cx="54864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10E8DC-CD68-45A6-B433-A168AA3CDC81}"/>
                  </a:ext>
                </a:extLst>
              </p14:cNvPr>
              <p14:cNvContentPartPr/>
              <p14:nvPr/>
            </p14:nvContentPartPr>
            <p14:xfrm>
              <a:off x="1903016" y="2206618"/>
              <a:ext cx="3736800" cy="208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10E8DC-CD68-45A6-B433-A168AA3CDC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3656" y="2197258"/>
                <a:ext cx="3755520" cy="2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9829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doc: </a:t>
            </a:r>
            <a:r>
              <a:rPr lang="en-US" dirty="0">
                <a:hlinkClick r:id="rId2"/>
              </a:rPr>
              <a:t>https://tinyurl.com/CSE351-7-1</a:t>
            </a:r>
            <a:endParaRPr lang="en-US" dirty="0"/>
          </a:p>
          <a:p>
            <a:r>
              <a:rPr lang="en-US" dirty="0"/>
              <a:t>hw4 and hw5 due Monday 7/6 </a:t>
            </a:r>
            <a:r>
              <a:rPr lang="en-US" dirty="0">
                <a:solidFill>
                  <a:srgbClr val="FF0000"/>
                </a:solidFill>
              </a:rPr>
              <a:t>– 10:30am</a:t>
            </a:r>
          </a:p>
          <a:p>
            <a:r>
              <a:rPr lang="en-US" dirty="0"/>
              <a:t>hw6 and hw7 due Friday 7/10 </a:t>
            </a:r>
            <a:r>
              <a:rPr lang="en-US" dirty="0">
                <a:solidFill>
                  <a:srgbClr val="FF0000"/>
                </a:solidFill>
              </a:rPr>
              <a:t>– 10:30am</a:t>
            </a:r>
          </a:p>
          <a:p>
            <a:pPr lvl="1"/>
            <a:r>
              <a:rPr lang="en-US" dirty="0"/>
              <a:t>Will post Monday’s slides later today so you can get started</a:t>
            </a:r>
          </a:p>
          <a:p>
            <a:r>
              <a:rPr lang="en-US" dirty="0"/>
              <a:t>Lab 1a due Monday (7/6) </a:t>
            </a:r>
            <a:r>
              <a:rPr lang="en-US" b="1" dirty="0"/>
              <a:t>(try to finish by Friday!)</a:t>
            </a:r>
          </a:p>
          <a:p>
            <a:pPr lvl="1"/>
            <a:r>
              <a:rPr lang="en-US" dirty="0"/>
              <a:t>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lab1Areflect.txt</a:t>
            </a:r>
            <a:r>
              <a:rPr lang="en-US" dirty="0"/>
              <a:t> to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Lab 1b released tomorrow, due 7/10</a:t>
            </a:r>
          </a:p>
          <a:p>
            <a:pPr lvl="1"/>
            <a:r>
              <a:rPr lang="en-US" dirty="0"/>
              <a:t>Bit manipulation problems using custom data type</a:t>
            </a:r>
          </a:p>
          <a:p>
            <a:pPr lvl="1"/>
            <a:r>
              <a:rPr lang="en-US" dirty="0"/>
              <a:t>Today’s bonus slides have helpful examples, </a:t>
            </a:r>
            <a:r>
              <a:rPr lang="en-US" dirty="0" err="1"/>
              <a:t>omorrow’s</a:t>
            </a:r>
            <a:r>
              <a:rPr lang="en-US" dirty="0"/>
              <a:t> section will have helpful examples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[</a:t>
            </a:r>
            <a:r>
              <a:rPr lang="en-US" dirty="0" err="1"/>
              <a:t>Int</a:t>
            </a:r>
            <a:r>
              <a:rPr lang="en-US"/>
              <a:t> II - a]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8-bit numbers has the same </a:t>
            </a:r>
            <a:r>
              <a:rPr lang="en-US" i="1" dirty="0"/>
              <a:t>signed</a:t>
            </a:r>
            <a:r>
              <a:rPr lang="en-US" dirty="0"/>
              <a:t> value as the 4-bit number </a:t>
            </a:r>
            <a:r>
              <a:rPr lang="en-US" b="1" dirty="0"/>
              <a:t>0b</a:t>
            </a:r>
            <a:r>
              <a:rPr lang="en-US" b="1" u="sng" dirty="0"/>
              <a:t>1</a:t>
            </a:r>
            <a:r>
              <a:rPr lang="en-US" b="1" dirty="0"/>
              <a:t>100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Underlined digit = MSB</a:t>
            </a:r>
          </a:p>
          <a:p>
            <a:pPr lvl="1"/>
            <a:r>
              <a:rPr lang="en-US" dirty="0"/>
              <a:t>Vote at http://pollev.com/pbjones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0b </a:t>
            </a:r>
            <a:r>
              <a:rPr lang="en-US" b="1" u="sng" dirty="0">
                <a:solidFill>
                  <a:srgbClr val="FF9900"/>
                </a:solidFill>
              </a:rPr>
              <a:t>0</a:t>
            </a:r>
            <a:r>
              <a:rPr lang="en-US" b="1" dirty="0">
                <a:solidFill>
                  <a:srgbClr val="FF9900"/>
                </a:solidFill>
              </a:rPr>
              <a:t>000 1100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0b </a:t>
            </a:r>
            <a:r>
              <a:rPr lang="en-US" b="1" u="sng" dirty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000 1100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0b </a:t>
            </a:r>
            <a:r>
              <a:rPr lang="en-US" b="1" u="sng" dirty="0">
                <a:solidFill>
                  <a:srgbClr val="FF3399"/>
                </a:solidFill>
              </a:rPr>
              <a:t>1</a:t>
            </a:r>
            <a:r>
              <a:rPr lang="en-US" b="1" dirty="0">
                <a:solidFill>
                  <a:srgbClr val="FF3399"/>
                </a:solidFill>
              </a:rPr>
              <a:t>111 1100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0b </a:t>
            </a:r>
            <a:r>
              <a:rPr lang="en-US" b="1" u="sng" dirty="0">
                <a:solidFill>
                  <a:srgbClr val="00B0F0"/>
                </a:solidFill>
              </a:rPr>
              <a:t>1</a:t>
            </a:r>
            <a:r>
              <a:rPr lang="en-US" b="1" dirty="0">
                <a:solidFill>
                  <a:srgbClr val="00B0F0"/>
                </a:solidFill>
              </a:rPr>
              <a:t>100 1100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b="1" dirty="0"/>
                  <a:t>Task:</a:t>
                </a:r>
                <a:r>
                  <a:rPr lang="en-US" dirty="0"/>
                  <a:t>  Given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signed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, convert 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i="0" dirty="0">
                    <a:latin typeface="+mj-lt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-bit signed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with the same value</a:t>
                </a:r>
                <a:endParaRPr lang="en-US" dirty="0"/>
              </a:p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Rule: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  Add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copies of sign bit</a:t>
                </a:r>
              </a:p>
              <a:p>
                <a:pPr lvl="1" eaLnBrk="1" hangingPunct="1"/>
                <a:r>
                  <a:rPr lang="en-US" dirty="0"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-</a:t>
                </a:r>
                <a:r>
                  <a:rPr lang="en-US" b="0" dirty="0" err="1">
                    <a:cs typeface="Calibri" panose="020F0502020204030204" pitchFamily="34" charset="0"/>
                  </a:rPr>
                  <a:t>th</a:t>
                </a:r>
                <a:r>
                  <a:rPr lang="en-US" b="0" dirty="0">
                    <a:cs typeface="Calibri" panose="020F0502020204030204" pitchFamily="34" charset="0"/>
                  </a:rPr>
                  <a:t> digit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 in binary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eaLnBrk="1" hangingPunct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6"/>
                </p:custDataLst>
              </p:nvPr>
            </p:nvSpPr>
            <p:spPr>
              <a:blipFill rotWithShape="0">
                <a:blip r:embed="rId4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8" name="Rectangle 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934707" y="3884893"/>
                <a:ext cx="1525545" cy="3359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copies of MSB</a:t>
                </a:r>
              </a:p>
            </p:txBody>
          </p:sp>
        </mc:Choice>
        <mc:Fallback xmlns="">
          <p:sp>
            <p:nvSpPr>
              <p:cNvPr id="56328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934707" y="3884893"/>
                <a:ext cx="1525545" cy="335989"/>
              </a:xfrm>
              <a:prstGeom prst="rect">
                <a:avLst/>
              </a:prstGeom>
              <a:blipFill rotWithShape="0">
                <a:blip r:embed="rId49"/>
                <a:stretch>
                  <a:fillRect t="-5455" r="-797" b="-23636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 rot="16200000">
            <a:off x="2560320" y="2880360"/>
            <a:ext cx="274320" cy="1828800"/>
          </a:xfrm>
          <a:prstGeom prst="leftBrac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16200000">
            <a:off x="4901737" y="2468880"/>
            <a:ext cx="274320" cy="265176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4720" y="4114800"/>
            <a:ext cx="4992688" cy="2204601"/>
            <a:chOff x="2101850" y="4389120"/>
            <a:chExt cx="4992688" cy="2204601"/>
          </a:xfrm>
        </p:grpSpPr>
        <p:grpSp>
          <p:nvGrpSpPr>
            <p:cNvPr id="56330" name="Group 7"/>
            <p:cNvGrpSpPr>
              <a:grpSpLocks/>
            </p:cNvGrpSpPr>
            <p:nvPr/>
          </p:nvGrpSpPr>
          <p:grpSpPr bwMode="auto">
            <a:xfrm>
              <a:off x="2101850" y="4616450"/>
              <a:ext cx="4984750" cy="1763712"/>
              <a:chOff x="1516" y="2563"/>
              <a:chExt cx="3140" cy="1111"/>
            </a:xfrm>
          </p:grpSpPr>
          <p:grpSp>
            <p:nvGrpSpPr>
              <p:cNvPr id="56337" name="Group 8"/>
              <p:cNvGrpSpPr>
                <a:grpSpLocks/>
              </p:cNvGrpSpPr>
              <p:nvPr/>
            </p:nvGrpSpPr>
            <p:grpSpPr bwMode="auto">
              <a:xfrm>
                <a:off x="2928" y="2633"/>
                <a:ext cx="1728" cy="144"/>
                <a:chOff x="2928" y="2633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928" y="2633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66" name="Rectangle 10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3072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7" name="Rectangle 11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3216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8" name="Rectangle 12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4224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9" name="Rectangle 13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368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70" name="Rectangle 14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512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71" name="Rectangle 15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360" y="2633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dirty="0">
                      <a:latin typeface="Helvetica Neue Regular" charset="0"/>
                    </a:rPr>
                    <a:t>• • •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8" name="Rectangle 16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2678" y="2563"/>
                    <a:ext cx="264" cy="28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a14:m>
                    <a:r>
                      <a:rPr lang="en-US" dirty="0">
                        <a:latin typeface="Times" pitchFamily="34" charset="0"/>
                      </a:rPr>
                      <a:t> </a:t>
                    </a:r>
                    <a:endParaRPr lang="en-US" dirty="0">
                      <a:latin typeface="Symbol" pitchFamily="34" charset="2"/>
                    </a:endParaRPr>
                  </a:p>
                </p:txBody>
              </p:sp>
            </mc:Choice>
            <mc:Fallback xmlns="">
              <p:sp>
                <p:nvSpPr>
                  <p:cNvPr id="56338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2678" y="2563"/>
                    <a:ext cx="264" cy="285"/>
                  </a:xfrm>
                  <a:prstGeom prst="rect">
                    <a:avLst/>
                  </a:prstGeom>
                  <a:blipFill rotWithShape="0">
                    <a:blip r:embed="rId51"/>
                    <a:stretch>
                      <a:fillRect l="-441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9" name="Rectangle 17"/>
                  <p:cNvSpPr>
                    <a:spLocks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516" y="3383"/>
                    <a:ext cx="317" cy="29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ʹ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339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1516" y="3383"/>
                    <a:ext cx="317" cy="291"/>
                  </a:xfrm>
                  <a:prstGeom prst="rect">
                    <a:avLst/>
                  </a:prstGeom>
                  <a:blipFill rotWithShape="0">
                    <a:blip r:embed="rId53"/>
                    <a:stretch>
                      <a:fillRect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340" name="Line 18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997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1" name="Line 19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2870" y="2823"/>
                <a:ext cx="127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grpSp>
            <p:nvGrpSpPr>
              <p:cNvPr id="56342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buFont typeface="Times New Roman" pitchFamily="-109" charset="0"/>
                    <a:buNone/>
                    <a:defRPr/>
                  </a:pPr>
                  <a:r>
                    <a:rPr lang="en-US">
                      <a:latin typeface="Helvetica Neue Regular" charset="0"/>
                      <a:ea typeface="DejaVu Sans" charset="0"/>
                      <a:cs typeface="DejaVu Sans" charset="0"/>
                    </a:rPr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357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  <a:buFont typeface="Times New Roman" charset="0"/>
                      <a:buNone/>
                      <a:defRPr/>
                    </a:pPr>
                    <a:endParaRPr lang="en-US">
                      <a:latin typeface="Helvetica Neue Regular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59" name="Rectangle 28"/>
                  <p:cNvSpPr>
                    <a:spLocks noChangeArrowhead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0" name="Rectangle 29"/>
                  <p:cNvSpPr>
                    <a:spLocks noChangeArrowhead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1" name="Rectangle 30"/>
                  <p:cNvSpPr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2" name="Rectangle 31"/>
                  <p:cNvSpPr>
                    <a:spLocks noChangeArrowheads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3" name="Rectangle 32"/>
                  <p:cNvSpPr>
                    <a:spLocks noChangeArrowhead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4" name="Rectangle 33"/>
                  <p:cNvSpPr>
                    <a:spLocks noChangeArrowhead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dirty="0">
                        <a:latin typeface="Helvetica Neue Regular" charset="0"/>
                      </a:rPr>
                      <a:t>• • •</a:t>
                    </a:r>
                  </a:p>
                </p:txBody>
              </p:sp>
            </p:grpSp>
          </p:grpSp>
          <p:sp>
            <p:nvSpPr>
              <p:cNvPr id="56343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2726" y="2823"/>
                <a:ext cx="271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4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2064" y="2823"/>
                <a:ext cx="933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5" name="Line 36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1920" y="2823"/>
                <a:ext cx="1077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6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4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7" name="Line 3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29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8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96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9" name="Line 4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40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50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8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51" name="Rectangle 4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82" y="3115"/>
                <a:ext cx="297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Helvetica Neue Regular" charset="0"/>
                  </a:rPr>
                  <a:t>• • •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351338" y="4389120"/>
              <a:ext cx="2743200" cy="276999"/>
              <a:chOff x="4351338" y="4389120"/>
              <a:chExt cx="2743200" cy="276999"/>
            </a:xfrm>
          </p:grpSpPr>
          <p:sp>
            <p:nvSpPr>
              <p:cNvPr id="56331" name="Line 43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351338" y="4540250"/>
                <a:ext cx="2743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2" name="Rectangle 44"/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5532438" y="4389120"/>
                    <a:ext cx="419025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332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5532438" y="4389120"/>
                    <a:ext cx="419025" cy="276999"/>
                  </a:xfrm>
                  <a:prstGeom prst="rect">
                    <a:avLst/>
                  </a:prstGeom>
                  <a:blipFill rotWithShape="0">
                    <a:blip r:embed="rId55"/>
                    <a:stretch>
                      <a:fillRect b="-222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598738" y="6316722"/>
              <a:ext cx="1752600" cy="276999"/>
              <a:chOff x="2598738" y="6316722"/>
              <a:chExt cx="1752600" cy="276999"/>
            </a:xfrm>
          </p:grpSpPr>
          <p:sp>
            <p:nvSpPr>
              <p:cNvPr id="56335" name="Line 4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598738" y="6457729"/>
                <a:ext cx="1752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6" name="Rectangle 48"/>
                  <p:cNvSpPr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3277973" y="6316722"/>
                    <a:ext cx="375744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336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3277973" y="6316722"/>
                    <a:ext cx="375744" cy="276999"/>
                  </a:xfrm>
                  <a:prstGeom prst="rect">
                    <a:avLst/>
                  </a:prstGeom>
                  <a:blipFill rotWithShape="0">
                    <a:blip r:embed="rId57"/>
                    <a:stretch>
                      <a:fillRect b="-8696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4343400" y="6309360"/>
              <a:ext cx="2743200" cy="276999"/>
              <a:chOff x="4351338" y="4366896"/>
              <a:chExt cx="2743200" cy="276999"/>
            </a:xfrm>
          </p:grpSpPr>
          <p:sp>
            <p:nvSpPr>
              <p:cNvPr id="54" name="Line 43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51338" y="4515265"/>
                <a:ext cx="2743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44"/>
                  <p:cNvSpPr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5532438" y="4366896"/>
                    <a:ext cx="419025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5532438" y="4366896"/>
                    <a:ext cx="419025" cy="276999"/>
                  </a:xfrm>
                  <a:prstGeom prst="rect">
                    <a:avLst/>
                  </a:prstGeom>
                  <a:blipFill rotWithShape="0">
                    <a:blip r:embed="rId59"/>
                    <a:stretch>
                      <a:fillRect b="-222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554790" y="3886200"/>
                <a:ext cx="968213" cy="3359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554790" y="3886200"/>
                <a:ext cx="968213" cy="335989"/>
              </a:xfrm>
              <a:prstGeom prst="rect">
                <a:avLst/>
              </a:prstGeom>
              <a:blipFill rotWithShape="0">
                <a:blip r:embed="rId61"/>
                <a:stretch>
                  <a:fillRect l="-3145" t="-7273" b="-2181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0533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  <a:cs typeface="ＭＳ Ｐゴシック" pitchFamily="34" charset="-128"/>
              </a:rPr>
              <a:t>Sign Extension 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Convert from smaller to larger integral data types</a:t>
            </a:r>
          </a:p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C automatically performs sign extension 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Java too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837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26080"/>
            <a:ext cx="3657600" cy="1323439"/>
          </a:xfrm>
          <a:prstGeom prst="rect">
            <a:avLst/>
          </a:prstGeom>
          <a:solidFill>
            <a:srgbClr val="FFFF99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short 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=   12345;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ix = (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x;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short 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y =  -12345;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</a:t>
            </a:r>
            <a:r>
              <a:rPr lang="en-US" sz="20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iy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(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y;</a:t>
            </a:r>
          </a:p>
        </p:txBody>
      </p:sp>
      <p:sp>
        <p:nvSpPr>
          <p:cNvPr id="5837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09663" y="4459288"/>
            <a:ext cx="190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837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2800" y="4459288"/>
            <a:ext cx="17463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837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8563" y="4459288"/>
            <a:ext cx="190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40925"/>
              </p:ext>
            </p:extLst>
          </p:nvPr>
        </p:nvGraphicFramePr>
        <p:xfrm>
          <a:off x="182880" y="4572000"/>
          <a:ext cx="8778240" cy="1730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Decimal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Hex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30 39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00110000 00111001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ix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00 00 30 39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00000000 00000000 00110000 00111001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CF C7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11001111 11000111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iy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CF C7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11111111 11111111 11001111 11000111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C5BE004-95C9-40E0-8B7A-D35CB21A4AC9}"/>
                  </a:ext>
                </a:extLst>
              </p14:cNvPr>
              <p14:cNvContentPartPr/>
              <p14:nvPr/>
            </p14:nvContentPartPr>
            <p14:xfrm>
              <a:off x="3065400" y="4303440"/>
              <a:ext cx="1055880" cy="232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5BE004-95C9-40E0-8B7A-D35CB21A4A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6040" y="4294080"/>
                <a:ext cx="1074600" cy="23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9617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Assume we are using 8-bit arithmetic: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==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x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&gt;= 128U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!= (x&gt;&gt;2)&lt;&lt;2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== -x</a:t>
            </a:r>
            <a:r>
              <a:rPr lang="en-US" dirty="0">
                <a:cs typeface="Calibri" panose="020F0502020204030204" pitchFamily="34" charset="0"/>
              </a:rPr>
              <a:t> </a:t>
            </a:r>
          </a:p>
          <a:p>
            <a:pPr lvl="2">
              <a:spcBef>
                <a:spcPts val="24"/>
              </a:spcBef>
            </a:pPr>
            <a:r>
              <a:rPr lang="en-US" dirty="0">
                <a:cs typeface="Calibri" panose="020F0502020204030204" pitchFamily="34" charset="0"/>
              </a:rPr>
              <a:t>Hint:  there are two solutions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&lt; 128U) &amp;&amp; (x &gt; 0x3F)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3192" y="1362456"/>
            <a:ext cx="8366760" cy="118872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For the following expressions, find a value of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signed char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if there exists one, that makes the expression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.  Compare with your neighbor(s)!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9" y="2812721"/>
            <a:ext cx="8638781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52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Aside: Unsigned Multiplication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4389120"/>
                <a:ext cx="8366760" cy="2194560"/>
              </a:xfrm>
            </p:spPr>
            <p:txBody>
              <a:bodyPr lIns="90487" tIns="44450" rIns="90487" bIns="44450"/>
              <a:lstStyle/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Standard Multiplication Function</a:t>
                </a:r>
              </a:p>
              <a:p>
                <a:pPr lvl="1"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Ignores high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Implements Modular Arithmetic</a:t>
                </a:r>
              </a:p>
              <a:p>
                <a:pPr lvl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b="0" dirty="0" err="1"/>
                  <a:t>UMult</a:t>
                </a:r>
                <a:r>
                  <a:rPr lang="en-US" b="0" i="1" baseline="-25000" dirty="0" err="1"/>
                  <a:t>w</a:t>
                </a:r>
                <a:r>
                  <a:rPr lang="en-US" b="0" dirty="0"/>
                  <a:t>(</a:t>
                </a:r>
                <a:r>
                  <a:rPr lang="en-US" b="0" i="1" dirty="0"/>
                  <a:t>u</a:t>
                </a:r>
                <a:r>
                  <a:rPr lang="en-US" b="0" dirty="0"/>
                  <a:t> , </a:t>
                </a:r>
                <a:r>
                  <a:rPr lang="en-US" b="0" i="1" dirty="0"/>
                  <a:t>v</a:t>
                </a:r>
                <a:r>
                  <a:rPr lang="en-US" b="0" dirty="0"/>
                  <a:t>)	= </a:t>
                </a:r>
                <a:r>
                  <a:rPr lang="en-US" b="0" i="1" dirty="0"/>
                  <a:t>u</a:t>
                </a:r>
                <a:r>
                  <a:rPr lang="en-US" b="0" dirty="0"/>
                  <a:t> · </a:t>
                </a:r>
                <a:r>
                  <a:rPr lang="en-US" b="0" i="1" dirty="0"/>
                  <a:t>v</a:t>
                </a:r>
                <a:r>
                  <a:rPr lang="en-US" b="0" dirty="0"/>
                  <a:t>  mod 2</a:t>
                </a:r>
                <a:r>
                  <a:rPr lang="en-US" b="0" i="1" baseline="30000" dirty="0"/>
                  <a:t>w</a:t>
                </a: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6"/>
                </p:custDataLst>
              </p:nvPr>
            </p:nvSpPr>
            <p:spPr>
              <a:xfrm>
                <a:off x="393192" y="4389120"/>
                <a:ext cx="8366760" cy="2194560"/>
              </a:xfrm>
              <a:blipFill rotWithShape="0">
                <a:blip r:embed="rId57"/>
                <a:stretch>
                  <a:fillRect l="-36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943600" y="164592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43600" y="22860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272491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Helvetica Neue Regula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6400" y="1597521"/>
            <a:ext cx="115416" cy="898879"/>
            <a:chOff x="5800167" y="1597521"/>
            <a:chExt cx="115416" cy="898879"/>
          </a:xfrm>
        </p:grpSpPr>
        <p:sp>
          <p:nvSpPr>
            <p:cNvPr id="36870" name="Rectangle 2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00167" y="1597521"/>
              <a:ext cx="115416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err="1">
                  <a:latin typeface="Times" pitchFamily="18" charset="0"/>
                </a:rPr>
                <a:t>u</a:t>
              </a:r>
              <a:endParaRPr lang="en-US" sz="1800" b="0" i="1" dirty="0">
                <a:latin typeface="Times" pitchFamily="18" charset="0"/>
              </a:endParaRPr>
            </a:p>
          </p:txBody>
        </p:sp>
        <p:sp>
          <p:nvSpPr>
            <p:cNvPr id="36871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00167" y="2219401"/>
              <a:ext cx="102592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err="1">
                  <a:latin typeface="Times" pitchFamily="18" charset="0"/>
                </a:rPr>
                <a:t>v</a:t>
              </a:r>
              <a:endParaRPr lang="en-US" sz="1800" b="0" i="1" dirty="0">
                <a:latin typeface="Times" pitchFamily="18" charset="0"/>
              </a:endParaRPr>
            </a:p>
          </p:txBody>
        </p:sp>
        <p:sp>
          <p:nvSpPr>
            <p:cNvPr id="36873" name="Rectangle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800167" y="1992062"/>
              <a:ext cx="89768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Helvetica Neue Regular" charset="0"/>
                </a:rPr>
                <a:t>*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43600" y="292608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36785" y="2834640"/>
            <a:ext cx="5950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i="1" dirty="0">
                <a:latin typeface="Times" pitchFamily="18" charset="0"/>
              </a:rPr>
              <a:t>u </a:t>
            </a:r>
            <a:r>
              <a:rPr lang="en-US" sz="1800" b="0" dirty="0">
                <a:latin typeface="Times" pitchFamily="18" charset="0"/>
              </a:rPr>
              <a:t>· </a:t>
            </a:r>
            <a:r>
              <a:rPr lang="en-US" sz="1800" b="0" i="1" dirty="0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356616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57200" y="336499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4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788920"/>
                <a:ext cx="1912703" cy="59016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Product: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3192" y="2788920"/>
                <a:ext cx="1912703" cy="590162"/>
              </a:xfrm>
              <a:prstGeom prst="rect">
                <a:avLst/>
              </a:prstGeom>
              <a:blipFill>
                <a:blip r:embed="rId59"/>
                <a:stretch>
                  <a:fillRect l="-3514" t="-15625" r="-2875" b="-1770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4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1885890"/>
                <a:ext cx="1758815" cy="59016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Operands: </a:t>
                </a:r>
                <a:b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7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3192" y="1885890"/>
                <a:ext cx="1758815" cy="590162"/>
              </a:xfrm>
              <a:prstGeom prst="rect">
                <a:avLst/>
              </a:prstGeom>
              <a:blipFill>
                <a:blip r:embed="rId61"/>
                <a:stretch>
                  <a:fillRect l="-3819" t="-14433" r="-3125" b="-17526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0" name="Text Box 4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</a:t>
                </a:r>
                <a:b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8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blipFill>
                <a:blip r:embed="rId63"/>
                <a:stretch>
                  <a:fillRect l="-2444" t="-14583" b="-18750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9812" y="3474720"/>
            <a:ext cx="14478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>
                <a:latin typeface="Times" pitchFamily="18" charset="0"/>
              </a:rPr>
              <a:t>UMult</a:t>
            </a:r>
            <a:r>
              <a:rPr lang="en-US" sz="1800" b="0" i="1" baseline="-25000" dirty="0" err="1">
                <a:latin typeface="Times" pitchFamily="18" charset="0"/>
              </a:rPr>
              <a:t>w</a:t>
            </a:r>
            <a:r>
              <a:rPr lang="en-US" sz="1800" b="0" dirty="0">
                <a:latin typeface="Times" pitchFamily="18" charset="0"/>
              </a:rPr>
              <a:t>(</a:t>
            </a:r>
            <a:r>
              <a:rPr lang="en-US" sz="1800" b="0" i="1" dirty="0">
                <a:latin typeface="Times" pitchFamily="18" charset="0"/>
              </a:rPr>
              <a:t>u</a:t>
            </a:r>
            <a:r>
              <a:rPr lang="en-US" sz="1800" b="0" dirty="0">
                <a:latin typeface="Times" pitchFamily="18" charset="0"/>
              </a:rPr>
              <a:t> , </a:t>
            </a:r>
            <a:r>
              <a:rPr lang="en-US" sz="1800" b="0" i="1" dirty="0">
                <a:latin typeface="Times" pitchFamily="18" charset="0"/>
              </a:rPr>
              <a:t>v</a:t>
            </a:r>
            <a:r>
              <a:rPr lang="en-US" sz="1800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292608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8378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8077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Aside: Multiplication with </a:t>
            </a:r>
            <a:r>
              <a:rPr lang="en-US" b="1" dirty="0"/>
              <a:t>shift</a:t>
            </a:r>
            <a:r>
              <a:rPr lang="en-US" dirty="0"/>
              <a:t> and </a:t>
            </a:r>
            <a:r>
              <a:rPr lang="en-US" b="1" dirty="0"/>
              <a:t>add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u&lt;&lt;k</a:t>
            </a:r>
            <a:r>
              <a:rPr lang="en-US" b="1" dirty="0"/>
              <a:t>  </a:t>
            </a:r>
            <a:r>
              <a:rPr lang="en-US" dirty="0"/>
              <a:t>gives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u*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u&lt;&lt;5 - u&lt;&lt;3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b="1" i="1" dirty="0"/>
              <a:t>Compiler generates this code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2514600"/>
            <a:ext cx="2743200" cy="228600"/>
            <a:chOff x="6324600" y="2514600"/>
            <a:chExt cx="2743200" cy="228600"/>
          </a:xfrm>
        </p:grpSpPr>
        <p:sp>
          <p:nvSpPr>
            <p:cNvPr id="41988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2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5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82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10400" y="2514600"/>
              <a:ext cx="1371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420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414588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 dirty="0" err="1">
                <a:latin typeface="Times" pitchFamily="18" charset="0"/>
              </a:rPr>
              <a:t>u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89504"/>
            <a:ext cx="3690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Times" pitchFamily="18" charset="0"/>
              </a:rPr>
              <a:t>2</a:t>
            </a:r>
            <a:r>
              <a:rPr lang="en-US" sz="1800" b="0" i="1" baseline="30000" dirty="0">
                <a:latin typeface="Times" pitchFamily="18" charset="0"/>
              </a:rPr>
              <a:t>k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33192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Helvetica Neue Regular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2690" y="2951203"/>
            <a:ext cx="27443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Helvetica Neue Regular" charset="0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6156" y="3346704"/>
            <a:ext cx="67678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i="1" dirty="0">
                <a:latin typeface="Times" pitchFamily="18" charset="0"/>
              </a:rPr>
              <a:t>u </a:t>
            </a:r>
            <a:r>
              <a:rPr lang="en-US" sz="1800" b="0" dirty="0">
                <a:latin typeface="Times" pitchFamily="18" charset="0"/>
              </a:rPr>
              <a:t>· 2</a:t>
            </a:r>
            <a:r>
              <a:rPr lang="en-US" sz="1800" b="0" i="1" baseline="30000" dirty="0">
                <a:latin typeface="Times" pitchFamily="18" charset="0"/>
              </a:rPr>
              <a:t>k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" y="37764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blipFill>
                <a:blip r:embed="rId54"/>
                <a:stretch>
                  <a:fillRect l="-2366" t="-9231" r="-430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blipFill>
                <a:blip r:embed="rId56"/>
                <a:stretch>
                  <a:fillRect l="-3343" t="-9091" r="-3343" b="-2575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Text Box 2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blipFill>
                <a:blip r:embed="rId58"/>
                <a:stretch>
                  <a:fillRect l="-2259" t="-9231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11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33083" y="3795712"/>
            <a:ext cx="15295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>
                <a:latin typeface="Times" pitchFamily="18" charset="0"/>
              </a:rPr>
              <a:t>UMult</a:t>
            </a:r>
            <a:r>
              <a:rPr lang="en-US" sz="1800" b="0" i="1" baseline="-25000" dirty="0" err="1">
                <a:latin typeface="Times" pitchFamily="18" charset="0"/>
              </a:rPr>
              <a:t>w</a:t>
            </a:r>
            <a:r>
              <a:rPr lang="en-US" sz="1800" b="0" dirty="0">
                <a:latin typeface="Times" pitchFamily="18" charset="0"/>
              </a:rPr>
              <a:t>(</a:t>
            </a:r>
            <a:r>
              <a:rPr lang="en-US" sz="1800" b="0" i="1" dirty="0">
                <a:latin typeface="Times" pitchFamily="18" charset="0"/>
              </a:rPr>
              <a:t>u</a:t>
            </a:r>
            <a:r>
              <a:rPr lang="en-US" sz="1800" b="0" dirty="0">
                <a:latin typeface="Times" pitchFamily="18" charset="0"/>
              </a:rPr>
              <a:t> , 2</a:t>
            </a:r>
            <a:r>
              <a:rPr lang="en-US" sz="1800" b="0" i="1" baseline="30000" dirty="0">
                <a:latin typeface="Times" pitchFamily="18" charset="0"/>
              </a:rPr>
              <a:t>k</a:t>
            </a:r>
            <a:r>
              <a:rPr lang="en-US" sz="1800" b="0" dirty="0">
                <a:latin typeface="Times" pitchFamily="18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971800"/>
            <a:ext cx="2743200" cy="228600"/>
            <a:chOff x="6324600" y="2971800"/>
            <a:chExt cx="2743200" cy="228600"/>
          </a:xfrm>
        </p:grpSpPr>
        <p:sp>
          <p:nvSpPr>
            <p:cNvPr id="4199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24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2971800"/>
              <a:ext cx="228600" cy="228600"/>
            </a:xfrm>
            <a:prstGeom prst="rect">
              <a:avLst/>
            </a:prstGeom>
            <a:solidFill>
              <a:srgbClr val="A8E7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1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96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610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839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5532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1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248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3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025" y="2665278"/>
            <a:ext cx="2872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 dirty="0" err="1">
                <a:latin typeface="Times" pitchFamily="18" charset="0"/>
              </a:rPr>
              <a:t>k</a:t>
            </a:r>
            <a:endParaRPr lang="en-US" sz="1800" b="0" i="1" dirty="0"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429000"/>
            <a:ext cx="4114800" cy="228600"/>
            <a:chOff x="4953000" y="3429000"/>
            <a:chExt cx="4114800" cy="228600"/>
          </a:xfrm>
        </p:grpSpPr>
        <p:grpSp>
          <p:nvGrpSpPr>
            <p:cNvPr id="2" name="Group 3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953000" y="3429000"/>
              <a:ext cx="2743200" cy="228600"/>
              <a:chOff x="2976" y="816"/>
              <a:chExt cx="1728" cy="144"/>
            </a:xfrm>
          </p:grpSpPr>
          <p:sp>
            <p:nvSpPr>
              <p:cNvPr id="42028" name="Rectangle 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29" name="Rectangle 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0" name="Rectangle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1" name="Rectangl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2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3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4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Helvetica Neue Regular" charset="0"/>
                  </a:rPr>
                  <a:t>• • •</a:t>
                </a:r>
              </a:p>
            </p:txBody>
          </p:sp>
        </p:grpSp>
        <p:sp>
          <p:nvSpPr>
            <p:cNvPr id="42015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96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16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6106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17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39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18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4800" y="34290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36289" y="4066758"/>
            <a:ext cx="1503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>
                <a:latin typeface="Times" pitchFamily="18" charset="0"/>
              </a:rPr>
              <a:t>TMult</a:t>
            </a:r>
            <a:r>
              <a:rPr lang="en-US" sz="1800" b="0" i="1" baseline="-25000" dirty="0" err="1">
                <a:latin typeface="Times" pitchFamily="18" charset="0"/>
              </a:rPr>
              <a:t>w</a:t>
            </a:r>
            <a:r>
              <a:rPr lang="en-US" sz="1800" b="0" dirty="0">
                <a:latin typeface="Times" pitchFamily="18" charset="0"/>
              </a:rPr>
              <a:t>(</a:t>
            </a:r>
            <a:r>
              <a:rPr lang="en-US" sz="1800" b="0" i="1" dirty="0">
                <a:latin typeface="Times" pitchFamily="18" charset="0"/>
              </a:rPr>
              <a:t>u</a:t>
            </a:r>
            <a:r>
              <a:rPr lang="en-US" sz="1800" b="0" dirty="0">
                <a:latin typeface="Times" pitchFamily="18" charset="0"/>
              </a:rPr>
              <a:t> , 2</a:t>
            </a:r>
            <a:r>
              <a:rPr lang="en-US" sz="1800" b="0" i="1" baseline="30000" dirty="0">
                <a:latin typeface="Times" pitchFamily="18" charset="0"/>
              </a:rPr>
              <a:t>k</a:t>
            </a:r>
            <a:r>
              <a:rPr lang="en-US" sz="1800" b="0" dirty="0">
                <a:latin typeface="Times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3886200"/>
            <a:ext cx="2743200" cy="228600"/>
            <a:chOff x="6324600" y="3886200"/>
            <a:chExt cx="2743200" cy="228600"/>
          </a:xfrm>
        </p:grpSpPr>
        <p:sp>
          <p:nvSpPr>
            <p:cNvPr id="42020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96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21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10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22" name="Rectangl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39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23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24800" y="3886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24" name="Rectangle 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2025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2026" name="Rectangle 4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67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2027" name="Rectangle 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24600" y="3886200"/>
              <a:ext cx="6858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•••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962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Representation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represent so far?</a:t>
            </a:r>
          </a:p>
          <a:p>
            <a:pPr lvl="1"/>
            <a:r>
              <a:rPr lang="en-US" dirty="0"/>
              <a:t>Signed and Unsigned Integers</a:t>
            </a:r>
          </a:p>
          <a:p>
            <a:pPr lvl="1"/>
            <a:r>
              <a:rPr lang="en-US" dirty="0"/>
              <a:t>Characters (ASCII)</a:t>
            </a:r>
          </a:p>
          <a:p>
            <a:pPr lvl="1"/>
            <a:r>
              <a:rPr lang="en-US" dirty="0"/>
              <a:t>Addresses</a:t>
            </a:r>
          </a:p>
          <a:p>
            <a:pPr lvl="2"/>
            <a:endParaRPr lang="en-US" dirty="0"/>
          </a:p>
          <a:p>
            <a:r>
              <a:rPr lang="en-US" dirty="0"/>
              <a:t>How do we encode the following:</a:t>
            </a:r>
          </a:p>
          <a:p>
            <a:pPr lvl="1"/>
            <a:r>
              <a:rPr lang="en-US" dirty="0"/>
              <a:t>Real numbers (</a:t>
            </a:r>
            <a:r>
              <a:rPr lang="en-US" i="1" dirty="0"/>
              <a:t>e.g.</a:t>
            </a:r>
            <a:r>
              <a:rPr lang="en-US" dirty="0"/>
              <a:t> 3.14159)</a:t>
            </a:r>
          </a:p>
          <a:p>
            <a:pPr lvl="1"/>
            <a:r>
              <a:rPr lang="en-US" dirty="0"/>
              <a:t>Very large numbers (</a:t>
            </a:r>
            <a:r>
              <a:rPr lang="en-US" i="1" dirty="0"/>
              <a:t>e.g.</a:t>
            </a:r>
            <a:r>
              <a:rPr lang="en-US" dirty="0"/>
              <a:t> 6.02×10</a:t>
            </a:r>
            <a:r>
              <a:rPr lang="en-US" baseline="30000" dirty="0"/>
              <a:t>23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Very small numbers (</a:t>
            </a:r>
            <a:r>
              <a:rPr lang="en-US" i="1" dirty="0"/>
              <a:t>e.g.</a:t>
            </a:r>
            <a:r>
              <a:rPr lang="en-US" dirty="0"/>
              <a:t> 6.626×10</a:t>
            </a:r>
            <a:r>
              <a:rPr lang="en-US" baseline="30000" dirty="0"/>
              <a:t>-34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Special numbers (</a:t>
            </a:r>
            <a:r>
              <a:rPr lang="en-US" i="1" dirty="0"/>
              <a:t>e.g.</a:t>
            </a:r>
            <a:r>
              <a:rPr lang="en-US" dirty="0"/>
              <a:t> ∞, 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4023360"/>
            <a:ext cx="2377440" cy="1828800"/>
            <a:chOff x="5852160" y="3703320"/>
            <a:chExt cx="2377440" cy="18288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5852160" y="3703320"/>
              <a:ext cx="365760" cy="1828800"/>
            </a:xfrm>
            <a:prstGeom prst="righ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5040" y="4072955"/>
              <a:ext cx="219456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>
                  <a:solidFill>
                    <a:srgbClr val="4B2A85"/>
                  </a:solidFill>
                  <a:latin typeface="Calibri" pitchFamily="34" charset="0"/>
                </a:rPr>
                <a:t>Floating</a:t>
              </a:r>
            </a:p>
            <a:p>
              <a:pPr algn="ctr">
                <a:lnSpc>
                  <a:spcPct val="80000"/>
                </a:lnSpc>
              </a:pPr>
              <a:r>
                <a:rPr lang="en-US" sz="4000" b="1">
                  <a:solidFill>
                    <a:srgbClr val="4B2A85"/>
                  </a:solidFill>
                  <a:latin typeface="Calibri" pitchFamily="34" charset="0"/>
                </a:rPr>
                <a:t>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8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Fractional binary numbers</a:t>
            </a:r>
          </a:p>
          <a:p>
            <a:r>
              <a:rPr lang="en-US" dirty="0"/>
              <a:t>IEEE floating-point standard</a:t>
            </a:r>
          </a:p>
          <a:p>
            <a:r>
              <a:rPr lang="en-US" dirty="0"/>
              <a:t>Floating-point operations and rounding</a:t>
            </a:r>
          </a:p>
          <a:p>
            <a:r>
              <a:rPr lang="en-US" dirty="0"/>
              <a:t>Floating-point in 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There are many more details that we won’t cover</a:t>
            </a:r>
          </a:p>
          <a:p>
            <a:pPr lvl="1"/>
            <a:r>
              <a:rPr lang="en-US" dirty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45" y="2285717"/>
            <a:ext cx="1581229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320" y="274037"/>
            <a:ext cx="201168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65" y="3643493"/>
            <a:ext cx="288283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1918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Example 6-bit</a:t>
            </a:r>
            <a:br>
              <a:rPr lang="en-US" dirty="0"/>
            </a:br>
            <a:r>
              <a:rPr lang="en-US" dirty="0"/>
              <a:t>	representation:</a:t>
            </a:r>
          </a:p>
          <a:p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10.1010</a:t>
            </a:r>
            <a:r>
              <a:rPr lang="en-US" baseline="-25000" dirty="0">
                <a:cs typeface="Calibri" panose="020F0502020204030204" pitchFamily="34" charset="0"/>
              </a:rPr>
              <a:t>2</a:t>
            </a:r>
            <a:r>
              <a:rPr lang="en-US" dirty="0">
                <a:cs typeface="Calibri" panose="020F0502020204030204" pitchFamily="34" charset="0"/>
              </a:rPr>
              <a:t> = 1×2</a:t>
            </a:r>
            <a:r>
              <a:rPr lang="en-US" baseline="30000" dirty="0">
                <a:cs typeface="Calibri" panose="020F0502020204030204" pitchFamily="34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-3</a:t>
            </a:r>
            <a:r>
              <a:rPr lang="en-US" dirty="0">
                <a:cs typeface="Calibri" panose="020F0502020204030204" pitchFamily="34" charset="0"/>
              </a:rPr>
              <a:t> = 2.625</a:t>
            </a:r>
            <a:r>
              <a:rPr lang="en-US" baseline="-25000" dirty="0">
                <a:cs typeface="Calibri" panose="020F0502020204030204" pitchFamily="34" charset="0"/>
              </a:rPr>
              <a:t>10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1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Example 6-bit</a:t>
            </a:r>
            <a:br>
              <a:rPr lang="en-US" dirty="0"/>
            </a:br>
            <a:r>
              <a:rPr lang="en-US" dirty="0"/>
              <a:t>	representation:</a:t>
            </a:r>
          </a:p>
          <a:p>
            <a:pPr lvl="2"/>
            <a:endParaRPr lang="en-US" dirty="0"/>
          </a:p>
          <a:p>
            <a:r>
              <a:rPr lang="en-US" sz="2400" dirty="0"/>
              <a:t>In this 6-bit representation:</a:t>
            </a:r>
          </a:p>
          <a:p>
            <a:pPr lvl="1"/>
            <a:r>
              <a:rPr lang="en-US" sz="2000" dirty="0"/>
              <a:t>What is the encoding and value of </a:t>
            </a:r>
            <a:br>
              <a:rPr lang="en-US" sz="2000" dirty="0"/>
            </a:br>
            <a:r>
              <a:rPr lang="en-US" sz="2000" dirty="0"/>
              <a:t>the smallest (most negative) number?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What is the encoding and value of </a:t>
            </a:r>
            <a:br>
              <a:rPr lang="en-US" sz="2000" dirty="0"/>
            </a:br>
            <a:r>
              <a:rPr lang="en-US" sz="2000" dirty="0"/>
              <a:t>the largest (most positive) number?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cs typeface="Calibri" panose="020F0502020204030204" pitchFamily="34" charset="0"/>
              </a:rPr>
              <a:t>What is the smallest number greater </a:t>
            </a:r>
            <a:br>
              <a:rPr lang="en-US" sz="2000" dirty="0">
                <a:cs typeface="Calibri" panose="020F0502020204030204" pitchFamily="34" charset="0"/>
              </a:rPr>
            </a:br>
            <a:r>
              <a:rPr lang="en-US" sz="2000" dirty="0">
                <a:cs typeface="Calibri" panose="020F0502020204030204" pitchFamily="34" charset="0"/>
              </a:rPr>
              <a:t>than 2 that we can represent?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6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Gradescope</a:t>
            </a:r>
            <a:r>
              <a:rPr lang="en-US" dirty="0"/>
              <a:t> Lab </a:t>
            </a:r>
            <a:r>
              <a:rPr lang="en-US" dirty="0" err="1"/>
              <a:t>Turnin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pass the File and Compilation Check!</a:t>
            </a:r>
          </a:p>
          <a:p>
            <a:endParaRPr lang="en-US" dirty="0"/>
          </a:p>
          <a:p>
            <a:r>
              <a:rPr lang="en-US" dirty="0"/>
              <a:t>Doesn’t indicate if you passed all tests, just indicates that all the correct files were found and there were no compilation or runtime errors.</a:t>
            </a:r>
          </a:p>
          <a:p>
            <a:endParaRPr lang="en-US" dirty="0"/>
          </a:p>
          <a:p>
            <a:r>
              <a:rPr lang="en-US" dirty="0"/>
              <a:t>Use the testing programs we provide to check your solution for correctness (on </a:t>
            </a:r>
            <a:r>
              <a:rPr lang="en-US" dirty="0" err="1"/>
              <a:t>attu</a:t>
            </a:r>
            <a:r>
              <a:rPr lang="en-US" dirty="0"/>
              <a:t> or the VM)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6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50" name="Rectangle 105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10800000">
            <a:off x="5408613" y="3727748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2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20729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–1</a:t>
            </a:r>
            <a:endParaRPr lang="en-US" b="0" i="1" baseline="-25000">
              <a:latin typeface="Times" pitchFamily="18" charset="0"/>
            </a:endParaRPr>
          </a:p>
        </p:txBody>
      </p:sp>
      <p:sp>
        <p:nvSpPr>
          <p:cNvPr id="111633" name="Rectangle 10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4800" y="2830679"/>
            <a:ext cx="762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>
                <a:latin typeface="Times" pitchFamily="18" charset="0"/>
              </a:rPr>
              <a:t>.</a:t>
            </a:r>
            <a:endParaRPr lang="en-US" sz="6000" b="0">
              <a:latin typeface="Times" pitchFamily="18" charset="0"/>
            </a:endParaRPr>
          </a:p>
        </p:txBody>
      </p:sp>
      <p:sp>
        <p:nvSpPr>
          <p:cNvPr id="111618" name="Rectangle 102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Fractional Binary Numbers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body" idx="4294967295"/>
            <p:custDataLst>
              <p:tags r:id="rId6"/>
            </p:custDataLst>
          </p:nvPr>
        </p:nvSpPr>
        <p:spPr>
          <a:xfrm>
            <a:off x="671513" y="5008563"/>
            <a:ext cx="8472487" cy="1089025"/>
          </a:xfrm>
        </p:spPr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Bits to right of “binary point” represent fractional powers of 2</a:t>
            </a:r>
          </a:p>
          <a:p>
            <a:pPr lvl="1"/>
            <a:r>
              <a:rPr lang="en-US" dirty="0"/>
              <a:t>Represents rational number:</a:t>
            </a:r>
          </a:p>
        </p:txBody>
      </p:sp>
      <p:sp>
        <p:nvSpPr>
          <p:cNvPr id="111622" name="Rectangle 10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i="1" baseline="-25000">
                <a:latin typeface="Times" pitchFamily="18" charset="0"/>
              </a:rPr>
              <a:t>i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11623" name="Rectangle 10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52600" y="2941935"/>
            <a:ext cx="5334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b</a:t>
            </a:r>
            <a:r>
              <a:rPr lang="en-US" b="0" i="1" baseline="-25000" dirty="0">
                <a:latin typeface="Times" pitchFamily="18" charset="0"/>
              </a:rPr>
              <a:t>i</a:t>
            </a:r>
            <a:r>
              <a:rPr lang="en-US" b="0" baseline="-25000" dirty="0">
                <a:latin typeface="Times" pitchFamily="18" charset="0"/>
              </a:rPr>
              <a:t>–1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11624" name="Rectangle 10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b</a:t>
            </a:r>
            <a:r>
              <a:rPr lang="en-US" b="0" baseline="-25000" dirty="0">
                <a:latin typeface="Times" pitchFamily="18" charset="0"/>
              </a:rPr>
              <a:t>2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11625" name="Rectangle 10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1</a:t>
            </a:r>
            <a:endParaRPr lang="en-US" b="0">
              <a:latin typeface="Times" pitchFamily="18" charset="0"/>
            </a:endParaRPr>
          </a:p>
        </p:txBody>
      </p:sp>
      <p:sp>
        <p:nvSpPr>
          <p:cNvPr id="111626" name="Rectangle 10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3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0</a:t>
            </a:r>
            <a:endParaRPr lang="en-US" b="0">
              <a:latin typeface="Times" pitchFamily="18" charset="0"/>
            </a:endParaRPr>
          </a:p>
        </p:txBody>
      </p:sp>
      <p:sp>
        <p:nvSpPr>
          <p:cNvPr id="111628" name="Rectangle 10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47071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–2</a:t>
            </a:r>
          </a:p>
        </p:txBody>
      </p:sp>
      <p:sp>
        <p:nvSpPr>
          <p:cNvPr id="111629" name="Rectangle 103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35129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–3</a:t>
            </a:r>
          </a:p>
        </p:txBody>
      </p:sp>
      <p:sp>
        <p:nvSpPr>
          <p:cNvPr id="111630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532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</a:t>
            </a:r>
            <a:r>
              <a:rPr lang="en-US" b="0" i="1" baseline="-25000">
                <a:latin typeface="Times" pitchFamily="18" charset="0"/>
              </a:rPr>
              <a:t>j</a:t>
            </a:r>
            <a:endParaRPr lang="en-US" b="0" baseline="-25000">
              <a:latin typeface="Times" pitchFamily="18" charset="0"/>
            </a:endParaRPr>
          </a:p>
        </p:txBody>
      </p:sp>
      <p:sp>
        <p:nvSpPr>
          <p:cNvPr id="111631" name="Rectangle 103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2979720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• • •</a:t>
            </a:r>
          </a:p>
        </p:txBody>
      </p:sp>
      <p:sp>
        <p:nvSpPr>
          <p:cNvPr id="111632" name="Rectangle 104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09800" y="2941935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34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26625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</a:t>
            </a:r>
          </a:p>
        </p:txBody>
      </p:sp>
      <p:sp>
        <p:nvSpPr>
          <p:cNvPr id="111635" name="Text Box 104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3577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111636" name="Text Box 104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14800" y="20529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4</a:t>
            </a:r>
          </a:p>
        </p:txBody>
      </p:sp>
      <p:sp>
        <p:nvSpPr>
          <p:cNvPr id="111637" name="Text Box 104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14800" y="1468735"/>
            <a:ext cx="6014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i="1" baseline="30000">
                <a:solidFill>
                  <a:srgbClr val="C00000"/>
                </a:solidFill>
                <a:latin typeface="Times" pitchFamily="18" charset="0"/>
              </a:rPr>
              <a:t>i</a:t>
            </a:r>
            <a:r>
              <a:rPr lang="en-US" b="0" baseline="30000">
                <a:solidFill>
                  <a:srgbClr val="C00000"/>
                </a:solidFill>
                <a:latin typeface="Times" pitchFamily="18" charset="0"/>
              </a:rPr>
              <a:t>–1</a:t>
            </a:r>
            <a:endParaRPr lang="en-US" b="0" baseline="-2500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111638" name="Text Box 104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4800" y="1138535"/>
            <a:ext cx="3962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i="1" baseline="30000" dirty="0">
                <a:solidFill>
                  <a:srgbClr val="C00000"/>
                </a:solidFill>
                <a:latin typeface="Times" pitchFamily="18" charset="0"/>
              </a:rPr>
              <a:t>i</a:t>
            </a:r>
            <a:endParaRPr lang="en-US" b="0" baseline="-250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111640" name="Freeform 1048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3886200" y="2865735"/>
            <a:ext cx="244475" cy="177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1" name="Freeform 1049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505200" y="2586335"/>
            <a:ext cx="609600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2" name="Freeform 1050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124200" y="2306935"/>
            <a:ext cx="974725" cy="736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3" name="Freeform 1051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905000" y="1671935"/>
            <a:ext cx="2209800" cy="1371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4" name="Freeform 1052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600200" y="1367135"/>
            <a:ext cx="2514600" cy="16764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5" name="Rectangle 10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25675" y="2205335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46" name="Freeform 1054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-10800000">
            <a:off x="4288283" y="3422948"/>
            <a:ext cx="340141" cy="177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7" name="Freeform 1055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10800000">
            <a:off x="4288283" y="3422948"/>
            <a:ext cx="658812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8" name="Freeform 1056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-10800000">
            <a:off x="4288283" y="3422948"/>
            <a:ext cx="1189037" cy="736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9" name="Freeform 105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10800000">
            <a:off x="4288283" y="3422948"/>
            <a:ext cx="2500312" cy="1371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51" name="Text Box 105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83448" y="3424535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1/2</a:t>
            </a:r>
          </a:p>
        </p:txBody>
      </p:sp>
      <p:sp>
        <p:nvSpPr>
          <p:cNvPr id="111652" name="Text Box 106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89798" y="3729335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1/4</a:t>
            </a:r>
          </a:p>
        </p:txBody>
      </p:sp>
      <p:sp>
        <p:nvSpPr>
          <p:cNvPr id="111653" name="Text Box 106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89798" y="4048423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  <a:latin typeface="Times" pitchFamily="18" charset="0"/>
              </a:rPr>
              <a:t>1/8</a:t>
            </a:r>
          </a:p>
        </p:txBody>
      </p:sp>
      <p:sp>
        <p:nvSpPr>
          <p:cNvPr id="111654" name="Text Box 106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87396" y="4643735"/>
            <a:ext cx="49885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baseline="30000">
                <a:solidFill>
                  <a:srgbClr val="C00000"/>
                </a:solidFill>
                <a:latin typeface="Times" pitchFamily="18" charset="0"/>
              </a:rPr>
              <a:t>–</a:t>
            </a:r>
            <a:r>
              <a:rPr lang="en-US" b="0" i="1" baseline="30000">
                <a:solidFill>
                  <a:srgbClr val="C00000"/>
                </a:solidFill>
                <a:latin typeface="Times" pitchFamily="18" charset="0"/>
              </a:rPr>
              <a:t>j</a:t>
            </a:r>
          </a:p>
        </p:txBody>
      </p:sp>
      <p:graphicFrame>
        <p:nvGraphicFramePr>
          <p:cNvPr id="111655" name="Object 1063"/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4876800" y="5880100"/>
          <a:ext cx="927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0" imgW="927100" imgH="673100" progId="Equation.3">
                  <p:embed/>
                </p:oleObj>
              </mc:Choice>
              <mc:Fallback>
                <p:oleObj name="Equation" r:id="rId40" imgW="927100" imgH="673100" progId="Equation.3">
                  <p:embed/>
                  <p:pic>
                    <p:nvPicPr>
                      <p:cNvPr id="111655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880100"/>
                        <a:ext cx="927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7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8886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Fractional Binary Numbers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/>
              <a:t>Value	Representation</a:t>
            </a:r>
          </a:p>
          <a:p>
            <a:pPr lvl="1"/>
            <a:r>
              <a:rPr lang="en-US" dirty="0"/>
              <a:t>5 and 3/4	</a:t>
            </a:r>
          </a:p>
          <a:p>
            <a:pPr lvl="1"/>
            <a:r>
              <a:rPr lang="en-US" dirty="0"/>
              <a:t>2 and 7/8	</a:t>
            </a:r>
          </a:p>
          <a:p>
            <a:pPr lvl="1"/>
            <a:r>
              <a:rPr lang="en-US" dirty="0"/>
              <a:t>47/64	</a:t>
            </a:r>
          </a:p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Shift left = multiply by power of 2</a:t>
            </a:r>
          </a:p>
          <a:p>
            <a:pPr lvl="1"/>
            <a:r>
              <a:rPr lang="en-US" dirty="0"/>
              <a:t>Shift right = divide by power of 2</a:t>
            </a:r>
          </a:p>
          <a:p>
            <a:pPr lvl="1"/>
            <a:r>
              <a:rPr lang="en-US" dirty="0"/>
              <a:t>Numbers of the form </a:t>
            </a:r>
            <a:r>
              <a:rPr lang="en-US" b="1" dirty="0">
                <a:latin typeface="Courier New"/>
                <a:cs typeface="Courier New"/>
              </a:rPr>
              <a:t>0.111111…</a:t>
            </a:r>
            <a:r>
              <a:rPr lang="en-US" b="1" baseline="-25000" dirty="0">
                <a:latin typeface="Courier New"/>
                <a:cs typeface="Courier New"/>
              </a:rPr>
              <a:t>2</a:t>
            </a:r>
            <a:r>
              <a:rPr lang="en-US" dirty="0"/>
              <a:t> are just below 1.0</a:t>
            </a:r>
          </a:p>
          <a:p>
            <a:pPr marL="977900" lvl="2" indent="-203200">
              <a:spcBef>
                <a:spcPts val="475"/>
              </a:spcBef>
              <a:buClr>
                <a:srgbClr val="000000"/>
              </a:buClr>
              <a:buFont typeface="Wingdings" charset="2"/>
              <a:buChar char="§"/>
              <a:tabLst>
                <a:tab pos="2398713" algn="l"/>
              </a:tabLst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>
              <a:spcBef>
                <a:spcPts val="475"/>
              </a:spcBef>
              <a:buClr>
                <a:srgbClr val="000000"/>
              </a:buClr>
              <a:buFont typeface="Wingdings" charset="2"/>
              <a:buChar char="§"/>
              <a:tabLst>
                <a:tab pos="2398713" algn="l"/>
              </a:tabLst>
            </a:pPr>
            <a:r>
              <a:rPr lang="en-US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819400" y="1942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101.11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971800" y="23607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10.111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121223" y="2761734"/>
            <a:ext cx="1518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0.101111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9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Limits of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Even given an arbitrary number of bits, can only </a:t>
            </a:r>
            <a:r>
              <a:rPr lang="en-US" b="1" u="sng" dirty="0"/>
              <a:t>exactly</a:t>
            </a:r>
            <a:r>
              <a:rPr lang="en-US" u="sng" dirty="0"/>
              <a:t> </a:t>
            </a:r>
            <a:r>
              <a:rPr lang="en-US" dirty="0"/>
              <a:t>represent numbers of the form </a:t>
            </a:r>
            <a:r>
              <a:rPr lang="en-US" dirty="0">
                <a:solidFill>
                  <a:srgbClr val="000090"/>
                </a:solidFill>
              </a:rPr>
              <a:t>x * 2</a:t>
            </a:r>
            <a:r>
              <a:rPr lang="en-US" baseline="30000" dirty="0">
                <a:solidFill>
                  <a:srgbClr val="000090"/>
                </a:solidFill>
              </a:rPr>
              <a:t>y 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(y can be negative)</a:t>
            </a:r>
          </a:p>
          <a:p>
            <a:pPr lvl="1"/>
            <a:r>
              <a:rPr lang="en-US" dirty="0"/>
              <a:t>Other rational numbers have repeating bit representations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	Value:			Binary Representation:</a:t>
            </a:r>
          </a:p>
          <a:p>
            <a:pPr lvl="2"/>
            <a:r>
              <a:rPr lang="en-US" dirty="0">
                <a:solidFill>
                  <a:srgbClr val="000090"/>
                </a:solidFill>
              </a:rPr>
              <a:t>1/3   = 0.333333…</a:t>
            </a:r>
            <a:r>
              <a:rPr lang="en-US" baseline="-25000" dirty="0">
                <a:solidFill>
                  <a:srgbClr val="000090"/>
                </a:solidFill>
              </a:rPr>
              <a:t>10</a:t>
            </a:r>
            <a:r>
              <a:rPr lang="en-US" dirty="0">
                <a:solidFill>
                  <a:srgbClr val="000090"/>
                </a:solidFill>
              </a:rPr>
              <a:t> = 	0.01010101[01]…</a:t>
            </a:r>
            <a:r>
              <a:rPr lang="en-US" baseline="-25000" dirty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rgbClr val="000090"/>
                </a:solidFill>
              </a:rPr>
              <a:t>1/5   = 		0.001100110011[0011 ]…</a:t>
            </a:r>
            <a:r>
              <a:rPr lang="en-US" baseline="-25000" dirty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rgbClr val="000090"/>
                </a:solidFill>
              </a:rPr>
              <a:t>1/10 =   		0.0001100110011[0011 ]…</a:t>
            </a:r>
            <a:r>
              <a:rPr lang="en-US" baseline="-25000" dirty="0">
                <a:solidFill>
                  <a:srgbClr val="000090"/>
                </a:solidFill>
              </a:rPr>
              <a:t>2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08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Fixed</a:t>
            </a:r>
            <a:r>
              <a:rPr lang="en-US" dirty="0"/>
              <a:t> Point Representation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556056" cy="4972050"/>
          </a:xfrm>
        </p:spPr>
        <p:txBody>
          <a:bodyPr/>
          <a:lstStyle/>
          <a:p>
            <a:r>
              <a:rPr lang="en-US" dirty="0"/>
              <a:t>Implied binary point.</a:t>
            </a:r>
            <a:r>
              <a:rPr lang="en-US" dirty="0">
                <a:solidFill>
                  <a:srgbClr val="404040"/>
                </a:solidFill>
              </a:rPr>
              <a:t>  Two example schemes: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#1: the binary point is between bits 2 and 3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[.]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#2: the binary point is between bits 4 and 5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[.]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en-US" dirty="0"/>
          </a:p>
          <a:p>
            <a:r>
              <a:rPr lang="en-US" dirty="0"/>
              <a:t>Wherever we put the binary point, with fixed point representations there is a trade off between the amount of range and precision we have</a:t>
            </a:r>
          </a:p>
          <a:p>
            <a:r>
              <a:rPr lang="en-US" dirty="0"/>
              <a:t>Fixed point = fixed </a:t>
            </a:r>
            <a:r>
              <a:rPr lang="en-US" i="1" dirty="0"/>
              <a:t>range</a:t>
            </a:r>
            <a:r>
              <a:rPr lang="en-US" dirty="0"/>
              <a:t> and fixed </a:t>
            </a:r>
            <a:r>
              <a:rPr lang="en-US" i="1" dirty="0"/>
              <a:t>precision</a:t>
            </a:r>
          </a:p>
          <a:p>
            <a:pPr lvl="1"/>
            <a:r>
              <a:rPr lang="en-US" sz="2000" dirty="0"/>
              <a:t>range: difference between largest and smallest numbers possible</a:t>
            </a:r>
          </a:p>
          <a:p>
            <a:pPr lvl="1"/>
            <a:r>
              <a:rPr lang="en-US" sz="2000" dirty="0"/>
              <a:t>precision: smallest possible difference between any two numbers</a:t>
            </a:r>
          </a:p>
          <a:p>
            <a:r>
              <a:rPr lang="en-US" dirty="0"/>
              <a:t>Hard to pick how much you need of each!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6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/>
              <a:t>Floating</a:t>
            </a:r>
            <a:r>
              <a:rPr lang="en-US" dirty="0"/>
              <a:t> Point Representation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583352" cy="4972050"/>
          </a:xfrm>
        </p:spPr>
        <p:txBody>
          <a:bodyPr/>
          <a:lstStyle/>
          <a:p>
            <a:r>
              <a:rPr lang="en-US" dirty="0"/>
              <a:t>Analogous to scientific notation</a:t>
            </a:r>
          </a:p>
          <a:p>
            <a:pPr lvl="1"/>
            <a:r>
              <a:rPr lang="en-US" dirty="0"/>
              <a:t>In Decimal:</a:t>
            </a:r>
          </a:p>
          <a:p>
            <a:pPr lvl="2"/>
            <a:r>
              <a:rPr lang="en-US" dirty="0"/>
              <a:t>Not 12000000, but	1.2 x 10</a:t>
            </a:r>
            <a:r>
              <a:rPr lang="en-US" baseline="30000" dirty="0"/>
              <a:t>7</a:t>
            </a:r>
            <a:r>
              <a:rPr lang="en-US" dirty="0"/>
              <a:t>		In C: 1.2e7</a:t>
            </a:r>
          </a:p>
          <a:p>
            <a:pPr lvl="2"/>
            <a:r>
              <a:rPr lang="en-US" dirty="0"/>
              <a:t>Not 0.0000012, but 1.2 x 10</a:t>
            </a:r>
            <a:r>
              <a:rPr lang="en-US" baseline="30000" dirty="0"/>
              <a:t>-6</a:t>
            </a:r>
            <a:r>
              <a:rPr lang="en-US" dirty="0"/>
              <a:t>	In C: 1.2e-6</a:t>
            </a:r>
          </a:p>
          <a:p>
            <a:pPr lvl="1"/>
            <a:r>
              <a:rPr lang="en-US" dirty="0"/>
              <a:t>In Binary:</a:t>
            </a:r>
          </a:p>
          <a:p>
            <a:pPr lvl="2"/>
            <a:r>
              <a:rPr lang="en-US" dirty="0"/>
              <a:t>Not 11000.000, but 1.1 x 2</a:t>
            </a:r>
            <a:r>
              <a:rPr lang="en-US" baseline="30000" dirty="0"/>
              <a:t>4</a:t>
            </a:r>
          </a:p>
          <a:p>
            <a:pPr lvl="2"/>
            <a:r>
              <a:rPr lang="en-US" dirty="0"/>
              <a:t>Not 0.000101, but 1.01 x 2</a:t>
            </a:r>
            <a:r>
              <a:rPr lang="en-US" baseline="30000" dirty="0"/>
              <a:t>-4</a:t>
            </a:r>
          </a:p>
          <a:p>
            <a:r>
              <a:rPr lang="en-US" dirty="0"/>
              <a:t> We have to divvy up the bits we have (e.g., 32) among:</a:t>
            </a:r>
          </a:p>
          <a:p>
            <a:pPr lvl="1"/>
            <a:r>
              <a:rPr lang="en-US" dirty="0"/>
              <a:t>the sign (1 bit)</a:t>
            </a:r>
          </a:p>
          <a:p>
            <a:pPr lvl="1"/>
            <a:r>
              <a:rPr lang="en-US" dirty="0"/>
              <a:t>the mantissa (significand)</a:t>
            </a:r>
          </a:p>
          <a:p>
            <a:pPr lvl="1"/>
            <a:r>
              <a:rPr lang="en-US" dirty="0"/>
              <a:t>the exponent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2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i="1" dirty="0"/>
              <a:t>Normalized form</a:t>
            </a:r>
            <a:r>
              <a:rPr lang="en-US" dirty="0"/>
              <a:t>:  exactly one digit (non-zero) to left of decimal point</a:t>
            </a:r>
          </a:p>
          <a:p>
            <a:pPr>
              <a:lnSpc>
                <a:spcPct val="110000"/>
              </a:lnSpc>
              <a:spcBef>
                <a:spcPts val="1800"/>
              </a:spcBef>
              <a:tabLst>
                <a:tab pos="4406900" algn="l"/>
              </a:tabLst>
            </a:pPr>
            <a:r>
              <a:rPr lang="en-US" dirty="0"/>
              <a:t>Alternatives to representing 1/1,000,000,000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>
                <a:solidFill>
                  <a:srgbClr val="FF0000"/>
                </a:solidFill>
              </a:rPr>
              <a:t>Normalized: 	1.0×10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/>
              <a:t>Not normalized: 	0.1×10</a:t>
            </a:r>
            <a:r>
              <a:rPr lang="en-US" baseline="30000" dirty="0"/>
              <a:t>-8</a:t>
            </a:r>
            <a:r>
              <a:rPr lang="en-US" dirty="0"/>
              <a:t>,10.0×10</a:t>
            </a:r>
            <a:r>
              <a:rPr lang="en-US" baseline="30000" dirty="0"/>
              <a:t>-10</a:t>
            </a:r>
            <a:r>
              <a:rPr lang="en-US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8640" y="1216152"/>
            <a:ext cx="7277103" cy="2179827"/>
            <a:chOff x="548640" y="1216152"/>
            <a:chExt cx="7277103" cy="2179827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22817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6.02</a:t>
              </a:r>
              <a:r>
                <a:rPr lang="en-US" sz="32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× 10</a:t>
              </a:r>
              <a:r>
                <a:rPr lang="en-US" sz="32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3" y="2511552"/>
              <a:ext cx="2498726" cy="854076"/>
              <a:chOff x="2688" y="1296"/>
              <a:chExt cx="1574" cy="538"/>
            </a:xfrm>
          </p:grpSpPr>
          <p:sp>
            <p:nvSpPr>
              <p:cNvPr id="32786" name="Rectangle 5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2787" name="Line 6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11472" y="2465703"/>
              <a:ext cx="2468563" cy="930276"/>
              <a:chOff x="899" y="1296"/>
              <a:chExt cx="1555" cy="586"/>
            </a:xfrm>
          </p:grpSpPr>
          <p:sp>
            <p:nvSpPr>
              <p:cNvPr id="32784" name="Rectangle 8"/>
              <p:cNvSpPr>
                <a:spLocks noChangeArrowheads="1"/>
              </p:cNvSpPr>
              <p:nvPr/>
            </p:nvSpPr>
            <p:spPr bwMode="auto">
              <a:xfrm>
                <a:off x="899" y="1584"/>
                <a:ext cx="1555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decimal point</a:t>
                </a:r>
              </a:p>
            </p:txBody>
          </p:sp>
          <p:sp>
            <p:nvSpPr>
              <p:cNvPr id="32785" name="Line 9"/>
              <p:cNvSpPr>
                <a:spLocks noChangeShapeType="1"/>
              </p:cNvSpPr>
              <p:nvPr/>
            </p:nvSpPr>
            <p:spPr bwMode="auto">
              <a:xfrm>
                <a:off x="1809" y="1296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349242" y="1216152"/>
              <a:ext cx="2476501" cy="911224"/>
              <a:chOff x="3024" y="523"/>
              <a:chExt cx="1560" cy="574"/>
            </a:xfrm>
          </p:grpSpPr>
          <p:sp>
            <p:nvSpPr>
              <p:cNvPr id="32777" name="Line 15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5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408" y="523"/>
                <a:ext cx="1176" cy="538"/>
                <a:chOff x="3408" y="523"/>
                <a:chExt cx="1176" cy="538"/>
              </a:xfrm>
            </p:grpSpPr>
            <p:sp>
              <p:nvSpPr>
                <p:cNvPr id="3277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86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0" name="Rectangle 18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32781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3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Left Brace 23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54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Computer arithmetic that supports this called </a:t>
            </a:r>
            <a:r>
              <a:rPr lang="en-US" dirty="0">
                <a:solidFill>
                  <a:srgbClr val="FF0000"/>
                </a:solidFill>
              </a:rPr>
              <a:t>floating point</a:t>
            </a:r>
            <a:r>
              <a:rPr lang="en-US" dirty="0"/>
              <a:t> due to the “floating” of the binary point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>
                <a:latin typeface="Courier New" charset="0"/>
              </a:rPr>
              <a:t>float</a:t>
            </a:r>
            <a:r>
              <a:rPr lang="en-US" dirty="0"/>
              <a:t> (or </a:t>
            </a:r>
            <a:r>
              <a:rPr lang="en-US" dirty="0">
                <a:latin typeface="Courier New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8640" y="1216152"/>
            <a:ext cx="7275514" cy="2182814"/>
            <a:chOff x="548640" y="1216152"/>
            <a:chExt cx="7275514" cy="2182814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19611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1.01</a:t>
              </a:r>
              <a:r>
                <a:rPr lang="en-US" sz="32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×   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4" y="2511553"/>
              <a:ext cx="2501901" cy="854076"/>
              <a:chOff x="2851" y="1339"/>
              <a:chExt cx="1576" cy="538"/>
            </a:xfrm>
          </p:grpSpPr>
          <p:sp>
            <p:nvSpPr>
              <p:cNvPr id="34834" name="Rectangle 5"/>
              <p:cNvSpPr>
                <a:spLocks noChangeArrowheads="1"/>
              </p:cNvSpPr>
              <p:nvPr/>
            </p:nvSpPr>
            <p:spPr bwMode="auto">
              <a:xfrm>
                <a:off x="3093" y="1579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4835" name="Line 6"/>
              <p:cNvSpPr>
                <a:spLocks noChangeShapeType="1"/>
              </p:cNvSpPr>
              <p:nvPr/>
            </p:nvSpPr>
            <p:spPr bwMode="auto">
              <a:xfrm>
                <a:off x="2851" y="1339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76216" y="2468690"/>
              <a:ext cx="2205039" cy="930276"/>
              <a:chOff x="1060" y="1269"/>
              <a:chExt cx="1389" cy="586"/>
            </a:xfrm>
          </p:grpSpPr>
          <p:sp>
            <p:nvSpPr>
              <p:cNvPr id="34832" name="Rectangle 8"/>
              <p:cNvSpPr>
                <a:spLocks noChangeArrowheads="1"/>
              </p:cNvSpPr>
              <p:nvPr/>
            </p:nvSpPr>
            <p:spPr bwMode="auto">
              <a:xfrm>
                <a:off x="1060" y="1557"/>
                <a:ext cx="138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binary point</a:t>
                </a:r>
              </a:p>
            </p:txBody>
          </p:sp>
          <p:sp>
            <p:nvSpPr>
              <p:cNvPr id="34833" name="Line 9"/>
              <p:cNvSpPr>
                <a:spLocks noChangeShapeType="1"/>
              </p:cNvSpPr>
              <p:nvPr/>
            </p:nvSpPr>
            <p:spPr bwMode="auto">
              <a:xfrm>
                <a:off x="1803" y="126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349241" y="1216152"/>
              <a:ext cx="2474913" cy="906461"/>
              <a:chOff x="3024" y="523"/>
              <a:chExt cx="1559" cy="571"/>
            </a:xfrm>
          </p:grpSpPr>
          <p:sp>
            <p:nvSpPr>
              <p:cNvPr id="34828" name="Line 11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2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408" y="523"/>
                <a:ext cx="1175" cy="538"/>
                <a:chOff x="3408" y="523"/>
                <a:chExt cx="1175" cy="538"/>
              </a:xfrm>
            </p:grpSpPr>
            <p:sp>
              <p:nvSpPr>
                <p:cNvPr id="3483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85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31" name="Rectangle 14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2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26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Left Brace 24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9330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Notation Translation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Convert from scientific notation to binary point</a:t>
                </a:r>
                <a:endParaRPr lang="en-US" sz="2400" baseline="30000" dirty="0"/>
              </a:p>
              <a:p>
                <a:pPr lvl="1"/>
                <a:r>
                  <a:rPr lang="en-US" sz="2000" dirty="0"/>
                  <a:t>Perform the multiplication by shifting the decimal until the exponent disappears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1.011</a:t>
                </a:r>
                <a:r>
                  <a:rPr lang="en-US" sz="18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/>
                  <a:t>4</a:t>
                </a:r>
                <a:r>
                  <a:rPr lang="en-US" sz="1800" dirty="0"/>
                  <a:t> = 10110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22</a:t>
                </a:r>
                <a:r>
                  <a:rPr lang="en-US" sz="1800" baseline="-25000" dirty="0"/>
                  <a:t>10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1.011</a:t>
                </a:r>
                <a:r>
                  <a:rPr lang="en-US" sz="18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/>
                  <a:t>-2</a:t>
                </a:r>
                <a:r>
                  <a:rPr lang="en-US" sz="1800" dirty="0"/>
                  <a:t> = 0.01011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0.34375</a:t>
                </a:r>
                <a:r>
                  <a:rPr lang="en-US" sz="1800" baseline="-25000" dirty="0"/>
                  <a:t>10</a:t>
                </a:r>
              </a:p>
              <a:p>
                <a:pPr lvl="2"/>
                <a:endParaRPr lang="en-US" sz="1800" baseline="-25000" dirty="0"/>
              </a:p>
              <a:p>
                <a:r>
                  <a:rPr lang="en-US" sz="2400" dirty="0"/>
                  <a:t>Convert from binary point to </a:t>
                </a:r>
                <a:r>
                  <a:rPr lang="en-US" sz="2400" i="1" dirty="0"/>
                  <a:t>normalized</a:t>
                </a:r>
                <a:r>
                  <a:rPr lang="en-US" sz="2400" dirty="0"/>
                  <a:t> scientific notation</a:t>
                </a:r>
              </a:p>
              <a:p>
                <a:pPr lvl="1"/>
                <a:r>
                  <a:rPr lang="en-US" sz="2000" dirty="0"/>
                  <a:t>Distribute out exponents until binary point is to the right of a single digit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1101.001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1.101001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×2</a:t>
                </a:r>
                <a:r>
                  <a:rPr lang="en-US" sz="1800" baseline="30000" dirty="0"/>
                  <a:t>3</a:t>
                </a:r>
              </a:p>
              <a:p>
                <a:pPr lvl="2"/>
                <a:endParaRPr lang="en-US" baseline="30000" dirty="0"/>
              </a:p>
              <a:p>
                <a:pPr lvl="2"/>
                <a:endParaRPr lang="en-US" baseline="30000" dirty="0"/>
              </a:p>
              <a:p>
                <a:r>
                  <a:rPr lang="en-US" sz="2400" b="1" dirty="0"/>
                  <a:t>Practice:  </a:t>
                </a:r>
                <a:r>
                  <a:rPr lang="en-US" sz="2400" dirty="0"/>
                  <a:t>Convert 11.375</a:t>
                </a:r>
                <a:r>
                  <a:rPr lang="en-US" sz="2400" baseline="-25000" dirty="0"/>
                  <a:t>10</a:t>
                </a:r>
                <a:r>
                  <a:rPr lang="en-US" sz="2400" dirty="0"/>
                  <a:t> to normalized binary scientific notation</a:t>
                </a:r>
              </a:p>
              <a:p>
                <a:pPr lvl="2"/>
                <a:endParaRPr lang="en-US" sz="1600" b="1" dirty="0"/>
              </a:p>
              <a:p>
                <a:pPr lvl="2"/>
                <a:endParaRPr lang="en-US" sz="16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>
                <a:blip r:embed="rId3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296960" y="394849"/>
              <a:ext cx="1542240" cy="1366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7600" y="385489"/>
                <a:ext cx="1560960" cy="13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Sign and unsigned variables in C</a:t>
                </a:r>
              </a:p>
              <a:p>
                <a:pPr lvl="1"/>
                <a:r>
                  <a:rPr lang="en-US" dirty="0"/>
                  <a:t>Bit pattern remains the same, just </a:t>
                </a:r>
                <a:r>
                  <a:rPr lang="en-US" i="1" dirty="0"/>
                  <a:t>interpreted</a:t>
                </a:r>
                <a:r>
                  <a:rPr lang="en-US" dirty="0"/>
                  <a:t> differently</a:t>
                </a:r>
              </a:p>
              <a:p>
                <a:pPr lvl="1"/>
                <a:r>
                  <a:rPr lang="en-US" dirty="0"/>
                  <a:t>Strange things can happen with our arithmetic when we convert/cast between sign and unsigned numbers</a:t>
                </a:r>
              </a:p>
              <a:p>
                <a:pPr lvl="2"/>
                <a:r>
                  <a:rPr lang="en-US" dirty="0"/>
                  <a:t>Type of variables affects behavior of operators (shifting, comparison)</a:t>
                </a:r>
              </a:p>
              <a:p>
                <a:r>
                  <a:rPr lang="en-US" dirty="0"/>
                  <a:t>We can only represent so many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 lvl="1"/>
                <a:r>
                  <a:rPr lang="en-US" dirty="0"/>
                  <a:t>When we exceed the limits, </a:t>
                </a:r>
                <a:r>
                  <a:rPr lang="en-US" i="1" dirty="0"/>
                  <a:t>arithmetic overflow</a:t>
                </a:r>
                <a:r>
                  <a:rPr lang="en-US" dirty="0"/>
                  <a:t> occurs</a:t>
                </a:r>
              </a:p>
              <a:p>
                <a:pPr lvl="1"/>
                <a:r>
                  <a:rPr lang="en-US" i="1" dirty="0"/>
                  <a:t>Sign extension</a:t>
                </a:r>
                <a:r>
                  <a:rPr lang="en-US" dirty="0"/>
                  <a:t> tries to preserve value when expanding</a:t>
                </a:r>
              </a:p>
              <a:p>
                <a:r>
                  <a:rPr lang="en-US" dirty="0"/>
                  <a:t>Floating point approximates real numbers</a:t>
                </a:r>
              </a:p>
              <a:p>
                <a:pPr lvl="1"/>
                <a:r>
                  <a:rPr lang="en-US" dirty="0"/>
                  <a:t>We will discuss more details on Monday!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0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examples of using shift operators in combination with bitmasks, which you may find helpful for Lab 1.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Extract the 2</a:t>
            </a:r>
            <a:r>
              <a:rPr lang="en-US" baseline="30000" dirty="0"/>
              <a:t>nd</a:t>
            </a:r>
            <a:r>
              <a:rPr lang="en-US" dirty="0"/>
              <a:t> most significant byte of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Extract the sign bit of a signed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/>
          </a:p>
          <a:p>
            <a:r>
              <a:rPr lang="en-US" dirty="0"/>
              <a:t>Conditionals as Boolean expressions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120175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C0AA2-7005-494E-91EF-45614D64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Aside: C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BE5B-5FAB-46B1-A090-4704A5EF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Lab1b will have you use some C macros for bit masks</a:t>
            </a:r>
          </a:p>
          <a:p>
            <a:r>
              <a:rPr lang="en-US" dirty="0"/>
              <a:t>Syntax is of the form: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NAME expression</a:t>
            </a:r>
            <a:endParaRPr lang="en-US" dirty="0"/>
          </a:p>
          <a:p>
            <a:r>
              <a:rPr lang="en-US" dirty="0"/>
              <a:t>Can now use “NAME” instead of “expression” in code</a:t>
            </a:r>
          </a:p>
          <a:p>
            <a:r>
              <a:rPr lang="en-US" dirty="0"/>
              <a:t>Useful to help with readability/factoring in code</a:t>
            </a:r>
          </a:p>
          <a:p>
            <a:pPr lvl="1"/>
            <a:r>
              <a:rPr lang="en-US" dirty="0"/>
              <a:t>Especially useful for defining constants such as bit masks!</a:t>
            </a:r>
          </a:p>
          <a:p>
            <a:r>
              <a:rPr lang="en-US" dirty="0"/>
              <a:t>Are NOT exactly the same as a constant in Java</a:t>
            </a:r>
          </a:p>
          <a:p>
            <a:pPr lvl="1"/>
            <a:r>
              <a:rPr lang="en-US" dirty="0"/>
              <a:t>Does naïve copy and replace </a:t>
            </a:r>
            <a:r>
              <a:rPr lang="en-US" i="1" dirty="0"/>
              <a:t>before</a:t>
            </a:r>
            <a:r>
              <a:rPr lang="en-US" dirty="0"/>
              <a:t> compilation.</a:t>
            </a:r>
          </a:p>
          <a:p>
            <a:pPr lvl="1"/>
            <a:r>
              <a:rPr lang="en-US" dirty="0"/>
              <a:t>Everywhere the characters “NAME” appear in the code, the characters “expression” will now appear instead.</a:t>
            </a:r>
          </a:p>
          <a:p>
            <a:r>
              <a:rPr lang="en-US" dirty="0"/>
              <a:t>See Lecture 4 (Integers I) slides for example usages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61760-D53D-42F3-BDF9-B23AB0BC7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8904"/>
            <a:ext cx="8366125" cy="4972050"/>
          </a:xfrm>
        </p:spPr>
        <p:txBody>
          <a:bodyPr/>
          <a:lstStyle/>
          <a:p>
            <a:r>
              <a:rPr lang="en-US" dirty="0"/>
              <a:t>Extract the 2</a:t>
            </a:r>
            <a:r>
              <a:rPr lang="en-US" baseline="30000" dirty="0"/>
              <a:t>nd</a:t>
            </a:r>
            <a:r>
              <a:rPr lang="en-US" dirty="0"/>
              <a:t> most significant </a:t>
            </a:r>
            <a:r>
              <a:rPr lang="en-US" i="1" dirty="0"/>
              <a:t>byte</a:t>
            </a:r>
            <a:r>
              <a:rPr lang="en-US" dirty="0"/>
              <a:t> of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First shift, then mask: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(x&gt;&gt;16) &amp; 0xFF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pPr lvl="1"/>
            <a:r>
              <a:rPr lang="en-US" dirty="0"/>
              <a:t>Or first mask, then shift: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&amp; 0xFF0000)&gt;&gt;16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82809"/>
              </p:ext>
            </p:extLst>
          </p:nvPr>
        </p:nvGraphicFramePr>
        <p:xfrm>
          <a:off x="731520" y="3218688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47361"/>
              </p:ext>
            </p:extLst>
          </p:nvPr>
        </p:nvGraphicFramePr>
        <p:xfrm>
          <a:off x="731520" y="3593592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(x&gt;&gt;16) &amp; 0xFF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94677"/>
              </p:ext>
            </p:extLst>
          </p:nvPr>
        </p:nvGraphicFramePr>
        <p:xfrm>
          <a:off x="731520" y="2843784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x&gt;&gt;16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65363"/>
              </p:ext>
            </p:extLst>
          </p:nvPr>
        </p:nvGraphicFramePr>
        <p:xfrm>
          <a:off x="731520" y="2468880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5722012" y="2760029"/>
            <a:ext cx="1408064" cy="15146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81573"/>
              </p:ext>
            </p:extLst>
          </p:nvPr>
        </p:nvGraphicFramePr>
        <p:xfrm>
          <a:off x="731520" y="5605210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&amp; 0xFF0000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91895"/>
              </p:ext>
            </p:extLst>
          </p:nvPr>
        </p:nvGraphicFramePr>
        <p:xfrm>
          <a:off x="731520" y="5980114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(x&amp;0xFF0000)&gt;&gt;16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68168"/>
              </p:ext>
            </p:extLst>
          </p:nvPr>
        </p:nvGraphicFramePr>
        <p:xfrm>
          <a:off x="731520" y="5230306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0xFF0000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29250"/>
              </p:ext>
            </p:extLst>
          </p:nvPr>
        </p:nvGraphicFramePr>
        <p:xfrm>
          <a:off x="731520" y="4855402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5722012" y="5904381"/>
            <a:ext cx="1408064" cy="15146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70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the </a:t>
            </a:r>
            <a:r>
              <a:rPr lang="en-US" i="1" dirty="0"/>
              <a:t>sign bit </a:t>
            </a:r>
            <a:r>
              <a:rPr lang="en-US" dirty="0"/>
              <a:t>of a signed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First shift, then mask: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(x&gt;&gt;31) &amp; 0x1</a:t>
            </a:r>
          </a:p>
          <a:p>
            <a:pPr lvl="2"/>
            <a:r>
              <a:rPr lang="en-US" dirty="0"/>
              <a:t>Assuming arithmetic shift here, but this works in either case</a:t>
            </a:r>
          </a:p>
          <a:p>
            <a:pPr lvl="2"/>
            <a:r>
              <a:rPr lang="en-US" dirty="0"/>
              <a:t>Need mask to clear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s possibly shifted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59893"/>
              </p:ext>
            </p:extLst>
          </p:nvPr>
        </p:nvGraphicFramePr>
        <p:xfrm>
          <a:off x="731520" y="3108960"/>
          <a:ext cx="76809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(x&gt;&gt;31) &amp; 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73442"/>
              </p:ext>
            </p:extLst>
          </p:nvPr>
        </p:nvGraphicFramePr>
        <p:xfrm>
          <a:off x="731520" y="4846320"/>
          <a:ext cx="76809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(x&gt;&gt;31) &amp; 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124807" y="3104515"/>
            <a:ext cx="5271005" cy="749808"/>
            <a:chOff x="3124807" y="3104515"/>
            <a:chExt cx="5271005" cy="749808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383280" y="3419856"/>
              <a:ext cx="4754880" cy="118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124807" y="3104515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1525" y="3479419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807" y="4841875"/>
            <a:ext cx="5271005" cy="746125"/>
            <a:chOff x="3124807" y="4841875"/>
            <a:chExt cx="5271005" cy="746125"/>
          </a:xfrm>
        </p:grpSpPr>
        <p:sp>
          <p:nvSpPr>
            <p:cNvPr id="13" name="TextBox 12"/>
            <p:cNvSpPr txBox="1"/>
            <p:nvPr/>
          </p:nvSpPr>
          <p:spPr>
            <a:xfrm>
              <a:off x="8171525" y="5213096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807" y="4841875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383280" y="5157216"/>
              <a:ext cx="4754880" cy="118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03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Conditionals as Boolean expressions</a:t>
            </a:r>
          </a:p>
          <a:p>
            <a:pPr lvl="1"/>
            <a:r>
              <a:rPr lang="en-US" dirty="0"/>
              <a:t>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dirty="0"/>
              <a:t>, what 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(x&lt;&lt;31)&gt;&gt;31</a:t>
            </a:r>
            <a:r>
              <a:rPr lang="en-US" dirty="0"/>
              <a:t> do?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Can use in place of conditional:</a:t>
            </a:r>
          </a:p>
          <a:p>
            <a:pPr lvl="2"/>
            <a:r>
              <a:rPr lang="en-US" dirty="0"/>
              <a:t>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if(x) {a=y;} else {a=z;}</a:t>
            </a:r>
            <a:r>
              <a:rPr lang="en-US" dirty="0"/>
              <a:t> equivalent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x?y:z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a=((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(x&lt;&lt;31)&gt;&gt;31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)&amp;y) | ((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(!x&lt;&lt;31)&gt;&gt;31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)&amp;z);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0591"/>
              </p:ext>
            </p:extLst>
          </p:nvPr>
        </p:nvGraphicFramePr>
        <p:xfrm>
          <a:off x="731520" y="2377440"/>
          <a:ext cx="768096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x=!!123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(x&lt;&lt;31)&gt;&gt;31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!x&lt;&lt;31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(!x&lt;&lt;31)&gt;&gt;31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Binary representation of integers</a:t>
            </a:r>
          </a:p>
          <a:p>
            <a:pPr lvl="1"/>
            <a:r>
              <a:rPr lang="en-US" dirty="0"/>
              <a:t>Unsigned and signed</a:t>
            </a:r>
          </a:p>
          <a:p>
            <a:r>
              <a:rPr lang="en-US" dirty="0"/>
              <a:t>Shifting and </a:t>
            </a:r>
            <a:r>
              <a:rPr lang="en-US" b="1" dirty="0">
                <a:solidFill>
                  <a:srgbClr val="4B2A85"/>
                </a:solidFill>
              </a:rPr>
              <a:t>arithmetic operations </a:t>
            </a:r>
            <a:r>
              <a:rPr lang="en-US" dirty="0"/>
              <a:t>– useful for Lab 1a</a:t>
            </a:r>
          </a:p>
          <a:p>
            <a:r>
              <a:rPr lang="en-US" dirty="0"/>
              <a:t>In C: Signed, Unsigned and Casting </a:t>
            </a:r>
          </a:p>
          <a:p>
            <a:r>
              <a:rPr lang="en-US" dirty="0"/>
              <a:t>Consequences of finite width representations</a:t>
            </a:r>
          </a:p>
          <a:p>
            <a:pPr lvl="1"/>
            <a:r>
              <a:rPr lang="en-US" dirty="0"/>
              <a:t>Overflow, sign extension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8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45649"/>
                <a:ext cx="8366125" cy="4972050"/>
              </a:xfrm>
            </p:spPr>
            <p:txBody>
              <a:bodyPr/>
              <a:lstStyle/>
              <a:p>
                <a:r>
                  <a:rPr lang="en-US" dirty="0"/>
                  <a:t>The same addition procedure works for both unsigned and two’s complement integers</a:t>
                </a:r>
              </a:p>
              <a:p>
                <a:pPr lvl="1"/>
                <a:r>
                  <a:rPr lang="en-US" b="1" dirty="0"/>
                  <a:t>Simplifies hardware:</a:t>
                </a:r>
                <a:r>
                  <a:rPr lang="en-US" dirty="0"/>
                  <a:t>  only one algorithm for addition</a:t>
                </a:r>
              </a:p>
              <a:p>
                <a:pPr lvl="1"/>
                <a:r>
                  <a:rPr lang="en-US" b="1" dirty="0"/>
                  <a:t>Algorithm:</a:t>
                </a:r>
                <a:r>
                  <a:rPr lang="en-US" dirty="0"/>
                  <a:t>  simple addition, </a:t>
                </a:r>
                <a:r>
                  <a:rPr lang="en-US" dirty="0">
                    <a:solidFill>
                      <a:srgbClr val="FF0000"/>
                    </a:solidFill>
                  </a:rPr>
                  <a:t>discard the highest carry bit</a:t>
                </a:r>
              </a:p>
              <a:p>
                <a:pPr lvl="2"/>
                <a:r>
                  <a:rPr lang="en-US" dirty="0"/>
                  <a:t>Called modular addition:  result is sum </a:t>
                </a:r>
                <a:r>
                  <a:rPr lang="en-US" i="1" dirty="0"/>
                  <a:t>modulo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b="1" dirty="0"/>
                  <a:t>4-bit Examples: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45649"/>
                <a:ext cx="8366125" cy="4972050"/>
              </a:xfrm>
              <a:blipFill>
                <a:blip r:embed="rId3"/>
                <a:stretch>
                  <a:fillRect l="-29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37867"/>
              </p:ext>
            </p:extLst>
          </p:nvPr>
        </p:nvGraphicFramePr>
        <p:xfrm>
          <a:off x="914400" y="4480560"/>
          <a:ext cx="219456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31519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HW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5565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0100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+0011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</a:p>
                    <a:p>
                      <a:pPr algn="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+3</a:t>
                      </a:r>
                      <a:endParaRPr lang="en-US" sz="24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F6EB4D-1152-4F61-8C6F-A809BD47C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66620"/>
              </p:ext>
            </p:extLst>
          </p:nvPr>
        </p:nvGraphicFramePr>
        <p:xfrm>
          <a:off x="3474720" y="4480560"/>
          <a:ext cx="475488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7201970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4174502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4818937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5449503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0865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HW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HW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1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1100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+0011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-4</a:t>
                      </a:r>
                    </a:p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+1101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9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=-1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1</a:t>
                      </a:r>
                      <a:endParaRPr lang="en-US" sz="2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99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Two’s Complement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representable positive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What are the 8-bit negative encodings for the following?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158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i="1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Roboto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i="1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0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>
                              <a:solidFill>
                                <a:srgbClr val="4B2A85"/>
                              </a:solidFill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6" t="-13000" r="-677" b="-58000"/>
                          </a:stretch>
                        </a:blipFill>
                      </a:tcPr>
                    </a:tc>
                  </a:tr>
                  <a:tr h="338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226" t="-201786" r="-677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06970" y="2478024"/>
            <a:ext cx="268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(ignoring the carry-out bit)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26265"/>
              </p:ext>
            </p:extLst>
          </p:nvPr>
        </p:nvGraphicFramePr>
        <p:xfrm>
          <a:off x="118872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</a:t>
                      </a:r>
                      <a:r>
                        <a:rPr lang="en-US" sz="2400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????????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72519"/>
              </p:ext>
            </p:extLst>
          </p:nvPr>
        </p:nvGraphicFramePr>
        <p:xfrm>
          <a:off x="365760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</a:t>
                      </a:r>
                      <a:r>
                        <a:rPr lang="en-US" sz="2400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????????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35506"/>
              </p:ext>
            </p:extLst>
          </p:nvPr>
        </p:nvGraphicFramePr>
        <p:xfrm>
          <a:off x="612648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11000011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</a:t>
                      </a:r>
                      <a:r>
                        <a:rPr lang="en-US" sz="2400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????????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70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Two’s Complement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representable positive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What are the 8-bit negative encodings for the following?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158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i="1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Roboto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i="1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0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>
                              <a:solidFill>
                                <a:srgbClr val="4B2A85"/>
                              </a:solidFill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6" t="-13000" r="-677" b="-58000"/>
                          </a:stretch>
                        </a:blipFill>
                      </a:tcPr>
                    </a:tc>
                  </a:tr>
                  <a:tr h="338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26" t="-201786" r="-677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06970" y="2478024"/>
            <a:ext cx="268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(ignoring the carry-out bit)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65391"/>
              </p:ext>
            </p:extLst>
          </p:nvPr>
        </p:nvGraphicFramePr>
        <p:xfrm>
          <a:off x="118872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31635"/>
              </p:ext>
            </p:extLst>
          </p:nvPr>
        </p:nvGraphicFramePr>
        <p:xfrm>
          <a:off x="365760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11111110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29457"/>
              </p:ext>
            </p:extLst>
          </p:nvPr>
        </p:nvGraphicFramePr>
        <p:xfrm>
          <a:off x="612648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11000011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00111101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ular Callout 8"/>
          <p:cNvSpPr/>
          <p:nvPr>
            <p:custDataLst>
              <p:tags r:id="rId1"/>
            </p:custDataLst>
          </p:nvPr>
        </p:nvSpPr>
        <p:spPr bwMode="auto">
          <a:xfrm>
            <a:off x="1828800" y="5120640"/>
            <a:ext cx="5486400" cy="822960"/>
          </a:xfrm>
          <a:prstGeom prst="wedgeRoundRectCallout">
            <a:avLst>
              <a:gd name="adj1" fmla="val 17357"/>
              <a:gd name="adj2" fmla="val -482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These are the bitwise complement plus 1!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 == ~x + 1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66160" y="1524000"/>
            <a:ext cx="4141056" cy="5017532"/>
            <a:chOff x="3160713" y="1524000"/>
            <a:chExt cx="4141056" cy="5017532"/>
          </a:xfrm>
        </p:grpSpPr>
        <p:sp>
          <p:nvSpPr>
            <p:cNvPr id="56347" name="Text Box 3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32513" y="1828800"/>
              <a:ext cx="1097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UMax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 – 1</a:t>
              </a:r>
            </a:p>
          </p:txBody>
        </p:sp>
        <p:sp>
          <p:nvSpPr>
            <p:cNvPr id="56321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75313" y="3124200"/>
              <a:ext cx="457200" cy="1828800"/>
            </a:xfrm>
            <a:prstGeom prst="rect">
              <a:avLst/>
            </a:prstGeom>
            <a:solidFill>
              <a:srgbClr val="CDF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22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98913" y="3124200"/>
              <a:ext cx="457200" cy="1828800"/>
            </a:xfrm>
            <a:prstGeom prst="rect">
              <a:avLst/>
            </a:prstGeom>
            <a:solidFill>
              <a:srgbClr val="CDF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23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98913" y="4953000"/>
              <a:ext cx="457200" cy="1524000"/>
            </a:xfrm>
            <a:prstGeom prst="rect">
              <a:avLst/>
            </a:prstGeom>
            <a:solidFill>
              <a:srgbClr val="E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24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675313" y="1600200"/>
              <a:ext cx="457200" cy="1524000"/>
            </a:xfrm>
            <a:prstGeom prst="rect">
              <a:avLst/>
            </a:prstGeom>
            <a:solidFill>
              <a:srgbClr val="E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590" name="Oval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75113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26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60713" y="46482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4592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227513" y="4800600"/>
              <a:ext cx="1676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593" name="Oval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5113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29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90641" y="3124200"/>
              <a:ext cx="701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227513" y="3276600"/>
              <a:ext cx="1676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596" name="Oval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5113" y="6248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32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47590" y="6172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TMin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8" name="Oval 1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75113" y="5029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34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60713" y="49530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–1</a:t>
              </a:r>
            </a:p>
          </p:txBody>
        </p:sp>
        <p:sp>
          <p:nvSpPr>
            <p:cNvPr id="24600" name="Oval 1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5113" y="5334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36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60713" y="52578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–2</a:t>
              </a:r>
            </a:p>
          </p:txBody>
        </p:sp>
        <p:sp>
          <p:nvSpPr>
            <p:cNvPr id="24602" name="Oval 2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03913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603" name="Oval 2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03913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604" name="Oval 2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903913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605" name="Oval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903913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606" name="Oval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03913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607" name="Freeform 2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227513" y="17526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608" name="Freeform 2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227513" y="20574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24609" name="Freeform 2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227513" y="29718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56345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08713" y="4648200"/>
              <a:ext cx="9495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0/</a:t>
              </a:r>
              <a:r>
                <a:rPr lang="en-US" sz="18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UMin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346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132513" y="1524000"/>
              <a:ext cx="1097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UMax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348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08712" y="3124200"/>
              <a:ext cx="701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349" name="Text Box 3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208713" y="2819400"/>
              <a:ext cx="1093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+ 1</a:t>
              </a:r>
            </a:p>
          </p:txBody>
        </p:sp>
      </p:grpSp>
      <p:sp>
        <p:nvSpPr>
          <p:cNvPr id="56350" name="Rectangle 3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5608" y="454977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566160" y="3200400"/>
            <a:ext cx="152400" cy="3352800"/>
          </a:xfrm>
          <a:custGeom>
            <a:avLst/>
            <a:gdLst>
              <a:gd name="T0" fmla="*/ 2147483647 w 144"/>
              <a:gd name="T1" fmla="*/ 2147483647 h 2160"/>
              <a:gd name="T2" fmla="*/ 0 w 144"/>
              <a:gd name="T3" fmla="*/ 2147483647 h 2160"/>
              <a:gd name="T4" fmla="*/ 0 w 144"/>
              <a:gd name="T5" fmla="*/ 0 h 2160"/>
              <a:gd name="T6" fmla="*/ 2147483647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24588" name="Freeform 35"/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>
            <a:off x="7564438" y="1600200"/>
            <a:ext cx="152400" cy="3352800"/>
          </a:xfrm>
          <a:custGeom>
            <a:avLst/>
            <a:gdLst>
              <a:gd name="T0" fmla="*/ 2147483647 w 144"/>
              <a:gd name="T1" fmla="*/ 2147483647 h 2160"/>
              <a:gd name="T2" fmla="*/ 0 w 144"/>
              <a:gd name="T3" fmla="*/ 2147483647 h 2160"/>
              <a:gd name="T4" fmla="*/ 0 w 144"/>
              <a:gd name="T5" fmla="*/ 0 h 2160"/>
              <a:gd name="T6" fmla="*/ 2147483647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6353" name="Rectangle 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17536" y="2895600"/>
            <a:ext cx="1162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</a:p>
        </p:txBody>
      </p:sp>
      <p:sp>
        <p:nvSpPr>
          <p:cNvPr id="56354" name="Rectangle 3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sz="3600" dirty="0">
                <a:cs typeface="Helvetica Neue Light" charset="0"/>
              </a:rPr>
              <a:t>Signed/Unsigned Conversion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55" name="Rectangle 38"/>
              <p:cNvSpPr>
                <a:spLocks noGrp="1" noChangeArrowheads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290512" y="1220788"/>
                <a:ext cx="5212080" cy="1716087"/>
              </a:xfrm>
            </p:spPr>
            <p:txBody>
              <a:bodyPr/>
              <a:lstStyle/>
              <a:p>
                <a:pPr eaLnBrk="1" hangingPunct="1"/>
                <a:r>
                  <a:rPr lang="en-US" dirty="0">
                    <a:cs typeface="DejaVu Sans" charset="0"/>
                  </a:rPr>
                  <a:t>Two’s Complement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DejaVu Sans" charset="0"/>
                      </a:rPr>
                      <m:t>→</m:t>
                    </m:r>
                  </m:oMath>
                </a14:m>
                <a:r>
                  <a:rPr lang="en-US" dirty="0">
                    <a:cs typeface="DejaVu Sans" charset="0"/>
                  </a:rPr>
                  <a:t> Unsigned</a:t>
                </a:r>
              </a:p>
              <a:p>
                <a:pPr lvl="1" eaLnBrk="1" hangingPunct="1"/>
                <a:r>
                  <a:rPr lang="en-US" dirty="0">
                    <a:ea typeface="DejaVu Sans" charset="0"/>
                    <a:cs typeface="DejaVu Sans" charset="0"/>
                  </a:rPr>
                  <a:t>Ordering Inversion</a:t>
                </a:r>
              </a:p>
              <a:p>
                <a:pPr lvl="1" eaLnBrk="1" hangingPunct="1"/>
                <a:r>
                  <a:rPr lang="en-US" dirty="0">
                    <a:ea typeface="DejaVu Sans" charset="0"/>
                    <a:cs typeface="DejaVu Sans" charset="0"/>
                  </a:rPr>
                  <a:t>Negative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DejaVu Sans" charset="0"/>
                        <a:cs typeface="DejaVu Sans" charset="0"/>
                      </a:rPr>
                      <m:t>→</m:t>
                    </m:r>
                  </m:oMath>
                </a14:m>
                <a:r>
                  <a:rPr lang="en-US" dirty="0">
                    <a:ea typeface="DejaVu Sans" charset="0"/>
                    <a:cs typeface="DejaVu Sans" charset="0"/>
                  </a:rPr>
                  <a:t> Big Positive</a:t>
                </a:r>
              </a:p>
            </p:txBody>
          </p:sp>
        </mc:Choice>
        <mc:Fallback xmlns="">
          <p:sp>
            <p:nvSpPr>
              <p:cNvPr id="56355" name="Rectangle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290512" y="1220788"/>
                <a:ext cx="5212080" cy="1716087"/>
              </a:xfrm>
              <a:blipFill rotWithShape="0">
                <a:blip r:embed="rId40"/>
                <a:stretch>
                  <a:fillRect l="-585" t="-3191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809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12228</TotalTime>
  <Words>3449</Words>
  <Application>Microsoft Office PowerPoint</Application>
  <PresentationFormat>On-screen Show (4:3)</PresentationFormat>
  <Paragraphs>935</Paragraphs>
  <Slides>42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.AppleSystemUIFont</vt:lpstr>
      <vt:lpstr>Arial</vt:lpstr>
      <vt:lpstr>Arial Narrow</vt:lpstr>
      <vt:lpstr>Calibri</vt:lpstr>
      <vt:lpstr>Cambria Math</vt:lpstr>
      <vt:lpstr>Courier New</vt:lpstr>
      <vt:lpstr>Helvetica Neue Regular</vt:lpstr>
      <vt:lpstr>Roboto</vt:lpstr>
      <vt:lpstr>Roboto Light</vt:lpstr>
      <vt:lpstr>Roboto Regular</vt:lpstr>
      <vt:lpstr>Symbol</vt:lpstr>
      <vt:lpstr>Tahoma</vt:lpstr>
      <vt:lpstr>Times</vt:lpstr>
      <vt:lpstr>Times New Roman</vt:lpstr>
      <vt:lpstr>Wingdings</vt:lpstr>
      <vt:lpstr>UWTheme-351-Au19</vt:lpstr>
      <vt:lpstr>Equation</vt:lpstr>
      <vt:lpstr>Integers II, Floating Point I CSE 351 Summer 2020</vt:lpstr>
      <vt:lpstr>Administrivia</vt:lpstr>
      <vt:lpstr>Gradescope Lab Turnin</vt:lpstr>
      <vt:lpstr>Quick Aside: C Macros</vt:lpstr>
      <vt:lpstr>Integers</vt:lpstr>
      <vt:lpstr>Two’s Complement Arithmetic</vt:lpstr>
      <vt:lpstr>Why Does Two’s Complement Work?</vt:lpstr>
      <vt:lpstr>Why Does Two’s Complement Work?</vt:lpstr>
      <vt:lpstr>Signed/Unsigned Conversion Visualized</vt:lpstr>
      <vt:lpstr>Values To Remember</vt:lpstr>
      <vt:lpstr>Integers</vt:lpstr>
      <vt:lpstr>In C:  Signed vs. Unsigned</vt:lpstr>
      <vt:lpstr>Casting Surprises</vt:lpstr>
      <vt:lpstr>Casting Surprises</vt:lpstr>
      <vt:lpstr>Integers</vt:lpstr>
      <vt:lpstr>Arithmetic Overflow</vt:lpstr>
      <vt:lpstr>Overflow:  Unsigned</vt:lpstr>
      <vt:lpstr>Overflow:  Two’s Complement</vt:lpstr>
      <vt:lpstr>Sign Extension</vt:lpstr>
      <vt:lpstr>Polling Question [Int II - a]</vt:lpstr>
      <vt:lpstr>Sign Extension</vt:lpstr>
      <vt:lpstr>Sign Extension Example</vt:lpstr>
      <vt:lpstr>Practice Question</vt:lpstr>
      <vt:lpstr>Aside: Unsigned Multiplication in C</vt:lpstr>
      <vt:lpstr>Aside: Multiplication with shift and add</vt:lpstr>
      <vt:lpstr>Number Representation Revisited</vt:lpstr>
      <vt:lpstr>Floating Point Topics</vt:lpstr>
      <vt:lpstr>Representation of Fractions</vt:lpstr>
      <vt:lpstr>Representation of Fractions</vt:lpstr>
      <vt:lpstr>Fractional Binary Numbers</vt:lpstr>
      <vt:lpstr>Fractional Binary Numbers</vt:lpstr>
      <vt:lpstr>Limits of Representation</vt:lpstr>
      <vt:lpstr>Fixed Point Representation</vt:lpstr>
      <vt:lpstr>Floating Point Representation </vt:lpstr>
      <vt:lpstr>Scientific Notation (Decimal)</vt:lpstr>
      <vt:lpstr>Scientific Notation (Binary)</vt:lpstr>
      <vt:lpstr>Scientific Notation Translation</vt:lpstr>
      <vt:lpstr>Summary</vt:lpstr>
      <vt:lpstr>PowerPoint Presentation</vt:lpstr>
      <vt:lpstr>Using Shifts and Masks</vt:lpstr>
      <vt:lpstr>Using Shifts and Masks</vt:lpstr>
      <vt:lpstr>Using Shifts and Masks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Integers II CSE 351 Spring 2020</dc:title>
  <dc:creator>Justin Hsia</dc:creator>
  <cp:lastModifiedBy>Porter Jones</cp:lastModifiedBy>
  <cp:revision>198</cp:revision>
  <cp:lastPrinted>2019-10-03T21:53:18Z</cp:lastPrinted>
  <dcterms:created xsi:type="dcterms:W3CDTF">2016-10-03T02:39:59Z</dcterms:created>
  <dcterms:modified xsi:type="dcterms:W3CDTF">2020-06-30T18:55:31Z</dcterms:modified>
</cp:coreProperties>
</file>