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5.xml" ContentType="application/vnd.openxmlformats-officedocument.presentationml.notesSlide+xml"/>
  <Override PartName="/ppt/ink/ink1.xml" ContentType="application/inkml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6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7.xml" ContentType="application/vnd.openxmlformats-officedocument.presentationml.notesSlid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85.xml" ContentType="application/vnd.openxmlformats-officedocument.presentationml.tags+xml"/>
  <Override PartName="/ppt/ink/ink2.xml" ContentType="application/inkml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notesSlides/notesSlide12.xml" ContentType="application/vnd.openxmlformats-officedocument.presentationml.notesSlide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notesSlides/notesSlide13.xml" ContentType="application/vnd.openxmlformats-officedocument.presentationml.notesSlide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notesSlides/notesSlide14.xml" ContentType="application/vnd.openxmlformats-officedocument.presentationml.notesSlide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notesSlides/notesSlide15.xml" ContentType="application/vnd.openxmlformats-officedocument.presentationml.notesSlide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notesSlides/notesSlide16.xml" ContentType="application/vnd.openxmlformats-officedocument.presentationml.notesSlide+xml"/>
  <Override PartName="/ppt/ink/ink3.xml" ContentType="application/inkml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notesSlides/notesSlide17.xml" ContentType="application/vnd.openxmlformats-officedocument.presentationml.notesSlide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notesSlides/notesSlide18.xml" ContentType="application/vnd.openxmlformats-officedocument.presentationml.notesSlide+xml"/>
  <Override PartName="/ppt/ink/ink4.xml" ContentType="application/inkml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308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7" r:id="rId1"/>
  </p:sldMasterIdLst>
  <p:notesMasterIdLst>
    <p:notesMasterId r:id="rId36"/>
  </p:notesMasterIdLst>
  <p:handoutMasterIdLst>
    <p:handoutMasterId r:id="rId37"/>
  </p:handoutMasterIdLst>
  <p:sldIdLst>
    <p:sldId id="388" r:id="rId2"/>
    <p:sldId id="353" r:id="rId3"/>
    <p:sldId id="393" r:id="rId4"/>
    <p:sldId id="376" r:id="rId5"/>
    <p:sldId id="350" r:id="rId6"/>
    <p:sldId id="352" r:id="rId7"/>
    <p:sldId id="356" r:id="rId8"/>
    <p:sldId id="380" r:id="rId9"/>
    <p:sldId id="381" r:id="rId10"/>
    <p:sldId id="395" r:id="rId11"/>
    <p:sldId id="396" r:id="rId12"/>
    <p:sldId id="397" r:id="rId13"/>
    <p:sldId id="398" r:id="rId14"/>
    <p:sldId id="399" r:id="rId15"/>
    <p:sldId id="400" r:id="rId16"/>
    <p:sldId id="401" r:id="rId17"/>
    <p:sldId id="403" r:id="rId18"/>
    <p:sldId id="377" r:id="rId19"/>
    <p:sldId id="378" r:id="rId20"/>
    <p:sldId id="387" r:id="rId21"/>
    <p:sldId id="351" r:id="rId22"/>
    <p:sldId id="358" r:id="rId23"/>
    <p:sldId id="357" r:id="rId24"/>
    <p:sldId id="360" r:id="rId25"/>
    <p:sldId id="365" r:id="rId26"/>
    <p:sldId id="383" r:id="rId27"/>
    <p:sldId id="280" r:id="rId28"/>
    <p:sldId id="281" r:id="rId29"/>
    <p:sldId id="366" r:id="rId30"/>
    <p:sldId id="402" r:id="rId31"/>
    <p:sldId id="386" r:id="rId32"/>
    <p:sldId id="372" r:id="rId33"/>
    <p:sldId id="373" r:id="rId34"/>
    <p:sldId id="374" r:id="rId35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BD0"/>
    <a:srgbClr val="4B2A85"/>
    <a:srgbClr val="FFFF99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184" autoAdjust="0"/>
    <p:restoredTop sz="92593" autoAdjust="0"/>
  </p:normalViewPr>
  <p:slideViewPr>
    <p:cSldViewPr snapToGrid="0">
      <p:cViewPr varScale="1">
        <p:scale>
          <a:sx n="68" d="100"/>
          <a:sy n="68" d="100"/>
        </p:scale>
        <p:origin x="10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A9ABE-ECDE-4645-AFC5-968F123CE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402873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18T07:16:19.17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88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19-10-18T07:16:19.266"/>
    </inkml:context>
  </inkml:definitions>
  <inkml:trace contextRef="#ctx0" brushRef="#br0">14525 8412 164 0,'-3'-2'63'0,"3"4"-49"0,0 1 20 16,0-3 8-16,0 0-8 15,0 0-2-15,0 0-5 16,0 0-2-16,0 0-14 15,6 2-2-15,0-2 1 0,3 0-6 16,3 0 0-16,0-2-2 0,-1 2-2 16,4-3 1-16,-3 3-1 15,0 0 2-15,0 0 3 16,-3 0-2-16,0 0-2 16,-3 0-11-16,0 0-6 15,-3-2-21-15,-3 2-9 16,0-3-24-16,0 3-8 15,-3 0-5 1</inkml:trace>
  <inkml:trace contextRef="#ctx0" brushRef="#br0" timeOffset="1">14522 8499 184 0,'-6'3'68'0,"6"-3"-52"0,0 3 12 15,0-3 5 1,0 0-6-16,0 0-1 0,6 2-3 16,0-2-3-16,3 0-10 15,3 0-4-15,3-2-2 0,-1-1-2 16,1 0 1-16,0 3 0 16,0 0 1-16,0-2-20 15,-3 2-7-15,-3 0-30 16,0 0-11-16,0 0-35 15</inkml:trace>
  <inkml:trace contextRef="#ctx0" brushRef="#br0" timeOffset="2">14945 8193 156 0,'-3'-16'57'0,"3"10"-44"0,-3-2 14 0,3 6 3 15,-3-1-4-15,0 1-1 16,0-1-5-16,-3 0-2 15,0 3-10-15,-3 3-5 0,0 2 0 16,0 3-2-16,-3 8-1 16,-3 13 1-16,-3 11-1 15,-2-1-3-15,2 1 2 16,12 2 1-16,3 1 2 16,6 2-1-16,6 0-1 15,6-3 3-15,2-5 2 16,4-8 2-16,0-10 3 15,3-9 4-15,0-12 3 16,0-12-5-16,-1-4-2 16,-2-6-1-16,0-2-1 0,-6-3 2 15,-3-6 4-15,-6-5 1 16,-6-4 0-16,-3-1-5 16,-3 2-4-16,-3 6 3 15,-3 8 4-15,0 0-9 16,0 10-2-16,0 4-20 15,0 4-8-15,3 6-19 16,3 2-10-16,3 3-23 0,3 0-11 16,6 0-7-1</inkml:trace>
  <inkml:trace contextRef="#ctx0" brushRef="#br0" timeOffset="3">15138 8163 176 0,'-3'0'68'0,"6"3"-52"0,3 2-3 16,-3 1-5-16,0 2 0 15,-3 7 5-15,3 12-1 16,0 10 1-16,0 0-7 15,0-3 5-15,0 1 2 0,-3-3 5 16,0-1 1-16,0-4-13 16,0-3-5-16,0-6 3 15,0-2 4-15,0-5-2 0,0-3 2 16,-3-6 6-16,3-2 3 16,0 0 0 15,9-16-11-31,0 0-6 15,3 3-3-15,3 0 2 16,-1 0 0-16,4 2 1 16,3 1 0-16,0 4-5 0,0 1 1 15,0 5 2-15,-4 5 1 16,1 3-2-16,-3 5 2 16,-3 3 12-16,-3 3 5 15,-6 2 0-15,-6 3 3 16,-3 0-6-16,0-1-3 15,-3-4-3-15,-3-3 0 16,-6-6-6-16,1-2-3 0,-4-5-8 16,0-6-4-16,0-2-10 15,6-3-5-15,3-2-35 16,3-1-14-16</inkml:trace>
  <inkml:trace contextRef="#ctx0" brushRef="#br0" timeOffset="4">15525 8179 168 0,'3'-18'66'0,"-3"13"-52"0,-3-6 23 0,3 8 9 16,0-2-11-16,0 2-2 15,-3 1-11-15,-3-1-1 16,0 3-12-16,-3 5-5 0,0 6-3 16,-3 10-4-16,-3 13 2 15,1 11 1-15,-1 3 2 16,3 2-1-16,6 1-1 0,3-1 1 15,6-2 1-15,6-6 1 16,6-8 3-16,8-7 3 16,7-17 2-16,9-10-1 15,9-10-1-15,-7-9-1 16,-2-5 0-16,-9-2 2 16,-9-6 1-16,-10-5 3 15,-11-8 4-15,-8 0-4 16,-7 5 0-16,-3 3-13 15,-3 11-3-15,0 5-12 16,3 2-7-16,3 9-21 16,3 4-9-16,4 6-30 15,5 11-12-15,0 8-14 16</inkml:trace>
  <inkml:trace contextRef="#ctx0" brushRef="#br0" timeOffset="5">15823 8605 236 0,'-3'8'90'0,"6"-5"-70"0,-3 0 6 0,0-3-1 15,0 0 4-15,0 0 4 16,0 0-4-16,0-3-1 16,0 0-15-16,0-2-8 0,0 0-1 15,3-1-5-15,-3 4-2 0,0-1-1 16,0 0 3-16,0 3-2 16,0 0 1-16,0 0 4 15,0 0 1-15,0 0-4 16,0 0 1-16,0 0-2 15,0 0-2-15,0 0-24 16,0 0-11-16,3 0-51 16,3 0-20-16,0-2 12 15</inkml:trace>
  <inkml:trace contextRef="#ctx0" brushRef="#br0" timeOffset="6">15995 8600 232 0,'6'3'88'0,"-3"-3"-69"0,-3 2 13 0,3 4 2 16,-3-6 0-16,0 0 4 16,3 5-17-16,-3-5-4 15,0 0-11-15,0 0-6 0,0 0-1 16,0 0-1-16,3-3 0 15,3 1-3-15,-3-1 1 0,0-2 2 16,0 2 1-16,0 0-2 16,-3 1 2-16,0 2 1 15,0 0 2-15,0 0-1 16,0 0-1-16,0 0 1 16,-3 0-1-16,0 0-25 15,3 0-10-15,0 0-48 16,0 0-22-1,3 0 6-15</inkml:trace>
  <inkml:trace contextRef="#ctx0" brushRef="#br0" timeOffset="7">16195 8581 288 0,'3'3'107'0,"-3"-3"-83"0,3 3-1 0,-3-3-5 16,3 2 9-16,-3-2 7 15,0 6-6-15,0-1-2 16,0-5-15-16,0 0-7 0,0 0-2 16,0 0-7-16,0 0 1 15,3-3-5-15,3 1-1 16,0-1-4-16,0 3 1 16,-1 0 5-16,-5 0 2 15,0 0 6-15,0 0 2 16,0 0 0-16,0 0 1 15,0 3 0-15,0-1 3 16,0 1-5-16,0-3-1 16,-3 0-31-16,3-3-12 15,3 3-79 1,3-2-54-16,3-4 77 0</inkml:trace>
  <inkml:trace contextRef="#ctx0" brushRef="#br0" timeOffset="8">16507 8235 172 0,'3'-16'66'0,"-3"11"-52"0,3-3 12 0,-3 2 1 0,0 1-2 16,0 0 0-16,0 0-8 15,-3-1 0-15,0 4-10 16,0-1 0-16,-9 6-4 15,1 2-8 1,-1 6 2-16,-3 4 3 0,0 12 1 16,0 2-1-16,0 3 1 15,3 2-1-15,3 1 0 16,0 2 0-16,6 0 4 16,3 2 2-16,6-2-2 0,6-5-1 15,6-5 3-15,6-9 1 16,9-13 3-16,5-7 4 15,1-6-6-15,-3-5 0 16,-7-6 11-16,-2-2 5 16,-6-6-6-16,-9-4-3 15,-3-9 7-15,-9-5 5 16,0 8-3-16,-18-5-2 16,-3 5-12-16,-6 5-4 15,4 3-11-15,2 8-4 16,0 5-13-16,3 5-6 15,3 3-34-15,3 6-15 16,3 4-67 0</inkml:trace>
  <inkml:trace contextRef="#ctx0" brushRef="#br0" timeOffset="9">14796 3391 180 0,'-6'-8'68'0,"6"5"-52"0,-3-2 12 0,3 3 5 16,-3-1-2-16,0 0 4 16,0 1 1-16,-3 2-1 15,0 0-18-15,-3 0-4 0,0 2-1 16,-5 4-7-16,-1 4-1 16,-3 3-4-16,-3 6-1 15,-3 10-1-15,3 13 0 16,6 3 2-16,6 6 0 0,9-4-3 15,9-4 2-15,6-4 3 16,6-4 3-16,3-9 0 16,3-7 0-16,0-11-1 15,2-8 0-15,1-8 2 16,-3-6 1-16,0-9 5 16,-7-7 5-1,-5-1 6-15,-9-4 6 0,-6 1-1 16,-6-1 1-16,-6 4-8 15,-2 2-2-15,-4 5-9 16,0 3-4-16,0 5-17 16,3 3-7-16,3-1-20 15,3 6-6-15,9 6-76 16,9-1-19 0,3 3-40-16,3-3 67 15</inkml:trace>
  <inkml:trace contextRef="#ctx0" brushRef="#br0" timeOffset="10">14984 3375 240 0,'-6'5'90'0,"12"3"-70"0,-6 6 8 0,3-4 0 0,0 9-2 16,-1 10 2-16,1 5-7 16,-3 9-2-16,3-1-11 15,-3-2-3-15,0-6 1 0,0-2-1 16,0-6 2-16,0-5-4 16,0-5 0-16,0-5 3 15,0-3 1-15,-3-3 5 16,0-5 3-16,1-5-8 15,2-3-2-15,2-5-5 16,1-6-1-16,3-2-8 16,9 0-2-16,0 0 4 15,9 2 1-15,0 6 4 16,0 5 1-16,-1 3-2 0,1 7 2 16,0 9-1-16,-3 7-2 15,-3 4 14 1,-3 1 5-16,-3-2 1 15,-6 1 3-15,-4-1-1 0,-2 0 0 16,-5-2-5-16,-4-4-3 16,9-15-27 15,-42 6-16-31,3-6-8 16,4 0-14-16,5-6-5 0</inkml:trace>
  <inkml:trace contextRef="#ctx0" brushRef="#br0" timeOffset="11">15055 3804 227 0,'0'-13'-128'0</inkml:trace>
  <inkml:trace contextRef="#ctx0" brushRef="#br0" timeOffset="12">15397 3338 256 0,'0'0'96'0,"3"3"-75"0,0 2 6 15,0 0-2-15,-3 6-1 0,3 2 5 16,-3 8-2-16,3 8-2 16,0 16-13-1,0 3-1-15,-3 2 2 0,0-5-3 0,3-2 2 16,0-4-7-16,-3-4-1 15,0-9-2-15,3-5-2 16,0-5-10-16,-3-5-6 16,3-3-32-16,0-3-14 15,-3-5-82 1</inkml:trace>
  <inkml:trace contextRef="#ctx0" brushRef="#br0" timeOffset="13">15701 3412 204 0,'-12'-5'77'0,"6"2"-60"0,0 9 8 0,3-4 0 16,-3 4-2-16,-3-1 1 15,0 5-11-15,0 4-3 16,-3 9-6-16,-2 7-5 0,2 9-2 16,6 9 8-16,3-1 6 15,3-4-5-15,9-1-1 16,0-7-1-16,3-6 2 16,-12-29 23 15,29 13-2-31,4-10 2 15,-3-9-5-15,-3-7-1 16,-4-8 3-16,-2-8 1 16,-9-3-14-16,-6-5 3 0,-3-3 2 15,-6 3-6-15,-3 3 1 0,-3 5-4 16,-3 5 0-16,0 5-19 16,0 6-5-16,1 3-15 15,-1-1-6-15,12 11-164 31</inkml:trace>
  <inkml:trace contextRef="#ctx0" brushRef="#br0" timeOffset="14">16034 3817 260 0,'6'3'99'0,"-3"-1"-77"0,-3 1 26 0,0-3 8 15,0 0-17-15,0 0-5 16,3 0-22-16,3-3-9 16,-3 1-3-16,0-1-6 0,0 0 0 15,0-2 0-15,3 2 2 16,-3 1 4-16,0-1 2 15,-3 1 0-15,0 2-2 16,0 0 12-16,-3 2 4 16,3 1-6-16,-3-1-1 15,3-2-7-15,0 0-2 0,-3 0-2 16,0 0-2-16,3 0-17 16,0 0-9-1,0 0-24-15,0 0-9 16</inkml:trace>
  <inkml:trace contextRef="#ctx0" brushRef="#br0" timeOffset="15">16263 3740 280 0,'3'3'107'0,"6"-3"-83"0,-26 32 8 0,14-24 1 15,0 0 1-15,0-3 4 16,0 0-25-16,0 0-11 16,3-5-3-16,0 0-5 0,0 0-1 15,0 0-10-15,3-2-3 16,3-3 5-16,-3 2 4 16,0 0 4-1,0 3 5-15,-3 0 12 16,0 0 6-16,0 0 0 0,0 3 1 15,0-3-14-15,0 0-4 16,0 0-24-16,0 0-12 16,2 3-38-16,4-1-14 15,0-2-20-15</inkml:trace>
  <inkml:trace contextRef="#ctx0" brushRef="#br0" timeOffset="16">16499 3791 332 0,'3'2'123'0,"6"6"-95"0,-6-8 9 16,-3 0-2-16,0 0-9 15,0 0 2-15,2 3-18 16,-2-3-6-16,0 0-3 16,0 0-10-16,6-3-2 0,0 1-5 15,0 2-3-15,0-3 2 16,-3 3 2-16,-3 0 9 15,0 0 3-15,0 0 0 16,0 0 2-16,0 0-8 16,0 0-2-16,0 0-34 0,0 0-15 15,6 0-66 1</inkml:trace>
  <inkml:trace contextRef="#ctx0" brushRef="#br0" timeOffset="17">16772 3380 220 0,'-2'-7'82'0,"2"7"-64"0,-3-3 13 16,0 0 16-1,3 6-27-15,-6-3 13 16,3 3-20-16</inkml:trace>
  <inkml:trace contextRef="#ctx0" brushRef="#br0" timeOffset="18">16656 3542 300 0,'-9'58'112'0,"6"-31"-87"0,9 23-9 0,-3-32-9 31,6-2-7-31,3 5 2 0,3 1-1 0,21-9 10 31,6-3-5-31,14-4 8 16,-5-14 11-16,-10-13 9 16,-2-11-2-16,-9-5 1 15,-12-3-19 1,-9 0 14-16,-6 3 8 0,-9 3-4 0,-6 0-1 15,-3 4-22-15,-9 1-7 16,0 6-36-16,-3 7-13 16,1 0-36-16,5 8-14 15,3 5-68-15</inkml:trace>
  <inkml:trace contextRef="#ctx0" brushRef="#br0" timeOffset="19">16817 3402 160 0,'9'-6'63'0,"-12"4"-49"0,30-1 77 31</inkml:trace>
  <inkml:trace contextRef="#ctx0" brushRef="#br0" timeOffset="20">16859 3386 427 0,'-6'-6'64'0,"0"1"-30"0,-6 0-16 15,-3 0-12-15,-3-1 3 0,0 6 1 16,-2 3-14-16,-1 5-7 16,0 5-1-16,3 3 1 15,0 10 7-15,6 6 4 16,3-3-1-16,3 3-2 15,6 0-1-15,3 0 0 16,0-9-22-16,3-4-7 16,3-9-61-1,3 1-66-15,-3-19 47 16</inkml:trace>
  <inkml:trace contextRef="#ctx0" brushRef="#br0" timeOffset="21">3580 4785 140 0,'0'-2'55'0,"9"-4"-43"0,-18 1 14 0,9 5 59 47,-15-2-45-47,1-1 0 15,-1 3-10 1,0 3-13 15,-9 18-9-31,3 21-6 0,6 0-4 16,3 1-1-16,6-1-1 15,6-5 3-15,3-5 0 16,6-3-2-16,3-8 0 16,6-2 4-16,6-6 1 0,9-8 4 15,-1-5 3-15,4-18-2 16,-3-30 7-1,-3 16 6-15,-10-7 9 16,-5 4 4 0,0 1-20-16,-18 2-6 0,-12 3 0 15,-5 0 3-15,2 8-8 16,-3-1 0-16,3 7-4 16,-3 1-2-16,3 4-17 15,3 2-9-15,3 3-20 0,1 5-8 16,8 2-5-16,0 3 2 15</inkml:trace>
  <inkml:trace contextRef="#ctx0" brushRef="#br0" timeOffset="22">3798 4732 140 0,'0'-5'55'0,"0"8"-43"0,0 7 8 15,0-4 6 1,3 4-10-16,-3 6-4 16,3 3-1-16,-3 10-6 0,3-13 4 15,-3 37 3-15,0-8 5 16,0 0 2-16,-3-35-10 0,-3 22-3 15,3-8-4-15,3 0 1 16,0-14 0-16,0 1 3 16,-6-9 6-1,9 6 2-15,-3-8-10 16,3-8-4-16,0 0-7 16,0-10-1-16,6 2 2 0,-3-3 1 15,5-2 3-15,1 3 3 16,3 7-5-16,0 1 1 15,0 7 1-15,3 6 3 16,0 2 4-16,0 3 4 0,-4 10 9 16,-5-4 3-1,-6 4 14-15,-6-2-11 16,-3 5-3-16,-3-5-12 16,-2-3-4-16,-4-2-1 15,0-3 2-15,-3-3-10 16,3-16-17-1,3 17-9-15,6-41-12 16,0 46-1-16,3-24-34 16</inkml:trace>
  <inkml:trace contextRef="#ctx0" brushRef="#br0" timeOffset="23">4179 4812 144 0,'-3'-11'55'0,"6"1"-43"0,-6-4 12 16,3 12 5-16,0 4 33 31,-6 4-30-15,0-1-11-16,-6 8-5 15,-3-2-2-15,-3 15-16 0,3 3-6 16,0 16 4-16,3-5 8 0,9-3 7 16,0 0-14-16,9-5-7 15,6-6 9-15,9-2 4 16,3-21 6-16,3 13 5 16,0-24 3-16,-1 8 2 15,-2-37-4-15,-3 24 1 16,-6-9 0-16,-3-7-1 15,-3 0-1-15,-3 0 1 16,-6 3 1-16,-3 2-1 16,0 3-7-16,-6-1-5 15,-3 9-13-15,0 3-4 16,12 10-103 15,-15 0-9-31,9 2-8 16</inkml:trace>
  <inkml:trace contextRef="#ctx0" brushRef="#br0" timeOffset="24">4536 4788 164 0,'3'0'63'0,"-3"-3"-49"0,0 17 5 0,3-9-2 0</inkml:trace>
  <inkml:trace contextRef="#ctx0" brushRef="#br0" timeOffset="25">4530 4812 314 0,'-9'18'35'0,"3"-2"4"15,3 21-21-15,-3 3 1 16,3-3-1-16,0-8-8 15,0 8 4 1,-3-2-2-16,3-4-7 0,3-7 0 16,-3-5-3-16,3-6-2 15,-3-8-4-15,0 6 0 16,0-9-16-16,0 4-6 16,3-4-23-16,0-2-8 15,0 0-50 1</inkml:trace>
  <inkml:trace contextRef="#ctx0" brushRef="#br0" timeOffset="26">4720 5166 212 0,'0'-2'82'0,"-12"4"-64"0,15-2 18 15,-3 0 2-15,0 0-18 0,0 0-3 16,0 0-16 0,0-5-5-16,0 5 2 15,0-5-2-15,0 5 2 0,0 0-9 16,0 0-3-16,6-8 2 16,0 11 5-16,-3-9 4 0,-3 6 4 31,0 0 11-31,-3 3 7 15,3-3-10-15,0 5-5 16,0-7-18-16,0 4-6 16,-3 1-50-1,3-3-58-15,6 2 27 16</inkml:trace>
  <inkml:trace contextRef="#ctx0" brushRef="#br0" timeOffset="27">4860 5137 224 0,'-3'6'85'0,"3"-20"-66"0,-3 20 3 16,3-6-3-16,0 0-1 15,0 0 3-15,0 0-22 16,0 0-11-16,0 0-54 31,0 0 2-31,3 2-1 16,-3-2-6-16,3 3-2 16</inkml:trace>
  <inkml:trace contextRef="#ctx0" brushRef="#br0" timeOffset="28">5054 5148 160 0,'-3'-3'60'0,"12"3"-47"0,-21 11 17 0,18-16 3 0,-3 10 1 16,-6 0 5-16,6-2-11 16,-3 2-4-16,3-5-14 15,-3 0-13-15,0 0-3 0,3 0-7 16,-3 0-2-16,3-3-18 16,-3 3-6-16,3 0-37 15,0 0-39 1,3 0 40-16</inkml:trace>
  <inkml:trace contextRef="#ctx0" brushRef="#br0" timeOffset="29">5340 4764 236 0,'-3'0'88'0,"8"6"-69"0,-5 1 0 0,0-1-4 15,0 4-2 1,-2 6 2-16,2 8 0 0,-3 8 1 16,3 2 20 15,-3 24-17-31,0-13-8 15,0-5-6 1,0-6-5-16,3-4 3 0,0-9-2 16,0-5-1-16,0-3 3 15,0-3-2-15,-3-4-1 16,3-1 3-16,0-5-62 31,-3 3-20-15,0-3-11-16,0-3-13 15</inkml:trace>
  <inkml:trace contextRef="#ctx0" brushRef="#br0" timeOffset="30">2863 4846 188 0,'-12'0'71'0,"9"3"-55"0,-3 0 48 31,9 4-24-15,-3-7-9-16,3 6-12 15,6-1-3-15,0 0 22 32,12 1-17-17,0-6-3-15,2 5-13 16,1-5-4-16,0 0-1 16,-3 0 2-16,0 3-1 15,0-3-1-15,-1 2 3 0,1-2-2 0,-6-2-1 16,-3-1 1-16,0 0-12 15,-3 3-3 1,3-2-11-16,-6 2-4 16,0 2-9-16,-3-4-3 15,-3 2-9-15,0 0-2 16,0 0-37 0</inkml:trace>
  <inkml:trace contextRef="#ctx0" brushRef="#br0" timeOffset="31">2884 5037 188 0,'-3'-8'71'0,"3"8"-55"0,3 0-5 16,0 5 36-1,3-10-12-15,0 7-4 16,3-2-3-16,0-2-17 16,2 4 0-16,4-7 2 0,3 5-7 15,3 0-1-15,3 8-3 16,-3-11 1-16,6 6-2 16,-7 2-1-16,-2-2 3 0,6 2 0 15,0 3-10-15,-12-8-5 16,3-5-67-16,2-6-28 15</inkml:trace>
  <inkml:trace contextRef="#ctx0" brushRef="#br0" timeOffset="32">1265 4817 160 0,'-6'-2'63'0,"3"9"-49"0,3-7 75 31,-3 0-28-15,0 0-11-16,0-2-4 31,9-11-28-31,-6-3-10 16,15 2-8-16,-1 1-1 16,4-3 1-16,6 3 0 15,9 8 0-15,-9-8 0 0,2 10 0 16,-5 0-5-16,-3 11 1 15,0 0 2-15,-3 5 1 16,-15-13 5 15,6 48 2-31,-12 0 2 16,-3-1-4-16,-12-2-1 16,3 0 3-16,-6-8 1 15,4-5-3-15,-1-5-5 0,0-1-2 16,6-5 2-16,3-2 2 0,3-3 15 15,0-6 7-15,3-2-27 16,3 0-13-16,0-3 8 16,0-5 5-16,9 0 4 15,3 0 0-15,3-2 3 16,6-1 0-16,3 0-1 16,6 1 1-16,-1 2-4 15,-2 0 0-15,-3 0 1 16,-3 2 2-16,-3 1 5 15,-3 0 6-15,0-1-9 16,-3-2-2-16,-3 0-13 16,0 0-3-16,-3-2-35 15,2-17-20 1,1 16-8-16</inkml:trace>
  <inkml:trace contextRef="#ctx0" brushRef="#br0" timeOffset="33">1506 4561 128 0,'9'29'49'0,"-36"-29"-38"0,33-27-3 0,-6 32-2 16,6 1 10-16,-3 4 9 15,3-4 1-15,-3 4 2 16,-3 9-16-16,0-9 0 0,3 9-1 15,0 2-2-15,0-2 2 0,-3-1-6 16,6-2-1-16,-6-6-2 16,5 1 1-16,-2-3 0 15,3-3 3-15,-6-5-3 16,6 0-2-16,0-2 11 16,0-4 4-16,0-2-11 15,-3 0-2-15,6-2-9 16,-6-3-1-16,3 7 7 15,-6 1 7-15,6 2-10 16,-3-2-4-16,0 5 3 16,-3 0 1-16,6 8 3 15,0 0 2-15,0 0 5 16,0 0 4-16,0 0-9 16,0 0 0-16,3 0-9 15,-3-6 0-15,0 1 14 16,2-6 9-16,-2-2 4 0,0 0 3 15,3-8-4 1,-3-1-6-16,-6-2-3 16,-3 1-9-16,3-1 0 15,-3-3-1-15,3 9 0 16,-3 4-14-16,0-2-5 16,0 3-23-16,3 5-9 0,3-16-22 15,-3 16-8 1,3 0-4-16</inkml:trace>
  <inkml:trace contextRef="#ctx0" brushRef="#br0" timeOffset="34">1750 4648 228 0,'3'5'88'0,"-6"-5"-69"0,21-5-3 15,-12 2-4-15,5 3 4 16,1 0 5 0,15 5-11-16,-3-5-6 15,-6 6-2-15,-3-4-2 0,0 1-36 16,-3 2-17-16,-1-2-11 16,1-6 256-16,3-5 117 15</inkml:trace>
  <inkml:trace contextRef="#ctx0" brushRef="#br0" timeOffset="35">2000 4492 208 0,'-3'-8'79'0,"6"13"-61"0,-6 6-5 0,3-9-7 0,3 4 11 15,0 4 11 1,0 6-3-16,-3 5 0 15,3 0-14-15,0 3-2 0,-3-3 1 16,0 1-6-16,3-4-2 0,0 1-1 16,-3-4 1-16,3-1-25 15,-3-4-10-15,3-2-45 16,-3 3-61 0,3-6 33-16</inkml:trace>
  <inkml:trace contextRef="#ctx0" brushRef="#br0" timeOffset="36">2062 4957 244 0,'-3'-2'93'0,"24"7"-72"0,-12-2-6 15,0-14 27-15,0 3-17 16,15 0-5-1,-3 3-12-15,2-8-7 0,1 10-2 16,-6-2-1-16,0 2 0 16,6-5 4-16,-6 8 3 15,-9-5-13-15,-3 5-5 16,8-5-33-16,-14 2-15 16,6-5-50-1</inkml:trace>
  <inkml:trace contextRef="#ctx0" brushRef="#br0" timeOffset="37">2399 4783 236 0,'-3'2'88'0,"6"-33"-69"0,38 31 2 0,-29-3-5 15,-3-2-14-15,0-1-2 0,0-2-4 16,-3 1 3-16,0-4 0 16,0-2 3-16,0 2 1 15,0-2 12-15,-3 5 5 0,0 0-26 16,0 3-9-16,-3 5 4 15,0 0 2-15,3 5 7 16,0 6 3-16,0 2 4 16,-3 3 4-16,3 5 5 15,-3 8 1-15,3 8-4 16,0 0 1-16,3 8-7 0,-3-5-3 16,2-3-4-16,-2-11 1 15,0 3 5 1,0-5-2-16,0 0-1 15,0-5 0-15,0-4 1 16,0-1-1-16,-3-4 2 16,3 1-2-16,-3-1-1 15,3-4-2-15,-3-1-1 16,0-5-9-16,0 0-3 16,0 0-21-16,-3 3-9 15,3-3-62 1</inkml:trace>
  <inkml:trace contextRef="#ctx0" brushRef="#br0" timeOffset="38">2500 5169 156 0,'-3'-5'57'0,"3"7"-44"0,3 4 14 15,0-9 5-15,0 3-5 16,3-3 1-16,3 3 2 16,3 0 1-16,0 0-16 15,5 0-11-15,1 0-6 0,0-2-8 16,0-1-4-16,0 3 21 16,0 0 9-16,-3 3-7 15,-9-3-5-15,5 0-2 16,-8 0 0-16,3 2-36 15,-6-7-15-15,6 2-61 16</inkml:trace>
  <inkml:trace contextRef="#ctx0" brushRef="#br0" timeOffset="39">17088 3563 156 0,'3'3'60'0,"3"10"-47"0,3-21 26 16,-9 8 9-16,9 3-13 16,0-1 6-1,0-10-10-15,3 3-17 16,5 0 2-16,4-1 2 0,6 1-6 16,9 3-2-16,-1-4-5 15,1 1-2-15,-3 2-1 16,-3 1-2-16,-6-4 1 15,-1 4 1-15,-5-1 1 16,-3 0 1-16,-3 3-5 16,-3-2-1-16,0 2 3 15,-3 0 3-15,-3-3-6 16,-3 3 0-16,0 0-60 31</inkml:trace>
  <inkml:trace contextRef="#ctx0" brushRef="#br0" timeOffset="40">17463 3529 4 0,'3'10'0'0</inkml:trace>
  <inkml:trace contextRef="#ctx0" brushRef="#br0" timeOffset="41">17153 3740 176 0,'-8'-8'68'0,"5"14"-52"0,6-6 17 16,-3-3 4-16,0 3-2 15,3 0 2-15,2 0-7 16,1 0-4-16,3 0-14 15,0 0-1-15,6-3 2 0,6 3-1 16,3-2 1-16,6-4-7 16,2 1-2-16,1 5-2 15,-3-5-2-15,-3 10-2 0,-4-2 1 16,-2-1 1-16,-3 4 2 16,-3-9-1-1,-3 6 2-15,-3-1-4 0,-3-2 0 16,0-8-26-1,-3 3-9-15,0 2-33 16,0-4-13-16,3-7 254 0,0 1 117 16</inkml:trace>
  <inkml:trace contextRef="#ctx0" brushRef="#br0" timeOffset="42">17785 3510 152 0,'-12'0'57'0,"-3"5"-44"0,15-10 10 0,-3 5 0 16,3 0 39-1,0 0-22 1,0 0-8-16,0 0 29 47,21-8-31-47,-1-2-9 15,4 2-9-15,-3-3-8 16,0 0-1-16,-3 4-1 16,0-1-4-16,-1 5 1 0,1 0 1 15,-3 3 0-15,0 3 0 16,-3 2 0-16,0 8 0 16,-3 1 2-16,-3 2-1 15,-6 7 2-15,0 4 0 16,-6 2 3-16,-3 8-3 15,-3-3-2-15,0 1 2 16,-3-6 0-16,0-3 1 0,0-4 2 16,-2-4-5-16,5-5-3 15,0-2 7-15,6-1 4 16,3-4 0-16,3-1 2 16,3-2-6-16,6-1-3 15,0-2 1-15,3-2 0 16,5-1-1-16,1 0 1 15,3 1-2-15,0 2-1 16,3-3 1-16,0 3-1 16,-1 3 0-16,-2-3 0 0,-3 0 0 15,-3 0 0-15,-3 0 2 16,-3 2 3-16,-3-4-15 16,-6 2-8-16,0 0-20 15,3-3-6 1,-3 0-19-16,3 1-5 0,0-1-57 15</inkml:trace>
  <inkml:trace contextRef="#ctx0" brushRef="#br0" timeOffset="43">18174 3301 156 0,'0'-13'57'0,"3"13"-44"0,0-3 14 16,-3 3 5-16,3 0-3 16,0 3 1-16,-3-3-11 15,3 5-4-15,0 0-4 16,-3 11-7-16,0 3 3 0,6-1-1 16,-3 1-2-16,0-1-3 15,0-2 2-15,-3-2 0 16,3-4-1-16,6-2-2 15,-3 0 1-15,0-3-1 16,-3-5 2-16,6 0 1 16,0-5 1-16,0 0 0 15,-3-1-5-15,3-2 1 16,3 3 0-16,-6-3 0 16,2 3-3-16,-2 2 0 15,0 3 2-15,0 0 2 16,0 6 0-16,0-1-1 15,3 3 1-15,0-3 1 16,-3 0-1-16,3 1 2 16,0-6 0-16,0 2 3 0,-3-4 3 15,0-4 5-15,6-4-6 16,-3-1-2-16,-4 1-1 16,1-1 1-16,-3 0-3 15,0-4-2-15,-3 4 2 16,0 3 0-16,-3-3-1 15,3 1-2-15,-3 7-17 16,3-2-6-16,0-3-18 16,0 5-4-16,0 3 2 15,3-2 1-15,3 2-45 16,0-3-24 0,3 0 55-16</inkml:trace>
  <inkml:trace contextRef="#ctx0" brushRef="#br0" timeOffset="44">18558 3338 208 0,'-3'-3'79'0,"3"1"-61"0,0 2 8 0,0 0 1 0,3 0-10 16,3 5-2-16,-3-5 0 16,9 0 3-16,0 0-10 15,3 0-4-15,3 0-3 0,3 0-1 16,0 0 0-16,2 3 0 16,-5-1 2-1,-6-2-3-15,6 3-2 0,-6 0-23 16,3-1-10-1,-9-2-52-15,6 0-12 16</inkml:trace>
  <inkml:trace contextRef="#ctx0" brushRef="#br0" timeOffset="45">18862 3208 204 0,'-3'-5'77'0,"3"0"-60"0,0 8 6 0,3 2-1 15,0 0 1-15,0 6 3 16,-3 5-11-16,0-1-4 16,3 7-7-16,-3-1-1 0,0 3 1 15,0-3-2-15,0 0 1 16,0-5-4-16,0-3 0 15,6 0-6-15,-3-2 0 16,-3-6-32-16,3 0-12 16,0 1-53-1</inkml:trace>
  <inkml:trace contextRef="#ctx0" brushRef="#br0" timeOffset="46">2646 13257 148 0,'0'-2'55'0,"6"-4"-43"0,-6 1 3 0,0 5-1 16,0-3 2-16,3-2 4 15,-3 3 1-15,-3-1 2 16,0-5-13-16,0 5 1 0,0-2 2 15,-3 0 2-15,0 5 0 16,0 0-3-16,-3 0 0 16,0 8-7-16,-3-3-1 15,-3 13-2-15,0 4-2 16,0 9-8-16,1 17-3 16,2 2 12-16,3 3 6 15,6-3-2-15,3 3-3 0,9-5-1 16,6-3-1-16,8-8 6 15,10-8 4-15,18-10 1 16,-1-14 1 0,-50-5 20 15,63-45-7-31,-13-8-1 0,-14 0 0 16,-12-5-1-16,-12 5 3 31,-36-3-23-16,-3 9-8-15,0 15-21 16,4 11-9-16,-1 2-30 16,9 6-11-16</inkml:trace>
  <inkml:trace contextRef="#ctx0" brushRef="#br0" timeOffset="47">3024 13281 156 0,'0'5'57'0,"9"3"-44"0,-12 14 5 16,3-4-1-16,-3-10 1 15,3 11 3-15,0 12-2 16,0 9-2-16,0 0-9 15,0-1-7-15,0-2-2 0,0-5 10 0,0-3 3 16,-3-2-1-16,3-3 1 16,0-6-1-16,0-5 3 15,-3-5-1-15,0 0 2 16</inkml:trace>
  <inkml:trace contextRef="#ctx0" brushRef="#br0" timeOffset="48">3018 13654 304 0,'6'-21'115'0,"3"16"-89"0,0-8-8 0,0 7-9 0</inkml:trace>
  <inkml:trace contextRef="#ctx0" brushRef="#br0" timeOffset="49">3074 13601 474 0,'27'-8'1'0,"3"8"-1"15,3 0-4-15,-4 3 0 0,-2 8 4 16,-3 2 2-16,-24-13 35 31,12 21-14-15,-6 5-3-16,-9-7-8 15,-9 0-1-15,-9-6-4 16,-3-5 1-16,-5-3-5 16,-1-5-6-16,0-5-3 0,30 5-118 31,-30-14-30-15,12 1-20-16</inkml:trace>
  <inkml:trace contextRef="#ctx0" brushRef="#br0" timeOffset="50">3464 13366 104 0,'6'-8'41'0,"-6"8"-32"0,-3-3 20 0,3 3 8 16,3 0-3-16,-3 0 1 15,0 0 6 17,0 19-23-32,0 13-7 0,0 2-7 15,0-5-1-15,0 0 4 16,0 3 4-16,3 0-6 16,-3-6-1-16,3-5 0 0,-3 6 2 15,3-9 1 1,0-5-6-16,0 1 0 0,-3-1-8 15,0-2 0 1,0-9 14-16,0-2 7 0,0 5-31 16,0-5-12-16</inkml:trace>
  <inkml:trace contextRef="#ctx0" brushRef="#br0" timeOffset="51">3798 13355 160 0,'-12'-8'63'0,"15"8"-49"0,-9 8 7 15,6-8 2-15,-3 3 8 32,-15 23-14-17,-6 9-7-15,6-3-6 16,3 2-4-16,0 6 1 31,30 18 7-31,6-13 5 16,0-6-2-16,0-15 1 15,0-8 8-15,3-16 7 16,-1-2 23 15,4-36-22-31,-6-4-8 16,-6-3-6-16,-6 0 0 0,-9 5-5 16,-3 3-3-1,-3 11-3-15,-3 5-9 0,0 2-1 16,-3 11-10-16,0 3-4 15,-3 5-22-15,6 5-8 16,0 3-24-16,3 6-8 0,9-1 267 16,3 5 121-16</inkml:trace>
  <inkml:trace contextRef="#ctx0" brushRef="#br0" timeOffset="52">4116 13652 176 0,'3'2'66'0,"0"-2"-52"0,-6 0 8 0,3 0-1 0,0 0-2 16,-3 0 1-1,3 0-3-15,6 0 0 16,-9 0-9-16,0 0-1 0,3 0 0 16,0 0-1-16,0 0 1 0,0 0 0 15,6 0 3 1,-9 0-3-16,3 0-6 15,-3 0-1-15,3 6 4 16,-3-6 5-16,-3 0-5 16,3 5-2-16,-3-3-1 15,6-2 1-15,-3-2-1 16,0 2-1-16,3 0-8 16,-3 0-3-16,0 0-29 15,0-5-12-15</inkml:trace>
  <inkml:trace contextRef="#ctx0" brushRef="#br0" timeOffset="53">4324 13620 164 0,'0'-5'63'0,"-8"5"-49"15,25 26 20-15,-11-21 6 0,3 3 0 16,-6-2 3-16,0-1 24 31,0-3-36-15,-3-2-14-16,0 0-11 16,0 0-6-16,0 0-2 15,0 0 1-15</inkml:trace>
  <inkml:trace contextRef="#ctx0" brushRef="#br0" timeOffset="54">4366 13660 292 0,'-3'0'110'0,"6"-6"-86"0,-3 6-28 0,0 0-18 16,0 0-31-16,0 0-8 16</inkml:trace>
  <inkml:trace contextRef="#ctx0" brushRef="#br0" timeOffset="55">4592 13665 168 0,'-12'2'63'0,"21"-2"-49"0,-15 0 73 16,12 0-39 0,3 0-14-16,-3 0-23 15,0 0-8-15,-6 0-3 16,0 0 2-16,0 0-1 16,0 0-12-16,0 0-4 0,-3-2-4 15,-3 4 1-15,6-4-50 16</inkml:trace>
  <inkml:trace contextRef="#ctx0" brushRef="#br0" timeOffset="56">4926 13358 168 0,'0'-11'66'0,"-3"-2"-52"0,0 13 69 16,-9 0-36-1,0 0-14-15,-3 0-20 16,0 11-8-16,0-1-3 16,0 9-2-16,1 7 1 15,2 6-4-15,0 5 2 0,3-3 1 16,6 6 0-16,3 0-3 16,6-1 0-16,6-7 6 15,6 0 3-15,8-11 3 16,7-2 5-16,15-14 3 15,-1-10 4-15,-2-9-5 16,-3-7 1-16,-4-16-1 16,-2-8 2-16,-9-2 3 15,-9-6 2-15,-18 53 36 32,-15-66-32-17,-9 10-13-15,-9 16-25 0,9 6-11 16,-8 7-16-16,-4 9-4 15,6 7 23-15,3 3-36 0,7 8-13 16,5 8-72 0</inkml:trace>
  <inkml:trace contextRef="#ctx0" brushRef="#br0" timeOffset="57">5473 13374 228 0,'-6'5'85'0,"1"3"-66"0,10-8-8 0,-2 5-6 15,6 1 8-15,6-6 6 16,0 2 10-16,9-2 7 16,-3 6-19-16,0-12-1 0,5 6 1 15,1-8-11-15,6 3-6 16,0-3 2-16,-1 0 0 15,4 3 2-15,-3 0 0 0,-3 2-2 16,-1 0 1 0,-2 1 0-16,-3-4 1 15,-3 6-2-15,-6-2-2 16,-3 2 1-16,-3-3 1 0,-6 3 1 16,3-3 3-16,-6-2-5 15,-6 2-1-15,0-2-20 16,0 0-7-16,0 5-17 15,-3 5-7-15,-3 0-13 16,0-2-5-16,0 5-22 16</inkml:trace>
  <inkml:trace contextRef="#ctx0" brushRef="#br0" timeOffset="58">5646 13567 140 0,'-15'8'55'0,"12"0"-43"0,-3-11 8 0,3 3 2 16,0 0 0-16,-3 0 4 15,6 0 8-15,0 0 3 16,0 0-19-16,0 0 3 0,0 0 0 16,0 0-11-16,0 0-3 15,3 0-3-15,-6 3 0 16,3-6-7-16,-3 3 0 15,0 0-12-15,-3 0-3 0,1 3 2 16,-10-3 5-16,0 5-1 16,0-5 1-16,3 5 3 15,-3-2 3-15,6-3 3 16,-3 0 3 0,3 0 9-16,3 0 3 0,6 0 2 15,6 0 1-15,6 5-4 16,0-5 0-16,9 0-1 15,3-5 1-15,3 5 2 16,5-8 4-16,7 3-8 16,3-3-3-16,2 3-4 15,7 2 0-15,0-2-2 16,-10 5 2-16,-2 0-2 16,-12 0-1-16,-6 0-6 15,-4 0-1-15,-2 5-32 0,-3-2-14 16,0-3-72-1</inkml:trace>
  <inkml:trace contextRef="#ctx0" brushRef="#br0" timeOffset="59">1940 13379 220 0,'-3'-5'82'0,"0"-3"-64"0,6 13 15 0,-3-2 2 15,0 2-12-15,0-5-3 16,3 8-3-16,-3-8 2 0,0 5-11 15,-3 1-2-15,3-6 0 0,0 0-5 16,-3 2-1-16,-3-2 0 16,0 6 0-16,-3-12-7 15,1 6 0-15,2 0-4 16,-3 11 2-16,0-6 3 16,-3-2 1-16,3 5 3 15,3-6 1-15,0-2 5 16,6 3 2-16,0-3 6 0,0 0 5 15,0 0-5 1,6 0-2-16,6 0-1 0,3-3-1 16,3 6-2-16,2-6 1 15,4 3-4 1,3-5-2-16,3 0 0 0,-3 2 1 16,2-2-1-1,1 0-1-15,3-1 1 0,-3 4-1 16,-7-4-3-16,7 1 5 15,-12 5 2 1,-3-3-1-16,0-2 0 16,-6 0-10-16,-6 2-5 0,6-2-16 15,-9 5-8-15,0 0-5 16,-6 0 0-16,-3 0-10 16,0 13-3-16,-3-5-35 15</inkml:trace>
  <inkml:trace contextRef="#ctx0" brushRef="#br0" timeOffset="60">1919 13615 144 0,'-14'-6'55'0,"-1"6"-43"0,18 6 25 15,-3-6 11-15,0 0-11 16,-3 0-1-16,3 0-12 0,6 0-3 16,0 0-1-1,11 0-11-15,7 0-3 0,3 0 0 16,-27 0 8 15,57-6-6-31,-10 6-1 16,-8-2-4-16,-3 2 0 15,-4 0-15-15,-11 2-5 16,-3-2 9-16,0 0-54 0,-3 6-20 16</inkml:trace>
  <inkml:trace contextRef="#ctx0" brushRef="#br0" timeOffset="61">8 13498 132 0,'3'0'52'0,"-8"0"-41"0,2 5 13 0,3-5 2 15,0 0 5-15,3 8 4 16,-6-10-8-16,0-4-2 16,3 6-14-16,0-5-4 0,0 5-1 15,6 0 12-15,-9 0 8 16,0 5-2-16,3-5-2 15,3 0-8-15,2 0-1 16,-2 0-8-16,9 0-1 16,6 0-4-16,-6 0-3 15,9 0 4-15,0 0 1 16,0-5 0-16,2 5 1 16,4-3-2-16,0-7-1 15,0 2 1-15,0 8 1 16,-4-5-3-16,1-3 0 15,0 2 3-15,-6-1 1 16,0 1-1-16,-6 6 1 0,-3 0-2 16,-3-2 2-16,0-1-2 15,-6 0 2-15,-3 3-15 16,0-5-5-16,3 5-20 16,0 0-9-16,3 5-30 15,0 1-13-15</inkml:trace>
  <inkml:trace contextRef="#ctx0" brushRef="#br0" timeOffset="62">1137 13152 148 0,'-6'-3'57'0,"3"0"-44"0,3 1 14 16,0 2 3-16,0 0 7 16,0 0 18-1,6 2-15-15,0-2-20 16,3 0-11-16,-1 0-2 0,4 0-4 16,0-2 0-1,0 2-1-15,3-6-2 0,-3 6 1 16,0 0-1-1,-3 0-22-15,0 6-8 0,3-6-25 16,-6 2-8-16</inkml:trace>
  <inkml:trace contextRef="#ctx0" brushRef="#br0" timeOffset="63">1351 12987 188 0,'-3'-5'71'0,"3"10"-55"0,3-5-2 0,3 6-6 16,-6 2 7-16,0 2 5 15,-3 6 9-15,3 11 5 16,3-4-18-16,3 4-5 0,-3-1-3 16,3-4-2-16,-3 4-1 15,6-7-3-15,3-1-2 16,-4-5-19-16,-2 0-10 15,3-5-56 1</inkml:trace>
  <inkml:trace contextRef="#ctx0" brushRef="#br0" timeOffset="64">532 13210 168 0,'6'13'66'0,"-12"-8"-52"0,6-5 8 16,-3 3-1-16,3-3 4 16,0 0 5-16,0 0-10 15,0 0-4-15,0 0-9 16,6 0 13-16,0-3 6 0,3-2-11 15,-3-3-6-15,6-3-5 16,3-2-1-16,0 0 0 16,0-3 3-16,0 6-5 0,-1-4-3 15,4 6 1 1,-3 3 0-16,0 10-2 16,0 1 0-16,0 7 2 0,-6 8 2 15</inkml:trace>
  <inkml:trace contextRef="#ctx0" brushRef="#br0" timeOffset="65">705 13440 332 0,'-24'71'123'0,"9"-44"-95"0,0 10-2 0,6-24-7 16,-2 8-12-16,-10-2-2 0,3-6 0 15,-3 6-1 1,3-6-2-16,9-5 12 0,0 2 5 0,3-2-7 16,6-8-4-16,12 0-5 15,0 0-3-15,3-5-2 16,3 5 1-16,3-8 3 15,3 3 1-15,-1-3-4 16,1 2 1-16,0 6-2 16,0 0 0-16,-3 0 2 15,-3 0 0 1,-4 0-7-16,-2 6 0 0,-3-6-15 16,0 5-5-16,-3-5-24 15,0 0-10-15,-3 0-33 16,0-5-56-1,-6-1 44-15</inkml:trace>
  <inkml:trace contextRef="#ctx0" brushRef="#br0" timeOffset="66">574 13210 132 0,'-6'0'52'0,"-3"5"-41"0,3-2 13 0,3-1 2 16,3-2-3-16,-3 3-2 15,-3-3 2-15,6 0 0 16,0 0-12-16,0 0 0 0,0 0 0 0,-3 0-4 16,0 0 1-1,3 0-7-15,0 0-1 0,-3 0 0 16,3 0 2-16,-3 5-1 15,0-5-1-15,0 0 7 16,9 0 3-16,-6 0-10 16,6-5-2-1,-3 5 5-15,9-8 5 16,0-3-2-16,3 4-1 16,0-1 2-16,-3-3-4 15,3 8-2-15,-3-2-3 16,-1 5 1-16,1 0 1 15,-3 0 0-15,0 8 4 16,0 5 5-16,0 0-1 16,-3 3 3-16,-3 0 0 0,3 3 1 15,-3 2-4-15,0-3 0 16,-3 1-1-16,0-1 1 16,-3 4-2-16,3-9-1 15,-3 5-1 1,0-4-2-16,0 1-2 15,0-1 1 1,0-9-1-16,0 0 0 16,0 1-3-16,0-4 2 15,0-2-1-15,3 0 0 16,0 0 2-16,0 0 0 16,-3 0-5-16,3 6 1 15,-3-12 0-15,3 6-1 16,-3 0-12-16,0-5-17 15,3 2-9-15,-3-2-41 16,3 0-27 0</inkml:trace>
  <inkml:trace contextRef="#ctx0" brushRef="#br0" timeOffset="67">768 13027 144 0,'-3'0'55'0,"6"-5"-43"0,-1 8 12 15,-2-3 2-15,0 0-6 16,3 2-1-16,0 3-3 16,3 1 3-16,-3 2-11 15,3 8 7-15,0-1 2 0,0 1-7 16,-3 3-3-16,3 2 4 15,-3-2 3-15,3-1-7 16,-3-5-2-16,3 1-3 16,0-1 1-16,0-5 0 15,-3-3 1-15,-3 3-2 16,6-8 1-16,0-3-4 16,0-2-2-16,-3 0-3 0,0-3 1 15,3 0 3-15,-3-3 1 16,3-2 1-16,-3 0 2 15,3 7-3-15,-4-1 0 16,1 1-10-16,-3 4-5 16,6-4 16-16,0 6 9 15,-3 6-3-15,3-1-1 16,0 5-5-16,3 1-1 16,3-3 3-16,0 5 3 15,0-2-2-15,-3-3-2 16,-3 0 0-16,0-3 1 15,0 0-3-15,0-2 0 16,-6-3 3-16,3 0 3 16,-3 0 20 15,9-11-12-31,-6 1-3 0,2-3-9 16,1-1-1-16,-6-4 0 15,0 5 2-15,3-3-1 16,3 0-3-16,-6 3 1 0,3-3-12 15,-6 5-7-15,3 3-20 16,3 3-10-16,0 5-20 16,3-3-6-16</inkml:trace>
  <inkml:trace contextRef="#ctx0" brushRef="#br0" timeOffset="68">16118 433 224 0,'-3'8'85'0,"9"-13"-66"0,-9 7 19 15,3-2 3-15</inkml:trace>
  <inkml:trace contextRef="#ctx0" brushRef="#br0" timeOffset="69">16124 438 455 0,'9'6'25'0,"2"-6"-13"16,1 2-6-16,3-4-1 0,3-1-2 16,3 0-2-16,6 1 0 15,-3-1-1-15,2 0-3 16,-8 1 2-16,3-1 7 16,6 0-5-1,-15 6 0-15,0 0-1 0,-3-3 0 16,-9-3-11-16,0 3-5 15,-3-3-6-15,0 3 1 16,-9 6-85 0,0-1-10-1</inkml:trace>
  <inkml:trace contextRef="#ctx0" brushRef="#br0" timeOffset="70">16171 624 240 0,'-18'10'90'0,"15"-34"-70"0,3 24 13 15,0 0 1 1,0 0-14-16,3 6-3 16,3-6-8-16,3-6-4 0,3 4-2 15,3-1 0-15,3-2 0 0,3-1-1 16,3 9-2-16,-1 0-2 15,4 2-1-15,0-8 4 16,-3 9 1-16,0-1-25 16,-7-5-11-16,1 5-27 15,-9-5-10-15</inkml:trace>
  <inkml:trace contextRef="#ctx0" brushRef="#br0" timeOffset="71">16743 319 176 0,'-3'-16'66'0,"0"16"-52"0,-3-2 80 31,-6 4-60-15,0 1-24-16,0 2-6 16,0 6-4-16,0 7-2 15,-3 17 0-15,3 4 1 16,1 9 0-16,5 0 3 0,3-3-1 16,6-3-1-16,6-5 14 15,5-5 5-15,-14-32 21 31,63 13-14-31,-6-8-7 16,-19-13-9-16,-5 3-5 16,-3-13 4-16,-4-14 2 15,-8-3-6-15,-12-2 1 0,-12 3 4 16,-6 5-6-16,-2 5 0 16,-4 6-2-16,3 2-2 15,-3 5-32 1,9 3-25-16,0 3-11 15,3 2-147 1,33 3 100-16</inkml:trace>
  <inkml:trace contextRef="#ctx0" brushRef="#br0" timeOffset="72">17025 298 244 0,'-17'-8'90'0,"17"-2"-70"0,3 17 4 0,-3 7-3 16,12 2-9-1,-4 7 1-15,1 4 3 16,0 2 4-16,-3 13-10 0,-3 1-1 16,3-6-2-16,-3 0-3 15,0-11-1-15,-3-2 1 0,0-5 0 16,0-1-2-1,0-5-2-15,0 0 3 0,0-7 2 16,0 2 2-16,0-8 3 16,0 0-5-16,0 0-3 15,0 0 1-15,0-3 2 16,3 0-2-16,0-2 0 16,0 0 5-16,6-6-4 15,0-10-9 1,3-3 1-16,3 8-1 15,0 6 0-15,2 2 4 16,7 8 0-16,6-3 1 16,0 9-3-16,0 4 2 0,-7 1 1 15,4 2 2-15,-6 5 1 16,0-4 3-16,-6-1 6 16,-6 0 2-16,-6-2 1 15,-21-1 6 1,-12 4-5-16,-3-7-7 15,-2-1-3-15,2-9-3 16,0 3 0-16,6 0-11 16,0-3-31-1,7-2-5-15,8 3-27 16,6-9-8-16,9 6-52 16</inkml:trace>
  <inkml:trace contextRef="#ctx0" brushRef="#br0" timeOffset="73">17570 317 168 0,'-6'-3'66'0,"12"-5"-52"0,-6 5 50 32,0 3-33-32,0 0-12 15,6 6-5-15,-3 2-3 0,-3 2 1 16,3 3 0-16,0 3-6 16,-3 3 9-16,3 10 5 0,0 11-2 15,0-6 2-15,0-2-5 16,-3-3-1-16,0 3-8 15,0-9-2-15,0-1 2 16,0-4 1-16,0-2-3 16,0-3-3-16,0-5 0 15,0-3-1-15,0 1-3 16,0-1 2-16,0-5-4 16,0 0 1-16,0 0-5 15,0 0 1-15,0-3-14 16,0 1-3-16,0 2-168 31,0-3 73-31,3 3 21 16</inkml:trace>
  <inkml:trace contextRef="#ctx0" brushRef="#br0" timeOffset="74">17886 729 200 0,'3'3'74'0,"0"-6"-58"0,0 9 12 0,-3-6 2 16</inkml:trace>
  <inkml:trace contextRef="#ctx0" brushRef="#br0" timeOffset="75">17895 735 375 0,'-3'2'11'16,"0"-2"-6"-16,0 3 9 0,0-3 5 16,0 0-9-16,0-3-6 15,3 3 0-15,0-2-1 16,3-4-4-16,0 1-1 16,0 2-2-16,3 1 3 0,0-1-2 15,-6 0 1-15,0 3 0 16,0 0 0-16,-3 0 11 15,3 0 3-15,0 0-1 16,-3 0-1 0,0-2-9-16,3 4 0 15,0-2-41 1</inkml:trace>
  <inkml:trace contextRef="#ctx0" brushRef="#br0" timeOffset="76">18020 700 200 0,'-15'-5'74'0,"12"13"-58"0,9-8 7 0,-6 3 1 16,0-1-15-16,-3-4-2 16,3 7-5-16,3-8 1 15</inkml:trace>
  <inkml:trace contextRef="#ctx0" brushRef="#br0" timeOffset="77">18040 676 228 0,'0'3'85'0,"9"-6"-66"0,-20 6 10 0,11-3 2 0,0 5-8 15,-3-5-1-15,0 6-12 16,0-6-4-16,3 16-4 16,0-9-2-16,0-1 1 0</inkml:trace>
  <inkml:trace contextRef="#ctx0" brushRef="#br0" timeOffset="78">18204 753 244 0,'3'3'93'0,"-9"-1"-72"0,3 1-6 16,3-3-6-16,6 0-10 0,-3-3-2 15,3 1-3-15,0 2-1 16,-3-3 4 15,-3 3 5-31,3 3 7 16,-3-3-3-16,6 2-1 16,-9 1-143 15,3-3 39-31,-3 0 10 0</inkml:trace>
  <inkml:trace contextRef="#ctx0" brushRef="#br0" timeOffset="79">18460 298 264 0,'12'-3'101'0,"-12"-2"-78"0,9 13 0 0,-3-3-6 16,-3 6 32 15,3 37-16-31,0 2-4 16,-3-3-11-16,-3-2-2 15,0-2-9-15,0-6-2 0,0-5-3 16,0-3-4-16,3-3 1 0,-3-5 3 16,0 0 1-16,0-5-1 15,0-5-2-15,0-3-15 16,0-5-5-16,0-3-32 16,0-3-12-16,0 3-74 15</inkml:trace>
  <inkml:trace contextRef="#ctx0" brushRef="#br0" timeOffset="80">18859 481 220 0,'-9'2'85'0,"9"17"-66"0,0-24 21 0,0 5 4 15,0 0-5-15,0 0 2 16,0 5-14-16,6 0-7 16,0-5-11-16,0 3 0 15,-3-3 2-15,12-3-2 0,-3 0 0 16,3-2-3-16,2 0-1 16,1 2-3-16,0 1 1 15,0-1-2-15,0 0 2 16,-3 1-4-16,0-1-2 15,-3-2 2-15,2 5 2 16,-5-3-7-16,-3 3-3 0,3-3-11 16,-6 1-2-16,-3-4-7 15,-3 4 1-15,0 2-12 16,-3 0-2-16,6 0-6 16,-6 5 0-16,0 0-49 15</inkml:trace>
  <inkml:trace contextRef="#ctx0" brushRef="#br0" timeOffset="81">18868 661 240 0,'-6'5'90'0,"6"0"-70"0,0-5 17 15,0 0 4-15,6 3-15 0,-3-3-5 16,6 0-8-16,3 0-1 16,-3-3-7-16,12 0 4 0,-4 1 3 15,1-1-8-15,-3-2-2 16,6 2-4-16,-6 1 0 16,-3 2-7-16,-3 0-2 15,-3 0-32-15,0 0-11 16,3 2-41-16,-6 4-51 15,-3-6 48 1</inkml:trace>
  <inkml:trace contextRef="#ctx0" brushRef="#br0" timeOffset="82">19556 825 4 0,'3'-11'2'0,"-3"3"-1"0</inkml:trace>
  <inkml:trace contextRef="#ctx0" brushRef="#br0" timeOffset="83">19210 412 144 0,'-6'0'55'0,"6"0"-43"0,0 5 21 0,0-5 6 0,9-3-2 16,-3 1 1-16,0-1-4 16,-6 1-1-16,6-1-18 15,-3 0 2-15,0 1 1 0,-3-1-6 16,6-2 1-16,-3 2-4 15,6-5 0-15,-3 0-8 16,6-2 0 0,3 2-1-16,0-3 0 0,-4 3 0 15,1 3 0-15,9 0-3 16,-3 5 2-16,-6 0-1 16,3 7 0-16,-3 1 4 15,0 8 1-15,0-2-1 16,-3 9-2-16,-1-4 1 0,-5 10 1 15,-3-3 1-15,0 6 1 16,-3-5 2-16,-5 4 1 16,-1-4-1-16,0 5-1 15,-3-6-1-15,-3 0 0 16,0-4-2-16,3 1-2 16,0-4 7-16,0-3 3 15,3-3-1-15,3-2 0 16,0-3-3-16,3 0 1 15,0-3-6-15,6 0-1 0,0-2 0 16,3-1 0 0,3 1 0-16,3 0 0 15,3-3 0-15,0 2 0 16,3 1 0-16,3 2 0 16,-3-2-3-16,5 2 2 15,-2 1 1-15,0-1 2 0,-3 0-1 16,-6-2 2-16,6-3-18 15,-9 0-6-15,-1 0-28 16,-2-3-11-16,3 0-85 16</inkml:trace>
  <inkml:trace contextRef="#ctx0" brushRef="#br0" timeOffset="84">19550 235 160 0,'-6'-14'63'0,"3"14"-49"0,3 0 16 0,0 0 3 16,0 0-5-16,0 0 0 15,3 3-11-15,3 5-3 16,-6 5-8-16,9 3 0 0,-4 0 4 16,-2-3-13-16,0 11-2 15,6-3 11-15,0 3 7 16,0-6-4-16,0 1-2 16,0-3-2-16,-3-6-1 0,3-2-5 15,6-5 1-15,-9-3-5 16,9-5 1-16,-9-1-7 15,3-4-1-15,2-1 5 16,-2 1 1-16,0-4 4 16,0 4 1-16,-6 5 5 15,3 2 2-15,-3 0-2 16,-3 6-3-16,6 0 2 16,0 2 0-16,0 0 3 0,-3 3 1 15,6-3-3-15,-3 1-1 16,0-1 3-16,0-2 1 15,-3-1 3-15,9-4 1 16,-3-1 3-16,0-5 4 16,-1 0-6-16,1-5 1 15,0-8-6-15,0 0 1 16,-3 2-5 0,-6-2-2-16,0 2-3 0,0 1-1 15,0 2-16-15,0 5-7 16,0 1-31-16,0 7-12 15,0 3-51 1</inkml:trace>
  <inkml:trace contextRef="#ctx0" brushRef="#br0" timeOffset="85">19981 504 228 0,'-6'6'85'0,"12"-1"-66"0,-3-5 21 0,3 3 4 16,0-3-11-16,0 0-4 15,6 0-11-15,6-3-3 16,3 0-9-16,2 3-2 0,-2-2 2 16,3-1-5-16,-9 3-1 15,3-3 2-15,-3 3 1 0,0 0-4 16,-3 0-1-16,-4-2-10 15,1 2-5-15,-3 0-22 16,-3 5-10-16,-3-5-18 16,0 0-6-16,3 0-21 15</inkml:trace>
  <inkml:trace contextRef="#ctx0" brushRef="#br0" timeOffset="86">20460 290 148 0,'-29'11'57'0,"38"-11"-44"0,-9 0 12 0,0 0 4 16,0 0-4-16,0 2 0 15,0 1-5-15,0 2-2 16,-9 6-10-16,6 2 1 0,-6 3 2 15,0 3-2-15,0-1 0 16,3-2-3-16,0 0 1 0,3-6-2 16,-3-2 2-16,6 0-2 15,0-2 0-15,0-6-1 16,0-3 0 0,6-2-2-16,-3-3 1 15,6-3-2-15,-6-2 2 0,3 0-4 16,-3-3 0-16,3 3 1 15,0-1 2-15,-6 4-1 16,6-1-1-16,-3 3-2 16,-3 3 1-16,0 0 1 15,6 2 2-15,-3 3-1 16,-3 0-1-16,0 5 3 16,6 3 2-16,0 5 2 0,-6 6 3 15,5 5-5 1,-2 5-1-16,-3 3-4 0,0 7-1 15,0-2 1-15,0-2 2 16,0-6 1-16,0-3 1 16,6-2-2-16,-6-5-2 15,0-4 1-15,0-1 1 16,0-4-1-16,0 1-1 16,0-3 1-1,0-3 1-15,0-2-1 0,0-3 2 16,0 2-7-16,-6 1 1 15,6 0-4-15,0-3 0 16,-3 0-10-16,-2 0-3 16,5 0-15-16,-3 0-2 0,-6 0-14 15,6 0-5-15,-3 0-34 16</inkml:trace>
  <inkml:trace contextRef="#ctx0" brushRef="#br0" timeOffset="87">20359 740 232 0,'-3'0'88'0,"3"3"-69"0,-6-3 15 15,6 0 3-15,0 0-15 16,0 0-2-16,9 2-10 16,-3-2-2-16,0 0-4 15,3 0-1-15,9 0 1 0,0 0 4 16,6 0 3-16,8 0-4 15,-2-2-2-15,0 2-2 16,-9 0-3-16,0 0 1 0,-4 0-1 16,1 2 0-16,-6-2 2 15,-3 0 1-15,-6 0 1 16,6 3-2-16,-9-3 1 16,0 3 0-16,-9-3 1 15,0 0-2-15,-3 0-2 16,-9-3 1-16,1 0 1 15,-4 3-1-15,0 0 2 16,0 0-2-16,3 3-1 0,0-3 1 16,4 3-1-16,-1-1-5 15,12 1 1-15,-3-1-3 16,3 1 2 0,3 0-4-16,3-3 1 15,0 0-271 16</inkml:trace>
  <inkml:trace contextRef="#ctx1" brushRef="#br0">6195 4477 1418 0,'-6'0'126'0,"6"0"-101"0,0 0-25 0,0 0 0 16,-6 8 38-16,1 0 2 0,5 0 1 0,-3 2 0 16,0-2-29-16,3 5-12 0,-3 1 8 0,3 4-8 15,-3-2 11-15,6 8-3 0,3 2-8 0,2 9 12 16,1 2 3-16,0 2 0 0,-6 6 0 0,3 3 0 16,-3-3-15-16,3 0 0 0,0-3 0 0,-3 1 0 15,-6-6-29-15,3 0-12 0,0-6-3 0,-3 1 0 16,-3-3-53-16,-3-2-11 0,3-3-3 0</inkml:trace>
  <inkml:trace contextRef="#ctx1" brushRef="#br0" timeOffset="1">6252 4395 1209 0,'0'0'53'0,"0"0"12"0,-6-5-52 0,6-1-13 0,0 6 0 0,0 0 0 16,-3-5 140-16,3 5 24 0,-3-5 6 0,3 5 1 16,0 0-119-16,3-6-24 0,-3-2-5 0,3 6-1 15,6-1-22-15,3 3 0 0,-3-3 0 0,6 1 0 16,0 2-10-16,2-3 0 0,4 3 0 0,0 0 0 15,3 3-7-15,6-1-2 0,-1 1 0 0,1 0 0 16,6-6 10-16,6 0 9 0,-1 1-13 0,10-1 5 16,-1 1 8-16,7-4 0 0,0-4 0 0,-1-1-8 15,1 6 8-15,2 0 0 0,10-1 0 0,-1 1 0 16,-5-3 0-16,-4 3 0 0,-5-3 0 0,-4 2 0 16,1 1 0-16,0 3 0 0,-4-4 0 0,-2 4 0 15,-1 4 15-15,-5-4 5 0,-3-1 0 0,-6-2 1 16,2 5 4-16,-5 0 1 0,0 0 0 0,-3 0 0 0,0-3-2 15,-7 3 0-15,1-3 0 0,-3 3 0 0,-3 3-16 16,0 2-8-16,-3-2 8 0,0 5-8 0,0 0 0 0,-6 2 8 16,0 1-8-16,0 5 0 0,-3 2 0 15,-3 6 0-15,0 3 0 0,-3 2 0 0,0 3 0 16,3 5 0-16,-6 0 8 0,3 2-8 0,0 4 0 0,0 4 0 16,0 4 0-16,0 1 0 0,0 1 0 0,3-2-9 15,-6-4 9-15,6-4-10 0,-3-6-10 0,0 0-1 16,0-6-1-16,-2-1 0 0,2-4 6 0,0 3 0 15,-3-2 1-15,0-4 0 0,0-1 15 0,3-4 0 16,0 1 0-16,3-4 0 0,-3-1 0 0,0-1 0 16,0 0 0-16,3-2 0 0,0-3-18 0,0 0-1 15,0 0 0-15,0-3 0 0,-6-3 6 0,0 1 1 16,0-3 0-16,-5 0 0 0,-1 0 12 0,-6-3 10 16,-3 1-2-16,-6-3 0 0,-2-1 9 0,-4 1 2 0,3-3 0 15,-9 0 0-15,-2-3 8 0,-7 1 1 0,-5 2 1 16,-4-3 0-16,-2 6-5 0,-4-3 0 0,1 0-1 0,-4 3 0 15,1 0 1-15,-4 7 0 0,1 4 0 0,2 1 0 16,4 1-24-16,-1 0 0 0,4 0 0 0,-1 3 0 31,4 2-33-31,5 3-8 0,4 0-2 0,2-3-565 0,3 3-114 0</inkml:trace>
  <inkml:trace contextRef="#ctx1" brushRef="#br0" timeOffset="2">6198 13020 576 0,'0'0'51'0,"0"0"-41"0,0 0 274 16,0 0 54-16,0 0 11 0,0 0 3 0,0 0-236 0,0 0-48 0,0 0-8 0,0 0-3 0,6 0-41 0,-6 0-16 15,0 0 11-15,0 0-11 0,6 3 0 16,0 2 0-16,0 3 0 0,-3 3 0 0,6 2 0 16,-3 5 0-16,3 4 0 0,-3 1 0 0,-3 7 8 0,0 1-8 15,-3 6 0-15,0-2 9 0,3 4-9 0,-3-2 0 16,3-2 0-16,-3-1 8 0,0-2-8 0,3-3 0 16,3 0 9-16,-3-5-9 0,0 0 0 0,0-3 0 0,0-2 0 15,-3-4 0 1,3-1-16-16,0-1-8 0,0-3-2 0,-3 1 0 15,-3-3-42-15,3 0-8 0,3 0-1 0</inkml:trace>
  <inkml:trace contextRef="#ctx1" brushRef="#br0" timeOffset="3">6276 12949 691 0,'0'0'61'15,"0"0"-49"-15,0 0-12 0,0 0 0 0,0 0 360 0,0 0 68 16,0 0 15-16,0 0 2 0,0 0-350 0,0 0-71 16,9 2-13-16,3 1-3 0,2-3-8 0,4 3-10 15,0-1 10-15,0 1-13 16,3-3-11-16,3 0-1 0,2 0-1 0,1 0 0 15,3-3-2-15,0 1-1 0,6-4 0 0,-1 4 0 0,10-1 13 0,-3 1 2 16,2-1 1-16,1 0 0 0,-3 3 13 0,-1 0 0 16,1 0 0-16,3 0 10 0,-1 3 2 0,4-3 1 15,-1 3 0-15,4-3 0 0,0 5-13 0,-7-3 8 16,-2 4-8-16,-3-6 0 0,-1 0 16 0,1 0-4 16,-3 2 0-16,-6-2 0 0,-1 0-12 0,1 0 9 0,0-2-9 15,-3 2 8-15,-4-3-8 0,-5 3 0 0,-3 0 0 16,0 0 0-16,0-3 14 0,-3 3-2 0,0-2-1 0,-3 2 0 15,0 0 15-15,-9 0 3 0,0 0 1 0,0 0 0 16,0 0-9-16,0 0-1 0,0 0-1 0,0 0 0 16,0 8-11-16,0 0-8 0,-3 2 9 0,-3 3-9 15,6 3 0-15,-3 3-8 0,6 5-1 0,-3 2 0 32,0 6-17-32,0 2-3 0,0 6-1 0,3 2 0 15,0 3-12-15,0 0-2 0,-3-2-1 0,0-4 0 0,3 1-13 0,0-6-2 0,0 1-1 16,0-6 0-16,-1 0 46 0,4-3 15 0,-3 1 0 0,0-3-10 15,0 0 18-15,0-6 4 0,0 1 1 0,-3-6 0 16,0 0 16-16,-3-2 3 0,0-1 1 0,0-5 0 16,-3 3-10-16,3-2-3 0,-2-4 0 0,-1 4 0 0,0-4-12 15,-6 1-8-15,-3 0 10 0,-6-1-10 0,0-2 9 16,-3 0-9-16,1 0 8 0,2 0-8 0,-6-2 28 0,0-1 0 16,-3 3 0-16,1-3 0 0,-4 1 6 0,-9-4 2 15,0 6 0-15,-5 0 0 0,-4 0-12 0,1 0-1 16,-4 3-1-16,0-3 0 0,-2 3-14 0,-1 2-8 15,1 0 8-15,-4 1-8 0,4-1 0 0,2 0 0 16,7 3-10-16,2 3 10 0,3-3-18 0,1 0 3 16,5-1 1-16,3 1 0 15,0 0-133-15,7-2-26 0</inkml:trace>
  <inkml:trace contextRef="#ctx1" brushRef="#br0" timeOffset="4">14176 109 979 0,'0'0'87'0,"-3"-3"-70"0,0-8-17 0,3 3 0 15,0 3 140-15,0 2 24 0,3-4 4 0,-3 7 2 16,0 0-98-16,0 0-20 0,0 0-4 0,9 2-1 16,-9-2-27-16,5 11-4 0,4 2-2 0,-3 6 0 15,3 4-6-15,-3 6 0 0,0 6-8 0,3 2 12 16,-3 5 0-16,0 8 0 0,0-2 0 0,0 2 0 15,-3 6 8-15,0-6 2 0,0-2 0 0,3-1 0 16,0 4-12-16,0-4-2 0,3 1-8 0,-3-8 12 16,3-3-12-16,-4-6 0 0,4-1-9 0,0-7 9 15,0 1-124-15,0-5-18 0,0 2-4 0</inkml:trace>
  <inkml:trace contextRef="#ctx1" brushRef="#br0" timeOffset="5">14059 109 115 0,'0'0'10'0,"0"0"-10"16,0 0 155-16,0 0 29 0,0 0 5 0,0 0 2 15,0 0-86-15,0 0-17 0,0 0-3 0,9 0-1 0,-9 0-62 0,12 0-13 16,3 0-9-16,-3 0 12 0,3-3-4 0,3 3 0 16,0 0 0-16,3-5 0 0,-4 2 4 0,4 3 0 15,3-3 0-15,0 3 0 0,6-2-2 0,2 2 0 16,1-6 0-16,3 4 0 0,3 2 0 0,-1 0 0 16,-2 0 0-16,0 0 0 0,2 0 6 0,-2 0 2 15,3 0 0-15,-1-3 0 0,1 0 10 0,3 3 1 16,5-7 1-16,1 7 0 0,3-6 11 0,-4 6 3 15,-2 0 0-15,-3-5 0 0,-4 2-20 0,1-2-4 16,0 5-1-16,-4-5 0 0,-5 2 2 0,0 0 1 16,-3 1 0-16,0-4 0 0,-7 4 13 0,1 2 2 15,-3 0 1-15,3-3 0 0,-3 3-16 0,0-2-3 0,-4 2-1 0,1 0 0 16,0-3-18-16,3 0 0 16,-3 3 8-16,3-5-8 0,-3 2 0 0,0 1-9 0,-3 2 1 0,-1-3 0 15,1 3-7-15,3 0-1 0,-3-5 0 0,0 2 0 16,-3 3 7-16,-3 0 1 0,-6 0 0 0,0 0 0 15,6 8 8-15,-6-8 0 0,0 0 0 0,0 0 0 16,0 0 0-16,0 0 0 0,0 0 0 0,6 0 0 16,-6 0 0-16,3 5 9 0,-3-5-9 0,0 0 0 15,0 0 8-15,0 8-8 0,0-8 0 0,0 8 0 16,-3-3 12-16,3-5-4 0,0 0 0 0,3 8-8 16,-3 3 8-16,3-6-8 0,-3 3 0 0,0 0 0 15,0 3 0-15,3-3 0 0,3-3 0 0,0 3 0 16,0 0 0-16,0 2-14 0,0 4 4 0,-1 2 1 15,4-1 0-15,0 1 0 0,-6 3 0 0,6 2 0 0,3 8 9 16,0 5 0-16,0-2-9 0,0 8 9 0,-3 2 0 16,0 3 0-16,-3 0 0 0,3-2 0 0,-3 4 0 15,0-7 0-15,2-3 0 0,-2 0 0 0,3-3 0 0,-3 1 0 16,3-9 0-16,-6 6 0 0,0-11 0 0,0 0 0 16,0-2 9-16,-3-1-9 0,3-4 0 0,-6-4 8 15,0 1-8-15,0-1 0 0,0-7 10 0,3 2-2 16,-3 1-8-16,-3-1 12 0,0-3-12 0,-3-2 11 15,-3 0-11-15,-2-2 10 0,-1-1-10 0,0 1 0 16,0-4 9-16,-3 1-9 0,-6 2 18 0,-3-5-1 16,1 3 0-16,-1-3 0 0,-6 3 7 0,-3-3 2 0,-2 3 0 15,-4-1 0-15,-3 1 5 0,-5 0 1 0,-4 2 0 16,-2 3 0-16,2 0-1 0,-2 3 0 0,-4 2 0 16,0-2 0-16,1-1-31 0,-4 6 0 0,-2 3-11 0,5-3 11 31,1-3-53-31,2 8-3 0,1-7-1 0,2 7-577 0,-2-5-115 0</inkml:trace>
  <inkml:trace contextRef="#ctx1" brushRef="#br0" timeOffset="27138">15077 8806 230 0,'0'0'10'0,"0"0"2"0,0 0-12 0,0 0 0 16,0 0 0-16,-13 4 0 0,9 0 39 0,4-4 5 15,0 0 0-15,0 0 1 0,-9 4-45 0,0-1 0 16,9-3-15-16,0 4 4 0,-17-4 11 0,17 0-10 15,0 0 10-15,0 0-10 0,0 0 10 0,0 8 0 0,-17-4 0 16,17-4 0-16,0 0 20 0,0 0 5 16,0 0 2-16,0 0 0 0,0 0 65 0,0 0 14 15,-5 8 2-15,5-8 1 0,0 0-35 0,0 0-7 0,0 0-2 0,0 0 0 16,-8 7-17-16,8-7-3 0,0 0-1 0,-9 4 0 16,-4 0-8-16,13-4-1 0,0 0-1 0,0 0 0 15,0 0-4-15,0 0-1 0,0 0 0 0,0 0 0 16,0 0 3-16,0 0 0 0,-4 4 0 0,4-4 0 15,0 0 2-15,0 0 1 0,-18 4 0 0,18-4 0 16,0 0-8-16,0 0-2 0,-4 4 0 0,-13-1 0 16,17-3 3-16,0 0 0 0,0 0 0 0,0 0 0 15,0 0-9-15,-5 4-2 0,-8 0 0 0,13-4 0 16,0 0-7-16,0 0-2 0,0 0 0 0,0 0 0 16,0 8 58-16,0-8 11 0,0 11 3 0,0-3 0 15,13 0-130-15,-13-8-26 16,0 12-4-16,5-1-2 0,-1-3 65 0,0 0 17 0,-4 3 0 0,0-11 0 15,9 12 0-15,-9 3 0 0,0-15 0 0,0 16 0 0,0-1 0 16,4-3 0-16,9-1 0 0,-13 1 0 0,0 3 0 0,0 1 0 16,5-1 0-16,-1 4 0 0,-4 1 0 0,4-5 0 15,5 1 0-15,-5 3 10 0,1 0 2 0,3 1 1 16,-8-5 0-16,5 4 0 0,8-3-13 0,-9-1 0 16,-4 1 0-16,4-1 0 0,9 0-10 0,-13 5 10 15,0-5-8-15,5-3 8 0,-5 3 46 0,4-3 14 16,5-1 4-16,-18 1 0 15,9 0-100-15,-4-1-19 0,4 1-4 0,0-5-1 0,-5 1 51 0,-3 0 9 0,8-8 0 16,0 0 0-16,-5 8 10 0,5-1-10 0,0-7 12 0,0 0-12 16,0 0 0-16,0 0 0 0,-4 8-10 0,4-8 10 15,0 0 21-15,0 0 12 0,-4 4 3 0,4-4 0 32,0 0-120-32,0 0-24 0,0 0-5 0,0 0-728 0</inkml:trace>
  <inkml:trace contextRef="#ctx1" brushRef="#br0" timeOffset="28697.838">14995 8872 288 0,'8'3'25'0,"-8"-3"-25"0,0 0 0 0,0 0 0 16,0 0 114-16,0 0 18 0,0 0 3 0,0 0 1 16,0 0-67-16,0 0-13 0,0 0-2 0,0 0-1 15,0 0-5-15,0 0-2 0,0 0 0 0,0 0 0 16,0 0-19-16,0 0-4 0,0 0-1 0,0 0 0 0,0 0 6 0,9-3 2 15,4-1 0-15,-9 0 0 0,9 4-6 0,-13 0-2 16,0 0 0-16,9 0 0 0,4-4-3 0,0 4-1 16,-13 0 0-16,0 0 0 0,9 4-2 0,-9-4 0 15,0 0 0-15,0 0 0 0,13 4 0 0,-13-4-1 16,9 4 0-16,-9-4 0 0,0 0-1 0,13 0 0 16,4 0 0-16,0-4 0 0,-17 4-6 0,0 0 0 15,5 4-8-15,12-4 12 0,-4 0 4 0,-13 0 0 16,0 0 0-16,0 0 0 0,13-4 0 0,0 0 0 15,5 0 0-15,-18 4 0 0,13 0-1 0,-13 0 0 16,8-4 0-16,-8 4 0 0,13-4-5 0,9 4-1 16,-13 0 0-16,-9 0 0 0,0 0-1 0,13 0-8 15,0 0 12-15,-13 0-4 0,0 0-8 0,21 0 12 0,-12 4-12 16,-9-4 12-16,9 0-3 0,8 0 0 0,1 0 0 16,-18 0 0-16,8 0 2 0,-8 0 0 0,13 0 0 0,5 0 0 15,-18 0 3-15,8 0 1 0,-8 0 0 0,13 0 0 16,-13 0-15-16,18 0 11 0,-1-4-11 0,0 4 10 15,-3 0-1-15,-1 0 0 0,-13 0 0 0,0 0 0 16,0 0-1-16,17 0-8 0,0 0 12 0,1 4-4 16,-10-4-8-16,5 4 0 0,5-4 9 0,-10 0-9 15,5 0 0-15,0 4 8 0,-13-4-8 0,9 0 0 16,9 0 0-16,-1 0 8 0,-4 4-8 0,-4-4 0 16,4 0 0-16,-5 0 9 0,5 0-9 0,0 0 0 15,-8 4 8-15,3-4-8 0,5 0 0 0,-8 3 0 16,-5-3 8-16,13 4-8 0,0-4 0 0,-4 4 0 15,-5 0 0-15,9 0 10 0,0-4-10 0,-4 0 8 16,4 0-8-16,-5 0 0 0,-8 0 9 0,9 0-9 16,8 0 8-16,-12 0-8 0,12 4 8 0,-13-4-8 0,9 0 17 0,-8 4-1 15,8-4 0-15,-13 0 0 0,4 0-24 0,5 3-6 16,-9-3-1-16,13 0 0 0,-13 0 15 0,13 4 0 16,-9-4 0-16,14 4 0 0,-14 0 12 0,9 0 4 15,-13-4 2-15,9 4 0 0,4-4-27 0,-13 0-6 16,4 4-1-16,-4-4 0 0,13 0 16 0,4 0 0 15,-17 0 0-15,9 0 0 0,4-4 0 0,0 4 0 16,-4 0 8-16,4 0-8 0,9-4 0 0,-5 4 0 16,0 0 0-16,-12 0 0 0,12 0 13 0,0 0-4 15,-8 0-1-15,4 0 0 0,-9 0-8 0,10 0-11 16,3 0 3-16,-13 0 0 0,9 0 8 0,-8 0 0 16,12 0 0-16,-13 0 0 0,9 4 11 0,-8 0-3 0,8-8 0 0,-9 4 0 15,9 0-8-15,-9 0-11 0,14 0 3 0,-14 4 0 16,9-4 8-16,-13 0 0 0,0 0 0 0,9 4 0 15,4-4 0-15,-13 0 12 0,0 0-2 0,4 0-1 16,9 3-9-16,-13-3-9 0,0 0 9 0,0 0-13 16,0 0 13-16,9 0 0 0,-9 0 0 0,0 0 0 15,0 0 0-15,13 4 0 0,-13-4 0 0,0 0 0 16,0 0 0-16,0 0 0 0,0 0 0 0,0 0 0 16,17 0 0-16,-17 0 0 0,0 0 10 0,0 0-10 15,9 0 8-15,-9 0-8 0,0 0 0 0,0 0 8 16,0 0 4-16,0 0 0 0,0 0 0 0,0 0 0 15,0 0 0-15,0 0 1 0,0 0 0 0,0 0 0 16,0 0-13-16,0 0 0 0,0 0 0 0,0 0 0 0,0 0 0 0,0 0 0 16,0 0 0-16,0 0 0 0,0 0 0 0,0 0 0 15,0 0 0-15,0 0 0 0,0 0 0 0,0 0 0 16,0 12-8-16,0-12 8 0,9 11 0 0,-9 1 0 16,4 0 0-16,-4 3 0 0,0 0 0 0,4 1 0 15,5-1 11-15,-5 12-11 0,-4 0 0 0,0 0 0 16,0 4-15-16,0-8 5 0,0 1 10 0,0-1 0 15,5 4 0-15,-5 0 8 0,0-8-8 0,0 0 0 16,4 5 0-16,-4-1 0 0,0-4 0 0,0 0 0 16,-4 1 10-16,4-9-10 0,4 5 8 0,-4-5-8 15,0 1 0-15,0 3 9 0,9-7-9 0,-9 0 0 16,0-4 0-16,-9 7 0 0,9-3 8 0,0-8-8 0,0 0 8 16,0 0-8-16,0 0 0 0,0 0 8 0,0 0-8 15,0 0 0-15,0 0 0 0,0 0 0 0,0 0 0 0,0 0 0 31,0 0-19-31,0 0-5 0,0 0-2 0,0 0 0 16,0 0-122-16,0 0-24 0</inkml:trace>
  <inkml:trace contextRef="#ctx1" brushRef="#br0" timeOffset="29666.2619">14964 9594 345 0,'0'0'31'0,"0"0"-31"0,0 0 0 0,0 0 0 16,0 0 149-16,0 0 24 0,0 0 5 0,0 0 1 16,-13 0-108-16,9 0-22 0,-9 0-4 0,13 0-1 15,0 0-9-15,0 0-3 0,-4-4 0 0,-9 0 0 16,13 4-12-16,0 0-2 0,0 0-1 0,0 0 0 15,0 0 7-15,0 0 0 0,0 0 1 0,0 0 0 16,13-4-1-16,-13 4-1 0,0 0 0 0,0 0 0 16,8-8-7-16,-8 8-2 0,0 0 0 0,0 0 0 0,0 0 6 0,0 0 2 15,13 0 0-15,-13 0 0 0,0 0 4 0,0 0 1 16,18 0 0-16,-1 0 0 0,-17 0-3 0,9 0-1 16,4 0 0-16,4 0 0 0,0 4 1 0,-8-4 0 15,9 4 0-15,-5-4 0 0,4 0-6 16,-8 0-1-16,8 0 0 0,-4 0 0 0,4-4-6 0,1 4-2 15,-18 0 0-15,21 0 0 0,-3 0-1 0,-1 0-8 16,1-4 12-16,-10 4-4 0,-8 0-8 0,22 0 0 16,-5-4 9-16,5 4-9 0,4 4 12 0,-13-4-3 15,5 0 0-15,-1-4 0 0,0 4 3 0,1 0 1 16,3-3 0-16,1 3 0 0,4-4-1 0,-4 4 0 16,-5-4 0-16,5 0 0 0,13 4-12 0,-14 0 8 15,-3-4-8-15,3 4 0 0,6-4 8 0,-1 4-8 0,-5 0 0 16,-3 0 0-16,3-4 11 0,1 1-11 0,8 3 12 0,-8-4-12 15,-4 4 8-15,3 0-8 0,-3 0 0 0,-1 0 0 16,5 0 19-16,-5 0 0 0,0 0 0 0,1 0 0 16,-5-4-19-16,13 4 0 0,-9-4-11 0,5 4 11 15,-5 0 0-15,1 0 16 0,-5 0-2 0,4 0 0 16,0 0-14-16,1-4 11 0,4 0-11 0,-5 0 10 16,5 0-10-16,4 8 0 0,-13-4 9 0,4-4-9 15,9 1 0-15,-13 3 9 0,13-4-9 0,-17 0 0 16,4 4 12-16,4 0-4 0,5 0 0 0,-5 0-8 15,1-4 12-15,-10 0-12 0,6 4 12 0,3-4-12 16,-8 4 9-16,4 0-9 0,4 0 0 0,-8-4 9 16,-1 4-9-16,10-3 0 0,-14 3 0 0,13 0 8 15,-8 0-8-15,0 0 10 0,-9 0-10 0,8-4 10 16,-8 4-10-16,9-4 0 0,0 0 0 0,4 4 0 16,-13 0 0-16,4-4 0 0,-4 4 0 0,0 0 0 15,0 0-29-15,13-4-2 0,-8-3 0 0,-5 7-661 16,0 0-133-16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4T23:30:47.56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21201 13846 104 0,'0'-8'41'0,"3"10"-32"0,-3-2 13 0,3-2 3 15,-3 2 2-15,0 0 1 16,0 0-7-16,0 5-2 16,0 0-11-16,0 3-1 0,-3 3 3 15,0 5-8-15,0 2-1 0,3-18-1 32,6 29 2-17,3-5 1-15,0-3 1 16,0-7 0-16,0-7 0 15,0-1 2-15,2-6-3 16,-2-6 0-16,0-1 1 0,0-7-2 16,0-2-2-16,0 1 3 15,-3-1 0-15,0 0 1 16,-3 3 0-16,-3 2 2 16,0 0 3-16,0 3-4 15,0 3-1-15,0 3 2 16,0 2 1-16,3 7-6 15,0 4 0-15,0 2-1 16,3 1 2-16,0 1-1 16,0 1 2-16,3-3-4 15,0 1 0-15,3-4-6 16,-1-2 0-16,1-2-26 0,0-4-8 16,3-4-61-1</inkml:trace>
  <inkml:trace contextRef="#ctx0" brushRef="#br0" timeOffset="1">21513 13862 172 0,'-3'10'66'16,"6"-2"-52"-16,0 8 6 0,0-8-1 15,-3 2 2-15,0 1 2 16,3 0-12-16,0-1-4 16,0-2-5-16,0-3-2 0,-3 1 3 0,0-4-2 15,0-2-1-15,0 0 9 16,0-5 6-16,0-3-9 16,0-2-4-16,3-6-3 15,6 0-3-15,6-3 0 16,3 3 0-16,0 3 3 15,-3 3 0-15,0 7-2 0,2 3 2 16,-2 5 3 0,0 3 3-16,-3 3 0 0,-3 2 2 15,0 3-4-15,-3 0 0 16,0-3-3-16,0 0-1 16,-3-2 3-16,0-1 3 15,0-4-20-15,0-1-9 16,-3-5-28-16,6-3-10 15,3 1-22 1</inkml:trace>
  <inkml:trace contextRef="#ctx0" brushRef="#br0" timeOffset="2">21990 13817 140 0,'-6'0'52'0,"0"-3"-41"0,3 0 20 0,3 3 5 16,-3 0-1 0,-3 3 2-16,0-3-3 15,0 0-1-15,-3 3-18 16,-3-1-2-16,3 3-2 0,0 1-6 16,0-1-3-16,3 0-4 0,3 1-1 15,3-1-3-15,6 3-1 16,6 2 1-16,6 1 4 15,6 2 1-15,0 1 3 16,-3-1 3-16,-1 0 2 16,-8 0 3-16,-3-2 4 15,-18 2 16 1,-6-2-12-16,-5-3-4 16,-4-3-4-16,0-3-2 0,-3 1-7 15,6-3 0 1,4 0-10-16,2-3-2 15,3 1-25-15,0-1-9 16,9 1-28-16,3-1-11 16,3-2-17-16</inkml:trace>
  <inkml:trace contextRef="#ctx0" brushRef="#br0" timeOffset="3">22189 13869 220 0,'-6'8'82'0,"6"0"-64"0,0 6 0 0,0-6-3 16,3 2-7-16,0 1 3 16,0-1-6-16,0 1-3 15,0-3-1-15,0 0-15 0,0 0-3 16,0-3-51-1,3 0-55 1,-3-5 33-16</inkml:trace>
  <inkml:trace contextRef="#ctx0" brushRef="#br0" timeOffset="4">22174 13772 252 0,'-6'-19'93'0,"6"14"-72"0,6-11-6 0,-3 11-8 0,0-1-7 15,3 1 0-15,-3 2-3 16,3-2 2-16,0 5 1 16,0 0-11-16,0 5-3 0,0 1-28 15,3 2-11-15,0 0-34 16</inkml:trace>
  <inkml:trace contextRef="#ctx0" brushRef="#br0" timeOffset="5">22380 13835 164 0,'-12'-3'63'0,"6"3"-49"0,0 0 3 0,3 3-3 16,-3 0 4-16,-3 2 3 15,0 0-8-15,0 3-3 16,0 5-6-16,0 3-5 0,-3 0 0 15,3 3 1-15,0 2 0 16,4-3 0-16,2-2 0 16,3-16 0 15,8 11 0-31,7-8 2 0,-3-3-1 16,0-3-1-16,0-2 1 15,-3-3 1-15,0 0-1 16,-3 0 4-16,-3-3 1 15,0 1 2-15,-3-1 0 0,0 3-7 16,0 3-2 0,0 2-3-16,3 3 3 15,3 5-2-15,3 6-1 0,3 5 3 16,3 8 0-16,5 2 1 16,1 6 2-16,-3 2 10 15,-6 3 4-15,-6-5 1 16,-6-3 2-16,-6-2 3 15,-6-6 1-15,-6-5-10 16,-3-3-3-16,-2-2-4 16,-1-6-1-16,0-3-17 0,0-4-4 15,3-3-23-15,3-11-8 16,4 0-30 0,5-5-53-16,6-1 27 15</inkml:trace>
  <inkml:trace contextRef="#ctx0" brushRef="#br0" timeOffset="6">22499 13896 144 0,'0'5'55'0,"3"-2"-43"0,0 21 8 0,0-14 0 16,12 1 10-16,-4 2 8 0,-2 0-14 15,-3 1-3-15,0-4-13 16,-3 1-3-16,-3-3 1 0,3 0-3 16,-3-6 0-16,0-2-1 15,-3 0 1-15,3-2-4 16,-3-4 0-16,0-2-4 16,0-2-1-16,3-1 3 15,3 1 1 1,3-1-1-16,3 0 2 15,0 1 1-15,6-1 0 0,0 3 0 16,0 3 0-16,0 2 2 16,0 3 3-16,-4 3 0 15,1 2 0-15,-3 1-1 16,0 2 0-16,-3 2 2 16,0 3 3-16,-3 1-4 0,0-4-1 15,-3 1-18-15,3-1-7 16,0-2-32-16,-3-2-11 15,3-4-27 1</inkml:trace>
  <inkml:trace contextRef="#ctx0" brushRef="#br0" timeOffset="7">22790 13930 200 0,'3'0'74'0,"0"3"-58"0,6 0-4 0,-3-1-6 16,3 1 2-16,0 0 5 16,6-1 0-16,0-2 2 15,3 0-8-15,0 0-2 0,2-2-1 16,-5-4-2-16,3 1 1 0,-6-3 0 16,-3 0 1-16,-3 0-2 15,-6-2 1-15,-9-1-7 16,-6 3 1-16,0-3-4 15,-6 4 2-15,1 1-2 16,-4 9 2-16,3 2 3 16,0 6 3-16,6 2-2 15,0 3 0-15,3 2 5 16,4 4 5-16,8-4-1 16,0 3 3-16,5-2-6 0,4-1-1 15,6-4 0-15,12-7 0 16,9-1-31-1,0-6-12-15,-1-3-53 16,1 0-34 0,-3-2 55-16</inkml:trace>
  <inkml:trace contextRef="#ctx0" brushRef="#br0" timeOffset="8">23154 13907 256 0,'-12'-8'96'16,"9"5"-75"-16,-6 3-1 0,6 0-4 15,-3 3-6-15,-3-1 2 0,0 4-6 16,-3-1-4-16,0 5-1 16,0 4-4-16,-3 1 0 0,6 7-1 15,3-1 0-15,1 0-4 16,10 3 0-16,1-3 2 16,3-5 1-16,3-3 3 15,0-8 3-15,0-5-2 16,3-8 0-16,0-5 5 15,-3-5 2-15,0-3-7 16,-3-3-4-16,-6-3 7 16,5-5 3-16,-5-2-7 15,-6-8 0-15,1-3 0 16,-4 0 1-16,0 5 5 16,0 8 2-16,-3 6-7 15,6 5-1-15,0 13-2 16,0 16-1-16,3 16 4 15,6 7 0-15,-3 4 1 16,9 2 0-16,-3 0 0 16,2 0 0-16,4 0 2 15,0 0-1-15,3-5-1 16,0-6-10-16,3-2-4 16,3-6-92-1</inkml:trace>
  <inkml:trace contextRef="#ctx0" brushRef="#br0" timeOffset="9">20963 14372 160 0,'3'3'60'0,"-3"-1"-47"0,6 4 13 16,-3-1 0-16,3 3-10 15,0 5-2-15,0 3-4 16,0 0-1-16,-1 0-5 16,1 2-3-16,0-2 2 0,-3-5-20 15,0-3-8-15,-3-6-64 16</inkml:trace>
  <inkml:trace contextRef="#ctx0" brushRef="#br0" timeOffset="10">21034 14396 192 0,'-6'0'71'0,"9"0"-55"0,0 3-7 0,-3-3-7 16,3 5-1-16,3 3 1 15,3 0 2-15,0 2 0 16,3 4-2-16,3-4-2 0,0 1 3 16,3-1-70-16,-1 1-47 15,-2-3 42-15</inkml:trace>
  <inkml:trace contextRef="#ctx0" brushRef="#br0" timeOffset="11">21329 14647 152 0,'6'-2'57'0,"-9"2"-44"0,6-6 7 0,-3 6 3 15,0-2 36 1,-3-1-24 0,0 0-9-1,-3 9-13-15,-3 2-7 0,0 5-6 16,-3 5-2-16,0 1 1 15,3 2 0-15,0 0 1 0,3 0-5 16,4 1 1-16,2-4 2 16,5-2 1-16,1 0 1 15,3-6 0-15,0-2-3 16,0-5 0-16,3-6 2 16,0-2 0-16,-3-5-2 15,0-1 2-15,-3-2 1 16,0-3 0-16,0-5 2 15,-3-8 3-15,-3-8-7 16,-3 0-3-16,0-1 3 16,0-1 0-16,0 10-1 15,0 2 2-15,0 6 10 16,0 5 3-16,0 3-1 0,0 5 1 16,3 5-7-16,0 9-1 15,3 7-2-15,0 11-2 16,3 10 1-16,-3 3 1 15,0 3-1-15,0-3 2 16,0-3-4-16,3-2 0 16,0-3-6-16,0-5-3 15,0-6-21-15,2-2-10 16,1-8-55-16,3-5-33 16,0-6 61-1</inkml:trace>
  <inkml:trace contextRef="#ctx0" brushRef="#br0" timeOffset="12">21513 14706 180 0,'-8'-6'68'0,"5"9"-52"0,0 0-8 16,3 2-4-16,-3 3 7 16,0 0 5-16,0 2 3 15,0 4 3-15,3-1-12 16,0 5-3-16,6 1-3 0,3-1-2 15,2-2-2-15,4-3 1 0,6-5-1 16,0-2 4-16,0-4 2 16,-3-4 4-16,-3-4 1 15,-3-2-3-15,-4 0 0 16,-2-5 1-16,-6 0 2 16,-3 0-5-16,-6 0-2 15,-5-3-2-15,-1 5 1 16,0-2-9-1,0 5-1-15,0 0-23 0,6 3-8 16,3 2-24-16,3 3-9 16,12-3-13-1</inkml:trace>
  <inkml:trace contextRef="#ctx0" brushRef="#br0" timeOffset="13">21719 14713 148 0,'-3'6'57'0,"6"4"-44"0,-3 4 12 16,3-6 1-16,-3 2 3 15,0 3 2-15,0 1-12 16,0-1-6-16,0-3-8 15,0-2-4-15,0-2 0 0,0-1-1 0,0-2 0 16,0-3-3-16,0 0 2 16,0-3-4-1,0-2-1-15,0-3-2 16,0-3 0-16,0 1-2 0,3-4 1 16,0 4 5-16,0 2 2 15,3 0-3-15,0 3 1 16,0 2 6-16,0 3 4 15,0 3 3-15,-1 2 2 16,1 3-3-16,0 0 0 16,0 0-3-16,-3 2 0 0,0-2 3 15,0 0 3 1,-3-3-4-16,0 1-2 16,0-6 0-16,0 0-1 15,0 0-2-15,3-3-2 16,-3-2-4-16,9-3 0 0,-3 0-3 15,0-3 0-15,3 3 1 16,0 0 4 0,0 3 1-16,0 2 1 15,0 3 4-15,0 6 2 0,0-1 6 16,-3 3 3-16,-1 0-13 16,-2 0-5-16,0 2 5 15,0-2 3-15,0 0-18 16,0-2-8-16,-3-1-29 15,0-5-11-15,0 0-28 16</inkml:trace>
  <inkml:trace contextRef="#ctx0" brushRef="#br0" timeOffset="14">21972 14769 192 0,'0'0'71'0,"3"3"-55"0,6 5 0 0,-6-3-2 16,0 3 1-16,3 2 3 16,-6 1-7-16,3 0-2 15,0-1-5-15,-3 3-3 0,0-2 0 16,0-3-34-16,3-3-13 16,-6 1-45-1</inkml:trace>
  <inkml:trace contextRef="#ctx0" brushRef="#br0" timeOffset="15">21891 14687 228 0,'-2'-8'88'0,"4"11"-69"0,7-6-7 15,-9 3-7-15,3 0-7 16,3 0 0-16,0 0-14 15,0 0-4-15,3 3-72 16,-3-3-29-16</inkml:trace>
  <inkml:trace contextRef="#ctx0" brushRef="#br0" timeOffset="16">22103 14764 156 0,'3'10'57'0,"0"-2"-44"0,0 8 14 0,0-8 5 16,0 3-3-16,0-1 3 15,0 1-12-15,0-1-4 16,0 1-9-16,0-3-7 0,-3-3-1 16,0 1 3-16,0-6 3 15,0 0 0-15,0 0 2 0,0-3-4 16,0-2-2-1,0-6-5-15,0-2-2 0,3-3-2 16,0 0 0-16,3 0 5 16,2 0 1-1,1 3-1-15,0 2 0 16,0 1 4-16,0 7 1 0,0 3 2 16,0 6 0-16,0 1 0 15,0 4 2-15,0 2 1 16,-3 3 1-16,0 0-4 15,-3 0-1-15,0 0 1 16,0-3 0-16,0-2-20 0,0-1-7 16,3-7-61-1,-1-6-18 1</inkml:trace>
  <inkml:trace contextRef="#ctx0" brushRef="#br0" timeOffset="17">22484 14766 240 0,'-12'-8'90'0,"6"3"-70"0,0 0 4 0,3 5-5 15,-3-3-1-15,-3 1 3 16,0 2-7-16,-3 0-1 16,-3 2-7-16,4 6-6 0,-1 3-3 15,0 5-1-15,3 0 3 0,0 2-5 16,3 1 2-16,3-4 2 15,3 1 1-15,6-5-2 16,3-3 2-16,3-3 1 16,3-5 0-16,5-5-3 15,4-3 0-15,-3-5-3 16,0-1 1-16,-6-1 5 16,-3 1 2-16,-3-2 0 15,-3 1 1-15,-3 1-4 16,3 6-2-16,-3 0 2 15,-3 6 2-15,0 2 0 16,5 8-1-16,-2 2 3 16,3 6 0-16,3 3-6 15,0-1 0-15,0-2 3 16,0 3 2-16,0-3-22 16,3-3-12-16,0-5-23 0,-3-3-8 15,0-5-24 1</inkml:trace>
  <inkml:trace contextRef="#ctx0" brushRef="#br0" timeOffset="18">22653 14457 220 0,'0'-5'82'0,"0"10"-64"0,3-3 2 0,0 6-2 0,0 6-8 15,3 4 2 1,0 17-1-16,-3 4 3 0,3 6-7 16,-3-5-4-16,-3 2 0 15,0-5-2-15,0 0 2 0,0-5-11 16,0-3-2-16,0-5-11 16,0-5-4-16,0-6-55 15,0-8-49 1,0-5 43-16</inkml:trace>
  <inkml:trace contextRef="#ctx0" brushRef="#br0" timeOffset="19">22576 14674 276 0,'0'-11'104'0,"12"6"-81"0,0 0 3 0,-6 5-6 15,3-3-5-15,3 6 4 16,6-6-13-16,-1 6-4 16,-2-3-1-16,9 2-1 0,-3-2 0 15,6 6-33-15,-6-9-13 16,-1 0-28-16,4 3-11 16,0-2-7-1</inkml:trace>
  <inkml:trace contextRef="#ctx0" brushRef="#br0" timeOffset="20">22880 14743 192 0,'0'8'74'0,"6"-8"-58"0,6 5 1 15,-3-3-6-15,2 4 6 16,1-1 6-1,9-2-1-15,-3-3 1 0,3 0-12 16,-3-3-9-16,0 0-4 0,-4-2 3 16,-2 0 1-16,0-3 0 15,-3 0 1-15,-3-3 2 16,-3 1 4-16,-6-3-11 16,-3-1-3-16,-3 1-5 15,-3 0 1-15,-8 5-2 0,-4 3 2 16,-3 5 5-16,-3 8 2 15,3 2-3-15,1 6 1 16,2 3 4-16,0 2 2 16,9 0 11-16,3 3 6 15,6-3-4-15,3 0 2 16,6-2-10-16,9 2-2 16,6-8-3-16,9-2 1 0,6-6-24 15,-1-3-8-15,-2-4-32 16,0-3-14-16,0-3-18 31</inkml:trace>
  <inkml:trace contextRef="#ctx0" brushRef="#br0" timeOffset="21">23222 14682 160 0,'0'2'60'0,"3"-10"-47"0,-3 6 15 0,0 2 4 16,0 0 8-1,0 0 6-15,0 0-10 0,0 0-2 16,-3 2-19-16,-3 4 0 0,0-1 1 16,0-2-4-16,0 2 1 15,0 3-6-15,-3 0-2 16,6-3-7-16,3 6-3 31,3-1-1-31,3 1 2 16,3 2-1-16,3 3 4 0,3 3 0 15,0 2-8-15,0 0-2 16,-6 0 10-16,-3-5 5 16,-6 0 10-16,-3-3 3 15,-3-2-6-15,-3-6-2 16,-3-2-7-16,-3-6-2 15,6 0-9-15,-6-2-4 16,3 0-29-16,0-3-12 0,0 0-60 16,7 0-43-1,-1 0 66-15</inkml:trace>
  <inkml:trace contextRef="#ctx0" brushRef="#br0" timeOffset="22">23413 14462 220 0,'-6'5'85'0,"6"1"-66"0,20-14 1 0,-20 8-2 15,0 5-1-15,0 6 4 16,0 2-16-16,0 3-6 16,-3 0-1-16,0 2-11 0,0-5-1 15,3 1-37-15,-3-6-17 0,6-3-19 31</inkml:trace>
  <inkml:trace contextRef="#ctx0" brushRef="#br0" timeOffset="23">23549 14446 212 0,'0'21'79'0,"-3"-10"-61"0,0 10 1 15,3-8-3-15,-5-2-20 16,5-3-4-16</inkml:trace>
  <inkml:trace contextRef="#ctx0" brushRef="#br0" timeOffset="24">20939 13499 184 0,'0'-8'68'0,"-3"5"-52"0,-6 1 8 16,3 2 2-16,-6 2-6 15,-3 6 0-15,-8 6-9 0,-10 7-2 16,-18 21-5-16,-8 22-3 16,-1 20 2-16,4 38-4 0,8 10 0 15,9 9 3 1,15 12 3-16,18-13-2 15,18 0 0-15,30-5 3 16,24-13 1-16,8-24-21 16,24-19-10-16,21-15-43 15,6-19-59-15,33-29 24 16</inkml:trace>
  <inkml:trace contextRef="#ctx0" brushRef="#br0" timeOffset="25">23457 13531 192 0,'-9'-24'74'0,"9"13"-58"0,0 9-2 0,0 2-3 16,0 0-10-16,3 2-3 16,3 4 3-16,0 2 3 0,18 0-1 15,-3 5 5-15,6 11 2 0,-4 15-1 16,13 14 0-16,0 11-1 15,11 10 2-15,4 26 6 16,-9 6 2-16,-13 3 2 16,-17 12 2-16,-15-2-3 15,-9-13 0-15,-8-5-8 16,-7-6-4-16,-6-8-22 16,3-7-8-16,-2-6-17 15,2-16-7-15,-6-8-68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4T23:31:30.79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5199 5988 160 0,'0'0'60'0,"0"-3"-47"0,0 3 13 0,0 0 0 16,0 0-3-16,3 0-2 15,-3 0 0-15,3-3 1 16,-3 1-12-16,0-1 1 0,3 0 0 16,-3-2-4-16,3 0 1 15,-3-1-5-15,0 1 0 16,3-3-3-16,-3 0-1 16,3 0 1-16,0 0 2 15,-3 3-1-15,3 0-1 0,0 0-2 16,-3 2-1-16,3 0 2 15,-3 1 0-15,3-1-2 16,-3 3 2-16,0 0 1 16,0 0 0-16,3 5 0 15,-3 1 2-15,0 1-3 16,0 1 0-16,0 6-1 16,0 1 0-16,0 4 2 15,3 2 2-15,-3 0 1 16,0 1 3-16,0-4-1 15,0 1 0-15,3-1-3 16,0-2-2-16,0-3 3 16,0 0 0-16,-3-2-4 15,0-6 1-15,0 1-2 16,3-1-2-16,-3-2-24 0,0-3-11 16,0 5-73-1,0 0 14 1</inkml:trace>
  <inkml:trace contextRef="#ctx0" brushRef="#br0" timeOffset="1">5169 6228 172 0,'-6'0'66'0,"9"0"-52"0,-3-2 6 0,0 2-1 16,0 0-5-16,3-3 0 15,0 3-4-15,3-3-1 16,3 1-5-16,0-1 6 0,3 0 3 0,3-2 2 16,0 0 1-16,2 0-6 15,1-1-4-15,0 4-6 16,0-1 0-16,0 3 0 16,-3 0 2-16,0 0-6 15,-3 0-1-15,-3 0-34 16,-1-3-11-16</inkml:trace>
  <inkml:trace contextRef="#ctx0" brushRef="#br0" timeOffset="2">5681 5874 152 0,'0'2'57'0,"0"-2"-44"0,3 8 3 0,-3-2-2 16,3 4 6-16,-3 6 5 16,3 5-2-16,-3 6-2 15,0-1-11-15,3 1 2 0,-3-1 2 16,0-2-5 0,0-6-1-16,0-2-2 0,0-2 1 15,0-4-4-15,0-2 0 16,0 0-1-16,0-3 1 15,0-5 0-15,0-2 1 16,0-1-5-16,0-5-1 0,3 0-6 16,0-2 0-16,3-1 2 15,0 0 3-15,3 3 0 16,0 3-1-16,3 0 3 16,0 5 0-16,2 2 3 15,-2 4 1-15,0 2 3 16,-3 2 3-16,-3 1 9 15,-3-1 3-15,-3 4-4 16,-6-1-2-16,0-2-7 16,-3-1 0-16,-3-2-7 15,0 0-1-15,1 0-9 16,-1-5-2-16,0-1-14 0,0-2-4 16,6 0-12-1,0-2-4-15,6-6-24 16,3-3-44-1,6-2 25-15</inkml:trace>
  <inkml:trace contextRef="#ctx0" brushRef="#br0" timeOffset="3">5919 6048 208 0,'0'11'77'0,"3"-3"-60"0,3 2 6 0,-3-4-1 16,0-1-3-16,0 0 3 15,3 3-10-15,0 3-2 16,3-1-6-16,-3 1-3 0,0-3 0 16,0-3-19-16,0 1-5 15,0-4-27-15,0 1-10 0,3-6-28 32</inkml:trace>
  <inkml:trace contextRef="#ctx0" brushRef="#br0" timeOffset="4">6089 6059 212 0,'-6'8'82'0,"3"2"-64"0,-6 12 4 15,6-12-1-15,-3 6 0 16,-3 3 2-16,0-1-8 16,-3 1-4-16,0-1-6 15,1-2-4-15,5-3 2 0,0-2-4 0,0-1-2 16,0 1-18-16,0 0-9 15,3-6-17-15,3-2-9 16</inkml:trace>
  <inkml:trace contextRef="#ctx0" brushRef="#br0" timeOffset="5">6214 5876 228 0,'-3'0'88'0,"3"0"-69"0,0 8-7 0,3-2-9 0,-3-1 9 16,0 0 8-16,0 14 2 16,0 12 1-16,0-7-12 15,0-3-2-15,0 6-2 0,0-6-3 16,0 6-1-16,-3 4-1 15,3-4-2-15,0-3-17 16,0-9-9-16,0-1-44 16,0-1-19-16,0-3-7 15</inkml:trace>
  <inkml:trace contextRef="#ctx0" brushRef="#br0" timeOffset="6">6116 6043 256 0,'-6'-3'96'0,"6"3"-75"0,9-2 3 0,-3 2-2 16,0 0 1-16,-3 0 6 16,3 0-14-16,5-3-6 15,1 3-5-15,-3 0-6 0,6 0 1 16,6-2-12-16,6 2-5 15,-6 0-34-15,-1 0-14 0,4-3-48 32</inkml:trace>
  <inkml:trace contextRef="#ctx0" brushRef="#br0" timeOffset="7">6390 6091 244 0,'-6'2'90'0,"9"-2"-70"0,3 3-5 15,-6-3-6-15,5 3 3 16,4 2 7-16,0-2-1 16,3-1-1-16,0 1-9 15,0-3-5-15,0 0 0 0,0 0 0 16,0-3 3-16,0 1-3 16,3-4 0-16,-4-2-1 15,-2 0 1-15,0 3-4 0,-6-3-2 16,-3-2-3-1,-6-1-1-15,-3 3-5 0,1 3-3 16,-1 2 6-16,-6 6 3 16,3-1-1-16,-3 9 2 15,-6 5 5-15,3 2 2 16,6 1 6 0,6-3 5-16,3 0-3 0,9 0 0 15,3-1-6 1,3-7-1-16,0 0-21 0,15-2-10 15,20-12-92 1</inkml:trace>
  <inkml:trace contextRef="#ctx0" brushRef="#br0" timeOffset="8">8158 6051 140 0,'-3'0'55'0,"3"3"-43"0,0-1 21 0,0-2 8 0,0 0-7 16,0 0 0-16,0 0-8 15,3 0-2-15,3-5-13 16,3 0 2-16,5-3 1 0,1 0-7 16,3 0-2-16,0 3-5 15,0 2-1-15,0 6-1 16,-3 5-2-16,-6 5 3 16,-4 3 2-16,-5 2 2 15,-5 1 3-15,-4 2-3 16,-3-3 0-16,-3 1 1 15,0-3 0-15,0 0 0 16,3-6 2-16,3-2 1 16,0 0 1-16,3 0-2 0,3-5-1 15,3-3-3-15,6 0 1 16,3 0 0-16,6-3 3 16,3 3-3-16,0-3 0 15,3 3-1-15,0 0-2 16,-1-2-6-16,1 2-4 15,-3 0-12-15,0 0-6 16,-3 2-21-16,0-2-8 16,0-2-54-1</inkml:trace>
  <inkml:trace contextRef="#ctx0" brushRef="#br0" timeOffset="9">8619 5932 204 0,'-6'16'77'0,"9"5"-60"0,0 11-5 0,-3-16-6 15,0 7 9-15,0 1 10 16,0-3-2-16,0 1-1 16,0-4-12-16,0-2-6 15,0-3-3-15,0-5-1 0,0 0 0 16,0-3 0 0,0-5 2-16,0-2-12 15,3-4-6-15,3-1 0 16,3-4 1-16,3 0 2 0,3 1 3 15,0 4 6-15,2 4 2 16,1 2 4-16,0 8 3 16,-3 2 13-16,0 1 6 15,-6 2 1-15,-3-2 2 16,-6-1-4-16,-6 1-2 0,-6-3-7 16,-3 0-4-1,-3 0-10-15,-3-3-5 0,0-2-13 16,1-1-6-16,2-2-18 15,3 0-6-15,3 0-140 32,12-8 89-32</inkml:trace>
  <inkml:trace contextRef="#ctx0" brushRef="#br0" timeOffset="10">8810 6096 236 0,'-3'5'88'0,"6"9"-69"0,5-4-7 16,-2-5-9-16,0 3 0 16,0 0 5-16,0 0-2 0,0 3-1 15,3-3-2-15,-3 0-3 16,3 0 1-16,0-3-26 0,0 0-10 16,0-5-33-1,0 3-45-15,3-8 31 16</inkml:trace>
  <inkml:trace contextRef="#ctx0" brushRef="#br0" timeOffset="11">8973 6144 216 0,'-3'2'82'0,"3"1"-64"0,-3 5 0 0,3-3-6 16,-3 6-4-16,-3 2 2 16,-3 3-3-16,0 2 1 0,1 4-5 15,-1-1 0-15,0-3 3 16,0 1-10-16,0-3-2 15,3-3-26-15,0 0-11 16,6-5-53-16</inkml:trace>
  <inkml:trace contextRef="#ctx0" brushRef="#br0" timeOffset="12">9131 5961 216 0,'-3'-3'82'0,"9"6"-64"0,0 8 0 0,-3-3-3 15,-3 5 9 1,0 5 7-16,0 4-12 16,-3 1-3-16,0 1-10 15,0 3-4-15,0-4-1 0,0-1-1 16,0-4 2-16,0 1-34 15,0-6-16-15,3 0-66 16</inkml:trace>
  <inkml:trace contextRef="#ctx0" brushRef="#br0" timeOffset="13">8982 6077 236 0,'-6'8'90'0,"12"-5"-70"0,3-3-5 16,0 3-6-16,3-3 1 15,3 0 3-15,3 0-4 16,5 2-3 0,4-2-3-16,0 0-7 0,3 0 0 0,0 0-40 15,-1 0-16-15,4-2-37 16</inkml:trace>
  <inkml:trace contextRef="#ctx0" brushRef="#br0" timeOffset="14">9336 6099 228 0,'-6'5'85'0,"12"3"-66"0,0-3 3 0,-3 0-3 16,3 1 1-16,0 2 2 15,6-3-7-15,-3 0-2 16,3-2-7-16,3 0-4 0,0-6 1 16,0 0 0-16,-1 1 1 15,1-1-9-15,-3-2-2 16,-3-1 2-16,-3 1 0 16,-6 0-4-16,-3-3 1 15,-3 3-1-15,-3-1 3 16,-3 1-3-16,-3 2 1 15,1 3 4-15,-4 3 2 0,0 2-1 16,3 1 0 0,0 2 2-16,0 2 0 0,6 1 5 15,3-1 2-15,3-2 6 16,3 5 3-16,3 3-4 16,6-2 1-16,3-1-3 15,6-3 0-15,0-4-12 16,3-4-3-16,3 1-30 15,2-6-12-15,4-2-63 16</inkml:trace>
  <inkml:trace contextRef="#ctx0" brushRef="#br0" timeOffset="15">9777 6046 268 0,'-3'0'101'0,"-6"0"-78"0,-3 2 11 0,6 4 1 16,-3-1-12-16,-3 0-4 15,0 1-10-15,0 1-6 16,1 1-2-16,2 0-6 0,6 0 1 0,0 0 0 15,9 3-1-15,3-1 1 16,5 6 3-16,1 0 0 16,0-3 1-16,0 1 0 15,-6-1 0 1,-3-3 6-16,-3 1 4 0,-9 0-1 16,-6-3 0-1,-6-3-43-15,-6-3-16 0,-8 1-86 16</inkml:trace>
  <inkml:trace contextRef="#ctx0" brushRef="#br0" timeOffset="16">11351 5953 208 0,'-5'-5'77'0,"2"5"-60"0,0 0 2 0,3 0-2 16,0 2 2-16,-3 4 3 16,0 2 2-16,0 2 0 15,0 4-13-15,-3 1-2 0,0 4 1 16,-3-1-6-16,0 1-2 16,3 2-1-16,-3-5 1 15,3 0-1-15,0-6 2 16,3 1-2-16,0-6 2 15,0 1-4-15,3-4-2 0,0 4 4 16,6-6 1-16,3 0 0 16,3 0 1-16,0 0-4 15,3 2 0-15,3 1 1 16,-3 0 0-16,2-3-11 16,-2 2-5-16,0-4-21 15,0 2-6-15,0-3-29 16,-3-2-53-1,0-3 27-15</inkml:trace>
  <inkml:trace contextRef="#ctx0" brushRef="#br0" timeOffset="17">11485 5969 228 0,'-8'-3'85'0,"8"6"-66"0,0 0-10 0,0-1-9 16,2 9 5-1,-2 5 9-15,0 5 2 16,0 5 2-16,0 3-9 16,0 1-1-16,0-4-1 0,0 1-1 0,0-4-1 15,0-2-6-15,0-2 1 16,0-3-9-16,0-6-4 16,0 1-33-16,0-3-15 15,0 0-37 1</inkml:trace>
  <inkml:trace contextRef="#ctx0" brushRef="#br0" timeOffset="18">11822 5913 196 0,'-6'8'74'0,"6"6"-58"0,0 17-6 0,0-12-8 15,0 5 5-15,-3 2 5 16,0 6 10-16,0-3 4 15,0-5-14-15,3 0-2 0,0-6-3 16,0-2-6-16,0-5 0 16,0-1-1-16,0-5 2 15,0-5-10-15,3-2-4 16,3-6-5-16,0-5-3 16,3-1 5-16,3 4 1 15,0 2 9 1,2 3 2-16,1 5 3 0,0 5 0 15,-3 3 8-15,-3 2 5 16,-3 4 5-16,-6-1 3 16,-3-3 0-16,-3 1 2 15,-6 0-13-15,0-3-3 0,-3-3-12 16,0-2-4-16,4-3-17 16,-1 0-7-16,3-3-20 15,3-2-6-15,3-3-22 16</inkml:trace>
  <inkml:trace contextRef="#ctx0" brushRef="#br0" timeOffset="19">11991 6149 204 0,'6'29'77'0,"6"-13"-60"0,-3-3-5 0,-3-5-6 15,0 0-6 1,-3 0 2-16,3 0 1 15,-3-3 1-15,3-2-13 0,3-6-7 16,0 1-7 0,0-4-3-16,0-2-8 15,-3 0-4-15,0 3 21 16</inkml:trace>
  <inkml:trace contextRef="#ctx0" brushRef="#br0" timeOffset="20">12099 6215 213 0,'-3'11'45'15,"-3"5"-11"-15,0 5-8 16,-3 3-17-16,0-1 1 0,0 1 1 15,0 3-6-15,0-9-3 0,3-2-6 16,3-5-2 0,3-3-35-16,3-6-15 0,6-4-26 31</inkml:trace>
  <inkml:trace contextRef="#ctx0" brushRef="#br0" timeOffset="21">12197 5958 244 0,'3'-8'90'0,"0"11"-70"0,0 0-3 16,-3 2-7-16,3 3 5 16,0 5 7-16,0 6-5 15,0 7-2-15,0 3-8 0,-3 3-5 16,0 0 1-16,0-3-2 0,0-3 2 15,0 1-7 1,0-6 1-16,0-2-37 0,0-4-13 16,0-1-61-1</inkml:trace>
  <inkml:trace contextRef="#ctx0" brushRef="#br0" timeOffset="22">12105 6144 244 0,'-9'-6'90'0,"9"6"-70"0,6 0-9 0,0-2-9 0,-1-1 0 16,4-2 4-16,3-1-1 16,6 1 2-16,3 0-4 15,3 0-13-15,3-1-3 0,-1 1-51 16,1 5-63-1,-3 0 27-15</inkml:trace>
  <inkml:trace contextRef="#ctx0" brushRef="#br0" timeOffset="23">12352 6191 220 0,'-3'8'82'0,"9"-8"-64"0,0 5 0 15,-3-2-6-15,2 0-4 16,1-3 0-16,3 0-2 15,3-3 1-15,0-2-4 16,0-3-8-16,0 0-2 0,-3 0 3 16,-3-3 2-16,-3 1-1 15,-3 2 2-15,-3 0-1 0,-3 0-2 16,-3 3 0-16,-3 2 0 16,0 6 3-16,-3 5 0 15,0 2-2-15,3 4 2 16,4-1 5-16,2 0 2 15,3 0-2-15,3 0-1 16,6 3 1-16,5-2 0 16,4-1-9-16,6-3-4 0,3-2-37 15,3-5-17 1,0-3-21-16</inkml:trace>
  <inkml:trace contextRef="#ctx0" brushRef="#br0" timeOffset="24">12617 6083 252 0,'-21'-11'93'0,"18"14"-72"0,-6-3 0 16,6 2-4-16,-3 4-4 16,0-1 5-16,0 0-12 15,3 3-6-15,3 3 0 16,0 2-3-16,6 3 1 0,0 0 4 0,0 0 1 15,0 0 10-15,0-3 3 16,-6 0 6 0,0 0 1-16,-3-2-10 0,-3-1-3 15,-3-2-17-15,-3 0-8 16,-6-2-50-16,-6-1-20 16,-8 0-38-1</inkml:trace>
  <inkml:trace contextRef="#ctx0" brushRef="#br0" timeOffset="25">12113 6125 180 0,'-5'8'68'0,"5"0"-52"0,-3 5 8 0,0-2 0 15,0 2-3-15,-3 3-1 16,0 2-10-16,0 1-4 0,0-1-4 16,0 1-17-16,0-3-7 15,3 0-75 1</inkml:trace>
  <inkml:trace contextRef="#ctx0" brushRef="#br0" timeOffset="26">14200 5884 140 0,'6'-8'55'0,"-3"3"-43"0,0 2 14 16,0 1 4-16,-3-1 5 16,0-2 5-16,-3 0 1 15,0-1-1-15,-3 1-21 16,-6 2 4-16,-3 1 4 0,-3 2-9 15,-2 2-2-15,2 4-9 16,0 2-5-16,3 2-6 16,3 3-2-16,9 9 0 15,6-1 2-15,9 5-1 0,6 1 4 16,3 2-2 0,2 0-1-16,-2-3 5 0,-3 1 1 15,-6-3 2 1,-6-3 0-16,-6-3 4 0,-6-2 3 15,-6-5-2-15,-3-3 0 16,-3-3-5-16,1-5-3 16,-1-5 0-16,3-6-1 15,3-2-7-15,6-3 0 16,6-3-6-16,6 1 1 16,9-3 6-16,3-3 3 15,5-2 3-15,1 2 0 0,-3 3 0 16,0 2 0-16,-6 3 2 15,-3 3 3-15,-6 0 2 16,-3 2 1-16,-3 1-15 16,-3 2-6-16,-3 2-26 15,-3 4-10-15,3 2-43 16,0 5-54 0,0 0 42-1</inkml:trace>
  <inkml:trace contextRef="#ctx0" brushRef="#br0" timeOffset="27">14495 5845 212 0,'-3'2'82'0,"6"6"-64"0,-3 11 7 0,0-3-3 16,0 7 3-16,0 7 5 16,0 1-8-16,0-2-2 15,0 1-12-15,0-1-3 0,0-6-1 16,0-1-2-16,-3-7 1 16,0-4 0-16,3-3 1 15,0-3-2-15,0-5-2 16,3-2-15-16,3-6-7 15,3-3 2-15,3 3 1 16,2 3 9-16,4 2 4 0,0 3 1 16,0 3 1-16,-3 5 11 15,0 2 5-15,-6 1 8 16,-6 0 2-16,-6-1 2 16,-6 1 2-16,-3-3-12 15,-3-3-5-15,-6 0-11 16,0-2-1-16,0-3-15 15,4-3-5-15,2 1-19 16,3-1-9-16,6-2-23 16,3-3-55-1,9-3 28-15</inkml:trace>
  <inkml:trace contextRef="#ctx0" brushRef="#br0" timeOffset="28">14685 6070 272 0,'0'7'104'0,"6"7"-81"0,3-1-4 0,-3-2-8 16,0-1-9 0,0 1 1-16,0 2-2 0,0 0-1 15,3-2 1-15,0-3-19 0,0-3-5 16,0 0-33-16,3-7-12 16,-1-1-24-1</inkml:trace>
  <inkml:trace contextRef="#ctx0" brushRef="#br0" timeOffset="29">14846 6101 220 0,'-3'0'85'0,"0"3"-66"0,-3 13 1 16,3-3-2-16,-3 3-6 15,-6 5 3-15,0-2-6 16,-3 2-3-16,1 0-3 16,-1-3-5-16,0-2-1 15,3-2-29-15,3-4-14 16</inkml:trace>
  <inkml:trace contextRef="#ctx0" brushRef="#br0" timeOffset="30">14956 5921 252 0,'6'0'93'0,"0"6"-72"0,0 7-2 0,-3-3-3 16,3 6 1-16,-3 8 7 16,0 3-11-16,0 4-4 15,-3 1-6-15,0 0-3 0,0-6 3 16,0 1-18 0,-3-3-6-16,0-3-41 0,0-3-17 15,0-2-23 1</inkml:trace>
  <inkml:trace contextRef="#ctx0" brushRef="#br0" timeOffset="31">14864 6072 280 0,'0'-2'104'0,"12"2"-81"0,0 0-6 16,-3 0-9-16,2 0-6 15,4 0 3-15,3 0-7 16,3 0 0-16,3 0 0 16,3 0-45-16,-4 0-19 0,4 0-39 15</inkml:trace>
  <inkml:trace contextRef="#ctx0" brushRef="#br0" timeOffset="32">15138 6112 256 0,'-6'8'96'0,"9"0"-75"0,6-3-10 0,-3 0-8 16,5 1-3-16,1 2 4 15,3-6 12-15,3 1 5 16,0-3-11-16,0 0-6 0,0-3-2 16,0-2-7-16,-4 0-1 15,-2-1 0-15,-3-2 2 16,-3 0-5-16,-3 1 1 15,-3-4-5-15,-6 3-2 0,-3 3 4 16,-6-1 2-16,-5 4 0 16,-4 4 3-16,-3 4 2 15,3 2 2-15,3 0 5 16,4 2 6-16,5 3-1 16,3-2 3-16,3 2 5 15,6 0 2 1,6 1-9-16,6-1-3 15,5 0-4-15,4-2 1 0,3-3-13 16,0-3-3-16,0-2-34 16,3-3-14-16,2-3-34 15</inkml:trace>
  <inkml:trace contextRef="#ctx0" brushRef="#br0" timeOffset="33">15542 6054 272 0,'-5'-8'104'0,"5"8"-81"0,-6 0 3 0,3 2-6 16,-3 1 0-16,-3 2 2 15,-6 3-9-15,0 0-3 16,0 3-6-16,3 2-5 0,3 0-2 16,6-2-1-16,3 5 3 15,6 0-2-15,3-1 1 16,3 1 0-16,0 0 0 15,0-3 2-15,-6-2 0 16,-6 0 6-16,-6-1 6 16,-6-2-6-16,-9 0-3 0,-6-3-49 15,1 1-21-15,-7 2-63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4T23:31:53.78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8759 13570 84 0,'0'0'33'0,"0"0"-18"0,0 0-7 0,0 0 13 0,0 0-3 16,0 0-1-1,3-2-1-15,0-3 0 0,0-3-2 16,3-3 1-16,0-2-8 16,3-3 5-16,3-3 1 15,2-7 5-15,10-6 1 0,3-7-2 16,0-14 2-16,3-6-6 15,5-4 0-15,4-3-6 16,3 0 1-16,2-1-3 16,4-4 0-16,-6 5 1 15,2 5 3-15,-2 5-2 16,-3 6 1-16,-4 8-3 16,4 2 0-16,-6 6-3 15,0-1 1-15,-4 4-4 0,-2 4 0 16,-3 6 1-16,-3 2 2 15,-6 6-1-15,-3 3-1 16,-4-1 3-16,1 3 0 16,-3 3-4-16,0 0 1 15,-3 2 0-15,0 0 0 16,0 1-3-16,-3-1 2 16,0 3-4-16,0 0-1 15,0 0-22-15,0-3-6 16,0 3-16-16,-3 0-6 15,0-2-30 1,0 2-19-16,0 0 52 16</inkml:trace>
  <inkml:trace contextRef="#ctx0" brushRef="#br0" timeOffset="1">9503 12380 132 0,'-9'-3'52'0,"9"3"-28"0,0 3-11 16,0-3 17-16,0 0-11 15,0 0-1 1,6-3-8-16,3 1-4 0,3-4-3 16,3 1-3-16,9-3 3 0,2-3-2 15,-2 1-1-15,0 2-2 16,-3 8 1-16,-3 0 1 0,-3 8 0 31,-6 5 0-31,-4 3 6 0,-5 5 6 16,0 3 0-1,-5 0 1-15,-1-6-3 16,3-2 1-16,0 0-6 16,0-5-1-16,3-1-7 0,0-2-2 15,0 0-36-15,6-3-15 16,3-2-35 0</inkml:trace>
  <inkml:trace contextRef="#ctx0" brushRef="#br0" timeOffset="2">9881 11978 112 0,'-6'-3'44'0,"3"3"-24"0,0 0-15 16,3 3 11-16,-6 2-7 16,-3 3-3-16,0 0-3 15,0 8 0-15,0 0-2 0,4 5-1 0,-1 3 3 16,0 5 0-1,3 2 1-15,9 1 0 16,0 3 2-16,2-6-1 16,4-5 0-16,0-6 5 15,0-5 6-15,3-10 3 0,0-8 1 16,3-6-5-16,0-2 1 16,-3-6-3-1,-1-2 0-15,-2-3-3 0,-6 0-1 16,-3 1-1-16,-3-4 2 15,-6 3 4-15,-3 3 1 16,0 0-6-16,-2 5-1 16,-1 3-9-16,0 2-4 15,3 1-13-15,0 5-6 16,3-1-25-16,3 4-9 16,0 2-40-16</inkml:trace>
  <inkml:trace contextRef="#ctx0" brushRef="#br0" timeOffset="3">10069 11954 48 0,'-15'0'19'0,"15"5"-10"0,0 0 0 0,0 1 11 16,0 2 6-16,0 8 7 16,0 2-9-16,0 3-2 15,0 3-11-15,0 0-4 16,0 2-4-16,0-2-3 15,0-3 1-15,0-2 5 0,0-3 4 16,0-3-1-16,0-2 0 16,0-4-3-16,-3-1-1 15,3-1-1-15,0-2 0 16,0-3 0-16,0 0 2 16,0-3-3-16,0-2 0 0,3-1-3 15,3-1-1-15,6-1-1 16,-1 2-2-16,1 1 0 15,3 0 0-15,0 2 0 16,0 3 3 0,3 3 0-16,-6 2 3 0,0 3-1 15,0 3-1-15,-3-1 7 16,-4-2 5-16,-5 5 7 16,-2-2 3-16,-7-1-9 15,0 1-3-15,-3-3-6 16,-6 0-1-16,-6-8-3 15,6 0-3-15,0 0-14 0,3 0-6 16,4 0-19-16,2 0-9 16,3-3-27-1</inkml:trace>
  <inkml:trace contextRef="#ctx0" brushRef="#br0" timeOffset="4">10649 12017 104 0,'-3'0'38'0,"0"6"-20"0,-3 7-8 16,3-5 12-16,-3 2-6 16,0 4-1-16,0 2 2 15,0 5 3-15,0 3-10 0,3-1-3 0,3 1-3 16,3 0-5-16,6-6 1 16,3-2 13-16,3-8 6 15,6-8-5-15,3-5-1 16,-3-3-5-1,-1-3 0-15,-2-2-3 0,-6-3 2 16,-3-2-4-16,-3 2 0 16,-6-3 1-16,-6 4 0 15,-6-4-9-15,0 6-4 16,-3 0-9-16,1 7-3 16,-1 4-18-16,3 2-7 15,3 0-14 1,3 0-24-16,3 5 27 0</inkml:trace>
  <inkml:trace contextRef="#ctx0" brushRef="#br0" timeOffset="5">10938 12054 112 0,'3'-2'44'0,"-3"2"-24"0,0 0-8 0,0 0 13 16,-3 0-2-1,-3 5-2-15,-3 3-9 0,-3 3-3 16,-3 4-5-1,3 7-3-15,3 4 2 0,3 6-2 0,6 2-1 16,6-5 3-16,6-2 2 16,3-9 7-16,0-2 4 15,12-8 3-15,-6-11 3 16,-1-4-10-16,1-4-2 16,-6-2 0-16,-3-3 4 15,-3-3 1-15,-3-2 3 16,-9 0-4-16,-6 0 0 15,-3 5-6-15,-3 0 0 16,0 3-10-16,0 0-3 16,4 5-22-16,2 2-9 15,3 4-33-15,3 2-13 0,3 0-12 16</inkml:trace>
  <inkml:trace contextRef="#ctx0" brushRef="#br0" timeOffset="6">11200 12036 112 0,'0'13'44'0,"0"-13"-24"0,0 3-6 0,0-3 37 15,0 13-4 1,0 3-15-16,0 5-9 15,0 0-14-15,0 0-6 0,0 1 0 16,0-4 0-16,0-2 1 16,0-3-18-16,3-5-5 15,6-5-121 1,2-6 34 0</inkml:trace>
  <inkml:trace contextRef="#ctx0" brushRef="#br0" timeOffset="7">11393 12004 184 0,'0'3'71'0,"0"-3"-38"0,3 2-39 15,0 6 12 1,0 6 16-16,0-1 12 0,-3 0-4 16,0 3 0-16,0 2-17 15,0 4-10-15,3 1-3 0,0-1 2 16,0-4 3-16,6-2-35 15,-3-3-15-15,0-2-147 32,6-11 102-32</inkml:trace>
  <inkml:trace contextRef="#ctx0" brushRef="#br0" timeOffset="8">10587 12377 56 0,'-6'3'22'0,"9"-6"-12"0,-6 1 10 0,3 4 16 16,-3-2 3-16,3 0 1 15,-3 3-6-15,-3-3-4 16,3 0-8-16,0 0-1 15,0 0-12-15,0 0-1 0,3 0 2 16,6 0-2 0,6 0 1-16,2 0-1 15,4-3-4-15,3 3-3 16,3-2 2-16,3 2 0 0,-3 0-1 16,-1 0 1-16,-2 0-4 15,-3 0 0-15,-3 0 3 16,-3 0 1-1,-3 0 1-15,-3 0 0 0,-3 0 2 16,-3 0 1-16,-3-3-3 16,0 3-3-16,-6 0-3 15,-6 0 1-15,-3 0 1 16,0 3 2-16,-3-3-1 16,4 0-1-16,2 0-2 15,0 2 1-15,3-2 1 16,3 0 2-16,3 0-3 0,0 0-2 15,6 0-3 1,6 0-1-16,3 0 1 16,9 0 4-16,-3 0 3 15,3 0 0-15,-1 0-1 16,-2 0-6-16,-3 0-1 16,0 0-26-16,-3 0-10 15,0 0-55 1</inkml:trace>
  <inkml:trace contextRef="#ctx0" brushRef="#br0" timeOffset="9">8518 17187 56 0,'-3'-5'24'0,"3"-8"-12"0,0 21 8 16,0-11 14-16,0 6-5 15,0-1 0-15</inkml:trace>
  <inkml:trace contextRef="#ctx0" brushRef="#br0" timeOffset="10">8521 17177 241 0,'6'-3'27'0,"6"8"-14"16,5-7-3-16,10-1-3 0,3-2 1 16,9 5 2-16,2 0-3 0,1 0-2 15,0 0 0 1,-1 0 1-16,-5 5-3 16,-3-10-2-16,-6 5 0 0,-4 0 1 15,-5 0 1-15,-3-5 1 16,-3 5-5-1,-3-8 1-15,-3 2-44 0,0 4-20 16,-6-1-21 0</inkml:trace>
  <inkml:trace contextRef="#ctx0" brushRef="#br0" timeOffset="11">8720 17253 72 0,'0'0'30'0,"0"6"-16"0,3-4-8 0,-3 9 11 16,0-3 0-16,0 5 1 15,0 11 0-15,0 5-2 16,0 3-4-16,-3 8 0 16,3-1-3-16,0 1 0 0,3 5-5 15,6-3-1-15,0-2 1 0,0-6 4 16,3-2 3-16,3-5-4 15,3-1 1 1,-1-5-3-16,1-2 0 0,3 2-3 16,3-3 1-16,-6-4-2 15,0-4 2-15,-3-2-7 16,-4 0-1-16,-2-3-25 16,-3-5-10-16</inkml:trace>
  <inkml:trace contextRef="#ctx0" brushRef="#br0" timeOffset="12">8973 17735 120 0,'-9'-5'46'0,"9"10"-24"0,0-2-24 0,0-3 9 15,3 5 10-15,0 3 6 16,3-3-5-16,0 8 0 16,3 1-9-16,3 7-3 15,3-3-3-15,0 1-3 0,-3-1 1 16,0-2-1-16,-4 0 2 16,-5-3 1-16,-3-5 3 15,-5 6 3-15,-4-7 2 16,-3-1-3-16,-3 2 0 15,0-3-5-15,0 0-2 0,-6-2-9 16,6 2-3-16,3-5-43 16,9 0-56-1,3 6 22-15</inkml:trace>
  <inkml:trace contextRef="#ctx0" brushRef="#br0" timeOffset="13">9464 17801 152 0,'-18'-5'57'0,"13"5"-30"0,-4 26-27 16,0-12 10-16,0-1-2 16,-6 13 0-16,0 6 0 15,3 13 0-15,0 0-4 16,9 0-1-16,12-3 1 0,3-10-2 16,3 5 1-16,6-16 9 15,3-8 7-15,2-2-1 16,4-11 1-16,6-11-8 0,-6-2-2 15,-4-8 1-15,-8-5 4 16,-9-3-6-16,-12-6-2 16,-6 3-1-16,-6 6-1 15,-5-1 0-15,-4 6 0 16,3 3-13-16,0 10-4 16,-3 3-27-16,6-1-12 15,6 6-49 1</inkml:trace>
  <inkml:trace contextRef="#ctx0" brushRef="#br0" timeOffset="14">9667 17881 156 0,'-3'0'60'0,"9"10"-32"0,3 6-35 15,-3-3 8-15,0 6-2 16,-3 7 2-16,0 6 13 15,2 0 6-15,-2-3-10 16,0 3-3-16,0-6-1 0,0 0-3 16,0-7 0-16,-3-6-1 15,0 0 1-15,-3-7 4 16,3-6-7 0,0-6-5-16,0-1-6 0,0-4-1 15,0-2 1 1,3-1 5-16,3 1 1 0,0 5 0 15,3-5 1-15,3 8 3 16,6 10-2-16,3 0 1 16,0 3 2-16,-4 0 2 15,1 5 8-15,-6 1 3 16,-3-1 5-16,-3 0 3 16,-6-2 0-16,-12 2-1 15,-3 6-8-15,-3-6-5 16,-2-11-11-16,-4 4-3 15,-9-6-40-15,0 0-19 16,4-6-19 0</inkml:trace>
  <inkml:trace contextRef="#ctx0" brushRef="#br0" timeOffset="15">10211 17939 124 0,'-3'-6'49'0,"3"12"-26"0,3-1-25 0,3-2 9 0,-3 10 8 16,0 0 7-1,0 11-5-15,0 8 1 0,3-3-11 16,-3 8-2-16,3-3 1 0,-3 3-3 16,0-2 0-1,0-4 1-15,0-4 0 0,0-6-20 16,-3-5-9-16,0-3-45 15,0-5-28 1</inkml:trace>
  <inkml:trace contextRef="#ctx0" brushRef="#br0" timeOffset="16">10408 17918 124 0,'3'0'49'0,"-3"2"-26"0,3 11-12 0,0-2 18 15,0 5-2-15,0 2 4 16,0 14-15-16,-3 3-4 16,3 2-8-16,0-6-1 0,0 4 3 15,0-1-12-15,0-5-5 16,0-2-46-1,0-6-53-15,-3 0 25 16</inkml:trace>
  <inkml:trace contextRef="#ctx0" brushRef="#br0" timeOffset="17">10691 17957 80 0,'-9'3'33'0,"0"8"-18"0,0 7 4 16,6-7 16-16,-3 7-4 16,-3 9-1-16,3-1-10 15,3 11-2-15,0-3-11 0,6 6-2 0,3-3 1 16,3-10-1-16,12-1 0 15,3-7-1-15,-1-11 2 16,4-11 1-16,0-13 1 16,-3 0-2-16,-3-2-1 15,-3-3 1-15,-7-11 3 16,-5 0 0-16,-6 0 2 16,-3 3-4-16,-6 0-2 15,-8 3-2-15,2 4-3 16,-6 4-15-16,0 5-7 15,6 7-27-15,0 4-11 16,3 4-23 0</inkml:trace>
  <inkml:trace contextRef="#ctx0" brushRef="#br0" timeOffset="18">10929 18029 128 0,'3'16'49'0,"6"21"-26"0,-3-3-27 0,-3-21 8 0,6 6 2 16,0 2 4-16,5 11 3 15,1-6 3-15,0 1 10 16,3-4 6-16,0-9-16 16,3-14 0-16,6-6-2 0,-4-7 4 15,4-13 1-15,-3 5-2 16,-3-11 2-16,-6 0-4 15,-6 0 1-15,-3 6-5 16,-21-6 1-16,-6 6 2 0,-3 4 1 16,-3 4-35-16,-11 5-15 15,2 10-34-15,-3 6-12 16,3 5-23 0</inkml:trace>
  <inkml:trace contextRef="#ctx0" brushRef="#br0" timeOffset="19">10351 18410 32 0,'0'-3'13'0,"0"3"-6"0,0 0 18 16,0 0 14-16,0 0 0 15,3 0 2-15,-3 0-6 16,0 0-1-16,0-5-4 0,0 5-1 16,-3 0-16-1,0 0 3-15,0 0 2 0,-6 0-2 0,1 0 1 16,-4 0 2-16,-3 0 2 16,0 5-9-16,0-5-2 15,0 0-6-15,0 0-3 16,3 0 4-16,0 0 1 15,3 0-5-15,1 0-2 16,-1 0 2-16,3 0 3 16,3 0-6-16,0 0 0 15,3 0-2-15,3 0 2 16,6 0-1-16,0 0 1 16,-1 3 2-16,4-3 0 0,3 0 0 15,0 5 0 1,3-5 0-16,-3 5 0 0,-3-5 0 15,-3 3 0-15,0-3 0 16,-3 0 2-16,0 0 1 16,-6 0 1-16,0 0 2 15,0 0 1-15,0-3 1 16,-6 3 0-16,-3 0-4 16,-3 0-3-16,0 0 0 15,3 0 1-15,0 0-3 16,0 0 0-16,0 0 1 0,3 0 0 15,3 0-3-15,3 0 0 16,0 0-3-16,6 0 1 16,6-5 3-16,3 5 1 15,3-5-2 1,0 5 2-16,-3-3 1 0,-1 3 0 16,-2 0 0-16,-3 0 2 15,-3 0 1-15,-3 0 3 16,-3 0-3-16,0 0-2 15,-3 3-14-15,0-3-6 16,0 0-32-16,0 5-15 16,0 0-49-1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2A0AD6-6E04-43EA-994A-CFEA8AD52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59342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6254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932113" y="531813"/>
            <a:ext cx="3481387" cy="261143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22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34720" y="3311238"/>
            <a:ext cx="7477760" cy="3136901"/>
          </a:xfrm>
          <a:noFill/>
          <a:ln/>
        </p:spPr>
        <p:txBody>
          <a:bodyPr wrap="none" anchor="ctr"/>
          <a:lstStyle/>
          <a:p>
            <a:pPr marL="137160" marR="0" lvl="0" indent="-13716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.AppleSystemUIFont" charset="-120"/>
              <a:buNone/>
              <a:tabLst>
                <a:tab pos="698925" algn="l"/>
                <a:tab pos="1397851" algn="l"/>
                <a:tab pos="2096776" algn="l"/>
                <a:tab pos="2795702" algn="l"/>
                <a:tab pos="3494627" algn="l"/>
                <a:tab pos="4193553" algn="l"/>
                <a:tab pos="4892478" algn="l"/>
                <a:tab pos="5591404" algn="l"/>
              </a:tabLst>
              <a:defRPr/>
            </a:pPr>
            <a:endParaRPr lang="en-US" sz="1900" dirty="0">
              <a:latin typeface="Helvetica Neue Regular" charset="0"/>
              <a:ea typeface="DejaVu Sans" charset="0"/>
              <a:cs typeface="DejaVu Sans" charset="0"/>
            </a:endParaRPr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5" y="0"/>
            <a:ext cx="2033" cy="11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6895" tIns="43448" rIns="86895" bIns="43448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fld id="{441ED874-874C-1842-BE2E-39B303BA4202}" type="slidenum">
              <a:rPr lang="en-US" sz="2300" b="1">
                <a:solidFill>
                  <a:srgbClr val="000000"/>
                </a:solidFill>
                <a:latin typeface="Arial Narrow" pitchFamily="34" charset="0"/>
              </a:rPr>
              <a:pPr>
                <a:lnSpc>
                  <a:spcPct val="100000"/>
                </a:lnSpc>
              </a:pPr>
              <a:t>17</a:t>
            </a:fld>
            <a:endParaRPr lang="en-US" sz="2300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7470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are user-chosen names, there is nothing special about starting your variable name with ‘t’ or ‘u’.</a:t>
            </a:r>
          </a:p>
          <a:p>
            <a:r>
              <a:rPr lang="en-US" b="1" dirty="0"/>
              <a:t>Natural language analogy:</a:t>
            </a:r>
            <a:r>
              <a:rPr lang="en-US" dirty="0"/>
              <a:t>  written “chat” means “to talk” in English or “cat” in French.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7305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all evaluate to TRUE (the</a:t>
            </a:r>
            <a:r>
              <a:rPr lang="en-US" baseline="0" dirty="0"/>
              <a:t> Order indicates the correct ordering).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9138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932113" y="531813"/>
            <a:ext cx="3481387" cy="261143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22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34720" y="3311238"/>
            <a:ext cx="7477760" cy="3136901"/>
          </a:xfrm>
          <a:noFill/>
          <a:ln/>
        </p:spPr>
        <p:txBody>
          <a:bodyPr wrap="none" anchor="ctr"/>
          <a:lstStyle/>
          <a:p>
            <a:pPr marL="137160" marR="0" lvl="0" indent="-13716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.AppleSystemUIFont" charset="-120"/>
              <a:buNone/>
              <a:tabLst>
                <a:tab pos="698925" algn="l"/>
                <a:tab pos="1397851" algn="l"/>
                <a:tab pos="2096776" algn="l"/>
                <a:tab pos="2795702" algn="l"/>
                <a:tab pos="3494627" algn="l"/>
                <a:tab pos="4193553" algn="l"/>
                <a:tab pos="4892478" algn="l"/>
                <a:tab pos="5591404" algn="l"/>
              </a:tabLst>
              <a:defRPr/>
            </a:pPr>
            <a:endParaRPr lang="en-US" sz="1900" dirty="0">
              <a:latin typeface="Helvetica Neue Regular" charset="0"/>
              <a:ea typeface="DejaVu Sans" charset="0"/>
              <a:cs typeface="DejaVu Sans" charset="0"/>
            </a:endParaRPr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5" y="0"/>
            <a:ext cx="2033" cy="11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6895" tIns="43448" rIns="86895" bIns="43448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fld id="{441ED874-874C-1842-BE2E-39B303BA4202}" type="slidenum">
              <a:rPr lang="en-US" sz="2300" b="1">
                <a:solidFill>
                  <a:srgbClr val="000000"/>
                </a:solidFill>
                <a:latin typeface="Arial Narrow" pitchFamily="34" charset="0"/>
              </a:rPr>
              <a:pPr>
                <a:lnSpc>
                  <a:spcPct val="100000"/>
                </a:lnSpc>
              </a:pPr>
              <a:t>21</a:t>
            </a:fld>
            <a:endParaRPr lang="en-US" sz="2300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134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932113" y="531813"/>
            <a:ext cx="3481387" cy="261143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994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245619" y="3313547"/>
            <a:ext cx="6855968" cy="3136901"/>
          </a:xfrm>
          <a:noFill/>
          <a:ln/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sz="1400" b="0" i="0" baseline="0" dirty="0"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764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297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36875" y="527050"/>
            <a:ext cx="3473450" cy="2605088"/>
          </a:xfrm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5619" y="3313547"/>
            <a:ext cx="6855968" cy="3136901"/>
          </a:xfrm>
          <a:noFill/>
          <a:ln/>
        </p:spPr>
        <p:txBody>
          <a:bodyPr/>
          <a:lstStyle/>
          <a:p>
            <a:endParaRPr lang="en-US">
              <a:latin typeface="Times New Roman" pitchFamily="34" charset="0"/>
              <a:ea typeface="ＭＳ Ｐゴシック" pitchFamily="34" charset="-128"/>
              <a:cs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1964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36875" y="527050"/>
            <a:ext cx="3473450" cy="2605088"/>
          </a:xfrm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5619" y="3313547"/>
            <a:ext cx="6855968" cy="3136901"/>
          </a:xfrm>
          <a:noFill/>
          <a:ln/>
        </p:spPr>
        <p:txBody>
          <a:bodyPr/>
          <a:lstStyle/>
          <a:p>
            <a:r>
              <a:rPr lang="en-US" b="0" i="0" dirty="0">
                <a:latin typeface="Roboto Light" charset="0"/>
                <a:ea typeface="Roboto Light" charset="0"/>
                <a:cs typeface="Roboto Light" charset="0"/>
              </a:rPr>
              <a:t>General algorithm for any number of bits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6334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36875" y="527050"/>
            <a:ext cx="3473450" cy="2605088"/>
          </a:xfrm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5619" y="3313547"/>
            <a:ext cx="6855968" cy="3136901"/>
          </a:xfrm>
          <a:noFill/>
          <a:ln/>
        </p:spPr>
        <p:txBody>
          <a:bodyPr/>
          <a:lstStyle/>
          <a:p>
            <a:endParaRPr lang="en-US">
              <a:latin typeface="Times New Roman" pitchFamily="34" charset="0"/>
              <a:ea typeface="ＭＳ Ｐゴシック" pitchFamily="34" charset="-128"/>
              <a:cs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23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64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932113" y="531813"/>
            <a:ext cx="3481387" cy="261143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22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34720" y="3311238"/>
            <a:ext cx="7477760" cy="3136901"/>
          </a:xfrm>
          <a:noFill/>
          <a:ln/>
        </p:spPr>
        <p:txBody>
          <a:bodyPr wrap="none" anchor="ctr"/>
          <a:lstStyle/>
          <a:p>
            <a:pPr marL="137160" marR="0" lvl="0" indent="-13716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.AppleSystemUIFont" charset="-120"/>
              <a:buNone/>
              <a:tabLst>
                <a:tab pos="698925" algn="l"/>
                <a:tab pos="1397851" algn="l"/>
                <a:tab pos="2096776" algn="l"/>
                <a:tab pos="2795702" algn="l"/>
                <a:tab pos="3494627" algn="l"/>
                <a:tab pos="4193553" algn="l"/>
                <a:tab pos="4892478" algn="l"/>
                <a:tab pos="5591404" algn="l"/>
              </a:tabLst>
              <a:defRPr/>
            </a:pPr>
            <a:endParaRPr lang="en-US" sz="1900" dirty="0">
              <a:latin typeface="Helvetica Neue Regular" charset="0"/>
              <a:ea typeface="DejaVu Sans" charset="0"/>
              <a:cs typeface="DejaVu Sans" charset="0"/>
            </a:endParaRPr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5" y="0"/>
            <a:ext cx="2033" cy="11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6895" tIns="43448" rIns="86895" bIns="43448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fld id="{441ED874-874C-1842-BE2E-39B303BA4202}" type="slidenum">
              <a:rPr lang="en-US" sz="2300" b="1">
                <a:solidFill>
                  <a:srgbClr val="000000"/>
                </a:solidFill>
                <a:latin typeface="Arial Narrow" pitchFamily="34" charset="0"/>
              </a:rPr>
              <a:pPr>
                <a:lnSpc>
                  <a:spcPct val="100000"/>
                </a:lnSpc>
              </a:pPr>
              <a:t>4</a:t>
            </a:fld>
            <a:endParaRPr lang="en-US" sz="2300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2013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!! to</a:t>
            </a:r>
            <a:r>
              <a:rPr lang="en-US" baseline="0" dirty="0"/>
              <a:t> force to 0/1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379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latin typeface="Roboto" charset="0"/>
                <a:ea typeface="Roboto" charset="0"/>
                <a:cs typeface="Roboto" charset="0"/>
              </a:rPr>
              <a:t>Ask class to help with math</a:t>
            </a:r>
          </a:p>
          <a:p>
            <a:r>
              <a:rPr lang="en-US" sz="1200" b="1" dirty="0">
                <a:latin typeface="Roboto" charset="0"/>
                <a:ea typeface="Roboto" charset="0"/>
                <a:cs typeface="Roboto" charset="0"/>
              </a:rPr>
              <a:t>Drop the carry!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002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50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36875" y="527050"/>
            <a:ext cx="3473450" cy="2605088"/>
          </a:xfrm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5619" y="3313547"/>
            <a:ext cx="6855968" cy="31369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err="1"/>
              <a:t>Tmax</a:t>
            </a:r>
            <a:r>
              <a:rPr lang="en-US" baseline="0" dirty="0"/>
              <a:t> = Two’s complement max value</a:t>
            </a:r>
          </a:p>
          <a:p>
            <a:r>
              <a:rPr lang="en-US" baseline="0" dirty="0" err="1"/>
              <a:t>Umax</a:t>
            </a:r>
            <a:r>
              <a:rPr lang="en-US" baseline="0" dirty="0"/>
              <a:t> = Unsigned max value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3434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936875" y="527050"/>
            <a:ext cx="3473450" cy="26050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403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245619" y="3313547"/>
            <a:ext cx="6855968" cy="3136901"/>
          </a:xfrm>
          <a:noFill/>
          <a:ln/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698925" algn="l"/>
                <a:tab pos="1397851" algn="l"/>
                <a:tab pos="2096776" algn="l"/>
                <a:tab pos="2795702" algn="l"/>
                <a:tab pos="3494627" algn="l"/>
                <a:tab pos="4193553" algn="l"/>
                <a:tab pos="4892478" algn="l"/>
              </a:tabLst>
            </a:pPr>
            <a:endParaRPr lang="en-US" sz="1900">
              <a:latin typeface="Helvetica Neue Regular" charset="0"/>
              <a:ea typeface="DejaVu Sans" charset="0"/>
              <a:cs typeface="DejaVu Sans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2961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932113" y="531813"/>
            <a:ext cx="3481387" cy="261143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22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934720" y="3311238"/>
            <a:ext cx="7477760" cy="3136901"/>
          </a:xfrm>
          <a:noFill/>
          <a:ln/>
        </p:spPr>
        <p:txBody>
          <a:bodyPr wrap="none" anchor="ctr"/>
          <a:lstStyle/>
          <a:p>
            <a:pPr marL="137160" marR="0" lvl="0" indent="-13716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.AppleSystemUIFont" charset="-120"/>
              <a:buNone/>
              <a:tabLst>
                <a:tab pos="698925" algn="l"/>
                <a:tab pos="1397851" algn="l"/>
                <a:tab pos="2096776" algn="l"/>
                <a:tab pos="2795702" algn="l"/>
                <a:tab pos="3494627" algn="l"/>
                <a:tab pos="4193553" algn="l"/>
                <a:tab pos="4892478" algn="l"/>
                <a:tab pos="5591404" algn="l"/>
              </a:tabLst>
              <a:defRPr/>
            </a:pPr>
            <a:endParaRPr lang="en-US" sz="1900" dirty="0">
              <a:latin typeface="Helvetica Neue Regular" charset="0"/>
              <a:ea typeface="DejaVu Sans" charset="0"/>
              <a:cs typeface="DejaVu Sans" charset="0"/>
            </a:endParaRPr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5" y="0"/>
            <a:ext cx="2033" cy="11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6895" tIns="43448" rIns="86895" bIns="43448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fld id="{441ED874-874C-1842-BE2E-39B303BA4202}" type="slidenum">
              <a:rPr lang="en-US" sz="2300" b="1">
                <a:solidFill>
                  <a:srgbClr val="000000"/>
                </a:solidFill>
                <a:latin typeface="Arial Narrow" pitchFamily="34" charset="0"/>
              </a:rPr>
              <a:pPr>
                <a:lnSpc>
                  <a:spcPct val="100000"/>
                </a:lnSpc>
              </a:pPr>
              <a:t>10</a:t>
            </a:fld>
            <a:endParaRPr lang="en-US" sz="2300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676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Roboto" charset="0"/>
                <a:ea typeface="Roboto" charset="0"/>
                <a:cs typeface="Roboto" charset="0"/>
              </a:rPr>
              <a:t>Useful operator when working with bit representations</a:t>
            </a:r>
          </a:p>
          <a:p>
            <a:r>
              <a:rPr lang="en-US" dirty="0">
                <a:latin typeface="Roboto" charset="0"/>
                <a:ea typeface="Roboto" charset="0"/>
                <a:cs typeface="Roboto" charset="0"/>
              </a:rPr>
              <a:t>Especially Lab 1</a:t>
            </a:r>
          </a:p>
          <a:p>
            <a:r>
              <a:rPr lang="en-US" b="1" dirty="0">
                <a:latin typeface="Roboto" charset="0"/>
                <a:ea typeface="Roboto" charset="0"/>
                <a:cs typeface="Roboto" charset="0"/>
              </a:rPr>
              <a:t>1001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359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0100</a:t>
            </a:r>
            <a:r>
              <a:rPr lang="en-US" baseline="0" dirty="0"/>
              <a:t> (4) &gt;&gt; 1 = 0010 (2)</a:t>
            </a:r>
          </a:p>
          <a:p>
            <a:r>
              <a:rPr lang="en-US" baseline="0" dirty="0"/>
              <a:t>0001 (1) &lt;&lt; 2 = 0100 (4)</a:t>
            </a:r>
            <a:endParaRPr lang="en-US" dirty="0"/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95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846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AC37DE08-BC57-4632-9E57-881D4F59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256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AC37DE08-BC57-4632-9E57-881D4F594D5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533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315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28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AC37DE08-BC57-4632-9E57-881D4F594D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-15072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843643" y="-2231"/>
            <a:ext cx="13003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CSE351</a:t>
            </a:r>
            <a:r>
              <a:rPr lang="en-US" sz="900" b="0" i="0" baseline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, </a:t>
            </a:r>
            <a:r>
              <a:rPr lang="en-US" sz="900" b="0" i="0" dirty="0" smtClean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Spring 2020</a:t>
            </a:r>
            <a:endParaRPr lang="en-US" sz="900" b="0" i="0" dirty="0">
              <a:solidFill>
                <a:schemeClr val="bg1"/>
              </a:solidFill>
              <a:latin typeface="Roboto Regular" charset="0"/>
              <a:ea typeface="Roboto Regular" charset="0"/>
              <a:cs typeface="Roboto Regular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78924" y="-2231"/>
            <a:ext cx="98616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L05:  Integers II</a:t>
            </a:r>
          </a:p>
        </p:txBody>
      </p:sp>
    </p:spTree>
    <p:extLst>
      <p:ext uri="{BB962C8B-B14F-4D97-AF65-F5344CB8AC3E}">
        <p14:creationId xmlns:p14="http://schemas.microsoft.com/office/powerpoint/2010/main" val="1752049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hyperlink" Target="http://xkcd.com/1953/" TargetMode="Externa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60.xml"/><Relationship Id="rId3" Type="http://schemas.openxmlformats.org/officeDocument/2006/relationships/tags" Target="../tags/tag55.xml"/><Relationship Id="rId7" Type="http://schemas.openxmlformats.org/officeDocument/2006/relationships/tags" Target="../tags/tag59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tags" Target="../tags/tag58.xml"/><Relationship Id="rId11" Type="http://schemas.openxmlformats.org/officeDocument/2006/relationships/tags" Target="../tags/tag63.xml"/><Relationship Id="rId5" Type="http://schemas.openxmlformats.org/officeDocument/2006/relationships/tags" Target="../tags/tag57.xml"/><Relationship Id="rId10" Type="http://schemas.openxmlformats.org/officeDocument/2006/relationships/tags" Target="../tags/tag62.xml"/><Relationship Id="rId4" Type="http://schemas.openxmlformats.org/officeDocument/2006/relationships/tags" Target="../tags/tag56.xml"/><Relationship Id="rId9" Type="http://schemas.openxmlformats.org/officeDocument/2006/relationships/tags" Target="../tags/tag6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71.xml"/><Relationship Id="rId3" Type="http://schemas.openxmlformats.org/officeDocument/2006/relationships/tags" Target="../tags/tag66.xml"/><Relationship Id="rId7" Type="http://schemas.openxmlformats.org/officeDocument/2006/relationships/tags" Target="../tags/tag70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5" Type="http://schemas.openxmlformats.org/officeDocument/2006/relationships/tags" Target="../tags/tag68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67.xml"/><Relationship Id="rId9" Type="http://schemas.openxmlformats.org/officeDocument/2006/relationships/tags" Target="../tags/tag7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80.xml"/><Relationship Id="rId3" Type="http://schemas.openxmlformats.org/officeDocument/2006/relationships/tags" Target="../tags/tag75.xml"/><Relationship Id="rId7" Type="http://schemas.openxmlformats.org/officeDocument/2006/relationships/tags" Target="../tags/tag79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6" Type="http://schemas.openxmlformats.org/officeDocument/2006/relationships/tags" Target="../tags/tag78.xml"/><Relationship Id="rId5" Type="http://schemas.openxmlformats.org/officeDocument/2006/relationships/tags" Target="../tags/tag77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76.xml"/><Relationship Id="rId9" Type="http://schemas.openxmlformats.org/officeDocument/2006/relationships/tags" Target="../tags/tag8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5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4" Type="http://schemas.openxmlformats.org/officeDocument/2006/relationships/notesSlide" Target="../notesSlides/notesSlide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4" Type="http://schemas.openxmlformats.org/officeDocument/2006/relationships/notesSlide" Target="../notesSlides/notesSlide14.xml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tags" Target="../tags/tag105.xml"/><Relationship Id="rId18" Type="http://schemas.openxmlformats.org/officeDocument/2006/relationships/tags" Target="../tags/tag110.xml"/><Relationship Id="rId26" Type="http://schemas.openxmlformats.org/officeDocument/2006/relationships/tags" Target="../tags/tag118.xml"/><Relationship Id="rId39" Type="http://schemas.openxmlformats.org/officeDocument/2006/relationships/tags" Target="../tags/tag131.xml"/><Relationship Id="rId21" Type="http://schemas.openxmlformats.org/officeDocument/2006/relationships/tags" Target="../tags/tag113.xml"/><Relationship Id="rId34" Type="http://schemas.openxmlformats.org/officeDocument/2006/relationships/tags" Target="../tags/tag126.xml"/><Relationship Id="rId42" Type="http://schemas.openxmlformats.org/officeDocument/2006/relationships/tags" Target="../tags/tag134.xml"/><Relationship Id="rId47" Type="http://schemas.openxmlformats.org/officeDocument/2006/relationships/slideLayout" Target="../slideLayouts/slideLayout2.xml"/><Relationship Id="rId50" Type="http://schemas.openxmlformats.org/officeDocument/2006/relationships/image" Target="../media/image70.png"/><Relationship Id="rId7" Type="http://schemas.openxmlformats.org/officeDocument/2006/relationships/tags" Target="../tags/tag99.xml"/><Relationship Id="rId2" Type="http://schemas.openxmlformats.org/officeDocument/2006/relationships/tags" Target="../tags/tag94.xml"/><Relationship Id="rId16" Type="http://schemas.openxmlformats.org/officeDocument/2006/relationships/tags" Target="../tags/tag108.xml"/><Relationship Id="rId29" Type="http://schemas.openxmlformats.org/officeDocument/2006/relationships/tags" Target="../tags/tag121.xml"/><Relationship Id="rId11" Type="http://schemas.openxmlformats.org/officeDocument/2006/relationships/tags" Target="../tags/tag103.xml"/><Relationship Id="rId24" Type="http://schemas.openxmlformats.org/officeDocument/2006/relationships/tags" Target="../tags/tag116.xml"/><Relationship Id="rId32" Type="http://schemas.openxmlformats.org/officeDocument/2006/relationships/tags" Target="../tags/tag124.xml"/><Relationship Id="rId37" Type="http://schemas.openxmlformats.org/officeDocument/2006/relationships/tags" Target="../tags/tag129.xml"/><Relationship Id="rId40" Type="http://schemas.openxmlformats.org/officeDocument/2006/relationships/tags" Target="../tags/tag132.xml"/><Relationship Id="rId45" Type="http://schemas.openxmlformats.org/officeDocument/2006/relationships/tags" Target="../tags/tag137.xml"/><Relationship Id="rId5" Type="http://schemas.openxmlformats.org/officeDocument/2006/relationships/tags" Target="../tags/tag97.xml"/><Relationship Id="rId15" Type="http://schemas.openxmlformats.org/officeDocument/2006/relationships/tags" Target="../tags/tag107.xml"/><Relationship Id="rId23" Type="http://schemas.openxmlformats.org/officeDocument/2006/relationships/tags" Target="../tags/tag115.xml"/><Relationship Id="rId28" Type="http://schemas.openxmlformats.org/officeDocument/2006/relationships/tags" Target="../tags/tag120.xml"/><Relationship Id="rId36" Type="http://schemas.openxmlformats.org/officeDocument/2006/relationships/tags" Target="../tags/tag128.xml"/><Relationship Id="rId49" Type="http://schemas.openxmlformats.org/officeDocument/2006/relationships/tags" Target="../tags/tag104.xml"/><Relationship Id="rId10" Type="http://schemas.openxmlformats.org/officeDocument/2006/relationships/tags" Target="../tags/tag102.xml"/><Relationship Id="rId19" Type="http://schemas.openxmlformats.org/officeDocument/2006/relationships/tags" Target="../tags/tag111.xml"/><Relationship Id="rId31" Type="http://schemas.openxmlformats.org/officeDocument/2006/relationships/tags" Target="../tags/tag123.xml"/><Relationship Id="rId44" Type="http://schemas.openxmlformats.org/officeDocument/2006/relationships/tags" Target="../tags/tag136.xml"/><Relationship Id="rId4" Type="http://schemas.openxmlformats.org/officeDocument/2006/relationships/tags" Target="../tags/tag96.xml"/><Relationship Id="rId9" Type="http://schemas.openxmlformats.org/officeDocument/2006/relationships/tags" Target="../tags/tag101.xml"/><Relationship Id="rId14" Type="http://schemas.openxmlformats.org/officeDocument/2006/relationships/tags" Target="../tags/tag106.xml"/><Relationship Id="rId22" Type="http://schemas.openxmlformats.org/officeDocument/2006/relationships/tags" Target="../tags/tag114.xml"/><Relationship Id="rId27" Type="http://schemas.openxmlformats.org/officeDocument/2006/relationships/tags" Target="../tags/tag119.xml"/><Relationship Id="rId30" Type="http://schemas.openxmlformats.org/officeDocument/2006/relationships/tags" Target="../tags/tag122.xml"/><Relationship Id="rId35" Type="http://schemas.openxmlformats.org/officeDocument/2006/relationships/tags" Target="../tags/tag127.xml"/><Relationship Id="rId43" Type="http://schemas.openxmlformats.org/officeDocument/2006/relationships/tags" Target="../tags/tag135.xml"/><Relationship Id="rId48" Type="http://schemas.openxmlformats.org/officeDocument/2006/relationships/image" Target="../media/image61.png"/><Relationship Id="rId8" Type="http://schemas.openxmlformats.org/officeDocument/2006/relationships/tags" Target="../tags/tag100.xml"/><Relationship Id="rId3" Type="http://schemas.openxmlformats.org/officeDocument/2006/relationships/tags" Target="../tags/tag95.xml"/><Relationship Id="rId12" Type="http://schemas.openxmlformats.org/officeDocument/2006/relationships/tags" Target="../tags/tag104.xml"/><Relationship Id="rId17" Type="http://schemas.openxmlformats.org/officeDocument/2006/relationships/tags" Target="../tags/tag109.xml"/><Relationship Id="rId25" Type="http://schemas.openxmlformats.org/officeDocument/2006/relationships/tags" Target="../tags/tag117.xml"/><Relationship Id="rId33" Type="http://schemas.openxmlformats.org/officeDocument/2006/relationships/tags" Target="../tags/tag125.xml"/><Relationship Id="rId38" Type="http://schemas.openxmlformats.org/officeDocument/2006/relationships/tags" Target="../tags/tag130.xml"/><Relationship Id="rId46" Type="http://schemas.openxmlformats.org/officeDocument/2006/relationships/tags" Target="../tags/tag138.xml"/><Relationship Id="rId20" Type="http://schemas.openxmlformats.org/officeDocument/2006/relationships/tags" Target="../tags/tag112.xml"/><Relationship Id="rId41" Type="http://schemas.openxmlformats.org/officeDocument/2006/relationships/tags" Target="../tags/tag133.xml"/><Relationship Id="rId1" Type="http://schemas.openxmlformats.org/officeDocument/2006/relationships/tags" Target="../tags/tag93.xml"/><Relationship Id="rId6" Type="http://schemas.openxmlformats.org/officeDocument/2006/relationships/tags" Target="../tags/tag98.xml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tags" Target="../tags/tag151.xml"/><Relationship Id="rId18" Type="http://schemas.openxmlformats.org/officeDocument/2006/relationships/tags" Target="../tags/tag156.xml"/><Relationship Id="rId26" Type="http://schemas.openxmlformats.org/officeDocument/2006/relationships/tags" Target="../tags/tag164.xml"/><Relationship Id="rId39" Type="http://schemas.openxmlformats.org/officeDocument/2006/relationships/tags" Target="../tags/tag177.xml"/><Relationship Id="rId21" Type="http://schemas.openxmlformats.org/officeDocument/2006/relationships/tags" Target="../tags/tag159.xml"/><Relationship Id="rId34" Type="http://schemas.openxmlformats.org/officeDocument/2006/relationships/tags" Target="../tags/tag172.xml"/><Relationship Id="rId42" Type="http://schemas.openxmlformats.org/officeDocument/2006/relationships/tags" Target="../tags/tag180.xml"/><Relationship Id="rId47" Type="http://schemas.openxmlformats.org/officeDocument/2006/relationships/notesSlide" Target="../notesSlides/notesSlide15.xml"/><Relationship Id="rId7" Type="http://schemas.openxmlformats.org/officeDocument/2006/relationships/tags" Target="../tags/tag145.xml"/><Relationship Id="rId2" Type="http://schemas.openxmlformats.org/officeDocument/2006/relationships/tags" Target="../tags/tag140.xml"/><Relationship Id="rId16" Type="http://schemas.openxmlformats.org/officeDocument/2006/relationships/tags" Target="../tags/tag154.xml"/><Relationship Id="rId29" Type="http://schemas.openxmlformats.org/officeDocument/2006/relationships/tags" Target="../tags/tag167.xml"/><Relationship Id="rId1" Type="http://schemas.openxmlformats.org/officeDocument/2006/relationships/tags" Target="../tags/tag139.xml"/><Relationship Id="rId6" Type="http://schemas.openxmlformats.org/officeDocument/2006/relationships/tags" Target="../tags/tag144.xml"/><Relationship Id="rId11" Type="http://schemas.openxmlformats.org/officeDocument/2006/relationships/tags" Target="../tags/tag149.xml"/><Relationship Id="rId24" Type="http://schemas.openxmlformats.org/officeDocument/2006/relationships/tags" Target="../tags/tag162.xml"/><Relationship Id="rId32" Type="http://schemas.openxmlformats.org/officeDocument/2006/relationships/tags" Target="../tags/tag170.xml"/><Relationship Id="rId37" Type="http://schemas.openxmlformats.org/officeDocument/2006/relationships/tags" Target="../tags/tag175.xml"/><Relationship Id="rId40" Type="http://schemas.openxmlformats.org/officeDocument/2006/relationships/tags" Target="../tags/tag178.xml"/><Relationship Id="rId45" Type="http://schemas.openxmlformats.org/officeDocument/2006/relationships/tags" Target="../tags/tag183.xml"/><Relationship Id="rId5" Type="http://schemas.openxmlformats.org/officeDocument/2006/relationships/tags" Target="../tags/tag143.xml"/><Relationship Id="rId15" Type="http://schemas.openxmlformats.org/officeDocument/2006/relationships/tags" Target="../tags/tag153.xml"/><Relationship Id="rId23" Type="http://schemas.openxmlformats.org/officeDocument/2006/relationships/tags" Target="../tags/tag161.xml"/><Relationship Id="rId28" Type="http://schemas.openxmlformats.org/officeDocument/2006/relationships/tags" Target="../tags/tag166.xml"/><Relationship Id="rId36" Type="http://schemas.openxmlformats.org/officeDocument/2006/relationships/tags" Target="../tags/tag174.xml"/><Relationship Id="rId10" Type="http://schemas.openxmlformats.org/officeDocument/2006/relationships/tags" Target="../tags/tag148.xml"/><Relationship Id="rId19" Type="http://schemas.openxmlformats.org/officeDocument/2006/relationships/tags" Target="../tags/tag157.xml"/><Relationship Id="rId31" Type="http://schemas.openxmlformats.org/officeDocument/2006/relationships/tags" Target="../tags/tag169.xml"/><Relationship Id="rId44" Type="http://schemas.openxmlformats.org/officeDocument/2006/relationships/tags" Target="../tags/tag182.xml"/><Relationship Id="rId4" Type="http://schemas.openxmlformats.org/officeDocument/2006/relationships/tags" Target="../tags/tag142.xml"/><Relationship Id="rId9" Type="http://schemas.openxmlformats.org/officeDocument/2006/relationships/tags" Target="../tags/tag147.xml"/><Relationship Id="rId14" Type="http://schemas.openxmlformats.org/officeDocument/2006/relationships/tags" Target="../tags/tag152.xml"/><Relationship Id="rId22" Type="http://schemas.openxmlformats.org/officeDocument/2006/relationships/tags" Target="../tags/tag160.xml"/><Relationship Id="rId27" Type="http://schemas.openxmlformats.org/officeDocument/2006/relationships/tags" Target="../tags/tag165.xml"/><Relationship Id="rId30" Type="http://schemas.openxmlformats.org/officeDocument/2006/relationships/tags" Target="../tags/tag168.xml"/><Relationship Id="rId35" Type="http://schemas.openxmlformats.org/officeDocument/2006/relationships/tags" Target="../tags/tag173.xml"/><Relationship Id="rId43" Type="http://schemas.openxmlformats.org/officeDocument/2006/relationships/tags" Target="../tags/tag181.xml"/><Relationship Id="rId48" Type="http://schemas.openxmlformats.org/officeDocument/2006/relationships/image" Target="../media/image80.png"/><Relationship Id="rId8" Type="http://schemas.openxmlformats.org/officeDocument/2006/relationships/tags" Target="../tags/tag146.xml"/><Relationship Id="rId3" Type="http://schemas.openxmlformats.org/officeDocument/2006/relationships/tags" Target="../tags/tag141.xml"/><Relationship Id="rId12" Type="http://schemas.openxmlformats.org/officeDocument/2006/relationships/tags" Target="../tags/tag150.xml"/><Relationship Id="rId17" Type="http://schemas.openxmlformats.org/officeDocument/2006/relationships/tags" Target="../tags/tag155.xml"/><Relationship Id="rId25" Type="http://schemas.openxmlformats.org/officeDocument/2006/relationships/tags" Target="../tags/tag163.xml"/><Relationship Id="rId33" Type="http://schemas.openxmlformats.org/officeDocument/2006/relationships/tags" Target="../tags/tag171.xml"/><Relationship Id="rId38" Type="http://schemas.openxmlformats.org/officeDocument/2006/relationships/tags" Target="../tags/tag176.xml"/><Relationship Id="rId46" Type="http://schemas.openxmlformats.org/officeDocument/2006/relationships/slideLayout" Target="../slideLayouts/slideLayout2.xml"/><Relationship Id="rId20" Type="http://schemas.openxmlformats.org/officeDocument/2006/relationships/tags" Target="../tags/tag158.xml"/><Relationship Id="rId41" Type="http://schemas.openxmlformats.org/officeDocument/2006/relationships/tags" Target="../tags/tag179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tags" Target="../tags/tag186.xml"/><Relationship Id="rId7" Type="http://schemas.openxmlformats.org/officeDocument/2006/relationships/image" Target="../media/image141.png"/><Relationship Id="rId2" Type="http://schemas.openxmlformats.org/officeDocument/2006/relationships/tags" Target="../tags/tag185.xml"/><Relationship Id="rId1" Type="http://schemas.openxmlformats.org/officeDocument/2006/relationships/tags" Target="../tags/tag184.xml"/><Relationship Id="rId6" Type="http://schemas.openxmlformats.org/officeDocument/2006/relationships/tags" Target="../tags/tag185.xml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pollev.com/rea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3" Type="http://schemas.openxmlformats.org/officeDocument/2006/relationships/tags" Target="../tags/tag199.xml"/><Relationship Id="rId18" Type="http://schemas.openxmlformats.org/officeDocument/2006/relationships/tags" Target="../tags/tag204.xml"/><Relationship Id="rId26" Type="http://schemas.openxmlformats.org/officeDocument/2006/relationships/tags" Target="../tags/tag212.xml"/><Relationship Id="rId39" Type="http://schemas.openxmlformats.org/officeDocument/2006/relationships/tags" Target="../tags/tag225.xml"/><Relationship Id="rId21" Type="http://schemas.openxmlformats.org/officeDocument/2006/relationships/tags" Target="../tags/tag207.xml"/><Relationship Id="rId34" Type="http://schemas.openxmlformats.org/officeDocument/2006/relationships/tags" Target="../tags/tag220.xml"/><Relationship Id="rId42" Type="http://schemas.openxmlformats.org/officeDocument/2006/relationships/tags" Target="../tags/tag228.xml"/><Relationship Id="rId47" Type="http://schemas.openxmlformats.org/officeDocument/2006/relationships/image" Target="../media/image120.png"/><Relationship Id="rId50" Type="http://schemas.openxmlformats.org/officeDocument/2006/relationships/tags" Target="../tags/tag198.xml"/><Relationship Id="rId55" Type="http://schemas.openxmlformats.org/officeDocument/2006/relationships/image" Target="../media/image170.png"/><Relationship Id="rId7" Type="http://schemas.openxmlformats.org/officeDocument/2006/relationships/tags" Target="../tags/tag193.xml"/><Relationship Id="rId2" Type="http://schemas.openxmlformats.org/officeDocument/2006/relationships/tags" Target="../tags/tag188.xml"/><Relationship Id="rId16" Type="http://schemas.openxmlformats.org/officeDocument/2006/relationships/tags" Target="../tags/tag202.xml"/><Relationship Id="rId29" Type="http://schemas.openxmlformats.org/officeDocument/2006/relationships/tags" Target="../tags/tag215.xml"/><Relationship Id="rId11" Type="http://schemas.openxmlformats.org/officeDocument/2006/relationships/tags" Target="../tags/tag197.xml"/><Relationship Id="rId24" Type="http://schemas.openxmlformats.org/officeDocument/2006/relationships/tags" Target="../tags/tag210.xml"/><Relationship Id="rId32" Type="http://schemas.openxmlformats.org/officeDocument/2006/relationships/tags" Target="../tags/tag218.xml"/><Relationship Id="rId37" Type="http://schemas.openxmlformats.org/officeDocument/2006/relationships/tags" Target="../tags/tag223.xml"/><Relationship Id="rId40" Type="http://schemas.openxmlformats.org/officeDocument/2006/relationships/tags" Target="../tags/tag226.xml"/><Relationship Id="rId45" Type="http://schemas.openxmlformats.org/officeDocument/2006/relationships/notesSlide" Target="../notesSlides/notesSlide17.xml"/><Relationship Id="rId53" Type="http://schemas.openxmlformats.org/officeDocument/2006/relationships/image" Target="../media/image160.png"/><Relationship Id="rId58" Type="http://schemas.openxmlformats.org/officeDocument/2006/relationships/tags" Target="../tags/tag193.xml"/><Relationship Id="rId5" Type="http://schemas.openxmlformats.org/officeDocument/2006/relationships/tags" Target="../tags/tag191.xml"/><Relationship Id="rId61" Type="http://schemas.openxmlformats.org/officeDocument/2006/relationships/image" Target="../media/image20.png"/><Relationship Id="rId19" Type="http://schemas.openxmlformats.org/officeDocument/2006/relationships/tags" Target="../tags/tag205.xml"/><Relationship Id="rId14" Type="http://schemas.openxmlformats.org/officeDocument/2006/relationships/tags" Target="../tags/tag200.xml"/><Relationship Id="rId22" Type="http://schemas.openxmlformats.org/officeDocument/2006/relationships/tags" Target="../tags/tag208.xml"/><Relationship Id="rId27" Type="http://schemas.openxmlformats.org/officeDocument/2006/relationships/tags" Target="../tags/tag213.xml"/><Relationship Id="rId30" Type="http://schemas.openxmlformats.org/officeDocument/2006/relationships/tags" Target="../tags/tag216.xml"/><Relationship Id="rId35" Type="http://schemas.openxmlformats.org/officeDocument/2006/relationships/tags" Target="../tags/tag221.xml"/><Relationship Id="rId43" Type="http://schemas.openxmlformats.org/officeDocument/2006/relationships/tags" Target="../tags/tag229.xml"/><Relationship Id="rId48" Type="http://schemas.openxmlformats.org/officeDocument/2006/relationships/tags" Target="../tags/tag190.xml"/><Relationship Id="rId56" Type="http://schemas.openxmlformats.org/officeDocument/2006/relationships/tags" Target="../tags/tag195.xml"/><Relationship Id="rId8" Type="http://schemas.openxmlformats.org/officeDocument/2006/relationships/tags" Target="../tags/tag194.xml"/><Relationship Id="rId51" Type="http://schemas.openxmlformats.org/officeDocument/2006/relationships/image" Target="../media/image150.png"/><Relationship Id="rId3" Type="http://schemas.openxmlformats.org/officeDocument/2006/relationships/tags" Target="../tags/tag189.xml"/><Relationship Id="rId12" Type="http://schemas.openxmlformats.org/officeDocument/2006/relationships/tags" Target="../tags/tag198.xml"/><Relationship Id="rId17" Type="http://schemas.openxmlformats.org/officeDocument/2006/relationships/tags" Target="../tags/tag203.xml"/><Relationship Id="rId25" Type="http://schemas.openxmlformats.org/officeDocument/2006/relationships/tags" Target="../tags/tag211.xml"/><Relationship Id="rId33" Type="http://schemas.openxmlformats.org/officeDocument/2006/relationships/tags" Target="../tags/tag219.xml"/><Relationship Id="rId38" Type="http://schemas.openxmlformats.org/officeDocument/2006/relationships/tags" Target="../tags/tag224.xml"/><Relationship Id="rId46" Type="http://schemas.openxmlformats.org/officeDocument/2006/relationships/tags" Target="../tags/tag188.xml"/><Relationship Id="rId59" Type="http://schemas.openxmlformats.org/officeDocument/2006/relationships/image" Target="../media/image19.png"/><Relationship Id="rId20" Type="http://schemas.openxmlformats.org/officeDocument/2006/relationships/tags" Target="../tags/tag206.xml"/><Relationship Id="rId41" Type="http://schemas.openxmlformats.org/officeDocument/2006/relationships/tags" Target="../tags/tag227.xml"/><Relationship Id="rId54" Type="http://schemas.openxmlformats.org/officeDocument/2006/relationships/tags" Target="../tags/tag197.xml"/><Relationship Id="rId1" Type="http://schemas.openxmlformats.org/officeDocument/2006/relationships/tags" Target="../tags/tag187.xml"/><Relationship Id="rId6" Type="http://schemas.openxmlformats.org/officeDocument/2006/relationships/tags" Target="../tags/tag192.xml"/><Relationship Id="rId15" Type="http://schemas.openxmlformats.org/officeDocument/2006/relationships/tags" Target="../tags/tag201.xml"/><Relationship Id="rId23" Type="http://schemas.openxmlformats.org/officeDocument/2006/relationships/tags" Target="../tags/tag209.xml"/><Relationship Id="rId28" Type="http://schemas.openxmlformats.org/officeDocument/2006/relationships/tags" Target="../tags/tag214.xml"/><Relationship Id="rId36" Type="http://schemas.openxmlformats.org/officeDocument/2006/relationships/tags" Target="../tags/tag222.xml"/><Relationship Id="rId49" Type="http://schemas.openxmlformats.org/officeDocument/2006/relationships/image" Target="../media/image140.png"/><Relationship Id="rId57" Type="http://schemas.openxmlformats.org/officeDocument/2006/relationships/image" Target="../media/image180.png"/><Relationship Id="rId10" Type="http://schemas.openxmlformats.org/officeDocument/2006/relationships/tags" Target="../tags/tag196.xml"/><Relationship Id="rId31" Type="http://schemas.openxmlformats.org/officeDocument/2006/relationships/tags" Target="../tags/tag217.xml"/><Relationship Id="rId44" Type="http://schemas.openxmlformats.org/officeDocument/2006/relationships/slideLayout" Target="../slideLayouts/slideLayout2.xml"/><Relationship Id="rId52" Type="http://schemas.openxmlformats.org/officeDocument/2006/relationships/tags" Target="../tags/tag199.xml"/><Relationship Id="rId60" Type="http://schemas.openxmlformats.org/officeDocument/2006/relationships/tags" Target="../tags/tag191.xml"/><Relationship Id="rId4" Type="http://schemas.openxmlformats.org/officeDocument/2006/relationships/tags" Target="../tags/tag190.xml"/><Relationship Id="rId9" Type="http://schemas.openxmlformats.org/officeDocument/2006/relationships/tags" Target="../tags/tag19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232.xml"/><Relationship Id="rId7" Type="http://schemas.openxmlformats.org/officeDocument/2006/relationships/tags" Target="../tags/tag236.xml"/><Relationship Id="rId2" Type="http://schemas.openxmlformats.org/officeDocument/2006/relationships/tags" Target="../tags/tag231.xml"/><Relationship Id="rId1" Type="http://schemas.openxmlformats.org/officeDocument/2006/relationships/tags" Target="../tags/tag230.xml"/><Relationship Id="rId6" Type="http://schemas.openxmlformats.org/officeDocument/2006/relationships/tags" Target="../tags/tag235.xml"/><Relationship Id="rId11" Type="http://schemas.openxmlformats.org/officeDocument/2006/relationships/image" Target="../media/image22.png"/><Relationship Id="rId5" Type="http://schemas.openxmlformats.org/officeDocument/2006/relationships/tags" Target="../tags/tag234.xml"/><Relationship Id="rId10" Type="http://schemas.openxmlformats.org/officeDocument/2006/relationships/customXml" Target="../ink/ink4.xml"/><Relationship Id="rId4" Type="http://schemas.openxmlformats.org/officeDocument/2006/relationships/tags" Target="../tags/tag233.xml"/><Relationship Id="rId9" Type="http://schemas.openxmlformats.org/officeDocument/2006/relationships/notesSlide" Target="../notesSlides/notesSlide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5.png"/><Relationship Id="rId4" Type="http://schemas.openxmlformats.org/officeDocument/2006/relationships/image" Target="../media/image40.png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19.xml"/><Relationship Id="rId18" Type="http://schemas.openxmlformats.org/officeDocument/2006/relationships/tags" Target="../tags/tag24.xml"/><Relationship Id="rId26" Type="http://schemas.openxmlformats.org/officeDocument/2006/relationships/tags" Target="../tags/tag32.xml"/><Relationship Id="rId39" Type="http://schemas.openxmlformats.org/officeDocument/2006/relationships/tags" Target="../tags/tag308.xml"/><Relationship Id="rId21" Type="http://schemas.openxmlformats.org/officeDocument/2006/relationships/tags" Target="../tags/tag27.xml"/><Relationship Id="rId34" Type="http://schemas.openxmlformats.org/officeDocument/2006/relationships/tags" Target="../tags/tag40.xml"/><Relationship Id="rId42" Type="http://schemas.openxmlformats.org/officeDocument/2006/relationships/image" Target="../media/image8.png"/><Relationship Id="rId7" Type="http://schemas.openxmlformats.org/officeDocument/2006/relationships/tags" Target="../tags/tag13.xml"/><Relationship Id="rId2" Type="http://schemas.openxmlformats.org/officeDocument/2006/relationships/tags" Target="../tags/tag8.xml"/><Relationship Id="rId16" Type="http://schemas.openxmlformats.org/officeDocument/2006/relationships/tags" Target="../tags/tag22.xml"/><Relationship Id="rId20" Type="http://schemas.openxmlformats.org/officeDocument/2006/relationships/tags" Target="../tags/tag26.xml"/><Relationship Id="rId29" Type="http://schemas.openxmlformats.org/officeDocument/2006/relationships/tags" Target="../tags/tag35.xml"/><Relationship Id="rId41" Type="http://schemas.openxmlformats.org/officeDocument/2006/relationships/customXml" Target="../ink/ink1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tags" Target="../tags/tag17.xml"/><Relationship Id="rId24" Type="http://schemas.openxmlformats.org/officeDocument/2006/relationships/tags" Target="../tags/tag30.xml"/><Relationship Id="rId32" Type="http://schemas.openxmlformats.org/officeDocument/2006/relationships/tags" Target="../tags/tag38.xml"/><Relationship Id="rId37" Type="http://schemas.openxmlformats.org/officeDocument/2006/relationships/slideLayout" Target="../slideLayouts/slideLayout2.xml"/><Relationship Id="rId40" Type="http://schemas.openxmlformats.org/officeDocument/2006/relationships/image" Target="../media/image60.png"/><Relationship Id="rId5" Type="http://schemas.openxmlformats.org/officeDocument/2006/relationships/tags" Target="../tags/tag11.xml"/><Relationship Id="rId15" Type="http://schemas.openxmlformats.org/officeDocument/2006/relationships/tags" Target="../tags/tag21.xml"/><Relationship Id="rId23" Type="http://schemas.openxmlformats.org/officeDocument/2006/relationships/tags" Target="../tags/tag29.xml"/><Relationship Id="rId28" Type="http://schemas.openxmlformats.org/officeDocument/2006/relationships/tags" Target="../tags/tag34.xml"/><Relationship Id="rId36" Type="http://schemas.openxmlformats.org/officeDocument/2006/relationships/tags" Target="../tags/tag42.xml"/><Relationship Id="rId10" Type="http://schemas.openxmlformats.org/officeDocument/2006/relationships/tags" Target="../tags/tag16.xml"/><Relationship Id="rId19" Type="http://schemas.openxmlformats.org/officeDocument/2006/relationships/tags" Target="../tags/tag25.xml"/><Relationship Id="rId31" Type="http://schemas.openxmlformats.org/officeDocument/2006/relationships/tags" Target="../tags/tag37.xml"/><Relationship Id="rId4" Type="http://schemas.openxmlformats.org/officeDocument/2006/relationships/tags" Target="../tags/tag10.xml"/><Relationship Id="rId9" Type="http://schemas.openxmlformats.org/officeDocument/2006/relationships/tags" Target="../tags/tag15.xml"/><Relationship Id="rId14" Type="http://schemas.openxmlformats.org/officeDocument/2006/relationships/tags" Target="../tags/tag20.xml"/><Relationship Id="rId22" Type="http://schemas.openxmlformats.org/officeDocument/2006/relationships/tags" Target="../tags/tag28.xml"/><Relationship Id="rId27" Type="http://schemas.openxmlformats.org/officeDocument/2006/relationships/tags" Target="../tags/tag33.xml"/><Relationship Id="rId30" Type="http://schemas.openxmlformats.org/officeDocument/2006/relationships/tags" Target="../tags/tag36.xml"/><Relationship Id="rId35" Type="http://schemas.openxmlformats.org/officeDocument/2006/relationships/tags" Target="../tags/tag41.xml"/><Relationship Id="rId8" Type="http://schemas.openxmlformats.org/officeDocument/2006/relationships/tags" Target="../tags/tag14.xml"/><Relationship Id="rId3" Type="http://schemas.openxmlformats.org/officeDocument/2006/relationships/tags" Target="../tags/tag9.xml"/><Relationship Id="rId12" Type="http://schemas.openxmlformats.org/officeDocument/2006/relationships/tags" Target="../tags/tag18.xml"/><Relationship Id="rId17" Type="http://schemas.openxmlformats.org/officeDocument/2006/relationships/tags" Target="../tags/tag23.xml"/><Relationship Id="rId25" Type="http://schemas.openxmlformats.org/officeDocument/2006/relationships/tags" Target="../tags/tag31.xml"/><Relationship Id="rId33" Type="http://schemas.openxmlformats.org/officeDocument/2006/relationships/tags" Target="../tags/tag39.xml"/><Relationship Id="rId38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tags" Target="../tags/tag45.xml"/><Relationship Id="rId7" Type="http://schemas.openxmlformats.org/officeDocument/2006/relationships/tags" Target="../tags/tag44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46.xml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304800" y="304800"/>
            <a:ext cx="7772400" cy="1470025"/>
          </a:xfrm>
        </p:spPr>
        <p:txBody>
          <a:bodyPr/>
          <a:lstStyle/>
          <a:p>
            <a:pPr marL="0" indent="0"/>
            <a:r>
              <a:rPr lang="en-US" dirty="0"/>
              <a:t>Integers II</a:t>
            </a:r>
            <a:br>
              <a:rPr lang="en-US" dirty="0"/>
            </a:br>
            <a:r>
              <a:rPr lang="en-US" sz="2000" b="0" dirty="0"/>
              <a:t>CSE 351 </a:t>
            </a:r>
            <a:r>
              <a:rPr lang="en-US" sz="2000" b="0" dirty="0" smtClean="0"/>
              <a:t>Spring 2020</a:t>
            </a:r>
            <a:endParaRPr lang="en-US" sz="2000" b="0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04799" y="1524000"/>
            <a:ext cx="8540496" cy="4785360"/>
          </a:xfrm>
        </p:spPr>
        <p:txBody>
          <a:bodyPr/>
          <a:lstStyle/>
          <a:p>
            <a:pPr algn="l"/>
            <a:r>
              <a:rPr lang="en-US" sz="1800" b="1" dirty="0"/>
              <a:t>Instructor:</a:t>
            </a:r>
            <a:r>
              <a:rPr lang="en-US" sz="1800" dirty="0"/>
              <a:t> 	</a:t>
            </a:r>
            <a:r>
              <a:rPr lang="en-US" sz="1800" b="1" dirty="0"/>
              <a:t>Teaching Assistants:</a:t>
            </a:r>
            <a:endParaRPr lang="en-US" sz="1800" dirty="0"/>
          </a:p>
          <a:p>
            <a:pPr algn="l">
              <a:tabLst>
                <a:tab pos="1828800" algn="l"/>
                <a:tab pos="4117975" algn="l"/>
                <a:tab pos="6400800" algn="l"/>
              </a:tabLst>
            </a:pPr>
            <a:r>
              <a:rPr lang="en-US" sz="1800" dirty="0" smtClean="0"/>
              <a:t>Ruth Anderson	Alex </a:t>
            </a:r>
            <a:r>
              <a:rPr lang="en-US" sz="1800" dirty="0" err="1" smtClean="0"/>
              <a:t>Olshanskyy</a:t>
            </a:r>
            <a:r>
              <a:rPr lang="en-US" sz="1800" dirty="0" smtClean="0"/>
              <a:t>	</a:t>
            </a:r>
            <a:r>
              <a:rPr lang="en-US" sz="1800" dirty="0" err="1"/>
              <a:t>Callum</a:t>
            </a:r>
            <a:r>
              <a:rPr lang="en-US" sz="1800" dirty="0"/>
              <a:t>  </a:t>
            </a:r>
            <a:r>
              <a:rPr lang="en-US" sz="1800" dirty="0" smtClean="0"/>
              <a:t>Walker	</a:t>
            </a:r>
            <a:r>
              <a:rPr lang="en-US" sz="1800" dirty="0"/>
              <a:t>Chin </a:t>
            </a:r>
            <a:r>
              <a:rPr lang="en-US" sz="1800" dirty="0" err="1"/>
              <a:t>Yeoh</a:t>
            </a:r>
            <a:endParaRPr lang="en-US" sz="1800" dirty="0"/>
          </a:p>
          <a:p>
            <a:pPr algn="l">
              <a:tabLst>
                <a:tab pos="1828800" algn="l"/>
                <a:tab pos="4117975" algn="l"/>
                <a:tab pos="6400800" algn="l"/>
              </a:tabLst>
            </a:pPr>
            <a:r>
              <a:rPr lang="en-US" sz="1800" dirty="0" smtClean="0"/>
              <a:t>	Connie Wang	</a:t>
            </a:r>
            <a:r>
              <a:rPr lang="en-US" sz="1800" dirty="0"/>
              <a:t>Diya </a:t>
            </a:r>
            <a:r>
              <a:rPr lang="en-US" sz="1800" dirty="0" smtClean="0"/>
              <a:t>Joy	</a:t>
            </a:r>
            <a:r>
              <a:rPr lang="en-US" sz="1800" dirty="0" err="1" smtClean="0"/>
              <a:t>Edan</a:t>
            </a:r>
            <a:r>
              <a:rPr lang="en-US" sz="1800" dirty="0" smtClean="0"/>
              <a:t> </a:t>
            </a:r>
            <a:r>
              <a:rPr lang="en-US" sz="1800" dirty="0" err="1"/>
              <a:t>Sneh</a:t>
            </a:r>
            <a:endParaRPr lang="en-US" sz="1800" dirty="0"/>
          </a:p>
          <a:p>
            <a:pPr algn="l">
              <a:tabLst>
                <a:tab pos="1828800" algn="l"/>
                <a:tab pos="4117975" algn="l"/>
                <a:tab pos="6400800" algn="l"/>
              </a:tabLst>
            </a:pPr>
            <a:r>
              <a:rPr lang="en-US" sz="1800" dirty="0" smtClean="0"/>
              <a:t>	Eddy </a:t>
            </a:r>
            <a:r>
              <a:rPr lang="en-US" sz="1800" dirty="0"/>
              <a:t>(</a:t>
            </a:r>
            <a:r>
              <a:rPr lang="en-US" sz="1800" dirty="0" err="1"/>
              <a:t>Tianyi</a:t>
            </a:r>
            <a:r>
              <a:rPr lang="en-US" sz="1800" dirty="0"/>
              <a:t>)  </a:t>
            </a:r>
            <a:r>
              <a:rPr lang="en-US" sz="1800" dirty="0" smtClean="0"/>
              <a:t>Zhou	Eric Fan	Jeffery  </a:t>
            </a:r>
            <a:r>
              <a:rPr lang="en-US" sz="1800" dirty="0"/>
              <a:t>Tian</a:t>
            </a:r>
          </a:p>
          <a:p>
            <a:pPr algn="l">
              <a:tabLst>
                <a:tab pos="1828800" algn="l"/>
                <a:tab pos="4117975" algn="l"/>
                <a:tab pos="6400800" algn="l"/>
              </a:tabLst>
            </a:pPr>
            <a:r>
              <a:rPr lang="en-US" sz="1800" dirty="0" smtClean="0"/>
              <a:t>	Jonathan Chen	Joseph Schafer	Melissa </a:t>
            </a:r>
            <a:r>
              <a:rPr lang="en-US" sz="1800" dirty="0" err="1"/>
              <a:t>Birchfield</a:t>
            </a:r>
            <a:endParaRPr lang="en-US" sz="1800" dirty="0"/>
          </a:p>
          <a:p>
            <a:pPr algn="l">
              <a:tabLst>
                <a:tab pos="1828800" algn="l"/>
                <a:tab pos="4117975" algn="l"/>
                <a:tab pos="6400800" algn="l"/>
              </a:tabLst>
            </a:pPr>
            <a:r>
              <a:rPr lang="en-US" sz="1800" dirty="0" smtClean="0"/>
              <a:t>	Millicent Li	Porter Jones	</a:t>
            </a:r>
            <a:r>
              <a:rPr lang="en-US" sz="1800" dirty="0" err="1" smtClean="0"/>
              <a:t>Rehaan</a:t>
            </a:r>
            <a:r>
              <a:rPr lang="en-US" sz="1800" dirty="0" smtClean="0"/>
              <a:t> </a:t>
            </a:r>
            <a:r>
              <a:rPr lang="en-US" sz="1800" dirty="0" err="1" smtClean="0"/>
              <a:t>Bhimani</a:t>
            </a:r>
            <a:r>
              <a:rPr lang="en-US" sz="1800" dirty="0" smtClean="0"/>
              <a:t>	Jonathan Chen	Justin Johnson	Porter Jones	</a:t>
            </a:r>
          </a:p>
          <a:p>
            <a:pPr algn="l">
              <a:spcBef>
                <a:spcPts val="0"/>
              </a:spcBef>
              <a:tabLst>
                <a:tab pos="1828800" algn="l"/>
                <a:tab pos="4117975" algn="l"/>
                <a:tab pos="6400800" algn="l"/>
              </a:tabLst>
            </a:pPr>
            <a:r>
              <a:rPr lang="en-US" sz="1800" dirty="0"/>
              <a:t>	Josie Lee	Jeffery  Tian	</a:t>
            </a:r>
            <a:r>
              <a:rPr lang="en-US" sz="1800" dirty="0" err="1"/>
              <a:t>Callum</a:t>
            </a:r>
            <a:r>
              <a:rPr lang="en-US" sz="1800" dirty="0"/>
              <a:t>  Walker</a:t>
            </a:r>
          </a:p>
          <a:p>
            <a:pPr algn="l">
              <a:spcBef>
                <a:spcPts val="0"/>
              </a:spcBef>
              <a:tabLst>
                <a:tab pos="1828800" algn="l"/>
                <a:tab pos="4117975" algn="l"/>
                <a:tab pos="6400800" algn="l"/>
              </a:tabLst>
            </a:pPr>
            <a:r>
              <a:rPr lang="en-US" sz="1800" dirty="0"/>
              <a:t>	Eddy (</a:t>
            </a:r>
            <a:r>
              <a:rPr lang="en-US" sz="1800" dirty="0" err="1"/>
              <a:t>Tianyi</a:t>
            </a:r>
            <a:r>
              <a:rPr lang="en-US" sz="1800" dirty="0"/>
              <a:t>)  Zhou	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46247" y="6309360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  <a:hlinkClick r:id="rId5"/>
              </a:rPr>
              <a:t>http://xkcd.com/1953/</a:t>
            </a:r>
            <a:r>
              <a:rPr lang="en-US" sz="1400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447" y="3474720"/>
            <a:ext cx="7315200" cy="2801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2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Integers</a:t>
            </a:r>
          </a:p>
        </p:txBody>
      </p:sp>
      <p:sp>
        <p:nvSpPr>
          <p:cNvPr id="8195" name="Content Placeholder 20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Binary representation of integers</a:t>
            </a:r>
          </a:p>
          <a:p>
            <a:pPr lvl="1"/>
            <a:r>
              <a:rPr lang="en-US" dirty="0"/>
              <a:t>Unsigned and </a:t>
            </a:r>
            <a:r>
              <a:rPr lang="en-US" dirty="0" smtClean="0"/>
              <a:t>signed</a:t>
            </a:r>
          </a:p>
          <a:p>
            <a:r>
              <a:rPr lang="en-US" b="1" dirty="0">
                <a:solidFill>
                  <a:srgbClr val="4B2A85"/>
                </a:solidFill>
              </a:rPr>
              <a:t>Shifting and arithmetic </a:t>
            </a:r>
            <a:r>
              <a:rPr lang="en-US" b="1" dirty="0" smtClean="0">
                <a:solidFill>
                  <a:srgbClr val="4B2A85"/>
                </a:solidFill>
              </a:rPr>
              <a:t>operations </a:t>
            </a:r>
            <a:r>
              <a:rPr lang="en-US" dirty="0" smtClean="0"/>
              <a:t>– </a:t>
            </a:r>
            <a:r>
              <a:rPr lang="en-US" dirty="0"/>
              <a:t>useful for Lab 1a</a:t>
            </a:r>
          </a:p>
          <a:p>
            <a:r>
              <a:rPr lang="en-US" dirty="0"/>
              <a:t>In C: Signed, Unsigned and Casting </a:t>
            </a:r>
          </a:p>
          <a:p>
            <a:r>
              <a:rPr lang="en-US" dirty="0" smtClean="0"/>
              <a:t>Consequences </a:t>
            </a:r>
            <a:r>
              <a:rPr lang="en-US" dirty="0"/>
              <a:t>of finite width representations</a:t>
            </a:r>
          </a:p>
          <a:p>
            <a:pPr lvl="1"/>
            <a:r>
              <a:rPr lang="en-US" dirty="0"/>
              <a:t>Overflow, sign extension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9FDB4C98-D2E6-A74A-9C3E-4BF05FFA529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1528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Shift Operations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Left shift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x&lt;&lt;n</a:t>
            </a:r>
            <a:r>
              <a:rPr lang="en-US" dirty="0"/>
              <a:t>) bit vector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by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 positions</a:t>
            </a:r>
          </a:p>
          <a:p>
            <a:pPr lvl="1"/>
            <a:r>
              <a:rPr lang="en-US" dirty="0"/>
              <a:t>Throw away (drop) extra bits on left</a:t>
            </a:r>
          </a:p>
          <a:p>
            <a:pPr lvl="1"/>
            <a:r>
              <a:rPr lang="en-US" dirty="0"/>
              <a:t>Fill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s on right</a:t>
            </a:r>
          </a:p>
          <a:p>
            <a:r>
              <a:rPr lang="en-US" dirty="0"/>
              <a:t>Right shift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x&gt;&gt;n</a:t>
            </a:r>
            <a:r>
              <a:rPr lang="en-US" dirty="0"/>
              <a:t>) bit-vector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by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 positions</a:t>
            </a:r>
          </a:p>
          <a:p>
            <a:pPr lvl="1"/>
            <a:r>
              <a:rPr lang="en-US" dirty="0"/>
              <a:t>Throw away (drop) extra bits on right</a:t>
            </a:r>
          </a:p>
          <a:p>
            <a:pPr lvl="1"/>
            <a:r>
              <a:rPr lang="en-US" dirty="0"/>
              <a:t>Logical shift (for </a:t>
            </a:r>
            <a:r>
              <a:rPr lang="en-US" dirty="0">
                <a:solidFill>
                  <a:srgbClr val="0070C0"/>
                </a:solidFill>
              </a:rPr>
              <a:t>unsigned</a:t>
            </a:r>
            <a:r>
              <a:rPr lang="en-US" dirty="0"/>
              <a:t> values)</a:t>
            </a:r>
          </a:p>
          <a:p>
            <a:pPr lvl="2"/>
            <a:r>
              <a:rPr lang="en-US" dirty="0"/>
              <a:t>Fill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s on left</a:t>
            </a:r>
          </a:p>
          <a:p>
            <a:pPr lvl="1"/>
            <a:r>
              <a:rPr lang="en-US" dirty="0"/>
              <a:t>Arithmetic shift (for </a:t>
            </a:r>
            <a:r>
              <a:rPr lang="en-US" dirty="0">
                <a:solidFill>
                  <a:srgbClr val="C00000"/>
                </a:solidFill>
              </a:rPr>
              <a:t>signed</a:t>
            </a:r>
            <a:r>
              <a:rPr lang="en-US" dirty="0"/>
              <a:t> values)</a:t>
            </a:r>
          </a:p>
          <a:p>
            <a:pPr lvl="2"/>
            <a:r>
              <a:rPr lang="en-US" dirty="0"/>
              <a:t>Replicate most significant bit on left</a:t>
            </a:r>
          </a:p>
          <a:p>
            <a:pPr lvl="2"/>
            <a:r>
              <a:rPr lang="en-US" dirty="0"/>
              <a:t>Maintains sign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9FDB4C98-D2E6-A74A-9C3E-4BF05FFA529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3942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 Operations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Left shift (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x&lt;&lt;n</a:t>
                </a:r>
                <a:r>
                  <a:rPr lang="en-US" dirty="0"/>
                  <a:t>)</a:t>
                </a:r>
              </a:p>
              <a:p>
                <a:pPr lvl="1"/>
                <a:r>
                  <a:rPr lang="en-US" dirty="0"/>
                  <a:t>Fill with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</a:t>
                </a:r>
                <a:r>
                  <a:rPr lang="en-US" dirty="0"/>
                  <a:t>s on right</a:t>
                </a:r>
              </a:p>
              <a:p>
                <a:r>
                  <a:rPr lang="en-US" dirty="0"/>
                  <a:t>Right shift (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x&gt;&gt;n</a:t>
                </a:r>
                <a:r>
                  <a:rPr lang="en-US" dirty="0"/>
                  <a:t>)</a:t>
                </a:r>
              </a:p>
              <a:p>
                <a:pPr lvl="1"/>
                <a:r>
                  <a:rPr lang="en-US" dirty="0"/>
                  <a:t>Logical shift (for </a:t>
                </a:r>
                <a:r>
                  <a:rPr lang="en-US" dirty="0">
                    <a:solidFill>
                      <a:srgbClr val="0070C0"/>
                    </a:solidFill>
                  </a:rPr>
                  <a:t>unsigned</a:t>
                </a:r>
                <a:r>
                  <a:rPr lang="en-US" dirty="0"/>
                  <a:t> values)</a:t>
                </a:r>
              </a:p>
              <a:p>
                <a:pPr lvl="2"/>
                <a:r>
                  <a:rPr lang="en-US" dirty="0"/>
                  <a:t>Fill with 0s on left</a:t>
                </a:r>
              </a:p>
              <a:p>
                <a:pPr lvl="1"/>
                <a:r>
                  <a:rPr lang="en-US" dirty="0"/>
                  <a:t>Arithmetic shift (for </a:t>
                </a:r>
                <a:r>
                  <a:rPr lang="en-US" dirty="0">
                    <a:solidFill>
                      <a:srgbClr val="C00000"/>
                    </a:solidFill>
                  </a:rPr>
                  <a:t>signed</a:t>
                </a:r>
                <a:r>
                  <a:rPr lang="en-US" dirty="0"/>
                  <a:t> values)</a:t>
                </a:r>
              </a:p>
              <a:p>
                <a:pPr lvl="2"/>
                <a:r>
                  <a:rPr lang="en-US" dirty="0"/>
                  <a:t>Replicate most significant bit on left</a:t>
                </a:r>
              </a:p>
              <a:p>
                <a:r>
                  <a:rPr lang="en-US" dirty="0"/>
                  <a:t>Notes:</a:t>
                </a:r>
              </a:p>
              <a:p>
                <a:pPr lvl="1"/>
                <a:r>
                  <a:rPr lang="en-US" dirty="0"/>
                  <a:t>Shifts by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n&lt;0</a:t>
                </a:r>
                <a:r>
                  <a:rPr lang="en-US" dirty="0"/>
                  <a:t> or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n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≥</m:t>
                    </m:r>
                  </m:oMath>
                </a14:m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w</a:t>
                </a:r>
                <a:r>
                  <a:rPr lang="en-US" dirty="0"/>
                  <a:t> (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w</a:t>
                </a:r>
                <a:r>
                  <a:rPr lang="en-US" dirty="0"/>
                  <a:t> is bit width of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x</a:t>
                </a:r>
                <a:r>
                  <a:rPr lang="en-US" dirty="0"/>
                  <a:t>) are </a:t>
                </a:r>
                <a:r>
                  <a:rPr lang="en-US" i="1" dirty="0"/>
                  <a:t>undefined</a:t>
                </a:r>
              </a:p>
              <a:p>
                <a:pPr lvl="1"/>
                <a:r>
                  <a:rPr lang="en-US" b="1" dirty="0"/>
                  <a:t>In C:</a:t>
                </a:r>
                <a:r>
                  <a:rPr lang="en-US" dirty="0"/>
                  <a:t>  behavior of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&gt;&gt;</a:t>
                </a:r>
                <a:r>
                  <a:rPr lang="en-US" dirty="0"/>
                  <a:t> is determined by compiler</a:t>
                </a:r>
              </a:p>
              <a:p>
                <a:pPr lvl="2"/>
                <a:r>
                  <a:rPr lang="en-US" dirty="0"/>
                  <a:t>In </a:t>
                </a:r>
                <a:r>
                  <a:rPr lang="en-US" dirty="0" err="1"/>
                  <a:t>gcc</a:t>
                </a:r>
                <a:r>
                  <a:rPr lang="en-US" dirty="0"/>
                  <a:t> / C </a:t>
                </a:r>
                <a:r>
                  <a:rPr lang="en-US" dirty="0" err="1"/>
                  <a:t>lang</a:t>
                </a:r>
                <a:r>
                  <a:rPr lang="en-US" dirty="0"/>
                  <a:t>, depends on data type of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x</a:t>
                </a:r>
                <a:r>
                  <a:rPr lang="en-US" dirty="0"/>
                  <a:t> (signed/unsigned)</a:t>
                </a:r>
              </a:p>
              <a:p>
                <a:pPr lvl="1"/>
                <a:r>
                  <a:rPr lang="en-US" b="1" dirty="0"/>
                  <a:t>In Java:</a:t>
                </a:r>
                <a:r>
                  <a:rPr lang="en-US" dirty="0"/>
                  <a:t>  logical shift is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&gt;&gt;&gt;</a:t>
                </a:r>
                <a:r>
                  <a:rPr lang="en-US" dirty="0"/>
                  <a:t> and arithmetic shift is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&gt;&gt;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91" t="-1471" b="-89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/>
          </p:nvPr>
        </p:nvGraphicFramePr>
        <p:xfrm>
          <a:off x="5486400" y="914400"/>
          <a:ext cx="3474720" cy="158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0010 0010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x&lt;&lt;3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0001 0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logical:</a:t>
                      </a: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x&gt;&gt;2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00 1000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arithmetic:</a:t>
                      </a: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x&gt;&gt;2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00 1000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/>
          </p:nvPr>
        </p:nvGraphicFramePr>
        <p:xfrm>
          <a:off x="5486400" y="2834640"/>
          <a:ext cx="3474720" cy="158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1010 0010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x&lt;&lt;3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0001 0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logical:</a:t>
                      </a: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x&gt;&gt;2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0 1000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arithmetic:</a:t>
                      </a: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x&gt;&gt;2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0 1000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5680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Shifting Arithmetic?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following computing?</a:t>
            </a:r>
          </a:p>
          <a:p>
            <a:pPr lvl="1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x&gt;&gt;n</a:t>
            </a:r>
          </a:p>
          <a:p>
            <a:pPr lvl="2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0b 0100 &gt;&gt; 1 = 0b 0010</a:t>
            </a:r>
          </a:p>
          <a:p>
            <a:pPr lvl="2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0b 0100 &gt;&gt; 2 = 0b 0001</a:t>
            </a:r>
          </a:p>
          <a:p>
            <a:pPr lvl="2"/>
            <a:r>
              <a:rPr lang="en-US" sz="2400" u="sng" dirty="0">
                <a:solidFill>
                  <a:srgbClr val="FF0000"/>
                </a:solidFill>
              </a:rPr>
              <a:t>Divide</a:t>
            </a:r>
            <a:r>
              <a:rPr lang="en-US" sz="2400" dirty="0">
                <a:solidFill>
                  <a:srgbClr val="FF0000"/>
                </a:solidFill>
              </a:rPr>
              <a:t> by 2</a:t>
            </a:r>
            <a:r>
              <a:rPr lang="en-US" sz="2400" baseline="30000" dirty="0">
                <a:solidFill>
                  <a:srgbClr val="FF0000"/>
                </a:solidFill>
              </a:rPr>
              <a:t>n</a:t>
            </a:r>
          </a:p>
          <a:p>
            <a:pPr lvl="1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x&lt;&lt;n</a:t>
            </a:r>
          </a:p>
          <a:p>
            <a:pPr lvl="2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0b 0001 &lt;&lt; 1 = 0b 0010</a:t>
            </a:r>
          </a:p>
          <a:p>
            <a:pPr lvl="2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0b 0001 &lt;&lt; 2 = 0b 0100</a:t>
            </a:r>
          </a:p>
          <a:p>
            <a:pPr lvl="2"/>
            <a:r>
              <a:rPr lang="en-US" sz="2400" u="sng" dirty="0">
                <a:solidFill>
                  <a:srgbClr val="FF0000"/>
                </a:solidFill>
              </a:rPr>
              <a:t>Multiply</a:t>
            </a:r>
            <a:r>
              <a:rPr lang="en-US" sz="2400" dirty="0">
                <a:solidFill>
                  <a:srgbClr val="FF0000"/>
                </a:solidFill>
              </a:rPr>
              <a:t> by 2</a:t>
            </a:r>
            <a:r>
              <a:rPr lang="en-US" sz="2400" baseline="30000" dirty="0">
                <a:solidFill>
                  <a:srgbClr val="FF0000"/>
                </a:solidFill>
              </a:rPr>
              <a:t>n</a:t>
            </a:r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Shifting is faster than general multiply and divide operations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44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 Shifting Arithmetic 8-bit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difference in left shift operation for unsigned and signed numbers (just manipulates bits)</a:t>
            </a:r>
          </a:p>
          <a:p>
            <a:pPr lvl="1"/>
            <a:r>
              <a:rPr lang="en-US" dirty="0"/>
              <a:t>Difference comes during interpretation: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x*2</a:t>
            </a:r>
            <a:r>
              <a:rPr lang="en-US" baseline="30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4320" y="3108960"/>
            <a:ext cx="603504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x = 25;      00011001 =</a:t>
            </a:r>
          </a:p>
          <a:p>
            <a:pPr algn="r"/>
            <a:endParaRPr lang="en-US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L1=x&lt;&lt;2;   </a:t>
            </a:r>
            <a:r>
              <a:rPr lang="en-US" sz="3200" b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011001</a:t>
            </a:r>
            <a:r>
              <a:rPr lang="en-US" sz="32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pPr algn="r"/>
            <a:endParaRPr lang="en-US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L2=x&lt;&lt;3;  </a:t>
            </a:r>
            <a:r>
              <a:rPr lang="en-US" sz="3200" b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11001</a:t>
            </a:r>
            <a:r>
              <a:rPr lang="en-US" sz="32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pPr algn="r"/>
            <a:endParaRPr lang="en-US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L3=x&lt;&lt;4; </a:t>
            </a:r>
            <a:r>
              <a:rPr lang="en-US" sz="3200" b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0001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1001</a:t>
            </a:r>
            <a:r>
              <a:rPr lang="en-US" sz="3200" b="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3429000" y="3566160"/>
            <a:ext cx="2185416" cy="502920"/>
            <a:chOff x="3648456" y="3456432"/>
            <a:chExt cx="2185416" cy="548640"/>
          </a:xfrm>
        </p:grpSpPr>
        <p:cxnSp>
          <p:nvCxnSpPr>
            <p:cNvPr id="8" name="Straight Arrow Connector 7"/>
            <p:cNvCxnSpPr/>
            <p:nvPr>
              <p:custDataLst>
                <p:tags r:id="rId4"/>
              </p:custDataLst>
            </p:nvPr>
          </p:nvCxnSpPr>
          <p:spPr bwMode="auto">
            <a:xfrm flipH="1">
              <a:off x="5376672" y="3456432"/>
              <a:ext cx="457200" cy="548640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" name="Straight Arrow Connector 8"/>
            <p:cNvCxnSpPr/>
            <p:nvPr>
              <p:custDataLst>
                <p:tags r:id="rId5"/>
              </p:custDataLst>
            </p:nvPr>
          </p:nvCxnSpPr>
          <p:spPr bwMode="auto">
            <a:xfrm flipH="1">
              <a:off x="5129784" y="3456432"/>
              <a:ext cx="457200" cy="548640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" name="Straight Arrow Connector 9"/>
            <p:cNvCxnSpPr/>
            <p:nvPr>
              <p:custDataLst>
                <p:tags r:id="rId6"/>
              </p:custDataLst>
            </p:nvPr>
          </p:nvCxnSpPr>
          <p:spPr bwMode="auto">
            <a:xfrm flipH="1">
              <a:off x="4882896" y="3456432"/>
              <a:ext cx="457200" cy="548640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" name="Straight Arrow Connector 10"/>
            <p:cNvCxnSpPr/>
            <p:nvPr>
              <p:custDataLst>
                <p:tags r:id="rId7"/>
              </p:custDataLst>
            </p:nvPr>
          </p:nvCxnSpPr>
          <p:spPr bwMode="auto">
            <a:xfrm flipH="1">
              <a:off x="4636008" y="3456432"/>
              <a:ext cx="457200" cy="548640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" name="Straight Arrow Connector 11"/>
            <p:cNvCxnSpPr/>
            <p:nvPr>
              <p:custDataLst>
                <p:tags r:id="rId8"/>
              </p:custDataLst>
            </p:nvPr>
          </p:nvCxnSpPr>
          <p:spPr bwMode="auto">
            <a:xfrm flipH="1">
              <a:off x="4389120" y="3456432"/>
              <a:ext cx="457200" cy="548640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/>
            <p:nvPr>
              <p:custDataLst>
                <p:tags r:id="rId9"/>
              </p:custDataLst>
            </p:nvPr>
          </p:nvCxnSpPr>
          <p:spPr bwMode="auto">
            <a:xfrm flipH="1">
              <a:off x="4142232" y="3456432"/>
              <a:ext cx="457200" cy="548640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/>
            <p:nvPr>
              <p:custDataLst>
                <p:tags r:id="rId10"/>
              </p:custDataLst>
            </p:nvPr>
          </p:nvCxnSpPr>
          <p:spPr bwMode="auto">
            <a:xfrm flipH="1">
              <a:off x="3895344" y="3456432"/>
              <a:ext cx="457200" cy="548640"/>
            </a:xfrm>
            <a:prstGeom prst="straightConnector1">
              <a:avLst/>
            </a:prstGeom>
            <a:noFill/>
            <a:ln w="254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Straight Arrow Connector 14"/>
            <p:cNvCxnSpPr/>
            <p:nvPr>
              <p:custDataLst>
                <p:tags r:id="rId11"/>
              </p:custDataLst>
            </p:nvPr>
          </p:nvCxnSpPr>
          <p:spPr bwMode="auto">
            <a:xfrm flipH="1">
              <a:off x="3648456" y="3456432"/>
              <a:ext cx="457200" cy="548640"/>
            </a:xfrm>
            <a:prstGeom prst="straightConnector1">
              <a:avLst/>
            </a:prstGeom>
            <a:noFill/>
            <a:ln w="254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8" name="TextBox 17"/>
          <p:cNvSpPr txBox="1"/>
          <p:nvPr/>
        </p:nvSpPr>
        <p:spPr>
          <a:xfrm>
            <a:off x="6400800" y="3108960"/>
            <a:ext cx="24688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25   25</a:t>
            </a:r>
          </a:p>
          <a:p>
            <a:pPr algn="r"/>
            <a:endParaRPr lang="en-US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100  100</a:t>
            </a:r>
            <a:endParaRPr lang="en-US" sz="32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endParaRPr lang="en-US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-56  200</a:t>
            </a:r>
            <a:endParaRPr lang="en-US" sz="32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endParaRPr lang="en-US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-112  144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675120" y="2726501"/>
            <a:ext cx="2468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>
                <a:latin typeface="Calibri" pitchFamily="34" charset="0"/>
              </a:rPr>
              <a:t>Signed    Unsigned</a:t>
            </a:r>
          </a:p>
        </p:txBody>
      </p:sp>
      <p:sp>
        <p:nvSpPr>
          <p:cNvPr id="20" name="Rounded Rectangular Callout 19"/>
          <p:cNvSpPr/>
          <p:nvPr>
            <p:custDataLst>
              <p:tags r:id="rId1"/>
            </p:custDataLst>
          </p:nvPr>
        </p:nvSpPr>
        <p:spPr bwMode="auto">
          <a:xfrm>
            <a:off x="4379976" y="5364957"/>
            <a:ext cx="2194560" cy="365760"/>
          </a:xfrm>
          <a:prstGeom prst="wedgeRoundRectCallout">
            <a:avLst>
              <a:gd name="adj1" fmla="val 57879"/>
              <a:gd name="adj2" fmla="val -91705"/>
              <a:gd name="adj3" fmla="val 16667"/>
            </a:avLst>
          </a:prstGeom>
          <a:solidFill>
            <a:srgbClr val="FFFF99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signed overflow</a:t>
            </a:r>
            <a:endParaRPr kumimoji="0" lang="en-US" sz="2400" b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Rounded Rectangular Callout 20"/>
          <p:cNvSpPr/>
          <p:nvPr>
            <p:custDataLst>
              <p:tags r:id="rId2"/>
            </p:custDataLst>
          </p:nvPr>
        </p:nvSpPr>
        <p:spPr bwMode="auto">
          <a:xfrm>
            <a:off x="5294376" y="6279059"/>
            <a:ext cx="2560320" cy="365760"/>
          </a:xfrm>
          <a:prstGeom prst="wedgeRoundRectCallout">
            <a:avLst>
              <a:gd name="adj1" fmla="val 57879"/>
              <a:gd name="adj2" fmla="val -91705"/>
              <a:gd name="adj3" fmla="val 16667"/>
            </a:avLst>
          </a:prstGeom>
          <a:solidFill>
            <a:srgbClr val="FFFF99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unsigned overflow</a:t>
            </a:r>
            <a:endParaRPr kumimoji="0" lang="en-US" sz="2400" b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ounded Rectangular Callout 22"/>
          <p:cNvSpPr/>
          <p:nvPr>
            <p:custDataLst>
              <p:tags r:id="rId3"/>
            </p:custDataLst>
          </p:nvPr>
        </p:nvSpPr>
        <p:spPr bwMode="auto">
          <a:xfrm>
            <a:off x="4379976" y="5367528"/>
            <a:ext cx="2194560" cy="365760"/>
          </a:xfrm>
          <a:prstGeom prst="wedgeRoundRectCallout">
            <a:avLst>
              <a:gd name="adj1" fmla="val 59507"/>
              <a:gd name="adj2" fmla="val 86029"/>
              <a:gd name="adj3" fmla="val 16667"/>
            </a:avLst>
          </a:prstGeom>
          <a:solidFill>
            <a:srgbClr val="FFFF99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signed overflow</a:t>
            </a:r>
            <a:endParaRPr kumimoji="0" lang="en-US" sz="2400" b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048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 Shifting Arithmetic 8-bit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Reminder:</a:t>
            </a:r>
            <a:r>
              <a:rPr lang="en-US" dirty="0"/>
              <a:t>  C operator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&gt;&gt;</a:t>
            </a:r>
            <a:r>
              <a:rPr lang="en-US" dirty="0"/>
              <a:t> does </a:t>
            </a:r>
            <a:r>
              <a:rPr lang="en-US" i="1" dirty="0"/>
              <a:t>logical</a:t>
            </a:r>
            <a:r>
              <a:rPr lang="en-US" dirty="0"/>
              <a:t> shift on </a:t>
            </a:r>
            <a:r>
              <a:rPr lang="en-US" dirty="0">
                <a:solidFill>
                  <a:srgbClr val="0070C0"/>
                </a:solidFill>
              </a:rPr>
              <a:t>unsigned</a:t>
            </a:r>
            <a:r>
              <a:rPr lang="en-US" dirty="0"/>
              <a:t> values and </a:t>
            </a:r>
            <a:r>
              <a:rPr lang="en-US" i="1" dirty="0"/>
              <a:t>arithmetic </a:t>
            </a:r>
            <a:r>
              <a:rPr lang="en-US" dirty="0"/>
              <a:t>shift on </a:t>
            </a:r>
            <a:r>
              <a:rPr lang="en-US" dirty="0">
                <a:solidFill>
                  <a:srgbClr val="C00000"/>
                </a:solidFill>
              </a:rPr>
              <a:t>signed</a:t>
            </a:r>
            <a:r>
              <a:rPr lang="en-US" dirty="0"/>
              <a:t> values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Logical </a:t>
            </a:r>
            <a:r>
              <a:rPr lang="en-US" dirty="0"/>
              <a:t>Shift: 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x/2</a:t>
            </a:r>
            <a:r>
              <a:rPr lang="en-US" baseline="30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31520" y="3108960"/>
            <a:ext cx="65836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xu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 240u; 11110000      =</a:t>
            </a:r>
          </a:p>
          <a:p>
            <a:pPr algn="r"/>
            <a:endParaRPr lang="en-US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R1u=</a:t>
            </a:r>
            <a:r>
              <a:rPr lang="en-US" sz="32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xu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&gt;&gt;3; </a:t>
            </a:r>
            <a:r>
              <a:rPr lang="en-US" sz="3200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11110</a:t>
            </a:r>
            <a:r>
              <a:rPr lang="en-US" sz="3200" b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  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pPr algn="r"/>
            <a:endParaRPr lang="en-US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R2u=</a:t>
            </a:r>
            <a:r>
              <a:rPr lang="en-US" sz="32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xu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&gt;&gt;5; </a:t>
            </a:r>
            <a:r>
              <a:rPr lang="en-US" sz="3200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111</a:t>
            </a:r>
            <a:r>
              <a:rPr lang="en-US" sz="3200" b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10000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</p:txBody>
      </p:sp>
      <p:grpSp>
        <p:nvGrpSpPr>
          <p:cNvPr id="6" name="Group 5"/>
          <p:cNvGrpSpPr/>
          <p:nvPr/>
        </p:nvGrpSpPr>
        <p:grpSpPr>
          <a:xfrm flipH="1">
            <a:off x="3703320" y="3566160"/>
            <a:ext cx="2432304" cy="502920"/>
            <a:chOff x="3401568" y="3456432"/>
            <a:chExt cx="2432304" cy="548640"/>
          </a:xfrm>
        </p:grpSpPr>
        <p:cxnSp>
          <p:nvCxnSpPr>
            <p:cNvPr id="7" name="Straight Arrow Connector 6"/>
            <p:cNvCxnSpPr/>
            <p:nvPr>
              <p:custDataLst>
                <p:tags r:id="rId2"/>
              </p:custDataLst>
            </p:nvPr>
          </p:nvCxnSpPr>
          <p:spPr bwMode="auto">
            <a:xfrm flipH="1">
              <a:off x="5129784" y="3456432"/>
              <a:ext cx="704088" cy="548640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" name="Straight Arrow Connector 7"/>
            <p:cNvCxnSpPr/>
            <p:nvPr>
              <p:custDataLst>
                <p:tags r:id="rId3"/>
              </p:custDataLst>
            </p:nvPr>
          </p:nvCxnSpPr>
          <p:spPr bwMode="auto">
            <a:xfrm flipH="1">
              <a:off x="4882896" y="3456432"/>
              <a:ext cx="704088" cy="548640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" name="Straight Arrow Connector 8"/>
            <p:cNvCxnSpPr/>
            <p:nvPr>
              <p:custDataLst>
                <p:tags r:id="rId4"/>
              </p:custDataLst>
            </p:nvPr>
          </p:nvCxnSpPr>
          <p:spPr bwMode="auto">
            <a:xfrm flipH="1">
              <a:off x="4636008" y="3456432"/>
              <a:ext cx="704088" cy="548640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" name="Straight Arrow Connector 9"/>
            <p:cNvCxnSpPr/>
            <p:nvPr>
              <p:custDataLst>
                <p:tags r:id="rId5"/>
              </p:custDataLst>
            </p:nvPr>
          </p:nvCxnSpPr>
          <p:spPr bwMode="auto">
            <a:xfrm flipH="1">
              <a:off x="4389120" y="3456432"/>
              <a:ext cx="704088" cy="548640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" name="Straight Arrow Connector 10"/>
            <p:cNvCxnSpPr/>
            <p:nvPr>
              <p:custDataLst>
                <p:tags r:id="rId6"/>
              </p:custDataLst>
            </p:nvPr>
          </p:nvCxnSpPr>
          <p:spPr bwMode="auto">
            <a:xfrm flipH="1">
              <a:off x="4142232" y="3456432"/>
              <a:ext cx="704088" cy="548640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" name="Straight Arrow Connector 11"/>
            <p:cNvCxnSpPr/>
            <p:nvPr>
              <p:custDataLst>
                <p:tags r:id="rId7"/>
              </p:custDataLst>
            </p:nvPr>
          </p:nvCxnSpPr>
          <p:spPr bwMode="auto">
            <a:xfrm flipH="1">
              <a:off x="3895344" y="3456432"/>
              <a:ext cx="704088" cy="548640"/>
            </a:xfrm>
            <a:prstGeom prst="straightConnector1">
              <a:avLst/>
            </a:prstGeom>
            <a:noFill/>
            <a:ln w="254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/>
            <p:nvPr>
              <p:custDataLst>
                <p:tags r:id="rId8"/>
              </p:custDataLst>
            </p:nvPr>
          </p:nvCxnSpPr>
          <p:spPr bwMode="auto">
            <a:xfrm flipH="1">
              <a:off x="3648456" y="3456432"/>
              <a:ext cx="704088" cy="548640"/>
            </a:xfrm>
            <a:prstGeom prst="straightConnector1">
              <a:avLst/>
            </a:prstGeom>
            <a:noFill/>
            <a:ln w="254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/>
            <p:nvPr>
              <p:custDataLst>
                <p:tags r:id="rId9"/>
              </p:custDataLst>
            </p:nvPr>
          </p:nvCxnSpPr>
          <p:spPr bwMode="auto">
            <a:xfrm flipH="1">
              <a:off x="3401568" y="3456432"/>
              <a:ext cx="704088" cy="548640"/>
            </a:xfrm>
            <a:prstGeom prst="straightConnector1">
              <a:avLst/>
            </a:prstGeom>
            <a:noFill/>
            <a:ln w="254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5" name="TextBox 14"/>
          <p:cNvSpPr txBox="1"/>
          <p:nvPr/>
        </p:nvSpPr>
        <p:spPr>
          <a:xfrm>
            <a:off x="7223760" y="3108960"/>
            <a:ext cx="10972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240</a:t>
            </a:r>
          </a:p>
          <a:p>
            <a:pPr algn="r"/>
            <a:endParaRPr lang="en-US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30</a:t>
            </a:r>
            <a:endParaRPr lang="en-US" sz="32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endParaRPr lang="en-US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endParaRPr lang="en-US" sz="32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Rounded Rectangular Callout 15"/>
          <p:cNvSpPr/>
          <p:nvPr>
            <p:custDataLst>
              <p:tags r:id="rId1"/>
            </p:custDataLst>
          </p:nvPr>
        </p:nvSpPr>
        <p:spPr bwMode="auto">
          <a:xfrm>
            <a:off x="5184648" y="5691604"/>
            <a:ext cx="2286000" cy="365760"/>
          </a:xfrm>
          <a:prstGeom prst="wedgeRoundRectCallout">
            <a:avLst>
              <a:gd name="adj1" fmla="val 70829"/>
              <a:gd name="adj2" fmla="val -159068"/>
              <a:gd name="adj3" fmla="val 16667"/>
            </a:avLst>
          </a:prstGeom>
          <a:solidFill>
            <a:srgbClr val="FFFF99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rounding (down)</a:t>
            </a:r>
            <a:endParaRPr kumimoji="0" lang="en-US" sz="2400" b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66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 Shifting Arithmetic 8-bit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Reminder:</a:t>
            </a:r>
            <a:r>
              <a:rPr lang="en-US" dirty="0"/>
              <a:t>  C operator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&gt;&gt;</a:t>
            </a:r>
            <a:r>
              <a:rPr lang="en-US" dirty="0"/>
              <a:t> does </a:t>
            </a:r>
            <a:r>
              <a:rPr lang="en-US" i="1" dirty="0"/>
              <a:t>logical</a:t>
            </a:r>
            <a:r>
              <a:rPr lang="en-US" dirty="0"/>
              <a:t> shift on </a:t>
            </a:r>
            <a:r>
              <a:rPr lang="en-US" dirty="0">
                <a:solidFill>
                  <a:srgbClr val="0070C0"/>
                </a:solidFill>
              </a:rPr>
              <a:t>unsigned</a:t>
            </a:r>
            <a:r>
              <a:rPr lang="en-US" dirty="0"/>
              <a:t> values and </a:t>
            </a:r>
            <a:r>
              <a:rPr lang="en-US" i="1" dirty="0"/>
              <a:t>arithmetic </a:t>
            </a:r>
            <a:r>
              <a:rPr lang="en-US" dirty="0"/>
              <a:t>shift on </a:t>
            </a:r>
            <a:r>
              <a:rPr lang="en-US" dirty="0">
                <a:solidFill>
                  <a:srgbClr val="C00000"/>
                </a:solidFill>
              </a:rPr>
              <a:t>signed</a:t>
            </a:r>
            <a:r>
              <a:rPr lang="en-US" dirty="0"/>
              <a:t> values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Arithmetic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Shift: 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x/2</a:t>
            </a:r>
            <a:r>
              <a:rPr lang="en-US" baseline="30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31520" y="3108960"/>
            <a:ext cx="65836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 -16;  11110000      =</a:t>
            </a:r>
          </a:p>
          <a:p>
            <a:pPr algn="r"/>
            <a:endParaRPr lang="en-US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R1s=</a:t>
            </a:r>
            <a:r>
              <a:rPr lang="en-US" sz="32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xu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&gt;&gt;3; </a:t>
            </a:r>
            <a:r>
              <a:rPr lang="en-US" sz="3200" b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11110</a:t>
            </a:r>
            <a:r>
              <a:rPr lang="en-US" sz="3200" b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  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pPr algn="r"/>
            <a:endParaRPr lang="en-US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R2s=</a:t>
            </a:r>
            <a:r>
              <a:rPr lang="en-US" sz="32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xu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&gt;&gt;5; </a:t>
            </a:r>
            <a:r>
              <a:rPr lang="en-US" sz="3200" b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11111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111</a:t>
            </a:r>
            <a:r>
              <a:rPr lang="en-US" sz="3200" b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10000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</p:txBody>
      </p:sp>
      <p:grpSp>
        <p:nvGrpSpPr>
          <p:cNvPr id="6" name="Group 5"/>
          <p:cNvGrpSpPr/>
          <p:nvPr/>
        </p:nvGrpSpPr>
        <p:grpSpPr>
          <a:xfrm flipH="1">
            <a:off x="3703320" y="3566160"/>
            <a:ext cx="2432304" cy="502920"/>
            <a:chOff x="3401568" y="3456432"/>
            <a:chExt cx="2432304" cy="548640"/>
          </a:xfrm>
        </p:grpSpPr>
        <p:cxnSp>
          <p:nvCxnSpPr>
            <p:cNvPr id="7" name="Straight Arrow Connector 6"/>
            <p:cNvCxnSpPr/>
            <p:nvPr>
              <p:custDataLst>
                <p:tags r:id="rId2"/>
              </p:custDataLst>
            </p:nvPr>
          </p:nvCxnSpPr>
          <p:spPr bwMode="auto">
            <a:xfrm flipH="1">
              <a:off x="5129784" y="3456432"/>
              <a:ext cx="704088" cy="548640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" name="Straight Arrow Connector 7"/>
            <p:cNvCxnSpPr/>
            <p:nvPr>
              <p:custDataLst>
                <p:tags r:id="rId3"/>
              </p:custDataLst>
            </p:nvPr>
          </p:nvCxnSpPr>
          <p:spPr bwMode="auto">
            <a:xfrm flipH="1">
              <a:off x="4882896" y="3456432"/>
              <a:ext cx="704088" cy="548640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" name="Straight Arrow Connector 8"/>
            <p:cNvCxnSpPr/>
            <p:nvPr>
              <p:custDataLst>
                <p:tags r:id="rId4"/>
              </p:custDataLst>
            </p:nvPr>
          </p:nvCxnSpPr>
          <p:spPr bwMode="auto">
            <a:xfrm flipH="1">
              <a:off x="4636008" y="3456432"/>
              <a:ext cx="704088" cy="548640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" name="Straight Arrow Connector 9"/>
            <p:cNvCxnSpPr/>
            <p:nvPr>
              <p:custDataLst>
                <p:tags r:id="rId5"/>
              </p:custDataLst>
            </p:nvPr>
          </p:nvCxnSpPr>
          <p:spPr bwMode="auto">
            <a:xfrm flipH="1">
              <a:off x="4389120" y="3456432"/>
              <a:ext cx="704088" cy="548640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" name="Straight Arrow Connector 10"/>
            <p:cNvCxnSpPr/>
            <p:nvPr>
              <p:custDataLst>
                <p:tags r:id="rId6"/>
              </p:custDataLst>
            </p:nvPr>
          </p:nvCxnSpPr>
          <p:spPr bwMode="auto">
            <a:xfrm flipH="1">
              <a:off x="4142232" y="3456432"/>
              <a:ext cx="704088" cy="548640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" name="Straight Arrow Connector 11"/>
            <p:cNvCxnSpPr/>
            <p:nvPr>
              <p:custDataLst>
                <p:tags r:id="rId7"/>
              </p:custDataLst>
            </p:nvPr>
          </p:nvCxnSpPr>
          <p:spPr bwMode="auto">
            <a:xfrm flipH="1">
              <a:off x="3895344" y="3456432"/>
              <a:ext cx="704088" cy="548640"/>
            </a:xfrm>
            <a:prstGeom prst="straightConnector1">
              <a:avLst/>
            </a:prstGeom>
            <a:noFill/>
            <a:ln w="254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/>
            <p:nvPr>
              <p:custDataLst>
                <p:tags r:id="rId8"/>
              </p:custDataLst>
            </p:nvPr>
          </p:nvCxnSpPr>
          <p:spPr bwMode="auto">
            <a:xfrm flipH="1">
              <a:off x="3648456" y="3456432"/>
              <a:ext cx="704088" cy="548640"/>
            </a:xfrm>
            <a:prstGeom prst="straightConnector1">
              <a:avLst/>
            </a:prstGeom>
            <a:noFill/>
            <a:ln w="254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/>
            <p:nvPr>
              <p:custDataLst>
                <p:tags r:id="rId9"/>
              </p:custDataLst>
            </p:nvPr>
          </p:nvCxnSpPr>
          <p:spPr bwMode="auto">
            <a:xfrm flipH="1">
              <a:off x="3401568" y="3456432"/>
              <a:ext cx="704088" cy="548640"/>
            </a:xfrm>
            <a:prstGeom prst="straightConnector1">
              <a:avLst/>
            </a:prstGeom>
            <a:noFill/>
            <a:ln w="254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5" name="TextBox 14"/>
          <p:cNvSpPr txBox="1"/>
          <p:nvPr/>
        </p:nvSpPr>
        <p:spPr>
          <a:xfrm>
            <a:off x="7223760" y="3108960"/>
            <a:ext cx="10972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-16</a:t>
            </a:r>
          </a:p>
          <a:p>
            <a:pPr algn="r"/>
            <a:endParaRPr lang="en-US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-2</a:t>
            </a:r>
            <a:endParaRPr lang="en-US" sz="32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endParaRPr lang="en-US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endParaRPr lang="en-US" sz="3200" b="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Rounded Rectangular Callout 15"/>
          <p:cNvSpPr/>
          <p:nvPr>
            <p:custDataLst>
              <p:tags r:id="rId1"/>
            </p:custDataLst>
          </p:nvPr>
        </p:nvSpPr>
        <p:spPr bwMode="auto">
          <a:xfrm>
            <a:off x="5184648" y="5691604"/>
            <a:ext cx="2286000" cy="365760"/>
          </a:xfrm>
          <a:prstGeom prst="wedgeRoundRectCallout">
            <a:avLst>
              <a:gd name="adj1" fmla="val 70829"/>
              <a:gd name="adj2" fmla="val -159068"/>
              <a:gd name="adj3" fmla="val 16667"/>
            </a:avLst>
          </a:prstGeom>
          <a:solidFill>
            <a:srgbClr val="FFFF99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rounding (down)</a:t>
            </a:r>
            <a:endParaRPr kumimoji="0" lang="en-US" sz="2400" b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163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Integers</a:t>
            </a:r>
          </a:p>
        </p:txBody>
      </p:sp>
      <p:sp>
        <p:nvSpPr>
          <p:cNvPr id="8195" name="Content Placeholder 20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Binary representation of integers</a:t>
            </a:r>
          </a:p>
          <a:p>
            <a:pPr lvl="1"/>
            <a:r>
              <a:rPr lang="en-US" dirty="0"/>
              <a:t>Unsigned and </a:t>
            </a:r>
            <a:r>
              <a:rPr lang="en-US" dirty="0" smtClean="0"/>
              <a:t>signed</a:t>
            </a:r>
          </a:p>
          <a:p>
            <a:r>
              <a:rPr lang="en-US" dirty="0"/>
              <a:t>Shifting and arithmetic operations – useful for Lab 1a</a:t>
            </a:r>
          </a:p>
          <a:p>
            <a:r>
              <a:rPr lang="en-US" b="1" dirty="0" smtClean="0">
                <a:solidFill>
                  <a:srgbClr val="4B2A85"/>
                </a:solidFill>
              </a:rPr>
              <a:t>In C: Signed, Unsigned and Casting </a:t>
            </a:r>
            <a:endParaRPr lang="en-US" b="1" dirty="0">
              <a:solidFill>
                <a:srgbClr val="4B2A85"/>
              </a:solidFill>
            </a:endParaRPr>
          </a:p>
          <a:p>
            <a:r>
              <a:rPr lang="en-US" dirty="0"/>
              <a:t>Consequences of finite width representations</a:t>
            </a:r>
          </a:p>
          <a:p>
            <a:pPr lvl="1"/>
            <a:r>
              <a:rPr lang="en-US" dirty="0"/>
              <a:t>Overflow, sign extension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9FDB4C98-D2E6-A74A-9C3E-4BF05FFA529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2384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C:  Signed vs. Unsigned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Casting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Bits are unchanged, just interpreted differently!</a:t>
            </a:r>
            <a:r>
              <a:rPr lang="en-US" dirty="0"/>
              <a:t> </a:t>
            </a:r>
          </a:p>
          <a:p>
            <a:pPr lvl="2"/>
            <a:r>
              <a:rPr lang="en-US" b="1" dirty="0" err="1">
                <a:solidFill>
                  <a:srgbClr val="C00000"/>
                </a:solidFill>
              </a:rPr>
              <a:t>int</a:t>
            </a:r>
            <a:r>
              <a:rPr lang="en-US" dirty="0">
                <a:solidFill>
                  <a:srgbClr val="C00000"/>
                </a:solidFill>
              </a:rPr>
              <a:t>  </a:t>
            </a:r>
            <a:r>
              <a:rPr lang="en-US" dirty="0" err="1">
                <a:solidFill>
                  <a:srgbClr val="C00000"/>
                </a:solidFill>
              </a:rPr>
              <a:t>tx</a:t>
            </a:r>
            <a:r>
              <a:rPr lang="en-US" dirty="0">
                <a:solidFill>
                  <a:srgbClr val="C00000"/>
                </a:solidFill>
              </a:rPr>
              <a:t>, ty;</a:t>
            </a:r>
          </a:p>
          <a:p>
            <a:pPr lvl="2"/>
            <a:r>
              <a:rPr lang="en-US" b="1" dirty="0">
                <a:solidFill>
                  <a:srgbClr val="0070C0"/>
                </a:solidFill>
              </a:rPr>
              <a:t>unsigned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int</a:t>
            </a:r>
            <a:r>
              <a:rPr lang="en-US" dirty="0">
                <a:solidFill>
                  <a:srgbClr val="0070C0"/>
                </a:solidFill>
              </a:rPr>
              <a:t>  </a:t>
            </a:r>
            <a:r>
              <a:rPr lang="en-US" dirty="0" err="1">
                <a:solidFill>
                  <a:srgbClr val="0070C0"/>
                </a:solidFill>
              </a:rPr>
              <a:t>ux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uy</a:t>
            </a:r>
            <a:r>
              <a:rPr lang="en-US" dirty="0">
                <a:solidFill>
                  <a:srgbClr val="0070C0"/>
                </a:solidFill>
              </a:rPr>
              <a:t>;</a:t>
            </a:r>
          </a:p>
          <a:p>
            <a:pPr lvl="1"/>
            <a:r>
              <a:rPr lang="en-US" i="1" dirty="0"/>
              <a:t>Explicit</a:t>
            </a:r>
            <a:r>
              <a:rPr lang="en-US" dirty="0"/>
              <a:t> casting</a:t>
            </a:r>
          </a:p>
          <a:p>
            <a:pPr lvl="2"/>
            <a:r>
              <a:rPr lang="en-US" dirty="0" err="1">
                <a:solidFill>
                  <a:srgbClr val="C00000"/>
                </a:solidFill>
              </a:rPr>
              <a:t>tx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= (</a:t>
            </a:r>
            <a:r>
              <a:rPr lang="en-US" b="1" dirty="0" err="1">
                <a:solidFill>
                  <a:srgbClr val="C00000"/>
                </a:solidFill>
              </a:rPr>
              <a:t>int</a:t>
            </a:r>
            <a:r>
              <a:rPr lang="en-US" dirty="0"/>
              <a:t>) </a:t>
            </a:r>
            <a:r>
              <a:rPr lang="en-US" dirty="0" err="1">
                <a:solidFill>
                  <a:srgbClr val="0070C0"/>
                </a:solidFill>
              </a:rPr>
              <a:t>ux</a:t>
            </a:r>
            <a:r>
              <a:rPr lang="en-US" dirty="0"/>
              <a:t>;</a:t>
            </a:r>
          </a:p>
          <a:p>
            <a:pPr lvl="2"/>
            <a:r>
              <a:rPr lang="en-US" dirty="0" err="1">
                <a:solidFill>
                  <a:srgbClr val="0070C0"/>
                </a:solidFill>
              </a:rPr>
              <a:t>uy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= (</a:t>
            </a:r>
            <a:r>
              <a:rPr lang="en-US" b="1" dirty="0">
                <a:solidFill>
                  <a:srgbClr val="0070C0"/>
                </a:solidFill>
              </a:rPr>
              <a:t>unsigned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int</a:t>
            </a:r>
            <a:r>
              <a:rPr lang="en-US" dirty="0"/>
              <a:t>) </a:t>
            </a:r>
            <a:r>
              <a:rPr lang="en-US" dirty="0">
                <a:solidFill>
                  <a:srgbClr val="C00000"/>
                </a:solidFill>
              </a:rPr>
              <a:t>ty</a:t>
            </a:r>
            <a:r>
              <a:rPr lang="en-US" dirty="0"/>
              <a:t>;</a:t>
            </a:r>
          </a:p>
          <a:p>
            <a:pPr lvl="1"/>
            <a:r>
              <a:rPr lang="en-US" i="1" dirty="0"/>
              <a:t>Implicit</a:t>
            </a:r>
            <a:r>
              <a:rPr lang="en-US" dirty="0"/>
              <a:t> casting can occur during assignments or function calls</a:t>
            </a:r>
          </a:p>
          <a:p>
            <a:pPr lvl="2"/>
            <a:r>
              <a:rPr lang="en-US" dirty="0" err="1">
                <a:solidFill>
                  <a:srgbClr val="C00000"/>
                </a:solidFill>
              </a:rPr>
              <a:t>tx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= </a:t>
            </a:r>
            <a:r>
              <a:rPr lang="en-US" dirty="0" err="1">
                <a:solidFill>
                  <a:srgbClr val="0070C0"/>
                </a:solidFill>
              </a:rPr>
              <a:t>ux</a:t>
            </a:r>
            <a:r>
              <a:rPr lang="en-US" dirty="0"/>
              <a:t>;</a:t>
            </a:r>
          </a:p>
          <a:p>
            <a:pPr lvl="2"/>
            <a:r>
              <a:rPr lang="en-US" dirty="0" err="1">
                <a:solidFill>
                  <a:srgbClr val="0070C0"/>
                </a:solidFill>
              </a:rPr>
              <a:t>uy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= </a:t>
            </a:r>
            <a:r>
              <a:rPr lang="en-US" dirty="0">
                <a:solidFill>
                  <a:srgbClr val="C00000"/>
                </a:solidFill>
              </a:rPr>
              <a:t>ty</a:t>
            </a:r>
            <a:r>
              <a:rPr lang="en-US" dirty="0"/>
              <a:t>;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429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Casting Surprises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Integer literals (constants)</a:t>
            </a:r>
          </a:p>
          <a:p>
            <a:pPr lvl="1"/>
            <a:r>
              <a:rPr lang="en-US" dirty="0"/>
              <a:t>By default, integer constants are considered </a:t>
            </a:r>
            <a:r>
              <a:rPr lang="en-US" i="1" dirty="0"/>
              <a:t>signed</a:t>
            </a:r>
            <a:r>
              <a:rPr lang="en-US" dirty="0"/>
              <a:t> integers</a:t>
            </a:r>
          </a:p>
          <a:p>
            <a:pPr lvl="2"/>
            <a:r>
              <a:rPr lang="en-US" dirty="0"/>
              <a:t>Hex constants already have an explicit binary representation</a:t>
            </a:r>
          </a:p>
          <a:p>
            <a:pPr lvl="1"/>
            <a:r>
              <a:rPr lang="en-US" dirty="0"/>
              <a:t>Use “U” (or “u”) suffix to explicitly force </a:t>
            </a:r>
            <a:r>
              <a:rPr lang="en-US" i="1" dirty="0"/>
              <a:t>unsigned</a:t>
            </a:r>
          </a:p>
          <a:p>
            <a:pPr lvl="2"/>
            <a:r>
              <a:rPr lang="en-US" b="1" dirty="0"/>
              <a:t>Examples:</a:t>
            </a:r>
            <a:r>
              <a:rPr lang="en-US" dirty="0"/>
              <a:t>  </a:t>
            </a:r>
            <a:r>
              <a:rPr lang="en-US" dirty="0">
                <a:solidFill>
                  <a:srgbClr val="0070C0"/>
                </a:solidFill>
              </a:rPr>
              <a:t>0U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4294967259u</a:t>
            </a:r>
          </a:p>
          <a:p>
            <a:endParaRPr lang="en-US" dirty="0"/>
          </a:p>
          <a:p>
            <a:r>
              <a:rPr lang="en-US" dirty="0"/>
              <a:t>Expression Evaluation</a:t>
            </a:r>
          </a:p>
          <a:p>
            <a:pPr lvl="1"/>
            <a:r>
              <a:rPr lang="en-US" dirty="0"/>
              <a:t>When you mixed unsigned and signed in a single expression, then </a:t>
            </a:r>
            <a:r>
              <a:rPr lang="en-US" b="1" dirty="0">
                <a:solidFill>
                  <a:srgbClr val="FF0000"/>
                </a:solidFill>
              </a:rPr>
              <a:t>signed values are implicitly cast to </a:t>
            </a:r>
            <a:r>
              <a:rPr lang="en-US" b="1" u="sng" dirty="0">
                <a:solidFill>
                  <a:srgbClr val="FF0000"/>
                </a:solidFill>
              </a:rPr>
              <a:t>unsigned</a:t>
            </a:r>
          </a:p>
          <a:p>
            <a:pPr lvl="1"/>
            <a:r>
              <a:rPr lang="en-US" dirty="0"/>
              <a:t>Including comparison operators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&lt;=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&gt;=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19</a:t>
            </a:fld>
            <a:endParaRPr lang="en-US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8046720" y="228600"/>
            <a:ext cx="1097280" cy="1200329"/>
          </a:xfrm>
          <a:prstGeom prst="rect">
            <a:avLst/>
          </a:prstGeom>
          <a:solidFill>
            <a:srgbClr val="FFDBD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>
                <a:solidFill>
                  <a:srgbClr val="AB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!!!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8A375BFD-E404-4F82-AB11-3C2C09B86796}"/>
                  </a:ext>
                </a:extLst>
              </p14:cNvPr>
              <p14:cNvContentPartPr/>
              <p14:nvPr/>
            </p14:nvContentPartPr>
            <p14:xfrm>
              <a:off x="7553005" y="4974229"/>
              <a:ext cx="1194120" cy="58428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8A375BFD-E404-4F82-AB11-3C2C09B8679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543645" y="4964869"/>
                <a:ext cx="1212840" cy="603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98985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hw4 due </a:t>
            </a:r>
            <a:r>
              <a:rPr lang="en-US" dirty="0" smtClean="0"/>
              <a:t>Friday </a:t>
            </a:r>
            <a:r>
              <a:rPr lang="en-US" dirty="0" smtClean="0">
                <a:solidFill>
                  <a:srgbClr val="FF0000"/>
                </a:solidFill>
              </a:rPr>
              <a:t>– </a:t>
            </a:r>
            <a:r>
              <a:rPr lang="en-US" dirty="0">
                <a:solidFill>
                  <a:srgbClr val="FF0000"/>
                </a:solidFill>
              </a:rPr>
              <a:t>11am</a:t>
            </a:r>
          </a:p>
          <a:p>
            <a:r>
              <a:rPr lang="en-US" dirty="0" smtClean="0"/>
              <a:t>hw5 </a:t>
            </a:r>
            <a:r>
              <a:rPr lang="en-US" dirty="0"/>
              <a:t>due </a:t>
            </a:r>
            <a:r>
              <a:rPr lang="en-US" dirty="0" smtClean="0"/>
              <a:t>Monday </a:t>
            </a:r>
            <a:r>
              <a:rPr lang="en-US" dirty="0">
                <a:solidFill>
                  <a:srgbClr val="FF0000"/>
                </a:solidFill>
              </a:rPr>
              <a:t>– 11am</a:t>
            </a:r>
          </a:p>
          <a:p>
            <a:r>
              <a:rPr lang="en-US" dirty="0" smtClean="0"/>
              <a:t>Lab </a:t>
            </a:r>
            <a:r>
              <a:rPr lang="en-US" dirty="0"/>
              <a:t>1a due </a:t>
            </a:r>
            <a:r>
              <a:rPr lang="en-US" dirty="0" smtClean="0"/>
              <a:t>Monday (4/13)</a:t>
            </a:r>
            <a:endParaRPr lang="en-US" dirty="0"/>
          </a:p>
          <a:p>
            <a:pPr lvl="1"/>
            <a:r>
              <a:rPr lang="en-US" dirty="0"/>
              <a:t>Submit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pointer.c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lab1Areflect.txt</a:t>
            </a:r>
            <a:r>
              <a:rPr lang="en-US" dirty="0"/>
              <a:t> to </a:t>
            </a:r>
            <a:r>
              <a:rPr lang="en-US" dirty="0" err="1"/>
              <a:t>Gradescope</a:t>
            </a:r>
            <a:endParaRPr lang="en-US" dirty="0"/>
          </a:p>
          <a:p>
            <a:r>
              <a:rPr lang="en-US" dirty="0"/>
              <a:t>Lab 1b </a:t>
            </a:r>
            <a:r>
              <a:rPr lang="en-US" dirty="0" smtClean="0"/>
              <a:t>coming soon, </a:t>
            </a:r>
            <a:r>
              <a:rPr lang="en-US" dirty="0"/>
              <a:t>due </a:t>
            </a:r>
            <a:r>
              <a:rPr lang="en-US" dirty="0" smtClean="0"/>
              <a:t>4/20</a:t>
            </a:r>
            <a:endParaRPr lang="en-US" dirty="0"/>
          </a:p>
          <a:p>
            <a:pPr lvl="1"/>
            <a:r>
              <a:rPr lang="en-US" dirty="0"/>
              <a:t>Bit puzzles on number representation</a:t>
            </a:r>
          </a:p>
          <a:p>
            <a:pPr lvl="1"/>
            <a:r>
              <a:rPr lang="en-US" dirty="0"/>
              <a:t>Can start after today’s lecture, but floating point will be introduced next week</a:t>
            </a:r>
          </a:p>
          <a:p>
            <a:pPr lvl="1"/>
            <a:r>
              <a:rPr lang="en-US" dirty="0"/>
              <a:t>Section worksheet </a:t>
            </a:r>
            <a:r>
              <a:rPr lang="en-US" dirty="0" smtClean="0"/>
              <a:t>for tomorrow </a:t>
            </a:r>
            <a:r>
              <a:rPr lang="en-US" dirty="0"/>
              <a:t>has helpful </a:t>
            </a:r>
            <a:r>
              <a:rPr lang="en-US" dirty="0" smtClean="0"/>
              <a:t>examples</a:t>
            </a:r>
            <a:endParaRPr lang="en-US" dirty="0"/>
          </a:p>
          <a:p>
            <a:pPr lvl="1"/>
            <a:r>
              <a:rPr lang="en-US" dirty="0"/>
              <a:t>Bonus slides at the end of today’s lecture have relevant examples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6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Casting Surprises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32-bit examples:</a:t>
            </a:r>
          </a:p>
          <a:p>
            <a:pPr lvl="1"/>
            <a:r>
              <a:rPr lang="en-US" dirty="0" err="1"/>
              <a:t>TMin</a:t>
            </a:r>
            <a:r>
              <a:rPr lang="en-US" dirty="0"/>
              <a:t> = -2,147,483,648,  </a:t>
            </a:r>
            <a:r>
              <a:rPr lang="en-US" dirty="0" err="1"/>
              <a:t>TMax</a:t>
            </a:r>
            <a:r>
              <a:rPr lang="en-US" dirty="0"/>
              <a:t> = 2,147,483,647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20</a:t>
            </a:fld>
            <a:endParaRPr lang="en-US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8046720" y="228600"/>
            <a:ext cx="1097280" cy="1200329"/>
          </a:xfrm>
          <a:prstGeom prst="rect">
            <a:avLst/>
          </a:prstGeom>
          <a:solidFill>
            <a:srgbClr val="FFDBD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>
                <a:solidFill>
                  <a:srgbClr val="AB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!!!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09954554"/>
              </p:ext>
            </p:extLst>
          </p:nvPr>
        </p:nvGraphicFramePr>
        <p:xfrm>
          <a:off x="822960" y="2377440"/>
          <a:ext cx="7498080" cy="421034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Roboto" charset="0"/>
                          <a:cs typeface="Calibri" panose="020F0502020204030204" pitchFamily="34" charset="0"/>
                        </a:rPr>
                        <a:t>Left Constant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Roboto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Roboto" charset="0"/>
                          <a:cs typeface="Calibri" panose="020F0502020204030204" pitchFamily="34" charset="0"/>
                        </a:rPr>
                        <a:t>Order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Roboto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ea typeface="Roboto" charset="0"/>
                          <a:cs typeface="Calibri" panose="020F0502020204030204" pitchFamily="34" charset="0"/>
                        </a:rPr>
                        <a:t>Right Constant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Roboto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dirty="0">
                          <a:latin typeface="Calibri" panose="020F0502020204030204" pitchFamily="34" charset="0"/>
                          <a:ea typeface="Roboto" charset="0"/>
                          <a:cs typeface="Calibri" panose="020F0502020204030204" pitchFamily="34" charset="0"/>
                        </a:rPr>
                        <a:t>Interpretation</a:t>
                      </a:r>
                      <a:endParaRPr lang="en-US" sz="1600" b="1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Roboto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336"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0000 0000 0000 0000 0000 0000 0000 0000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0000 0000 0000 0000 0000 0000 0000 0000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Roboto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336"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1111 1111 1111 1111 1111 1111 1111 1111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0000 0000 0000 0000 0000 0000 0000 0000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Roboto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336"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1111 1111 1111 1111 1111 1111 1111 1111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en-US" sz="1600" b="1" i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0000 0000 0000 0000 0000 0000 0000 0000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ea typeface="Roboto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336"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2147483647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0111 1111 1111 1111 1111 1111 1111 1111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-2147483648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1000 0000 0000 0000 0000 0000 0000 0000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Roboto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73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2147483647</a:t>
                      </a:r>
                      <a:r>
                        <a:rPr lang="en-US" sz="1600" b="1" i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</a:t>
                      </a:r>
                      <a:endParaRPr lang="en-US" sz="1600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0111 1111 1111 1111 1111 1111 1111 1111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-2147483648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1000 0000 0000 0000 0000 0000 0000 0000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Roboto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7336"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1111 1111 1111 1111 1111 1111 1111 1111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1111 1111 1111 1111 1111 1111 1111 1110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Roboto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7336"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(unsigned) </a:t>
                      </a:r>
                      <a:r>
                        <a:rPr lang="en-US" sz="16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1111 1111 1111 1111 1111 1111 1111 1111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1111 1111 1111 1111 1111 1111 1111 1110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Roboto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7336"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2147483647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0111 1111 1111 1111 1111 1111 1111 1111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2147483648</a:t>
                      </a:r>
                      <a:r>
                        <a:rPr lang="en-US" sz="1600" b="1" i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</a:t>
                      </a:r>
                      <a:r>
                        <a:rPr lang="en-US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1000 0000 0000 0000 0000 0000 0000 0000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Roboto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7336"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2147483647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0111 1111 1111 1111 1111 1111 1111 1111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1600" b="1" i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</a:t>
                      </a:r>
                      <a:r>
                        <a:rPr lang="en-US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 2147483648</a:t>
                      </a:r>
                      <a:r>
                        <a:rPr lang="en-US" sz="1600" b="1" i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</a:t>
                      </a:r>
                      <a:r>
                        <a:rPr lang="en-US" sz="16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1000 0000 0000 0000 0000 0000 0000 0000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Roboto" charset="0"/>
                        <a:cs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50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Integers</a:t>
            </a:r>
          </a:p>
        </p:txBody>
      </p:sp>
      <p:sp>
        <p:nvSpPr>
          <p:cNvPr id="8195" name="Content Placeholder 20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Binary </a:t>
            </a:r>
            <a:r>
              <a:rPr lang="en-US" dirty="0"/>
              <a:t>representation of integers</a:t>
            </a:r>
          </a:p>
          <a:p>
            <a:pPr lvl="1"/>
            <a:r>
              <a:rPr lang="en-US" dirty="0"/>
              <a:t>Unsigned and signed</a:t>
            </a:r>
          </a:p>
          <a:p>
            <a:r>
              <a:rPr lang="en-US" dirty="0"/>
              <a:t>Shifting and arithmetic operations – useful for Lab 1a</a:t>
            </a:r>
          </a:p>
          <a:p>
            <a:r>
              <a:rPr lang="en-US" dirty="0"/>
              <a:t>In C: Signed, Unsigned and Casting </a:t>
            </a:r>
          </a:p>
          <a:p>
            <a:r>
              <a:rPr lang="en-US" b="1" dirty="0">
                <a:solidFill>
                  <a:srgbClr val="4B2A85"/>
                </a:solidFill>
              </a:rPr>
              <a:t>Consequences of finite width representations</a:t>
            </a:r>
          </a:p>
          <a:p>
            <a:pPr lvl="1"/>
            <a:r>
              <a:rPr lang="en-US" sz="2800" b="1" dirty="0">
                <a:solidFill>
                  <a:srgbClr val="4B2A85"/>
                </a:solidFill>
                <a:ea typeface="+mn-ea"/>
                <a:cs typeface="+mn-cs"/>
              </a:rPr>
              <a:t>Overflow, sign extension</a:t>
            </a:r>
          </a:p>
          <a:p>
            <a:endParaRPr lang="en-US" b="1" dirty="0">
              <a:solidFill>
                <a:srgbClr val="4B2A85"/>
              </a:solidFill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9FDB4C98-D2E6-A74A-9C3E-4BF05FFA529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7530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Arithmetic Overflow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410712" y="1362075"/>
            <a:ext cx="5349240" cy="4972050"/>
          </a:xfrm>
        </p:spPr>
        <p:txBody>
          <a:bodyPr/>
          <a:lstStyle/>
          <a:p>
            <a:r>
              <a:rPr lang="en-US" sz="2400" dirty="0"/>
              <a:t>When a calculation produces a result that can’t be represented in the current encoding scheme</a:t>
            </a:r>
          </a:p>
          <a:p>
            <a:pPr lvl="1"/>
            <a:r>
              <a:rPr lang="en-US" sz="2000" dirty="0"/>
              <a:t>Integer range limited by fixed width</a:t>
            </a:r>
          </a:p>
          <a:p>
            <a:pPr lvl="1"/>
            <a:r>
              <a:rPr lang="en-US" sz="2000" dirty="0"/>
              <a:t>Can occur in both the positive and negative directions</a:t>
            </a:r>
          </a:p>
          <a:p>
            <a:pPr lvl="1"/>
            <a:endParaRPr lang="en-US" sz="2000" dirty="0"/>
          </a:p>
          <a:p>
            <a:r>
              <a:rPr lang="en-US" sz="2400" dirty="0"/>
              <a:t>C and Java ignore overflow exceptions</a:t>
            </a:r>
          </a:p>
          <a:p>
            <a:pPr lvl="1"/>
            <a:r>
              <a:rPr lang="en-US" sz="2000" dirty="0"/>
              <a:t>You end up with a bad value in your program and no warning/indication… oops!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556145"/>
              </p:ext>
            </p:extLst>
          </p:nvPr>
        </p:nvGraphicFramePr>
        <p:xfrm>
          <a:off x="457200" y="1362075"/>
          <a:ext cx="2743200" cy="4974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Bits</a:t>
                      </a:r>
                    </a:p>
                  </a:txBody>
                  <a:tcPr marL="0" marR="0" marT="91440" marB="36576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Unsigned</a:t>
                      </a:r>
                    </a:p>
                  </a:txBody>
                  <a:tcPr marL="0" marR="0" marT="91440" marB="36576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Signed</a:t>
                      </a:r>
                    </a:p>
                  </a:txBody>
                  <a:tcPr marL="0" marR="0" marT="91440" marB="36576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</a:t>
                      </a:r>
                    </a:p>
                  </a:txBody>
                  <a:tcPr marL="0" marR="0" marT="9144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91440" marB="36576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91440" marB="36576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0001</a:t>
                      </a:r>
                    </a:p>
                  </a:txBody>
                  <a:tcPr marL="0" marR="0" marT="9144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91440" marB="36576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91440" marB="36576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0010</a:t>
                      </a:r>
                    </a:p>
                  </a:txBody>
                  <a:tcPr marL="0" marR="0" marT="9144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91440" marB="36576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91440" marB="36576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0011</a:t>
                      </a:r>
                    </a:p>
                  </a:txBody>
                  <a:tcPr marL="0" marR="0" marT="9144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91440" marB="36576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91440" marB="36576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0100</a:t>
                      </a:r>
                    </a:p>
                  </a:txBody>
                  <a:tcPr marL="0" marR="0" marT="9144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91440" marB="36576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91440" marB="36576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0101</a:t>
                      </a:r>
                    </a:p>
                  </a:txBody>
                  <a:tcPr marL="0" marR="0" marT="9144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91440" marB="36576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91440" marB="36576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0110</a:t>
                      </a:r>
                    </a:p>
                  </a:txBody>
                  <a:tcPr marL="0" marR="0" marT="9144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91440" marB="36576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91440" marB="36576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0111</a:t>
                      </a:r>
                    </a:p>
                  </a:txBody>
                  <a:tcPr marL="0" marR="0" marT="9144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91440" marB="36576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91440" marB="36576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1000</a:t>
                      </a:r>
                    </a:p>
                  </a:txBody>
                  <a:tcPr marL="0" marR="0" marT="9144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91440" marB="3657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-8</a:t>
                      </a:r>
                    </a:p>
                  </a:txBody>
                  <a:tcPr marL="0" marR="0" marT="91440" marB="36576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1001</a:t>
                      </a:r>
                    </a:p>
                  </a:txBody>
                  <a:tcPr marL="0" marR="0" marT="9144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91440" marB="3657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-7</a:t>
                      </a:r>
                    </a:p>
                  </a:txBody>
                  <a:tcPr marL="0" marR="0" marT="91440" marB="36576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1010</a:t>
                      </a:r>
                    </a:p>
                  </a:txBody>
                  <a:tcPr marL="0" marR="0" marT="9144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91440" marB="3657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-6</a:t>
                      </a:r>
                    </a:p>
                  </a:txBody>
                  <a:tcPr marL="0" marR="0" marT="91440" marB="36576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1011</a:t>
                      </a:r>
                    </a:p>
                  </a:txBody>
                  <a:tcPr marL="0" marR="0" marT="9144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91440" marB="3657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-5</a:t>
                      </a:r>
                    </a:p>
                  </a:txBody>
                  <a:tcPr marL="0" marR="0" marT="91440" marB="36576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1100</a:t>
                      </a:r>
                    </a:p>
                  </a:txBody>
                  <a:tcPr marL="0" marR="0" marT="9144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91440" marB="3657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-4</a:t>
                      </a:r>
                    </a:p>
                  </a:txBody>
                  <a:tcPr marL="0" marR="0" marT="91440" marB="36576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1101</a:t>
                      </a:r>
                    </a:p>
                  </a:txBody>
                  <a:tcPr marL="0" marR="0" marT="9144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91440" marB="3657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</a:t>
                      </a:r>
                    </a:p>
                  </a:txBody>
                  <a:tcPr marL="0" marR="0" marT="91440" marB="36576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1110</a:t>
                      </a:r>
                    </a:p>
                  </a:txBody>
                  <a:tcPr marL="0" marR="0" marT="9144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91440" marB="3657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</a:t>
                      </a:r>
                    </a:p>
                  </a:txBody>
                  <a:tcPr marL="0" marR="0" marT="91440" marB="36576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1111</a:t>
                      </a:r>
                    </a:p>
                  </a:txBody>
                  <a:tcPr marL="0" marR="0" marT="9144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91440" marB="36576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 marL="0" marR="0" marT="91440" marB="36576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18613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Overflow:  Unsigned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400" b="1" dirty="0"/>
                  <a:t>Addition:</a:t>
                </a:r>
                <a:r>
                  <a:rPr lang="en-US" sz="2400" dirty="0"/>
                  <a:t>  drop carry bit (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sup>
                    </m:sSup>
                  </m:oMath>
                </a14:m>
                <a:r>
                  <a:rPr lang="en-US" sz="2400" dirty="0"/>
                  <a:t>)</a:t>
                </a:r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r>
                  <a:rPr lang="en-US" sz="2400" b="1" dirty="0"/>
                  <a:t>Subtraction:</a:t>
                </a:r>
                <a:r>
                  <a:rPr lang="en-US" sz="2400" dirty="0"/>
                  <a:t>  borrow (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sup>
                    </m:sSup>
                  </m:oMath>
                </a14:m>
                <a:r>
                  <a:rPr lang="en-US" sz="2400" dirty="0"/>
                  <a:t>)</a:t>
                </a:r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48"/>
                <a:stretch>
                  <a:fillRect l="-146" t="-8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3A6D711E-F21A-3247-9E7A-24F19900139E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44" name="TextBox 43"/>
          <p:cNvSpPr txBox="1"/>
          <p:nvPr>
            <p:custDataLst>
              <p:tags r:id="rId3"/>
            </p:custDataLst>
          </p:nvPr>
        </p:nvSpPr>
        <p:spPr>
          <a:xfrm>
            <a:off x="914400" y="1828800"/>
            <a:ext cx="82907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0" dirty="0"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</a:p>
          <a:p>
            <a:pPr algn="r"/>
            <a:r>
              <a:rPr lang="en-US" sz="2800" b="0" u="sng" dirty="0">
                <a:latin typeface="Courier New" panose="02070309020205020404" pitchFamily="49" charset="0"/>
                <a:cs typeface="Courier New" panose="02070309020205020404" pitchFamily="49" charset="0"/>
              </a:rPr>
              <a:t>+ 2</a:t>
            </a:r>
          </a:p>
          <a:p>
            <a:pPr algn="r"/>
            <a:r>
              <a:rPr lang="en-US" sz="2800" b="0" dirty="0">
                <a:latin typeface="Courier New" panose="02070309020205020404" pitchFamily="49" charset="0"/>
                <a:cs typeface="Courier New" panose="02070309020205020404" pitchFamily="49" charset="0"/>
              </a:rPr>
              <a:t>17</a:t>
            </a:r>
          </a:p>
          <a:p>
            <a:pPr algn="r"/>
            <a:r>
              <a:rPr lang="en-US" sz="2800" b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45" name="TextBox 44"/>
          <p:cNvSpPr txBox="1"/>
          <p:nvPr>
            <p:custDataLst>
              <p:tags r:id="rId4"/>
            </p:custDataLst>
          </p:nvPr>
        </p:nvSpPr>
        <p:spPr>
          <a:xfrm>
            <a:off x="2377440" y="1828800"/>
            <a:ext cx="147348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0" dirty="0">
                <a:latin typeface="Courier New" panose="02070309020205020404" pitchFamily="49" charset="0"/>
                <a:cs typeface="Courier New" panose="02070309020205020404" pitchFamily="49" charset="0"/>
              </a:rPr>
              <a:t>1111</a:t>
            </a:r>
          </a:p>
          <a:p>
            <a:pPr algn="r"/>
            <a:r>
              <a:rPr lang="en-US" sz="2800" b="0" u="sng" dirty="0">
                <a:latin typeface="Courier New" panose="02070309020205020404" pitchFamily="49" charset="0"/>
                <a:cs typeface="Courier New" panose="02070309020205020404" pitchFamily="49" charset="0"/>
              </a:rPr>
              <a:t>+ 0010</a:t>
            </a:r>
          </a:p>
          <a:p>
            <a:pPr algn="r"/>
            <a:r>
              <a:rPr lang="en-US" sz="2800" b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800" b="0" dirty="0">
                <a:latin typeface="Courier New" panose="02070309020205020404" pitchFamily="49" charset="0"/>
                <a:cs typeface="Courier New" panose="02070309020205020404" pitchFamily="49" charset="0"/>
              </a:rPr>
              <a:t>0001</a:t>
            </a:r>
          </a:p>
        </p:txBody>
      </p:sp>
      <p:cxnSp>
        <p:nvCxnSpPr>
          <p:cNvPr id="47" name="Straight Connector 46"/>
          <p:cNvCxnSpPr/>
          <p:nvPr>
            <p:custDataLst>
              <p:tags r:id="rId5"/>
            </p:custDataLst>
          </p:nvPr>
        </p:nvCxnSpPr>
        <p:spPr bwMode="auto">
          <a:xfrm flipV="1">
            <a:off x="1143000" y="2788920"/>
            <a:ext cx="609600" cy="280986"/>
          </a:xfrm>
          <a:prstGeom prst="line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0" name="Group 3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5138928" y="2066544"/>
            <a:ext cx="3641725" cy="3363913"/>
            <a:chOff x="2366" y="1413"/>
            <a:chExt cx="2294" cy="2119"/>
          </a:xfrm>
        </p:grpSpPr>
        <p:sp>
          <p:nvSpPr>
            <p:cNvPr id="51" name="Freeform 4"/>
            <p:cNvSpPr>
              <a:spLocks/>
            </p:cNvSpPr>
            <p:nvPr>
              <p:custDataLst>
                <p:tags r:id="rId14"/>
              </p:custDataLst>
            </p:nvPr>
          </p:nvSpPr>
          <p:spPr bwMode="auto">
            <a:xfrm>
              <a:off x="2566" y="1499"/>
              <a:ext cx="1943" cy="1926"/>
            </a:xfrm>
            <a:custGeom>
              <a:avLst/>
              <a:gdLst>
                <a:gd name="T0" fmla="*/ 0 w 10000"/>
                <a:gd name="T1" fmla="*/ 0 h 10000"/>
                <a:gd name="T2" fmla="*/ 0 w 10000"/>
                <a:gd name="T3" fmla="*/ 0 h 10000"/>
                <a:gd name="T4" fmla="*/ 0 w 10000"/>
                <a:gd name="T5" fmla="*/ 1 h 10000"/>
                <a:gd name="T6" fmla="*/ 1 w 10000"/>
                <a:gd name="T7" fmla="*/ 0 h 10000"/>
                <a:gd name="T8" fmla="*/ 0 w 10000"/>
                <a:gd name="T9" fmla="*/ 0 h 10000"/>
                <a:gd name="T10" fmla="*/ 0 w 10000"/>
                <a:gd name="T11" fmla="*/ 0 h 100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000"/>
                <a:gd name="T19" fmla="*/ 0 h 10000"/>
                <a:gd name="T20" fmla="*/ 10000 w 10000"/>
                <a:gd name="T21" fmla="*/ 10000 h 100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000" h="10000">
                  <a:moveTo>
                    <a:pt x="5000" y="0"/>
                  </a:moveTo>
                  <a:cubicBezTo>
                    <a:pt x="2238" y="0"/>
                    <a:pt x="0" y="2238"/>
                    <a:pt x="0" y="5000"/>
                  </a:cubicBezTo>
                  <a:cubicBezTo>
                    <a:pt x="0" y="7761"/>
                    <a:pt x="2238" y="10000"/>
                    <a:pt x="5000" y="10000"/>
                  </a:cubicBezTo>
                  <a:cubicBezTo>
                    <a:pt x="7761" y="10000"/>
                    <a:pt x="10000" y="7761"/>
                    <a:pt x="10000" y="5000"/>
                  </a:cubicBezTo>
                  <a:cubicBezTo>
                    <a:pt x="10000" y="2238"/>
                    <a:pt x="7761" y="0"/>
                    <a:pt x="5000" y="0"/>
                  </a:cubicBezTo>
                  <a:close/>
                  <a:moveTo>
                    <a:pt x="5000" y="0"/>
                  </a:moveTo>
                </a:path>
              </a:pathLst>
            </a:custGeom>
            <a:solidFill>
              <a:srgbClr val="FFFF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b="0"/>
            </a:p>
          </p:txBody>
        </p:sp>
        <p:sp>
          <p:nvSpPr>
            <p:cNvPr id="52" name="Text Box 5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610" y="1632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0000</a:t>
              </a:r>
            </a:p>
          </p:txBody>
        </p:sp>
        <p:sp>
          <p:nvSpPr>
            <p:cNvPr id="53" name="Text Box 6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869" y="1828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0001</a:t>
              </a:r>
            </a:p>
          </p:txBody>
        </p:sp>
        <p:sp>
          <p:nvSpPr>
            <p:cNvPr id="54" name="Text Box 7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134" y="2242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0011</a:t>
              </a:r>
            </a:p>
          </p:txBody>
        </p:sp>
        <p:sp>
          <p:nvSpPr>
            <p:cNvPr id="55" name="Text Box 8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150" y="1632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 dirty="0">
                  <a:latin typeface="Tahoma" pitchFamily="34" charset="0"/>
                </a:rPr>
                <a:t>1111</a:t>
              </a:r>
            </a:p>
          </p:txBody>
        </p:sp>
        <p:sp>
          <p:nvSpPr>
            <p:cNvPr id="56" name="Text Box 9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915" y="1828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1110</a:t>
              </a:r>
            </a:p>
          </p:txBody>
        </p:sp>
        <p:sp>
          <p:nvSpPr>
            <p:cNvPr id="57" name="Text Box 10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631" y="2242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1100</a:t>
              </a:r>
            </a:p>
          </p:txBody>
        </p:sp>
        <p:sp>
          <p:nvSpPr>
            <p:cNvPr id="58" name="Text Box 11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631" y="2521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1011</a:t>
              </a:r>
            </a:p>
          </p:txBody>
        </p:sp>
        <p:sp>
          <p:nvSpPr>
            <p:cNvPr id="59" name="Text Box 12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2754" y="2739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1010</a:t>
              </a:r>
            </a:p>
          </p:txBody>
        </p:sp>
        <p:sp>
          <p:nvSpPr>
            <p:cNvPr id="60" name="Text Box 13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150" y="3131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1000</a:t>
              </a:r>
            </a:p>
          </p:txBody>
        </p:sp>
        <p:sp>
          <p:nvSpPr>
            <p:cNvPr id="61" name="Text Box 14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610" y="3131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0111</a:t>
              </a:r>
            </a:p>
          </p:txBody>
        </p:sp>
        <p:sp>
          <p:nvSpPr>
            <p:cNvPr id="62" name="Text Box 15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3869" y="2935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0110</a:t>
              </a:r>
            </a:p>
          </p:txBody>
        </p:sp>
        <p:sp>
          <p:nvSpPr>
            <p:cNvPr id="63" name="Text Box 16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134" y="2521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0100</a:t>
              </a:r>
            </a:p>
          </p:txBody>
        </p:sp>
        <p:sp>
          <p:nvSpPr>
            <p:cNvPr id="64" name="Text Box 17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4022" y="2024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0010</a:t>
              </a:r>
            </a:p>
          </p:txBody>
        </p:sp>
        <p:sp>
          <p:nvSpPr>
            <p:cNvPr id="65" name="Text Box 18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4022" y="2739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0101</a:t>
              </a:r>
            </a:p>
          </p:txBody>
        </p:sp>
        <p:sp>
          <p:nvSpPr>
            <p:cNvPr id="66" name="Text Box 19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915" y="2935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 dirty="0">
                  <a:latin typeface="Tahoma" pitchFamily="34" charset="0"/>
                </a:rPr>
                <a:t>1001</a:t>
              </a:r>
            </a:p>
          </p:txBody>
        </p:sp>
        <p:sp>
          <p:nvSpPr>
            <p:cNvPr id="67" name="Text Box 20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754" y="2024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1101</a:t>
              </a:r>
            </a:p>
          </p:txBody>
        </p:sp>
        <p:sp>
          <p:nvSpPr>
            <p:cNvPr id="68" name="Text Box 21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950" y="1413"/>
              <a:ext cx="7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0</a:t>
              </a:r>
            </a:p>
          </p:txBody>
        </p:sp>
        <p:sp>
          <p:nvSpPr>
            <p:cNvPr id="69" name="Text Box 22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4249" y="1602"/>
              <a:ext cx="11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 dirty="0">
                  <a:latin typeface="Tahoma" pitchFamily="34" charset="0"/>
                </a:rPr>
                <a:t> 1</a:t>
              </a:r>
            </a:p>
          </p:txBody>
        </p:sp>
        <p:sp>
          <p:nvSpPr>
            <p:cNvPr id="70" name="Text Box 23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459" y="1858"/>
              <a:ext cx="11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 dirty="0">
                  <a:latin typeface="Tahoma" pitchFamily="34" charset="0"/>
                </a:rPr>
                <a:t> 2</a:t>
              </a:r>
            </a:p>
          </p:txBody>
        </p:sp>
        <p:sp>
          <p:nvSpPr>
            <p:cNvPr id="71" name="Text Box 24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549" y="2165"/>
              <a:ext cx="11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 dirty="0">
                  <a:latin typeface="Tahoma" pitchFamily="34" charset="0"/>
                </a:rPr>
                <a:t> 3</a:t>
              </a:r>
            </a:p>
          </p:txBody>
        </p:sp>
        <p:sp>
          <p:nvSpPr>
            <p:cNvPr id="72" name="Text Box 25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4547" y="2577"/>
              <a:ext cx="11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 dirty="0">
                  <a:latin typeface="Tahoma" pitchFamily="34" charset="0"/>
                </a:rPr>
                <a:t> 4</a:t>
              </a:r>
            </a:p>
          </p:txBody>
        </p:sp>
        <p:sp>
          <p:nvSpPr>
            <p:cNvPr id="73" name="Text Box 26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4444" y="2909"/>
              <a:ext cx="11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 dirty="0">
                  <a:latin typeface="Tahoma" pitchFamily="34" charset="0"/>
                </a:rPr>
                <a:t> 5</a:t>
              </a:r>
            </a:p>
          </p:txBody>
        </p:sp>
        <p:sp>
          <p:nvSpPr>
            <p:cNvPr id="74" name="Text Box 27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227" y="3187"/>
              <a:ext cx="11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 dirty="0">
                  <a:latin typeface="Tahoma" pitchFamily="34" charset="0"/>
                </a:rPr>
                <a:t> 6</a:t>
              </a:r>
            </a:p>
          </p:txBody>
        </p:sp>
        <p:sp>
          <p:nvSpPr>
            <p:cNvPr id="75" name="Text Box 28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3874" y="3377"/>
              <a:ext cx="11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 dirty="0">
                  <a:latin typeface="Tahoma" pitchFamily="34" charset="0"/>
                </a:rPr>
                <a:t> 7</a:t>
              </a:r>
            </a:p>
          </p:txBody>
        </p:sp>
        <p:sp>
          <p:nvSpPr>
            <p:cNvPr id="76" name="Text Box 29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3044" y="3377"/>
              <a:ext cx="7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 dirty="0">
                  <a:latin typeface="Tahoma" pitchFamily="34" charset="0"/>
                </a:rPr>
                <a:t>8</a:t>
              </a:r>
            </a:p>
          </p:txBody>
        </p:sp>
        <p:sp>
          <p:nvSpPr>
            <p:cNvPr id="77" name="Text Box 30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2708" y="3187"/>
              <a:ext cx="7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 dirty="0">
                  <a:latin typeface="Tahoma" pitchFamily="34" charset="0"/>
                </a:rPr>
                <a:t>9</a:t>
              </a:r>
            </a:p>
          </p:txBody>
        </p:sp>
        <p:sp>
          <p:nvSpPr>
            <p:cNvPr id="78" name="Text Box 31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500" y="2909"/>
              <a:ext cx="14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 dirty="0">
                  <a:latin typeface="Tahoma" pitchFamily="34" charset="0"/>
                </a:rPr>
                <a:t>10</a:t>
              </a:r>
            </a:p>
          </p:txBody>
        </p:sp>
        <p:sp>
          <p:nvSpPr>
            <p:cNvPr id="79" name="Text Box 32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397" y="2577"/>
              <a:ext cx="14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 dirty="0">
                  <a:latin typeface="Tahoma" pitchFamily="34" charset="0"/>
                </a:rPr>
                <a:t>11</a:t>
              </a:r>
            </a:p>
          </p:txBody>
        </p:sp>
        <p:sp>
          <p:nvSpPr>
            <p:cNvPr id="80" name="Text Box 33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366" y="2165"/>
              <a:ext cx="14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 dirty="0">
                  <a:latin typeface="Tahoma" pitchFamily="34" charset="0"/>
                </a:rPr>
                <a:t>12</a:t>
              </a:r>
            </a:p>
          </p:txBody>
        </p:sp>
        <p:sp>
          <p:nvSpPr>
            <p:cNvPr id="81" name="Text Box 34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2480" y="1858"/>
              <a:ext cx="14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 dirty="0">
                  <a:latin typeface="Tahoma" pitchFamily="34" charset="0"/>
                </a:rPr>
                <a:t>13</a:t>
              </a:r>
            </a:p>
          </p:txBody>
        </p:sp>
        <p:sp>
          <p:nvSpPr>
            <p:cNvPr id="82" name="Text Box 35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2687" y="1602"/>
              <a:ext cx="14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 dirty="0">
                  <a:latin typeface="Tahoma" pitchFamily="34" charset="0"/>
                </a:rPr>
                <a:t>14</a:t>
              </a:r>
            </a:p>
          </p:txBody>
        </p:sp>
        <p:sp>
          <p:nvSpPr>
            <p:cNvPr id="83" name="Text Box 36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3019" y="1413"/>
              <a:ext cx="14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 dirty="0">
                  <a:latin typeface="Tahoma" pitchFamily="34" charset="0"/>
                </a:rPr>
                <a:t>15</a:t>
              </a:r>
            </a:p>
          </p:txBody>
        </p:sp>
      </p:grpSp>
      <p:cxnSp>
        <p:nvCxnSpPr>
          <p:cNvPr id="88" name="Straight Arrow Connector 87"/>
          <p:cNvCxnSpPr/>
          <p:nvPr>
            <p:custDataLst>
              <p:tags r:id="rId7"/>
            </p:custDataLst>
          </p:nvPr>
        </p:nvCxnSpPr>
        <p:spPr bwMode="auto">
          <a:xfrm>
            <a:off x="6565392" y="2057400"/>
            <a:ext cx="954088" cy="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/>
          <p:nvPr>
            <p:custDataLst>
              <p:tags r:id="rId8"/>
            </p:custDataLst>
          </p:nvPr>
        </p:nvCxnSpPr>
        <p:spPr bwMode="auto">
          <a:xfrm>
            <a:off x="7845552" y="2191163"/>
            <a:ext cx="350045" cy="163513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6263640" y="3562141"/>
            <a:ext cx="1463040" cy="34996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800" b="1" dirty="0">
                <a:latin typeface="Calibri" pitchFamily="34" charset="0"/>
              </a:rPr>
              <a:t>Unsigned</a:t>
            </a:r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 flipV="1">
            <a:off x="7808976" y="1977007"/>
            <a:ext cx="458789" cy="219712"/>
          </a:xfrm>
          <a:prstGeom prst="straightConnector1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flipH="1">
            <a:off x="6327648" y="1942720"/>
            <a:ext cx="1293018" cy="0"/>
          </a:xfrm>
          <a:prstGeom prst="straightConnector1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4" name="TextBox 83"/>
          <p:cNvSpPr txBox="1"/>
          <p:nvPr>
            <p:custDataLst>
              <p:tags r:id="rId9"/>
            </p:custDataLst>
          </p:nvPr>
        </p:nvSpPr>
        <p:spPr>
          <a:xfrm>
            <a:off x="914399" y="4023360"/>
            <a:ext cx="82907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algn="r"/>
            <a:r>
              <a:rPr lang="en-US" sz="2800" b="0" u="sng" dirty="0">
                <a:latin typeface="Courier New" panose="02070309020205020404" pitchFamily="49" charset="0"/>
                <a:cs typeface="Courier New" panose="02070309020205020404" pitchFamily="49" charset="0"/>
              </a:rPr>
              <a:t>- 2</a:t>
            </a:r>
          </a:p>
          <a:p>
            <a:pPr algn="r"/>
            <a:r>
              <a:rPr lang="en-US" sz="2800" b="0" dirty="0"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</a:p>
          <a:p>
            <a:pPr algn="r"/>
            <a:r>
              <a:rPr lang="en-US" sz="2800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</a:p>
        </p:txBody>
      </p:sp>
      <p:sp>
        <p:nvSpPr>
          <p:cNvPr id="85" name="TextBox 84"/>
          <p:cNvSpPr txBox="1"/>
          <p:nvPr>
            <p:custDataLst>
              <p:tags r:id="rId10"/>
            </p:custDataLst>
          </p:nvPr>
        </p:nvSpPr>
        <p:spPr>
          <a:xfrm>
            <a:off x="2377440" y="4023360"/>
            <a:ext cx="147348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800" b="0" dirty="0">
                <a:latin typeface="Courier New" panose="02070309020205020404" pitchFamily="49" charset="0"/>
                <a:cs typeface="Courier New" panose="02070309020205020404" pitchFamily="49" charset="0"/>
              </a:rPr>
              <a:t>0001</a:t>
            </a:r>
          </a:p>
          <a:p>
            <a:pPr algn="r"/>
            <a:r>
              <a:rPr lang="en-US" sz="2800" b="0" u="sng" dirty="0">
                <a:latin typeface="Courier New" panose="02070309020205020404" pitchFamily="49" charset="0"/>
                <a:cs typeface="Courier New" panose="02070309020205020404" pitchFamily="49" charset="0"/>
              </a:rPr>
              <a:t>- 0010</a:t>
            </a:r>
          </a:p>
          <a:p>
            <a:pPr algn="r"/>
            <a:r>
              <a:rPr lang="en-US" sz="2800" b="0" dirty="0">
                <a:latin typeface="Courier New" panose="02070309020205020404" pitchFamily="49" charset="0"/>
                <a:cs typeface="Courier New" panose="02070309020205020404" pitchFamily="49" charset="0"/>
              </a:rPr>
              <a:t>1111</a:t>
            </a:r>
          </a:p>
        </p:txBody>
      </p:sp>
      <p:cxnSp>
        <p:nvCxnSpPr>
          <p:cNvPr id="87" name="Straight Connector 86"/>
          <p:cNvCxnSpPr/>
          <p:nvPr>
            <p:custDataLst>
              <p:tags r:id="rId11"/>
            </p:custDataLst>
          </p:nvPr>
        </p:nvCxnSpPr>
        <p:spPr bwMode="auto">
          <a:xfrm flipV="1">
            <a:off x="1143000" y="4983480"/>
            <a:ext cx="609600" cy="280986"/>
          </a:xfrm>
          <a:prstGeom prst="line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ounded Rectangular Callout 91"/>
              <p:cNvSpPr/>
              <p:nvPr>
                <p:custDataLst>
                  <p:tags r:id="rId12"/>
                </p:custDataLst>
              </p:nvPr>
            </p:nvSpPr>
            <p:spPr bwMode="auto">
              <a:xfrm>
                <a:off x="3200400" y="5669280"/>
                <a:ext cx="2743200" cy="731520"/>
              </a:xfrm>
              <a:prstGeom prst="wedgeRoundRectCallout">
                <a:avLst>
                  <a:gd name="adj1" fmla="val -21566"/>
                  <a:gd name="adj2" fmla="val -48205"/>
                  <a:gd name="adj3" fmla="val 16667"/>
                </a:avLst>
              </a:prstGeom>
              <a:solidFill>
                <a:srgbClr val="FFFF99"/>
              </a:solidFill>
              <a:ln w="254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Calibri"/>
                      </a:rPr>
                      <m:t>±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</m:ctrlPr>
                      </m:sSupPr>
                      <m:e>
                        <m:r>
                          <a:rPr lang="en-US" sz="2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2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N</m:t>
                        </m:r>
                      </m:sup>
                    </m:sSup>
                  </m:oMath>
                </a14:m>
                <a:r>
                  <a:rPr lang="en-US" sz="2400" b="0" dirty="0">
                    <a:solidFill>
                      <a:srgbClr val="FF0000"/>
                    </a:solidFill>
                    <a:latin typeface="Calibri"/>
                    <a:cs typeface="Calibri"/>
                  </a:rPr>
                  <a:t> because of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400" b="0" dirty="0">
                    <a:solidFill>
                      <a:srgbClr val="FF0000"/>
                    </a:solidFill>
                    <a:latin typeface="Calibri"/>
                    <a:cs typeface="Calibri"/>
                  </a:rPr>
                  <a:t>modular arithmetic</a:t>
                </a:r>
              </a:p>
            </p:txBody>
          </p:sp>
        </mc:Choice>
        <mc:Fallback xmlns="">
          <p:sp>
            <p:nvSpPr>
              <p:cNvPr id="92" name="Rounded Rectangular Callout 91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3200400" y="5669280"/>
                <a:ext cx="2743200" cy="731520"/>
              </a:xfrm>
              <a:prstGeom prst="wedgeRoundRectCallout">
                <a:avLst>
                  <a:gd name="adj1" fmla="val -21566"/>
                  <a:gd name="adj2" fmla="val -48205"/>
                  <a:gd name="adj3" fmla="val 16667"/>
                </a:avLst>
              </a:prstGeom>
              <a:blipFill>
                <a:blip r:embed="rId50"/>
                <a:stretch>
                  <a:fillRect t="-10484" b="-23387"/>
                </a:stretch>
              </a:blipFill>
              <a:ln w="254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4" name="Straight Connector 93"/>
          <p:cNvCxnSpPr/>
          <p:nvPr>
            <p:custDataLst>
              <p:tags r:id="rId13"/>
            </p:custDataLst>
          </p:nvPr>
        </p:nvCxnSpPr>
        <p:spPr bwMode="auto">
          <a:xfrm flipV="1">
            <a:off x="2651760" y="2792575"/>
            <a:ext cx="283464" cy="280986"/>
          </a:xfrm>
          <a:prstGeom prst="line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41783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9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Overflow:  Two’s Complement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ontent Placeholder 38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400" b="1" dirty="0"/>
                  <a:t>Addition:</a:t>
                </a:r>
                <a:r>
                  <a:rPr lang="en-US" sz="2400" dirty="0"/>
                  <a:t>  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400" dirty="0"/>
                  <a:t>) + 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400" dirty="0"/>
                  <a:t>) = (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400" dirty="0"/>
                  <a:t>) result?</a:t>
                </a:r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r>
                  <a:rPr lang="en-US" sz="2400" b="1" dirty="0"/>
                  <a:t>Subtraction:</a:t>
                </a:r>
                <a:r>
                  <a:rPr lang="en-US" sz="2400" dirty="0"/>
                  <a:t>  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400" dirty="0"/>
                  <a:t>) + 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400" dirty="0"/>
                  <a:t>) = (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400" dirty="0"/>
                  <a:t>)?</a:t>
                </a:r>
              </a:p>
            </p:txBody>
          </p:sp>
        </mc:Choice>
        <mc:Fallback xmlns="">
          <p:sp>
            <p:nvSpPr>
              <p:cNvPr id="39" name="Content Placeholder 3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48"/>
                <a:stretch>
                  <a:fillRect l="-146" t="-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Slide Number Placeholder 42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fld id="{3A6D711E-F21A-3247-9E7A-24F19900139E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5065776" y="2070100"/>
            <a:ext cx="3790950" cy="3363913"/>
            <a:chOff x="2366" y="1413"/>
            <a:chExt cx="2388" cy="2119"/>
          </a:xfrm>
        </p:grpSpPr>
        <p:sp>
          <p:nvSpPr>
            <p:cNvPr id="5" name="Freeform 4"/>
            <p:cNvSpPr>
              <a:spLocks/>
            </p:cNvSpPr>
            <p:nvPr>
              <p:custDataLst>
                <p:tags r:id="rId13"/>
              </p:custDataLst>
            </p:nvPr>
          </p:nvSpPr>
          <p:spPr bwMode="auto">
            <a:xfrm>
              <a:off x="2615" y="1499"/>
              <a:ext cx="1943" cy="1926"/>
            </a:xfrm>
            <a:custGeom>
              <a:avLst/>
              <a:gdLst>
                <a:gd name="T0" fmla="*/ 0 w 10000"/>
                <a:gd name="T1" fmla="*/ 0 h 10000"/>
                <a:gd name="T2" fmla="*/ 0 w 10000"/>
                <a:gd name="T3" fmla="*/ 0 h 10000"/>
                <a:gd name="T4" fmla="*/ 0 w 10000"/>
                <a:gd name="T5" fmla="*/ 1 h 10000"/>
                <a:gd name="T6" fmla="*/ 1 w 10000"/>
                <a:gd name="T7" fmla="*/ 0 h 10000"/>
                <a:gd name="T8" fmla="*/ 0 w 10000"/>
                <a:gd name="T9" fmla="*/ 0 h 10000"/>
                <a:gd name="T10" fmla="*/ 0 w 10000"/>
                <a:gd name="T11" fmla="*/ 0 h 100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000"/>
                <a:gd name="T19" fmla="*/ 0 h 10000"/>
                <a:gd name="T20" fmla="*/ 10000 w 10000"/>
                <a:gd name="T21" fmla="*/ 10000 h 100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000" h="10000">
                  <a:moveTo>
                    <a:pt x="5000" y="0"/>
                  </a:moveTo>
                  <a:cubicBezTo>
                    <a:pt x="2238" y="0"/>
                    <a:pt x="0" y="2238"/>
                    <a:pt x="0" y="5000"/>
                  </a:cubicBezTo>
                  <a:cubicBezTo>
                    <a:pt x="0" y="7761"/>
                    <a:pt x="2238" y="10000"/>
                    <a:pt x="5000" y="10000"/>
                  </a:cubicBezTo>
                  <a:cubicBezTo>
                    <a:pt x="7761" y="10000"/>
                    <a:pt x="10000" y="7761"/>
                    <a:pt x="10000" y="5000"/>
                  </a:cubicBezTo>
                  <a:cubicBezTo>
                    <a:pt x="10000" y="2238"/>
                    <a:pt x="7761" y="0"/>
                    <a:pt x="5000" y="0"/>
                  </a:cubicBezTo>
                  <a:close/>
                  <a:moveTo>
                    <a:pt x="5000" y="0"/>
                  </a:moveTo>
                </a:path>
              </a:pathLst>
            </a:custGeom>
            <a:solidFill>
              <a:srgbClr val="FFFF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Helvetica Neue Regular" charset="0"/>
              </a:endParaRPr>
            </a:p>
          </p:txBody>
        </p:sp>
        <p:sp>
          <p:nvSpPr>
            <p:cNvPr id="6" name="Text Box 5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659" y="1632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0000</a:t>
              </a:r>
            </a:p>
          </p:txBody>
        </p:sp>
        <p:sp>
          <p:nvSpPr>
            <p:cNvPr id="7" name="Text Box 6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918" y="1828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0001</a:t>
              </a:r>
            </a:p>
          </p:txBody>
        </p:sp>
        <p:sp>
          <p:nvSpPr>
            <p:cNvPr id="8" name="Text Box 7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183" y="2242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0011</a:t>
              </a:r>
            </a:p>
          </p:txBody>
        </p:sp>
        <p:sp>
          <p:nvSpPr>
            <p:cNvPr id="9" name="Text Box 8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3199" y="1632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1111</a:t>
              </a:r>
            </a:p>
          </p:txBody>
        </p:sp>
        <p:sp>
          <p:nvSpPr>
            <p:cNvPr id="10" name="Text Box 9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964" y="1828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1110</a:t>
              </a:r>
            </a:p>
          </p:txBody>
        </p:sp>
        <p:sp>
          <p:nvSpPr>
            <p:cNvPr id="11" name="Text Box 10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680" y="2242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 dirty="0">
                  <a:latin typeface="Tahoma" pitchFamily="34" charset="0"/>
                </a:rPr>
                <a:t>1100</a:t>
              </a:r>
            </a:p>
          </p:txBody>
        </p:sp>
        <p:sp>
          <p:nvSpPr>
            <p:cNvPr id="12" name="Text Box 11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680" y="2521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1011</a:t>
              </a:r>
            </a:p>
          </p:txBody>
        </p:sp>
        <p:sp>
          <p:nvSpPr>
            <p:cNvPr id="13" name="Text Box 12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803" y="2739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1010</a:t>
              </a:r>
            </a:p>
          </p:txBody>
        </p:sp>
        <p:sp>
          <p:nvSpPr>
            <p:cNvPr id="14" name="Text Box 13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199" y="3131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1000</a:t>
              </a:r>
            </a:p>
          </p:txBody>
        </p:sp>
        <p:sp>
          <p:nvSpPr>
            <p:cNvPr id="15" name="Text Box 14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659" y="3131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0111</a:t>
              </a:r>
            </a:p>
          </p:txBody>
        </p:sp>
        <p:sp>
          <p:nvSpPr>
            <p:cNvPr id="16" name="Text Box 15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918" y="2935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0110</a:t>
              </a:r>
            </a:p>
          </p:txBody>
        </p:sp>
        <p:sp>
          <p:nvSpPr>
            <p:cNvPr id="17" name="Text Box 16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183" y="2521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0100</a:t>
              </a:r>
            </a:p>
          </p:txBody>
        </p:sp>
        <p:sp>
          <p:nvSpPr>
            <p:cNvPr id="18" name="Text Box 17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071" y="2024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0010</a:t>
              </a:r>
            </a:p>
          </p:txBody>
        </p:sp>
        <p:sp>
          <p:nvSpPr>
            <p:cNvPr id="19" name="Text Box 18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4071" y="2739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0101</a:t>
              </a:r>
            </a:p>
          </p:txBody>
        </p:sp>
        <p:sp>
          <p:nvSpPr>
            <p:cNvPr id="20" name="Text Box 19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2964" y="2935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1001</a:t>
              </a:r>
            </a:p>
          </p:txBody>
        </p:sp>
        <p:sp>
          <p:nvSpPr>
            <p:cNvPr id="21" name="Text Box 20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803" y="2024"/>
              <a:ext cx="2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1101</a:t>
              </a:r>
            </a:p>
          </p:txBody>
        </p:sp>
        <p:sp>
          <p:nvSpPr>
            <p:cNvPr id="22" name="Text Box 21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3950" y="1413"/>
              <a:ext cx="7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0</a:t>
              </a:r>
            </a:p>
          </p:txBody>
        </p:sp>
        <p:sp>
          <p:nvSpPr>
            <p:cNvPr id="23" name="Text Box 22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4249" y="1602"/>
              <a:ext cx="20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+ 1</a:t>
              </a:r>
            </a:p>
          </p:txBody>
        </p:sp>
        <p:sp>
          <p:nvSpPr>
            <p:cNvPr id="24" name="Text Box 23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4459" y="1858"/>
              <a:ext cx="20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+ 2</a:t>
              </a:r>
            </a:p>
          </p:txBody>
        </p:sp>
        <p:sp>
          <p:nvSpPr>
            <p:cNvPr id="25" name="Text Box 24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549" y="2165"/>
              <a:ext cx="20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+ 3</a:t>
              </a:r>
            </a:p>
          </p:txBody>
        </p:sp>
        <p:sp>
          <p:nvSpPr>
            <p:cNvPr id="26" name="Text Box 25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547" y="2577"/>
              <a:ext cx="20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+ 4</a:t>
              </a:r>
            </a:p>
          </p:txBody>
        </p:sp>
        <p:sp>
          <p:nvSpPr>
            <p:cNvPr id="27" name="Text Box 26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4444" y="2909"/>
              <a:ext cx="20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+ 5</a:t>
              </a:r>
            </a:p>
          </p:txBody>
        </p:sp>
        <p:sp>
          <p:nvSpPr>
            <p:cNvPr id="28" name="Text Box 27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4227" y="3187"/>
              <a:ext cx="20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+ 6</a:t>
              </a:r>
            </a:p>
          </p:txBody>
        </p:sp>
        <p:sp>
          <p:nvSpPr>
            <p:cNvPr id="29" name="Text Box 28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3874" y="3377"/>
              <a:ext cx="20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+ 7</a:t>
              </a:r>
            </a:p>
          </p:txBody>
        </p:sp>
        <p:sp>
          <p:nvSpPr>
            <p:cNvPr id="30" name="Text Box 29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3044" y="3377"/>
              <a:ext cx="1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– 8</a:t>
              </a:r>
            </a:p>
          </p:txBody>
        </p:sp>
        <p:sp>
          <p:nvSpPr>
            <p:cNvPr id="31" name="Text Box 30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2708" y="3187"/>
              <a:ext cx="1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– 7</a:t>
              </a:r>
            </a:p>
          </p:txBody>
        </p:sp>
        <p:sp>
          <p:nvSpPr>
            <p:cNvPr id="32" name="Text Box 31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2500" y="2909"/>
              <a:ext cx="1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 dirty="0">
                  <a:latin typeface="Tahoma" pitchFamily="34" charset="0"/>
                </a:rPr>
                <a:t>– 6</a:t>
              </a:r>
            </a:p>
          </p:txBody>
        </p:sp>
        <p:sp>
          <p:nvSpPr>
            <p:cNvPr id="33" name="Text Box 32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397" y="2577"/>
              <a:ext cx="1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– 5</a:t>
              </a:r>
            </a:p>
          </p:txBody>
        </p:sp>
        <p:sp>
          <p:nvSpPr>
            <p:cNvPr id="34" name="Text Box 33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366" y="2165"/>
              <a:ext cx="1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– 4</a:t>
              </a:r>
            </a:p>
          </p:txBody>
        </p:sp>
        <p:sp>
          <p:nvSpPr>
            <p:cNvPr id="35" name="Text Box 34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480" y="1858"/>
              <a:ext cx="1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– 3</a:t>
              </a:r>
            </a:p>
          </p:txBody>
        </p:sp>
        <p:sp>
          <p:nvSpPr>
            <p:cNvPr id="36" name="Text Box 35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2687" y="1602"/>
              <a:ext cx="1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– 2</a:t>
              </a:r>
            </a:p>
          </p:txBody>
        </p:sp>
        <p:sp>
          <p:nvSpPr>
            <p:cNvPr id="37" name="Text Box 36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019" y="1413"/>
              <a:ext cx="1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hangingPunct="1">
                <a:lnSpc>
                  <a:spcPts val="1900"/>
                </a:lnSpc>
                <a:tabLst>
                  <a:tab pos="0" algn="l"/>
                </a:tabLst>
              </a:pPr>
              <a:r>
                <a:rPr lang="en-US" sz="1600" b="0">
                  <a:latin typeface="Tahoma" pitchFamily="34" charset="0"/>
                </a:rPr>
                <a:t>– 1</a:t>
              </a:r>
            </a:p>
          </p:txBody>
        </p:sp>
      </p:grpSp>
      <p:cxnSp>
        <p:nvCxnSpPr>
          <p:cNvPr id="47" name="Straight Arrow Connector 46"/>
          <p:cNvCxnSpPr/>
          <p:nvPr>
            <p:custDataLst>
              <p:tags r:id="rId4"/>
            </p:custDataLst>
          </p:nvPr>
        </p:nvCxnSpPr>
        <p:spPr bwMode="auto">
          <a:xfrm flipH="1">
            <a:off x="7818120" y="5132388"/>
            <a:ext cx="269875" cy="169863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/>
          <p:nvPr>
            <p:custDataLst>
              <p:tags r:id="rId5"/>
            </p:custDataLst>
          </p:nvPr>
        </p:nvCxnSpPr>
        <p:spPr bwMode="auto">
          <a:xfrm flipH="1">
            <a:off x="6565392" y="5403850"/>
            <a:ext cx="814332" cy="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/>
          <p:nvPr>
            <p:custDataLst>
              <p:tags r:id="rId6"/>
            </p:custDataLst>
          </p:nvPr>
        </p:nvCxnSpPr>
        <p:spPr bwMode="auto">
          <a:xfrm flipH="1" flipV="1">
            <a:off x="5760720" y="5153025"/>
            <a:ext cx="342900" cy="22225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5" name="Rounded Rectangle 54"/>
          <p:cNvSpPr/>
          <p:nvPr/>
        </p:nvSpPr>
        <p:spPr bwMode="auto">
          <a:xfrm>
            <a:off x="2011680" y="5669280"/>
            <a:ext cx="5120640" cy="731520"/>
          </a:xfrm>
          <a:prstGeom prst="roundRect">
            <a:avLst/>
          </a:prstGeom>
          <a:solidFill>
            <a:srgbClr val="FFFF99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For signed: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overflow if operands have same sign and result’s sign is different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263640" y="3383280"/>
            <a:ext cx="1463040" cy="71323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en-US" sz="1800" b="1" dirty="0">
                <a:latin typeface="Calibri" pitchFamily="34" charset="0"/>
              </a:rPr>
              <a:t>Two’s </a:t>
            </a:r>
            <a:br>
              <a:rPr lang="en-US" sz="1800" b="1" dirty="0">
                <a:latin typeface="Calibri" pitchFamily="34" charset="0"/>
              </a:rPr>
            </a:br>
            <a:r>
              <a:rPr lang="en-US" sz="1800" b="1" dirty="0">
                <a:latin typeface="Calibri" pitchFamily="34" charset="0"/>
              </a:rPr>
              <a:t>Complement</a:t>
            </a:r>
          </a:p>
        </p:txBody>
      </p:sp>
      <p:sp>
        <p:nvSpPr>
          <p:cNvPr id="60" name="TextBox 59"/>
          <p:cNvSpPr txBox="1"/>
          <p:nvPr>
            <p:custDataLst>
              <p:tags r:id="rId7"/>
            </p:custDataLst>
          </p:nvPr>
        </p:nvSpPr>
        <p:spPr>
          <a:xfrm>
            <a:off x="914336" y="1828800"/>
            <a:ext cx="82913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0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  <a:p>
            <a:pPr algn="r"/>
            <a:r>
              <a:rPr lang="en-US" sz="2800" b="0" u="sng" dirty="0">
                <a:latin typeface="Courier New" panose="02070309020205020404" pitchFamily="49" charset="0"/>
                <a:cs typeface="Courier New" panose="02070309020205020404" pitchFamily="49" charset="0"/>
              </a:rPr>
              <a:t>+ 3</a:t>
            </a:r>
          </a:p>
          <a:p>
            <a:pPr algn="r"/>
            <a:r>
              <a:rPr lang="en-US" sz="2800" b="0" dirty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</a:p>
          <a:p>
            <a:pPr algn="r"/>
            <a:r>
              <a:rPr lang="en-US" sz="2800" b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</a:p>
        </p:txBody>
      </p:sp>
      <p:sp>
        <p:nvSpPr>
          <p:cNvPr id="61" name="TextBox 60"/>
          <p:cNvSpPr txBox="1"/>
          <p:nvPr>
            <p:custDataLst>
              <p:tags r:id="rId8"/>
            </p:custDataLst>
          </p:nvPr>
        </p:nvSpPr>
        <p:spPr>
          <a:xfrm>
            <a:off x="2377439" y="1828800"/>
            <a:ext cx="147348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0" dirty="0">
                <a:latin typeface="Courier New" panose="02070309020205020404" pitchFamily="49" charset="0"/>
                <a:cs typeface="Courier New" panose="02070309020205020404" pitchFamily="49" charset="0"/>
              </a:rPr>
              <a:t>0110</a:t>
            </a:r>
          </a:p>
          <a:p>
            <a:pPr algn="r"/>
            <a:r>
              <a:rPr lang="en-US" sz="2800" b="0" u="sng" dirty="0">
                <a:latin typeface="Courier New" panose="02070309020205020404" pitchFamily="49" charset="0"/>
                <a:cs typeface="Courier New" panose="02070309020205020404" pitchFamily="49" charset="0"/>
              </a:rPr>
              <a:t>+ 0011</a:t>
            </a:r>
          </a:p>
          <a:p>
            <a:pPr algn="r"/>
            <a:r>
              <a:rPr lang="en-US" sz="2800" b="0" dirty="0">
                <a:latin typeface="Courier New" panose="02070309020205020404" pitchFamily="49" charset="0"/>
                <a:cs typeface="Courier New" panose="02070309020205020404" pitchFamily="49" charset="0"/>
              </a:rPr>
              <a:t>1001</a:t>
            </a:r>
          </a:p>
        </p:txBody>
      </p:sp>
      <p:sp>
        <p:nvSpPr>
          <p:cNvPr id="63" name="TextBox 62"/>
          <p:cNvSpPr txBox="1"/>
          <p:nvPr>
            <p:custDataLst>
              <p:tags r:id="rId9"/>
            </p:custDataLst>
          </p:nvPr>
        </p:nvSpPr>
        <p:spPr>
          <a:xfrm>
            <a:off x="914399" y="4023360"/>
            <a:ext cx="82907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0" dirty="0">
                <a:latin typeface="Courier New" panose="02070309020205020404" pitchFamily="49" charset="0"/>
                <a:cs typeface="Courier New" panose="02070309020205020404" pitchFamily="49" charset="0"/>
              </a:rPr>
              <a:t>-7</a:t>
            </a:r>
          </a:p>
          <a:p>
            <a:pPr algn="r"/>
            <a:r>
              <a:rPr lang="en-US" sz="2800" b="0" u="sng" dirty="0">
                <a:latin typeface="Courier New" panose="02070309020205020404" pitchFamily="49" charset="0"/>
                <a:cs typeface="Courier New" panose="02070309020205020404" pitchFamily="49" charset="0"/>
              </a:rPr>
              <a:t>- 3</a:t>
            </a:r>
          </a:p>
          <a:p>
            <a:pPr algn="r"/>
            <a:r>
              <a:rPr lang="en-US" sz="2800" b="0" dirty="0">
                <a:latin typeface="Courier New" panose="02070309020205020404" pitchFamily="49" charset="0"/>
                <a:cs typeface="Courier New" panose="02070309020205020404" pitchFamily="49" charset="0"/>
              </a:rPr>
              <a:t>-10</a:t>
            </a:r>
          </a:p>
          <a:p>
            <a:pPr algn="r"/>
            <a:r>
              <a:rPr lang="en-US" sz="2800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64" name="TextBox 63"/>
          <p:cNvSpPr txBox="1"/>
          <p:nvPr>
            <p:custDataLst>
              <p:tags r:id="rId10"/>
            </p:custDataLst>
          </p:nvPr>
        </p:nvSpPr>
        <p:spPr>
          <a:xfrm>
            <a:off x="2377440" y="4023360"/>
            <a:ext cx="147348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0" dirty="0">
                <a:latin typeface="Courier New" panose="02070309020205020404" pitchFamily="49" charset="0"/>
                <a:cs typeface="Courier New" panose="02070309020205020404" pitchFamily="49" charset="0"/>
              </a:rPr>
              <a:t>1001</a:t>
            </a:r>
          </a:p>
          <a:p>
            <a:pPr algn="r"/>
            <a:r>
              <a:rPr lang="en-US" sz="2800" b="0" u="sng" dirty="0">
                <a:latin typeface="Courier New" panose="02070309020205020404" pitchFamily="49" charset="0"/>
                <a:cs typeface="Courier New" panose="02070309020205020404" pitchFamily="49" charset="0"/>
              </a:rPr>
              <a:t>- 0011</a:t>
            </a:r>
          </a:p>
          <a:p>
            <a:pPr algn="r"/>
            <a:r>
              <a:rPr lang="en-US" sz="2800" b="0" dirty="0">
                <a:latin typeface="Courier New" panose="02070309020205020404" pitchFamily="49" charset="0"/>
                <a:cs typeface="Courier New" panose="02070309020205020404" pitchFamily="49" charset="0"/>
              </a:rPr>
              <a:t>0110</a:t>
            </a:r>
          </a:p>
        </p:txBody>
      </p:sp>
      <p:cxnSp>
        <p:nvCxnSpPr>
          <p:cNvPr id="65" name="Straight Connector 64"/>
          <p:cNvCxnSpPr/>
          <p:nvPr>
            <p:custDataLst>
              <p:tags r:id="rId11"/>
            </p:custDataLst>
          </p:nvPr>
        </p:nvCxnSpPr>
        <p:spPr bwMode="auto">
          <a:xfrm flipV="1">
            <a:off x="1417320" y="2788920"/>
            <a:ext cx="283464" cy="280986"/>
          </a:xfrm>
          <a:prstGeom prst="line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>
            <p:custDataLst>
              <p:tags r:id="rId12"/>
            </p:custDataLst>
          </p:nvPr>
        </p:nvCxnSpPr>
        <p:spPr bwMode="auto">
          <a:xfrm flipV="1">
            <a:off x="1143000" y="4983480"/>
            <a:ext cx="609600" cy="280986"/>
          </a:xfrm>
          <a:prstGeom prst="line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flipV="1">
            <a:off x="7818120" y="5185569"/>
            <a:ext cx="481833" cy="275430"/>
          </a:xfrm>
          <a:prstGeom prst="straightConnector1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5559552" y="5153025"/>
            <a:ext cx="580387" cy="390525"/>
          </a:xfrm>
          <a:prstGeom prst="straightConnector1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>
            <a:off x="6345936" y="5537518"/>
            <a:ext cx="1267691" cy="7619"/>
          </a:xfrm>
          <a:prstGeom prst="straightConnector1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65682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61" grpId="0"/>
      <p:bldP spid="6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34" charset="-128"/>
                <a:cs typeface="ＭＳ Ｐゴシック" pitchFamily="34" charset="-128"/>
              </a:rPr>
              <a:t>Sign Extension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396875" y="1362072"/>
                <a:ext cx="8366125" cy="4974336"/>
              </a:xfrm>
            </p:spPr>
            <p:txBody>
              <a:bodyPr/>
              <a:lstStyle/>
              <a:p>
                <a:r>
                  <a:rPr lang="en-US" dirty="0"/>
                  <a:t>What happens if you convert a </a:t>
                </a:r>
                <a:r>
                  <a:rPr lang="en-US" i="1" dirty="0"/>
                  <a:t>signed</a:t>
                </a:r>
                <a:r>
                  <a:rPr lang="en-US" dirty="0"/>
                  <a:t> integral data type to a larger one?</a:t>
                </a:r>
              </a:p>
              <a:p>
                <a:pPr lvl="1"/>
                <a:r>
                  <a:rPr lang="en-US" i="1" dirty="0"/>
                  <a:t>e.g.</a:t>
                </a:r>
                <a:r>
                  <a:rPr lang="en-US" dirty="0"/>
                  <a:t> 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char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short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int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long</a:t>
                </a:r>
              </a:p>
              <a:p>
                <a:r>
                  <a:rPr lang="en-US" b="1" dirty="0"/>
                  <a:t>4-bit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b="1" dirty="0"/>
                  <a:t> 8-bit Example:</a:t>
                </a:r>
              </a:p>
              <a:p>
                <a:pPr lvl="1"/>
                <a:r>
                  <a:rPr lang="en-US" dirty="0"/>
                  <a:t>Positive Case</a:t>
                </a:r>
              </a:p>
              <a:p>
                <a:pPr lvl="2"/>
                <a:r>
                  <a:rPr lang="en-US" dirty="0"/>
                  <a:t>Add 0’s?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Negative Case?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6"/>
                </p:custDataLst>
              </p:nvPr>
            </p:nvSpPr>
            <p:spPr>
              <a:xfrm>
                <a:off x="396875" y="1362072"/>
                <a:ext cx="8366125" cy="4974336"/>
              </a:xfrm>
              <a:blipFill rotWithShape="0">
                <a:blip r:embed="rId7"/>
                <a:stretch>
                  <a:fillRect l="-291" t="-1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636863"/>
              </p:ext>
            </p:extLst>
          </p:nvPr>
        </p:nvGraphicFramePr>
        <p:xfrm>
          <a:off x="4389120" y="3291840"/>
          <a:ext cx="41148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4-bit:</a:t>
                      </a:r>
                    </a:p>
                  </a:txBody>
                  <a:tcPr marR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+2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8-bit:</a:t>
                      </a:r>
                    </a:p>
                  </a:txBody>
                  <a:tcPr marR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????</a:t>
                      </a:r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?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86400" y="3749040"/>
            <a:ext cx="1828800" cy="43891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r"/>
            <a:r>
              <a:rPr lang="en-US" sz="24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0010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72984" y="3749040"/>
            <a:ext cx="621792" cy="43891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en-US" sz="2400" dirty="0">
                <a:solidFill>
                  <a:srgbClr val="0070C0"/>
                </a:solidFill>
                <a:latin typeface="Calibri" pitchFamily="34" charset="0"/>
              </a:rPr>
              <a:t>+2</a:t>
            </a:r>
          </a:p>
        </p:txBody>
      </p:sp>
      <p:sp>
        <p:nvSpPr>
          <p:cNvPr id="9" name="Rectangle 8"/>
          <p:cNvSpPr/>
          <p:nvPr/>
        </p:nvSpPr>
        <p:spPr>
          <a:xfrm>
            <a:off x="640080" y="3657600"/>
            <a:ext cx="548640" cy="365760"/>
          </a:xfrm>
          <a:prstGeom prst="rect">
            <a:avLst/>
          </a:prstGeom>
        </p:spPr>
        <p:txBody>
          <a:bodyPr wrap="none" lIns="0" tIns="0" rIns="0" bIns="0" anchor="ctr" anchorCtr="0">
            <a:norm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✓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D610E8DC-CD68-45A6-B433-A168AA3CDC81}"/>
                  </a:ext>
                </a:extLst>
              </p14:cNvPr>
              <p14:cNvContentPartPr/>
              <p14:nvPr/>
            </p14:nvContentPartPr>
            <p14:xfrm>
              <a:off x="1903016" y="2206618"/>
              <a:ext cx="3736800" cy="20880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D610E8DC-CD68-45A6-B433-A168AA3CDC8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893656" y="2197258"/>
                <a:ext cx="3755520" cy="227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298294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Polling </a:t>
            </a:r>
            <a:r>
              <a:rPr lang="en-US" dirty="0" smtClean="0"/>
              <a:t>Question [</a:t>
            </a:r>
            <a:r>
              <a:rPr lang="en-US" dirty="0" err="1" smtClean="0"/>
              <a:t>Int</a:t>
            </a:r>
            <a:r>
              <a:rPr lang="en-US" smtClean="0"/>
              <a:t> II - a]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of the following 8-bit numbers has the same </a:t>
            </a:r>
            <a:r>
              <a:rPr lang="en-US" i="1" dirty="0"/>
              <a:t>signed</a:t>
            </a:r>
            <a:r>
              <a:rPr lang="en-US" dirty="0"/>
              <a:t> value as the 4-bit number </a:t>
            </a:r>
            <a:r>
              <a:rPr lang="en-US" b="1" dirty="0"/>
              <a:t>0b</a:t>
            </a:r>
            <a:r>
              <a:rPr lang="en-US" b="1" u="sng" dirty="0"/>
              <a:t>1</a:t>
            </a:r>
            <a:r>
              <a:rPr lang="en-US" b="1" dirty="0"/>
              <a:t>100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Underlined digit = MSB</a:t>
            </a:r>
          </a:p>
          <a:p>
            <a:pPr lvl="1"/>
            <a:r>
              <a:rPr lang="en-US" dirty="0"/>
              <a:t>Vote at </a:t>
            </a:r>
            <a:r>
              <a:rPr lang="en-US" dirty="0" smtClean="0">
                <a:hlinkClick r:id="rId2"/>
              </a:rPr>
              <a:t>http://pollev.com/rea</a:t>
            </a:r>
            <a:endParaRPr lang="en-US" dirty="0"/>
          </a:p>
          <a:p>
            <a:pPr lvl="2"/>
            <a:endParaRPr lang="en-US" dirty="0"/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FF9900"/>
                </a:solidFill>
              </a:rPr>
              <a:t>0b </a:t>
            </a:r>
            <a:r>
              <a:rPr lang="en-US" b="1" u="sng" dirty="0">
                <a:solidFill>
                  <a:srgbClr val="FF9900"/>
                </a:solidFill>
              </a:rPr>
              <a:t>0</a:t>
            </a:r>
            <a:r>
              <a:rPr lang="en-US" b="1" dirty="0">
                <a:solidFill>
                  <a:srgbClr val="FF9900"/>
                </a:solidFill>
              </a:rPr>
              <a:t>000 1100</a:t>
            </a:r>
            <a:endParaRPr lang="en-US" b="1" baseline="-25000" dirty="0">
              <a:solidFill>
                <a:srgbClr val="FF990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00B050"/>
                </a:solidFill>
              </a:rPr>
              <a:t>0b </a:t>
            </a:r>
            <a:r>
              <a:rPr lang="en-US" b="1" u="sng" dirty="0">
                <a:solidFill>
                  <a:srgbClr val="00B050"/>
                </a:solidFill>
              </a:rPr>
              <a:t>1</a:t>
            </a:r>
            <a:r>
              <a:rPr lang="en-US" b="1" dirty="0">
                <a:solidFill>
                  <a:srgbClr val="00B050"/>
                </a:solidFill>
              </a:rPr>
              <a:t>000 1100</a:t>
            </a:r>
            <a:endParaRPr lang="en-US" b="1" baseline="-25000" dirty="0">
              <a:solidFill>
                <a:srgbClr val="00B05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FF3399"/>
                </a:solidFill>
              </a:rPr>
              <a:t>0b </a:t>
            </a:r>
            <a:r>
              <a:rPr lang="en-US" b="1" u="sng" dirty="0">
                <a:solidFill>
                  <a:srgbClr val="FF3399"/>
                </a:solidFill>
              </a:rPr>
              <a:t>1</a:t>
            </a:r>
            <a:r>
              <a:rPr lang="en-US" b="1" dirty="0">
                <a:solidFill>
                  <a:srgbClr val="FF3399"/>
                </a:solidFill>
              </a:rPr>
              <a:t>111 1100</a:t>
            </a:r>
            <a:endParaRPr lang="en-US" b="1" baseline="-25000" dirty="0">
              <a:solidFill>
                <a:srgbClr val="FF3399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00B0F0"/>
                </a:solidFill>
              </a:rPr>
              <a:t>0b </a:t>
            </a:r>
            <a:r>
              <a:rPr lang="en-US" b="1" u="sng" dirty="0">
                <a:solidFill>
                  <a:srgbClr val="00B0F0"/>
                </a:solidFill>
              </a:rPr>
              <a:t>1</a:t>
            </a:r>
            <a:r>
              <a:rPr lang="en-US" b="1" dirty="0">
                <a:solidFill>
                  <a:srgbClr val="00B0F0"/>
                </a:solidFill>
              </a:rPr>
              <a:t>100 1100</a:t>
            </a:r>
            <a:endParaRPr lang="en-US" b="1" baseline="-25000" dirty="0">
              <a:solidFill>
                <a:srgbClr val="00B0F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baseline="-25000" dirty="0">
              <a:solidFill>
                <a:srgbClr val="996633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Sign Extension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323" name="Rectangle 3"/>
              <p:cNvSpPr>
                <a:spLocks noGrp="1" noChangeArrowheads="1"/>
              </p:cNvSpPr>
              <p:nvPr>
                <p:ph idx="1"/>
                <p:custDataLst>
                  <p:tags r:id="rId2"/>
                </p:custDataLst>
              </p:nvPr>
            </p:nvSpPr>
            <p:spPr/>
            <p:txBody>
              <a:bodyPr/>
              <a:lstStyle/>
              <a:p>
                <a:r>
                  <a:rPr lang="en-US" b="1" dirty="0"/>
                  <a:t>Task:</a:t>
                </a:r>
                <a:r>
                  <a:rPr lang="en-US" dirty="0"/>
                  <a:t>  Given a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dirty="0"/>
                  <a:t>-bit signed integer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X</m:t>
                    </m:r>
                  </m:oMath>
                </a14:m>
                <a:r>
                  <a:rPr lang="en-US" dirty="0"/>
                  <a:t>, convert it to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i="0" dirty="0">
                    <a:latin typeface="+mj-lt"/>
                  </a:rPr>
                  <a:t>+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-bit signed integer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</a:t>
                </a:r>
                <a:r>
                  <a:rPr lang="en-US" i="1" dirty="0"/>
                  <a:t>with the same value</a:t>
                </a:r>
                <a:endParaRPr lang="en-US" dirty="0"/>
              </a:p>
              <a:p>
                <a:pPr eaLnBrk="1" hangingPunct="1"/>
                <a:r>
                  <a:rPr lang="en-US" b="1" dirty="0">
                    <a:solidFill>
                      <a:srgbClr val="FF0000"/>
                    </a:solidFill>
                    <a:ea typeface="ＭＳ Ｐゴシック" pitchFamily="34" charset="-128"/>
                    <a:cs typeface="ＭＳ Ｐゴシック" pitchFamily="34" charset="-128"/>
                  </a:rPr>
                  <a:t>Rule:</a:t>
                </a:r>
                <a:r>
                  <a:rPr lang="en-US" dirty="0">
                    <a:solidFill>
                      <a:srgbClr val="FF0000"/>
                    </a:solidFill>
                    <a:ea typeface="ＭＳ Ｐゴシック" pitchFamily="34" charset="-128"/>
                    <a:cs typeface="ＭＳ Ｐゴシック" pitchFamily="34" charset="-128"/>
                  </a:rPr>
                  <a:t>  Add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copies of sign bit</a:t>
                </a:r>
              </a:p>
              <a:p>
                <a:pPr lvl="1" eaLnBrk="1" hangingPunct="1"/>
                <a:r>
                  <a:rPr lang="en-US" dirty="0">
                    <a:cs typeface="Calibri" panose="020F0502020204030204" pitchFamily="34" charset="0"/>
                  </a:rPr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b="0" dirty="0">
                    <a:cs typeface="Calibri" panose="020F0502020204030204" pitchFamily="34" charset="0"/>
                  </a:rPr>
                  <a:t> be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𝑖</m:t>
                    </m:r>
                  </m:oMath>
                </a14:m>
                <a:r>
                  <a:rPr lang="en-US" b="0" dirty="0">
                    <a:cs typeface="Calibri" panose="020F0502020204030204" pitchFamily="34" charset="0"/>
                  </a:rPr>
                  <a:t>-</a:t>
                </a:r>
                <a:r>
                  <a:rPr lang="en-US" b="0" dirty="0" err="1">
                    <a:cs typeface="Calibri" panose="020F0502020204030204" pitchFamily="34" charset="0"/>
                  </a:rPr>
                  <a:t>th</a:t>
                </a:r>
                <a:r>
                  <a:rPr lang="en-US" b="0" dirty="0">
                    <a:cs typeface="Calibri" panose="020F0502020204030204" pitchFamily="34" charset="0"/>
                  </a:rPr>
                  <a:t> digit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X</m:t>
                    </m:r>
                  </m:oMath>
                </a14:m>
                <a:r>
                  <a:rPr lang="en-US" b="0" dirty="0">
                    <a:cs typeface="Calibri" panose="020F0502020204030204" pitchFamily="34" charset="0"/>
                  </a:rPr>
                  <a:t> in binary</a:t>
                </a:r>
              </a:p>
              <a:p>
                <a:pPr lvl="1" eaLnBrk="1" hangingPunct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  <a:p>
                <a:pPr eaLnBrk="1" hangingPunct="1"/>
                <a:endParaRPr lang="en-US" dirty="0">
                  <a:ea typeface="ＭＳ Ｐゴシック" pitchFamily="34" charset="-128"/>
                  <a:cs typeface="ＭＳ Ｐゴシック" pitchFamily="34" charset="-128"/>
                </a:endParaRPr>
              </a:p>
            </p:txBody>
          </p:sp>
        </mc:Choice>
        <mc:Fallback xmlns="">
          <p:sp>
            <p:nvSpPr>
              <p:cNvPr id="5632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46"/>
                </p:custDataLst>
              </p:nvPr>
            </p:nvSpPr>
            <p:spPr>
              <a:blipFill rotWithShape="0">
                <a:blip r:embed="rId47"/>
                <a:stretch>
                  <a:fillRect l="-291" t="-1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328" name="Rectangle 5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934707" y="3884893"/>
                <a:ext cx="1525545" cy="3359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𝑘</m:t>
                    </m:r>
                  </m:oMath>
                </a14:m>
                <a:r>
                  <a:rPr lang="en-US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copies of MSB</a:t>
                </a:r>
              </a:p>
            </p:txBody>
          </p:sp>
        </mc:Choice>
        <mc:Fallback xmlns="">
          <p:sp>
            <p:nvSpPr>
              <p:cNvPr id="56328" name="Rectangle 5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1934707" y="3884893"/>
                <a:ext cx="1525545" cy="335989"/>
              </a:xfrm>
              <a:prstGeom prst="rect">
                <a:avLst/>
              </a:prstGeom>
              <a:blipFill rotWithShape="0">
                <a:blip r:embed="rId49"/>
                <a:stretch>
                  <a:fillRect t="-5455" r="-797" b="-23636"/>
                </a:stretch>
              </a:blipFill>
              <a:ln w="254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Left Brace 1"/>
          <p:cNvSpPr/>
          <p:nvPr/>
        </p:nvSpPr>
        <p:spPr bwMode="auto">
          <a:xfrm rot="16200000">
            <a:off x="2560320" y="2880360"/>
            <a:ext cx="274320" cy="1828800"/>
          </a:xfrm>
          <a:prstGeom prst="leftBrace">
            <a:avLst/>
          </a:prstGeom>
          <a:noFill/>
          <a:ln w="2540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51" name="Left Brace 50"/>
          <p:cNvSpPr/>
          <p:nvPr/>
        </p:nvSpPr>
        <p:spPr bwMode="auto">
          <a:xfrm rot="16200000">
            <a:off x="4901737" y="2468880"/>
            <a:ext cx="274320" cy="2651760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474720" y="4114800"/>
            <a:ext cx="4992688" cy="2204601"/>
            <a:chOff x="2101850" y="4389120"/>
            <a:chExt cx="4992688" cy="2204601"/>
          </a:xfrm>
        </p:grpSpPr>
        <p:grpSp>
          <p:nvGrpSpPr>
            <p:cNvPr id="56330" name="Group 7"/>
            <p:cNvGrpSpPr>
              <a:grpSpLocks/>
            </p:cNvGrpSpPr>
            <p:nvPr/>
          </p:nvGrpSpPr>
          <p:grpSpPr bwMode="auto">
            <a:xfrm>
              <a:off x="2101850" y="4616450"/>
              <a:ext cx="4984750" cy="1763712"/>
              <a:chOff x="1516" y="2563"/>
              <a:chExt cx="3140" cy="1111"/>
            </a:xfrm>
          </p:grpSpPr>
          <p:grpSp>
            <p:nvGrpSpPr>
              <p:cNvPr id="56337" name="Group 8"/>
              <p:cNvGrpSpPr>
                <a:grpSpLocks/>
              </p:cNvGrpSpPr>
              <p:nvPr/>
            </p:nvGrpSpPr>
            <p:grpSpPr bwMode="auto">
              <a:xfrm>
                <a:off x="2928" y="2633"/>
                <a:ext cx="1728" cy="144"/>
                <a:chOff x="2928" y="2633"/>
                <a:chExt cx="1728" cy="144"/>
              </a:xfrm>
            </p:grpSpPr>
            <p:sp>
              <p:nvSpPr>
                <p:cNvPr id="28714" name="Rectangle 9"/>
                <p:cNvSpPr>
                  <a:spLocks noChangeArrowheads="1"/>
                </p:cNvSpPr>
                <p:nvPr>
                  <p:custDataLst>
                    <p:tags r:id="rId37"/>
                  </p:custDataLst>
                </p:nvPr>
              </p:nvSpPr>
              <p:spPr bwMode="auto">
                <a:xfrm>
                  <a:off x="2928" y="2633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  <a:buFont typeface="Times New Roman" charset="0"/>
                    <a:buNone/>
                    <a:defRPr/>
                  </a:pPr>
                  <a:endParaRPr lang="en-US">
                    <a:latin typeface="Helvetica Neue Regular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6366" name="Rectangle 10"/>
                <p:cNvSpPr>
                  <a:spLocks noChangeArrowheads="1"/>
                </p:cNvSpPr>
                <p:nvPr>
                  <p:custDataLst>
                    <p:tags r:id="rId38"/>
                  </p:custDataLst>
                </p:nvPr>
              </p:nvSpPr>
              <p:spPr bwMode="auto">
                <a:xfrm>
                  <a:off x="3072" y="2633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>
                    <a:lnSpc>
                      <a:spcPct val="100000"/>
                    </a:lnSpc>
                  </a:pPr>
                  <a:endParaRPr lang="en-US">
                    <a:latin typeface="Helvetica Neue Regular" charset="0"/>
                  </a:endParaRPr>
                </a:p>
              </p:txBody>
            </p:sp>
            <p:sp>
              <p:nvSpPr>
                <p:cNvPr id="56367" name="Rectangle 11"/>
                <p:cNvSpPr>
                  <a:spLocks noChangeArrowheads="1"/>
                </p:cNvSpPr>
                <p:nvPr>
                  <p:custDataLst>
                    <p:tags r:id="rId39"/>
                  </p:custDataLst>
                </p:nvPr>
              </p:nvSpPr>
              <p:spPr bwMode="auto">
                <a:xfrm>
                  <a:off x="3216" y="2633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>
                    <a:lnSpc>
                      <a:spcPct val="100000"/>
                    </a:lnSpc>
                  </a:pPr>
                  <a:endParaRPr lang="en-US">
                    <a:latin typeface="Helvetica Neue Regular" charset="0"/>
                  </a:endParaRPr>
                </a:p>
              </p:txBody>
            </p:sp>
            <p:sp>
              <p:nvSpPr>
                <p:cNvPr id="56368" name="Rectangle 12"/>
                <p:cNvSpPr>
                  <a:spLocks noChangeArrowheads="1"/>
                </p:cNvSpPr>
                <p:nvPr>
                  <p:custDataLst>
                    <p:tags r:id="rId40"/>
                  </p:custDataLst>
                </p:nvPr>
              </p:nvSpPr>
              <p:spPr bwMode="auto">
                <a:xfrm>
                  <a:off x="4224" y="2633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>
                    <a:lnSpc>
                      <a:spcPct val="100000"/>
                    </a:lnSpc>
                  </a:pPr>
                  <a:endParaRPr lang="en-US">
                    <a:latin typeface="Helvetica Neue Regular" charset="0"/>
                  </a:endParaRPr>
                </a:p>
              </p:txBody>
            </p:sp>
            <p:sp>
              <p:nvSpPr>
                <p:cNvPr id="56369" name="Rectangle 13"/>
                <p:cNvSpPr>
                  <a:spLocks noChangeArrowheads="1"/>
                </p:cNvSpPr>
                <p:nvPr>
                  <p:custDataLst>
                    <p:tags r:id="rId41"/>
                  </p:custDataLst>
                </p:nvPr>
              </p:nvSpPr>
              <p:spPr bwMode="auto">
                <a:xfrm>
                  <a:off x="4368" y="2633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>
                    <a:lnSpc>
                      <a:spcPct val="100000"/>
                    </a:lnSpc>
                  </a:pPr>
                  <a:endParaRPr lang="en-US">
                    <a:latin typeface="Helvetica Neue Regular" charset="0"/>
                  </a:endParaRPr>
                </a:p>
              </p:txBody>
            </p:sp>
            <p:sp>
              <p:nvSpPr>
                <p:cNvPr id="56370" name="Rectangle 14"/>
                <p:cNvSpPr>
                  <a:spLocks noChangeArrowheads="1"/>
                </p:cNvSpPr>
                <p:nvPr>
                  <p:custDataLst>
                    <p:tags r:id="rId42"/>
                  </p:custDataLst>
                </p:nvPr>
              </p:nvSpPr>
              <p:spPr bwMode="auto">
                <a:xfrm>
                  <a:off x="4512" y="2633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>
                    <a:lnSpc>
                      <a:spcPct val="100000"/>
                    </a:lnSpc>
                  </a:pPr>
                  <a:endParaRPr lang="en-US">
                    <a:latin typeface="Helvetica Neue Regular" charset="0"/>
                  </a:endParaRPr>
                </a:p>
              </p:txBody>
            </p:sp>
            <p:sp>
              <p:nvSpPr>
                <p:cNvPr id="56371" name="Rectangle 15"/>
                <p:cNvSpPr>
                  <a:spLocks noChangeArrowheads="1"/>
                </p:cNvSpPr>
                <p:nvPr>
                  <p:custDataLst>
                    <p:tags r:id="rId43"/>
                  </p:custDataLst>
                </p:nvPr>
              </p:nvSpPr>
              <p:spPr bwMode="auto">
                <a:xfrm>
                  <a:off x="3360" y="2633"/>
                  <a:ext cx="86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dirty="0">
                      <a:latin typeface="Helvetica Neue Regular" charset="0"/>
                    </a:rPr>
                    <a:t>• • •</a:t>
                  </a:r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6338" name="Rectangle 16"/>
                  <p:cNvSpPr>
                    <a:spLocks noChangeArrowheads="1"/>
                  </p:cNvSpPr>
                  <p:nvPr>
                    <p:custDataLst>
                      <p:tags r:id="rId12"/>
                    </p:custDataLst>
                  </p:nvPr>
                </p:nvSpPr>
                <p:spPr bwMode="auto">
                  <a:xfrm>
                    <a:off x="2678" y="2563"/>
                    <a:ext cx="264" cy="285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lnSpc>
                        <a:spcPct val="100000"/>
                      </a:lnSpc>
                    </a:pPr>
                    <a14:m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2400" i="0" dirty="0" smtClean="0">
                            <a:latin typeface="Cambria Math" panose="02040503050406030204" pitchFamily="18" charset="0"/>
                          </a:rPr>
                          <m:t>X</m:t>
                        </m:r>
                      </m:oMath>
                    </a14:m>
                    <a:r>
                      <a:rPr lang="en-US" dirty="0">
                        <a:latin typeface="Times" pitchFamily="34" charset="0"/>
                      </a:rPr>
                      <a:t> </a:t>
                    </a:r>
                    <a:endParaRPr lang="en-US" dirty="0">
                      <a:latin typeface="Symbol" pitchFamily="34" charset="2"/>
                    </a:endParaRPr>
                  </a:p>
                </p:txBody>
              </p:sp>
            </mc:Choice>
            <mc:Fallback xmlns="">
              <p:sp>
                <p:nvSpPr>
                  <p:cNvPr id="56338" name="Rectangle 16"/>
                  <p:cNvSpPr>
                    <a:spLocks noRot="1" noChangeAspect="1" noMove="1" noResize="1" noEditPoints="1" noAdjustHandles="1" noChangeArrowheads="1" noChangeShapeType="1" noTextEdit="1"/>
                  </p:cNvSpPr>
                  <p:nvPr>
                    <p:custDataLst>
                      <p:tags r:id="rId50"/>
                    </p:custDataLst>
                  </p:nvPr>
                </p:nvSpPr>
                <p:spPr bwMode="auto">
                  <a:xfrm>
                    <a:off x="2678" y="2563"/>
                    <a:ext cx="264" cy="285"/>
                  </a:xfrm>
                  <a:prstGeom prst="rect">
                    <a:avLst/>
                  </a:prstGeom>
                  <a:blipFill rotWithShape="0">
                    <a:blip r:embed="rId51"/>
                    <a:stretch>
                      <a:fillRect l="-4412"/>
                    </a:stretch>
                  </a:blipFill>
                  <a:ln w="254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6339" name="Rectangle 17"/>
                  <p:cNvSpPr>
                    <a:spLocks noChangeArrowheads="1"/>
                  </p:cNvSpPr>
                  <p:nvPr>
                    <p:custDataLst>
                      <p:tags r:id="rId13"/>
                    </p:custDataLst>
                  </p:nvPr>
                </p:nvSpPr>
                <p:spPr bwMode="auto">
                  <a:xfrm>
                    <a:off x="1516" y="3383"/>
                    <a:ext cx="317" cy="29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lnSpc>
                        <a:spcPct val="100000"/>
                      </a:lnSpc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n-US" sz="2400" i="0" dirty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400" i="0" dirty="0" smtClean="0">
                              <a:latin typeface="Cambria Math" panose="02040503050406030204" pitchFamily="18" charset="0"/>
                            </a:rPr>
                            <m:t>ʹ</m:t>
                          </m:r>
                        </m:oMath>
                      </m:oMathPara>
                    </a14:m>
                    <a:endParaRPr lang="en-US" sz="2400" dirty="0"/>
                  </a:p>
                </p:txBody>
              </p:sp>
            </mc:Choice>
            <mc:Fallback xmlns="">
              <p:sp>
                <p:nvSpPr>
                  <p:cNvPr id="56339" name="Rectangle 17"/>
                  <p:cNvSpPr>
                    <a:spLocks noRot="1" noChangeAspect="1" noMove="1" noResize="1" noEditPoints="1" noAdjustHandles="1" noChangeArrowheads="1" noChangeShapeType="1" noTextEdit="1"/>
                  </p:cNvSpPr>
                  <p:nvPr>
                    <p:custDataLst>
                      <p:tags r:id="rId52"/>
                    </p:custDataLst>
                  </p:nvPr>
                </p:nvSpPr>
                <p:spPr bwMode="auto">
                  <a:xfrm>
                    <a:off x="1516" y="3383"/>
                    <a:ext cx="317" cy="291"/>
                  </a:xfrm>
                  <a:prstGeom prst="rect">
                    <a:avLst/>
                  </a:prstGeom>
                  <a:blipFill rotWithShape="0">
                    <a:blip r:embed="rId53"/>
                    <a:stretch>
                      <a:fillRect/>
                    </a:stretch>
                  </a:blipFill>
                  <a:ln w="254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56340" name="Line 18"/>
              <p:cNvSpPr>
                <a:spLocks noChangeShapeType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2997" y="2823"/>
                <a:ext cx="0" cy="5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Helvetica Neue Regular" charset="0"/>
                </a:endParaRPr>
              </a:p>
            </p:txBody>
          </p:sp>
          <p:sp>
            <p:nvSpPr>
              <p:cNvPr id="56341" name="Line 19"/>
              <p:cNvSpPr>
                <a:spLocks noChangeShapeType="1"/>
              </p:cNvSpPr>
              <p:nvPr>
                <p:custDataLst>
                  <p:tags r:id="rId15"/>
                </p:custDataLst>
              </p:nvPr>
            </p:nvSpPr>
            <p:spPr bwMode="auto">
              <a:xfrm flipH="1">
                <a:off x="2870" y="2823"/>
                <a:ext cx="127" cy="5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Helvetica Neue Regular" charset="0"/>
                </a:endParaRPr>
              </a:p>
            </p:txBody>
          </p:sp>
          <p:grpSp>
            <p:nvGrpSpPr>
              <p:cNvPr id="56342" name="Group 20"/>
              <p:cNvGrpSpPr>
                <a:grpSpLocks/>
              </p:cNvGrpSpPr>
              <p:nvPr/>
            </p:nvGrpSpPr>
            <p:grpSpPr bwMode="auto">
              <a:xfrm>
                <a:off x="1824" y="3456"/>
                <a:ext cx="2832" cy="144"/>
                <a:chOff x="1824" y="3456"/>
                <a:chExt cx="2832" cy="144"/>
              </a:xfrm>
            </p:grpSpPr>
            <p:sp>
              <p:nvSpPr>
                <p:cNvPr id="28701" name="Rectangle 21"/>
                <p:cNvSpPr>
                  <a:spLocks noChangeArrowheads="1"/>
                </p:cNvSpPr>
                <p:nvPr>
                  <p:custDataLst>
                    <p:tags r:id="rId25"/>
                  </p:custDataLst>
                </p:nvPr>
              </p:nvSpPr>
              <p:spPr bwMode="auto">
                <a:xfrm>
                  <a:off x="2112" y="3456"/>
                  <a:ext cx="528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>
                    <a:lnSpc>
                      <a:spcPct val="100000"/>
                    </a:lnSpc>
                    <a:buFont typeface="Times New Roman" pitchFamily="-109" charset="0"/>
                    <a:buNone/>
                    <a:defRPr/>
                  </a:pPr>
                  <a:r>
                    <a:rPr lang="en-US">
                      <a:latin typeface="Helvetica Neue Regular" charset="0"/>
                      <a:ea typeface="DejaVu Sans" charset="0"/>
                      <a:cs typeface="DejaVu Sans" charset="0"/>
                    </a:rPr>
                    <a:t>• • •</a:t>
                  </a:r>
                </a:p>
              </p:txBody>
            </p:sp>
            <p:sp>
              <p:nvSpPr>
                <p:cNvPr id="28702" name="Rectangle 22"/>
                <p:cNvSpPr>
                  <a:spLocks noChangeArrowheads="1"/>
                </p:cNvSpPr>
                <p:nvPr>
                  <p:custDataLst>
                    <p:tags r:id="rId26"/>
                  </p:custDataLst>
                </p:nvPr>
              </p:nvSpPr>
              <p:spPr bwMode="auto">
                <a:xfrm>
                  <a:off x="2784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  <a:buFont typeface="Times New Roman" charset="0"/>
                    <a:buNone/>
                    <a:defRPr/>
                  </a:pPr>
                  <a:endParaRPr lang="en-US">
                    <a:latin typeface="Helvetica Neue Regular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03" name="Rectangle 23"/>
                <p:cNvSpPr>
                  <a:spLocks noChangeArrowheads="1"/>
                </p:cNvSpPr>
                <p:nvPr>
                  <p:custDataLst>
                    <p:tags r:id="rId27"/>
                  </p:custDataLst>
                </p:nvPr>
              </p:nvSpPr>
              <p:spPr bwMode="auto">
                <a:xfrm>
                  <a:off x="2640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  <a:buFont typeface="Times New Roman" charset="0"/>
                    <a:buNone/>
                    <a:defRPr/>
                  </a:pPr>
                  <a:endParaRPr lang="en-US">
                    <a:latin typeface="Helvetica Neue Regular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04" name="Rectangle 24"/>
                <p:cNvSpPr>
                  <a:spLocks noChangeArrowheads="1"/>
                </p:cNvSpPr>
                <p:nvPr>
                  <p:custDataLst>
                    <p:tags r:id="rId28"/>
                  </p:custDataLst>
                </p:nvPr>
              </p:nvSpPr>
              <p:spPr bwMode="auto">
                <a:xfrm>
                  <a:off x="1968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  <a:buFont typeface="Times New Roman" charset="0"/>
                    <a:buNone/>
                    <a:defRPr/>
                  </a:pPr>
                  <a:endParaRPr lang="en-US">
                    <a:latin typeface="Helvetica Neue Regular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28705" name="Rectangle 25"/>
                <p:cNvSpPr>
                  <a:spLocks noChangeArrowheads="1"/>
                </p:cNvSpPr>
                <p:nvPr>
                  <p:custDataLst>
                    <p:tags r:id="rId29"/>
                  </p:custDataLst>
                </p:nvPr>
              </p:nvSpPr>
              <p:spPr bwMode="auto">
                <a:xfrm>
                  <a:off x="1824" y="3456"/>
                  <a:ext cx="144" cy="144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00000"/>
                    </a:lnSpc>
                    <a:buFont typeface="Times New Roman" charset="0"/>
                    <a:buNone/>
                    <a:defRPr/>
                  </a:pPr>
                  <a:endParaRPr lang="en-US">
                    <a:latin typeface="Helvetica Neue Regular" charset="0"/>
                    <a:ea typeface="+mn-ea"/>
                    <a:cs typeface="+mn-cs"/>
                  </a:endParaRPr>
                </a:p>
              </p:txBody>
            </p:sp>
            <p:grpSp>
              <p:nvGrpSpPr>
                <p:cNvPr id="56357" name="Group 26"/>
                <p:cNvGrpSpPr>
                  <a:grpSpLocks/>
                </p:cNvGrpSpPr>
                <p:nvPr/>
              </p:nvGrpSpPr>
              <p:grpSpPr bwMode="auto">
                <a:xfrm>
                  <a:off x="2928" y="3456"/>
                  <a:ext cx="1728" cy="144"/>
                  <a:chOff x="2928" y="3456"/>
                  <a:chExt cx="1728" cy="144"/>
                </a:xfrm>
              </p:grpSpPr>
              <p:sp>
                <p:nvSpPr>
                  <p:cNvPr id="28707" name="Rectangle 27"/>
                  <p:cNvSpPr>
                    <a:spLocks noChangeArrowheads="1"/>
                  </p:cNvSpPr>
                  <p:nvPr>
                    <p:custDataLst>
                      <p:tags r:id="rId30"/>
                    </p:custDataLst>
                  </p:nvPr>
                </p:nvSpPr>
                <p:spPr bwMode="auto">
                  <a:xfrm>
                    <a:off x="2928" y="3456"/>
                    <a:ext cx="144" cy="144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lnSpc>
                        <a:spcPct val="100000"/>
                      </a:lnSpc>
                      <a:buFont typeface="Times New Roman" charset="0"/>
                      <a:buNone/>
                      <a:defRPr/>
                    </a:pPr>
                    <a:endParaRPr lang="en-US">
                      <a:latin typeface="Helvetica Neue Regular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6359" name="Rectangle 28"/>
                  <p:cNvSpPr>
                    <a:spLocks noChangeArrowheads="1"/>
                  </p:cNvSpPr>
                  <p:nvPr>
                    <p:custDataLst>
                      <p:tags r:id="rId31"/>
                    </p:custDataLst>
                  </p:nvPr>
                </p:nvSpPr>
                <p:spPr bwMode="auto">
                  <a:xfrm>
                    <a:off x="3072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>
                      <a:latin typeface="Helvetica Neue Regular" charset="0"/>
                    </a:endParaRPr>
                  </a:p>
                </p:txBody>
              </p:sp>
              <p:sp>
                <p:nvSpPr>
                  <p:cNvPr id="56360" name="Rectangle 29"/>
                  <p:cNvSpPr>
                    <a:spLocks noChangeArrowheads="1"/>
                  </p:cNvSpPr>
                  <p:nvPr>
                    <p:custDataLst>
                      <p:tags r:id="rId32"/>
                    </p:custDataLst>
                  </p:nvPr>
                </p:nvSpPr>
                <p:spPr bwMode="auto">
                  <a:xfrm>
                    <a:off x="3216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>
                      <a:latin typeface="Helvetica Neue Regular" charset="0"/>
                    </a:endParaRPr>
                  </a:p>
                </p:txBody>
              </p:sp>
              <p:sp>
                <p:nvSpPr>
                  <p:cNvPr id="56361" name="Rectangle 30"/>
                  <p:cNvSpPr>
                    <a:spLocks noChangeArrowheads="1"/>
                  </p:cNvSpPr>
                  <p:nvPr>
                    <p:custDataLst>
                      <p:tags r:id="rId33"/>
                    </p:custDataLst>
                  </p:nvPr>
                </p:nvSpPr>
                <p:spPr bwMode="auto">
                  <a:xfrm>
                    <a:off x="4224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>
                      <a:latin typeface="Helvetica Neue Regular" charset="0"/>
                    </a:endParaRPr>
                  </a:p>
                </p:txBody>
              </p:sp>
              <p:sp>
                <p:nvSpPr>
                  <p:cNvPr id="56362" name="Rectangle 31"/>
                  <p:cNvSpPr>
                    <a:spLocks noChangeArrowheads="1"/>
                  </p:cNvSpPr>
                  <p:nvPr>
                    <p:custDataLst>
                      <p:tags r:id="rId34"/>
                    </p:custDataLst>
                  </p:nvPr>
                </p:nvSpPr>
                <p:spPr bwMode="auto">
                  <a:xfrm>
                    <a:off x="4368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>
                      <a:latin typeface="Helvetica Neue Regular" charset="0"/>
                    </a:endParaRPr>
                  </a:p>
                </p:txBody>
              </p:sp>
              <p:sp>
                <p:nvSpPr>
                  <p:cNvPr id="56363" name="Rectangle 32"/>
                  <p:cNvSpPr>
                    <a:spLocks noChangeArrowheads="1"/>
                  </p:cNvSpPr>
                  <p:nvPr>
                    <p:custDataLst>
                      <p:tags r:id="rId35"/>
                    </p:custDataLst>
                  </p:nvPr>
                </p:nvSpPr>
                <p:spPr bwMode="auto">
                  <a:xfrm>
                    <a:off x="4512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>
                      <a:lnSpc>
                        <a:spcPct val="100000"/>
                      </a:lnSpc>
                    </a:pPr>
                    <a:endParaRPr lang="en-US">
                      <a:latin typeface="Helvetica Neue Regular" charset="0"/>
                    </a:endParaRPr>
                  </a:p>
                </p:txBody>
              </p:sp>
              <p:sp>
                <p:nvSpPr>
                  <p:cNvPr id="56364" name="Rectangle 33"/>
                  <p:cNvSpPr>
                    <a:spLocks noChangeArrowheads="1"/>
                  </p:cNvSpPr>
                  <p:nvPr>
                    <p:custDataLst>
                      <p:tags r:id="rId36"/>
                    </p:custDataLst>
                  </p:nvPr>
                </p:nvSpPr>
                <p:spPr bwMode="auto">
                  <a:xfrm>
                    <a:off x="3360" y="3456"/>
                    <a:ext cx="86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dirty="0">
                        <a:latin typeface="Helvetica Neue Regular" charset="0"/>
                      </a:rPr>
                      <a:t>• • •</a:t>
                    </a:r>
                  </a:p>
                </p:txBody>
              </p:sp>
            </p:grpSp>
          </p:grpSp>
          <p:sp>
            <p:nvSpPr>
              <p:cNvPr id="56343" name="Line 34"/>
              <p:cNvSpPr>
                <a:spLocks noChangeShapeType="1"/>
              </p:cNvSpPr>
              <p:nvPr>
                <p:custDataLst>
                  <p:tags r:id="rId16"/>
                </p:custDataLst>
              </p:nvPr>
            </p:nvSpPr>
            <p:spPr bwMode="auto">
              <a:xfrm flipH="1">
                <a:off x="2726" y="2823"/>
                <a:ext cx="271" cy="5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Helvetica Neue Regular" charset="0"/>
                </a:endParaRPr>
              </a:p>
            </p:txBody>
          </p:sp>
          <p:sp>
            <p:nvSpPr>
              <p:cNvPr id="56344" name="Line 35"/>
              <p:cNvSpPr>
                <a:spLocks noChangeShapeType="1"/>
              </p:cNvSpPr>
              <p:nvPr>
                <p:custDataLst>
                  <p:tags r:id="rId17"/>
                </p:custDataLst>
              </p:nvPr>
            </p:nvSpPr>
            <p:spPr bwMode="auto">
              <a:xfrm flipH="1">
                <a:off x="2064" y="2823"/>
                <a:ext cx="933" cy="5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Helvetica Neue Regular" charset="0"/>
                </a:endParaRPr>
              </a:p>
            </p:txBody>
          </p:sp>
          <p:sp>
            <p:nvSpPr>
              <p:cNvPr id="56345" name="Line 36"/>
              <p:cNvSpPr>
                <a:spLocks noChangeShapeType="1"/>
              </p:cNvSpPr>
              <p:nvPr>
                <p:custDataLst>
                  <p:tags r:id="rId18"/>
                </p:custDataLst>
              </p:nvPr>
            </p:nvSpPr>
            <p:spPr bwMode="auto">
              <a:xfrm flipH="1">
                <a:off x="1920" y="2823"/>
                <a:ext cx="1077" cy="5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Helvetica Neue Regular" charset="0"/>
                </a:endParaRPr>
              </a:p>
            </p:txBody>
          </p:sp>
          <p:sp>
            <p:nvSpPr>
              <p:cNvPr id="56346" name="Line 37"/>
              <p:cNvSpPr>
                <a:spLocks noChangeShapeType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3144" y="2823"/>
                <a:ext cx="0" cy="5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Helvetica Neue Regular" charset="0"/>
                </a:endParaRPr>
              </a:p>
            </p:txBody>
          </p:sp>
          <p:sp>
            <p:nvSpPr>
              <p:cNvPr id="56347" name="Line 38"/>
              <p:cNvSpPr>
                <a:spLocks noChangeShapeType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3294" y="2823"/>
                <a:ext cx="0" cy="5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Helvetica Neue Regular" charset="0"/>
                </a:endParaRPr>
              </a:p>
            </p:txBody>
          </p:sp>
          <p:sp>
            <p:nvSpPr>
              <p:cNvPr id="56348" name="Line 39"/>
              <p:cNvSpPr>
                <a:spLocks noChangeShapeType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296" y="2823"/>
                <a:ext cx="0" cy="5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Helvetica Neue Regular" charset="0"/>
                </a:endParaRPr>
              </a:p>
            </p:txBody>
          </p:sp>
          <p:sp>
            <p:nvSpPr>
              <p:cNvPr id="56349" name="Line 40"/>
              <p:cNvSpPr>
                <a:spLocks noChangeShapeType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440" y="2823"/>
                <a:ext cx="0" cy="5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Helvetica Neue Regular" charset="0"/>
                </a:endParaRPr>
              </a:p>
            </p:txBody>
          </p:sp>
          <p:sp>
            <p:nvSpPr>
              <p:cNvPr id="56350" name="Line 41"/>
              <p:cNvSpPr>
                <a:spLocks noChangeShapeType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4584" y="2823"/>
                <a:ext cx="0" cy="5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Helvetica Neue Regular" charset="0"/>
                </a:endParaRPr>
              </a:p>
            </p:txBody>
          </p:sp>
          <p:sp>
            <p:nvSpPr>
              <p:cNvPr id="56351" name="Rectangle 42"/>
              <p:cNvSpPr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2482" y="3115"/>
                <a:ext cx="297" cy="19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400" dirty="0">
                    <a:latin typeface="Helvetica Neue Regular" charset="0"/>
                  </a:rPr>
                  <a:t>• • •</a:t>
                </a:r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4351338" y="4389120"/>
              <a:ext cx="2743200" cy="276999"/>
              <a:chOff x="4351338" y="4389120"/>
              <a:chExt cx="2743200" cy="276999"/>
            </a:xfrm>
          </p:grpSpPr>
          <p:sp>
            <p:nvSpPr>
              <p:cNvPr id="56331" name="Line 43"/>
              <p:cNvSpPr>
                <a:spLocks noChangeShapeType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4351338" y="4540250"/>
                <a:ext cx="27432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Helvetica Neue Regular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6332" name="Rectangle 44"/>
                  <p:cNvSpPr>
                    <a:spLocks noChangeArrowheads="1"/>
                  </p:cNvSpPr>
                  <p:nvPr>
                    <p:custDataLst>
                      <p:tags r:id="rId11"/>
                    </p:custDataLst>
                  </p:nvPr>
                </p:nvSpPr>
                <p:spPr bwMode="auto">
                  <a:xfrm>
                    <a:off x="5532438" y="4389120"/>
                    <a:ext cx="419025" cy="276999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noFill/>
                    <a:miter lim="800000"/>
                    <a:headEnd/>
                    <a:tailEnd/>
                  </a:ln>
                </p:spPr>
                <p:txBody>
                  <a:bodyPr wrap="none" t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lnSpc>
                        <a:spcPct val="100000"/>
                      </a:lnSpc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oMath>
                      </m:oMathPara>
                    </a14:m>
                    <a:endParaRPr lang="en-US" dirty="0">
                      <a:latin typeface="Roboto" panose="02000000000000000000" pitchFamily="2" charset="0"/>
                    </a:endParaRPr>
                  </a:p>
                </p:txBody>
              </p:sp>
            </mc:Choice>
            <mc:Fallback xmlns="">
              <p:sp>
                <p:nvSpPr>
                  <p:cNvPr id="56332" name="Rectangle 44"/>
                  <p:cNvSpPr>
                    <a:spLocks noRot="1" noChangeAspect="1" noMove="1" noResize="1" noEditPoints="1" noAdjustHandles="1" noChangeArrowheads="1" noChangeShapeType="1" noTextEdit="1"/>
                  </p:cNvSpPr>
                  <p:nvPr>
                    <p:custDataLst>
                      <p:tags r:id="rId54"/>
                    </p:custDataLst>
                  </p:nvPr>
                </p:nvSpPr>
                <p:spPr bwMode="auto">
                  <a:xfrm>
                    <a:off x="5532438" y="4389120"/>
                    <a:ext cx="419025" cy="276999"/>
                  </a:xfrm>
                  <a:prstGeom prst="rect">
                    <a:avLst/>
                  </a:prstGeom>
                  <a:blipFill rotWithShape="0">
                    <a:blip r:embed="rId55"/>
                    <a:stretch>
                      <a:fillRect b="-2222"/>
                    </a:stretch>
                  </a:blipFill>
                  <a:ln w="254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4" name="Group 3"/>
            <p:cNvGrpSpPr/>
            <p:nvPr/>
          </p:nvGrpSpPr>
          <p:grpSpPr>
            <a:xfrm>
              <a:off x="2598738" y="6316722"/>
              <a:ext cx="1752600" cy="276999"/>
              <a:chOff x="2598738" y="6316722"/>
              <a:chExt cx="1752600" cy="276999"/>
            </a:xfrm>
          </p:grpSpPr>
          <p:sp>
            <p:nvSpPr>
              <p:cNvPr id="56335" name="Line 47"/>
              <p:cNvSpPr>
                <a:spLocks noChangeShapeType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2598738" y="6457729"/>
                <a:ext cx="1752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Helvetica Neue Regular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6336" name="Rectangle 48"/>
                  <p:cNvSpPr>
                    <a:spLocks noChangeArrowheads="1"/>
                  </p:cNvSpPr>
                  <p:nvPr>
                    <p:custDataLst>
                      <p:tags r:id="rId9"/>
                    </p:custDataLst>
                  </p:nvPr>
                </p:nvSpPr>
                <p:spPr bwMode="auto">
                  <a:xfrm>
                    <a:off x="3277973" y="6316722"/>
                    <a:ext cx="375744" cy="276999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noFill/>
                    <a:miter lim="800000"/>
                    <a:headEnd/>
                    <a:tailEnd/>
                  </a:ln>
                </p:spPr>
                <p:txBody>
                  <a:bodyPr wrap="none" t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lnSpc>
                        <a:spcPct val="100000"/>
                      </a:lnSpc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oMath>
                      </m:oMathPara>
                    </a14:m>
                    <a:endParaRPr lang="en-US" dirty="0">
                      <a:latin typeface="Roboto" panose="02000000000000000000" pitchFamily="2" charset="0"/>
                    </a:endParaRPr>
                  </a:p>
                </p:txBody>
              </p:sp>
            </mc:Choice>
            <mc:Fallback xmlns="">
              <p:sp>
                <p:nvSpPr>
                  <p:cNvPr id="56336" name="Rectangle 48"/>
                  <p:cNvSpPr>
                    <a:spLocks noRot="1" noChangeAspect="1" noMove="1" noResize="1" noEditPoints="1" noAdjustHandles="1" noChangeArrowheads="1" noChangeShapeType="1" noTextEdit="1"/>
                  </p:cNvSpPr>
                  <p:nvPr>
                    <p:custDataLst>
                      <p:tags r:id="rId56"/>
                    </p:custDataLst>
                  </p:nvPr>
                </p:nvSpPr>
                <p:spPr bwMode="auto">
                  <a:xfrm>
                    <a:off x="3277973" y="6316722"/>
                    <a:ext cx="375744" cy="276999"/>
                  </a:xfrm>
                  <a:prstGeom prst="rect">
                    <a:avLst/>
                  </a:prstGeom>
                  <a:blipFill rotWithShape="0">
                    <a:blip r:embed="rId57"/>
                    <a:stretch>
                      <a:fillRect b="-8696"/>
                    </a:stretch>
                  </a:blipFill>
                  <a:ln w="254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3" name="Group 52"/>
            <p:cNvGrpSpPr/>
            <p:nvPr/>
          </p:nvGrpSpPr>
          <p:grpSpPr>
            <a:xfrm>
              <a:off x="4343400" y="6309360"/>
              <a:ext cx="2743200" cy="276999"/>
              <a:chOff x="4351338" y="4366896"/>
              <a:chExt cx="2743200" cy="276999"/>
            </a:xfrm>
          </p:grpSpPr>
          <p:sp>
            <p:nvSpPr>
              <p:cNvPr id="54" name="Line 43"/>
              <p:cNvSpPr>
                <a:spLocks noChangeShapeType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4351338" y="4515265"/>
                <a:ext cx="27432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Helvetica Neue Regular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5" name="Rectangle 44"/>
                  <p:cNvSpPr>
                    <a:spLocks noChangeArrowheads="1"/>
                  </p:cNvSpPr>
                  <p:nvPr>
                    <p:custDataLst>
                      <p:tags r:id="rId7"/>
                    </p:custDataLst>
                  </p:nvPr>
                </p:nvSpPr>
                <p:spPr bwMode="auto">
                  <a:xfrm>
                    <a:off x="5532438" y="4366896"/>
                    <a:ext cx="419025" cy="276999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noFill/>
                    <a:miter lim="800000"/>
                    <a:headEnd/>
                    <a:tailEnd/>
                  </a:ln>
                </p:spPr>
                <p:txBody>
                  <a:bodyPr wrap="none" tIns="0" bIns="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lnSpc>
                        <a:spcPct val="100000"/>
                      </a:lnSpc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oMath>
                      </m:oMathPara>
                    </a14:m>
                    <a:endParaRPr lang="en-US" dirty="0">
                      <a:latin typeface="Roboto" panose="02000000000000000000" pitchFamily="2" charset="0"/>
                    </a:endParaRPr>
                  </a:p>
                </p:txBody>
              </p:sp>
            </mc:Choice>
            <mc:Fallback xmlns="">
              <p:sp>
                <p:nvSpPr>
                  <p:cNvPr id="55" name="Rectangle 44"/>
                  <p:cNvSpPr>
                    <a:spLocks noRot="1" noChangeAspect="1" noMove="1" noResize="1" noEditPoints="1" noAdjustHandles="1" noChangeArrowheads="1" noChangeShapeType="1" noTextEdit="1"/>
                  </p:cNvSpPr>
                  <p:nvPr>
                    <p:custDataLst>
                      <p:tags r:id="rId58"/>
                    </p:custDataLst>
                  </p:nvPr>
                </p:nvSpPr>
                <p:spPr bwMode="auto">
                  <a:xfrm>
                    <a:off x="5532438" y="4366896"/>
                    <a:ext cx="419025" cy="276999"/>
                  </a:xfrm>
                  <a:prstGeom prst="rect">
                    <a:avLst/>
                  </a:prstGeom>
                  <a:blipFill rotWithShape="0">
                    <a:blip r:embed="rId59"/>
                    <a:stretch>
                      <a:fillRect b="-2222"/>
                    </a:stretch>
                  </a:blipFill>
                  <a:ln w="25400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4554790" y="3886200"/>
                <a:ext cx="968213" cy="3359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original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 b="0" i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X</m:t>
                    </m:r>
                  </m:oMath>
                </a14:m>
                <a:endParaRPr lang="en-US" sz="1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8" name="Rectangle 5"/>
              <p:cNvSpPr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4554790" y="3886200"/>
                <a:ext cx="968213" cy="335989"/>
              </a:xfrm>
              <a:prstGeom prst="rect">
                <a:avLst/>
              </a:prstGeom>
              <a:blipFill rotWithShape="0">
                <a:blip r:embed="rId61"/>
                <a:stretch>
                  <a:fillRect l="-3145" t="-7273" b="-21818"/>
                </a:stretch>
              </a:blipFill>
              <a:ln w="254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90533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34" charset="-128"/>
                <a:cs typeface="ＭＳ Ｐゴシック" pitchFamily="34" charset="-128"/>
              </a:rPr>
              <a:t>Sign Extension Example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Convert from smaller to larger integral data types</a:t>
            </a:r>
          </a:p>
          <a:p>
            <a:pPr eaLnBrk="1" hangingPunct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C automatically performs sign extension </a:t>
            </a:r>
          </a:p>
          <a:p>
            <a:pPr lvl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Java too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58375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2926080"/>
            <a:ext cx="3657600" cy="1323439"/>
          </a:xfrm>
          <a:prstGeom prst="rect">
            <a:avLst/>
          </a:prstGeom>
          <a:solidFill>
            <a:srgbClr val="FFFF99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short </a:t>
            </a:r>
            <a:r>
              <a:rPr lang="en-US" sz="2000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int</a:t>
            </a:r>
            <a:r>
              <a:rPr lang="en-US" sz="2000" b="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x =   12345;</a:t>
            </a:r>
          </a:p>
          <a:p>
            <a:pPr>
              <a:lnSpc>
                <a:spcPct val="100000"/>
              </a:lnSpc>
            </a:pPr>
            <a:r>
              <a:rPr lang="en-US" sz="2000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    </a:t>
            </a:r>
            <a:r>
              <a:rPr lang="en-US" sz="2000" b="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ix = (</a:t>
            </a:r>
            <a:r>
              <a:rPr lang="en-US" sz="2000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int</a:t>
            </a:r>
            <a:r>
              <a:rPr lang="en-US" sz="2000" b="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) x; 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short </a:t>
            </a:r>
            <a:r>
              <a:rPr lang="en-US" sz="2000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int</a:t>
            </a:r>
            <a:r>
              <a:rPr lang="en-US" sz="2000" b="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y =  -12345;</a:t>
            </a:r>
          </a:p>
          <a:p>
            <a:pPr>
              <a:lnSpc>
                <a:spcPct val="100000"/>
              </a:lnSpc>
            </a:pPr>
            <a:r>
              <a:rPr lang="en-US" sz="2000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    </a:t>
            </a:r>
            <a:r>
              <a:rPr lang="en-US" sz="2000" b="0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iy</a:t>
            </a:r>
            <a:r>
              <a:rPr lang="en-US" sz="2000" b="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= (</a:t>
            </a:r>
            <a:r>
              <a:rPr lang="en-US" sz="2000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int</a:t>
            </a:r>
            <a:r>
              <a:rPr lang="en-US" sz="2000" b="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) y;</a:t>
            </a:r>
          </a:p>
        </p:txBody>
      </p:sp>
      <p:sp>
        <p:nvSpPr>
          <p:cNvPr id="58376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109663" y="4459288"/>
            <a:ext cx="19050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Helvetica Neue Regular" charset="0"/>
            </a:endParaRPr>
          </a:p>
        </p:txBody>
      </p:sp>
      <p:sp>
        <p:nvSpPr>
          <p:cNvPr id="58377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082800" y="4459288"/>
            <a:ext cx="17463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Helvetica Neue Regular" charset="0"/>
            </a:endParaRPr>
          </a:p>
        </p:txBody>
      </p:sp>
      <p:sp>
        <p:nvSpPr>
          <p:cNvPr id="58378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38563" y="4459288"/>
            <a:ext cx="19050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Helvetica Neue Regular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140925"/>
              </p:ext>
            </p:extLst>
          </p:nvPr>
        </p:nvGraphicFramePr>
        <p:xfrm>
          <a:off x="182880" y="4572000"/>
          <a:ext cx="8778240" cy="17302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20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Var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54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Decimal</a:t>
                      </a:r>
                    </a:p>
                  </a:txBody>
                  <a:tcPr marT="54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Hex</a:t>
                      </a:r>
                    </a:p>
                  </a:txBody>
                  <a:tcPr marT="54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Binary</a:t>
                      </a:r>
                    </a:p>
                  </a:txBody>
                  <a:tcPr marT="54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12345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30 39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00110000 00111001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ix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12345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00 00 30 39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00000000 00000000 00110000 00111001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-12345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CF C7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11001111 11000111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iy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-12345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 </a:t>
                      </a: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</a:t>
                      </a: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CF C7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60000"/>
                        </a:lnSpc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11111111 11111111 11001111 11000111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4C5BE004-95C9-40E0-8B7A-D35CB21A4AC9}"/>
                  </a:ext>
                </a:extLst>
              </p14:cNvPr>
              <p14:cNvContentPartPr/>
              <p14:nvPr/>
            </p14:nvContentPartPr>
            <p14:xfrm>
              <a:off x="3065400" y="4303440"/>
              <a:ext cx="1055880" cy="232920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4C5BE004-95C9-40E0-8B7A-D35CB21A4AC9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056040" y="4294080"/>
                <a:ext cx="1074600" cy="2347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159617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Sign and unsigned variables in C</a:t>
                </a:r>
              </a:p>
              <a:p>
                <a:pPr lvl="1"/>
                <a:r>
                  <a:rPr lang="en-US" dirty="0"/>
                  <a:t>Bit pattern remains the same, just </a:t>
                </a:r>
                <a:r>
                  <a:rPr lang="en-US" i="1" dirty="0"/>
                  <a:t>interpreted</a:t>
                </a:r>
                <a:r>
                  <a:rPr lang="en-US" dirty="0"/>
                  <a:t> differently</a:t>
                </a:r>
              </a:p>
              <a:p>
                <a:pPr lvl="1"/>
                <a:r>
                  <a:rPr lang="en-US" dirty="0"/>
                  <a:t>Strange things can happen with our arithmetic when we convert/cast between sign and unsigned numbers</a:t>
                </a:r>
              </a:p>
              <a:p>
                <a:pPr lvl="2"/>
                <a:r>
                  <a:rPr lang="en-US" dirty="0"/>
                  <a:t>Type of variables affects behavior of operators (shifting, comparison)</a:t>
                </a:r>
              </a:p>
              <a:p>
                <a:r>
                  <a:rPr lang="en-US" dirty="0"/>
                  <a:t>We can only represent so many numbers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dirty="0"/>
                  <a:t> bits</a:t>
                </a:r>
              </a:p>
              <a:p>
                <a:pPr lvl="1"/>
                <a:r>
                  <a:rPr lang="en-US" dirty="0"/>
                  <a:t>When we exceed the limits, </a:t>
                </a:r>
                <a:r>
                  <a:rPr lang="en-US" i="1" dirty="0"/>
                  <a:t>arithmetic overflow</a:t>
                </a:r>
                <a:r>
                  <a:rPr lang="en-US" dirty="0"/>
                  <a:t> occurs</a:t>
                </a:r>
              </a:p>
              <a:p>
                <a:pPr lvl="1"/>
                <a:r>
                  <a:rPr lang="en-US" i="1" dirty="0"/>
                  <a:t>Sign extension</a:t>
                </a:r>
                <a:r>
                  <a:rPr lang="en-US" dirty="0"/>
                  <a:t> tries to preserve value when expanding</a:t>
                </a:r>
              </a:p>
              <a:p>
                <a:r>
                  <a:rPr lang="en-US" dirty="0"/>
                  <a:t>Shifting is a useful bitwise operator</a:t>
                </a:r>
              </a:p>
              <a:p>
                <a:pPr lvl="1"/>
                <a:r>
                  <a:rPr lang="en-US" dirty="0"/>
                  <a:t>Right shifting can be arithmetic (sign) or logical (0)</a:t>
                </a:r>
              </a:p>
              <a:p>
                <a:pPr lvl="1"/>
                <a:r>
                  <a:rPr lang="en-US" dirty="0"/>
                  <a:t>Can be used in multiplication with constant or bit masking</a:t>
                </a:r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91" t="-1103"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7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Credit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labs starting with Lab 1b have extra credit portions</a:t>
            </a:r>
          </a:p>
          <a:p>
            <a:pPr lvl="1"/>
            <a:r>
              <a:rPr lang="en-US" dirty="0"/>
              <a:t>These are meant to be fun extensions to the labs</a:t>
            </a:r>
          </a:p>
          <a:p>
            <a:pPr lvl="2"/>
            <a:endParaRPr lang="en-US" dirty="0"/>
          </a:p>
          <a:p>
            <a:r>
              <a:rPr lang="en-US" dirty="0"/>
              <a:t>Extra credit points </a:t>
            </a:r>
            <a:r>
              <a:rPr lang="en-US" i="1" dirty="0"/>
              <a:t>don't</a:t>
            </a:r>
            <a:r>
              <a:rPr lang="en-US" dirty="0"/>
              <a:t> affect your lab grades</a:t>
            </a:r>
          </a:p>
          <a:p>
            <a:pPr lvl="1"/>
            <a:r>
              <a:rPr lang="en-US" dirty="0"/>
              <a:t>From the course policies:  “they will be accumulated over the course and will be used to bump up borderline grades at the end of the quarter.”</a:t>
            </a:r>
          </a:p>
          <a:p>
            <a:pPr lvl="1"/>
            <a:r>
              <a:rPr lang="en-US" dirty="0"/>
              <a:t>Make sure you finish the rest of the lab before attempting any extra credit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4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Assume we are using 8-bit arithmetic: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==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unsigned char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x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&gt;= 128U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!= (x&gt;&gt;2)&lt;&lt;2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== -x</a:t>
            </a:r>
            <a:r>
              <a:rPr lang="en-US" dirty="0">
                <a:cs typeface="Calibri" panose="020F0502020204030204" pitchFamily="34" charset="0"/>
              </a:rPr>
              <a:t> </a:t>
            </a:r>
          </a:p>
          <a:p>
            <a:pPr lvl="2">
              <a:spcBef>
                <a:spcPts val="24"/>
              </a:spcBef>
            </a:pPr>
            <a:r>
              <a:rPr lang="en-US" dirty="0">
                <a:cs typeface="Calibri" panose="020F0502020204030204" pitchFamily="34" charset="0"/>
              </a:rPr>
              <a:t>Hint:  there are two solutions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ts val="1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(x &lt; 128U) &amp;&amp; (x &gt; 0x3F)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30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393192" y="1362456"/>
            <a:ext cx="8366760" cy="1188720"/>
          </a:xfrm>
          <a:prstGeom prst="roundRect">
            <a:avLst/>
          </a:prstGeom>
          <a:solidFill>
            <a:srgbClr val="FFFF99"/>
          </a:solidFill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For the following expressions, find a value of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signed char</a:t>
            </a:r>
            <a:r>
              <a:rPr 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x</a:t>
            </a: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, if there exists one, that makes the expression </a:t>
            </a:r>
            <a:r>
              <a:rPr 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.  Compare with your neighbor(s)!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219" y="2812721"/>
            <a:ext cx="8638781" cy="3664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05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120"/>
            <a:ext cx="82296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Some examples of using shift operators in combination with bitmasks, which you may find helpful for Lab 1.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endParaRPr lang="en-US" dirty="0"/>
          </a:p>
          <a:p>
            <a:r>
              <a:rPr lang="en-US" dirty="0"/>
              <a:t>Extract the 2</a:t>
            </a:r>
            <a:r>
              <a:rPr lang="en-US" baseline="30000" dirty="0"/>
              <a:t>nd</a:t>
            </a:r>
            <a:r>
              <a:rPr lang="en-US" dirty="0"/>
              <a:t> most significant byte of an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Extract the sign bit of a signed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dirty="0"/>
          </a:p>
          <a:p>
            <a:r>
              <a:rPr lang="en-US" dirty="0"/>
              <a:t>Conditionals as Boolean expressions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31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10344" y="457200"/>
            <a:ext cx="916468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800" b="1" cap="none" spc="30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rgbClr val="ECE7FF"/>
                    </a:gs>
                    <a:gs pos="75000">
                      <a:srgbClr val="4B2A85"/>
                    </a:gs>
                  </a:gsLst>
                  <a:lin ang="5400000"/>
                </a:gradFill>
                <a:effectLst>
                  <a:glow rad="45500">
                    <a:srgbClr val="4B2A85">
                      <a:alpha val="35000"/>
                    </a:srgbClr>
                  </a:glow>
                </a:effectLst>
              </a:rPr>
              <a:t>BONUS SLIDES</a:t>
            </a:r>
          </a:p>
        </p:txBody>
      </p:sp>
    </p:spTree>
    <p:extLst>
      <p:ext uri="{BB962C8B-B14F-4D97-AF65-F5344CB8AC3E}">
        <p14:creationId xmlns:p14="http://schemas.microsoft.com/office/powerpoint/2010/main" val="120175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Shifts and Masks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78904"/>
            <a:ext cx="8366125" cy="4972050"/>
          </a:xfrm>
        </p:spPr>
        <p:txBody>
          <a:bodyPr/>
          <a:lstStyle/>
          <a:p>
            <a:r>
              <a:rPr lang="en-US" dirty="0"/>
              <a:t>Extract the 2</a:t>
            </a:r>
            <a:r>
              <a:rPr lang="en-US" baseline="30000" dirty="0"/>
              <a:t>nd</a:t>
            </a:r>
            <a:r>
              <a:rPr lang="en-US" dirty="0"/>
              <a:t> most significant </a:t>
            </a:r>
            <a:r>
              <a:rPr lang="en-US" i="1" dirty="0"/>
              <a:t>byte</a:t>
            </a:r>
            <a:r>
              <a:rPr lang="en-US" dirty="0"/>
              <a:t> of an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First shift, then mask: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(x&gt;&gt;16) &amp; 0xFF</a:t>
            </a: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endParaRPr lang="en-US" dirty="0"/>
          </a:p>
          <a:p>
            <a:pPr lvl="1"/>
            <a:r>
              <a:rPr lang="en-US" dirty="0"/>
              <a:t>Or first mask, then shift: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(x &amp; 0xFF0000)&gt;&gt;16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32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982809"/>
              </p:ext>
            </p:extLst>
          </p:nvPr>
        </p:nvGraphicFramePr>
        <p:xfrm>
          <a:off x="731520" y="3218688"/>
          <a:ext cx="768096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77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0xFF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11111111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047361"/>
              </p:ext>
            </p:extLst>
          </p:nvPr>
        </p:nvGraphicFramePr>
        <p:xfrm>
          <a:off x="731520" y="3593592"/>
          <a:ext cx="768096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77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(x&gt;&gt;16) &amp; 0xFF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00000010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994677"/>
              </p:ext>
            </p:extLst>
          </p:nvPr>
        </p:nvGraphicFramePr>
        <p:xfrm>
          <a:off x="731520" y="2843784"/>
          <a:ext cx="768096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77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x&gt;&gt;16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00000001</a:t>
                      </a: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00000010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665363"/>
              </p:ext>
            </p:extLst>
          </p:nvPr>
        </p:nvGraphicFramePr>
        <p:xfrm>
          <a:off x="731520" y="2468880"/>
          <a:ext cx="768096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77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00000010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00000011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00000100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 bwMode="auto">
          <a:xfrm>
            <a:off x="5722012" y="2760029"/>
            <a:ext cx="1408064" cy="151465"/>
          </a:xfrm>
          <a:prstGeom prst="straightConnector1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781573"/>
              </p:ext>
            </p:extLst>
          </p:nvPr>
        </p:nvGraphicFramePr>
        <p:xfrm>
          <a:off x="731520" y="5605210"/>
          <a:ext cx="768096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77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 &amp; 0xFF0000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00000010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B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691895"/>
              </p:ext>
            </p:extLst>
          </p:nvPr>
        </p:nvGraphicFramePr>
        <p:xfrm>
          <a:off x="731520" y="5980114"/>
          <a:ext cx="768096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77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(x&amp;0xFF0000)&gt;&gt;16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00000010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668168"/>
              </p:ext>
            </p:extLst>
          </p:nvPr>
        </p:nvGraphicFramePr>
        <p:xfrm>
          <a:off x="731520" y="5230306"/>
          <a:ext cx="768096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77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0xFF0000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11111111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329250"/>
              </p:ext>
            </p:extLst>
          </p:nvPr>
        </p:nvGraphicFramePr>
        <p:xfrm>
          <a:off x="731520" y="4855402"/>
          <a:ext cx="768096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77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00000010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00000011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00000100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 bwMode="auto">
          <a:xfrm>
            <a:off x="5722012" y="5904381"/>
            <a:ext cx="1408064" cy="151465"/>
          </a:xfrm>
          <a:prstGeom prst="straightConnector1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627008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Shifts and Masks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Extract the </a:t>
            </a:r>
            <a:r>
              <a:rPr lang="en-US" i="1" dirty="0"/>
              <a:t>sign bit </a:t>
            </a:r>
            <a:r>
              <a:rPr lang="en-US" dirty="0"/>
              <a:t>of a signed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First shift, then mask: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(x&gt;&gt;31) &amp; 0x1</a:t>
            </a:r>
          </a:p>
          <a:p>
            <a:pPr lvl="2"/>
            <a:r>
              <a:rPr lang="en-US" dirty="0"/>
              <a:t>Assuming arithmetic shift here, but this works in either case</a:t>
            </a:r>
          </a:p>
          <a:p>
            <a:pPr lvl="2"/>
            <a:r>
              <a:rPr lang="en-US" dirty="0"/>
              <a:t>Need mask to clear</a:t>
            </a:r>
            <a:r>
              <a:rPr lang="en-US" dirty="0">
                <a:cs typeface="Calibri" panose="020F0502020204030204" pitchFamily="34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cs typeface="Calibri" panose="020F0502020204030204" pitchFamily="34" charset="0"/>
              </a:rPr>
              <a:t>s possibly shifted 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33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259893"/>
              </p:ext>
            </p:extLst>
          </p:nvPr>
        </p:nvGraphicFramePr>
        <p:xfrm>
          <a:off x="731520" y="3108960"/>
          <a:ext cx="768096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77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00000010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00000011</a:t>
                      </a:r>
                    </a:p>
                  </a:txBody>
                  <a:tcPr marL="0" marR="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00000100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x&gt;&gt;31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00000001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(x&gt;&gt;31) &amp; 0x1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273442"/>
              </p:ext>
            </p:extLst>
          </p:nvPr>
        </p:nvGraphicFramePr>
        <p:xfrm>
          <a:off x="731520" y="4846320"/>
          <a:ext cx="768096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77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10000001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00000010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00000011</a:t>
                      </a:r>
                    </a:p>
                  </a:txBody>
                  <a:tcPr marL="0" marR="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00000100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x&gt;&gt;31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11111111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11111111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11111111</a:t>
                      </a:r>
                    </a:p>
                  </a:txBody>
                  <a:tcPr marL="0" marR="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11111111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00000001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(x&gt;&gt;31) &amp; 0x1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00000001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3124807" y="3104515"/>
            <a:ext cx="5271005" cy="749808"/>
            <a:chOff x="3124807" y="3104515"/>
            <a:chExt cx="5271005" cy="749808"/>
          </a:xfrm>
        </p:grpSpPr>
        <p:cxnSp>
          <p:nvCxnSpPr>
            <p:cNvPr id="10" name="Straight Arrow Connector 9"/>
            <p:cNvCxnSpPr/>
            <p:nvPr/>
          </p:nvCxnSpPr>
          <p:spPr bwMode="auto">
            <a:xfrm>
              <a:off x="3383280" y="3419856"/>
              <a:ext cx="4754880" cy="118872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3124807" y="3104515"/>
              <a:ext cx="224287" cy="374904"/>
            </a:xfrm>
            <a:prstGeom prst="rect">
              <a:avLst/>
            </a:prstGeom>
            <a:solidFill>
              <a:srgbClr val="FFDBD0"/>
            </a:solidFill>
            <a:ln w="19050">
              <a:solidFill>
                <a:srgbClr val="FF0000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endParaRPr lang="en-US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171525" y="3479419"/>
              <a:ext cx="224287" cy="374904"/>
            </a:xfrm>
            <a:prstGeom prst="rect">
              <a:avLst/>
            </a:prstGeom>
            <a:solidFill>
              <a:srgbClr val="FFDBD0"/>
            </a:solidFill>
            <a:ln w="19050">
              <a:solidFill>
                <a:srgbClr val="FF0000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endParaRPr lang="en-US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124807" y="4841875"/>
            <a:ext cx="5271005" cy="746125"/>
            <a:chOff x="3124807" y="4841875"/>
            <a:chExt cx="5271005" cy="746125"/>
          </a:xfrm>
        </p:grpSpPr>
        <p:sp>
          <p:nvSpPr>
            <p:cNvPr id="13" name="TextBox 12"/>
            <p:cNvSpPr txBox="1"/>
            <p:nvPr/>
          </p:nvSpPr>
          <p:spPr>
            <a:xfrm>
              <a:off x="8171525" y="5213096"/>
              <a:ext cx="224287" cy="374904"/>
            </a:xfrm>
            <a:prstGeom prst="rect">
              <a:avLst/>
            </a:prstGeom>
            <a:solidFill>
              <a:srgbClr val="FFDBD0"/>
            </a:solidFill>
            <a:ln w="19050">
              <a:solidFill>
                <a:srgbClr val="FF0000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endParaRPr lang="en-US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124807" y="4841875"/>
              <a:ext cx="224287" cy="374904"/>
            </a:xfrm>
            <a:prstGeom prst="rect">
              <a:avLst/>
            </a:prstGeom>
            <a:solidFill>
              <a:srgbClr val="FFDBD0"/>
            </a:solidFill>
            <a:ln w="19050">
              <a:solidFill>
                <a:srgbClr val="FF0000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endParaRPr lang="en-US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>
              <a:off x="3383280" y="5157216"/>
              <a:ext cx="4754880" cy="118872"/>
            </a:xfrm>
            <a:prstGeom prst="straightConnector1">
              <a:avLst/>
            </a:prstGeom>
            <a:noFill/>
            <a:ln w="25400" cap="flat" cmpd="sng" algn="ctr">
              <a:solidFill>
                <a:srgbClr val="4B2A85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040305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Shifts and Masks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Conditionals as Boolean expressions</a:t>
            </a:r>
          </a:p>
          <a:p>
            <a:pPr lvl="1"/>
            <a:r>
              <a:rPr lang="en-US" dirty="0"/>
              <a:t>For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</a:t>
            </a:r>
            <a:r>
              <a:rPr lang="en-US" dirty="0"/>
              <a:t>, what does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(x&lt;&lt;31)&gt;&gt;31</a:t>
            </a:r>
            <a:r>
              <a:rPr lang="en-US" dirty="0"/>
              <a:t> do?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Can use in place of conditional:</a:t>
            </a:r>
          </a:p>
          <a:p>
            <a:pPr lvl="2"/>
            <a:r>
              <a:rPr lang="en-US" dirty="0"/>
              <a:t>In C: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if(x) {a=y;} else {a=z;}</a:t>
            </a:r>
            <a:r>
              <a:rPr lang="en-US" dirty="0"/>
              <a:t> equivalent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a=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x?y:z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a=((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(x&lt;&lt;31)&gt;&gt;31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)&amp;y) | ((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(!x&lt;&lt;31)&gt;&gt;31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)&amp;z);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34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40591"/>
              </p:ext>
            </p:extLst>
          </p:nvPr>
        </p:nvGraphicFramePr>
        <p:xfrm>
          <a:off x="731520" y="2377440"/>
          <a:ext cx="768096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77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x=!!123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x&lt;&lt;31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(x&lt;&lt;31)&gt;&gt;31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11111111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11111111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11111111</a:t>
                      </a:r>
                    </a:p>
                  </a:txBody>
                  <a:tcPr marL="0" marR="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11111111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!x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!x&lt;&lt;31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(!x&lt;&lt;31)&gt;&gt;31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07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Integers</a:t>
            </a:r>
          </a:p>
        </p:txBody>
      </p:sp>
      <p:sp>
        <p:nvSpPr>
          <p:cNvPr id="8195" name="Content Placeholder 20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Binary representation of integers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Unsigned and signed</a:t>
            </a:r>
          </a:p>
          <a:p>
            <a:r>
              <a:rPr lang="en-US" dirty="0"/>
              <a:t>Shifting and arithmetic </a:t>
            </a:r>
            <a:r>
              <a:rPr lang="en-US" dirty="0" smtClean="0"/>
              <a:t>operations – useful for Lab 1a</a:t>
            </a:r>
            <a:endParaRPr lang="en-US" dirty="0"/>
          </a:p>
          <a:p>
            <a:r>
              <a:rPr lang="en-US" dirty="0"/>
              <a:t>In C: Signed, Unsigned and Casting </a:t>
            </a:r>
          </a:p>
          <a:p>
            <a:r>
              <a:rPr lang="en-US" dirty="0" smtClean="0"/>
              <a:t>Consequences </a:t>
            </a:r>
            <a:r>
              <a:rPr lang="en-US" dirty="0"/>
              <a:t>of finite width representations</a:t>
            </a:r>
          </a:p>
          <a:p>
            <a:pPr lvl="1"/>
            <a:r>
              <a:rPr lang="en-US" dirty="0"/>
              <a:t>Overflow, sign extension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9FDB4C98-D2E6-A74A-9C3E-4BF05FFA529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685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Two’s Complement Arithmetic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6875" y="1345649"/>
                <a:ext cx="8366125" cy="4972050"/>
              </a:xfrm>
            </p:spPr>
            <p:txBody>
              <a:bodyPr/>
              <a:lstStyle/>
              <a:p>
                <a:r>
                  <a:rPr lang="en-US" dirty="0"/>
                  <a:t>The same addition procedure works for both unsigned and two’s complement integers</a:t>
                </a:r>
              </a:p>
              <a:p>
                <a:pPr lvl="1"/>
                <a:r>
                  <a:rPr lang="en-US" b="1" dirty="0"/>
                  <a:t>Simplifies hardware:</a:t>
                </a:r>
                <a:r>
                  <a:rPr lang="en-US" dirty="0"/>
                  <a:t>  only one algorithm for addition</a:t>
                </a:r>
              </a:p>
              <a:p>
                <a:pPr lvl="1"/>
                <a:r>
                  <a:rPr lang="en-US" b="1" dirty="0"/>
                  <a:t>Algorithm:</a:t>
                </a:r>
                <a:r>
                  <a:rPr lang="en-US" dirty="0"/>
                  <a:t>  simple addition, </a:t>
                </a:r>
                <a:r>
                  <a:rPr lang="en-US" dirty="0">
                    <a:solidFill>
                      <a:srgbClr val="FF0000"/>
                    </a:solidFill>
                  </a:rPr>
                  <a:t>discard the highest carry bit</a:t>
                </a:r>
              </a:p>
              <a:p>
                <a:pPr lvl="2"/>
                <a:r>
                  <a:rPr lang="en-US" dirty="0"/>
                  <a:t>Called modular addition:  result is sum </a:t>
                </a:r>
                <a:r>
                  <a:rPr lang="en-US" i="1" dirty="0"/>
                  <a:t>modulo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</m:sup>
                    </m:sSup>
                  </m:oMath>
                </a14:m>
                <a:endParaRPr lang="en-US" dirty="0"/>
              </a:p>
              <a:p>
                <a:pPr lvl="2"/>
                <a:endParaRPr lang="en-US" dirty="0"/>
              </a:p>
              <a:p>
                <a:r>
                  <a:rPr lang="en-US" b="1" dirty="0"/>
                  <a:t>4-bit Examples: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6875" y="1345649"/>
                <a:ext cx="8366125" cy="4972050"/>
              </a:xfrm>
              <a:blipFill>
                <a:blip r:embed="rId3"/>
                <a:stretch>
                  <a:fillRect l="-291" t="-12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437867"/>
              </p:ext>
            </p:extLst>
          </p:nvPr>
        </p:nvGraphicFramePr>
        <p:xfrm>
          <a:off x="914400" y="4480560"/>
          <a:ext cx="2194560" cy="1737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8315199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HW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TC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15565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0100</a:t>
                      </a:r>
                    </a:p>
                    <a:p>
                      <a:pPr algn="r"/>
                      <a:r>
                        <a:rPr lang="en-US" sz="240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+0011</a:t>
                      </a:r>
                      <a:endParaRPr lang="en-US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4</a:t>
                      </a:r>
                    </a:p>
                    <a:p>
                      <a:pPr algn="r"/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+3</a:t>
                      </a:r>
                      <a:endParaRPr lang="en-US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0111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 7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BF6EB4D-1152-4F61-8C6F-A809BD47C4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666620"/>
              </p:ext>
            </p:extLst>
          </p:nvPr>
        </p:nvGraphicFramePr>
        <p:xfrm>
          <a:off x="3474720" y="4480560"/>
          <a:ext cx="4754880" cy="1737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372019708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741745025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1048189379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54495038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8086592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HW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TC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HW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TC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712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1100</a:t>
                      </a:r>
                    </a:p>
                    <a:p>
                      <a:pPr algn="r"/>
                      <a:r>
                        <a:rPr lang="en-US" sz="240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+0011</a:t>
                      </a:r>
                      <a:endParaRPr lang="en-US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-4</a:t>
                      </a:r>
                    </a:p>
                    <a:p>
                      <a:pPr algn="r"/>
                      <a:r>
                        <a:rPr lang="en-US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+3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0100</a:t>
                      </a:r>
                    </a:p>
                    <a:p>
                      <a:pPr algn="r"/>
                      <a:r>
                        <a:rPr lang="en-US" sz="24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+1101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pPr algn="r"/>
                      <a:r>
                        <a:rPr lang="en-US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-3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4193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1111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=-1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10001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 1</a:t>
                      </a:r>
                      <a:endParaRPr lang="en-US" sz="24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2999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863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Two’s Complement Work?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For all representable positive integers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, we want: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What are the 8-bit negative encodings for the following?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91" t="-1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03027305"/>
                  </p:ext>
                </p:extLst>
              </p:nvPr>
            </p:nvGraphicFramePr>
            <p:xfrm>
              <a:off x="1368552" y="1920240"/>
              <a:ext cx="2697480" cy="94765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9748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591589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i="1" dirty="0">
                              <a:solidFill>
                                <a:srgbClr val="4B2A85"/>
                              </a:solidFill>
                              <a:latin typeface="Calibri" panose="020F0502020204030204" pitchFamily="34" charset="0"/>
                              <a:ea typeface="Roboto" charset="0"/>
                              <a:cs typeface="Calibri" panose="020F0502020204030204" pitchFamily="34" charset="0"/>
                            </a:rPr>
                            <a:t>bit representation of</a:t>
                          </a:r>
                          <a:r>
                            <a:rPr lang="en-US" sz="2000" b="0" baseline="0" dirty="0">
                              <a:solidFill>
                                <a:srgbClr val="4B2A85"/>
                              </a:solidFill>
                              <a:latin typeface="Calibri" panose="020F0502020204030204" pitchFamily="34" charset="0"/>
                              <a:ea typeface="Roboto" charset="0"/>
                              <a:cs typeface="Calibri" panose="020F0502020204030204" pitchFamily="34" charset="0"/>
                            </a:rPr>
                            <a:t> </a:t>
                          </a:r>
                          <a:r>
                            <a:rPr lang="en-US" sz="2000" b="0" baseline="0" dirty="0">
                              <a:solidFill>
                                <a:schemeClr val="bg1"/>
                              </a:solidFill>
                              <a:latin typeface="Calibri" panose="020F0502020204030204" pitchFamily="34" charset="0"/>
                              <a:ea typeface="Roboto" charset="0"/>
                              <a:cs typeface="Calibri" panose="020F0502020204030204" pitchFamily="34" charset="0"/>
                            </a:rPr>
                            <a:t>–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dirty="0" smtClean="0">
                                  <a:solidFill>
                                    <a:srgbClr val="4B2A85"/>
                                  </a:solidFill>
                                  <a:latin typeface="Cambria Math" panose="02040503050406030204" pitchFamily="18" charset="0"/>
                                  <a:ea typeface="Roboto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oMath>
                          </a14:m>
                          <a:endParaRPr lang="en-US" sz="2000" b="0" dirty="0">
                            <a:solidFill>
                              <a:srgbClr val="4B2A85"/>
                            </a:solidFill>
                            <a:latin typeface="Calibri" panose="020F0502020204030204" pitchFamily="34" charset="0"/>
                            <a:ea typeface="Roboto" charset="0"/>
                            <a:cs typeface="Calibri" panose="020F0502020204030204" pitchFamily="34" charset="0"/>
                          </a:endParaRPr>
                        </a:p>
                        <a:p>
                          <a:pPr algn="r"/>
                          <a14:m>
                            <m:oMath xmlns:m="http://schemas.openxmlformats.org/officeDocument/2006/math">
                              <m:r>
                                <a:rPr lang="en-US" sz="2000" b="0" i="1" dirty="0" smtClean="0">
                                  <a:solidFill>
                                    <a:srgbClr val="4B2A85"/>
                                  </a:solidFill>
                                  <a:latin typeface="Cambria Math" panose="02040503050406030204" pitchFamily="18" charset="0"/>
                                  <a:ea typeface="Roboto" charset="0"/>
                                  <a:cs typeface="Roboto" charset="0"/>
                                </a:rPr>
                                <m:t>+</m:t>
                              </m:r>
                            </m:oMath>
                          </a14:m>
                          <a:r>
                            <a:rPr lang="en-US" sz="2000" b="0" baseline="0" dirty="0">
                              <a:solidFill>
                                <a:srgbClr val="4B2A85"/>
                              </a:solidFill>
                              <a:latin typeface="Calibri" panose="020F0502020204030204" pitchFamily="34" charset="0"/>
                              <a:ea typeface="Roboto" charset="0"/>
                              <a:cs typeface="Calibri" panose="020F0502020204030204" pitchFamily="34" charset="0"/>
                            </a:rPr>
                            <a:t> </a:t>
                          </a:r>
                          <a:r>
                            <a:rPr lang="en-US" sz="2000" b="0" i="1" baseline="0" dirty="0">
                              <a:solidFill>
                                <a:srgbClr val="4B2A85"/>
                              </a:solidFill>
                              <a:latin typeface="Calibri" panose="020F0502020204030204" pitchFamily="34" charset="0"/>
                              <a:ea typeface="Roboto" charset="0"/>
                              <a:cs typeface="Calibri" panose="020F0502020204030204" pitchFamily="34" charset="0"/>
                            </a:rPr>
                            <a:t>bit representation of</a:t>
                          </a:r>
                          <a:r>
                            <a:rPr lang="en-US" sz="2000" b="0" baseline="0" dirty="0">
                              <a:solidFill>
                                <a:srgbClr val="4B2A85"/>
                              </a:solidFill>
                              <a:latin typeface="Calibri" panose="020F0502020204030204" pitchFamily="34" charset="0"/>
                              <a:ea typeface="Roboto" charset="0"/>
                              <a:cs typeface="Calibri" panose="020F0502020204030204" pitchFamily="34" charset="0"/>
                            </a:rPr>
                            <a:t> –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baseline="0" dirty="0" smtClean="0">
                                  <a:solidFill>
                                    <a:srgbClr val="4B2A85"/>
                                  </a:solidFill>
                                  <a:latin typeface="Cambria Math" panose="02040503050406030204" pitchFamily="18" charset="0"/>
                                  <a:ea typeface="Roboto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oMath>
                          </a14:m>
                          <a:endParaRPr lang="en-US" sz="2000" b="0" dirty="0">
                            <a:solidFill>
                              <a:srgbClr val="4B2A85"/>
                            </a:solidFill>
                            <a:latin typeface="Calibri" panose="020F0502020204030204" pitchFamily="34" charset="0"/>
                            <a:ea typeface="Roboto" charset="0"/>
                            <a:cs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38051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rgbClr val="4B2A85"/>
                              </a:solidFill>
                              <a:ea typeface="Roboto" charset="0"/>
                              <a:cs typeface="Calibri" panose="020F050202020403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dirty="0" smtClean="0">
                                  <a:solidFill>
                                    <a:srgbClr val="4B2A85"/>
                                  </a:solidFill>
                                  <a:latin typeface="Cambria Math" panose="02040503050406030204" pitchFamily="18" charset="0"/>
                                  <a:ea typeface="Roboto" charset="0"/>
                                  <a:cs typeface="Calibri" panose="020F0502020204030204" pitchFamily="34" charset="0"/>
                                </a:rPr>
                                <m:t>0</m:t>
                              </m:r>
                            </m:oMath>
                          </a14:m>
                          <a:endParaRPr lang="en-US" sz="2000" b="0" dirty="0">
                            <a:solidFill>
                              <a:srgbClr val="4B2A85"/>
                            </a:solidFill>
                            <a:latin typeface="Calibri" panose="020F0502020204030204" pitchFamily="34" charset="0"/>
                            <a:ea typeface="Roboto" charset="0"/>
                            <a:cs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03027305"/>
                  </p:ext>
                </p:extLst>
              </p:nvPr>
            </p:nvGraphicFramePr>
            <p:xfrm>
              <a:off x="1368552" y="1920240"/>
              <a:ext cx="2697480" cy="94765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97480"/>
                  </a:tblGrid>
                  <a:tr h="609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226" t="-13000" r="-677" b="-58000"/>
                          </a:stretch>
                        </a:blipFill>
                      </a:tcPr>
                    </a:tc>
                  </a:tr>
                  <a:tr h="3380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 rotWithShape="0">
                          <a:blip r:embed="rId3"/>
                          <a:stretch>
                            <a:fillRect l="-226" t="-201786" r="-677" b="-3571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Rectangle 4"/>
          <p:cNvSpPr/>
          <p:nvPr/>
        </p:nvSpPr>
        <p:spPr>
          <a:xfrm>
            <a:off x="4206970" y="2478024"/>
            <a:ext cx="2682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(ignoring the carry-out bit)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826265"/>
              </p:ext>
            </p:extLst>
          </p:nvPr>
        </p:nvGraphicFramePr>
        <p:xfrm>
          <a:off x="1188720" y="3749040"/>
          <a:ext cx="18288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2142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00000001</a:t>
                      </a:r>
                    </a:p>
                    <a:p>
                      <a:pPr algn="r"/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+ </a:t>
                      </a:r>
                      <a:r>
                        <a:rPr lang="en-US" sz="2400" b="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????????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4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272519"/>
              </p:ext>
            </p:extLst>
          </p:nvPr>
        </p:nvGraphicFramePr>
        <p:xfrm>
          <a:off x="3657600" y="3749040"/>
          <a:ext cx="18288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2142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00000010</a:t>
                      </a:r>
                    </a:p>
                    <a:p>
                      <a:pPr algn="r"/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+ </a:t>
                      </a:r>
                      <a:r>
                        <a:rPr lang="en-US" sz="2400" b="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????????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4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935506"/>
              </p:ext>
            </p:extLst>
          </p:nvPr>
        </p:nvGraphicFramePr>
        <p:xfrm>
          <a:off x="6126480" y="3749040"/>
          <a:ext cx="18288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2142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11000011</a:t>
                      </a:r>
                    </a:p>
                    <a:p>
                      <a:pPr algn="r"/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+ </a:t>
                      </a:r>
                      <a:r>
                        <a:rPr lang="en-US" sz="2400" b="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????????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4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470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Two’s Complement Work?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For all representable positive integers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, we want: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What are the 8-bit negative encodings for the following?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4"/>
                <a:stretch>
                  <a:fillRect l="-291" t="-1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DE08-BC57-4632-9E57-881D4F594D52}" type="slidenum">
              <a:rPr lang="en-US" smtClean="0"/>
              <a:t>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1368552" y="1920240"/>
              <a:ext cx="2697480" cy="94765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9748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591589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i="1" dirty="0">
                              <a:solidFill>
                                <a:srgbClr val="4B2A85"/>
                              </a:solidFill>
                              <a:latin typeface="Calibri" panose="020F0502020204030204" pitchFamily="34" charset="0"/>
                              <a:ea typeface="Roboto" charset="0"/>
                              <a:cs typeface="Calibri" panose="020F0502020204030204" pitchFamily="34" charset="0"/>
                            </a:rPr>
                            <a:t>bit representation of</a:t>
                          </a:r>
                          <a:r>
                            <a:rPr lang="en-US" sz="2000" b="0" baseline="0" dirty="0">
                              <a:solidFill>
                                <a:srgbClr val="4B2A85"/>
                              </a:solidFill>
                              <a:latin typeface="Calibri" panose="020F0502020204030204" pitchFamily="34" charset="0"/>
                              <a:ea typeface="Roboto" charset="0"/>
                              <a:cs typeface="Calibri" panose="020F0502020204030204" pitchFamily="34" charset="0"/>
                            </a:rPr>
                            <a:t> </a:t>
                          </a:r>
                          <a:r>
                            <a:rPr lang="en-US" sz="2000" b="0" baseline="0" dirty="0">
                              <a:solidFill>
                                <a:schemeClr val="bg1"/>
                              </a:solidFill>
                              <a:latin typeface="Calibri" panose="020F0502020204030204" pitchFamily="34" charset="0"/>
                              <a:ea typeface="Roboto" charset="0"/>
                              <a:cs typeface="Calibri" panose="020F0502020204030204" pitchFamily="34" charset="0"/>
                            </a:rPr>
                            <a:t>–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dirty="0" smtClean="0">
                                  <a:solidFill>
                                    <a:srgbClr val="4B2A85"/>
                                  </a:solidFill>
                                  <a:latin typeface="Cambria Math" panose="02040503050406030204" pitchFamily="18" charset="0"/>
                                  <a:ea typeface="Roboto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oMath>
                          </a14:m>
                          <a:endParaRPr lang="en-US" sz="2000" b="0" dirty="0">
                            <a:solidFill>
                              <a:srgbClr val="4B2A85"/>
                            </a:solidFill>
                            <a:latin typeface="Calibri" panose="020F0502020204030204" pitchFamily="34" charset="0"/>
                            <a:ea typeface="Roboto" charset="0"/>
                            <a:cs typeface="Calibri" panose="020F0502020204030204" pitchFamily="34" charset="0"/>
                          </a:endParaRPr>
                        </a:p>
                        <a:p>
                          <a:pPr algn="r"/>
                          <a14:m>
                            <m:oMath xmlns:m="http://schemas.openxmlformats.org/officeDocument/2006/math">
                              <m:r>
                                <a:rPr lang="en-US" sz="2000" b="0" i="1" dirty="0" smtClean="0">
                                  <a:solidFill>
                                    <a:srgbClr val="4B2A85"/>
                                  </a:solidFill>
                                  <a:latin typeface="Cambria Math" panose="02040503050406030204" pitchFamily="18" charset="0"/>
                                  <a:ea typeface="Roboto" charset="0"/>
                                  <a:cs typeface="Roboto" charset="0"/>
                                </a:rPr>
                                <m:t>+</m:t>
                              </m:r>
                            </m:oMath>
                          </a14:m>
                          <a:r>
                            <a:rPr lang="en-US" sz="2000" b="0" baseline="0" dirty="0">
                              <a:solidFill>
                                <a:srgbClr val="4B2A85"/>
                              </a:solidFill>
                              <a:latin typeface="Calibri" panose="020F0502020204030204" pitchFamily="34" charset="0"/>
                              <a:ea typeface="Roboto" charset="0"/>
                              <a:cs typeface="Calibri" panose="020F0502020204030204" pitchFamily="34" charset="0"/>
                            </a:rPr>
                            <a:t> </a:t>
                          </a:r>
                          <a:r>
                            <a:rPr lang="en-US" sz="2000" b="0" i="1" baseline="0" dirty="0">
                              <a:solidFill>
                                <a:srgbClr val="4B2A85"/>
                              </a:solidFill>
                              <a:latin typeface="Calibri" panose="020F0502020204030204" pitchFamily="34" charset="0"/>
                              <a:ea typeface="Roboto" charset="0"/>
                              <a:cs typeface="Calibri" panose="020F0502020204030204" pitchFamily="34" charset="0"/>
                            </a:rPr>
                            <a:t>bit representation of</a:t>
                          </a:r>
                          <a:r>
                            <a:rPr lang="en-US" sz="2000" b="0" baseline="0" dirty="0">
                              <a:solidFill>
                                <a:srgbClr val="4B2A85"/>
                              </a:solidFill>
                              <a:latin typeface="Calibri" panose="020F0502020204030204" pitchFamily="34" charset="0"/>
                              <a:ea typeface="Roboto" charset="0"/>
                              <a:cs typeface="Calibri" panose="020F0502020204030204" pitchFamily="34" charset="0"/>
                            </a:rPr>
                            <a:t> –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baseline="0" dirty="0" smtClean="0">
                                  <a:solidFill>
                                    <a:srgbClr val="4B2A85"/>
                                  </a:solidFill>
                                  <a:latin typeface="Cambria Math" panose="02040503050406030204" pitchFamily="18" charset="0"/>
                                  <a:ea typeface="Roboto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oMath>
                          </a14:m>
                          <a:endParaRPr lang="en-US" sz="2000" b="0" dirty="0">
                            <a:solidFill>
                              <a:srgbClr val="4B2A85"/>
                            </a:solidFill>
                            <a:latin typeface="Calibri" panose="020F0502020204030204" pitchFamily="34" charset="0"/>
                            <a:ea typeface="Roboto" charset="0"/>
                            <a:cs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38051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2000" b="0" dirty="0">
                              <a:solidFill>
                                <a:srgbClr val="4B2A85"/>
                              </a:solidFill>
                              <a:ea typeface="Roboto" charset="0"/>
                              <a:cs typeface="Calibri" panose="020F050202020403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dirty="0" smtClean="0">
                                  <a:solidFill>
                                    <a:srgbClr val="4B2A85"/>
                                  </a:solidFill>
                                  <a:latin typeface="Cambria Math" panose="02040503050406030204" pitchFamily="18" charset="0"/>
                                  <a:ea typeface="Roboto" charset="0"/>
                                  <a:cs typeface="Calibri" panose="020F0502020204030204" pitchFamily="34" charset="0"/>
                                </a:rPr>
                                <m:t>0</m:t>
                              </m:r>
                            </m:oMath>
                          </a14:m>
                          <a:endParaRPr lang="en-US" sz="2000" b="0" dirty="0">
                            <a:solidFill>
                              <a:srgbClr val="4B2A85"/>
                            </a:solidFill>
                            <a:latin typeface="Calibri" panose="020F0502020204030204" pitchFamily="34" charset="0"/>
                            <a:ea typeface="Roboto" charset="0"/>
                            <a:cs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1368552" y="1920240"/>
              <a:ext cx="2697480" cy="94765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97480"/>
                  </a:tblGrid>
                  <a:tr h="609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5"/>
                          <a:stretch>
                            <a:fillRect l="-226" t="-13000" r="-677" b="-58000"/>
                          </a:stretch>
                        </a:blipFill>
                      </a:tcPr>
                    </a:tc>
                  </a:tr>
                  <a:tr h="3380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 rotWithShape="0">
                          <a:blip r:embed="rId5"/>
                          <a:stretch>
                            <a:fillRect l="-226" t="-201786" r="-677" b="-3571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Rectangle 4"/>
          <p:cNvSpPr/>
          <p:nvPr/>
        </p:nvSpPr>
        <p:spPr>
          <a:xfrm>
            <a:off x="4206970" y="2478024"/>
            <a:ext cx="2682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(ignoring the carry-out bit)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065391"/>
              </p:ext>
            </p:extLst>
          </p:nvPr>
        </p:nvGraphicFramePr>
        <p:xfrm>
          <a:off x="1188720" y="3749040"/>
          <a:ext cx="18288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2142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00000001</a:t>
                      </a:r>
                    </a:p>
                    <a:p>
                      <a:pPr algn="r"/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+ </a:t>
                      </a:r>
                      <a:r>
                        <a:rPr lang="en-US" sz="2400" b="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11111111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4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631635"/>
              </p:ext>
            </p:extLst>
          </p:nvPr>
        </p:nvGraphicFramePr>
        <p:xfrm>
          <a:off x="3657600" y="3749040"/>
          <a:ext cx="18288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2142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00000010</a:t>
                      </a:r>
                    </a:p>
                    <a:p>
                      <a:pPr algn="r"/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+ </a:t>
                      </a:r>
                      <a:r>
                        <a:rPr lang="en-US" sz="2400" b="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11111110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4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529457"/>
              </p:ext>
            </p:extLst>
          </p:nvPr>
        </p:nvGraphicFramePr>
        <p:xfrm>
          <a:off x="6126480" y="3749040"/>
          <a:ext cx="18288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2142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11000011</a:t>
                      </a:r>
                    </a:p>
                    <a:p>
                      <a:pPr algn="r"/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+ </a:t>
                      </a:r>
                      <a:r>
                        <a:rPr lang="en-US" sz="2400" b="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00111101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4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chemeClr val="bg2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sz="2400" b="0" dirty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ea typeface="Anonymous Pro" charset="0"/>
                          <a:cs typeface="Courier New" panose="02070309020205020404" pitchFamily="49" charset="0"/>
                        </a:rPr>
                        <a:t>00000000</a:t>
                      </a: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Rounded Rectangular Callout 8"/>
          <p:cNvSpPr/>
          <p:nvPr>
            <p:custDataLst>
              <p:tags r:id="rId1"/>
            </p:custDataLst>
          </p:nvPr>
        </p:nvSpPr>
        <p:spPr bwMode="auto">
          <a:xfrm>
            <a:off x="1828800" y="5120640"/>
            <a:ext cx="5486400" cy="822960"/>
          </a:xfrm>
          <a:prstGeom prst="wedgeRoundRectCallout">
            <a:avLst>
              <a:gd name="adj1" fmla="val 17357"/>
              <a:gd name="adj2" fmla="val -48205"/>
              <a:gd name="adj3" fmla="val 16667"/>
            </a:avLst>
          </a:prstGeom>
          <a:solidFill>
            <a:srgbClr val="FFFF99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 dirty="0">
                <a:solidFill>
                  <a:srgbClr val="FF0000"/>
                </a:solidFill>
                <a:latin typeface="Calibri"/>
                <a:cs typeface="Calibri"/>
              </a:rPr>
              <a:t>These are the bitwise complement plus 1!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-x == ~x + 1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88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566160" y="1524000"/>
            <a:ext cx="4141056" cy="5017532"/>
            <a:chOff x="3160713" y="1524000"/>
            <a:chExt cx="4141056" cy="5017532"/>
          </a:xfrm>
        </p:grpSpPr>
        <p:sp>
          <p:nvSpPr>
            <p:cNvPr id="56347" name="Text Box 30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132513" y="1828800"/>
              <a:ext cx="109728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UMax</a:t>
              </a:r>
              <a:r>
                <a:rPr lang="en-US" sz="1800" b="0" dirty="0">
                  <a:latin typeface="Calibri" panose="020F0502020204030204" pitchFamily="34" charset="0"/>
                  <a:cs typeface="Calibri" panose="020F0502020204030204" pitchFamily="34" charset="0"/>
                </a:rPr>
                <a:t> – 1</a:t>
              </a:r>
            </a:p>
          </p:txBody>
        </p:sp>
        <p:sp>
          <p:nvSpPr>
            <p:cNvPr id="56321" name="Rectangle 3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675313" y="3124200"/>
              <a:ext cx="457200" cy="1828800"/>
            </a:xfrm>
            <a:prstGeom prst="rect">
              <a:avLst/>
            </a:prstGeom>
            <a:solidFill>
              <a:srgbClr val="CDF1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56322" name="Rectangle 4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998913" y="3124200"/>
              <a:ext cx="457200" cy="1828800"/>
            </a:xfrm>
            <a:prstGeom prst="rect">
              <a:avLst/>
            </a:prstGeom>
            <a:solidFill>
              <a:srgbClr val="CDF1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56323" name="Rectangle 5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998913" y="4953000"/>
              <a:ext cx="457200" cy="1524000"/>
            </a:xfrm>
            <a:prstGeom prst="rect">
              <a:avLst/>
            </a:prstGeom>
            <a:solidFill>
              <a:srgbClr val="E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56324" name="Rectangle 6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675313" y="1600200"/>
              <a:ext cx="457200" cy="1524000"/>
            </a:xfrm>
            <a:prstGeom prst="rect">
              <a:avLst/>
            </a:prstGeom>
            <a:solidFill>
              <a:srgbClr val="E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24590" name="Oval 8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075113" y="4724400"/>
              <a:ext cx="152400" cy="1524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56326" name="Text Box 9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160713" y="4648200"/>
              <a:ext cx="762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 b="0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4592" name="Line 10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4227513" y="4800600"/>
              <a:ext cx="1676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24593" name="Oval 11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075113" y="3200400"/>
              <a:ext cx="152400" cy="1524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56329" name="Text Box 12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3290641" y="3124200"/>
              <a:ext cx="70192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TMax</a:t>
              </a:r>
              <a:endParaRPr lang="en-US" sz="18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95" name="Line 13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4227513" y="3276600"/>
              <a:ext cx="1676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24596" name="Oval 1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4075113" y="62484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56332" name="Text Box 15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247590" y="6172200"/>
              <a:ext cx="66877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TMin</a:t>
              </a:r>
              <a:endParaRPr lang="en-US" sz="18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98" name="Oval 16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075113" y="50292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56334" name="Text Box 17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160713" y="4953000"/>
              <a:ext cx="762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 b="0" dirty="0">
                  <a:latin typeface="Calibri" panose="020F0502020204030204" pitchFamily="34" charset="0"/>
                  <a:cs typeface="Calibri" panose="020F0502020204030204" pitchFamily="34" charset="0"/>
                </a:rPr>
                <a:t>–1</a:t>
              </a:r>
            </a:p>
          </p:txBody>
        </p:sp>
        <p:sp>
          <p:nvSpPr>
            <p:cNvPr id="24600" name="Oval 18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075113" y="53340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56336" name="Text Box 19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160713" y="5257800"/>
              <a:ext cx="762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 b="0" dirty="0">
                  <a:latin typeface="Calibri" panose="020F0502020204030204" pitchFamily="34" charset="0"/>
                  <a:cs typeface="Calibri" panose="020F0502020204030204" pitchFamily="34" charset="0"/>
                </a:rPr>
                <a:t>–2</a:t>
              </a:r>
            </a:p>
          </p:txBody>
        </p:sp>
        <p:sp>
          <p:nvSpPr>
            <p:cNvPr id="24602" name="Oval 20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5903913" y="47244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24603" name="Oval 21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5903913" y="32004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24604" name="Oval 22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5903913" y="28956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24605" name="Oval 23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5903913" y="16764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24606" name="Oval 24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5903913" y="19812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24607" name="Freeform 25"/>
            <p:cNvSpPr>
              <a:spLocks/>
            </p:cNvSpPr>
            <p:nvPr>
              <p:custDataLst>
                <p:tags r:id="rId30"/>
              </p:custDataLst>
            </p:nvPr>
          </p:nvSpPr>
          <p:spPr bwMode="auto">
            <a:xfrm>
              <a:off x="4227513" y="1752600"/>
              <a:ext cx="1676400" cy="3352800"/>
            </a:xfrm>
            <a:custGeom>
              <a:avLst/>
              <a:gdLst>
                <a:gd name="T0" fmla="*/ 0 w 1056"/>
                <a:gd name="T1" fmla="*/ 2147483647 h 2112"/>
                <a:gd name="T2" fmla="*/ 2147483647 w 1056"/>
                <a:gd name="T3" fmla="*/ 2147483647 h 2112"/>
                <a:gd name="T4" fmla="*/ 2147483647 w 1056"/>
                <a:gd name="T5" fmla="*/ 0 h 2112"/>
                <a:gd name="T6" fmla="*/ 2147483647 w 1056"/>
                <a:gd name="T7" fmla="*/ 0 h 21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56"/>
                <a:gd name="T13" fmla="*/ 0 h 2112"/>
                <a:gd name="T14" fmla="*/ 1056 w 1056"/>
                <a:gd name="T15" fmla="*/ 2112 h 21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56" h="2112">
                  <a:moveTo>
                    <a:pt x="0" y="2112"/>
                  </a:moveTo>
                  <a:lnTo>
                    <a:pt x="144" y="2112"/>
                  </a:lnTo>
                  <a:lnTo>
                    <a:pt x="912" y="0"/>
                  </a:lnTo>
                  <a:lnTo>
                    <a:pt x="1056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24608" name="Freeform 26"/>
            <p:cNvSpPr>
              <a:spLocks/>
            </p:cNvSpPr>
            <p:nvPr>
              <p:custDataLst>
                <p:tags r:id="rId31"/>
              </p:custDataLst>
            </p:nvPr>
          </p:nvSpPr>
          <p:spPr bwMode="auto">
            <a:xfrm>
              <a:off x="4227513" y="2057400"/>
              <a:ext cx="1676400" cy="3352800"/>
            </a:xfrm>
            <a:custGeom>
              <a:avLst/>
              <a:gdLst>
                <a:gd name="T0" fmla="*/ 0 w 1056"/>
                <a:gd name="T1" fmla="*/ 2147483647 h 2112"/>
                <a:gd name="T2" fmla="*/ 2147483647 w 1056"/>
                <a:gd name="T3" fmla="*/ 2147483647 h 2112"/>
                <a:gd name="T4" fmla="*/ 2147483647 w 1056"/>
                <a:gd name="T5" fmla="*/ 0 h 2112"/>
                <a:gd name="T6" fmla="*/ 2147483647 w 1056"/>
                <a:gd name="T7" fmla="*/ 0 h 21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56"/>
                <a:gd name="T13" fmla="*/ 0 h 2112"/>
                <a:gd name="T14" fmla="*/ 1056 w 1056"/>
                <a:gd name="T15" fmla="*/ 2112 h 21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56" h="2112">
                  <a:moveTo>
                    <a:pt x="0" y="2112"/>
                  </a:moveTo>
                  <a:lnTo>
                    <a:pt x="144" y="2112"/>
                  </a:lnTo>
                  <a:lnTo>
                    <a:pt x="912" y="0"/>
                  </a:lnTo>
                  <a:lnTo>
                    <a:pt x="1056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24609" name="Freeform 27"/>
            <p:cNvSpPr>
              <a:spLocks/>
            </p:cNvSpPr>
            <p:nvPr>
              <p:custDataLst>
                <p:tags r:id="rId32"/>
              </p:custDataLst>
            </p:nvPr>
          </p:nvSpPr>
          <p:spPr bwMode="auto">
            <a:xfrm>
              <a:off x="4227513" y="2971800"/>
              <a:ext cx="1676400" cy="3352800"/>
            </a:xfrm>
            <a:custGeom>
              <a:avLst/>
              <a:gdLst>
                <a:gd name="T0" fmla="*/ 0 w 1056"/>
                <a:gd name="T1" fmla="*/ 2147483647 h 2112"/>
                <a:gd name="T2" fmla="*/ 2147483647 w 1056"/>
                <a:gd name="T3" fmla="*/ 2147483647 h 2112"/>
                <a:gd name="T4" fmla="*/ 2147483647 w 1056"/>
                <a:gd name="T5" fmla="*/ 0 h 2112"/>
                <a:gd name="T6" fmla="*/ 2147483647 w 1056"/>
                <a:gd name="T7" fmla="*/ 0 h 21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56"/>
                <a:gd name="T13" fmla="*/ 0 h 2112"/>
                <a:gd name="T14" fmla="*/ 1056 w 1056"/>
                <a:gd name="T15" fmla="*/ 2112 h 21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56" h="2112">
                  <a:moveTo>
                    <a:pt x="0" y="2112"/>
                  </a:moveTo>
                  <a:lnTo>
                    <a:pt x="144" y="2112"/>
                  </a:lnTo>
                  <a:lnTo>
                    <a:pt x="912" y="0"/>
                  </a:lnTo>
                  <a:lnTo>
                    <a:pt x="1056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 b="0">
                <a:latin typeface="Helvetica Neue Regular" charset="0"/>
              </a:endParaRPr>
            </a:p>
          </p:txBody>
        </p:sp>
        <p:sp>
          <p:nvSpPr>
            <p:cNvPr id="56345" name="Text Box 28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6208713" y="4648200"/>
              <a:ext cx="94958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b="0" dirty="0">
                  <a:latin typeface="Calibri" panose="020F0502020204030204" pitchFamily="34" charset="0"/>
                  <a:cs typeface="Calibri" panose="020F0502020204030204" pitchFamily="34" charset="0"/>
                </a:rPr>
                <a:t>0/</a:t>
              </a:r>
              <a:r>
                <a:rPr lang="en-US" sz="18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UMin</a:t>
              </a:r>
              <a:endParaRPr lang="en-US" sz="18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346" name="Text Box 29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132513" y="1524000"/>
              <a:ext cx="109728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UMax</a:t>
              </a:r>
              <a:endParaRPr lang="en-US" sz="18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348" name="Text Box 31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6208712" y="3124200"/>
              <a:ext cx="70192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TMax</a:t>
              </a:r>
              <a:endParaRPr lang="en-US" sz="18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349" name="Text Box 32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6208713" y="2819400"/>
              <a:ext cx="109305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b="0" dirty="0" err="1">
                  <a:latin typeface="Calibri" panose="020F0502020204030204" pitchFamily="34" charset="0"/>
                  <a:cs typeface="Calibri" panose="020F0502020204030204" pitchFamily="34" charset="0"/>
                </a:rPr>
                <a:t>TMax</a:t>
              </a:r>
              <a:r>
                <a:rPr lang="en-US" sz="1800" b="0" dirty="0">
                  <a:latin typeface="Calibri" panose="020F0502020204030204" pitchFamily="34" charset="0"/>
                  <a:cs typeface="Calibri" panose="020F0502020204030204" pitchFamily="34" charset="0"/>
                </a:rPr>
                <a:t>  + 1</a:t>
              </a:r>
            </a:p>
          </p:txBody>
        </p:sp>
      </p:grpSp>
      <p:sp>
        <p:nvSpPr>
          <p:cNvPr id="56350" name="Rectangle 3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35608" y="4549775"/>
            <a:ext cx="2133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2’s Complement Range</a:t>
            </a:r>
          </a:p>
        </p:txBody>
      </p:sp>
      <p:sp>
        <p:nvSpPr>
          <p:cNvPr id="24587" name="Freeform 34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3566160" y="3200400"/>
            <a:ext cx="152400" cy="3352800"/>
          </a:xfrm>
          <a:custGeom>
            <a:avLst/>
            <a:gdLst>
              <a:gd name="T0" fmla="*/ 2147483647 w 144"/>
              <a:gd name="T1" fmla="*/ 2147483647 h 2160"/>
              <a:gd name="T2" fmla="*/ 0 w 144"/>
              <a:gd name="T3" fmla="*/ 2147483647 h 2160"/>
              <a:gd name="T4" fmla="*/ 0 w 144"/>
              <a:gd name="T5" fmla="*/ 0 h 2160"/>
              <a:gd name="T6" fmla="*/ 2147483647 w 144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144"/>
              <a:gd name="T13" fmla="*/ 0 h 2160"/>
              <a:gd name="T14" fmla="*/ 144 w 144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" h="2160">
                <a:moveTo>
                  <a:pt x="96" y="2160"/>
                </a:moveTo>
                <a:lnTo>
                  <a:pt x="0" y="2160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Helvetica Neue Regular" charset="0"/>
            </a:endParaRPr>
          </a:p>
        </p:txBody>
      </p:sp>
      <p:sp>
        <p:nvSpPr>
          <p:cNvPr id="24588" name="Freeform 35"/>
          <p:cNvSpPr>
            <a:spLocks/>
          </p:cNvSpPr>
          <p:nvPr>
            <p:custDataLst>
              <p:tags r:id="rId3"/>
            </p:custDataLst>
          </p:nvPr>
        </p:nvSpPr>
        <p:spPr bwMode="auto">
          <a:xfrm flipH="1">
            <a:off x="7564438" y="1600200"/>
            <a:ext cx="152400" cy="3352800"/>
          </a:xfrm>
          <a:custGeom>
            <a:avLst/>
            <a:gdLst>
              <a:gd name="T0" fmla="*/ 2147483647 w 144"/>
              <a:gd name="T1" fmla="*/ 2147483647 h 2160"/>
              <a:gd name="T2" fmla="*/ 0 w 144"/>
              <a:gd name="T3" fmla="*/ 2147483647 h 2160"/>
              <a:gd name="T4" fmla="*/ 0 w 144"/>
              <a:gd name="T5" fmla="*/ 0 h 2160"/>
              <a:gd name="T6" fmla="*/ 2147483647 w 144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144"/>
              <a:gd name="T13" fmla="*/ 0 h 2160"/>
              <a:gd name="T14" fmla="*/ 144 w 144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" h="2160">
                <a:moveTo>
                  <a:pt x="96" y="2160"/>
                </a:moveTo>
                <a:lnTo>
                  <a:pt x="0" y="2160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Helvetica Neue Regular" charset="0"/>
            </a:endParaRPr>
          </a:p>
        </p:txBody>
      </p:sp>
      <p:sp>
        <p:nvSpPr>
          <p:cNvPr id="56353" name="Rectangle 3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717536" y="2895600"/>
            <a:ext cx="116249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Unsigned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Range</a:t>
            </a:r>
          </a:p>
        </p:txBody>
      </p:sp>
      <p:sp>
        <p:nvSpPr>
          <p:cNvPr id="56354" name="Rectangle 37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>
          <a:xfrm>
            <a:off x="356616" y="438912"/>
            <a:ext cx="8403336" cy="758952"/>
          </a:xfrm>
        </p:spPr>
        <p:txBody>
          <a:bodyPr/>
          <a:lstStyle/>
          <a:p>
            <a:pPr eaLnBrk="1" hangingPunct="1"/>
            <a:r>
              <a:rPr lang="en-US" sz="3600" dirty="0">
                <a:cs typeface="Helvetica Neue Light" charset="0"/>
              </a:rPr>
              <a:t>Signed/Unsigned Conversion Visualized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355" name="Rectangle 38"/>
              <p:cNvSpPr>
                <a:spLocks noGrp="1" noChangeArrowheads="1"/>
              </p:cNvSpPr>
              <p:nvPr>
                <p:ph idx="1"/>
                <p:custDataLst>
                  <p:tags r:id="rId6"/>
                </p:custDataLst>
              </p:nvPr>
            </p:nvSpPr>
            <p:spPr>
              <a:xfrm>
                <a:off x="290512" y="1220788"/>
                <a:ext cx="5212080" cy="1716087"/>
              </a:xfrm>
            </p:spPr>
            <p:txBody>
              <a:bodyPr/>
              <a:lstStyle/>
              <a:p>
                <a:pPr eaLnBrk="1" hangingPunct="1"/>
                <a:r>
                  <a:rPr lang="en-US" dirty="0">
                    <a:cs typeface="DejaVu Sans" charset="0"/>
                  </a:rPr>
                  <a:t>Two’s Complement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DejaVu Sans" charset="0"/>
                      </a:rPr>
                      <m:t>→</m:t>
                    </m:r>
                  </m:oMath>
                </a14:m>
                <a:r>
                  <a:rPr lang="en-US" dirty="0">
                    <a:cs typeface="DejaVu Sans" charset="0"/>
                  </a:rPr>
                  <a:t> Unsigned</a:t>
                </a:r>
              </a:p>
              <a:p>
                <a:pPr lvl="1" eaLnBrk="1" hangingPunct="1"/>
                <a:r>
                  <a:rPr lang="en-US" dirty="0">
                    <a:ea typeface="DejaVu Sans" charset="0"/>
                    <a:cs typeface="DejaVu Sans" charset="0"/>
                  </a:rPr>
                  <a:t>Ordering Inversion</a:t>
                </a:r>
              </a:p>
              <a:p>
                <a:pPr lvl="1" eaLnBrk="1" hangingPunct="1"/>
                <a:r>
                  <a:rPr lang="en-US" dirty="0">
                    <a:ea typeface="DejaVu Sans" charset="0"/>
                    <a:cs typeface="DejaVu Sans" charset="0"/>
                  </a:rPr>
                  <a:t>Negative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DejaVu Sans" charset="0"/>
                        <a:cs typeface="DejaVu Sans" charset="0"/>
                      </a:rPr>
                      <m:t>→</m:t>
                    </m:r>
                  </m:oMath>
                </a14:m>
                <a:r>
                  <a:rPr lang="en-US" dirty="0">
                    <a:ea typeface="DejaVu Sans" charset="0"/>
                    <a:cs typeface="DejaVu Sans" charset="0"/>
                  </a:rPr>
                  <a:t> Big Positive</a:t>
                </a:r>
              </a:p>
            </p:txBody>
          </p:sp>
        </mc:Choice>
        <mc:Fallback xmlns="">
          <p:sp>
            <p:nvSpPr>
              <p:cNvPr id="56355" name="Rectangle 3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39"/>
                </p:custDataLst>
              </p:nvPr>
            </p:nvSpPr>
            <p:spPr>
              <a:xfrm>
                <a:off x="290512" y="1220788"/>
                <a:ext cx="5212080" cy="1716087"/>
              </a:xfrm>
              <a:blipFill rotWithShape="0">
                <a:blip r:embed="rId40"/>
                <a:stretch>
                  <a:fillRect l="-585" t="-3191" r="-4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7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5DA81AFC-BB68-42C0-A1F4-C8FBE6E35CB1}"/>
                  </a:ext>
                </a:extLst>
              </p14:cNvPr>
              <p14:cNvContentPartPr/>
              <p14:nvPr/>
            </p14:nvContentPartPr>
            <p14:xfrm>
              <a:off x="1523520" y="1535668"/>
              <a:ext cx="7431480" cy="499068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5DA81AFC-BB68-42C0-A1F4-C8FBE6E35CB1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1514160" y="1526308"/>
                <a:ext cx="7450200" cy="5009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523809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Values To Remember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90" name="Rectangle 2"/>
              <p:cNvSpPr>
                <a:spLocks noGrp="1" noChangeArrowheads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357018" y="1356600"/>
                <a:ext cx="4114800" cy="4972050"/>
              </a:xfrm>
            </p:spPr>
            <p:txBody>
              <a:bodyPr/>
              <a:lstStyle/>
              <a:p>
                <a:r>
                  <a:rPr lang="en-US" sz="2400" dirty="0"/>
                  <a:t>Unsigned Values</a:t>
                </a:r>
              </a:p>
              <a:p>
                <a:pPr lvl="1">
                  <a:tabLst>
                    <a:tab pos="1598613" algn="l"/>
                    <a:tab pos="2058988" algn="l"/>
                  </a:tabLst>
                </a:pPr>
                <a:r>
                  <a:rPr lang="en-US" sz="2000" dirty="0" err="1"/>
                  <a:t>UMin</a:t>
                </a:r>
                <a:r>
                  <a:rPr lang="en-US" sz="2000" dirty="0"/>
                  <a:t>	=	</a:t>
                </a: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0b00…0</a:t>
                </a:r>
                <a:r>
                  <a:rPr lang="en-US" sz="2000" dirty="0"/>
                  <a:t/>
                </a:r>
                <a:br>
                  <a:rPr lang="en-US" sz="2000" dirty="0"/>
                </a:br>
                <a:r>
                  <a:rPr lang="en-US" sz="2000" dirty="0"/>
                  <a:t>	=	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sz="2000" dirty="0"/>
              </a:p>
              <a:p>
                <a:pPr lvl="1">
                  <a:spcBef>
                    <a:spcPts val="1200"/>
                  </a:spcBef>
                  <a:tabLst>
                    <a:tab pos="1598613" algn="l"/>
                    <a:tab pos="2058988" algn="l"/>
                  </a:tabLst>
                </a:pPr>
                <a:r>
                  <a:rPr lang="en-US" sz="2000" dirty="0" err="1"/>
                  <a:t>UMax</a:t>
                </a:r>
                <a:r>
                  <a:rPr lang="en-US" sz="2000" dirty="0"/>
                  <a:t> 	=	</a:t>
                </a: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0b11…1</a:t>
                </a:r>
                <a:r>
                  <a:rPr lang="en-US" sz="2000" dirty="0"/>
                  <a:t/>
                </a:r>
                <a:br>
                  <a:rPr lang="en-US" sz="2000" dirty="0"/>
                </a:br>
                <a:r>
                  <a:rPr lang="en-US" sz="2000" dirty="0"/>
                  <a:t>	=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US" sz="2000" dirty="0"/>
              </a:p>
              <a:p>
                <a:endParaRPr lang="en-US" sz="2400" b="1" dirty="0"/>
              </a:p>
              <a:p>
                <a:r>
                  <a:rPr lang="en-US" sz="2400" b="1" dirty="0"/>
                  <a:t>Example:</a:t>
                </a:r>
                <a:r>
                  <a:rPr lang="en-US" sz="2400" dirty="0"/>
                  <a:t>  Values for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=64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2290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7"/>
                </p:custDataLst>
              </p:nvPr>
            </p:nvSpPr>
            <p:spPr>
              <a:xfrm>
                <a:off x="357018" y="1356600"/>
                <a:ext cx="4114800" cy="4972050"/>
              </a:xfrm>
              <a:blipFill rotWithShape="0">
                <a:blip r:embed="rId8"/>
                <a:stretch>
                  <a:fillRect l="-296" t="-982" r="-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9FDB4C98-D2E6-A74A-9C3E-4BF05FFA5297}" type="slidenum">
              <a:rPr lang="en-US" smtClean="0"/>
              <a:pPr/>
              <a:t>9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1"/>
              </p:nvPr>
            </p:nvSpPr>
            <p:spPr/>
            <p:txBody>
              <a:bodyPr/>
              <a:lstStyle/>
              <a:p>
                <a:r>
                  <a:rPr lang="en-US" sz="2400" dirty="0"/>
                  <a:t>Two’s Complement Values</a:t>
                </a:r>
              </a:p>
              <a:p>
                <a:pPr lvl="1">
                  <a:tabLst>
                    <a:tab pos="1598613" algn="l"/>
                    <a:tab pos="2058988" algn="l"/>
                  </a:tabLst>
                </a:pPr>
                <a:r>
                  <a:rPr lang="en-US" sz="2000" dirty="0" err="1"/>
                  <a:t>TMin</a:t>
                </a:r>
                <a:r>
                  <a:rPr lang="en-US" sz="2000" dirty="0"/>
                  <a:t>	=	</a:t>
                </a: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0b10…0</a:t>
                </a:r>
                <a:r>
                  <a:rPr lang="en-US" sz="2000" dirty="0"/>
                  <a:t/>
                </a:r>
                <a:br>
                  <a:rPr lang="en-US" sz="2000" dirty="0"/>
                </a:br>
                <a:r>
                  <a:rPr lang="en-US" sz="2000" dirty="0"/>
                  <a:t>	=	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sz="2000" dirty="0"/>
              </a:p>
              <a:p>
                <a:pPr lvl="1">
                  <a:spcBef>
                    <a:spcPts val="1200"/>
                  </a:spcBef>
                  <a:tabLst>
                    <a:tab pos="1598613" algn="l"/>
                    <a:tab pos="2058988" algn="l"/>
                  </a:tabLst>
                </a:pPr>
                <a:r>
                  <a:rPr lang="en-US" sz="2000" dirty="0" err="1"/>
                  <a:t>TMax</a:t>
                </a:r>
                <a:r>
                  <a:rPr lang="en-US" sz="2000" dirty="0"/>
                  <a:t>	=	</a:t>
                </a: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0b01…1</a:t>
                </a:r>
                <a:r>
                  <a:rPr lang="en-US" sz="2000" dirty="0"/>
                  <a:t/>
                </a:r>
                <a:br>
                  <a:rPr lang="en-US" sz="2000" dirty="0"/>
                </a:br>
                <a:r>
                  <a:rPr lang="en-US" sz="2000" dirty="0"/>
                  <a:t>	=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US" sz="2000" dirty="0"/>
              </a:p>
              <a:p>
                <a:pPr lvl="1">
                  <a:spcBef>
                    <a:spcPts val="1200"/>
                  </a:spcBef>
                  <a:tabLst>
                    <a:tab pos="1598613" algn="l"/>
                    <a:tab pos="2058988" algn="l"/>
                  </a:tabLst>
                </a:pP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2000" dirty="0"/>
                  <a:t>	=	</a:t>
                </a: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0b11…1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1"/>
              </p:nvPr>
            </p:nvSpPr>
            <p:spPr>
              <a:blipFill rotWithShape="0">
                <a:blip r:embed="rId9"/>
                <a:stretch>
                  <a:fillRect l="-296" t="-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319196405"/>
              </p:ext>
            </p:extLst>
          </p:nvPr>
        </p:nvGraphicFramePr>
        <p:xfrm>
          <a:off x="822960" y="4114800"/>
          <a:ext cx="7498080" cy="225869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6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0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6275">
                <a:tc>
                  <a:txBody>
                    <a:bodyPr/>
                    <a:lstStyle/>
                    <a:p>
                      <a:pPr algn="r"/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Decimal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Hex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798">
                <a:tc>
                  <a:txBody>
                    <a:bodyPr/>
                    <a:lstStyle/>
                    <a:p>
                      <a:pPr algn="r"/>
                      <a:r>
                        <a:rPr lang="en-US" b="0" i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UMax</a:t>
                      </a:r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18,446,</a:t>
                      </a:r>
                      <a:r>
                        <a:rPr lang="en-US" sz="1800" b="0" i="0" kern="1200" baseline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744,073,709,551,615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 </a:t>
                      </a:r>
                      <a:r>
                        <a:rPr lang="en-US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</a:t>
                      </a:r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</a:t>
                      </a:r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</a:t>
                      </a:r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</a:t>
                      </a:r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FF FF 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536">
                <a:tc>
                  <a:txBody>
                    <a:bodyPr/>
                    <a:lstStyle/>
                    <a:p>
                      <a:pPr algn="r"/>
                      <a:r>
                        <a:rPr lang="en-US" b="0" i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TMax</a:t>
                      </a:r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9,223,372,036,854,775,807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7F FF </a:t>
                      </a:r>
                      <a:r>
                        <a:rPr lang="en-US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</a:t>
                      </a:r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</a:t>
                      </a:r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</a:t>
                      </a:r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</a:t>
                      </a:r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</a:t>
                      </a:r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362">
                <a:tc>
                  <a:txBody>
                    <a:bodyPr/>
                    <a:lstStyle/>
                    <a:p>
                      <a:pPr algn="r"/>
                      <a:r>
                        <a:rPr lang="en-US" b="0" i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TMin</a:t>
                      </a:r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-9,223,372,036,854,775,808</a:t>
                      </a:r>
                      <a:endParaRPr lang="en-US" b="0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80 00 00 00 </a:t>
                      </a:r>
                      <a:r>
                        <a:rPr lang="en-US" b="0" i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00 00 00 00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362">
                <a:tc>
                  <a:txBody>
                    <a:bodyPr/>
                    <a:lstStyle/>
                    <a:p>
                      <a:pPr algn="r"/>
                      <a:r>
                        <a:rPr lang="en-US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 FF </a:t>
                      </a:r>
                      <a:r>
                        <a:rPr lang="en-US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</a:t>
                      </a:r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</a:t>
                      </a:r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</a:t>
                      </a:r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</a:t>
                      </a:r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</a:t>
                      </a:r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FF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362">
                <a:tc>
                  <a:txBody>
                    <a:bodyPr/>
                    <a:lstStyle/>
                    <a:p>
                      <a:pPr algn="r"/>
                      <a:r>
                        <a:rPr lang="en-US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00 00 00 00  00</a:t>
                      </a:r>
                      <a:r>
                        <a:rPr lang="en-US" b="0" i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00 00 00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5679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51-Au19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51-Au19" id="{25A1B229-24EE-4B12-9B36-905734D64C3C}" vid="{C5E3D815-54CE-4038-A93F-F50CFDDD61C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UWTheme-351-Au19</Template>
  <TotalTime>12154</TotalTime>
  <Words>2893</Words>
  <Application>Microsoft Office PowerPoint</Application>
  <PresentationFormat>On-screen Show (4:3)</PresentationFormat>
  <Paragraphs>802</Paragraphs>
  <Slides>34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20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55" baseType="lpstr">
      <vt:lpstr>ＭＳ Ｐゴシック</vt:lpstr>
      <vt:lpstr>.AppleSystemUIFont</vt:lpstr>
      <vt:lpstr>Anonymous Pro</vt:lpstr>
      <vt:lpstr>Arial</vt:lpstr>
      <vt:lpstr>Arial Narrow</vt:lpstr>
      <vt:lpstr>Calibri</vt:lpstr>
      <vt:lpstr>Cambria Math</vt:lpstr>
      <vt:lpstr>CMU Bright</vt:lpstr>
      <vt:lpstr>Courier New</vt:lpstr>
      <vt:lpstr>DejaVu Sans</vt:lpstr>
      <vt:lpstr>Helvetica Neue Light</vt:lpstr>
      <vt:lpstr>Helvetica Neue Regular</vt:lpstr>
      <vt:lpstr>Roboto</vt:lpstr>
      <vt:lpstr>Roboto Light</vt:lpstr>
      <vt:lpstr>Roboto Regular</vt:lpstr>
      <vt:lpstr>Symbol</vt:lpstr>
      <vt:lpstr>Tahoma</vt:lpstr>
      <vt:lpstr>Times</vt:lpstr>
      <vt:lpstr>Times New Roman</vt:lpstr>
      <vt:lpstr>Wingdings</vt:lpstr>
      <vt:lpstr>UWTheme-351-Au19</vt:lpstr>
      <vt:lpstr>Integers II CSE 351 Spring 2020</vt:lpstr>
      <vt:lpstr>Administrivia</vt:lpstr>
      <vt:lpstr>Extra Credit</vt:lpstr>
      <vt:lpstr>Integers</vt:lpstr>
      <vt:lpstr>Two’s Complement Arithmetic</vt:lpstr>
      <vt:lpstr>Why Does Two’s Complement Work?</vt:lpstr>
      <vt:lpstr>Why Does Two’s Complement Work?</vt:lpstr>
      <vt:lpstr>Signed/Unsigned Conversion Visualized</vt:lpstr>
      <vt:lpstr>Values To Remember</vt:lpstr>
      <vt:lpstr>Integers</vt:lpstr>
      <vt:lpstr>Shift Operations</vt:lpstr>
      <vt:lpstr>Shift Operations</vt:lpstr>
      <vt:lpstr>Shifting Arithmetic?</vt:lpstr>
      <vt:lpstr>Left Shifting Arithmetic 8-bit Example</vt:lpstr>
      <vt:lpstr>Right Shifting Arithmetic 8-bit Examples</vt:lpstr>
      <vt:lpstr>Right Shifting Arithmetic 8-bit Examples</vt:lpstr>
      <vt:lpstr>Integers</vt:lpstr>
      <vt:lpstr>In C:  Signed vs. Unsigned</vt:lpstr>
      <vt:lpstr>Casting Surprises</vt:lpstr>
      <vt:lpstr>Casting Surprises</vt:lpstr>
      <vt:lpstr>Integers</vt:lpstr>
      <vt:lpstr>Arithmetic Overflow</vt:lpstr>
      <vt:lpstr>Overflow:  Unsigned</vt:lpstr>
      <vt:lpstr>Overflow:  Two’s Complement</vt:lpstr>
      <vt:lpstr>Sign Extension</vt:lpstr>
      <vt:lpstr>Polling Question [Int II - a]</vt:lpstr>
      <vt:lpstr>Sign Extension</vt:lpstr>
      <vt:lpstr>Sign Extension Example</vt:lpstr>
      <vt:lpstr>Summary</vt:lpstr>
      <vt:lpstr>Practice Question</vt:lpstr>
      <vt:lpstr>PowerPoint Presentation</vt:lpstr>
      <vt:lpstr>Using Shifts and Masks</vt:lpstr>
      <vt:lpstr>Using Shifts and Masks</vt:lpstr>
      <vt:lpstr>Using Shifts and Masks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Integers II CSE 351 Spring 2020</dc:title>
  <dc:creator>Justin Hsia</dc:creator>
  <cp:lastModifiedBy>Ruth Anderson</cp:lastModifiedBy>
  <cp:revision>189</cp:revision>
  <cp:lastPrinted>2019-10-03T21:53:18Z</cp:lastPrinted>
  <dcterms:created xsi:type="dcterms:W3CDTF">2016-10-03T02:39:59Z</dcterms:created>
  <dcterms:modified xsi:type="dcterms:W3CDTF">2020-04-10T06:40:42Z</dcterms:modified>
</cp:coreProperties>
</file>