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9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1.xml" ContentType="application/vnd.openxmlformats-officedocument.presentationml.notesSlide+xml"/>
  <Override PartName="/ppt/ink/ink1.xml" ContentType="application/inkml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2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3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14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15.xml" ContentType="application/vnd.openxmlformats-officedocument.presentationml.notesSlid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16.xml" ContentType="application/vnd.openxmlformats-officedocument.presentationml.notesSlide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17.xml" ContentType="application/vnd.openxmlformats-officedocument.presentationml.notesSlide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notesSlides/notesSlide18.xml" ContentType="application/vnd.openxmlformats-officedocument.presentationml.notesSlide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19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20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21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notesSlides/notesSlide22.xml" ContentType="application/vnd.openxmlformats-officedocument.presentationml.notesSlide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1" r:id="rId1"/>
  </p:sldMasterIdLst>
  <p:notesMasterIdLst>
    <p:notesMasterId r:id="rId35"/>
  </p:notesMasterIdLst>
  <p:handoutMasterIdLst>
    <p:handoutMasterId r:id="rId36"/>
  </p:handoutMasterIdLst>
  <p:sldIdLst>
    <p:sldId id="770" r:id="rId2"/>
    <p:sldId id="756" r:id="rId3"/>
    <p:sldId id="780" r:id="rId4"/>
    <p:sldId id="781" r:id="rId5"/>
    <p:sldId id="771" r:id="rId6"/>
    <p:sldId id="778" r:id="rId7"/>
    <p:sldId id="620" r:id="rId8"/>
    <p:sldId id="618" r:id="rId9"/>
    <p:sldId id="774" r:id="rId10"/>
    <p:sldId id="779" r:id="rId11"/>
    <p:sldId id="767" r:id="rId12"/>
    <p:sldId id="773" r:id="rId13"/>
    <p:sldId id="685" r:id="rId14"/>
    <p:sldId id="775" r:id="rId15"/>
    <p:sldId id="648" r:id="rId16"/>
    <p:sldId id="768" r:id="rId17"/>
    <p:sldId id="649" r:id="rId18"/>
    <p:sldId id="594" r:id="rId19"/>
    <p:sldId id="643" r:id="rId20"/>
    <p:sldId id="776" r:id="rId21"/>
    <p:sldId id="721" r:id="rId22"/>
    <p:sldId id="743" r:id="rId23"/>
    <p:sldId id="758" r:id="rId24"/>
    <p:sldId id="759" r:id="rId25"/>
    <p:sldId id="595" r:id="rId26"/>
    <p:sldId id="725" r:id="rId27"/>
    <p:sldId id="644" r:id="rId28"/>
    <p:sldId id="777" r:id="rId29"/>
    <p:sldId id="630" r:id="rId30"/>
    <p:sldId id="654" r:id="rId31"/>
    <p:sldId id="762" r:id="rId32"/>
    <p:sldId id="761" r:id="rId33"/>
    <p:sldId id="765" r:id="rId34"/>
  </p:sldIdLst>
  <p:sldSz cx="9144000" cy="6858000" type="screen4x3"/>
  <p:notesSz cx="9296400" cy="7010400"/>
  <p:custDataLst>
    <p:tags r:id="rId3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C97"/>
    <a:srgbClr val="FFFF99"/>
    <a:srgbClr val="4E6F21"/>
    <a:srgbClr val="3E6353"/>
    <a:srgbClr val="C00000"/>
    <a:srgbClr val="0000FF"/>
    <a:srgbClr val="F6F5BD"/>
    <a:srgbClr val="4B2A85"/>
    <a:srgbClr val="FF6600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5" autoAdjust="0"/>
    <p:restoredTop sz="94343" autoAdjust="0"/>
  </p:normalViewPr>
  <p:slideViewPr>
    <p:cSldViewPr snapToObjects="1">
      <p:cViewPr varScale="1">
        <p:scale>
          <a:sx n="73" d="100"/>
          <a:sy n="73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7T22:40:34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 5593 176 0,'-6'-5'66'0,"12"5"-52"0,-6 0 12 0,0 0 4 0,0 0-3 16,0 0 2-16,0 5-5 16,3 6-3-16,0 5-11 15,3 8 2-15,-6 2 2 0,0 3 1 16,0 6 1-16,0 4-2 15,0 4-1-15,0-1-7 16,0 0-2-16,3-5-2 16,3-8-2-16,-6-2 3 15,3-6 2-15,-3-5-13 16,0-6-7-16,0-2-100 31,0 0 62-31,-3-5-28 0</inkml:trace>
  <inkml:trace contextRef="#ctx0" brushRef="#br0" timeOffset="1">624 5858 160 0,'-12'0'60'0,"3"3"-47"0,3 4 10 0,3-1 1 0,0 4-8 15,-6 4-1-15,3 1-5 16,3 7-1 0,-3 1-5-16,3 1-3 0,6 3 2 0,3-6 0 31,3 0-1-31,3-2-2 0,6-6 7 15,3-8 12 1,0 0-11-16,0-13 6 16,-4 0-9-16,-5-13 7 15,3 3-8-15,-6-11 5 0,-3 0 0 16,-6 2 1-16,-9 3-3 16,0 3 1-16,-3 5-5 0,0 3-8 15,-2 5-5-15,-1 3-98 16,6 2 59-16,-3 3-26 15,6 3 0-15,6-3-1 16</inkml:trace>
  <inkml:trace contextRef="#ctx0" brushRef="#br0" timeOffset="2">785 5842 168 0,'0'13'66'16,"0"6"-52"-16,0 10 8 0,0-16 1 0,3 8-5 16,3 3-1-16,-6-3-7 15,6 0-4-15,0-2-3 16,2-3-3-16,4-6 3 0,-3-2 0 15,-3-8 1-15,0-8-7 32,3 3 2-32,0-13-7 0,-3-4 1 15,0 1-2-15,3 3 6 16,-9 4 1-16,3 4 2 16,0 5-3-16,-3 5 0 0,3 10 4 0,0 3 3 15,0-2 14 16,3 2-9-31,3-2 2 0,-3 2-2 0,8 0 1 16,-5-5 8-16,6-5 3 16,3-6-10-16,-9-5-2 0,3-5 1 15,-3-3-4-15,0-5 2 16,-6 0-3-16,-3 0 2 16,0 2-6-16,-3 1-3 15,3 2-17-15,-6 5-7 16,3 6-34-16,3 0-13 15,0 5-28 1</inkml:trace>
  <inkml:trace contextRef="#ctx0" brushRef="#br0" timeOffset="3">1097 5879 208 0,'3'8'79'0,"6"-3"-61"0,-6 3-1 0,3-2-5 16,0-1 3-16,0 0 9 15,3 0-13-15,-3 1 2 0,3-4-4 16,0-2 1-16,3-2-3 16,-3-4 1-16,2-2-5 15,-2-2 0-15,0-3 1 0,-3-3-2 16,-3 3 1-16,-3-1-2 16,-3 4 2-16,-6 2-9 0,0 5-1 15,-2 3-3-15,-4 5 1 16,0 6 3-16,-6 18 3 31,6 3 6-31,9-6 3 16,0 1-5-1,12-3 0-15,0-3-1 0,9-5 0 16,-3-3-9-16,6-3-4 16,3-4-29-16,-1-9-10 15,1-5-46 1</inkml:trace>
  <inkml:trace contextRef="#ctx0" brushRef="#br0" timeOffset="4">1392 5813 252 0,'-6'-19'93'0,"6"17"-72"0,-3-1 14 0,3 3 0 16,-6 0-9-16,0 0-1 0,-3 5-12 16,-3 3-3-16,-3 3-6 15,0 2-5-15,7 0 0 0,-4 1-1 16,6 1-2-16,6 4 0 15,6-3 3-15,6 0-5 16,2 0 2-16,1-1 2 16,0 1 1-16,-3 0 5 15,-3 0 5-15,-3-3 4 16,-12 1 4-16,0-1-9 16,-3-3-2-16,-9-4-11 15,0-1-4-15,4-2-20 16,-7-6-6-16,6 0-26 15,3-5-9-15,9-2-40 16</inkml:trace>
  <inkml:trace contextRef="#ctx0" brushRef="#br0" timeOffset="5">1535 5575 244 0,'-9'0'90'0,"9"5"-70"0,0 3-1 0,0 0-3 0,0 8 1 16,3 10 7-1,3 3 2-15,-6 6 2 0,0 4-15 16,3 6-6-16,3 0 0 16,-3 3-4-16,6-3-2 0,-9-8-9 15,3-5-3-15,3-8-40 16,-6-8-19-16,0-9-52 15</inkml:trace>
  <inkml:trace contextRef="#ctx0" brushRef="#br0" timeOffset="6">1383 5786 260 0,'9'-5'99'0,"0"0"-77"0,12 0 7 0,-9 5-1 15,2-3-11-15,7 0-2 16,3 3-11-16,6 0-2 16,-3 0-2-16,-1 0-33 0,4-2-15 15,0-1-73 1</inkml:trace>
  <inkml:trace contextRef="#ctx0" brushRef="#br0" timeOffset="7">2112 5784 200 0,'-6'-8'77'0,"3"5"-60"0,-6-2 8 16,6 5 2-16,-9 0-10 15,4 3-2-15,-7 5-8 16,0 2-5-16,-3 6-1 16,0 5-1-16,3 6 0 0,3 4 6 15,3 1 4-15,9 0-5 16,0-6-3-16,9-2-1 15,3-8 1-15,0-3 1 0,0-7 1 16,3-9-2-16,0-8 1 16,-3-5-4-16,-3-5-2 15,0-3 2-15,-6 1 0 16,-1 1 1-16,-2 4 0 16,0 2 4-16,0 3 2 15,0 10 13 1,0 6-4-16,0 7-1 15,3 9-7-15,0-1-5 16,3 1-1-16,0 2-1 16,3-2-11-16,6-3-3 0,-6-3-37 15,6-5-17 1</inkml:trace>
  <inkml:trace contextRef="#ctx0" brushRef="#br0" timeOffset="8">2309 5779 268 0,'-21'-3'101'0,"12"3"-78"0,-3 5-11 15,9 0-9-15,-12 6-3 16,3 5 2-16,-3 5 0 16,6 3 1-16,-2 8-2 15,5-3-3-15,3 0 1 0,3 0-4 16,6-5 1-16,2-6 4 15,7-4 4-15,-6-7 3 0,6-9 3 16,3-11-1-16,-9-9 0 16,6-7-3-16,-6-8 1 15,-6-5-4 1,-3-8 0-16,-3-3-6 0,0-3-2 16,-9 3-5-16,6 11 1 15,0 8 9-15,3 10 5 16,0 8 2-16,3 11 3 15,0 12-5-15,0 12-3 16,0 10-1-16,6 8-1 16,0 3 6-16,0 2 4 15,6 3-5-15,-3 0-3 16,3-3-10-16,-3-2-3 0,2-11-34 16,1-10-15-1,6-9-55-15</inkml:trace>
  <inkml:trace contextRef="#ctx0" brushRef="#br0" timeOffset="9">2541 5776 296 0,'-21'-5'112'0,"18"5"-87"0,-9 2-9 0,6 4-9 0,-3-1-12 16,-6 3-1-16,-2 5 0 15,-1 5 4-15,0 4 1 16,6 1-2-16,3 7 0 0,3-1-1 15,9-3 3-15,0-2-2 16,12-6 1-16,-3-2 4 0,6-8 1 16,2-8 5-16,-8-10 3 15,6-11-4-15,-6-9-2 16,0-1 0-16,-3-12 1 16,-6-7-1-16,-3-3 0 15,-6-2-8-15,0 2 0 16,-3 10 1-16,0 9 1 15,3 10 3-15,-6 8 3 16,6 11 0-16,0 10 0 16,3 11-3-16,3 11 1 15,3 7 7-15,3 6 3 16,3 2-2-16,0 0-1 16,0 3-6-16,3-2-3 15,-3-1 0-15,3-8 1 16,0-5-32-16,0-10-14 15,0-8-33-15,2-9-15 0,1-10-14 16</inkml:trace>
  <inkml:trace contextRef="#ctx0" brushRef="#br0" timeOffset="10">2684 5789 268 0,'-9'0'101'0,"9"3"-78"0,3 2-9 15,0 3-8-15,0 3 9 16,3 7 10-16,3 6 4 15,-9 5 3-15,6 0-17 16,-3-2-5-16,0-4 1 0,0-1-1 16,-3-7 4-16,0-1-5 0,0-6-1 15,0-8-6 1,-3-8-4-16,0-8 1 16,0-11 2-16,3-2-7 15,3 0-1-15,0 3 2 0,5-1 0 16,-2 9 0-16,3 2 4 15,3 3 0-15,3 2 1 16,3 3-3-16,0 3 2 16,0-1-15-16,3 4-4 15,-1-1-36-15,4 1-14 16,-3-1-57 0</inkml:trace>
  <inkml:trace contextRef="#ctx0" brushRef="#br0" timeOffset="11">3023 5749 360 0,'-6'3'134'0,"3"-6"-104"0,3 6-6 16,0-3-11-16,0 0-11 15,0 0-2-15,0 3-35 16,0 2-16-16,3 3-93 16,-3 8-42-16</inkml:trace>
  <inkml:trace contextRef="#ctx0" brushRef="#br0" timeOffset="12">3029 5988 344 0,'-12'18'129'0,"9"-13"-100"0,3 1-4 16,0-6-7-16,0 0-16 0,0 0-1 15,9-3-19 1,-6-5-8-16,6-3-118 0,6-4-55 16</inkml:trace>
  <inkml:trace contextRef="#ctx0" brushRef="#br0" timeOffset="13">21290 5749 292 0,'-12'-8'110'0,"12"8"-86"0,0 0-11 0,0 0-9 16</inkml:trace>
  <inkml:trace contextRef="#ctx0" brushRef="#br0" timeOffset="14">21287 5747 370 0,'12'5'-74'15,"3"0"-29"-15,3 1-7 16</inkml:trace>
  <inkml:trace contextRef="#ctx0" brushRef="#br0" timeOffset="15">20829 5683 140 0,'0'-10'55'0,"0"4"-43"0,3 1 14 15,-3 5 6-15,0 0-1 16,0 0 11 0,3 5-17-16,0 9-13 15,0 4-4-15,0 6 2 0,0 5 3 16,-3 5 4-16,0 6 0 16,0 0 1-16,0 0-5 0,0-6-3 15,-3-5-8-15,3-5-1 16,0-6 1-16,0-4 1 15,0-6-1-15,0-3-2 16,0-5 1-16,0-8-1 16,0-3-3-16,3-5 0 15,0-2 2-15,3-1 0 16,0 1-2-16,0-1 0 16,0 3-1-16,2 1 3 15,1 4-2-15,3 0 1 16,0 6 0-16,0 8 0 15,0 10 2-15,-3 3 0 16,0 2 2-16,-3 4 3 16,-3 1-2-16,0-1-2 0,-3-1 0 15,0-3 1-15,0-2-17 16,0-3-4-16,0-2-44 16,6-14-83-1</inkml:trace>
  <inkml:trace contextRef="#ctx0" brushRef="#br0" timeOffset="16">21132 5943 236 0,'-8'10'88'0,"8"-2"-69"0,-3 8 2 15,3-5-5-15,0 2-9 0,0 0-2 16,3 0-2-16,2-2-3 16,1-1 1-16,0-2-32 0,0-5-12 15,0-6-57 1</inkml:trace>
  <inkml:trace contextRef="#ctx0" brushRef="#br0" timeOffset="17">21135 5779 260 0,'-8'0'99'0,"13"0"-77"0,-2 2-11 15,0 3-10-15,3 1-22 16,3 2-6-16,3 0-74 16,0 0-34-1</inkml:trace>
  <inkml:trace contextRef="#ctx0" brushRef="#br0" timeOffset="18">21299 5868 228 0,'-12'0'85'0,"12"-2"-66"0,-6 4 8 16,3 1-2-16,0 0-11 16,-3 2-3-16,0 6-4 0,0 2 0 15,1 3-4-15,-1 0-2 16,0 2 2-16,0 1-7 0,3-1 1 15,3-2 1-15,0-3 1 16,3-2-2-16,3-3 2 16,0-3 1-16,0-5 2 15,2-3-1-15,-2-2 2 16,0 0-7 0,0-3 1-16,-3 0 3 0,0 0 2 15,0 3-3-15,0-1 1 16,0 4-2-16,0 2 0 15,3 2 2-15,3 6 2 16,0 6-6-16,0 2-1 16,0 5 10-16,0 0 9 15,-6 5 4-15,-3 1 4 0,-3-1-10 16,-6-2-2-16,-3-3-6 16,-3-5-1-16,0-3-12 15,-3-5-4-15,0-5-18 16,-2-6-8-16,-1-2-6 15,0-6 0-15,6-7-2 16,6-3 2-16,9-6-26 16</inkml:trace>
  <inkml:trace contextRef="#ctx0" brushRef="#br0" timeOffset="19">21362 5710 244 0,'-3'-3'93'0,"3"6"-72"0,3 2-11 0,0 0-7 16,0 6 6-16,3 5 8 15,0 5-4-15,-3 5-2 16,-1 6-6-16,-2 3 1 0,3 2 3 16,0-8-3-16,-3-6-1 15,0-1-2-15,0-9 0 16,0-3-4-16,3-4 0 15,0-9-6-15,3-7-3 16,3-6-5-16,3-3-2 16,0 1 8-16,0 2 4 15,3 3 2-15,-3 5-1 0,3 5 11 16,-3 8 5 0,-1 6 6-16,-2 5 1 0,0 5-8 15,-3 0-4-15,-3-2-4 16,3-4-3-16,0-1-32 15,0-6-16-15,0-3-71 16</inkml:trace>
  <inkml:trace contextRef="#ctx0" brushRef="#br0" timeOffset="20">21665 5871 236 0,'-3'3'90'0,"3"2"-70"0,3 6 6 0,0-6-3 16,0 3-7-16,3 0 3 16,0 0-10-16,3 0-3 15,0-3-4-15,0 0 1 0,3-5 0 16,-3-2-1-16,0-4-2 16,0-2 3-16,-3-2 2 15,-3-1-11-15,-3 1-3 16,-3-1-7-16,-3 3-1 15,-3 3-1-15,0 2-2 16,-3 6 9-16,-3 2 6 16,0 3 4-16,0 5 1 15,3 1 4-15,3-1 2 0,3 0 4 16,3 3 4-16,3 0-4 16,3 0 2-16,6-1-7 15,3-1-1-15,3-1-9 16,3-2-2-16,3-4-27 15,3-4-10-15,-1-6-60 16</inkml:trace>
  <inkml:trace contextRef="#ctx0" brushRef="#br0" timeOffset="21">21948 5821 276 0,'-21'-3'104'0,"12"3"-81"0,-3 3 3 16,6 2-6-16,-3 0-11 0,1 3-1 16,2 0-6-16,3 3-4 15,3-1 1-15,6 6 0 0,3-2 1 16,5 1-3-16,1 1 2 16,0 0-1-16,3 3 0 15,-9-3 13-15,-6 2 7 16,-9 1 2-16,-6-3 0 15,-9-1-8-15,0-4-3 16,-2-3-10-16,-1-5-1 16,0-3-24-16,3-3-8 0,6-2-18 15,6-6-6-15,6-7-58 16</inkml:trace>
  <inkml:trace contextRef="#ctx0" brushRef="#br0" timeOffset="22">22136 5654 280 0,'-3'3'104'0,"6"5"-81"0,-3 16 5 16,0-9-2-16,0 7-8 16,0 7 1-16,0 8-10 0,3 2-3 15,0 4-4 1,0-1-2-16,-1-5 1 0,1-2-12 0,0-9-3 15,0-5-48-15,0-5-19 16,0-11-36 0</inkml:trace>
  <inkml:trace contextRef="#ctx0" brushRef="#br0" timeOffset="23">22058 5842 332 0,'-6'-5'126'0,"12"2"-98"0,6-2-5 0,-3 2-11 16,3 0-10-16,3-2 1 15,9 0-11-15,2 0-2 16,7-1 5-16,0 4-79 0,3 2-33 16,-7 0 2-16</inkml:trace>
  <inkml:trace contextRef="#ctx0" brushRef="#br0" timeOffset="24">22767 5800 160 0,'-3'-6'63'0,"3"6"-49"0,-3-2 16 0,3 2 5 15,-6 2-8-15,-3 4-3 16,-3 4-8-16,-6 6-2 16,-3 8-8-16,3 5 0 0,0 5 4 15,4-2-2-15,2 0 1 16,3-3-5-16,3-2-1 15,6-4-1-15,3-4 1 16,3-6 4-16,3-5 4 16,3-3-6-16,-1-7-1 15,1-6-4-15,0-8-1 16,0-5 1-16,-3-6 0 16,-3-2-5-16,-3 0 1 15,0 3 0-15,-3 4 2 16,-3 4 3-16,3 5 4 15,-3-1-2-15,3 9-2 0,0 5 2 16,0 5 2-16,3 9 2 16,3 2 3-16,3 5-5 15,3 5-3-15,-3 1-1 16,6-1-1-16,0 1-7 16,2-6-3-16,1-5-25 15,-3-3-12-15,6-8-34 16,6-8-50-16,-3-5 30 15</inkml:trace>
  <inkml:trace contextRef="#ctx0" brushRef="#br0" timeOffset="25">23067 5855 244 0,'-3'-18'93'0,"-3"12"-72"0,-3 4 11 0,6 2 3 16,-3 0-15-16,-5 5-1 15,-4 0-11-15,-3 6-5 16,-3 2-2-16,-3 8-1 0,9-2 0 15,3 2 0-15,3 3 0 16,6 0 0-16,6-3 0 16,6-3 0-16,6-4 0 15,3-6 0-15,0-6 2 16,0-7-1-16,0-8-1 16,-3-9-2-16,-4-7-1 0,-2-2-1 15,-3-6 3-15,-6-8 0 16,-6-3 3-16,0 0-6 15,-2 6 1-15,-1 8 3 16,3 7 4-16,0 9 3 16,-3 7 3-16,9 11-10 15,0 11-2-15,0 10 3 16,6 8 3-16,0 3-1 16,0 5-2-16,0 0-3 15,0-3 1-15,8-2-15 16,-2-6-6-16,3-7-33 15,3-9-15-15,3-4-38 16</inkml:trace>
  <inkml:trace contextRef="#ctx0" brushRef="#br0" timeOffset="26">23282 5794 252 0,'-21'-5'93'0,"12"8"-72"0,-9 2 5 0,9 0-1 16,0 6-14-16,-6 2-3 15,-3 6-1-15,6 4 2 16,1 4-4-16,2-1 1 0,3 1 4 16,6-3-6-16,6-3-2 15,3-5-1-15,5-6 1 16,1-4 1-16,0-9 3 16,6-10-3-16,-6-8-2 15,-3-9-3-15,-9-1-1 0,3-6-1 16,-12-11 0-1,0 3 0-15,-3 0 3 16,-6 3 0-16,6 7 1 0,-3 6 4 16,9 8 2-16,-3 13 2 15,3 8-2 1,0 13-1-16,6 9-1 16,3 4 2-16,0 6 3 15,3 5 5-15,3 5-8 16,3 0-1-16,0-2-5 15,0-3-1-15,0-10-23 16,-1-9-12-16,4-10-28 0,0-8-12 16,0-8-39-1</inkml:trace>
  <inkml:trace contextRef="#ctx0" brushRef="#br0" timeOffset="27">23427 5794 260 0,'-12'0'96'0,"15"6"-75"0,-3 2 3 0,3 0-2 15,0 5 8-15,0 5 6 16,6 3-8-16,-3 3-2 16,0-3-15-16,-3 1-2 0,0-7 1 15,-3-1 0-15,0-4 2 16,0-4-6-16,-3-9-2 16,0-5-7-16,0-8-2 0,3-8-3 15,6 1 0 1,0-7 2-16,9 7 4 0,0-1-1 15,6 5-1-15,9 3 0 16,-10 6 0-16,7 2-30 16,-6 3-15-16,-6 5-94 15</inkml:trace>
  <inkml:trace contextRef="#ctx0" brushRef="#br0" timeOffset="28">21356 3498 276 0,'-12'5'104'0,"12"-5"-81"0,3 0 3 15,-3 0-4-15,0 0-3 16,6-5 1-16,0 2-7 16,3 1 0-16,3-1-8 0,2-2-3 15,4-1 1-15,3-2-4 0,3 0 0 16,-3 0-1-16,0 3-2 15,-1 0-22-15,-2 0-7 16,-3 2-19-16,-3 0-6 16,-3 3-52-1</inkml:trace>
  <inkml:trace contextRef="#ctx0" brushRef="#br0" timeOffset="29">21409 3596 272 0,'-6'-6'101'0,"12"1"-78"0,6 2-7 0,-3 1-8 15,3-1-6-15,6-2 3 16,3 2-2-16,3-2-2 0,-1 2 0 16,1-2-15-16,0 0-5 0,-3-1-76 15,0 4-55 1,-6-1 60-16</inkml:trace>
  <inkml:trace contextRef="#ctx0" brushRef="#br0" timeOffset="30">21894 3196 204 0,'-17'-5'77'0,"11"10"-60"0,-6-5 8 0,6 5 0 16,0 3-7-16,-3 6 0 0,0 2-6 16,-3 10 0-16,3 6-7 15,3 7 1-15,0 1 4 0,6 2-4 16,9-7-1-16,3-3-2 16,6-1 0-16,3-4 0 15,6-9 3-15,-1-4 1 0,10-9 3 16,-6-8-1-16,-3-10 0 15,-7-8-3 1,-2-6 1-16,-9-2-6 0,-6-5-3 16,-6-1-2-16,-6 4 3 15,-3 2-2-15,-2 5 1 16,-1 5-7-16,0 6-2 16,0 5-23-16,3-3-8 15,3 6-29-15,0 3-12 16,9 2-5-1</inkml:trace>
  <inkml:trace contextRef="#ctx0" brushRef="#br0" timeOffset="31">22088 3175 188 0,'0'0'71'0,"0"5"-55"0,0 1 2 16,0 4-1-16,3-2 0 16,0 11 2-16,3 4 5 15,-3 7 2-15,3 1-13 16,-3-2 1-16,0 3 2 0,0-3-4 16,0-2-2-16,0-6-5 15,-3-5-2-15,0-3 1 16,0-2 0-16,0-6 0 15,0-5 0-15,0-3-5 16,3-5-1-16,0-2-8 0,3-4-4 16,3 4 3-16,-1-3 4 15,4 5 2-15,3 2 0 16,0 6 1-16,3 3 0 16,0 5 7-16,-3 3 5 15,0-1 11-15,-6 6 6 16,-7 0 2-16,-2 0 1 15,0-3-9-15,-5 0-1 16,-7 0-9-16,-6 1-3 16,0-4-6-16,-3-2 0 0,3-2-20 15,0-1-7 1,3-3-17-16,4-2-7 0,2 0-26 16,9-2-11-16,6-3-11 31</inkml:trace>
  <inkml:trace contextRef="#ctx0" brushRef="#br0" timeOffset="32">22537 3209 176 0,'0'-8'66'0,"0"3"-52"0,3 5 12 0,-3 0 4 16,0 0-3-16,0 0 2 16,3 5-8-16,0 3-2 15,-3 6-11-15,0 4 6 0,-3 6 5 16,0 5 1-16,0 0 0 15,0 0-8-15,0-2-3 16,-2-1-5-16,5-7-3 16,0-1 0-16,0-5 1 15,0-2-8-15,0-3-3 16,0-3-28-16,0-5-12 16,0 0-45-1,0 0-52-15,5-2 44 16</inkml:trace>
  <inkml:trace contextRef="#ctx0" brushRef="#br0" timeOffset="33">22725 3188 164 0,'0'-2'63'0,"3"2"-49"0,3 0 5 15,-6 0-2-15,3 2 7 16,0 6 7-16,0 0-1 16,0 11 2-16,0 2-18 15,-3 11 10-15,0 2 3 0,-3 3 1 16,0-3 1-16,0-5-14 16,0-2-4-16,0-6-7 15,3-2-3-15,0-6 0 16,0 0-1-16,0-5-16 15,0-3-6-15,0-5-42 16,0 0-16-16,3 0-43 16</inkml:trace>
  <inkml:trace contextRef="#ctx0" brushRef="#br0" timeOffset="34">22978 3477 228 0,'-3'5'85'0,"3"-13"-66"0,0 13 3 16,0-5-3-16,0 0-8 15,0 3-1-15,0-3-6 16,0 0-3-16,0 0 0 16,0 0-6-16,0 0 1 0,3-3-18 15,0 1 10 1,-3-1 5-16,0 3 9 16,0 0 7-16,0 0 10 0,0 0 6 15,-3 3-5-15,3 2 1 16,0-2-12-16,-3-1-5 15,3-2-14-15,0 0-4 16,0 0-35-16,0 0-13 16,6 6-43-1</inkml:trace>
  <inkml:trace contextRef="#ctx0" brushRef="#br0" timeOffset="35">23103 3471 240 0,'-6'3'90'0,"9"-3"-70"0,0 3-3 0,-3-3-5 0,0 0 2 15,0 5 3-15,0-5-13 16,0 0-4-16,0 0-1 16,0 0-5-16,0 0 2 0,6 0-11 15,-3-3-6 1,-3 3 7-16,3-2 5 0,-3 2 10 15,0 0 5-15,0 0 10 16,0 2 5-16,0 4-5 16,0-1-1-16,0-2-9 15,0-3-2-15,0 2-4 16,0-2-3-16,0 0-38 0,0 0-15 16,6 8-49-1</inkml:trace>
  <inkml:trace contextRef="#ctx0" brushRef="#br0" timeOffset="36">23302 3506 200 0,'0'2'74'0,"3"-2"-58"0,-3-2 9 0,0 2 2 15,0 0-12-15,0 0-1 16,0 0-10-16,0 2-3 16,0-2-1-16,0 3-20 0,6-3-7 15,0-3-17-15,0 1-7 0,3-1-20 16,0-5 28 0,-3 8 60-16,0 0 46 15,-6 0 25-15,3 0-32 16,-3 0-15-16,0 8-25 15,0-5-11-15,0-3-3 16,0 5-9-16,0-5-3 0,0 0-49 16,9 0-72-1</inkml:trace>
  <inkml:trace contextRef="#ctx0" brushRef="#br0" timeOffset="37">23722 3199 232 0,'0'0'88'0,"0"2"-69"0,3 6 19 0,0-2 4 15,0 7-7-15,-3 8 2 16,0 8-10-16,0 6-4 15,0-4-13-15,0 4 0 0,0-4 1 16,0-4-6-16,0-3-3 16,0-6-4-16,0-2 1 15,0-3-43-15,0-2-20 16,0 0-83 0</inkml:trace>
  <inkml:trace contextRef="#ctx0" brushRef="#br0" timeOffset="38">23984 3228 136 0,'0'-5'52'0,"0"-1"-41"0,0 1 15 16,0 5 4 0,0 0 2-16,0 0 4 15,0 0-5-15,0 0 1 0,0 0-18 16,0 11 3-16,0 2 3 0,0 11 2 15,0 10 2-15,0 0-7 16,0 6 0-16,0 0-8 16,-3-3-3-16,3-8-3 15,3 0-3-15,-3-10-17 16,9-4-6-16,-3-4-90 16,0-6-69-1,3-10 65-15</inkml:trace>
  <inkml:trace contextRef="#ctx0" brushRef="#br0" timeOffset="39">7827 5379 164 0,'-6'-8'63'0,"6"8"-49"0,0-3 7 0,0 3 0 15,3-2-5-15,0-1 1 0,0 0-1 16,0 1 0-16,0-1-8 16,3 1 1-16,-3 2 4 0,0 0-3 15,0 0 0-15,-3 0 0 16,3 2 1-16,0 3-1 15,-3 9-1-15,3 7-5 16,-3 13-1-16,0 9 5 16,-3 4 5-16,3 3 4 15,-3 1 2-15,0 7-2 16,0 13 2-16,3 3-4 16,-3-5-1-16,3-8-6 15,0-8-3-15,3-5 0 16,-3-9 1-16,0-2-3 15,0-5 0-15,0-5-1 0,-3-4-2 16,0 1-2-16,0-3 1 16,0-5 3-1,-3-2 3-15,0-4-7 0,0-2-3 16,0-5-19-16,0-3-8 16,0-3-32-16,3-2-13 15</inkml:trace>
  <inkml:trace contextRef="#ctx0" brushRef="#br0" timeOffset="40">7857 5379 132 0,'-3'-21'52'0,"-3"31"-41"0,6-18 24 15,3 8 7-15,-3-2-3 16,0-1 0-16,0 3-9 0,3-2-2 15,0-1-15-15,0 0-1 0,0 1 1 16,0-1-1-16,3 0 3 16,3-5-6-16,0 6-1 15,0-1-2-15,0 3-1 16,5 0-3-16,1 0 1 16,3 0 0-16,9-3 3 15,9 1-3-15,8-1 0 16,7 0 1-16,0 3 0 15,-1 0-2-15,-2 3-2 16,-1-6 5-16,4 3 1 16,3 0 4-16,-1 0 1 15,-2 0-1-15,-1 3-1 16,-2-6-3-16,-3 3 1 16,-7-2-2-16,-5 4 2 15,-3-2 2-15,-6 3 2 0,-3 0-3 16,-4-3-3-16,-5 2 2 15,0-2 0-15,-6 0-1 16,0 0-1-16,0 3-3 16,-6-3-2-16,3-3-8 15,-3 3-5-15,0 3-29 16,0-3-10-16,0 0-28 16,0 5-12-16,3 1-37 15</inkml:trace>
  <inkml:trace contextRef="#ctx0" brushRef="#br0" timeOffset="41">8902 5345 204 0,'-3'-3'77'0,"0"8"-60"0,3-5 6 0,0 0-1 16,0 3-3-16,0-3 3 15,-3 5-3-15,3 6 0 16,-3 5-10-16,0 7-5 0,0 14-3 16,0 6 5-16,0 2 6 15,0-3 3-15,0 6 0 16,3 5-1-16,-3 10-1 0,0 6-1 16,0 2 2-1,0-7-3-15,0-3 1 0,0-8-5 16,3-3 1-16,-3-8-3 15,0-2 2-15,3-8-2 16,0-6 2-16,0-5-2 16,0-5 0-16,-3-3-10 15,3-2-2-15,-3-3-40 16,0 0 1 0,0-3 0-16,-3 3-14 15,3-5-6-15,-6 2-41 16</inkml:trace>
  <inkml:trace contextRef="#ctx0" brushRef="#br0" timeOffset="42">7878 6310 176 0,'-6'0'66'0,"0"0"-52"0,-3-5 17 16,6 5 2-16,0 0 10 15,3 3 6-15,-3-3 0 16,3 0 2-16,0 0-28 16,6 2 0-16,-6-2 1 0,0 0-13 15,6 3-6-15,0-3 1 16,3 0 0-16,3 0 0 0,0 0 1 15,3 0-2 1,2-3 2-16,10-2-4 16,6 2 0-16,9 3-1 15,8 0-2-15,4 6 1 0,-4-1 1 16,1 0-3-16,0-2 0 16,2 0 3-16,4-1 1 15,2-2-1-15,1 0-2 16,-1-2 3-16,1-1 0 15,-10-2 3-15,-2 2 3 16,-6 0-2-16,-7 3-2 16,-2 0 2-16,-6 6 0 15,-3-4-1-15,-3 1-1 16,-6 0-3-16,-1-3 1 0,-2 0-2 16,-3 0 2-16,-3-3-20 15,0 0-6-15,-6-2-30 16,0 2-14-16</inkml:trace>
  <inkml:trace contextRef="#ctx0" brushRef="#br0" timeOffset="43">8098 4464 216 0,'-6'5'82'16,"6"-3"-64"-16,0-2 15 0,3 3 4 0,-3-3-1 16,0 0 2-16,0 0-9 15,0-3-3-15,0 3-15 16,3-2-4-16,0-1-3 0,0-5 9 15,0 0 6-15,0-2-10 16,0-4-2-16,0-4-7 16,3-1-1-16,-3 1 1 15,0 2 0-15,0 3-11 16,-3 5-5-16,3 0 8 16,-3 3 4-16,0 5 0 0,3 2 3 15,0 9 14-15,3 7 6 16,0 4-23-16,-3 1-8 15,0 4 9-15,0 5 5 16,0-6 3 0,0 6-3-16,0-3-12 15,2-3 6-15,-2-4-61 16,0-1 36-16,-3-5-129 16,3-3 89-16</inkml:trace>
  <inkml:trace contextRef="#ctx0" brushRef="#br0" timeOffset="44">8074 4733 280 0,'-9'3'104'0,"9"-3"-81"0,3-5-4 0,-3 2 18 16,6 6-23-16,0-9 34 16,6 4-28-16,3-6-9 15,3 3-7-15,9-3-18 0,-1 0 2 16,-5-3-34-1,3 6 25-15,-6 0-132 16,0 2 86-16</inkml:trace>
  <inkml:trace contextRef="#ctx0" brushRef="#br0" timeOffset="45">8429 4281 232 0,'-3'5'88'0,"8"3"-69"0,1 13 8 0,-3-5-1 16,3 5-3-16,-6 3 3 15,3 5-5-15,0 0-1 16,-3 1-9-16,0-7 0 16,0 4-6-16,0-9 1 15,0 1-3-15,0-6 0 16,0 0-1-16,0-5-2 0,0-8-2 16,0-2 1-16,0-6-4 15,3-3-1-15,-3-2 3 16,6 0 1-16,-3-1 4 15,0 6-3-15,3 1 0 16,0-9-4-16,3 13 1 0,0 0 2 16,3 6 1-16,0 2 3 15,-3 1 1-15,0 4 5 16,-6 3 3-16,-3 1-2 16,-3-1 2-16,-3-3-11 31,3 4 1-31,-9-1-9 0,0-3-19 0,0-2-10 15,0-5-1-15,3 0 0 16,0-1 22-16,3-2-33 0,3-2-12 16,9-1-28-1</inkml:trace>
  <inkml:trace contextRef="#ctx0" brushRef="#br0" timeOffset="46">8613 4466 212 0,'0'0'79'0,"0"-2"-61"0,3 2 12 0,0 5 4 16,3 0-5-16,0 3 3 0,3 3-12 16,-3-3-2-16,6 10-10 15,-3-5-3-15,0 1-1 0,5-4-5 16,-5-2 1-16,0 0-24 15,0-3-12-15,3-7-36 16,-6 2-15-16</inkml:trace>
  <inkml:trace contextRef="#ctx0" brushRef="#br0" timeOffset="47">8783 4458 240 0,'-6'11'90'0,"3"-3"-70"0,6 13 15 0,-6-5 0 16,-3 5-3 0,-3 8 1-16,-3 5-12 15,0 1-3-15,0-3-10 0,0-1-7 0,3-7-2 16,0-8-17-16,3 0-8 16,6-5-41-16,3-14-18 15</inkml:trace>
  <inkml:trace contextRef="#ctx0" brushRef="#br0" timeOffset="48">8929 4194 268 0,'-3'-3'101'0,"0"3"-78"0,0 5 2 0,3 9-5 0,0 1-5 16,0 12 1-16,0 10 5 16,-3 3 3-16,0 2-12 15,3 0-5-15,0-2-2 0,3-3-6 16,0-3 1-16,3-7-33 16,0-9-15-16,-1-2-91 15</inkml:trace>
  <inkml:trace contextRef="#ctx0" brushRef="#br0" timeOffset="49">8786 4437 320 0,'-6'0'121'0,"9"-16"-95"0,12 14-2 0,-3-6-6 15,2 8-16-15,4-8-3 16,3 2-31-16,-3 1-122 16,6 2 83-16,3 1-78 15</inkml:trace>
  <inkml:trace contextRef="#ctx0" brushRef="#br0" timeOffset="50">9036 4469 288 0,'-9'13'110'0,"15"-5"-86"0,3-3-6 15,-3-2-8-15,0-3-3 16,3 3 4-16,2-6-4 16,-2 0 1-16,3-5-5 15,-3 3-4-15,6-6 0 0,0-2-1 16,-9 0-2-16,0 0-2 16,-6-3-1-16,-6 3 4 15,-3 5 3-15,-3 0-4 16,-3 8-1-16,0 5-1 0,0 8 4 15,-2 6 1-15,5-3 3 16,0 2 8-16,6 3 3 16,6 3-4-16,3 3-3 15,6-4-3-15,6-1 0 16,2-6-4-16,7-3 0 16,3-5-28-16,6-6-10 15,-3-4-87 1</inkml:trace>
  <inkml:trace contextRef="#ctx0" brushRef="#br0" timeOffset="51">9509 4374 232 0,'-6'-8'88'0,"3"-3"-69"0,0 22 13 0,3-11 2 0,-3-3-9 15,0 3 0-15,-3 5-8 16,0 1 0-16,-3 4-10 16,-3-2-2-16,3 5 1 0,1 1 1 15,2 1 1-15,3 1-4 16,3 0-3-16,6 0-3 0,2-5-1 15,4-3 2-15,3 0 0 16,3-8 1-16,-3-6 2 16,0 1-1-16,-3 0 2 15,-6-1 0-15,-6-2 1 16,-3 0-2-16,-6-7-2 16,-3 4-19-16,0-2-10 15,0 2-25-15,3 3-9 16,3 6-54-1</inkml:trace>
  <inkml:trace contextRef="#ctx0" brushRef="#br0" timeOffset="52">9750 4138 236 0,'-6'-21'90'0,"0"16"-70"0,0-6 17 0,0 11 2 0,-3 0-8 16,0 3-1-16,-2 2-12 15,-1 6-4-15,0 4-8 16,3 9-4-16,3 8 1 0,3 10-4 16,3-2 0-16,3-3 3 15,3 0 1-15,3 0-1 16,0-8-2-16,6-2-8 16,-10-3-3-16,-5-9-34 15,0-1-13-15</inkml:trace>
  <inkml:trace contextRef="#ctx0" brushRef="#br0" timeOffset="53">9461 4389 312 0,'-3'6'118'0,"3"-6"-92"0,27-16-7 0,-12 16-10 15,12-5-5-15,6-1 2 16,5-4-5-16,1-1 0 15,0 1-138-15,-1 2-59 16</inkml:trace>
  <inkml:trace contextRef="#ctx0" brushRef="#br0" timeOffset="54">10241 4268 228 0,'-6'5'85'0,"9"-8"-66"0,3 3 3 0,-6 0-1 15,0 0 4-15,0-2 7 16,-3 2-8-16,-6 2-2 16,3 4-13-16,-9-4 1 0,1 6 3 15,-7 11-7-15,0-1-3 0,-3 6-2 16,6-3-1-16,6 3 0 15,3-3 0-15,6-2-5 16,6-3 1-16,6-3 2 16,0-5 1-16,3-8 3 15,3-5 3-15,0-1 0 16,-3-7 2-16,-3-3-2 16,0-10 2-16,-3-3-2 15,-9-6 0-15,0 1-3 16,-3-3 1-16,-3 2-4 15,0 4-2-15,3 7 2 16,-3 5 2-16,3 9 6 0,3 4 4 16,6 9-13-1,3 13-5-15,6 10 0 16,3 9 4-16,0 2 4 0,0 5 2 16,-1-2-4-16,4-8 1 15,0-6-20-15,3-5-9 16,0-8-16-16,3-5-7 15,-1-2-19-15,-2-14-5 16,0 2-14 0,-3-4 207 15,-6-14-35-31,-6 6 0 16,-3 2-33-16,-6 10-19 15,-3 1-17-15,-3 5-9 16,-3 5-2-16,0 9 0 0,3-1 3 0,0 3-2 15,6 0-2-15,3-3-5 16,0 0 0 0,3-2 2-16,6-3 1 0,0-6-2 15,3-2 0-15,0-8-5 16,0 0 0-16,-3-2 4 16,0-1 2-16,-3 3 2 15,0 0 0-15,-3 3 4 16,0 0 5-16,-3 5-7 15,6 5-1-15,-1 0-1 16,1 3 2-16,3 0-1 16,-3-3-1-16,3 3-13 0,0-8-6 15,0 3-37-15,0-6-16 16,3-5-50 0</inkml:trace>
  <inkml:trace contextRef="#ctx0" brushRef="#br0" timeOffset="55">10521 4006 276 0,'-9'-5'104'0,"9"7"-81"0,3 3-8 0,0 1-11 16,0 7 8-16,3 13 6 16,-3 6 5-16,0 8 3 15,3 5-14-15,0-3-5 0,-3 1-2 16,3-4-8-16,0-2 0 0,0-8-41 15,-3-5-16-15,0-3-70 16</inkml:trace>
  <inkml:trace contextRef="#ctx0" brushRef="#br0" timeOffset="56">10363 4276 332 0,'-9'0'123'0,"12"-8"-95"0,12 5-13 0,-6 0-12 16,6-2-6-1,6 0 1-15,3-3-5 0,2 3-3 16,4-1 6 0,-6 4-38-16,15-4-17 0,-1 4-60 15</inkml:trace>
  <inkml:trace contextRef="#ctx0" brushRef="#br0" timeOffset="57">10759 4212 260 0,'-6'0'96'0,"0"0"-75"0,-9 8 8 0,9-3-3 15,-3 3-14-15,-2 8-4 16,-1-3 1-16,-6 9 2 16,18 7-6-1,0-8-3-15,6-5-1 0,3-6-1 16,0-7 2-16,0-6-6 15,-1-5 1-15,4 0-1 16,-3-5-1-16,-3 0 6 16,0 0 1-16,0 5 6 15,-3 0 3 1,0 5-9-16,0 3 0 0,3 8 4 16,0 3 6-16,3 2-4 15,0 8 0-15,3-5-4 16,3 0-3-16,0 0-7 15,-1-6-1-15,4-4-41 16,0-4-16-16</inkml:trace>
  <inkml:trace contextRef="#ctx0" brushRef="#br0" timeOffset="58">11167 4154 324 0,'-9'0'123'0,"9"0"-95"0,-3 0 5 0,0 0 6 15,6 0-24-15,0 0 8 16,3 0-14-16,3 0 4 15,6-3-5-15,0 1-1 0,3-4-5 16,2 1-2-16,1 0-7 16,-6 0-29-1,3 5 19-15,-6-6-67 16,3 6 47-16</inkml:trace>
  <inkml:trace contextRef="#ctx0" brushRef="#br0" timeOffset="59">11167 4255 312 0,'-9'10'115'0,"6"-13"-89"0,6 9-1 0,-3-6 2 15,6 0-19-15,0-3 8 16,3 3-3 0,3-3 0-16,6 3-5 0,2-2-3 15,4-1-7-15,-3 1-28 16,3-1 16-16,-3-2-146 15,0 2 89-15</inkml:trace>
  <inkml:trace contextRef="#ctx0" brushRef="#br0" timeOffset="60">11602 3974 272 0,'-9'-3'101'0,"6"9"-78"0,-3-4 2 0,12-4-3 15,0-1-8-15,2-10 0 16,4 5-11-16,3 0-3 0,3-3-1 15,0 11 0-15,0 0 3 0,0 11-1 16,-3 2 2-16,-3 8-4 16,-10 6 0-16,1-6 3 15,-11 19 1-15,-7-1-1 16,3-7 1-16,0-5-2 16,0-4 2-16,0-4 4 15,6-6 6-15,3-2-1 16,0-3 3-16,0 0-8 15,3-3-2-15,6-2 1 16,6-3 1-16,3 0-6 16,3 0 0-16,0 0-3 15,5 0 0-15,-5 2-3 16,-3-2 1-16,0 3-22 0,0-1-8 16,-3-4-16-1,0 2-6-15,-3 2-65 16</inkml:trace>
  <inkml:trace contextRef="#ctx0" brushRef="#br0" timeOffset="61">12090 3881 248 0,'0'6'93'0,"-3"-9"-72"0,9 24 3 15,-3-5-5 1,0 8-8-16,-3 8-1 0,-3 7 5 16,3 4 4-16,-3-6-9 15,3-5-1-15,0-6-2 0,-3-5-6 16,3-5 0-16,0-5-6 15,0-3-1-15,0-8-13 16,0-6-3-16,0-2-1 16,3-5-2-16,0 0 8 15,3-3 5-15,0 3 2 16,2 0 4-16,1 5 8 16,3 2 6-16,3 4 9 15,0 7 7-15,0 3-9 16,-3 5-1-16,0 3-2 0,-3 2 2 15,-3 6-7-15,0-8-4 16,0-3-24-16,-3 1-9 16,0-6-56-1,2 0-56-15,1-11 38 16</inkml:trace>
  <inkml:trace contextRef="#ctx0" brushRef="#br0" timeOffset="62">12334 4138 272 0,'-3'0'101'0,"9"3"-78"0,3 2-9 0,-3 0-8 16,3 1 3-16,-1-1 3 15,1-2 3-15,0 2 1 16,3-3-8-16,3-4-3 16,-3-1-3-16,0-5 1 0,-3 0 0 15,-3-2 1-15,0-1-9 16,-9 1-2-16,0 2-9 15,-6 0-5-15,-3 2-5 16,-3 6-1-16,0 6 10 16,-3 2 7-16,3 5 11 15,4 3 5-15,2 2 3 0,6 1 2 16,3 2 1-16,6-3 2 16,3-4-3-16,5-1-1 15,4-5-20-15,6 0-5 16,3-8-46-16,0-3-18 15,-1-7-16 1</inkml:trace>
  <inkml:trace contextRef="#ctx0" brushRef="#br0" timeOffset="63">12625 4114 284 0,'-17'21'107'0,"14"-10"-83"0,-9 8-18 0,6-9-14 15,0 3-9-15,-3-2 2 16,3 0-26-16,0-6-13 16,0 3-38-16,3-6-17 15</inkml:trace>
  <inkml:trace contextRef="#ctx0" brushRef="#br0" timeOffset="64">12512 4112 288 0,'-3'2'110'0,"9"4"-86"0,9 2 7 16,-6-1-4-16,3 1-6 16,0 6-1-16,3 1-13 15,6 1-4-15,0-2-2 16,2-1-41-16,1-5-15 0,-3-8-81 16</inkml:trace>
  <inkml:trace contextRef="#ctx0" brushRef="#br0" timeOffset="65">13099 4056 220 0,'-12'-13'82'0,"3"10"-64"0,0 1 18 0,3 2 2 16,-3 0-11-16,-3 5-1 0,-6 5-11 16,0 4-4-16,-2 4-6 15,2 3-6-15,3 1 0 0,6 1-1 16,12 1 0-16,3-5 0 15,6-3 0-15,3-9 4 16,3-1 1-16,-1-9-1 16,4-7 1-16,0-9 0 15,-3-2 1-15,0-3-2 16,-6-5 1-16,-3 0-2 16,-6-6 2-16,-3 4-4 15,-3-1 0-15,-3 5-1 16,0 4 0-16,0 1 2 0,0 7 2 15,0 4-1-15,0 19 2 16,3 3-2 0,0 7 6-16,6 6 5 15,3 2-4-15,0 3 0 16,3 1-6-16,3 1-4 16,0-7-10-16,2 0-5 15,-2-8-29-15,3-6-10 16,0-7-68-1</inkml:trace>
  <inkml:trace contextRef="#ctx0" brushRef="#br0" timeOffset="66">13268 4001 296 0,'-6'-8'110'0,"6"13"-86"0,3 5-9 0,0-2-10 0,0 3 0 15,0 2 6-15,0 6-3 16,-3-3 0-16,3-1-4 15,0 1-5-15,0-5-2 0,0-3-42 16,3-3-20-16,-6-5-55 16</inkml:trace>
  <inkml:trace contextRef="#ctx0" brushRef="#br0" timeOffset="67">13245 3929 288 0,'-6'5'110'0,"6"-18"-86"0,9 10-20 0,-9 3-13 16,6 3-23-16,-1 5-6 16,7-3-67-16,3 1-29 15</inkml:trace>
  <inkml:trace contextRef="#ctx0" brushRef="#br0" timeOffset="68">13465 3977 264 0,'-12'5'99'0,"3"-5"-77"0,0 3-7 0,6-3-5 16,-3 5-3-16,-6 3 6 16,0 0-1-16,-3 2 1 15,4 4-7-15,2-1 0 0,3 3 1 16,3 0-6-16,3-6 0 0,3-2-6 31,3 0 3-31,6-5-1 0,-1-3-3 16,1-3-1-16,0-2-1 15,-3-3 2-15,-3 0 4 16,-3 0 3-16,3 5 4 0,-3-2-7 16,0 2-3-16,0 9-8 15,3 4 2 1,0 9 3-16,3 7 16 16,-3 3 9-16,0 0 12 15,-3-2 6-15,-3-3-3 16,-3 0-2-16,-3-1-12 15,-6-7-4-15,-3-5-6 0,-3-3 0 16,-6-6-14-16,6-4-5 16,-2-4-22-16,2-4-8 15,3-9-23-15,3-4-8 16,9-1-49 0</inkml:trace>
  <inkml:trace contextRef="#ctx0" brushRef="#br0" timeOffset="69">13542 3974 320 0,'-3'5'121'0,"6"3"-95"0,-3 6-8 0,3-7-11 16,0 1-5-16,-3 6 3 16,0 4 0-16,0-5 2 15,-3 1-4-15,0-4-8 0,3 1-5 0,0-3-69 16,0-3-30-16,3-5-7 15</inkml:trace>
  <inkml:trace contextRef="#ctx0" brushRef="#br0" timeOffset="70">13533 3850 320 0,'-15'-8'121'0,"18"8"-95"0,3-8-33 16,0 3-20-16,3-1-4 0,0 1 5 15,0-3 6-15,3 0 5 16,0 0 0-16,0 0-5 16,0 0 11-1,0 0 22 1,0 6-6-16,-4 2 42 0,1 5-27 0,0 8 20 31,0 3-24-31,-3 8 0 0,0 2-12 0,-3 6-10 16,3 0 2-16,-6-3-35 15,3 0 20-15</inkml:trace>
  <inkml:trace contextRef="#ctx0" brushRef="#br0" timeOffset="71">13617 3908 308 0,'-6'-8'115'16,"6"8"-89"-16,21-3-8 0,-13 1-12 15,4 2-7-15,3-3-23 16,3 0 12-16,6-2-124 16,0 2 75-16</inkml:trace>
  <inkml:trace contextRef="#ctx0" brushRef="#br0" timeOffset="72">13941 3860 324 0,'-21'6'123'0,"21"-6"-95"0,-18 8-8 0,15-1-9 15,0-4-15-15,0 0-1 16,0 5 2-16,3 0 1 16,3 2 2-16,0 6 6 15,6 0-3 1,0 0 21-16,3 2-13 0,-6 1 23 15,0-1-19 1,-9 1 8-16,3 2-13 16,-15-2-54-16,0-4 23 0,-11-1-164 15,2-1 103-15</inkml:trace>
  <inkml:trace contextRef="#ctx0" brushRef="#br0" timeOffset="73">8030 6051 204 0,'0'16'77'0,"-6"-11"-60"0,6-2 8 0,0-3 0 16,3 2-2-16,-3-2 1 16,0 0-5-16,0 0 1 15,3 0-11-15,-3 0 1 0,3-2 3 16,-3-9-3-16,3-2 2 15,0-8-5-15,3-3-2 16,-1-8-2-16,4-5-3 16,0 3-6-16,0-6-4 15,0 6 3-15,0 2 2 16,-3 6 3-16,0 4 1 16,-3 4 9-16,0 5 7 15,0-1-5-15,0 6-3 16,3 3-4-16,0 3-3 15,0 2-2-15,0 2 1 16,3 6-1-16,0 3 0 0,0 5 8 16,-1 5 4-16,1 5-3 15,0 9 1-15,0 2-3 16,0 5 2 0,0-5-6-16,0-5-1 0,3-3 0 15,-3-8 2-15,-3-2-10 16,-3-4-2-16,0-7-22 15,0-2-6-15,-3-4-12 16,-3-4-2-16,-3-1-50 16,0-8-33-1,-3-4 60-15</inkml:trace>
  <inkml:trace contextRef="#ctx0" brushRef="#br0" timeOffset="74">8030 5919 280 0,'-6'-3'104'0,"6"-2"-81"0,6 2 3 0,-3 1-6 16,0-1-2-16,6-2 1 15,2-1-2-15,10-2 0 16,6 0-9-16,3 3-7 0,3 0-4 16,-1 0-1-16,-5-1 3 15,-6 1-42-15,-6 5-16 16,3-5-74-1</inkml:trace>
  <inkml:trace contextRef="#ctx0" brushRef="#br0" timeOffset="75">8429 5691 260 0,'-3'21'99'0,"3"-34"-77"0,3 29 11 16,-3-5 2-16,0 7-12 15,0 6-1-15,-3 8-7 16,0 2-1-16,0 3-8 16,0 3-4-16,0-6-1 0,0-5-1 0,3-5 2 15,0-8-23-15,0-5-11 16,-3-6-60-16,6-13-26 15</inkml:trace>
  <inkml:trace contextRef="#ctx0" brushRef="#br0" timeOffset="76">8375 5752 200 0,'3'3'74'16,"-6"2"-58"-16,0-10 3 0,9-1-2 16,-6 1-7-16,0 5 2 0,0 0-3 15,0-5 2-15,-3 2-6 16,0-2 6-16,0 5 4 0,-3-3 6 15,6 6 2-15,0-3-6 16,0-3 0-16,3-2-8 16,-3 5-1-16,6-3-6 15,-6 3-2-15,9-5 2 16,0-3 1 0,3 5 1-16,3-5-5 0,-1 8 1 15,1 0 0 1,0 3 0-16,0 2 2 0,-6 6 3 15,0 0 2-15,-6 2 3 16,-6 3-1-16,-3-3 0 16,0 3-5-16,0 2-1 15,-3-4-1-15,3-4-2 16,0-2-2-16,3 0-1 16,3 0-7-16,3-3-2 15,3 3 5-15,6 0 1 16,3 8 4-16,3-3 1 15,0 3 1-15,0 3 0 16,-1 2 11-16,-5 0 5 16,-3 0 9-16,-6-2 7 0,-6-3-6 15,-9-1-1-15,0-4-10 16,-2-3-4 0,-4 0-13-16,0-3-4 0,-3 0-26 15,6-5-11-15,6 0-36 16,0-2-14-16,6-1-46 15</inkml:trace>
  <inkml:trace contextRef="#ctx0" brushRef="#br0" timeOffset="77">7214 6948 88 0,'-9'0'33'0,"9"3"-26"0,0-1 3 0,0 1 1 15,0-3 2-15,0 0 4 16,0 0-9-16,0 5-4 15,0-2-3-15,0-3 1 16,-3 0-1-16,3 2-1 16,0-4 1-16,-3 2-1 15,3 0-9-15,0-3-4 16,0 1-22-16,0 2-10 16</inkml:trace>
  <inkml:trace contextRef="#ctx0" brushRef="#br0" timeOffset="78">7196 6922 120 0,'3'5'46'0,"-3"-10"-35"0,0 7-2 0,3-4 0 16,-3 2 5-16,0 0 3 16,3-3 7-16,0 3 5 15,-3-3-1-15,0 3 3 16,-3-2-17-16,0 2 5 0,0-3 4 15,0 6-1-15,-3-1-1 16,-3-2-7-16,3 6-4 16,0 4-3-16,-3 3 0 15,-5 1-2-15,8 7 0 16,-3-3-3-16,6 9-2 16,-3-6 1-16,6 0 1 15,6 3-1-15,0-3-1 16,3-5-2-16,3-3 1 15,2-2 3-15,1-9 1 0,0-4 5 16,3-6 3-16,-3 0-4 16,0-8 1-16,-3-3-3 15,-6 1 2-15,-6-1 5 16,-3-2 4-16,-3 0-6 16,-6 0-1-16,0 2 4 15,-3 3 1-15,0 3-5 16,3 3-1-16,0 4-11 15,3 4-5-15,3 2-14 16,3 0-6-16,3 0-18 16,9 0-9-16,3 0-14 15,6 0-7-15,3-3-32 16</inkml:trace>
  <inkml:trace contextRef="#ctx0" brushRef="#br0" timeOffset="79">7390 6877 204 0,'-3'0'77'0,"9"2"-60"0,-12 1 2 0,6-1-2 16,0-2-2-16,0 6 0 15,0 2-1-15,3 2-1 16,0 6-7-16,0 5 9 0,-3 6 7 16,3-6-5-16,-3 5-2 15,-3-2-4-15,3-3 0 16,-3-5-4-16,3 0-2 15,0-5-2-15,0-3 0 16,0 0 0-16,0-6 3 0,-3 4-3 16,0-4 0-1,3-4-6-15,0-1 0 16,3-5-6-16,0 0 1 0,3 0 2 16,3 3 1-16,2 2 3 15,4 3 1-15,-3-3-2 16,3 9 0-16,0 2 4 15,0 0 3-15,-3 2 5 16,-3-2 5-16,-3 0 5 16,0-3 3-16,-9 3 6 15,-3-2-15 1,-6-4-5-16,-6 1-10 16,-3-3-1-16,3 0-19 0,3-3-6 15,0 1-9-15,7 2-5 16,-1 0-30-16,21-3-78 31</inkml:trace>
  <inkml:trace contextRef="#ctx0" brushRef="#br0" timeOffset="80">7711 6964 132 0,'-3'-16'49'0,"3"13"-38"0,0 1 10 0,0 2 2 15,0-3 4-15,0 0 6 16,0 1-5-16,0 2 0 16,0 0-15-16,3-3-1 0,-3 0 1 15,3 11 10 1,0 6-5-16,-3 4-1 16,0-5 0-16,0 16 9 15,0 3-2 1,0-5-11-16,0-4-5 15,0-1-8-15,0-4-2 16,0-2-2-16,0-5 0 16,3-3-24-16,0-6-11 0,3-2-18 15,-3-2-7-15,6-6-45 16</inkml:trace>
  <inkml:trace contextRef="#ctx0" brushRef="#br0" timeOffset="81">7857 6993 172 0,'0'-8'66'0,"6"5"-52"0,-9 6 14 16,6-3 5-16,-3 3-6 16,0-1 1-16,-3 4-11 0,0 4-5 15,-3-2-7 1,0 3 5-16,0 5 3 0,3-1-2 0,3 1-1 15,0-2-4-15,6 1 1 16,6-1-4-16,-3 4-2 16,9-2 2-16,-3-5 2 15,3-6 4-15,-1 0 5 16,-2-7-4-16,0-6 0 16,0-3-2-16,-6-2 2 15,0-3-3-15,-6 0 1 16,-3-8-1-16,-6 3 1 15,0-3-4-15,-6 3-1 16,0 5-1-16,-3 3 1 0,0 8-11 16,4-1-4-16,-1 1-12 15,6 5-33 1,3 3 1 0,9 2-39-1,3-5-49-15,2-3 41 16</inkml:trace>
  <inkml:trace contextRef="#ctx0" brushRef="#br0" timeOffset="82">8068 6953 220 0,'-3'0'82'0,"9"-2"-64"0,-6 7-9 16,0-5-7-16,3 5 9 15,0 3 9-15,0 5 4 0,0 3 3 16,-3 3-15-16,0-1 11 0,3 3 4 15,-3-5-12-15,3 3-3 16,0-1-10-16,0-4-2 16,3-6-16-16,0-1-6 15,0-1-20 1,3-9-9-16</inkml:trace>
  <inkml:trace contextRef="#ctx0" brushRef="#br0" timeOffset="83">8223 6966 232 0,'-12'14'88'0,"12"-4"-69"0,-3-2-3 0,3 0-6 0,0 5 11 16,-3 1 9-16,3 4-2 15,3 1-2-15,3-1-14 16,3 1-8-16,0-6 0 0,6-2-1 15,0-6 3-15,3-5-1 16,3-5 2-16,-1-3-2 16,-2-6 0-16,-6-2 3 15,-3-5 5-15,-9 3-1 16,-6-3 1-16,-3-1-7 16,-6 7-4-16,0-1-8 15,1 8-1-15,-1 0-15 16,3 5-5-16,3 1-24 15,0 4-10-15,6 1-60 16,3-3-31-16,6-3 75 16</inkml:trace>
  <inkml:trace contextRef="#ctx0" brushRef="#br0" timeOffset="84">8708 6900 232 0,'3'0'88'0,"-3"0"-69"0,3 3 13 0,0 0 0 16,0 2-2-16,-3 3 2 16,0 8-13-16,0 0-4 15,-3 10-9-15,0 1-2 0,3 2 2 16,0-3-3-16,0 1 0 15,0-4-1-15,0-4-2 16,3-3-15-16,-3-3-7 16,0-5-25-16,0 0-9 15</inkml:trace>
  <inkml:trace contextRef="#ctx0" brushRef="#br0" timeOffset="85">8836 6974 192 0,'-3'-2'74'16,"3"10"-58"-16,3-11 12 0,-6 8-1 0,0 1-7 16,0 4-1-16,-6 9-3 15,3-3 0 1,6 7-6-16,-2 1-2 0,7-3-4 15,1 1-1-15,3-4 3 16,3-5 1-16,0-2 3 0,0-6 1 16,3-5 1-16,0-8 2 15,-3 0-1-15,0-8 2 16,-3-5-6-16,-3 0-3 16,-6-3-1-16,-3 1 1 15,-3-1-3-15,-3 3-2 16,0-1-9-16,-3 6-3 15,0 6-7-15,-3 2-4 16,0 3-15-16,6 2-6 16,0 3-17-16,6 0-7 15,6 0-28 1</inkml:trace>
  <inkml:trace contextRef="#ctx0" brushRef="#br0" timeOffset="86">9009 6932 260 0,'0'3'99'0,"9"2"-77"0,0 3-9 15,-3 0-7-15,0 5 3 16,-3 3 3-16,0 5 6 16,-3 0 3-16,3 3-11 15,0 0-3-15,0-3-1 0,3-2-8 16,-3-3-3-16,-1-3-28 0,4-5-14 15,-3-6-48 1,6-4-46-16,-3-6 50 16</inkml:trace>
  <inkml:trace contextRef="#ctx0" brushRef="#br0" timeOffset="87">9188 6916 256 0,'0'11'96'0,"3"-6"-75"0,2 8-10 0,1-2-8 16,-3 7 10-16,0 1 9 16,0 5-3-16,-3 0 2 15,0-1-12-15,3 4-5 0,-3-3-3 16,3-6-54-16,0-5-22 0,0 1-39 16</inkml:trace>
  <inkml:trace contextRef="#ctx0" brushRef="#br0" timeOffset="88">8143 6165 188 0,'3'-3'71'0,"-3"6"-55"0,0-8 11 0,0 5 3 16,0 10-9-16,-3 3-2 16,0 6-5-16,-6 7 1 15,0 11-8-15,0 11 0 0,-3 2 0 16,3-5 8-16,-3 3 4 15,3-3-7-15,0-5-2 16,6-3-8-16,-3-6-2 16,1-2 0-16,2-7 2 15,0-7-23-15,0-4-8 16,0 0-28-16,0-3-11 16,3-3-35-1</inkml:trace>
  <inkml:trace contextRef="#ctx0" brushRef="#br0" timeOffset="89">8012 6628 200 0,'3'-5'77'0,"-6"7"-60"0,0-2-5 0,6 11 27 15,0 2-9-15,0 3-3 16,-3 5-4-16,0 3-13 15,0 0 0-15,0-3 3 0,0-5-9 16,3-3-2-16,0-2 0 0,-3-4 1 16,3-1-4-16,-3-6 1 15,6-3 0-15,0-5 2 16,3 0-6-16,-1-2-1 16,4-4-16-16,0 1-6 15,3-3-41-15,3-2-17 16</inkml:trace>
  <inkml:trace contextRef="#ctx0" brushRef="#br0" timeOffset="90">8437 6160 192 0,'-3'-24'74'0,"3"37"-58"0,6 0 1 0,-3-10-6 16,-3-3 8-16,3 2 5 16,3 9 1-16,0 8 0 15,3-1-14 1,0 6 2-16,6 10 3 0,0 9 1 0,3 4 1 15,3 1-7-15,2-8-2 16,4 2-5-16,-3-8-1 16,-3-5 1-16,0-5 0 15,-6-3-7-15,-1-2 0 16,-5-9-17-16,0-2-4 16,-3 0-19-16,0-2-8 15</inkml:trace>
  <inkml:trace contextRef="#ctx0" brushRef="#br0" timeOffset="91">8756 6562 228 0,'-6'-6'88'0,"3"4"-69"0,9 4-9 0,-3 1-8 0,-3-3 9 15,3 5 7-15,-3 3 3 16,0 3 2-16,6 5-13 15,-3 2-3-15,3 1-3 0,3-1-2 16,-3 6 1-16,0-5-2 16,0 2 4-1,-3-5 1-15,0-3 2 0,-6-8 2 16,0 0-1-16,-6-2 2 16,-3-3-2-16,-3-5 0 15,0 2-8-15,0-2 0 16,0 2-12-16,3-2-5 15,3 2-39-15,3 1-14 16,0 7-50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19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1"/>
            <a:ext cx="6790414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19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enin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Thymine" TargetMode="External"/><Relationship Id="rId5" Type="http://schemas.openxmlformats.org/officeDocument/2006/relationships/hyperlink" Target="https://en.wikipedia.org/wiki/Guanine" TargetMode="External"/><Relationship Id="rId4" Type="http://schemas.openxmlformats.org/officeDocument/2006/relationships/hyperlink" Target="https://en.wikipedia.org/wiki/Cytosine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14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5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0" indent="0">
              <a:buNone/>
            </a:pPr>
            <a:r>
              <a:rPr lang="en-US" baseline="0" dirty="0"/>
              <a:t>House analogy:  each byte is a house, which has a unique address/number.  Address space is the block, size of address space is how many houses are on this block.</a:t>
            </a:r>
          </a:p>
          <a:p>
            <a:pPr marL="0" indent="0">
              <a:buNone/>
            </a:pPr>
            <a:endParaRPr lang="en-US" baseline="0" dirty="0"/>
          </a:p>
          <a:p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65535" lvl="2" indent="-165535" defTabSz="882853"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08999" lvl="3" indent="-132428" defTabSz="882853">
              <a:buFont typeface=".AppleSystemUIFont" charset="-120"/>
              <a:buChar char="–"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  <a:endParaRPr lang="en-US" dirty="0"/>
          </a:p>
          <a:p>
            <a:pPr marL="165535" lvl="2" indent="-165535" defTabSz="882853"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116091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this course, we’ll be doing everything in 64-bits</a:t>
            </a:r>
          </a:p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9975" y="104775"/>
            <a:ext cx="5273675" cy="3956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2428" indent="-132428" defTabSz="882853">
              <a:defRPr/>
            </a:pPr>
            <a:r>
              <a:rPr lang="en-US" dirty="0"/>
              <a:t>Today we’ll be talking about </a:t>
            </a:r>
            <a:r>
              <a:rPr lang="en-US" b="1" dirty="0"/>
              <a:t>the basic</a:t>
            </a:r>
            <a:r>
              <a:rPr lang="en-US" b="1" baseline="0" dirty="0"/>
              <a:t> execution model</a:t>
            </a:r>
            <a:r>
              <a:rPr lang="en-US" b="0" baseline="0" dirty="0"/>
              <a:t>, and focusing on how data gets </a:t>
            </a:r>
            <a:r>
              <a:rPr lang="en-US" b="1" baseline="0" dirty="0"/>
              <a:t>stored</a:t>
            </a:r>
            <a:r>
              <a:rPr lang="en-US" b="0" baseline="0" dirty="0"/>
              <a:t> in memory and </a:t>
            </a:r>
            <a:r>
              <a:rPr lang="en-US" b="1" baseline="0" dirty="0"/>
              <a:t>addressed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1293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7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CPU</a:t>
            </a:r>
          </a:p>
          <a:p>
            <a:pPr lvl="1"/>
            <a:r>
              <a:rPr lang="en-US" dirty="0"/>
              <a:t>Looks funny because of heat sink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80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8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76571"/>
            <a:r>
              <a:rPr lang="en-US" dirty="0"/>
              <a:t>CPU:</a:t>
            </a:r>
            <a:r>
              <a:rPr lang="en-US" baseline="0" dirty="0"/>
              <a:t> all computations done here</a:t>
            </a:r>
          </a:p>
          <a:p>
            <a:pPr marL="132428" indent="-176571"/>
            <a:r>
              <a:rPr lang="en-US" baseline="0" dirty="0"/>
              <a:t>Memory: big array of bytes</a:t>
            </a:r>
            <a:endParaRPr lang="en-US" dirty="0"/>
          </a:p>
          <a:p>
            <a:pPr marL="132428" indent="-176571"/>
            <a:r>
              <a:rPr lang="en-US" dirty="0"/>
              <a:t>Big</a:t>
            </a:r>
            <a:r>
              <a:rPr lang="en-US" baseline="0" dirty="0"/>
              <a:t> pipe between CPU and memory, in order to </a:t>
            </a:r>
            <a:r>
              <a:rPr lang="en-US" b="1" baseline="0" dirty="0"/>
              <a:t>keep CPU fed</a:t>
            </a:r>
          </a:p>
          <a:p>
            <a:pPr marL="132428" indent="-176571"/>
            <a:r>
              <a:rPr lang="en-US" b="1" baseline="0" dirty="0"/>
              <a:t>Bus:</a:t>
            </a:r>
            <a:r>
              <a:rPr lang="en-US" b="0" baseline="0" dirty="0"/>
              <a:t> connect everything else to each other</a:t>
            </a:r>
          </a:p>
          <a:p>
            <a:pPr marL="308999" lvl="1" indent="-176571"/>
            <a:r>
              <a:rPr lang="en-US" b="0" baseline="0" dirty="0"/>
              <a:t>Bus just means you broadcast on it (to everyone)</a:t>
            </a:r>
          </a:p>
          <a:p>
            <a:pPr marL="308999" lvl="1" indent="-176571"/>
            <a:r>
              <a:rPr lang="en-US" b="0" baseline="0" dirty="0"/>
              <a:t>Same root as the other kind of “bus”</a:t>
            </a:r>
            <a:endParaRPr lang="en-US" b="1" baseline="0" dirty="0"/>
          </a:p>
          <a:p>
            <a:pPr marL="132428" indent="-176571"/>
            <a:r>
              <a:rPr lang="en-US" baseline="0" dirty="0"/>
              <a:t>Disks bigger storage, slower, farther away, </a:t>
            </a:r>
            <a:r>
              <a:rPr lang="en-US" b="1" baseline="0" dirty="0"/>
              <a:t>persistent</a:t>
            </a:r>
          </a:p>
          <a:p>
            <a:pPr marL="132428" indent="-176571"/>
            <a:r>
              <a:rPr lang="en-US" baseline="0" dirty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9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32428" defTabSz="882853"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2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n-lt"/>
                <a:ea typeface="+mn-ea"/>
                <a:cs typeface="+mn-cs"/>
                <a:hlinkClick r:id="rId3" tooltip="Adenine"/>
              </a:rPr>
              <a:t>adenine</a:t>
            </a:r>
            <a:r>
              <a:rPr lang="en-US" sz="1200" dirty="0">
                <a:latin typeface="+mn-lt"/>
                <a:ea typeface="+mn-ea"/>
                <a:cs typeface="+mn-cs"/>
              </a:rPr>
              <a:t> (A), </a:t>
            </a:r>
            <a:r>
              <a:rPr lang="en-US" sz="1200" dirty="0">
                <a:latin typeface="+mn-lt"/>
                <a:ea typeface="+mn-ea"/>
                <a:cs typeface="+mn-cs"/>
                <a:hlinkClick r:id="rId4" tooltip="Cytosine"/>
              </a:rPr>
              <a:t>cytosine</a:t>
            </a:r>
            <a:r>
              <a:rPr lang="en-US" sz="1200" dirty="0">
                <a:latin typeface="+mn-lt"/>
                <a:ea typeface="+mn-ea"/>
                <a:cs typeface="+mn-cs"/>
              </a:rPr>
              <a:t> (C), </a:t>
            </a:r>
            <a:r>
              <a:rPr lang="en-US" sz="1200" dirty="0">
                <a:latin typeface="+mn-lt"/>
                <a:ea typeface="+mn-ea"/>
                <a:cs typeface="+mn-cs"/>
                <a:hlinkClick r:id="rId5" tooltip="Guanine"/>
              </a:rPr>
              <a:t>guanine</a:t>
            </a:r>
            <a:r>
              <a:rPr lang="en-US" sz="1200" dirty="0">
                <a:latin typeface="+mn-lt"/>
                <a:ea typeface="+mn-ea"/>
                <a:cs typeface="+mn-cs"/>
              </a:rPr>
              <a:t> (G), or </a:t>
            </a:r>
            <a:r>
              <a:rPr lang="en-US" sz="1200" dirty="0">
                <a:latin typeface="+mn-lt"/>
                <a:ea typeface="+mn-ea"/>
                <a:cs typeface="+mn-cs"/>
                <a:hlinkClick r:id="rId6" tooltip="Thymine"/>
              </a:rPr>
              <a:t>thymine</a:t>
            </a:r>
            <a:r>
              <a:rPr lang="en-US" sz="1200" dirty="0">
                <a:latin typeface="+mn-lt"/>
                <a:ea typeface="+mn-ea"/>
                <a:cs typeface="+mn-cs"/>
              </a:rPr>
              <a:t> (T)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9C353-C064-48F2-9AA4-8E67F0D81FC7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8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12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2428" indent="-132428" defTabSz="882853"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70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13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06738" y="557213"/>
            <a:ext cx="3679825" cy="2759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90269" y="3493012"/>
            <a:ext cx="7916087" cy="32434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Take EE/CSE469 to</a:t>
            </a:r>
            <a:r>
              <a:rPr lang="en-US" baseline="0" dirty="0"/>
              <a:t> learn about the internal workings and design of the CPU, but we will reveal a few more details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0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809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6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0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2595" y="-2231"/>
            <a:ext cx="13388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192807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953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2" Type="http://schemas.openxmlformats.org/officeDocument/2006/relationships/tags" Target="../tags/tag118.xml"/><Relationship Id="rId16" Type="http://schemas.openxmlformats.org/officeDocument/2006/relationships/tags" Target="../tags/tag132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10" Type="http://schemas.openxmlformats.org/officeDocument/2006/relationships/tags" Target="../tags/tag126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18.png"/><Relationship Id="rId5" Type="http://schemas.openxmlformats.org/officeDocument/2006/relationships/tags" Target="../tags/tag138.xml"/><Relationship Id="rId10" Type="http://schemas.openxmlformats.org/officeDocument/2006/relationships/customXml" Target="../ink/ink1.xml"/><Relationship Id="rId4" Type="http://schemas.openxmlformats.org/officeDocument/2006/relationships/tags" Target="../tags/tag137.xml"/><Relationship Id="rId9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160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tags" Target="../tags/tag169.xml"/><Relationship Id="rId39" Type="http://schemas.openxmlformats.org/officeDocument/2006/relationships/tags" Target="../tags/tag182.xml"/><Relationship Id="rId21" Type="http://schemas.openxmlformats.org/officeDocument/2006/relationships/tags" Target="../tags/tag164.xml"/><Relationship Id="rId34" Type="http://schemas.openxmlformats.org/officeDocument/2006/relationships/tags" Target="../tags/tag177.xml"/><Relationship Id="rId42" Type="http://schemas.openxmlformats.org/officeDocument/2006/relationships/tags" Target="../tags/tag185.xml"/><Relationship Id="rId47" Type="http://schemas.openxmlformats.org/officeDocument/2006/relationships/tags" Target="../tags/tag190.xml"/><Relationship Id="rId50" Type="http://schemas.openxmlformats.org/officeDocument/2006/relationships/tags" Target="../tags/tag193.xml"/><Relationship Id="rId55" Type="http://schemas.openxmlformats.org/officeDocument/2006/relationships/notesSlide" Target="../notesSlides/notesSlide13.xml"/><Relationship Id="rId7" Type="http://schemas.openxmlformats.org/officeDocument/2006/relationships/tags" Target="../tags/tag150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9" Type="http://schemas.openxmlformats.org/officeDocument/2006/relationships/tags" Target="../tags/tag172.xml"/><Relationship Id="rId11" Type="http://schemas.openxmlformats.org/officeDocument/2006/relationships/tags" Target="../tags/tag154.xml"/><Relationship Id="rId24" Type="http://schemas.openxmlformats.org/officeDocument/2006/relationships/tags" Target="../tags/tag167.xml"/><Relationship Id="rId32" Type="http://schemas.openxmlformats.org/officeDocument/2006/relationships/tags" Target="../tags/tag175.xml"/><Relationship Id="rId37" Type="http://schemas.openxmlformats.org/officeDocument/2006/relationships/tags" Target="../tags/tag180.xml"/><Relationship Id="rId40" Type="http://schemas.openxmlformats.org/officeDocument/2006/relationships/tags" Target="../tags/tag183.xml"/><Relationship Id="rId45" Type="http://schemas.openxmlformats.org/officeDocument/2006/relationships/tags" Target="../tags/tag188.xml"/><Relationship Id="rId53" Type="http://schemas.openxmlformats.org/officeDocument/2006/relationships/tags" Target="../tags/tag196.xml"/><Relationship Id="rId5" Type="http://schemas.openxmlformats.org/officeDocument/2006/relationships/tags" Target="../tags/tag148.xml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31" Type="http://schemas.openxmlformats.org/officeDocument/2006/relationships/tags" Target="../tags/tag174.xml"/><Relationship Id="rId44" Type="http://schemas.openxmlformats.org/officeDocument/2006/relationships/tags" Target="../tags/tag187.xml"/><Relationship Id="rId52" Type="http://schemas.openxmlformats.org/officeDocument/2006/relationships/tags" Target="../tags/tag195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tags" Target="../tags/tag165.xml"/><Relationship Id="rId27" Type="http://schemas.openxmlformats.org/officeDocument/2006/relationships/tags" Target="../tags/tag170.xml"/><Relationship Id="rId30" Type="http://schemas.openxmlformats.org/officeDocument/2006/relationships/tags" Target="../tags/tag173.xml"/><Relationship Id="rId35" Type="http://schemas.openxmlformats.org/officeDocument/2006/relationships/tags" Target="../tags/tag178.xml"/><Relationship Id="rId43" Type="http://schemas.openxmlformats.org/officeDocument/2006/relationships/tags" Target="../tags/tag186.xml"/><Relationship Id="rId48" Type="http://schemas.openxmlformats.org/officeDocument/2006/relationships/tags" Target="../tags/tag191.xml"/><Relationship Id="rId8" Type="http://schemas.openxmlformats.org/officeDocument/2006/relationships/tags" Target="../tags/tag151.xml"/><Relationship Id="rId51" Type="http://schemas.openxmlformats.org/officeDocument/2006/relationships/tags" Target="../tags/tag194.xml"/><Relationship Id="rId3" Type="http://schemas.openxmlformats.org/officeDocument/2006/relationships/tags" Target="../tags/tag146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tags" Target="../tags/tag168.xml"/><Relationship Id="rId33" Type="http://schemas.openxmlformats.org/officeDocument/2006/relationships/tags" Target="../tags/tag176.xml"/><Relationship Id="rId38" Type="http://schemas.openxmlformats.org/officeDocument/2006/relationships/tags" Target="../tags/tag181.xml"/><Relationship Id="rId46" Type="http://schemas.openxmlformats.org/officeDocument/2006/relationships/tags" Target="../tags/tag189.xml"/><Relationship Id="rId20" Type="http://schemas.openxmlformats.org/officeDocument/2006/relationships/tags" Target="../tags/tag163.xml"/><Relationship Id="rId41" Type="http://schemas.openxmlformats.org/officeDocument/2006/relationships/tags" Target="../tags/tag184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5" Type="http://schemas.openxmlformats.org/officeDocument/2006/relationships/tags" Target="../tags/tag158.xml"/><Relationship Id="rId23" Type="http://schemas.openxmlformats.org/officeDocument/2006/relationships/tags" Target="../tags/tag166.xml"/><Relationship Id="rId28" Type="http://schemas.openxmlformats.org/officeDocument/2006/relationships/tags" Target="../tags/tag171.xml"/><Relationship Id="rId36" Type="http://schemas.openxmlformats.org/officeDocument/2006/relationships/tags" Target="../tags/tag179.xml"/><Relationship Id="rId49" Type="http://schemas.openxmlformats.org/officeDocument/2006/relationships/tags" Target="../tags/tag19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09.xml"/><Relationship Id="rId18" Type="http://schemas.openxmlformats.org/officeDocument/2006/relationships/tags" Target="../tags/tag214.xml"/><Relationship Id="rId26" Type="http://schemas.openxmlformats.org/officeDocument/2006/relationships/tags" Target="../tags/tag222.xml"/><Relationship Id="rId39" Type="http://schemas.openxmlformats.org/officeDocument/2006/relationships/tags" Target="../tags/tag235.xml"/><Relationship Id="rId21" Type="http://schemas.openxmlformats.org/officeDocument/2006/relationships/tags" Target="../tags/tag217.xml"/><Relationship Id="rId34" Type="http://schemas.openxmlformats.org/officeDocument/2006/relationships/tags" Target="../tags/tag230.xml"/><Relationship Id="rId42" Type="http://schemas.openxmlformats.org/officeDocument/2006/relationships/tags" Target="../tags/tag238.xml"/><Relationship Id="rId47" Type="http://schemas.openxmlformats.org/officeDocument/2006/relationships/tags" Target="../tags/tag243.xml"/><Relationship Id="rId50" Type="http://schemas.openxmlformats.org/officeDocument/2006/relationships/tags" Target="../tags/tag246.xml"/><Relationship Id="rId55" Type="http://schemas.openxmlformats.org/officeDocument/2006/relationships/tags" Target="../tags/tag251.xml"/><Relationship Id="rId63" Type="http://schemas.openxmlformats.org/officeDocument/2006/relationships/notesSlide" Target="../notesSlides/notesSlide14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29" Type="http://schemas.openxmlformats.org/officeDocument/2006/relationships/tags" Target="../tags/tag225.xml"/><Relationship Id="rId11" Type="http://schemas.openxmlformats.org/officeDocument/2006/relationships/tags" Target="../tags/tag207.xml"/><Relationship Id="rId24" Type="http://schemas.openxmlformats.org/officeDocument/2006/relationships/tags" Target="../tags/tag220.xml"/><Relationship Id="rId32" Type="http://schemas.openxmlformats.org/officeDocument/2006/relationships/tags" Target="../tags/tag228.xml"/><Relationship Id="rId37" Type="http://schemas.openxmlformats.org/officeDocument/2006/relationships/tags" Target="../tags/tag233.xml"/><Relationship Id="rId40" Type="http://schemas.openxmlformats.org/officeDocument/2006/relationships/tags" Target="../tags/tag236.xml"/><Relationship Id="rId45" Type="http://schemas.openxmlformats.org/officeDocument/2006/relationships/tags" Target="../tags/tag241.xml"/><Relationship Id="rId53" Type="http://schemas.openxmlformats.org/officeDocument/2006/relationships/tags" Target="../tags/tag249.xml"/><Relationship Id="rId58" Type="http://schemas.openxmlformats.org/officeDocument/2006/relationships/tags" Target="../tags/tag254.xml"/><Relationship Id="rId5" Type="http://schemas.openxmlformats.org/officeDocument/2006/relationships/tags" Target="../tags/tag201.xml"/><Relationship Id="rId61" Type="http://schemas.openxmlformats.org/officeDocument/2006/relationships/tags" Target="../tags/tag257.xml"/><Relationship Id="rId19" Type="http://schemas.openxmlformats.org/officeDocument/2006/relationships/tags" Target="../tags/tag215.xml"/><Relationship Id="rId14" Type="http://schemas.openxmlformats.org/officeDocument/2006/relationships/tags" Target="../tags/tag210.xml"/><Relationship Id="rId22" Type="http://schemas.openxmlformats.org/officeDocument/2006/relationships/tags" Target="../tags/tag218.xml"/><Relationship Id="rId27" Type="http://schemas.openxmlformats.org/officeDocument/2006/relationships/tags" Target="../tags/tag223.xml"/><Relationship Id="rId30" Type="http://schemas.openxmlformats.org/officeDocument/2006/relationships/tags" Target="../tags/tag226.xml"/><Relationship Id="rId35" Type="http://schemas.openxmlformats.org/officeDocument/2006/relationships/tags" Target="../tags/tag231.xml"/><Relationship Id="rId43" Type="http://schemas.openxmlformats.org/officeDocument/2006/relationships/tags" Target="../tags/tag239.xml"/><Relationship Id="rId48" Type="http://schemas.openxmlformats.org/officeDocument/2006/relationships/tags" Target="../tags/tag244.xml"/><Relationship Id="rId56" Type="http://schemas.openxmlformats.org/officeDocument/2006/relationships/tags" Target="../tags/tag252.xml"/><Relationship Id="rId8" Type="http://schemas.openxmlformats.org/officeDocument/2006/relationships/tags" Target="../tags/tag204.xml"/><Relationship Id="rId51" Type="http://schemas.openxmlformats.org/officeDocument/2006/relationships/tags" Target="../tags/tag247.xml"/><Relationship Id="rId3" Type="http://schemas.openxmlformats.org/officeDocument/2006/relationships/tags" Target="../tags/tag199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5" Type="http://schemas.openxmlformats.org/officeDocument/2006/relationships/tags" Target="../tags/tag221.xml"/><Relationship Id="rId33" Type="http://schemas.openxmlformats.org/officeDocument/2006/relationships/tags" Target="../tags/tag229.xml"/><Relationship Id="rId38" Type="http://schemas.openxmlformats.org/officeDocument/2006/relationships/tags" Target="../tags/tag234.xml"/><Relationship Id="rId46" Type="http://schemas.openxmlformats.org/officeDocument/2006/relationships/tags" Target="../tags/tag242.xml"/><Relationship Id="rId59" Type="http://schemas.openxmlformats.org/officeDocument/2006/relationships/tags" Target="../tags/tag255.xml"/><Relationship Id="rId20" Type="http://schemas.openxmlformats.org/officeDocument/2006/relationships/tags" Target="../tags/tag216.xml"/><Relationship Id="rId41" Type="http://schemas.openxmlformats.org/officeDocument/2006/relationships/tags" Target="../tags/tag237.xml"/><Relationship Id="rId54" Type="http://schemas.openxmlformats.org/officeDocument/2006/relationships/tags" Target="../tags/tag250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5" Type="http://schemas.openxmlformats.org/officeDocument/2006/relationships/tags" Target="../tags/tag211.xml"/><Relationship Id="rId23" Type="http://schemas.openxmlformats.org/officeDocument/2006/relationships/tags" Target="../tags/tag219.xml"/><Relationship Id="rId28" Type="http://schemas.openxmlformats.org/officeDocument/2006/relationships/tags" Target="../tags/tag224.xml"/><Relationship Id="rId36" Type="http://schemas.openxmlformats.org/officeDocument/2006/relationships/tags" Target="../tags/tag232.xml"/><Relationship Id="rId49" Type="http://schemas.openxmlformats.org/officeDocument/2006/relationships/tags" Target="../tags/tag245.xml"/><Relationship Id="rId57" Type="http://schemas.openxmlformats.org/officeDocument/2006/relationships/tags" Target="../tags/tag253.xml"/><Relationship Id="rId10" Type="http://schemas.openxmlformats.org/officeDocument/2006/relationships/tags" Target="../tags/tag206.xml"/><Relationship Id="rId31" Type="http://schemas.openxmlformats.org/officeDocument/2006/relationships/tags" Target="../tags/tag227.xml"/><Relationship Id="rId44" Type="http://schemas.openxmlformats.org/officeDocument/2006/relationships/tags" Target="../tags/tag240.xml"/><Relationship Id="rId52" Type="http://schemas.openxmlformats.org/officeDocument/2006/relationships/tags" Target="../tags/tag248.xml"/><Relationship Id="rId60" Type="http://schemas.openxmlformats.org/officeDocument/2006/relationships/tags" Target="../tags/tag256.xml"/><Relationship Id="rId4" Type="http://schemas.openxmlformats.org/officeDocument/2006/relationships/tags" Target="../tags/tag200.xml"/><Relationship Id="rId9" Type="http://schemas.openxmlformats.org/officeDocument/2006/relationships/tags" Target="../tags/tag2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tags" Target="../tags/tag283.xml"/><Relationship Id="rId39" Type="http://schemas.openxmlformats.org/officeDocument/2006/relationships/tags" Target="../tags/tag296.xml"/><Relationship Id="rId21" Type="http://schemas.openxmlformats.org/officeDocument/2006/relationships/tags" Target="../tags/tag278.xml"/><Relationship Id="rId34" Type="http://schemas.openxmlformats.org/officeDocument/2006/relationships/tags" Target="../tags/tag291.xml"/><Relationship Id="rId42" Type="http://schemas.openxmlformats.org/officeDocument/2006/relationships/tags" Target="../tags/tag299.xml"/><Relationship Id="rId47" Type="http://schemas.openxmlformats.org/officeDocument/2006/relationships/tags" Target="../tags/tag304.xml"/><Relationship Id="rId50" Type="http://schemas.openxmlformats.org/officeDocument/2006/relationships/tags" Target="../tags/tag307.xml"/><Relationship Id="rId55" Type="http://schemas.openxmlformats.org/officeDocument/2006/relationships/tags" Target="../tags/tag312.xml"/><Relationship Id="rId63" Type="http://schemas.openxmlformats.org/officeDocument/2006/relationships/notesSlide" Target="../notesSlides/notesSlide15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9" Type="http://schemas.openxmlformats.org/officeDocument/2006/relationships/tags" Target="../tags/tag286.xml"/><Relationship Id="rId11" Type="http://schemas.openxmlformats.org/officeDocument/2006/relationships/tags" Target="../tags/tag268.xml"/><Relationship Id="rId24" Type="http://schemas.openxmlformats.org/officeDocument/2006/relationships/tags" Target="../tags/tag281.xml"/><Relationship Id="rId32" Type="http://schemas.openxmlformats.org/officeDocument/2006/relationships/tags" Target="../tags/tag289.xml"/><Relationship Id="rId37" Type="http://schemas.openxmlformats.org/officeDocument/2006/relationships/tags" Target="../tags/tag294.xml"/><Relationship Id="rId40" Type="http://schemas.openxmlformats.org/officeDocument/2006/relationships/tags" Target="../tags/tag297.xml"/><Relationship Id="rId45" Type="http://schemas.openxmlformats.org/officeDocument/2006/relationships/tags" Target="../tags/tag302.xml"/><Relationship Id="rId53" Type="http://schemas.openxmlformats.org/officeDocument/2006/relationships/tags" Target="../tags/tag310.xml"/><Relationship Id="rId58" Type="http://schemas.openxmlformats.org/officeDocument/2006/relationships/tags" Target="../tags/tag315.xml"/><Relationship Id="rId5" Type="http://schemas.openxmlformats.org/officeDocument/2006/relationships/tags" Target="../tags/tag262.xml"/><Relationship Id="rId61" Type="http://schemas.openxmlformats.org/officeDocument/2006/relationships/tags" Target="../tags/tag318.xml"/><Relationship Id="rId19" Type="http://schemas.openxmlformats.org/officeDocument/2006/relationships/tags" Target="../tags/tag276.xml"/><Relationship Id="rId14" Type="http://schemas.openxmlformats.org/officeDocument/2006/relationships/tags" Target="../tags/tag271.xml"/><Relationship Id="rId22" Type="http://schemas.openxmlformats.org/officeDocument/2006/relationships/tags" Target="../tags/tag279.xml"/><Relationship Id="rId27" Type="http://schemas.openxmlformats.org/officeDocument/2006/relationships/tags" Target="../tags/tag284.xml"/><Relationship Id="rId30" Type="http://schemas.openxmlformats.org/officeDocument/2006/relationships/tags" Target="../tags/tag287.xml"/><Relationship Id="rId35" Type="http://schemas.openxmlformats.org/officeDocument/2006/relationships/tags" Target="../tags/tag292.xml"/><Relationship Id="rId43" Type="http://schemas.openxmlformats.org/officeDocument/2006/relationships/tags" Target="../tags/tag300.xml"/><Relationship Id="rId48" Type="http://schemas.openxmlformats.org/officeDocument/2006/relationships/tags" Target="../tags/tag305.xml"/><Relationship Id="rId56" Type="http://schemas.openxmlformats.org/officeDocument/2006/relationships/tags" Target="../tags/tag313.xml"/><Relationship Id="rId8" Type="http://schemas.openxmlformats.org/officeDocument/2006/relationships/tags" Target="../tags/tag265.xml"/><Relationship Id="rId51" Type="http://schemas.openxmlformats.org/officeDocument/2006/relationships/tags" Target="../tags/tag308.xml"/><Relationship Id="rId3" Type="http://schemas.openxmlformats.org/officeDocument/2006/relationships/tags" Target="../tags/tag260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tags" Target="../tags/tag282.xml"/><Relationship Id="rId33" Type="http://schemas.openxmlformats.org/officeDocument/2006/relationships/tags" Target="../tags/tag290.xml"/><Relationship Id="rId38" Type="http://schemas.openxmlformats.org/officeDocument/2006/relationships/tags" Target="../tags/tag295.xml"/><Relationship Id="rId46" Type="http://schemas.openxmlformats.org/officeDocument/2006/relationships/tags" Target="../tags/tag303.xml"/><Relationship Id="rId59" Type="http://schemas.openxmlformats.org/officeDocument/2006/relationships/tags" Target="../tags/tag316.xml"/><Relationship Id="rId20" Type="http://schemas.openxmlformats.org/officeDocument/2006/relationships/tags" Target="../tags/tag277.xml"/><Relationship Id="rId41" Type="http://schemas.openxmlformats.org/officeDocument/2006/relationships/tags" Target="../tags/tag298.xml"/><Relationship Id="rId54" Type="http://schemas.openxmlformats.org/officeDocument/2006/relationships/tags" Target="../tags/tag311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5" Type="http://schemas.openxmlformats.org/officeDocument/2006/relationships/tags" Target="../tags/tag272.xml"/><Relationship Id="rId23" Type="http://schemas.openxmlformats.org/officeDocument/2006/relationships/tags" Target="../tags/tag280.xml"/><Relationship Id="rId28" Type="http://schemas.openxmlformats.org/officeDocument/2006/relationships/tags" Target="../tags/tag285.xml"/><Relationship Id="rId36" Type="http://schemas.openxmlformats.org/officeDocument/2006/relationships/tags" Target="../tags/tag293.xml"/><Relationship Id="rId49" Type="http://schemas.openxmlformats.org/officeDocument/2006/relationships/tags" Target="../tags/tag306.xml"/><Relationship Id="rId57" Type="http://schemas.openxmlformats.org/officeDocument/2006/relationships/tags" Target="../tags/tag314.xml"/><Relationship Id="rId10" Type="http://schemas.openxmlformats.org/officeDocument/2006/relationships/tags" Target="../tags/tag267.xml"/><Relationship Id="rId31" Type="http://schemas.openxmlformats.org/officeDocument/2006/relationships/tags" Target="../tags/tag288.xml"/><Relationship Id="rId44" Type="http://schemas.openxmlformats.org/officeDocument/2006/relationships/tags" Target="../tags/tag301.xml"/><Relationship Id="rId52" Type="http://schemas.openxmlformats.org/officeDocument/2006/relationships/tags" Target="../tags/tag309.xml"/><Relationship Id="rId60" Type="http://schemas.openxmlformats.org/officeDocument/2006/relationships/tags" Target="../tags/tag317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9" Type="http://schemas.openxmlformats.org/officeDocument/2006/relationships/tags" Target="../tags/tag357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9" Type="http://schemas.openxmlformats.org/officeDocument/2006/relationships/tags" Target="../tags/tag347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notesSlide" Target="../notesSlides/notesSlide16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43" Type="http://schemas.openxmlformats.org/officeDocument/2006/relationships/tags" Target="../tags/tag361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46" Type="http://schemas.openxmlformats.org/officeDocument/2006/relationships/tags" Target="../tags/tag364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1" Type="http://schemas.openxmlformats.org/officeDocument/2006/relationships/tags" Target="../tags/tag319.xml"/><Relationship Id="rId6" Type="http://schemas.openxmlformats.org/officeDocument/2006/relationships/tags" Target="../tags/tag32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tags" Target="../tags/tag404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42" Type="http://schemas.openxmlformats.org/officeDocument/2006/relationships/tags" Target="../tags/tag407.xml"/><Relationship Id="rId47" Type="http://schemas.openxmlformats.org/officeDocument/2006/relationships/tags" Target="../tags/tag412.xml"/><Relationship Id="rId50" Type="http://schemas.openxmlformats.org/officeDocument/2006/relationships/tags" Target="../tags/tag415.xml"/><Relationship Id="rId55" Type="http://schemas.openxmlformats.org/officeDocument/2006/relationships/tags" Target="../tags/tag420.xml"/><Relationship Id="rId63" Type="http://schemas.openxmlformats.org/officeDocument/2006/relationships/tags" Target="../tags/tag428.xml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9" Type="http://schemas.openxmlformats.org/officeDocument/2006/relationships/tags" Target="../tags/tag394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40" Type="http://schemas.openxmlformats.org/officeDocument/2006/relationships/tags" Target="../tags/tag405.xml"/><Relationship Id="rId45" Type="http://schemas.openxmlformats.org/officeDocument/2006/relationships/tags" Target="../tags/tag410.xml"/><Relationship Id="rId53" Type="http://schemas.openxmlformats.org/officeDocument/2006/relationships/tags" Target="../tags/tag418.xml"/><Relationship Id="rId58" Type="http://schemas.openxmlformats.org/officeDocument/2006/relationships/tags" Target="../tags/tag423.xml"/><Relationship Id="rId5" Type="http://schemas.openxmlformats.org/officeDocument/2006/relationships/tags" Target="../tags/tag370.xml"/><Relationship Id="rId61" Type="http://schemas.openxmlformats.org/officeDocument/2006/relationships/tags" Target="../tags/tag426.xml"/><Relationship Id="rId19" Type="http://schemas.openxmlformats.org/officeDocument/2006/relationships/tags" Target="../tags/tag38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43" Type="http://schemas.openxmlformats.org/officeDocument/2006/relationships/tags" Target="../tags/tag408.xml"/><Relationship Id="rId48" Type="http://schemas.openxmlformats.org/officeDocument/2006/relationships/tags" Target="../tags/tag413.xml"/><Relationship Id="rId56" Type="http://schemas.openxmlformats.org/officeDocument/2006/relationships/tags" Target="../tags/tag421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373.xml"/><Relationship Id="rId51" Type="http://schemas.openxmlformats.org/officeDocument/2006/relationships/tags" Target="../tags/tag416.xml"/><Relationship Id="rId3" Type="http://schemas.openxmlformats.org/officeDocument/2006/relationships/tags" Target="../tags/tag368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46" Type="http://schemas.openxmlformats.org/officeDocument/2006/relationships/tags" Target="../tags/tag411.xml"/><Relationship Id="rId59" Type="http://schemas.openxmlformats.org/officeDocument/2006/relationships/tags" Target="../tags/tag424.xml"/><Relationship Id="rId20" Type="http://schemas.openxmlformats.org/officeDocument/2006/relationships/tags" Target="../tags/tag385.xml"/><Relationship Id="rId41" Type="http://schemas.openxmlformats.org/officeDocument/2006/relationships/tags" Target="../tags/tag406.xml"/><Relationship Id="rId54" Type="http://schemas.openxmlformats.org/officeDocument/2006/relationships/tags" Target="../tags/tag419.xml"/><Relationship Id="rId62" Type="http://schemas.openxmlformats.org/officeDocument/2006/relationships/tags" Target="../tags/tag42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49" Type="http://schemas.openxmlformats.org/officeDocument/2006/relationships/tags" Target="../tags/tag414.xml"/><Relationship Id="rId57" Type="http://schemas.openxmlformats.org/officeDocument/2006/relationships/tags" Target="../tags/tag422.xml"/><Relationship Id="rId10" Type="http://schemas.openxmlformats.org/officeDocument/2006/relationships/tags" Target="../tags/tag375.xml"/><Relationship Id="rId31" Type="http://schemas.openxmlformats.org/officeDocument/2006/relationships/tags" Target="../tags/tag396.xml"/><Relationship Id="rId44" Type="http://schemas.openxmlformats.org/officeDocument/2006/relationships/tags" Target="../tags/tag409.xml"/><Relationship Id="rId52" Type="http://schemas.openxmlformats.org/officeDocument/2006/relationships/tags" Target="../tags/tag417.xml"/><Relationship Id="rId60" Type="http://schemas.openxmlformats.org/officeDocument/2006/relationships/tags" Target="../tags/tag425.xml"/><Relationship Id="rId4" Type="http://schemas.openxmlformats.org/officeDocument/2006/relationships/tags" Target="../tags/tag369.xml"/><Relationship Id="rId9" Type="http://schemas.openxmlformats.org/officeDocument/2006/relationships/tags" Target="../tags/tag37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tags" Target="../tags/tag470.xml"/><Relationship Id="rId7" Type="http://schemas.openxmlformats.org/officeDocument/2006/relationships/tags" Target="../tags/tag435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9" Type="http://schemas.openxmlformats.org/officeDocument/2006/relationships/tags" Target="../tags/tag457.xml"/><Relationship Id="rId1" Type="http://schemas.openxmlformats.org/officeDocument/2006/relationships/tags" Target="../tags/tag429.x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4" Type="http://schemas.openxmlformats.org/officeDocument/2006/relationships/tags" Target="../tags/tag472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tags" Target="../tags/tag471.xml"/><Relationship Id="rId8" Type="http://schemas.openxmlformats.org/officeDocument/2006/relationships/tags" Target="../tags/tag436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Relationship Id="rId46" Type="http://schemas.openxmlformats.org/officeDocument/2006/relationships/notesSlide" Target="../notesSlides/notesSlide17.xml"/><Relationship Id="rId20" Type="http://schemas.openxmlformats.org/officeDocument/2006/relationships/tags" Target="../tags/tag448.xml"/><Relationship Id="rId41" Type="http://schemas.openxmlformats.org/officeDocument/2006/relationships/tags" Target="../tags/tag469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85.xml"/><Relationship Id="rId18" Type="http://schemas.openxmlformats.org/officeDocument/2006/relationships/tags" Target="../tags/tag490.xml"/><Relationship Id="rId26" Type="http://schemas.openxmlformats.org/officeDocument/2006/relationships/tags" Target="../tags/tag498.xml"/><Relationship Id="rId39" Type="http://schemas.openxmlformats.org/officeDocument/2006/relationships/tags" Target="../tags/tag511.xml"/><Relationship Id="rId21" Type="http://schemas.openxmlformats.org/officeDocument/2006/relationships/tags" Target="../tags/tag493.xml"/><Relationship Id="rId34" Type="http://schemas.openxmlformats.org/officeDocument/2006/relationships/tags" Target="../tags/tag506.xml"/><Relationship Id="rId42" Type="http://schemas.openxmlformats.org/officeDocument/2006/relationships/tags" Target="../tags/tag514.xml"/><Relationship Id="rId47" Type="http://schemas.openxmlformats.org/officeDocument/2006/relationships/tags" Target="../tags/tag519.xml"/><Relationship Id="rId50" Type="http://schemas.openxmlformats.org/officeDocument/2006/relationships/tags" Target="../tags/tag522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6" Type="http://schemas.openxmlformats.org/officeDocument/2006/relationships/tags" Target="../tags/tag488.xml"/><Relationship Id="rId29" Type="http://schemas.openxmlformats.org/officeDocument/2006/relationships/tags" Target="../tags/tag501.xml"/><Relationship Id="rId11" Type="http://schemas.openxmlformats.org/officeDocument/2006/relationships/tags" Target="../tags/tag483.xml"/><Relationship Id="rId24" Type="http://schemas.openxmlformats.org/officeDocument/2006/relationships/tags" Target="../tags/tag496.xml"/><Relationship Id="rId32" Type="http://schemas.openxmlformats.org/officeDocument/2006/relationships/tags" Target="../tags/tag504.xml"/><Relationship Id="rId37" Type="http://schemas.openxmlformats.org/officeDocument/2006/relationships/tags" Target="../tags/tag509.xml"/><Relationship Id="rId40" Type="http://schemas.openxmlformats.org/officeDocument/2006/relationships/tags" Target="../tags/tag512.xml"/><Relationship Id="rId45" Type="http://schemas.openxmlformats.org/officeDocument/2006/relationships/tags" Target="../tags/tag517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477.xml"/><Relationship Id="rId10" Type="http://schemas.openxmlformats.org/officeDocument/2006/relationships/tags" Target="../tags/tag482.xml"/><Relationship Id="rId19" Type="http://schemas.openxmlformats.org/officeDocument/2006/relationships/tags" Target="../tags/tag491.xml"/><Relationship Id="rId31" Type="http://schemas.openxmlformats.org/officeDocument/2006/relationships/tags" Target="../tags/tag503.xml"/><Relationship Id="rId44" Type="http://schemas.openxmlformats.org/officeDocument/2006/relationships/tags" Target="../tags/tag516.xml"/><Relationship Id="rId52" Type="http://schemas.openxmlformats.org/officeDocument/2006/relationships/tags" Target="../tags/tag524.xml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Relationship Id="rId22" Type="http://schemas.openxmlformats.org/officeDocument/2006/relationships/tags" Target="../tags/tag494.xml"/><Relationship Id="rId27" Type="http://schemas.openxmlformats.org/officeDocument/2006/relationships/tags" Target="../tags/tag499.xml"/><Relationship Id="rId30" Type="http://schemas.openxmlformats.org/officeDocument/2006/relationships/tags" Target="../tags/tag502.xml"/><Relationship Id="rId35" Type="http://schemas.openxmlformats.org/officeDocument/2006/relationships/tags" Target="../tags/tag507.xml"/><Relationship Id="rId43" Type="http://schemas.openxmlformats.org/officeDocument/2006/relationships/tags" Target="../tags/tag515.xml"/><Relationship Id="rId48" Type="http://schemas.openxmlformats.org/officeDocument/2006/relationships/tags" Target="../tags/tag520.xml"/><Relationship Id="rId8" Type="http://schemas.openxmlformats.org/officeDocument/2006/relationships/tags" Target="../tags/tag480.xml"/><Relationship Id="rId51" Type="http://schemas.openxmlformats.org/officeDocument/2006/relationships/tags" Target="../tags/tag523.xml"/><Relationship Id="rId3" Type="http://schemas.openxmlformats.org/officeDocument/2006/relationships/tags" Target="../tags/tag475.xml"/><Relationship Id="rId12" Type="http://schemas.openxmlformats.org/officeDocument/2006/relationships/tags" Target="../tags/tag484.xml"/><Relationship Id="rId17" Type="http://schemas.openxmlformats.org/officeDocument/2006/relationships/tags" Target="../tags/tag489.xml"/><Relationship Id="rId25" Type="http://schemas.openxmlformats.org/officeDocument/2006/relationships/tags" Target="../tags/tag497.xml"/><Relationship Id="rId33" Type="http://schemas.openxmlformats.org/officeDocument/2006/relationships/tags" Target="../tags/tag505.xml"/><Relationship Id="rId38" Type="http://schemas.openxmlformats.org/officeDocument/2006/relationships/tags" Target="../tags/tag510.xml"/><Relationship Id="rId46" Type="http://schemas.openxmlformats.org/officeDocument/2006/relationships/tags" Target="../tags/tag518.xml"/><Relationship Id="rId20" Type="http://schemas.openxmlformats.org/officeDocument/2006/relationships/tags" Target="../tags/tag492.xml"/><Relationship Id="rId41" Type="http://schemas.openxmlformats.org/officeDocument/2006/relationships/tags" Target="../tags/tag513.xml"/><Relationship Id="rId54" Type="http://schemas.openxmlformats.org/officeDocument/2006/relationships/notesSlide" Target="../notesSlides/notesSlide18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15" Type="http://schemas.openxmlformats.org/officeDocument/2006/relationships/tags" Target="../tags/tag487.xml"/><Relationship Id="rId23" Type="http://schemas.openxmlformats.org/officeDocument/2006/relationships/tags" Target="../tags/tag495.xml"/><Relationship Id="rId28" Type="http://schemas.openxmlformats.org/officeDocument/2006/relationships/tags" Target="../tags/tag500.xml"/><Relationship Id="rId36" Type="http://schemas.openxmlformats.org/officeDocument/2006/relationships/tags" Target="../tags/tag508.xml"/><Relationship Id="rId49" Type="http://schemas.openxmlformats.org/officeDocument/2006/relationships/tags" Target="../tags/tag5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27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3" Type="http://schemas.openxmlformats.org/officeDocument/2006/relationships/tags" Target="../tags/tag531.xml"/><Relationship Id="rId7" Type="http://schemas.openxmlformats.org/officeDocument/2006/relationships/image" Target="../media/image290.png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6" Type="http://schemas.openxmlformats.org/officeDocument/2006/relationships/tags" Target="../tags/tag5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2.xml"/><Relationship Id="rId9" Type="http://schemas.openxmlformats.org/officeDocument/2006/relationships/image" Target="../media/image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48.xml"/><Relationship Id="rId18" Type="http://schemas.openxmlformats.org/officeDocument/2006/relationships/tags" Target="../tags/tag553.xml"/><Relationship Id="rId26" Type="http://schemas.openxmlformats.org/officeDocument/2006/relationships/tags" Target="../tags/tag561.xml"/><Relationship Id="rId3" Type="http://schemas.openxmlformats.org/officeDocument/2006/relationships/tags" Target="../tags/tag538.xml"/><Relationship Id="rId21" Type="http://schemas.openxmlformats.org/officeDocument/2006/relationships/tags" Target="../tags/tag556.xml"/><Relationship Id="rId7" Type="http://schemas.openxmlformats.org/officeDocument/2006/relationships/tags" Target="../tags/tag542.xml"/><Relationship Id="rId12" Type="http://schemas.openxmlformats.org/officeDocument/2006/relationships/tags" Target="../tags/tag547.xml"/><Relationship Id="rId17" Type="http://schemas.openxmlformats.org/officeDocument/2006/relationships/tags" Target="../tags/tag552.xml"/><Relationship Id="rId25" Type="http://schemas.openxmlformats.org/officeDocument/2006/relationships/tags" Target="../tags/tag560.xml"/><Relationship Id="rId33" Type="http://schemas.openxmlformats.org/officeDocument/2006/relationships/notesSlide" Target="../notesSlides/notesSlide21.xml"/><Relationship Id="rId2" Type="http://schemas.openxmlformats.org/officeDocument/2006/relationships/tags" Target="../tags/tag537.xml"/><Relationship Id="rId16" Type="http://schemas.openxmlformats.org/officeDocument/2006/relationships/tags" Target="../tags/tag551.xml"/><Relationship Id="rId20" Type="http://schemas.openxmlformats.org/officeDocument/2006/relationships/tags" Target="../tags/tag555.xml"/><Relationship Id="rId29" Type="http://schemas.openxmlformats.org/officeDocument/2006/relationships/tags" Target="../tags/tag564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24" Type="http://schemas.openxmlformats.org/officeDocument/2006/relationships/tags" Target="../tags/tag559.xml"/><Relationship Id="rId32" Type="http://schemas.openxmlformats.org/officeDocument/2006/relationships/slideLayout" Target="../slideLayouts/slideLayout2.xml"/><Relationship Id="rId5" Type="http://schemas.openxmlformats.org/officeDocument/2006/relationships/tags" Target="../tags/tag540.xml"/><Relationship Id="rId15" Type="http://schemas.openxmlformats.org/officeDocument/2006/relationships/tags" Target="../tags/tag550.xml"/><Relationship Id="rId23" Type="http://schemas.openxmlformats.org/officeDocument/2006/relationships/tags" Target="../tags/tag558.xml"/><Relationship Id="rId28" Type="http://schemas.openxmlformats.org/officeDocument/2006/relationships/tags" Target="../tags/tag563.xml"/><Relationship Id="rId10" Type="http://schemas.openxmlformats.org/officeDocument/2006/relationships/tags" Target="../tags/tag545.xml"/><Relationship Id="rId19" Type="http://schemas.openxmlformats.org/officeDocument/2006/relationships/tags" Target="../tags/tag554.xml"/><Relationship Id="rId31" Type="http://schemas.openxmlformats.org/officeDocument/2006/relationships/tags" Target="../tags/tag566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tags" Target="../tags/tag549.xml"/><Relationship Id="rId22" Type="http://schemas.openxmlformats.org/officeDocument/2006/relationships/tags" Target="../tags/tag557.xml"/><Relationship Id="rId27" Type="http://schemas.openxmlformats.org/officeDocument/2006/relationships/tags" Target="../tags/tag562.xml"/><Relationship Id="rId30" Type="http://schemas.openxmlformats.org/officeDocument/2006/relationships/tags" Target="../tags/tag565.xml"/><Relationship Id="rId8" Type="http://schemas.openxmlformats.org/officeDocument/2006/relationships/tags" Target="../tags/tag54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tags" Target="../tags/tag595.xml"/><Relationship Id="rId41" Type="http://schemas.openxmlformats.org/officeDocument/2006/relationships/tags" Target="../tags/tag607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notesSlide" Target="../notesSlides/notesSlide22.xml"/><Relationship Id="rId8" Type="http://schemas.openxmlformats.org/officeDocument/2006/relationships/tags" Target="../tags/tag574.xml"/><Relationship Id="rId3" Type="http://schemas.openxmlformats.org/officeDocument/2006/relationships/tags" Target="../tags/tag569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ookstore.com/adoption-search-results?ccid=181619" TargetMode="External"/><Relationship Id="rId2" Type="http://schemas.openxmlformats.org/officeDocument/2006/relationships/hyperlink" Target="https://courses.cs.washington.edu/courses/cse391/20sp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633.xml"/><Relationship Id="rId21" Type="http://schemas.openxmlformats.org/officeDocument/2006/relationships/tags" Target="../tags/tag628.xml"/><Relationship Id="rId42" Type="http://schemas.openxmlformats.org/officeDocument/2006/relationships/tags" Target="../tags/tag649.xml"/><Relationship Id="rId47" Type="http://schemas.openxmlformats.org/officeDocument/2006/relationships/tags" Target="../tags/tag654.xml"/><Relationship Id="rId63" Type="http://schemas.openxmlformats.org/officeDocument/2006/relationships/tags" Target="../tags/tag670.xml"/><Relationship Id="rId68" Type="http://schemas.openxmlformats.org/officeDocument/2006/relationships/tags" Target="../tags/tag675.xml"/><Relationship Id="rId84" Type="http://schemas.openxmlformats.org/officeDocument/2006/relationships/tags" Target="../tags/tag691.xml"/><Relationship Id="rId89" Type="http://schemas.openxmlformats.org/officeDocument/2006/relationships/tags" Target="../tags/tag696.xml"/><Relationship Id="rId16" Type="http://schemas.openxmlformats.org/officeDocument/2006/relationships/tags" Target="../tags/tag623.xml"/><Relationship Id="rId107" Type="http://schemas.openxmlformats.org/officeDocument/2006/relationships/notesSlide" Target="../notesSlides/notesSlide23.xml"/><Relationship Id="rId11" Type="http://schemas.openxmlformats.org/officeDocument/2006/relationships/tags" Target="../tags/tag618.xml"/><Relationship Id="rId32" Type="http://schemas.openxmlformats.org/officeDocument/2006/relationships/tags" Target="../tags/tag639.xml"/><Relationship Id="rId37" Type="http://schemas.openxmlformats.org/officeDocument/2006/relationships/tags" Target="../tags/tag644.xml"/><Relationship Id="rId53" Type="http://schemas.openxmlformats.org/officeDocument/2006/relationships/tags" Target="../tags/tag660.xml"/><Relationship Id="rId58" Type="http://schemas.openxmlformats.org/officeDocument/2006/relationships/tags" Target="../tags/tag665.xml"/><Relationship Id="rId74" Type="http://schemas.openxmlformats.org/officeDocument/2006/relationships/tags" Target="../tags/tag681.xml"/><Relationship Id="rId79" Type="http://schemas.openxmlformats.org/officeDocument/2006/relationships/tags" Target="../tags/tag686.xml"/><Relationship Id="rId102" Type="http://schemas.openxmlformats.org/officeDocument/2006/relationships/tags" Target="../tags/tag709.xml"/><Relationship Id="rId5" Type="http://schemas.openxmlformats.org/officeDocument/2006/relationships/tags" Target="../tags/tag612.xml"/><Relationship Id="rId90" Type="http://schemas.openxmlformats.org/officeDocument/2006/relationships/tags" Target="../tags/tag697.xml"/><Relationship Id="rId95" Type="http://schemas.openxmlformats.org/officeDocument/2006/relationships/tags" Target="../tags/tag702.xml"/><Relationship Id="rId22" Type="http://schemas.openxmlformats.org/officeDocument/2006/relationships/tags" Target="../tags/tag629.xml"/><Relationship Id="rId27" Type="http://schemas.openxmlformats.org/officeDocument/2006/relationships/tags" Target="../tags/tag634.xml"/><Relationship Id="rId43" Type="http://schemas.openxmlformats.org/officeDocument/2006/relationships/tags" Target="../tags/tag650.xml"/><Relationship Id="rId48" Type="http://schemas.openxmlformats.org/officeDocument/2006/relationships/tags" Target="../tags/tag655.xml"/><Relationship Id="rId64" Type="http://schemas.openxmlformats.org/officeDocument/2006/relationships/tags" Target="../tags/tag671.xml"/><Relationship Id="rId69" Type="http://schemas.openxmlformats.org/officeDocument/2006/relationships/tags" Target="../tags/tag676.xml"/><Relationship Id="rId80" Type="http://schemas.openxmlformats.org/officeDocument/2006/relationships/tags" Target="../tags/tag687.xml"/><Relationship Id="rId85" Type="http://schemas.openxmlformats.org/officeDocument/2006/relationships/tags" Target="../tags/tag692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33" Type="http://schemas.openxmlformats.org/officeDocument/2006/relationships/tags" Target="../tags/tag640.xml"/><Relationship Id="rId38" Type="http://schemas.openxmlformats.org/officeDocument/2006/relationships/tags" Target="../tags/tag645.xml"/><Relationship Id="rId59" Type="http://schemas.openxmlformats.org/officeDocument/2006/relationships/tags" Target="../tags/tag666.xml"/><Relationship Id="rId103" Type="http://schemas.openxmlformats.org/officeDocument/2006/relationships/tags" Target="../tags/tag710.xml"/><Relationship Id="rId20" Type="http://schemas.openxmlformats.org/officeDocument/2006/relationships/tags" Target="../tags/tag627.xml"/><Relationship Id="rId41" Type="http://schemas.openxmlformats.org/officeDocument/2006/relationships/tags" Target="../tags/tag648.xml"/><Relationship Id="rId54" Type="http://schemas.openxmlformats.org/officeDocument/2006/relationships/tags" Target="../tags/tag661.xml"/><Relationship Id="rId62" Type="http://schemas.openxmlformats.org/officeDocument/2006/relationships/tags" Target="../tags/tag669.xml"/><Relationship Id="rId70" Type="http://schemas.openxmlformats.org/officeDocument/2006/relationships/tags" Target="../tags/tag677.xml"/><Relationship Id="rId75" Type="http://schemas.openxmlformats.org/officeDocument/2006/relationships/tags" Target="../tags/tag682.xml"/><Relationship Id="rId83" Type="http://schemas.openxmlformats.org/officeDocument/2006/relationships/tags" Target="../tags/tag690.xml"/><Relationship Id="rId88" Type="http://schemas.openxmlformats.org/officeDocument/2006/relationships/tags" Target="../tags/tag695.xml"/><Relationship Id="rId91" Type="http://schemas.openxmlformats.org/officeDocument/2006/relationships/tags" Target="../tags/tag698.xml"/><Relationship Id="rId96" Type="http://schemas.openxmlformats.org/officeDocument/2006/relationships/tags" Target="../tags/tag703.xml"/><Relationship Id="rId1" Type="http://schemas.openxmlformats.org/officeDocument/2006/relationships/tags" Target="../tags/tag608.xml"/><Relationship Id="rId6" Type="http://schemas.openxmlformats.org/officeDocument/2006/relationships/tags" Target="../tags/tag613.xml"/><Relationship Id="rId15" Type="http://schemas.openxmlformats.org/officeDocument/2006/relationships/tags" Target="../tags/tag622.xml"/><Relationship Id="rId23" Type="http://schemas.openxmlformats.org/officeDocument/2006/relationships/tags" Target="../tags/tag630.xml"/><Relationship Id="rId28" Type="http://schemas.openxmlformats.org/officeDocument/2006/relationships/tags" Target="../tags/tag635.xml"/><Relationship Id="rId36" Type="http://schemas.openxmlformats.org/officeDocument/2006/relationships/tags" Target="../tags/tag643.xml"/><Relationship Id="rId49" Type="http://schemas.openxmlformats.org/officeDocument/2006/relationships/tags" Target="../tags/tag656.xml"/><Relationship Id="rId57" Type="http://schemas.openxmlformats.org/officeDocument/2006/relationships/tags" Target="../tags/tag664.xml"/><Relationship Id="rId106" Type="http://schemas.openxmlformats.org/officeDocument/2006/relationships/slideLayout" Target="../slideLayouts/slideLayout2.xml"/><Relationship Id="rId10" Type="http://schemas.openxmlformats.org/officeDocument/2006/relationships/tags" Target="../tags/tag617.xml"/><Relationship Id="rId31" Type="http://schemas.openxmlformats.org/officeDocument/2006/relationships/tags" Target="../tags/tag638.xml"/><Relationship Id="rId44" Type="http://schemas.openxmlformats.org/officeDocument/2006/relationships/tags" Target="../tags/tag651.xml"/><Relationship Id="rId52" Type="http://schemas.openxmlformats.org/officeDocument/2006/relationships/tags" Target="../tags/tag659.xml"/><Relationship Id="rId60" Type="http://schemas.openxmlformats.org/officeDocument/2006/relationships/tags" Target="../tags/tag667.xml"/><Relationship Id="rId65" Type="http://schemas.openxmlformats.org/officeDocument/2006/relationships/tags" Target="../tags/tag672.xml"/><Relationship Id="rId73" Type="http://schemas.openxmlformats.org/officeDocument/2006/relationships/tags" Target="../tags/tag680.xml"/><Relationship Id="rId78" Type="http://schemas.openxmlformats.org/officeDocument/2006/relationships/tags" Target="../tags/tag685.xml"/><Relationship Id="rId81" Type="http://schemas.openxmlformats.org/officeDocument/2006/relationships/tags" Target="../tags/tag688.xml"/><Relationship Id="rId86" Type="http://schemas.openxmlformats.org/officeDocument/2006/relationships/tags" Target="../tags/tag693.xml"/><Relationship Id="rId94" Type="http://schemas.openxmlformats.org/officeDocument/2006/relationships/tags" Target="../tags/tag701.xml"/><Relationship Id="rId99" Type="http://schemas.openxmlformats.org/officeDocument/2006/relationships/tags" Target="../tags/tag706.xml"/><Relationship Id="rId101" Type="http://schemas.openxmlformats.org/officeDocument/2006/relationships/tags" Target="../tags/tag708.xml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39" Type="http://schemas.openxmlformats.org/officeDocument/2006/relationships/tags" Target="../tags/tag646.xml"/><Relationship Id="rId34" Type="http://schemas.openxmlformats.org/officeDocument/2006/relationships/tags" Target="../tags/tag641.xml"/><Relationship Id="rId50" Type="http://schemas.openxmlformats.org/officeDocument/2006/relationships/tags" Target="../tags/tag657.xml"/><Relationship Id="rId55" Type="http://schemas.openxmlformats.org/officeDocument/2006/relationships/tags" Target="../tags/tag662.xml"/><Relationship Id="rId76" Type="http://schemas.openxmlformats.org/officeDocument/2006/relationships/tags" Target="../tags/tag683.xml"/><Relationship Id="rId97" Type="http://schemas.openxmlformats.org/officeDocument/2006/relationships/tags" Target="../tags/tag704.xml"/><Relationship Id="rId104" Type="http://schemas.openxmlformats.org/officeDocument/2006/relationships/tags" Target="../tags/tag711.xml"/><Relationship Id="rId7" Type="http://schemas.openxmlformats.org/officeDocument/2006/relationships/tags" Target="../tags/tag614.xml"/><Relationship Id="rId71" Type="http://schemas.openxmlformats.org/officeDocument/2006/relationships/tags" Target="../tags/tag678.xml"/><Relationship Id="rId92" Type="http://schemas.openxmlformats.org/officeDocument/2006/relationships/tags" Target="../tags/tag699.xml"/><Relationship Id="rId2" Type="http://schemas.openxmlformats.org/officeDocument/2006/relationships/tags" Target="../tags/tag609.xml"/><Relationship Id="rId29" Type="http://schemas.openxmlformats.org/officeDocument/2006/relationships/tags" Target="../tags/tag636.xml"/><Relationship Id="rId24" Type="http://schemas.openxmlformats.org/officeDocument/2006/relationships/tags" Target="../tags/tag631.xml"/><Relationship Id="rId40" Type="http://schemas.openxmlformats.org/officeDocument/2006/relationships/tags" Target="../tags/tag647.xml"/><Relationship Id="rId45" Type="http://schemas.openxmlformats.org/officeDocument/2006/relationships/tags" Target="../tags/tag652.xml"/><Relationship Id="rId66" Type="http://schemas.openxmlformats.org/officeDocument/2006/relationships/tags" Target="../tags/tag673.xml"/><Relationship Id="rId87" Type="http://schemas.openxmlformats.org/officeDocument/2006/relationships/tags" Target="../tags/tag694.xml"/><Relationship Id="rId61" Type="http://schemas.openxmlformats.org/officeDocument/2006/relationships/tags" Target="../tags/tag668.xml"/><Relationship Id="rId82" Type="http://schemas.openxmlformats.org/officeDocument/2006/relationships/tags" Target="../tags/tag689.xml"/><Relationship Id="rId19" Type="http://schemas.openxmlformats.org/officeDocument/2006/relationships/tags" Target="../tags/tag626.xml"/><Relationship Id="rId14" Type="http://schemas.openxmlformats.org/officeDocument/2006/relationships/tags" Target="../tags/tag621.xml"/><Relationship Id="rId30" Type="http://schemas.openxmlformats.org/officeDocument/2006/relationships/tags" Target="../tags/tag637.xml"/><Relationship Id="rId35" Type="http://schemas.openxmlformats.org/officeDocument/2006/relationships/tags" Target="../tags/tag642.xml"/><Relationship Id="rId56" Type="http://schemas.openxmlformats.org/officeDocument/2006/relationships/tags" Target="../tags/tag663.xml"/><Relationship Id="rId77" Type="http://schemas.openxmlformats.org/officeDocument/2006/relationships/tags" Target="../tags/tag684.xml"/><Relationship Id="rId100" Type="http://schemas.openxmlformats.org/officeDocument/2006/relationships/tags" Target="../tags/tag707.xml"/><Relationship Id="rId105" Type="http://schemas.openxmlformats.org/officeDocument/2006/relationships/tags" Target="../tags/tag712.xml"/><Relationship Id="rId8" Type="http://schemas.openxmlformats.org/officeDocument/2006/relationships/tags" Target="../tags/tag615.xml"/><Relationship Id="rId51" Type="http://schemas.openxmlformats.org/officeDocument/2006/relationships/tags" Target="../tags/tag658.xml"/><Relationship Id="rId72" Type="http://schemas.openxmlformats.org/officeDocument/2006/relationships/tags" Target="../tags/tag679.xml"/><Relationship Id="rId93" Type="http://schemas.openxmlformats.org/officeDocument/2006/relationships/tags" Target="../tags/tag700.xml"/><Relationship Id="rId98" Type="http://schemas.openxmlformats.org/officeDocument/2006/relationships/tags" Target="../tags/tag705.xml"/><Relationship Id="rId3" Type="http://schemas.openxmlformats.org/officeDocument/2006/relationships/tags" Target="../tags/tag610.xml"/><Relationship Id="rId25" Type="http://schemas.openxmlformats.org/officeDocument/2006/relationships/tags" Target="../tags/tag632.xml"/><Relationship Id="rId46" Type="http://schemas.openxmlformats.org/officeDocument/2006/relationships/tags" Target="../tags/tag653.xml"/><Relationship Id="rId67" Type="http://schemas.openxmlformats.org/officeDocument/2006/relationships/tags" Target="../tags/tag67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rea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36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r>
              <a:rPr lang="en-US" sz="2000" b="0" dirty="0"/>
              <a:t>CSE 351 </a:t>
            </a:r>
            <a:r>
              <a:rPr lang="en-US" sz="2000" b="0" dirty="0" smtClean="0"/>
              <a:t>Spring </a:t>
            </a:r>
            <a:r>
              <a:rPr lang="en-US" sz="2000" b="0" dirty="0"/>
              <a:t>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499670" y="1447800"/>
            <a:ext cx="35052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None/>
              <a:defRPr sz="32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None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1800" b="1" kern="0" dirty="0" smtClean="0"/>
              <a:t>Instructor:</a:t>
            </a:r>
            <a:r>
              <a:rPr lang="en-US" sz="1800" kern="0" dirty="0" smtClean="0"/>
              <a:t> 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Ruth Anderson</a:t>
            </a:r>
          </a:p>
          <a:p>
            <a:pPr algn="l"/>
            <a:endParaRPr lang="en-US" sz="200" kern="0" dirty="0" smtClean="0"/>
          </a:p>
          <a:p>
            <a:pPr algn="l"/>
            <a:r>
              <a:rPr lang="en-US" sz="1800" b="1" kern="0" dirty="0" smtClean="0"/>
              <a:t>Teaching Assistants: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Alex </a:t>
            </a:r>
            <a:r>
              <a:rPr lang="en-US" sz="1800" kern="0" dirty="0" err="1" smtClean="0"/>
              <a:t>Olshanskyy</a:t>
            </a:r>
            <a:endParaRPr lang="en-US" sz="1800" kern="0" dirty="0" smtClean="0"/>
          </a:p>
          <a:p>
            <a:pPr algn="l">
              <a:spcBef>
                <a:spcPts val="0"/>
              </a:spcBef>
            </a:pPr>
            <a:r>
              <a:rPr lang="en-US" sz="1800" kern="0" dirty="0" err="1" smtClean="0"/>
              <a:t>Rehaan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Bhimani</a:t>
            </a:r>
            <a:endParaRPr lang="en-US" sz="1800" kern="0" dirty="0" smtClean="0"/>
          </a:p>
          <a:p>
            <a:pPr algn="l">
              <a:spcBef>
                <a:spcPts val="0"/>
              </a:spcBef>
            </a:pPr>
            <a:r>
              <a:rPr lang="en-US" sz="1800" kern="0" dirty="0" err="1" smtClean="0"/>
              <a:t>Callum</a:t>
            </a:r>
            <a:r>
              <a:rPr lang="en-US" sz="1800" kern="0" dirty="0" smtClean="0"/>
              <a:t>  Walker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Chin </a:t>
            </a:r>
            <a:r>
              <a:rPr lang="en-US" sz="1800" kern="0" dirty="0" err="1" smtClean="0"/>
              <a:t>Yeoh</a:t>
            </a:r>
            <a:endParaRPr lang="en-US" sz="1800" kern="0" dirty="0" smtClean="0"/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Diya Joy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Eric Fan</a:t>
            </a:r>
          </a:p>
          <a:p>
            <a:pPr algn="l">
              <a:spcBef>
                <a:spcPts val="0"/>
              </a:spcBef>
            </a:pPr>
            <a:r>
              <a:rPr lang="en-US" sz="1800" kern="0" dirty="0" err="1" smtClean="0"/>
              <a:t>Edan</a:t>
            </a:r>
            <a:r>
              <a:rPr lang="en-US" sz="1800" kern="0" dirty="0" smtClean="0"/>
              <a:t> </a:t>
            </a:r>
            <a:r>
              <a:rPr lang="en-US" sz="1800" kern="0" dirty="0" err="1" smtClean="0"/>
              <a:t>Sneh</a:t>
            </a:r>
            <a:endParaRPr lang="en-US" sz="1800" kern="0" dirty="0" smtClean="0"/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Jonathan Chen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Jeffery  Tian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Millicent Li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Melissa </a:t>
            </a:r>
            <a:r>
              <a:rPr lang="en-US" sz="1800" kern="0" dirty="0" err="1" smtClean="0"/>
              <a:t>Birchfield</a:t>
            </a:r>
            <a:endParaRPr lang="en-US" sz="1800" kern="0" dirty="0" smtClean="0"/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Porter Jones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Joseph Schafer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Connie Wang</a:t>
            </a:r>
          </a:p>
          <a:p>
            <a:pPr algn="l">
              <a:spcBef>
                <a:spcPts val="0"/>
              </a:spcBef>
            </a:pPr>
            <a:r>
              <a:rPr lang="en-US" sz="1800" kern="0" dirty="0" smtClean="0"/>
              <a:t>Eddy (</a:t>
            </a:r>
            <a:r>
              <a:rPr lang="en-US" sz="1800" kern="0" dirty="0" err="1" smtClean="0"/>
              <a:t>Tianyi</a:t>
            </a:r>
            <a:r>
              <a:rPr lang="en-US" sz="1800" kern="0" dirty="0" smtClean="0"/>
              <a:t>)  Zhou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Aside:  Why Base 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Electronic implementation</a:t>
            </a:r>
          </a:p>
          <a:p>
            <a:pPr lvl="1">
              <a:defRPr/>
            </a:pPr>
            <a:r>
              <a:rPr lang="en-US" dirty="0"/>
              <a:t>Easy to store with bi-stable elements</a:t>
            </a:r>
          </a:p>
          <a:p>
            <a:pPr lvl="1">
              <a:defRPr/>
            </a:pPr>
            <a:r>
              <a:rPr lang="en-US" dirty="0"/>
              <a:t>Reliably transmitted on noisy and inaccurate wires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Other bases possible, but not yet viable:</a:t>
            </a:r>
          </a:p>
          <a:p>
            <a:pPr lvl="1"/>
            <a:r>
              <a:rPr lang="en-US" dirty="0" smtClean="0"/>
              <a:t>DNA data storage (base 4:  A, C, G, T) is a hot topic</a:t>
            </a:r>
          </a:p>
          <a:p>
            <a:pPr lvl="1"/>
            <a:r>
              <a:rPr lang="en-US" dirty="0" smtClean="0"/>
              <a:t>Quantum computing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F3FAC9EA-ADE4-436F-AE9B-41FB0EC88C6C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131009" y="2762250"/>
            <a:ext cx="6858000" cy="2171700"/>
            <a:chOff x="192" y="2388"/>
            <a:chExt cx="4320" cy="1368"/>
          </a:xfrm>
        </p:grpSpPr>
        <p:sp>
          <p:nvSpPr>
            <p:cNvPr id="6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68" y="3408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8" y="2784"/>
              <a:ext cx="3744" cy="24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2"/>
                </a:solidFill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8" y="2884"/>
              <a:ext cx="3732" cy="716"/>
            </a:xfrm>
            <a:custGeom>
              <a:avLst/>
              <a:gdLst>
                <a:gd name="T0" fmla="*/ 0 w 3578"/>
                <a:gd name="T1" fmla="*/ 706 h 716"/>
                <a:gd name="T2" fmla="*/ 157 w 3578"/>
                <a:gd name="T3" fmla="*/ 653 h 716"/>
                <a:gd name="T4" fmla="*/ 294 w 3578"/>
                <a:gd name="T5" fmla="*/ 643 h 716"/>
                <a:gd name="T6" fmla="*/ 547 w 3578"/>
                <a:gd name="T7" fmla="*/ 685 h 716"/>
                <a:gd name="T8" fmla="*/ 768 w 3578"/>
                <a:gd name="T9" fmla="*/ 653 h 716"/>
                <a:gd name="T10" fmla="*/ 894 w 3578"/>
                <a:gd name="T11" fmla="*/ 632 h 716"/>
                <a:gd name="T12" fmla="*/ 1021 w 3578"/>
                <a:gd name="T13" fmla="*/ 664 h 716"/>
                <a:gd name="T14" fmla="*/ 1178 w 3578"/>
                <a:gd name="T15" fmla="*/ 674 h 716"/>
                <a:gd name="T16" fmla="*/ 1273 w 3578"/>
                <a:gd name="T17" fmla="*/ 664 h 716"/>
                <a:gd name="T18" fmla="*/ 1305 w 3578"/>
                <a:gd name="T19" fmla="*/ 653 h 716"/>
                <a:gd name="T20" fmla="*/ 1347 w 3578"/>
                <a:gd name="T21" fmla="*/ 569 h 716"/>
                <a:gd name="T22" fmla="*/ 1463 w 3578"/>
                <a:gd name="T23" fmla="*/ 253 h 716"/>
                <a:gd name="T24" fmla="*/ 1547 w 3578"/>
                <a:gd name="T25" fmla="*/ 116 h 716"/>
                <a:gd name="T26" fmla="*/ 1642 w 3578"/>
                <a:gd name="T27" fmla="*/ 53 h 716"/>
                <a:gd name="T28" fmla="*/ 1831 w 3578"/>
                <a:gd name="T29" fmla="*/ 21 h 716"/>
                <a:gd name="T30" fmla="*/ 2031 w 3578"/>
                <a:gd name="T31" fmla="*/ 32 h 716"/>
                <a:gd name="T32" fmla="*/ 2073 w 3578"/>
                <a:gd name="T33" fmla="*/ 42 h 716"/>
                <a:gd name="T34" fmla="*/ 2252 w 3578"/>
                <a:gd name="T35" fmla="*/ 11 h 716"/>
                <a:gd name="T36" fmla="*/ 2315 w 3578"/>
                <a:gd name="T37" fmla="*/ 42 h 716"/>
                <a:gd name="T38" fmla="*/ 2389 w 3578"/>
                <a:gd name="T39" fmla="*/ 53 h 716"/>
                <a:gd name="T40" fmla="*/ 2557 w 3578"/>
                <a:gd name="T41" fmla="*/ 42 h 716"/>
                <a:gd name="T42" fmla="*/ 2620 w 3578"/>
                <a:gd name="T43" fmla="*/ 64 h 716"/>
                <a:gd name="T44" fmla="*/ 2715 w 3578"/>
                <a:gd name="T45" fmla="*/ 11 h 716"/>
                <a:gd name="T46" fmla="*/ 2768 w 3578"/>
                <a:gd name="T47" fmla="*/ 0 h 716"/>
                <a:gd name="T48" fmla="*/ 3041 w 3578"/>
                <a:gd name="T49" fmla="*/ 411 h 716"/>
                <a:gd name="T50" fmla="*/ 3157 w 3578"/>
                <a:gd name="T51" fmla="*/ 643 h 716"/>
                <a:gd name="T52" fmla="*/ 3347 w 3578"/>
                <a:gd name="T53" fmla="*/ 716 h 716"/>
                <a:gd name="T54" fmla="*/ 3441 w 3578"/>
                <a:gd name="T55" fmla="*/ 706 h 716"/>
                <a:gd name="T56" fmla="*/ 3462 w 3578"/>
                <a:gd name="T57" fmla="*/ 674 h 716"/>
                <a:gd name="T58" fmla="*/ 3578 w 3578"/>
                <a:gd name="T59" fmla="*/ 653 h 7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8"/>
                <a:gd name="T91" fmla="*/ 0 h 716"/>
                <a:gd name="T92" fmla="*/ 3578 w 3578"/>
                <a:gd name="T93" fmla="*/ 716 h 7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8" h="716">
                  <a:moveTo>
                    <a:pt x="0" y="706"/>
                  </a:moveTo>
                  <a:cubicBezTo>
                    <a:pt x="54" y="694"/>
                    <a:pt x="101" y="657"/>
                    <a:pt x="157" y="653"/>
                  </a:cubicBezTo>
                  <a:cubicBezTo>
                    <a:pt x="202" y="649"/>
                    <a:pt x="248" y="646"/>
                    <a:pt x="294" y="643"/>
                  </a:cubicBezTo>
                  <a:cubicBezTo>
                    <a:pt x="377" y="658"/>
                    <a:pt x="462" y="670"/>
                    <a:pt x="547" y="685"/>
                  </a:cubicBezTo>
                  <a:cubicBezTo>
                    <a:pt x="628" y="655"/>
                    <a:pt x="660" y="660"/>
                    <a:pt x="768" y="653"/>
                  </a:cubicBezTo>
                  <a:cubicBezTo>
                    <a:pt x="792" y="648"/>
                    <a:pt x="875" y="632"/>
                    <a:pt x="894" y="632"/>
                  </a:cubicBezTo>
                  <a:cubicBezTo>
                    <a:pt x="938" y="632"/>
                    <a:pt x="977" y="659"/>
                    <a:pt x="1021" y="664"/>
                  </a:cubicBezTo>
                  <a:cubicBezTo>
                    <a:pt x="1073" y="669"/>
                    <a:pt x="1125" y="670"/>
                    <a:pt x="1178" y="674"/>
                  </a:cubicBezTo>
                  <a:cubicBezTo>
                    <a:pt x="1209" y="670"/>
                    <a:pt x="1241" y="669"/>
                    <a:pt x="1273" y="664"/>
                  </a:cubicBezTo>
                  <a:cubicBezTo>
                    <a:pt x="1284" y="662"/>
                    <a:pt x="1298" y="661"/>
                    <a:pt x="1305" y="653"/>
                  </a:cubicBezTo>
                  <a:cubicBezTo>
                    <a:pt x="1324" y="628"/>
                    <a:pt x="1329" y="595"/>
                    <a:pt x="1347" y="569"/>
                  </a:cubicBezTo>
                  <a:cubicBezTo>
                    <a:pt x="1416" y="462"/>
                    <a:pt x="1419" y="362"/>
                    <a:pt x="1463" y="253"/>
                  </a:cubicBezTo>
                  <a:cubicBezTo>
                    <a:pt x="1480" y="209"/>
                    <a:pt x="1520" y="153"/>
                    <a:pt x="1547" y="116"/>
                  </a:cubicBezTo>
                  <a:cubicBezTo>
                    <a:pt x="1568" y="86"/>
                    <a:pt x="1605" y="60"/>
                    <a:pt x="1642" y="53"/>
                  </a:cubicBezTo>
                  <a:cubicBezTo>
                    <a:pt x="1704" y="40"/>
                    <a:pt x="1831" y="21"/>
                    <a:pt x="1831" y="21"/>
                  </a:cubicBezTo>
                  <a:cubicBezTo>
                    <a:pt x="1897" y="24"/>
                    <a:pt x="1964" y="26"/>
                    <a:pt x="2031" y="32"/>
                  </a:cubicBezTo>
                  <a:cubicBezTo>
                    <a:pt x="2045" y="33"/>
                    <a:pt x="2058" y="42"/>
                    <a:pt x="2073" y="42"/>
                  </a:cubicBezTo>
                  <a:cubicBezTo>
                    <a:pt x="2130" y="42"/>
                    <a:pt x="2194" y="20"/>
                    <a:pt x="2252" y="11"/>
                  </a:cubicBezTo>
                  <a:cubicBezTo>
                    <a:pt x="2274" y="17"/>
                    <a:pt x="2292" y="35"/>
                    <a:pt x="2315" y="42"/>
                  </a:cubicBezTo>
                  <a:cubicBezTo>
                    <a:pt x="2338" y="49"/>
                    <a:pt x="2364" y="49"/>
                    <a:pt x="2389" y="53"/>
                  </a:cubicBezTo>
                  <a:cubicBezTo>
                    <a:pt x="2450" y="36"/>
                    <a:pt x="2493" y="31"/>
                    <a:pt x="2557" y="42"/>
                  </a:cubicBezTo>
                  <a:cubicBezTo>
                    <a:pt x="2578" y="49"/>
                    <a:pt x="2598" y="71"/>
                    <a:pt x="2620" y="64"/>
                  </a:cubicBezTo>
                  <a:cubicBezTo>
                    <a:pt x="2654" y="52"/>
                    <a:pt x="2679" y="18"/>
                    <a:pt x="2715" y="11"/>
                  </a:cubicBezTo>
                  <a:cubicBezTo>
                    <a:pt x="2732" y="7"/>
                    <a:pt x="2750" y="3"/>
                    <a:pt x="2768" y="0"/>
                  </a:cubicBezTo>
                  <a:cubicBezTo>
                    <a:pt x="2929" y="161"/>
                    <a:pt x="2957" y="167"/>
                    <a:pt x="3041" y="411"/>
                  </a:cubicBezTo>
                  <a:cubicBezTo>
                    <a:pt x="3071" y="498"/>
                    <a:pt x="3069" y="597"/>
                    <a:pt x="3157" y="643"/>
                  </a:cubicBezTo>
                  <a:cubicBezTo>
                    <a:pt x="3289" y="619"/>
                    <a:pt x="3221" y="590"/>
                    <a:pt x="3347" y="716"/>
                  </a:cubicBezTo>
                  <a:cubicBezTo>
                    <a:pt x="3378" y="712"/>
                    <a:pt x="3411" y="716"/>
                    <a:pt x="3441" y="706"/>
                  </a:cubicBezTo>
                  <a:cubicBezTo>
                    <a:pt x="3452" y="701"/>
                    <a:pt x="3452" y="681"/>
                    <a:pt x="3462" y="674"/>
                  </a:cubicBezTo>
                  <a:cubicBezTo>
                    <a:pt x="3489" y="652"/>
                    <a:pt x="3545" y="653"/>
                    <a:pt x="3578" y="653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624" y="364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624" y="278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2" y="350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0.0V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92" y="3264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0.5V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2" y="288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2.8V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92" y="2640"/>
              <a:ext cx="412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3.3V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68" y="2496"/>
              <a:ext cx="1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352" y="2496"/>
              <a:ext cx="14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984" y="2496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2160" y="2448"/>
              <a:ext cx="0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235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792" y="244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984" y="2448"/>
              <a:ext cx="0" cy="9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296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32" y="2388"/>
              <a:ext cx="298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128" y="2388"/>
              <a:ext cx="192" cy="25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624" y="3408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24" y="3024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Encoding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</a:t>
            </a:r>
            <a:r>
              <a:rPr lang="en-US" i="1" dirty="0"/>
              <a:t>e.g.</a:t>
            </a:r>
            <a:r>
              <a:rPr lang="en-US" dirty="0"/>
              <a:t>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2286001"/>
          </a:xfrm>
        </p:spPr>
        <p:txBody>
          <a:bodyPr/>
          <a:lstStyle/>
          <a:p>
            <a:r>
              <a:rPr lang="en-US" dirty="0"/>
              <a:t>To execute an instruction, the CPU must: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Fetch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Fetch data needed by the instruction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Perform the specified computation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(if applicable) Write the result back to memory</a:t>
            </a:r>
            <a:endParaRPr lang="en-US" sz="2800" dirty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3108960" y="3035808"/>
            <a:ext cx="3474720" cy="438912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5654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6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take 469</a:t>
            </a:r>
            <a:endParaRPr kumimoji="0" lang="en-US" sz="2200" b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865435802"/>
              </p:ext>
            </p:extLst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45993" y="2819400"/>
            <a:ext cx="1367896" cy="1249680"/>
            <a:chOff x="2045993" y="2819400"/>
            <a:chExt cx="1367896" cy="1249680"/>
          </a:xfrm>
        </p:grpSpPr>
        <p:sp>
          <p:nvSpPr>
            <p:cNvPr id="21" name="Text Box 3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45993" y="3703320"/>
              <a:ext cx="1367896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DejaVu Sans" charset="0"/>
                </a:defRPr>
              </a:lvl9pPr>
            </a:lstStyle>
            <a:p>
              <a:pPr algn="ctr"/>
              <a:r>
                <a:rPr lang="en-US" sz="2200" b="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cxnSp>
          <p:nvCxnSpPr>
            <p:cNvPr id="28" name="AutoShape 41"/>
            <p:cNvCxnSpPr>
              <a:cxnSpLocks noChangeShapeType="1"/>
            </p:cNvCxnSpPr>
            <p:nvPr>
              <p:custDataLst>
                <p:tags r:id="rId16"/>
              </p:custDataLst>
            </p:nvPr>
          </p:nvCxnSpPr>
          <p:spPr bwMode="auto">
            <a:xfrm>
              <a:off x="2438400" y="2819400"/>
              <a:ext cx="232363" cy="675853"/>
            </a:xfrm>
            <a:prstGeom prst="straightConnector1">
              <a:avLst/>
            </a:prstGeom>
            <a:noFill/>
            <a:ln w="76200" cmpd="sng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 3"/>
          <p:cNvGrpSpPr/>
          <p:nvPr/>
        </p:nvGrpSpPr>
        <p:grpSpPr>
          <a:xfrm>
            <a:off x="1554480" y="1737360"/>
            <a:ext cx="1371600" cy="731520"/>
            <a:chOff x="1554480" y="1737360"/>
            <a:chExt cx="1371600" cy="731520"/>
          </a:xfrm>
        </p:grpSpPr>
        <p:sp>
          <p:nvSpPr>
            <p:cNvPr id="22" name="Rectangle 3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54480" y="1737360"/>
              <a:ext cx="1371600" cy="365760"/>
            </a:xfrm>
            <a:prstGeom prst="rect">
              <a:avLst/>
            </a:prstGeom>
            <a:solidFill>
              <a:srgbClr val="FF9999"/>
            </a:solidFill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lIns="90000" tIns="60876" rIns="90000" bIns="45000" anchor="ctr"/>
            <a:lstStyle/>
            <a:p>
              <a:pPr algn="ctr"/>
              <a:r>
                <a:rPr lang="en-US" sz="2200" b="0" dirty="0" err="1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en-US" sz="2200" b="0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-cache</a:t>
              </a:r>
            </a:p>
          </p:txBody>
        </p:sp>
        <p:cxnSp>
          <p:nvCxnSpPr>
            <p:cNvPr id="34" name="AutoShape 41"/>
            <p:cNvCxnSpPr>
              <a:cxnSpLocks noChangeShapeType="1"/>
            </p:cNvCxnSpPr>
            <p:nvPr>
              <p:custDataLst>
                <p:tags r:id="rId14"/>
              </p:custDataLst>
            </p:nvPr>
          </p:nvCxnSpPr>
          <p:spPr bwMode="auto">
            <a:xfrm flipV="1">
              <a:off x="2240280" y="2103120"/>
              <a:ext cx="0" cy="365760"/>
            </a:xfrm>
            <a:prstGeom prst="straightConnector1">
              <a:avLst/>
            </a:prstGeom>
            <a:noFill/>
            <a:ln w="76200" cmpd="sng">
              <a:solidFill>
                <a:srgbClr val="CC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3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More CPU details:</a:t>
            </a:r>
          </a:p>
          <a:p>
            <a:pPr lvl="1">
              <a:spcBef>
                <a:spcPts val="600"/>
              </a:spcBef>
            </a:pPr>
            <a:r>
              <a:rPr lang="en-US" b="0" dirty="0"/>
              <a:t>Instructions are held temporarily in the </a:t>
            </a:r>
            <a:r>
              <a:rPr lang="en-US" b="0" dirty="0">
                <a:solidFill>
                  <a:srgbClr val="FF0000"/>
                </a:solidFill>
              </a:rPr>
              <a:t>instruction cache</a:t>
            </a:r>
            <a:endParaRPr lang="en-US" b="0" dirty="0"/>
          </a:p>
          <a:p>
            <a:pPr lvl="1">
              <a:spcBef>
                <a:spcPts val="600"/>
              </a:spcBef>
            </a:pPr>
            <a:r>
              <a:rPr lang="en-US" b="0" dirty="0"/>
              <a:t>Other data are held temporarily in </a:t>
            </a:r>
            <a:r>
              <a:rPr lang="en-US" b="0" dirty="0">
                <a:solidFill>
                  <a:srgbClr val="0000FF"/>
                </a:solidFill>
              </a:rPr>
              <a:t>registers</a:t>
            </a:r>
            <a:endParaRPr lang="en-US" b="0" dirty="0"/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Instruction fetching </a:t>
            </a:r>
            <a:r>
              <a:rPr lang="en-US" dirty="0"/>
              <a:t>is hardware-controlled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Data movement </a:t>
            </a:r>
            <a:r>
              <a:rPr lang="en-US" dirty="0"/>
              <a:t>is programmer-controlled (assembly)</a:t>
            </a:r>
          </a:p>
        </p:txBody>
      </p:sp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11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13"/>
              </p:custDataLst>
            </p:nvPr>
          </p:nvSpPr>
          <p:spPr bwMode="auto">
            <a:xfrm>
              <a:off x="990600" y="2153355"/>
              <a:ext cx="2514600" cy="1047045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200" b="0" dirty="0">
                  <a:latin typeface="Calibri" panose="020F0502020204030204" pitchFamily="34" charset="0"/>
                  <a:cs typeface="Calibri" panose="020F0502020204030204" pitchFamily="34" charset="0"/>
                </a:rPr>
                <a:t>take 469</a:t>
              </a:r>
              <a:endParaRPr kumimoji="0" lang="en-US" sz="2200" b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045993" y="2819400"/>
              <a:ext cx="1367896" cy="1249680"/>
              <a:chOff x="2045993" y="2819400"/>
              <a:chExt cx="1367896" cy="1249680"/>
            </a:xfrm>
          </p:grpSpPr>
          <p:sp>
            <p:nvSpPr>
              <p:cNvPr id="21" name="Text Box 39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045993" y="3703320"/>
                <a:ext cx="1367896" cy="365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60876" rIns="90000" bIns="45000" anchor="ctr"/>
              <a:lstStyle>
                <a:lvl1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2pPr>
                <a:lvl3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3pPr>
                <a:lvl4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4pPr>
                <a:lvl5pPr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5pPr>
                <a:lvl6pPr marL="25146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6pPr>
                <a:lvl7pPr marL="29718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7pPr>
                <a:lvl8pPr marL="34290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8pPr>
                <a:lvl9pPr marL="3886200" indent="-2286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7239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9pPr>
              </a:lstStyle>
              <a:p>
                <a:pPr algn="ctr"/>
                <a:r>
                  <a:rPr lang="en-US" sz="2200" b="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  <p:cxnSp>
            <p:nvCxnSpPr>
              <p:cNvPr id="28" name="AutoShape 41"/>
              <p:cNvCxnSpPr>
                <a:cxnSpLocks noChangeShapeType="1"/>
              </p:cNvCxnSpPr>
              <p:nvPr>
                <p:custDataLst>
                  <p:tags r:id="rId17"/>
                </p:custDataLst>
              </p:nvPr>
            </p:nvCxnSpPr>
            <p:spPr bwMode="auto">
              <a:xfrm>
                <a:off x="2438400" y="2819400"/>
                <a:ext cx="232363" cy="675853"/>
              </a:xfrm>
              <a:prstGeom prst="straightConnector1">
                <a:avLst/>
              </a:prstGeom>
              <a:noFill/>
              <a:ln w="76200" cmpd="sng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/>
            <p:cNvGrpSpPr/>
            <p:nvPr/>
          </p:nvGrpSpPr>
          <p:grpSpPr>
            <a:xfrm>
              <a:off x="1554480" y="1737360"/>
              <a:ext cx="1371600" cy="731520"/>
              <a:chOff x="1554480" y="1737360"/>
              <a:chExt cx="1371600" cy="731520"/>
            </a:xfrm>
          </p:grpSpPr>
          <p:sp>
            <p:nvSpPr>
              <p:cNvPr id="22" name="Rectangle 3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554480" y="1737360"/>
                <a:ext cx="1371600" cy="365760"/>
              </a:xfrm>
              <a:prstGeom prst="rect">
                <a:avLst/>
              </a:prstGeom>
              <a:solidFill>
                <a:srgbClr val="FF9999"/>
              </a:solidFill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lIns="90000" tIns="60876" rIns="90000" bIns="45000" anchor="ctr"/>
              <a:lstStyle/>
              <a:p>
                <a:pPr algn="ctr"/>
                <a:r>
                  <a:rPr lang="en-US" sz="2200" b="0" dirty="0" err="1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200" b="0" dirty="0">
                    <a:solidFill>
                      <a:srgbClr val="CC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-cache</a:t>
                </a:r>
              </a:p>
            </p:txBody>
          </p:sp>
          <p:cxnSp>
            <p:nvCxnSpPr>
              <p:cNvPr id="34" name="AutoShape 41"/>
              <p:cNvCxnSpPr>
                <a:cxnSpLocks noChangeShapeType="1"/>
              </p:cNvCxnSpPr>
              <p:nvPr>
                <p:custDataLst>
                  <p:tags r:id="rId15"/>
                </p:custDataLst>
              </p:nvPr>
            </p:nvCxnSpPr>
            <p:spPr bwMode="auto">
              <a:xfrm flipV="1">
                <a:off x="2240280" y="2103120"/>
                <a:ext cx="0" cy="365760"/>
              </a:xfrm>
              <a:prstGeom prst="straightConnector1">
                <a:avLst/>
              </a:prstGeom>
              <a:noFill/>
              <a:ln w="76200" cmpd="sng">
                <a:solidFill>
                  <a:srgbClr val="CC0000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4"/>
            </p:custDataLst>
            <p:extLst/>
          </p:nvPr>
        </p:nvGraphicFramePr>
        <p:xfrm>
          <a:off x="2194560" y="3383280"/>
          <a:ext cx="1097280" cy="343019"/>
        </p:xfrm>
        <a:graphic>
          <a:graphicData uri="http://schemas.openxmlformats.org/drawingml/2006/table">
            <a:tbl>
              <a:tblPr/>
              <a:tblGrid>
                <a:gridCol w="274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7600" y="320040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4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1463040"/>
            <a:ext cx="2194560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28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25" name="AutoShape 41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26080" y="3017520"/>
            <a:ext cx="3657600" cy="4572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41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2926080" y="1932752"/>
            <a:ext cx="3657600" cy="9144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" name="Content Placeholder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396875" y="4343399"/>
            <a:ext cx="836612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We will start by learning about Memory</a:t>
            </a:r>
          </a:p>
        </p:txBody>
      </p:sp>
      <p:sp>
        <p:nvSpPr>
          <p:cNvPr id="26" name="Rounded Rectangular Callout 25"/>
          <p:cNvSpPr/>
          <p:nvPr>
            <p:custDataLst>
              <p:tags r:id="rId10"/>
            </p:custDataLst>
          </p:nvPr>
        </p:nvSpPr>
        <p:spPr bwMode="auto">
          <a:xfrm>
            <a:off x="3337560" y="5169913"/>
            <a:ext cx="2468880" cy="1280160"/>
          </a:xfrm>
          <a:prstGeom prst="wedgeRoundRectCallout">
            <a:avLst>
              <a:gd name="adj1" fmla="val 41123"/>
              <a:gd name="adj2" fmla="val -7845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73777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00000"/>
                </a:solidFill>
              </a:rPr>
              <a:t>An Address Refers to a Byte of Memory</a:t>
            </a:r>
            <a:endParaRPr lang="en-US" dirty="0"/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dirty="0"/>
              <a:t>Each address is just a number represented in </a:t>
            </a:r>
            <a:r>
              <a:rPr lang="en-US" sz="2000" i="1" dirty="0"/>
              <a:t>fixed-length</a:t>
            </a:r>
            <a:r>
              <a:rPr lang="en-US" sz="2000" dirty="0"/>
              <a:t> binary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  <a:endParaRPr lang="en-US" sz="1600" i="1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en-US" sz="2000" dirty="0"/>
              <a:t>We can store addresses as data to “remember” where other data is in memory</a:t>
            </a:r>
          </a:p>
          <a:p>
            <a:pPr lvl="2">
              <a:defRPr/>
            </a:pPr>
            <a:endParaRPr lang="en-US" sz="1600" dirty="0"/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 dirty="0"/>
              <a:t>351)</a:t>
            </a:r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  <a:endParaRPr lang="en-US" sz="1600" dirty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01692" y="1341413"/>
            <a:ext cx="89864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0x0…00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7024632" y="1341413"/>
            <a:ext cx="86498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0xF…FF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205">
            <a:extLst>
              <a:ext uri="{FF2B5EF4-FFF2-40B4-BE49-F238E27FC236}">
                <a16:creationId xmlns:a16="http://schemas.microsoft.com/office/drawing/2014/main" id="{F6349B81-C0B7-449D-9357-5113C5296721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8990446">
            <a:off x="1701213" y="1356047"/>
            <a:ext cx="89864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0x0…01</a:t>
            </a:r>
          </a:p>
        </p:txBody>
      </p:sp>
      <p:sp>
        <p:nvSpPr>
          <p:cNvPr id="12" name="Text Box 206">
            <a:extLst>
              <a:ext uri="{FF2B5EF4-FFF2-40B4-BE49-F238E27FC236}">
                <a16:creationId xmlns:a16="http://schemas.microsoft.com/office/drawing/2014/main" id="{C284FCF1-B6BA-4DE7-BE2F-54446363BAC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8990446">
            <a:off x="6623020" y="1341413"/>
            <a:ext cx="871392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0xF…FE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439EC9-0A49-48F7-A855-B9471C381AB3}"/>
                  </a:ext>
                </a:extLst>
              </p14:cNvPr>
              <p14:cNvContentPartPr/>
              <p14:nvPr/>
            </p14:nvContentPartPr>
            <p14:xfrm>
              <a:off x="163440" y="1143000"/>
              <a:ext cx="8481960" cy="1439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439EC9-0A49-48F7-A855-B9471C381AB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080" y="1133640"/>
                <a:ext cx="8500680" cy="145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4-bit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16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16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4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4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/>
                  <a:t>Historically (still true in some assembly languages), all instructions were exactly the size of a </a:t>
                </a:r>
                <a:r>
                  <a:rPr lang="en-US" dirty="0">
                    <a:solidFill>
                      <a:srgbClr val="C00000"/>
                    </a:solidFill>
                  </a:rPr>
                  <a:t>word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eaLnBrk="1" hangingPunct="1">
                  <a:spcBef>
                    <a:spcPts val="0"/>
                  </a:spcBef>
                  <a:defRPr/>
                </a:pPr>
                <a:r>
                  <a:rPr lang="en-US" dirty="0"/>
                  <a:t>We have </a:t>
                </a:r>
                <a:r>
                  <a:rPr lang="en-US" i="1" dirty="0"/>
                  <a:t>chosen</a:t>
                </a:r>
                <a:r>
                  <a:rPr lang="en-US" dirty="0"/>
                  <a:t> to tie word size to address size/width</a:t>
                </a:r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spcBef>
                    <a:spcPts val="0"/>
                  </a:spcBef>
                  <a:defRPr/>
                </a:pPr>
                <a:endParaRPr lang="en-US" dirty="0"/>
              </a:p>
              <a:p>
                <a:pPr>
                  <a:spcBef>
                    <a:spcPts val="0"/>
                  </a:spcBef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7"/>
                <a:stretch>
                  <a:fillRect l="-364" t="-1225" r="-1020" b="-8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Word-Oriented View of Memory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u="sng" dirty="0"/>
              <a:t>bytes</a:t>
            </a:r>
            <a:r>
              <a:rPr lang="en-US" sz="2400" dirty="0"/>
              <a:t> in memory, but we can choose to </a:t>
            </a:r>
            <a:r>
              <a:rPr lang="en-US" sz="2400" i="1" dirty="0"/>
              <a:t>view </a:t>
            </a:r>
            <a:r>
              <a:rPr lang="en-US" sz="2400" dirty="0"/>
              <a:t>memory as a series of </a:t>
            </a:r>
            <a:r>
              <a:rPr lang="en-US" sz="2400" u="sng" dirty="0"/>
              <a:t>word-sized chunks</a:t>
            </a:r>
            <a:r>
              <a:rPr lang="en-US" sz="2400" dirty="0"/>
              <a:t> of data instead</a:t>
            </a:r>
            <a:endParaRPr lang="en-US" sz="2400" i="1" dirty="0"/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differ by word size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Which byte’s address should we use for each word?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z="2800" i="1" dirty="0">
                <a:solidFill>
                  <a:srgbClr val="C00000"/>
                </a:solidFill>
              </a:rPr>
              <a:t>Address of a Word = Address of First Byte in the Word</a:t>
            </a:r>
            <a:endParaRPr lang="en-US" sz="2800" dirty="0"/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u="sng" dirty="0"/>
              <a:t>bytes</a:t>
            </a:r>
            <a:r>
              <a:rPr lang="en-US" sz="2400" dirty="0"/>
              <a:t> in memory, but we can choose to </a:t>
            </a:r>
            <a:r>
              <a:rPr lang="en-US" sz="2400" i="1" dirty="0"/>
              <a:t>view </a:t>
            </a:r>
            <a:r>
              <a:rPr lang="en-US" sz="2400" dirty="0"/>
              <a:t>memory as a series of </a:t>
            </a:r>
            <a:r>
              <a:rPr lang="en-US" sz="2400" u="sng" dirty="0"/>
              <a:t>word-sized chunks</a:t>
            </a:r>
            <a:r>
              <a:rPr lang="en-US" sz="2400" dirty="0"/>
              <a:t> of data instead</a:t>
            </a:r>
            <a:endParaRPr lang="en-US" sz="2400" i="1" dirty="0"/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differ by word size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Which byte’s address should we use for each word?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FF0000"/>
                </a:solidFill>
              </a:rPr>
              <a:t>The address of </a:t>
            </a:r>
            <a:r>
              <a:rPr lang="en-US" sz="2400" i="1" dirty="0">
                <a:solidFill>
                  <a:srgbClr val="FF0000"/>
                </a:solidFill>
              </a:rPr>
              <a:t>any</a:t>
            </a:r>
            <a:r>
              <a:rPr lang="en-US" sz="2400" dirty="0">
                <a:solidFill>
                  <a:srgbClr val="FF0000"/>
                </a:solidFill>
              </a:rPr>
              <a:t> chunk of memory is given by the address of the first byte</a:t>
            </a:r>
            <a:endParaRPr lang="en-US" sz="22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To specify a chunk of memory, need </a:t>
            </a:r>
            <a:r>
              <a:rPr lang="en-US" sz="2000" i="1" dirty="0"/>
              <a:t>both</a:t>
            </a:r>
            <a:r>
              <a:rPr lang="en-US" sz="2000" dirty="0"/>
              <a:t> its </a:t>
            </a:r>
            <a:r>
              <a:rPr lang="en-US" sz="2000" b="1" dirty="0"/>
              <a:t>address</a:t>
            </a:r>
            <a:r>
              <a:rPr lang="en-US" sz="2000" dirty="0"/>
              <a:t> and its </a:t>
            </a:r>
            <a:r>
              <a:rPr lang="en-US" sz="2000" b="1" dirty="0"/>
              <a:t>size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Assignments </a:t>
            </a:r>
            <a:r>
              <a:rPr lang="en-US" dirty="0"/>
              <a:t>– Nothing </a:t>
            </a:r>
            <a:r>
              <a:rPr lang="en-US" u="sng" dirty="0"/>
              <a:t>Due</a:t>
            </a:r>
            <a:r>
              <a:rPr lang="en-US" dirty="0"/>
              <a:t> this week!</a:t>
            </a:r>
          </a:p>
          <a:p>
            <a:r>
              <a:rPr lang="en-US" sz="2400" dirty="0" smtClean="0"/>
              <a:t>Pre-Course </a:t>
            </a:r>
            <a:r>
              <a:rPr lang="en-US" sz="2400" dirty="0"/>
              <a:t>Survey, hw0, hw1, hw2 due </a:t>
            </a:r>
            <a:r>
              <a:rPr lang="en-US" sz="2400" dirty="0" smtClean="0"/>
              <a:t>Mon </a:t>
            </a:r>
            <a:r>
              <a:rPr lang="en-US" sz="2400" dirty="0"/>
              <a:t>(4/06) – 11:59pm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Lab 0 due Tuesday (4/07) – 11:59pm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lab is </a:t>
            </a:r>
            <a:r>
              <a:rPr lang="en-US" i="1" dirty="0"/>
              <a:t>exploratory</a:t>
            </a:r>
            <a:r>
              <a:rPr lang="en-US" dirty="0"/>
              <a:t> and looks like a </a:t>
            </a:r>
            <a:r>
              <a:rPr lang="en-US" dirty="0" err="1"/>
              <a:t>hw</a:t>
            </a:r>
            <a:r>
              <a:rPr lang="en-US" dirty="0"/>
              <a:t>; the other labs will look a lot </a:t>
            </a:r>
            <a:r>
              <a:rPr lang="en-US" dirty="0" smtClean="0"/>
              <a:t>different (involve writing code etc.)</a:t>
            </a:r>
          </a:p>
          <a:p>
            <a:pPr lvl="1"/>
            <a:r>
              <a:rPr lang="en-US" dirty="0" smtClean="0"/>
              <a:t>Don’t worry if everything in Lab 0 doesn’t make perfect sense right now!  We will cover all of these topics in more detail later in the course.</a:t>
            </a:r>
          </a:p>
          <a:p>
            <a:pPr lvl="1"/>
            <a:r>
              <a:rPr lang="en-US" dirty="0" smtClean="0"/>
              <a:t>Lab 0 is about getting you used to modifying </a:t>
            </a:r>
            <a:r>
              <a:rPr lang="en-US" smtClean="0"/>
              <a:t>C code and </a:t>
            </a:r>
            <a:r>
              <a:rPr lang="en-US" dirty="0" smtClean="0"/>
              <a:t>running it to see what the outcome is – a powerful tool for understanding the concepts in this course!</a:t>
            </a:r>
            <a:endParaRPr lang="en-US" dirty="0" smtClean="0"/>
          </a:p>
          <a:p>
            <a:r>
              <a:rPr lang="en-US" dirty="0"/>
              <a:t>hw3 due Wednesday (4/08) – </a:t>
            </a:r>
            <a:r>
              <a:rPr lang="en-US" dirty="0" smtClean="0">
                <a:solidFill>
                  <a:srgbClr val="FF0000"/>
                </a:solidFill>
              </a:rPr>
              <a:t>11am</a:t>
            </a:r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Alignment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4480560" cy="4972050"/>
          </a:xfrm>
        </p:spPr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The address of a chunk of</a:t>
            </a:r>
            <a:br>
              <a:rPr lang="en-US" sz="2400" dirty="0"/>
            </a:br>
            <a:r>
              <a:rPr lang="en-US" sz="2400" dirty="0"/>
              <a:t>memory is considered </a:t>
            </a:r>
            <a:r>
              <a:rPr lang="en-US" sz="2400" dirty="0">
                <a:solidFill>
                  <a:srgbClr val="FF0000"/>
                </a:solidFill>
              </a:rPr>
              <a:t>aligned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if its address is a multiple of its size</a:t>
            </a:r>
            <a:endParaRPr lang="en-US" sz="2400" i="1" dirty="0"/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View memory as a series of consecutive chunks of this particular size and see if your chunk doesn’t cross a boundary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293275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An aligned, 64-bit </a:t>
            </a:r>
            <a:br>
              <a:rPr lang="en-US" dirty="0"/>
            </a:br>
            <a:r>
              <a:rPr lang="en-US" dirty="0"/>
              <a:t>chunk of data will </a:t>
            </a:r>
            <a:br>
              <a:rPr lang="en-US" dirty="0"/>
            </a:br>
            <a:r>
              <a:rPr lang="en-US" dirty="0"/>
              <a:t>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24BB3CE-3CC9-4985-8D54-6C44E6DDD69D}"/>
              </a:ext>
            </a:extLst>
          </p:cNvPr>
          <p:cNvGrpSpPr/>
          <p:nvPr/>
        </p:nvGrpSpPr>
        <p:grpSpPr>
          <a:xfrm>
            <a:off x="4754880" y="3108960"/>
            <a:ext cx="4161854" cy="307777"/>
            <a:chOff x="4754880" y="3053351"/>
            <a:chExt cx="4161854" cy="307777"/>
          </a:xfrm>
        </p:grpSpPr>
        <p:sp>
          <p:nvSpPr>
            <p:cNvPr id="79" name="Rectangle 14">
              <a:extLst>
                <a:ext uri="{FF2B5EF4-FFF2-40B4-BE49-F238E27FC236}">
                  <a16:creationId xmlns:a16="http://schemas.microsoft.com/office/drawing/2014/main" id="{68888DAD-8322-409F-8049-D130E681D6C7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781633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80" name="Rectangle 14">
              <a:extLst>
                <a:ext uri="{FF2B5EF4-FFF2-40B4-BE49-F238E27FC236}">
                  <a16:creationId xmlns:a16="http://schemas.microsoft.com/office/drawing/2014/main" id="{E0A50B94-4B8C-472D-A380-F83FF5DA9D0A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3302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81" name="Rectangle 14">
              <a:extLst>
                <a:ext uri="{FF2B5EF4-FFF2-40B4-BE49-F238E27FC236}">
                  <a16:creationId xmlns:a16="http://schemas.microsoft.com/office/drawing/2014/main" id="{C5608247-0779-4989-BCB6-E76948EFC09D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78636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</a:p>
          </p:txBody>
        </p:sp>
        <p:sp>
          <p:nvSpPr>
            <p:cNvPr id="82" name="Rectangle 14">
              <a:extLst>
                <a:ext uri="{FF2B5EF4-FFF2-40B4-BE49-F238E27FC236}">
                  <a16:creationId xmlns:a16="http://schemas.microsoft.com/office/drawing/2014/main" id="{000EC8AC-F8C3-4B09-9D6F-9429A5A58F99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379407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</a:p>
          </p:txBody>
        </p:sp>
        <p:sp>
          <p:nvSpPr>
            <p:cNvPr id="83" name="Rectangle 14">
              <a:extLst>
                <a:ext uri="{FF2B5EF4-FFF2-40B4-BE49-F238E27FC236}">
                  <a16:creationId xmlns:a16="http://schemas.microsoft.com/office/drawing/2014/main" id="{1DB5D1EB-106B-42B4-BF90-D6DD634D8001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754880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EB596F5C-36A3-47C4-8A8D-F4BB4EF00826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53035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85" name="Rectangle 14">
              <a:extLst>
                <a:ext uri="{FF2B5EF4-FFF2-40B4-BE49-F238E27FC236}">
                  <a16:creationId xmlns:a16="http://schemas.microsoft.com/office/drawing/2014/main" id="{7D7D73F2-1745-40D2-A6B8-D4A6E4FFB48F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58369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86" name="Rectangle 14">
              <a:extLst>
                <a:ext uri="{FF2B5EF4-FFF2-40B4-BE49-F238E27FC236}">
                  <a16:creationId xmlns:a16="http://schemas.microsoft.com/office/drawing/2014/main" id="{63BF2910-8EE4-43E5-9E2B-B344FB5B947C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6352654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8666402-2212-426F-82E0-8C563E9CD88F}"/>
              </a:ext>
            </a:extLst>
          </p:cNvPr>
          <p:cNvGrpSpPr/>
          <p:nvPr/>
        </p:nvGrpSpPr>
        <p:grpSpPr>
          <a:xfrm>
            <a:off x="4922531" y="3364992"/>
            <a:ext cx="3725540" cy="224135"/>
            <a:chOff x="4922531" y="6470088"/>
            <a:chExt cx="3725540" cy="224135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D92E1FE-A2E7-48CF-9129-23EA54820B94}"/>
                </a:ext>
              </a:extLst>
            </p:cNvPr>
            <p:cNvCxnSpPr>
              <a:stCxn id="79" idx="2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6949284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CDBE58D-FE4D-46A0-AA96-9B61319C4B3C}"/>
                </a:ext>
              </a:extLst>
            </p:cNvPr>
            <p:cNvCxnSpPr>
              <a:stCxn id="80" idx="2"/>
            </p:cNvCxnSpPr>
            <p:nvPr>
              <p:custDataLst>
                <p:tags r:id="rId33"/>
              </p:custDataLst>
            </p:nvPr>
          </p:nvCxnSpPr>
          <p:spPr bwMode="auto">
            <a:xfrm flipH="1">
              <a:off x="74826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FC99255-0BD8-45E3-9805-E936B9A1EBDB}"/>
                </a:ext>
              </a:extLst>
            </p:cNvPr>
            <p:cNvCxnSpPr>
              <a:stCxn id="81" idx="2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80160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BC3EA92-3018-4393-B0C6-71630D9FEA82}"/>
                </a:ext>
              </a:extLst>
            </p:cNvPr>
            <p:cNvCxnSpPr>
              <a:stCxn id="82" idx="2"/>
            </p:cNvCxnSpPr>
            <p:nvPr>
              <p:custDataLst>
                <p:tags r:id="rId35"/>
              </p:custDataLst>
            </p:nvPr>
          </p:nvCxnSpPr>
          <p:spPr bwMode="auto">
            <a:xfrm flipH="1">
              <a:off x="8549484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283EE0EB-3F9B-4385-9578-761C889C3433}"/>
                </a:ext>
              </a:extLst>
            </p:cNvPr>
            <p:cNvCxnSpPr>
              <a:stCxn id="83" idx="2"/>
            </p:cNvCxnSpPr>
            <p:nvPr>
              <p:custDataLst>
                <p:tags r:id="rId36"/>
              </p:custDataLst>
            </p:nvPr>
          </p:nvCxnSpPr>
          <p:spPr bwMode="auto">
            <a:xfrm flipH="1">
              <a:off x="4922531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BC93130-22AB-42E2-8A3E-9238CDC4C61C}"/>
                </a:ext>
              </a:extLst>
            </p:cNvPr>
            <p:cNvCxnSpPr>
              <a:stCxn id="84" idx="2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54559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578C1FE6-5710-4F85-93D3-723DD0FF62DB}"/>
                </a:ext>
              </a:extLst>
            </p:cNvPr>
            <p:cNvCxnSpPr>
              <a:stCxn id="85" idx="2"/>
            </p:cNvCxnSpPr>
            <p:nvPr>
              <p:custDataLst>
                <p:tags r:id="rId38"/>
              </p:custDataLst>
            </p:nvPr>
          </p:nvCxnSpPr>
          <p:spPr bwMode="auto">
            <a:xfrm flipH="1">
              <a:off x="59893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16868FC0-925F-448D-9B27-1AD701FFCBC6}"/>
                </a:ext>
              </a:extLst>
            </p:cNvPr>
            <p:cNvCxnSpPr>
              <a:stCxn id="86" idx="2"/>
            </p:cNvCxnSpPr>
            <p:nvPr>
              <p:custDataLst>
                <p:tags r:id="rId39"/>
              </p:custDataLst>
            </p:nvPr>
          </p:nvCxnSpPr>
          <p:spPr bwMode="auto">
            <a:xfrm flipH="1">
              <a:off x="6522731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DB240EC-363C-4309-BD72-B9DB2992FF5B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98" name="Rectangle 11">
              <a:extLst>
                <a:ext uri="{FF2B5EF4-FFF2-40B4-BE49-F238E27FC236}">
                  <a16:creationId xmlns:a16="http://schemas.microsoft.com/office/drawing/2014/main" id="{26A54A71-6011-4E5D-9251-85EAF09D721D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078F158-B841-4D35-ADD1-48C95E7173B1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E157891-02EC-4812-91FA-1F5A76587D52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B363E22-D538-4BFC-A3DB-4ED0808FA17C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39AEB01-3DFA-4C46-8370-92E97BDC2455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0F6517C-2B24-4DA1-9340-E147D2663D89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6EECD01-8CF3-41E4-8742-CDE64DB97255}"/>
                </a:ext>
              </a:extLst>
            </p:cNvPr>
            <p:cNvCxnSpPr/>
            <p:nvPr>
              <p:custDataLst>
                <p:tags r:id="rId21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2410C16-DFEB-4DA9-BF88-5094E32C4F6A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Rectangle 9">
              <a:extLst>
                <a:ext uri="{FF2B5EF4-FFF2-40B4-BE49-F238E27FC236}">
                  <a16:creationId xmlns:a16="http://schemas.microsoft.com/office/drawing/2014/main" id="{0268FC46-6038-49F3-97D2-D4BD7AA1C47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7" name="Rectangle 2">
              <a:extLst>
                <a:ext uri="{FF2B5EF4-FFF2-40B4-BE49-F238E27FC236}">
                  <a16:creationId xmlns:a16="http://schemas.microsoft.com/office/drawing/2014/main" id="{3A587432-A237-46B8-ABA3-493A0978BAFC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8" name="Rectangle 3">
              <a:extLst>
                <a:ext uri="{FF2B5EF4-FFF2-40B4-BE49-F238E27FC236}">
                  <a16:creationId xmlns:a16="http://schemas.microsoft.com/office/drawing/2014/main" id="{00EE76C4-53D1-47CF-A185-F4B8AE1656FC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9" name="Rectangle 4">
              <a:extLst>
                <a:ext uri="{FF2B5EF4-FFF2-40B4-BE49-F238E27FC236}">
                  <a16:creationId xmlns:a16="http://schemas.microsoft.com/office/drawing/2014/main" id="{62FE7B28-F910-433D-A3B0-81CD0C06A1FA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93F6E60A-5717-47F4-A879-C906A1095C83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1" name="Rectangle 6">
              <a:extLst>
                <a:ext uri="{FF2B5EF4-FFF2-40B4-BE49-F238E27FC236}">
                  <a16:creationId xmlns:a16="http://schemas.microsoft.com/office/drawing/2014/main" id="{A65DB29D-175E-468C-A3A0-2E3558335415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2" name="Rectangle 7">
              <a:extLst>
                <a:ext uri="{FF2B5EF4-FFF2-40B4-BE49-F238E27FC236}">
                  <a16:creationId xmlns:a16="http://schemas.microsoft.com/office/drawing/2014/main" id="{41C3A4FB-4B4D-458A-A143-11AE570942BA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" name="Rectangle 8">
              <a:extLst>
                <a:ext uri="{FF2B5EF4-FFF2-40B4-BE49-F238E27FC236}">
                  <a16:creationId xmlns:a16="http://schemas.microsoft.com/office/drawing/2014/main" id="{16950523-5246-41AF-8D7C-8741284CCAF8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4" name="Rectangle 10">
              <a:extLst>
                <a:ext uri="{FF2B5EF4-FFF2-40B4-BE49-F238E27FC236}">
                  <a16:creationId xmlns:a16="http://schemas.microsoft.com/office/drawing/2014/main" id="{A4EFB203-8021-459B-BA48-1E119918B7D6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E27414-4DA1-4E01-BD28-B824A7ED49C3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16" name="Rectangle 14">
              <a:extLst>
                <a:ext uri="{FF2B5EF4-FFF2-40B4-BE49-F238E27FC236}">
                  <a16:creationId xmlns:a16="http://schemas.microsoft.com/office/drawing/2014/main" id="{5F801406-56DF-425B-AB03-F372516D722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17" name="Rectangle 15">
              <a:extLst>
                <a:ext uri="{FF2B5EF4-FFF2-40B4-BE49-F238E27FC236}">
                  <a16:creationId xmlns:a16="http://schemas.microsoft.com/office/drawing/2014/main" id="{DEA8B2AF-ACF5-4580-B868-8DB97BADF319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18" name="Rectangle 16">
              <a:extLst>
                <a:ext uri="{FF2B5EF4-FFF2-40B4-BE49-F238E27FC236}">
                  <a16:creationId xmlns:a16="http://schemas.microsoft.com/office/drawing/2014/main" id="{8C76B53D-4629-4451-81D1-31C14D01AD72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19" name="Rectangle 17">
              <a:extLst>
                <a:ext uri="{FF2B5EF4-FFF2-40B4-BE49-F238E27FC236}">
                  <a16:creationId xmlns:a16="http://schemas.microsoft.com/office/drawing/2014/main" id="{857058FA-60D5-474C-B062-BB84A89D8CBF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20" name="Rectangle 18">
              <a:extLst>
                <a:ext uri="{FF2B5EF4-FFF2-40B4-BE49-F238E27FC236}">
                  <a16:creationId xmlns:a16="http://schemas.microsoft.com/office/drawing/2014/main" id="{358EC521-F81C-4B8E-86F0-34E95CD9645A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21" name="Rectangle 19">
              <a:extLst>
                <a:ext uri="{FF2B5EF4-FFF2-40B4-BE49-F238E27FC236}">
                  <a16:creationId xmlns:a16="http://schemas.microsoft.com/office/drawing/2014/main" id="{5682A9C8-EF96-4F37-8688-944E9FAA127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22" name="Rectangle 20">
              <a:extLst>
                <a:ext uri="{FF2B5EF4-FFF2-40B4-BE49-F238E27FC236}">
                  <a16:creationId xmlns:a16="http://schemas.microsoft.com/office/drawing/2014/main" id="{00F58BED-FE85-4DA4-89EE-05827BDECFB8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23" name="Rectangle 21">
              <a:extLst>
                <a:ext uri="{FF2B5EF4-FFF2-40B4-BE49-F238E27FC236}">
                  <a16:creationId xmlns:a16="http://schemas.microsoft.com/office/drawing/2014/main" id="{97E6FA22-C173-4D2E-95C5-6979F6901445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24" name="Rectangle 22">
              <a:extLst>
                <a:ext uri="{FF2B5EF4-FFF2-40B4-BE49-F238E27FC236}">
                  <a16:creationId xmlns:a16="http://schemas.microsoft.com/office/drawing/2014/main" id="{CCB4989C-86D4-4E0E-B2EF-FE1D83148D59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25" name="Rectangle 23">
              <a:extLst>
                <a:ext uri="{FF2B5EF4-FFF2-40B4-BE49-F238E27FC236}">
                  <a16:creationId xmlns:a16="http://schemas.microsoft.com/office/drawing/2014/main" id="{3773A45F-6746-43E1-AC4A-3AC5C1AB0010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45B3832-39C0-4372-9318-8F816EDEFC99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9F2ED76-B0FF-42FB-AF49-69D34BB2B660}"/>
              </a:ext>
            </a:extLst>
          </p:cNvPr>
          <p:cNvGrpSpPr/>
          <p:nvPr/>
        </p:nvGrpSpPr>
        <p:grpSpPr>
          <a:xfrm>
            <a:off x="4709160" y="2441448"/>
            <a:ext cx="4023360" cy="611156"/>
            <a:chOff x="3725606" y="2442195"/>
            <a:chExt cx="4023360" cy="611156"/>
          </a:xfrm>
        </p:grpSpPr>
        <p:sp>
          <p:nvSpPr>
            <p:cNvPr id="128" name="Left Brace 127">
              <a:extLst>
                <a:ext uri="{FF2B5EF4-FFF2-40B4-BE49-F238E27FC236}">
                  <a16:creationId xmlns:a16="http://schemas.microsoft.com/office/drawing/2014/main" id="{CA020983-73D8-4AAE-82B9-D8C29E0E7DB7}"/>
                </a:ext>
              </a:extLst>
            </p:cNvPr>
            <p:cNvSpPr/>
            <p:nvPr/>
          </p:nvSpPr>
          <p:spPr bwMode="auto">
            <a:xfrm rot="5400000">
              <a:off x="5600126" y="904511"/>
              <a:ext cx="274320" cy="402336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93C7E04-5737-40D2-9227-48F98EB291A4}"/>
                </a:ext>
              </a:extLst>
            </p:cNvPr>
            <p:cNvSpPr txBox="1"/>
            <p:nvPr/>
          </p:nvSpPr>
          <p:spPr>
            <a:xfrm>
              <a:off x="5147119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An aligned, 64-bit </a:t>
            </a:r>
            <a:br>
              <a:rPr lang="en-US" dirty="0"/>
            </a:br>
            <a:r>
              <a:rPr lang="en-US" dirty="0"/>
              <a:t>chunk of data will </a:t>
            </a:r>
            <a:br>
              <a:rPr lang="en-US" dirty="0"/>
            </a:br>
            <a:r>
              <a:rPr lang="en-US" dirty="0"/>
              <a:t>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4709160" y="2441448"/>
            <a:ext cx="4023360" cy="611156"/>
            <a:chOff x="3725606" y="2442195"/>
            <a:chExt cx="402336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600126" y="904511"/>
              <a:ext cx="274320" cy="402336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47119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6801C2-9793-4D1B-A28A-31C81BE68818}"/>
              </a:ext>
            </a:extLst>
          </p:cNvPr>
          <p:cNvGrpSpPr/>
          <p:nvPr/>
        </p:nvGrpSpPr>
        <p:grpSpPr>
          <a:xfrm>
            <a:off x="4754880" y="3108960"/>
            <a:ext cx="4161854" cy="307777"/>
            <a:chOff x="4754880" y="3053351"/>
            <a:chExt cx="4161854" cy="307777"/>
          </a:xfrm>
        </p:grpSpPr>
        <p:sp>
          <p:nvSpPr>
            <p:cNvPr id="113" name="Rectangle 1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781633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</a:p>
          </p:txBody>
        </p:sp>
        <p:sp>
          <p:nvSpPr>
            <p:cNvPr id="111" name="Rectangle 1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3302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</a:p>
          </p:txBody>
        </p:sp>
        <p:sp>
          <p:nvSpPr>
            <p:cNvPr id="109" name="Rectangle 1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63681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</a:p>
          </p:txBody>
        </p:sp>
        <p:sp>
          <p:nvSpPr>
            <p:cNvPr id="107" name="Rectangle 1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379407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</a:p>
          </p:txBody>
        </p:sp>
        <p:sp>
          <p:nvSpPr>
            <p:cNvPr id="105" name="Rectangle 1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754880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03" name="Rectangle 1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53035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</a:p>
          </p:txBody>
        </p:sp>
        <p:sp>
          <p:nvSpPr>
            <p:cNvPr id="101" name="Rectangle 1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5836928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</a:p>
          </p:txBody>
        </p:sp>
        <p:sp>
          <p:nvSpPr>
            <p:cNvPr id="99" name="Rectangle 1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352654" y="305335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A02641-BE04-4303-8EB4-FDA812A6F39B}"/>
              </a:ext>
            </a:extLst>
          </p:cNvPr>
          <p:cNvGrpSpPr/>
          <p:nvPr/>
        </p:nvGrpSpPr>
        <p:grpSpPr>
          <a:xfrm>
            <a:off x="4922531" y="3364992"/>
            <a:ext cx="3725540" cy="224135"/>
            <a:chOff x="4922531" y="6470088"/>
            <a:chExt cx="3725540" cy="224135"/>
          </a:xfrm>
        </p:grpSpPr>
        <p:cxnSp>
          <p:nvCxnSpPr>
            <p:cNvPr id="114" name="Straight Arrow Connector 113"/>
            <p:cNvCxnSpPr>
              <a:stCxn id="113" idx="2"/>
            </p:cNvCxnSpPr>
            <p:nvPr>
              <p:custDataLst>
                <p:tags r:id="rId48"/>
              </p:custDataLst>
            </p:nvPr>
          </p:nvCxnSpPr>
          <p:spPr bwMode="auto">
            <a:xfrm flipH="1">
              <a:off x="6949284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>
              <a:stCxn id="111" idx="2"/>
            </p:cNvCxnSpPr>
            <p:nvPr>
              <p:custDataLst>
                <p:tags r:id="rId49"/>
              </p:custDataLst>
            </p:nvPr>
          </p:nvCxnSpPr>
          <p:spPr bwMode="auto">
            <a:xfrm flipH="1">
              <a:off x="74826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>
              <a:stCxn id="109" idx="2"/>
            </p:cNvCxnSpPr>
            <p:nvPr>
              <p:custDataLst>
                <p:tags r:id="rId50"/>
              </p:custDataLst>
            </p:nvPr>
          </p:nvCxnSpPr>
          <p:spPr bwMode="auto">
            <a:xfrm flipH="1">
              <a:off x="8016084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Straight Arrow Connector 107"/>
            <p:cNvCxnSpPr>
              <a:stCxn id="107" idx="2"/>
            </p:cNvCxnSpPr>
            <p:nvPr>
              <p:custDataLst>
                <p:tags r:id="rId51"/>
              </p:custDataLst>
            </p:nvPr>
          </p:nvCxnSpPr>
          <p:spPr bwMode="auto">
            <a:xfrm flipH="1">
              <a:off x="8549484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05" idx="2"/>
            </p:cNvCxnSpPr>
            <p:nvPr>
              <p:custDataLst>
                <p:tags r:id="rId52"/>
              </p:custDataLst>
            </p:nvPr>
          </p:nvCxnSpPr>
          <p:spPr bwMode="auto">
            <a:xfrm flipH="1">
              <a:off x="4922531" y="6470088"/>
              <a:ext cx="101013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>
              <a:stCxn id="103" idx="2"/>
            </p:cNvCxnSpPr>
            <p:nvPr>
              <p:custDataLst>
                <p:tags r:id="rId53"/>
              </p:custDataLst>
            </p:nvPr>
          </p:nvCxnSpPr>
          <p:spPr bwMode="auto">
            <a:xfrm flipH="1">
              <a:off x="54559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stCxn id="101" idx="2"/>
            </p:cNvCxnSpPr>
            <p:nvPr>
              <p:custDataLst>
                <p:tags r:id="rId54"/>
              </p:custDataLst>
            </p:nvPr>
          </p:nvCxnSpPr>
          <p:spPr bwMode="auto">
            <a:xfrm flipH="1">
              <a:off x="5989331" y="6470088"/>
              <a:ext cx="116261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99" idx="2"/>
            </p:cNvCxnSpPr>
            <p:nvPr>
              <p:custDataLst>
                <p:tags r:id="rId55"/>
              </p:custDataLst>
            </p:nvPr>
          </p:nvCxnSpPr>
          <p:spPr bwMode="auto">
            <a:xfrm flipH="1">
              <a:off x="6522731" y="6470088"/>
              <a:ext cx="98587" cy="22413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878B595-627B-409A-965F-090FDE01BF97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61" name="Rectangle 11">
              <a:extLst>
                <a:ext uri="{FF2B5EF4-FFF2-40B4-BE49-F238E27FC236}">
                  <a16:creationId xmlns:a16="http://schemas.microsoft.com/office/drawing/2014/main" id="{9FAF9D25-CBD3-4282-906C-A4477083DC18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F769F507-1565-4E59-AE9B-DF32F8F3E688}"/>
                </a:ext>
              </a:extLst>
            </p:cNvPr>
            <p:cNvCxnSpPr/>
            <p:nvPr>
              <p:custDataLst>
                <p:tags r:id="rId32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339B5C08-632E-4E72-AE31-E45405E671C6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3E03F2E3-F406-4382-9F25-6904E010987F}"/>
                </a:ext>
              </a:extLst>
            </p:cNvPr>
            <p:cNvCxnSpPr/>
            <p:nvPr>
              <p:custDataLst>
                <p:tags r:id="rId34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304A947-8F6F-40C0-B7B0-8631BA548968}"/>
                </a:ext>
              </a:extLst>
            </p:cNvPr>
            <p:cNvCxnSpPr/>
            <p:nvPr>
              <p:custDataLst>
                <p:tags r:id="rId35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64E95057-FE7B-41DB-8495-7E7076BED86C}"/>
                </a:ext>
              </a:extLst>
            </p:cNvPr>
            <p:cNvCxnSpPr/>
            <p:nvPr>
              <p:custDataLst>
                <p:tags r:id="rId36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70B7FE9-4DD2-4231-AEBB-1D5F413C4112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0E551A1-CED6-4D9D-893C-DABA95FC0EA7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Rectangle 9">
              <a:extLst>
                <a:ext uri="{FF2B5EF4-FFF2-40B4-BE49-F238E27FC236}">
                  <a16:creationId xmlns:a16="http://schemas.microsoft.com/office/drawing/2014/main" id="{E46DE28E-5AE5-408B-A8E2-94B32A0F2300}"/>
                </a:ext>
              </a:extLst>
            </p:cNvPr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0" name="Rectangle 2">
              <a:extLst>
                <a:ext uri="{FF2B5EF4-FFF2-40B4-BE49-F238E27FC236}">
                  <a16:creationId xmlns:a16="http://schemas.microsoft.com/office/drawing/2014/main" id="{4004AE87-3D08-4255-AD6C-07D3734DA9E4}"/>
                </a:ext>
              </a:extLst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1" name="Rectangle 3">
              <a:extLst>
                <a:ext uri="{FF2B5EF4-FFF2-40B4-BE49-F238E27FC236}">
                  <a16:creationId xmlns:a16="http://schemas.microsoft.com/office/drawing/2014/main" id="{ECE630C9-F29F-40C2-B8B5-EE42FA02BD17}"/>
                </a:ext>
              </a:extLst>
            </p:cNvPr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2" name="Rectangle 4">
              <a:extLst>
                <a:ext uri="{FF2B5EF4-FFF2-40B4-BE49-F238E27FC236}">
                  <a16:creationId xmlns:a16="http://schemas.microsoft.com/office/drawing/2014/main" id="{EDAB0DC3-B0CC-4A23-856B-758141969460}"/>
                </a:ext>
              </a:extLst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3" name="Rectangle 5">
              <a:extLst>
                <a:ext uri="{FF2B5EF4-FFF2-40B4-BE49-F238E27FC236}">
                  <a16:creationId xmlns:a16="http://schemas.microsoft.com/office/drawing/2014/main" id="{3FA6BF79-4485-47F1-89D8-02D350A79EF2}"/>
                </a:ext>
              </a:extLst>
            </p:cNvPr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4" name="Rectangle 6">
              <a:extLst>
                <a:ext uri="{FF2B5EF4-FFF2-40B4-BE49-F238E27FC236}">
                  <a16:creationId xmlns:a16="http://schemas.microsoft.com/office/drawing/2014/main" id="{F3FB6F28-3A14-4F48-9A0E-EBD83CA203C2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5" name="Rectangle 7">
              <a:extLst>
                <a:ext uri="{FF2B5EF4-FFF2-40B4-BE49-F238E27FC236}">
                  <a16:creationId xmlns:a16="http://schemas.microsoft.com/office/drawing/2014/main" id="{7C07740F-66A6-497C-8BAE-7B06985D7BF1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6" name="Rectangle 8">
              <a:extLst>
                <a:ext uri="{FF2B5EF4-FFF2-40B4-BE49-F238E27FC236}">
                  <a16:creationId xmlns:a16="http://schemas.microsoft.com/office/drawing/2014/main" id="{41213CA2-B3A3-4537-836E-1AB0B6154416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77" name="Rectangle 10">
              <a:extLst>
                <a:ext uri="{FF2B5EF4-FFF2-40B4-BE49-F238E27FC236}">
                  <a16:creationId xmlns:a16="http://schemas.microsoft.com/office/drawing/2014/main" id="{33C0A10F-DDD7-43D8-BE0B-578A623CDB30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C2D35-D206-4C30-BA38-60385DAB930D}"/>
              </a:ext>
            </a:extLst>
          </p:cNvPr>
          <p:cNvGrpSpPr/>
          <p:nvPr/>
        </p:nvGrpSpPr>
        <p:grpSpPr>
          <a:xfrm>
            <a:off x="4768238" y="3886200"/>
            <a:ext cx="4155442" cy="453687"/>
            <a:chOff x="4768238" y="3931920"/>
            <a:chExt cx="4155442" cy="4536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0041D22-8D4C-4ED8-B625-5454CBA4C9B9}"/>
                </a:ext>
              </a:extLst>
            </p:cNvPr>
            <p:cNvGrpSpPr/>
            <p:nvPr/>
          </p:nvGrpSpPr>
          <p:grpSpPr>
            <a:xfrm>
              <a:off x="4768238" y="4077830"/>
              <a:ext cx="4155442" cy="307777"/>
              <a:chOff x="4768238" y="4077830"/>
              <a:chExt cx="4155442" cy="307777"/>
            </a:xfrm>
          </p:grpSpPr>
          <p:sp>
            <p:nvSpPr>
              <p:cNvPr id="139" name="Rectangle 14">
                <a:extLst>
                  <a:ext uri="{FF2B5EF4-FFF2-40B4-BE49-F238E27FC236}">
                    <a16:creationId xmlns:a16="http://schemas.microsoft.com/office/drawing/2014/main" id="{C2FE9E28-0395-41ED-B30E-F60E8B54F8E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794991" y="4077830"/>
                <a:ext cx="543739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0x0C</a:t>
                </a:r>
              </a:p>
            </p:txBody>
          </p:sp>
          <p:sp>
            <p:nvSpPr>
              <p:cNvPr id="137" name="Rectangle 14">
                <a:extLst>
                  <a:ext uri="{FF2B5EF4-FFF2-40B4-BE49-F238E27FC236}">
                    <a16:creationId xmlns:a16="http://schemas.microsoft.com/office/drawing/2014/main" id="{16896608-92E3-40AE-B899-99D28AE2A7B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7343639" y="4077830"/>
                <a:ext cx="562975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0x0D</a:t>
                </a:r>
              </a:p>
            </p:txBody>
          </p:sp>
          <p:sp>
            <p:nvSpPr>
              <p:cNvPr id="135" name="Rectangle 14">
                <a:extLst>
                  <a:ext uri="{FF2B5EF4-FFF2-40B4-BE49-F238E27FC236}">
                    <a16:creationId xmlns:a16="http://schemas.microsoft.com/office/drawing/2014/main" id="{8D49E90D-A7D7-448A-84F6-D92CCD2BBFF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7877039" y="4077830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0x0E</a:t>
                </a:r>
              </a:p>
            </p:txBody>
          </p:sp>
          <p:sp>
            <p:nvSpPr>
              <p:cNvPr id="133" name="Rectangle 14">
                <a:extLst>
                  <a:ext uri="{FF2B5EF4-FFF2-40B4-BE49-F238E27FC236}">
                    <a16:creationId xmlns:a16="http://schemas.microsoft.com/office/drawing/2014/main" id="{8D485AE3-75F0-4A26-8C2B-761CCA68499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8392765" y="4077830"/>
                <a:ext cx="530915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0x0F</a:t>
                </a:r>
              </a:p>
            </p:txBody>
          </p:sp>
          <p:sp>
            <p:nvSpPr>
              <p:cNvPr id="131" name="Rectangle 14">
                <a:extLst>
                  <a:ext uri="{FF2B5EF4-FFF2-40B4-BE49-F238E27FC236}">
                    <a16:creationId xmlns:a16="http://schemas.microsoft.com/office/drawing/2014/main" id="{1EE0C53A-C3FE-4191-86EF-FBB6170AA95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768238" y="4077830"/>
                <a:ext cx="540533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0x08</a:t>
                </a:r>
              </a:p>
            </p:txBody>
          </p:sp>
          <p:sp>
            <p:nvSpPr>
              <p:cNvPr id="129" name="Rectangle 14">
                <a:extLst>
                  <a:ext uri="{FF2B5EF4-FFF2-40B4-BE49-F238E27FC236}">
                    <a16:creationId xmlns:a16="http://schemas.microsoft.com/office/drawing/2014/main" id="{F9A5A689-AD99-4392-B136-FB475961821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316886" y="4077830"/>
                <a:ext cx="540533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0x09</a:t>
                </a:r>
              </a:p>
            </p:txBody>
          </p:sp>
          <p:sp>
            <p:nvSpPr>
              <p:cNvPr id="127" name="Rectangle 14">
                <a:extLst>
                  <a:ext uri="{FF2B5EF4-FFF2-40B4-BE49-F238E27FC236}">
                    <a16:creationId xmlns:a16="http://schemas.microsoft.com/office/drawing/2014/main" id="{33770086-527F-47C0-9600-C6FBCCE1DF8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850286" y="4077830"/>
                <a:ext cx="558166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0x0A</a:t>
                </a:r>
              </a:p>
            </p:txBody>
          </p:sp>
          <p:sp>
            <p:nvSpPr>
              <p:cNvPr id="125" name="Rectangle 14">
                <a:extLst>
                  <a:ext uri="{FF2B5EF4-FFF2-40B4-BE49-F238E27FC236}">
                    <a16:creationId xmlns:a16="http://schemas.microsoft.com/office/drawing/2014/main" id="{C8E40673-254B-451D-950E-826859EC011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6366012" y="4077830"/>
                <a:ext cx="550151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0x0B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6A3A193-E758-4E5E-B025-06992441C0DF}"/>
                </a:ext>
              </a:extLst>
            </p:cNvPr>
            <p:cNvGrpSpPr/>
            <p:nvPr/>
          </p:nvGrpSpPr>
          <p:grpSpPr>
            <a:xfrm flipV="1">
              <a:off x="4935891" y="3931920"/>
              <a:ext cx="3722332" cy="224135"/>
              <a:chOff x="4935891" y="4385607"/>
              <a:chExt cx="3722332" cy="224135"/>
            </a:xfrm>
          </p:grpSpPr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CE2C6AD-4082-48C8-8076-DFACC66E16F5}"/>
                  </a:ext>
                </a:extLst>
              </p:cNvPr>
              <p:cNvCxnSpPr>
                <a:cxnSpLocks/>
                <a:stCxn id="139" idx="2"/>
              </p:cNvCxnSpPr>
              <p:nvPr>
                <p:custDataLst>
                  <p:tags r:id="rId15"/>
                </p:custDataLst>
              </p:nvPr>
            </p:nvCxnSpPr>
            <p:spPr bwMode="auto">
              <a:xfrm flipH="1">
                <a:off x="6962644" y="4385607"/>
                <a:ext cx="10421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FC0100FF-5E20-4CFE-9A20-B695DCE591A3}"/>
                  </a:ext>
                </a:extLst>
              </p:cNvPr>
              <p:cNvCxnSpPr>
                <a:cxnSpLocks/>
                <a:stCxn id="137" idx="2"/>
              </p:cNvCxnSpPr>
              <p:nvPr>
                <p:custDataLst>
                  <p:tags r:id="rId16"/>
                </p:custDataLst>
              </p:nvPr>
            </p:nvCxnSpPr>
            <p:spPr bwMode="auto">
              <a:xfrm flipH="1">
                <a:off x="7496044" y="4385607"/>
                <a:ext cx="12908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6CB7C0D9-205B-48FE-A3A6-BF0922880350}"/>
                  </a:ext>
                </a:extLst>
              </p:cNvPr>
              <p:cNvCxnSpPr>
                <a:cxnSpLocks/>
                <a:stCxn id="135" idx="2"/>
              </p:cNvCxnSpPr>
              <p:nvPr>
                <p:custDataLst>
                  <p:tags r:id="rId17"/>
                </p:custDataLst>
              </p:nvPr>
            </p:nvCxnSpPr>
            <p:spPr bwMode="auto">
              <a:xfrm flipH="1">
                <a:off x="8029444" y="4385607"/>
                <a:ext cx="116259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E7C1D472-EC9B-4747-AD58-6AC550935E1A}"/>
                  </a:ext>
                </a:extLst>
              </p:cNvPr>
              <p:cNvCxnSpPr>
                <a:cxnSpLocks/>
                <a:stCxn id="133" idx="2"/>
              </p:cNvCxnSpPr>
              <p:nvPr>
                <p:custDataLst>
                  <p:tags r:id="rId18"/>
                </p:custDataLst>
              </p:nvPr>
            </p:nvCxnSpPr>
            <p:spPr bwMode="auto">
              <a:xfrm flipH="1">
                <a:off x="8562844" y="4385607"/>
                <a:ext cx="95379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8BDD72F-7F9B-4B65-ABD2-0B0730EC8642}"/>
                  </a:ext>
                </a:extLst>
              </p:cNvPr>
              <p:cNvCxnSpPr>
                <a:cxnSpLocks/>
                <a:stCxn id="131" idx="2"/>
              </p:cNvCxnSpPr>
              <p:nvPr>
                <p:custDataLst>
                  <p:tags r:id="rId19"/>
                </p:custDataLst>
              </p:nvPr>
            </p:nvCxnSpPr>
            <p:spPr bwMode="auto">
              <a:xfrm flipH="1">
                <a:off x="4935891" y="4385607"/>
                <a:ext cx="102614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588AC3E4-F7FE-4FC7-BEB6-0ED94B9D498A}"/>
                  </a:ext>
                </a:extLst>
              </p:cNvPr>
              <p:cNvCxnSpPr>
                <a:cxnSpLocks/>
                <a:stCxn id="129" idx="2"/>
              </p:cNvCxnSpPr>
              <p:nvPr>
                <p:custDataLst>
                  <p:tags r:id="rId20"/>
                </p:custDataLst>
              </p:nvPr>
            </p:nvCxnSpPr>
            <p:spPr bwMode="auto">
              <a:xfrm flipH="1">
                <a:off x="5469291" y="4385607"/>
                <a:ext cx="117862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44D8AC51-2CF3-4BF7-B14F-30C802E1CD4C}"/>
                  </a:ext>
                </a:extLst>
              </p:cNvPr>
              <p:cNvCxnSpPr>
                <a:cxnSpLocks/>
                <a:stCxn id="127" idx="2"/>
              </p:cNvCxnSpPr>
              <p:nvPr>
                <p:custDataLst>
                  <p:tags r:id="rId21"/>
                </p:custDataLst>
              </p:nvPr>
            </p:nvCxnSpPr>
            <p:spPr bwMode="auto">
              <a:xfrm flipH="1">
                <a:off x="6002691" y="4385607"/>
                <a:ext cx="126678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180037DD-F65F-42B0-A45A-4044FDC8CBC5}"/>
                  </a:ext>
                </a:extLst>
              </p:cNvPr>
              <p:cNvCxnSpPr>
                <a:cxnSpLocks/>
                <a:stCxn id="125" idx="2"/>
              </p:cNvCxnSpPr>
              <p:nvPr>
                <p:custDataLst>
                  <p:tags r:id="rId22"/>
                </p:custDataLst>
              </p:nvPr>
            </p:nvCxnSpPr>
            <p:spPr bwMode="auto">
              <a:xfrm flipH="1">
                <a:off x="6536091" y="4385607"/>
                <a:ext cx="10499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987C91E-9608-40F5-B451-2D399653FB67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79" name="Rectangle 14">
              <a:extLst>
                <a:ext uri="{FF2B5EF4-FFF2-40B4-BE49-F238E27FC236}">
                  <a16:creationId xmlns:a16="http://schemas.microsoft.com/office/drawing/2014/main" id="{38DAF18D-4191-4A11-9A21-42A60B4971C6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80" name="Rectangle 15">
              <a:extLst>
                <a:ext uri="{FF2B5EF4-FFF2-40B4-BE49-F238E27FC236}">
                  <a16:creationId xmlns:a16="http://schemas.microsoft.com/office/drawing/2014/main" id="{92DDDBC3-059A-471F-8E9A-FAC93DDE7D3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81" name="Rectangle 16">
              <a:extLst>
                <a:ext uri="{FF2B5EF4-FFF2-40B4-BE49-F238E27FC236}">
                  <a16:creationId xmlns:a16="http://schemas.microsoft.com/office/drawing/2014/main" id="{D6F9DB2F-0072-4A21-A638-F78C15785059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82" name="Rectangle 17">
              <a:extLst>
                <a:ext uri="{FF2B5EF4-FFF2-40B4-BE49-F238E27FC236}">
                  <a16:creationId xmlns:a16="http://schemas.microsoft.com/office/drawing/2014/main" id="{92CCE794-1D14-42AD-B057-2CC576999147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83" name="Rectangle 18">
              <a:extLst>
                <a:ext uri="{FF2B5EF4-FFF2-40B4-BE49-F238E27FC236}">
                  <a16:creationId xmlns:a16="http://schemas.microsoft.com/office/drawing/2014/main" id="{FCDF485B-A25D-4A2A-89CD-2F8029DF0DCC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84" name="Rectangle 19">
              <a:extLst>
                <a:ext uri="{FF2B5EF4-FFF2-40B4-BE49-F238E27FC236}">
                  <a16:creationId xmlns:a16="http://schemas.microsoft.com/office/drawing/2014/main" id="{67046170-2948-4EC8-99B9-F453E339654C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85" name="Rectangle 20">
              <a:extLst>
                <a:ext uri="{FF2B5EF4-FFF2-40B4-BE49-F238E27FC236}">
                  <a16:creationId xmlns:a16="http://schemas.microsoft.com/office/drawing/2014/main" id="{26D538F2-896A-4C70-9319-3CBC05B1347D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86" name="Rectangle 21">
              <a:extLst>
                <a:ext uri="{FF2B5EF4-FFF2-40B4-BE49-F238E27FC236}">
                  <a16:creationId xmlns:a16="http://schemas.microsoft.com/office/drawing/2014/main" id="{934C61ED-7D7E-4E9B-A8C1-83C772759AF3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87" name="Rectangle 22">
              <a:extLst>
                <a:ext uri="{FF2B5EF4-FFF2-40B4-BE49-F238E27FC236}">
                  <a16:creationId xmlns:a16="http://schemas.microsoft.com/office/drawing/2014/main" id="{34EA8BD2-A484-44D0-8D3F-A091E58A4970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88" name="Rectangle 23">
              <a:extLst>
                <a:ext uri="{FF2B5EF4-FFF2-40B4-BE49-F238E27FC236}">
                  <a16:creationId xmlns:a16="http://schemas.microsoft.com/office/drawing/2014/main" id="{AAB64AC8-AEAD-4766-B500-75F2231B59F7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E62124F-2FC1-4A74-9CDB-58F334831A4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refers to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504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504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1F8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F8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DDF1F91-AD9C-477D-8261-F594A9BA4079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34" name="Straight Connector 33"/>
            <p:cNvCxnSpPr/>
            <p:nvPr>
              <p:custDataLst>
                <p:tags r:id="rId2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CDEDD21-5F17-4D7C-A548-65C1D8DD408C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20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61" name="TextBox 60"/>
            <p:cNvSpPr txBox="1"/>
            <p:nvPr>
              <p:custDataLst>
                <p:tags r:id="rId27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09160" y="3703320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709160" y="5532120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4A2D232-0446-46F1-B944-19E9866982A4}"/>
              </a:ext>
            </a:extLst>
          </p:cNvPr>
          <p:cNvCxnSpPr>
            <a:stCxn id="85" idx="3"/>
          </p:cNvCxnSpPr>
          <p:nvPr/>
        </p:nvCxnSpPr>
        <p:spPr bwMode="auto">
          <a:xfrm flipH="1" flipV="1">
            <a:off x="5105400" y="4005072"/>
            <a:ext cx="1615440" cy="1682782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refers to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A29915C-3505-46A8-A809-633C5B469FDA}"/>
              </a:ext>
            </a:extLst>
          </p:cNvPr>
          <p:cNvGrpSpPr/>
          <p:nvPr/>
        </p:nvGrpSpPr>
        <p:grpSpPr>
          <a:xfrm>
            <a:off x="4709160" y="3429000"/>
            <a:ext cx="4023360" cy="3054096"/>
            <a:chOff x="4206240" y="2980944"/>
            <a:chExt cx="4023360" cy="3054096"/>
          </a:xfrm>
        </p:grpSpPr>
        <p:sp>
          <p:nvSpPr>
            <p:cNvPr id="100" name="Rectangle 11">
              <a:extLst>
                <a:ext uri="{FF2B5EF4-FFF2-40B4-BE49-F238E27FC236}">
                  <a16:creationId xmlns:a16="http://schemas.microsoft.com/office/drawing/2014/main" id="{3E68C03C-E499-446C-9B9A-0F0EC9A4D160}"/>
                </a:ext>
              </a:extLst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FE884A3-AC64-4C29-9268-E1BA97A80541}"/>
                </a:ext>
              </a:extLst>
            </p:cNvPr>
            <p:cNvCxnSpPr/>
            <p:nvPr>
              <p:custDataLst>
                <p:tags r:id="rId37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4772349-D066-47DC-9052-166303B53055}"/>
                </a:ext>
              </a:extLst>
            </p:cNvPr>
            <p:cNvCxnSpPr/>
            <p:nvPr>
              <p:custDataLst>
                <p:tags r:id="rId38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504A50D-1870-4A87-AAD3-6783F67EB1E3}"/>
                </a:ext>
              </a:extLst>
            </p:cNvPr>
            <p:cNvCxnSpPr/>
            <p:nvPr>
              <p:custDataLst>
                <p:tags r:id="rId39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9A33806-0AE3-4096-9232-96AF5C2EA4E7}"/>
                </a:ext>
              </a:extLst>
            </p:cNvPr>
            <p:cNvCxnSpPr/>
            <p:nvPr>
              <p:custDataLst>
                <p:tags r:id="rId40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CBAC28-4D8B-42D0-AB39-D98FEF364C3B}"/>
                </a:ext>
              </a:extLst>
            </p:cNvPr>
            <p:cNvCxnSpPr/>
            <p:nvPr>
              <p:custDataLst>
                <p:tags r:id="rId41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1C06422-4611-4675-8200-507DFA854140}"/>
                </a:ext>
              </a:extLst>
            </p:cNvPr>
            <p:cNvCxnSpPr/>
            <p:nvPr>
              <p:custDataLst>
                <p:tags r:id="rId42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D137C3F-DDDF-467C-B44C-BE14CBE3604F}"/>
                </a:ext>
              </a:extLst>
            </p:cNvPr>
            <p:cNvCxnSpPr/>
            <p:nvPr>
              <p:custDataLst>
                <p:tags r:id="rId43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Rectangle 9">
              <a:extLst>
                <a:ext uri="{FF2B5EF4-FFF2-40B4-BE49-F238E27FC236}">
                  <a16:creationId xmlns:a16="http://schemas.microsoft.com/office/drawing/2014/main" id="{A5218529-7898-4433-9C8B-E809719CD43E}"/>
                </a:ext>
              </a:extLst>
            </p:cNvPr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9" name="Rectangle 2">
              <a:extLst>
                <a:ext uri="{FF2B5EF4-FFF2-40B4-BE49-F238E27FC236}">
                  <a16:creationId xmlns:a16="http://schemas.microsoft.com/office/drawing/2014/main" id="{45D86765-A60E-4F1E-BC7E-3D8E33208F39}"/>
                </a:ext>
              </a:extLst>
            </p:cNvPr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0" name="Rectangle 3">
              <a:extLst>
                <a:ext uri="{FF2B5EF4-FFF2-40B4-BE49-F238E27FC236}">
                  <a16:creationId xmlns:a16="http://schemas.microsoft.com/office/drawing/2014/main" id="{93382F64-29D8-46B6-82AE-38F0177AF5E8}"/>
                </a:ext>
              </a:extLst>
            </p:cNvPr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7C1755DF-BAA2-4DCB-9A65-D3FC0DF61197}"/>
                </a:ext>
              </a:extLst>
            </p:cNvPr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id="{4D45823D-AF0C-4EB2-94AE-9B896AEA632B}"/>
                </a:ext>
              </a:extLst>
            </p:cNvPr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" name="Rectangle 6">
              <a:extLst>
                <a:ext uri="{FF2B5EF4-FFF2-40B4-BE49-F238E27FC236}">
                  <a16:creationId xmlns:a16="http://schemas.microsoft.com/office/drawing/2014/main" id="{7C8FA5F1-D022-4BEC-BDC0-7386CCA5412B}"/>
                </a:ext>
              </a:extLst>
            </p:cNvPr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4" name="Rectangle 7">
              <a:extLst>
                <a:ext uri="{FF2B5EF4-FFF2-40B4-BE49-F238E27FC236}">
                  <a16:creationId xmlns:a16="http://schemas.microsoft.com/office/drawing/2014/main" id="{86C1AC24-6B03-4AA5-8035-7B1828BEACF1}"/>
                </a:ext>
              </a:extLst>
            </p:cNvPr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5" name="Rectangle 8">
              <a:extLst>
                <a:ext uri="{FF2B5EF4-FFF2-40B4-BE49-F238E27FC236}">
                  <a16:creationId xmlns:a16="http://schemas.microsoft.com/office/drawing/2014/main" id="{1142451E-1849-482E-8186-4CDF74F07F7B}"/>
                </a:ext>
              </a:extLst>
            </p:cNvPr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6" name="Rectangle 10">
              <a:extLst>
                <a:ext uri="{FF2B5EF4-FFF2-40B4-BE49-F238E27FC236}">
                  <a16:creationId xmlns:a16="http://schemas.microsoft.com/office/drawing/2014/main" id="{23DBDA0A-260A-4912-97CF-B101801558F5}"/>
                </a:ext>
              </a:extLst>
            </p:cNvPr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935095E-5550-4395-908A-B7FC8FB75F47}"/>
              </a:ext>
            </a:extLst>
          </p:cNvPr>
          <p:cNvGrpSpPr/>
          <p:nvPr/>
        </p:nvGrpSpPr>
        <p:grpSpPr>
          <a:xfrm>
            <a:off x="3840480" y="3154680"/>
            <a:ext cx="868444" cy="3407349"/>
            <a:chOff x="8263591" y="2707451"/>
            <a:chExt cx="868444" cy="3407349"/>
          </a:xfrm>
        </p:grpSpPr>
        <p:sp>
          <p:nvSpPr>
            <p:cNvPr id="118" name="Rectangle 14">
              <a:extLst>
                <a:ext uri="{FF2B5EF4-FFF2-40B4-BE49-F238E27FC236}">
                  <a16:creationId xmlns:a16="http://schemas.microsoft.com/office/drawing/2014/main" id="{D3FDC265-EA18-4430-961C-E2F2DBB78A99}"/>
                </a:ext>
              </a:extLst>
            </p:cNvPr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119" name="Rectangle 15">
              <a:extLst>
                <a:ext uri="{FF2B5EF4-FFF2-40B4-BE49-F238E27FC236}">
                  <a16:creationId xmlns:a16="http://schemas.microsoft.com/office/drawing/2014/main" id="{5BF786ED-EEB6-49F8-B5B8-E695F9653BB9}"/>
                </a:ext>
              </a:extLst>
            </p:cNvPr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120" name="Rectangle 16">
              <a:extLst>
                <a:ext uri="{FF2B5EF4-FFF2-40B4-BE49-F238E27FC236}">
                  <a16:creationId xmlns:a16="http://schemas.microsoft.com/office/drawing/2014/main" id="{DCAA8B2E-66E1-4066-B87B-B6AAF0C86B98}"/>
                </a:ext>
              </a:extLst>
            </p:cNvPr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121" name="Rectangle 17">
              <a:extLst>
                <a:ext uri="{FF2B5EF4-FFF2-40B4-BE49-F238E27FC236}">
                  <a16:creationId xmlns:a16="http://schemas.microsoft.com/office/drawing/2014/main" id="{CB2522C5-1FC2-44AD-AE86-A7060016CB48}"/>
                </a:ext>
              </a:extLst>
            </p:cNvPr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122" name="Rectangle 18">
              <a:extLst>
                <a:ext uri="{FF2B5EF4-FFF2-40B4-BE49-F238E27FC236}">
                  <a16:creationId xmlns:a16="http://schemas.microsoft.com/office/drawing/2014/main" id="{13AFCFC6-2EBC-4E0F-8FD8-43AB5DB108D1}"/>
                </a:ext>
              </a:extLst>
            </p:cNvPr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123" name="Rectangle 19">
              <a:extLst>
                <a:ext uri="{FF2B5EF4-FFF2-40B4-BE49-F238E27FC236}">
                  <a16:creationId xmlns:a16="http://schemas.microsoft.com/office/drawing/2014/main" id="{EAEF43D0-EFFB-4FA5-9A26-D1B5A16761A3}"/>
                </a:ext>
              </a:extLst>
            </p:cNvPr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124" name="Rectangle 20">
              <a:extLst>
                <a:ext uri="{FF2B5EF4-FFF2-40B4-BE49-F238E27FC236}">
                  <a16:creationId xmlns:a16="http://schemas.microsoft.com/office/drawing/2014/main" id="{AAEA6F8F-2741-4EFD-A3E5-8955BCB0C60B}"/>
                </a:ext>
              </a:extLst>
            </p:cNvPr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125" name="Rectangle 21">
              <a:extLst>
                <a:ext uri="{FF2B5EF4-FFF2-40B4-BE49-F238E27FC236}">
                  <a16:creationId xmlns:a16="http://schemas.microsoft.com/office/drawing/2014/main" id="{92ADB872-945E-4908-B099-62B3B1E1F567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4A03E3F6-74A2-4F1C-9592-B60570601971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127" name="Rectangle 23">
              <a:extLst>
                <a:ext uri="{FF2B5EF4-FFF2-40B4-BE49-F238E27FC236}">
                  <a16:creationId xmlns:a16="http://schemas.microsoft.com/office/drawing/2014/main" id="{FE5FFF73-214D-4CA6-B64E-F0E73645525A}"/>
                </a:ext>
              </a:extLst>
            </p:cNvPr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2E5A2A3-2574-4C4A-B0B3-CDB6E3A267AC}"/>
                </a:ext>
              </a:extLst>
            </p:cNvPr>
            <p:cNvSpPr txBox="1"/>
            <p:nvPr>
              <p:custDataLst>
                <p:tags r:id="rId35"/>
              </p:custDataLst>
            </p:nvPr>
          </p:nvSpPr>
          <p:spPr>
            <a:xfrm>
              <a:off x="8263591" y="2707451"/>
              <a:ext cx="8684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BA4BD0-9F54-4A7A-A3CF-1B0592B880E1}"/>
              </a:ext>
            </a:extLst>
          </p:cNvPr>
          <p:cNvGrpSpPr/>
          <p:nvPr/>
        </p:nvGrpSpPr>
        <p:grpSpPr>
          <a:xfrm>
            <a:off x="4709160" y="3703320"/>
            <a:ext cx="4023360" cy="309295"/>
            <a:chOff x="4206240" y="3250406"/>
            <a:chExt cx="4023360" cy="309295"/>
          </a:xfrm>
        </p:grpSpPr>
        <p:sp>
          <p:nvSpPr>
            <p:cNvPr id="130" name="Rectangle 15">
              <a:extLst>
                <a:ext uri="{FF2B5EF4-FFF2-40B4-BE49-F238E27FC236}">
                  <a16:creationId xmlns:a16="http://schemas.microsoft.com/office/drawing/2014/main" id="{4AA1380B-AE52-4B23-8543-4A1B2F8D5813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1" name="Rectangle 15">
              <a:extLst>
                <a:ext uri="{FF2B5EF4-FFF2-40B4-BE49-F238E27FC236}">
                  <a16:creationId xmlns:a16="http://schemas.microsoft.com/office/drawing/2014/main" id="{ADEFDD22-A722-4108-AA85-22EC81119F20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2" name="Rectangle 15">
              <a:extLst>
                <a:ext uri="{FF2B5EF4-FFF2-40B4-BE49-F238E27FC236}">
                  <a16:creationId xmlns:a16="http://schemas.microsoft.com/office/drawing/2014/main" id="{F72A4791-ABF4-40DE-BD02-5C26ACAE909A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3" name="Rectangle 15">
              <a:extLst>
                <a:ext uri="{FF2B5EF4-FFF2-40B4-BE49-F238E27FC236}">
                  <a16:creationId xmlns:a16="http://schemas.microsoft.com/office/drawing/2014/main" id="{92D94A68-6363-4BD8-BC01-F9F06BCC0750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id="{629FB690-D02B-44DB-A41A-C0B41C4232B2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5" name="Rectangle 15">
              <a:extLst>
                <a:ext uri="{FF2B5EF4-FFF2-40B4-BE49-F238E27FC236}">
                  <a16:creationId xmlns:a16="http://schemas.microsoft.com/office/drawing/2014/main" id="{0BF2F9F9-9AA9-4B45-BB8F-B7CB70C69448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36" name="Rectangle 15">
              <a:extLst>
                <a:ext uri="{FF2B5EF4-FFF2-40B4-BE49-F238E27FC236}">
                  <a16:creationId xmlns:a16="http://schemas.microsoft.com/office/drawing/2014/main" id="{AAF29740-22F9-4B53-91B1-6038FDEE625F}"/>
                </a:ext>
              </a:extLst>
            </p:cNvPr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37" name="Rectangle 15">
              <a:extLst>
                <a:ext uri="{FF2B5EF4-FFF2-40B4-BE49-F238E27FC236}">
                  <a16:creationId xmlns:a16="http://schemas.microsoft.com/office/drawing/2014/main" id="{44D48ABE-6299-4F69-95F6-4E9289B60300}"/>
                </a:ext>
              </a:extLst>
            </p:cNvPr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F8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CC38B9F-E947-4929-A4B9-B7AA46446AF0}"/>
              </a:ext>
            </a:extLst>
          </p:cNvPr>
          <p:cNvGrpSpPr/>
          <p:nvPr/>
        </p:nvGrpSpPr>
        <p:grpSpPr>
          <a:xfrm>
            <a:off x="4709160" y="5532120"/>
            <a:ext cx="4023360" cy="309295"/>
            <a:chOff x="4206240" y="3250406"/>
            <a:chExt cx="4023360" cy="309295"/>
          </a:xfrm>
        </p:grpSpPr>
        <p:sp>
          <p:nvSpPr>
            <p:cNvPr id="139" name="Rectangle 15">
              <a:extLst>
                <a:ext uri="{FF2B5EF4-FFF2-40B4-BE49-F238E27FC236}">
                  <a16:creationId xmlns:a16="http://schemas.microsoft.com/office/drawing/2014/main" id="{EE90F89A-2495-4AB5-8EFB-35B0563D9457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0" name="Rectangle 15">
              <a:extLst>
                <a:ext uri="{FF2B5EF4-FFF2-40B4-BE49-F238E27FC236}">
                  <a16:creationId xmlns:a16="http://schemas.microsoft.com/office/drawing/2014/main" id="{ACA0FAF7-7BF7-4C5F-8B10-539190B525A4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1" name="Rectangle 15">
              <a:extLst>
                <a:ext uri="{FF2B5EF4-FFF2-40B4-BE49-F238E27FC236}">
                  <a16:creationId xmlns:a16="http://schemas.microsoft.com/office/drawing/2014/main" id="{A1AE78FD-BC56-4537-A569-A2D9C38C1586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2" name="Rectangle 15">
              <a:extLst>
                <a:ext uri="{FF2B5EF4-FFF2-40B4-BE49-F238E27FC236}">
                  <a16:creationId xmlns:a16="http://schemas.microsoft.com/office/drawing/2014/main" id="{545E8761-8621-403A-AFDF-BCA73AA2156C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3" name="Rectangle 15">
              <a:extLst>
                <a:ext uri="{FF2B5EF4-FFF2-40B4-BE49-F238E27FC236}">
                  <a16:creationId xmlns:a16="http://schemas.microsoft.com/office/drawing/2014/main" id="{08CB3BC4-1A31-415D-B749-B3827B035DE1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4" name="Rectangle 15">
              <a:extLst>
                <a:ext uri="{FF2B5EF4-FFF2-40B4-BE49-F238E27FC236}">
                  <a16:creationId xmlns:a16="http://schemas.microsoft.com/office/drawing/2014/main" id="{35C76EFB-BCAE-49A2-A2A6-2832F9A56F5B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5" name="Rectangle 15">
              <a:extLst>
                <a:ext uri="{FF2B5EF4-FFF2-40B4-BE49-F238E27FC236}">
                  <a16:creationId xmlns:a16="http://schemas.microsoft.com/office/drawing/2014/main" id="{2B80E3F3-D136-432E-B8F7-08133BAC48BF}"/>
                </a:ext>
              </a:extLst>
            </p:cNvPr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146" name="Rectangle 15">
              <a:extLst>
                <a:ext uri="{FF2B5EF4-FFF2-40B4-BE49-F238E27FC236}">
                  <a16:creationId xmlns:a16="http://schemas.microsoft.com/office/drawing/2014/main" id="{396E16D5-62B0-4027-99B3-BEB93D0E70B0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9A23284D-0605-4DCD-B2D6-DE9D9FBA19E6}"/>
              </a:ext>
            </a:extLst>
          </p:cNvPr>
          <p:cNvCxnSpPr>
            <a:stCxn id="142" idx="3"/>
          </p:cNvCxnSpPr>
          <p:nvPr/>
        </p:nvCxnSpPr>
        <p:spPr bwMode="auto">
          <a:xfrm flipH="1" flipV="1">
            <a:off x="5105400" y="4005072"/>
            <a:ext cx="1615440" cy="1682782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  <p:grpSp>
        <p:nvGrpSpPr>
          <p:cNvPr id="90" name="Group 89"/>
          <p:cNvGrpSpPr/>
          <p:nvPr/>
        </p:nvGrpSpPr>
        <p:grpSpPr>
          <a:xfrm>
            <a:off x="4709160" y="6135624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</p:grp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F25A6AD-650F-4CB9-8DEB-5FA6B0CDDB4E}"/>
              </a:ext>
            </a:extLst>
          </p:cNvPr>
          <p:cNvCxnSpPr/>
          <p:nvPr/>
        </p:nvCxnSpPr>
        <p:spPr bwMode="auto">
          <a:xfrm flipH="1" flipV="1">
            <a:off x="5103159" y="5760720"/>
            <a:ext cx="1615440" cy="54864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29914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Alignment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A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to be considered </a:t>
                </a:r>
                <a:r>
                  <a:rPr lang="en-US" i="1" dirty="0"/>
                  <a:t>aligned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For good memory system performance, Intel (x86) recommends data be aligned </a:t>
                </a:r>
              </a:p>
              <a:p>
                <a:pPr lvl="1"/>
                <a:r>
                  <a:rPr lang="en-US" dirty="0"/>
                  <a:t>However the x86-64 hardware will work correctly otherwise</a:t>
                </a:r>
              </a:p>
              <a:p>
                <a:pPr lvl="2"/>
                <a:r>
                  <a:rPr lang="en-US" dirty="0"/>
                  <a:t>Design choice:  x86-64 instructions are </a:t>
                </a:r>
                <a:r>
                  <a:rPr lang="en-US" i="1" dirty="0"/>
                  <a:t>variable</a:t>
                </a:r>
                <a:r>
                  <a:rPr lang="en-US" dirty="0"/>
                  <a:t> bytes long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456"/>
                <a:ext cx="8366760" cy="4974336"/>
              </a:xfrm>
              <a:blipFill>
                <a:blip r:embed="rId7"/>
                <a:stretch>
                  <a:fillRect l="-291" t="-1225" b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2533073390"/>
                  </p:ext>
                </p:extLst>
              </p:nvPr>
            </p:nvGraphicFramePr>
            <p:xfrm>
              <a:off x="2560320" y="246888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8"/>
                </p:custDataLst>
                <p:extLst>
                  <p:ext uri="{D42A27DB-BD31-4B8C-83A1-F6EECF244321}">
                    <p14:modId xmlns:p14="http://schemas.microsoft.com/office/powerpoint/2010/main" val="2533073390"/>
                  </p:ext>
                </p:extLst>
              </p:nvPr>
            </p:nvGraphicFramePr>
            <p:xfrm>
              <a:off x="2560320" y="246888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>
                          <a:blip r:embed="rId9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dirty="0"/>
              <a:t>Want to keep consecutive bytes in consecutive addresses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</a:p>
          <a:p>
            <a:pPr lvl="2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</a:t>
            </a:r>
            <a:br>
              <a:rPr lang="en-US" dirty="0"/>
            </a:br>
            <a:r>
              <a:rPr lang="en-US" dirty="0"/>
              <a:t>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</p:spTree>
    <p:extLst>
      <p:ext uri="{BB962C8B-B14F-4D97-AF65-F5344CB8AC3E}">
        <p14:creationId xmlns:p14="http://schemas.microsoft.com/office/powerpoint/2010/main" val="3540116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Since Monday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CSE391 – Unix Tools</a:t>
            </a:r>
          </a:p>
          <a:p>
            <a:pPr lvl="1"/>
            <a:r>
              <a:rPr lang="en-US" i="1" dirty="0" smtClean="0"/>
              <a:t>Anyone</a:t>
            </a:r>
            <a:r>
              <a:rPr lang="en-US" dirty="0" smtClean="0"/>
              <a:t> taking this course, including non-CSE majors</a:t>
            </a:r>
          </a:p>
          <a:p>
            <a:pPr lvl="2"/>
            <a:r>
              <a:rPr lang="en-US" dirty="0" smtClean="0"/>
              <a:t>Tuesday 1:30-2:20pm</a:t>
            </a:r>
          </a:p>
          <a:p>
            <a:pPr lvl="2"/>
            <a:r>
              <a:rPr lang="en-US" dirty="0" smtClean="0">
                <a:hlinkClick r:id="rId2"/>
              </a:rPr>
              <a:t>https://courses.cs.washington.edu/courses/cse391/20sp/</a:t>
            </a:r>
            <a:endParaRPr lang="en-US" dirty="0" smtClean="0"/>
          </a:p>
          <a:p>
            <a:pPr lvl="1"/>
            <a:r>
              <a:rPr lang="en-US" dirty="0" smtClean="0"/>
              <a:t>391 Instructors trying to increase enrollment cap, if not I can post some old 391 videos</a:t>
            </a:r>
          </a:p>
          <a:p>
            <a:r>
              <a:rPr lang="en-US" dirty="0" smtClean="0"/>
              <a:t>Textbook </a:t>
            </a:r>
          </a:p>
          <a:p>
            <a:pPr lvl="1"/>
            <a:r>
              <a:rPr lang="en-US" dirty="0" smtClean="0"/>
              <a:t>Normally I </a:t>
            </a:r>
            <a:r>
              <a:rPr lang="en-US" dirty="0"/>
              <a:t>have a copy of our text on reserve at the Engineering library, this quarter I have requested that an electronic version be on reserve but have not heard back about that.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a </a:t>
            </a:r>
            <a:r>
              <a:rPr lang="en-US" dirty="0">
                <a:hlinkClick r:id="rId3"/>
              </a:rPr>
              <a:t>180 day digital rental</a:t>
            </a:r>
            <a:r>
              <a:rPr lang="en-US" dirty="0"/>
              <a:t> available for $34.99 from the UW Bookstore.</a:t>
            </a:r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436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2738" y="312003"/>
            <a:ext cx="3352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tabLst>
                <a:tab pos="17145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Decimal:	12345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Binary:  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0011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914400" algn="l"/>
              </a:tabLst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Hex:	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0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3 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9</a:t>
            </a:r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IA32, x86-64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7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0x3039;</a:t>
            </a:r>
          </a:p>
        </p:txBody>
      </p:sp>
      <p:sp>
        <p:nvSpPr>
          <p:cNvPr id="10" name="TextBox 9"/>
          <p:cNvSpPr txBox="1"/>
          <p:nvPr>
            <p:custDataLst>
              <p:tags r:id="rId18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size of 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cxnSp>
        <p:nvCxnSpPr>
          <p:cNvPr id="16" name="Straight Connector 15"/>
          <p:cNvCxnSpPr/>
          <p:nvPr>
            <p:custDataLst>
              <p:tags r:id="rId27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8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9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30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1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2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3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store the value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/>
              <a:t> as a </a:t>
            </a:r>
            <a:r>
              <a:rPr lang="en-US" b="1" i="1" dirty="0"/>
              <a:t>word</a:t>
            </a:r>
            <a:r>
              <a:rPr lang="en-US" dirty="0"/>
              <a:t> at address </a:t>
            </a:r>
            <a:r>
              <a:rPr lang="en-US" dirty="0">
                <a:solidFill>
                  <a:srgbClr val="4B2A85"/>
                </a:solidFill>
              </a:rPr>
              <a:t>0x100</a:t>
            </a:r>
            <a:r>
              <a:rPr lang="en-US" dirty="0"/>
              <a:t> in a big-endian, 64-bit machine</a:t>
            </a:r>
            <a:endParaRPr lang="en-US" dirty="0">
              <a:solidFill>
                <a:srgbClr val="4B2A85"/>
              </a:solidFill>
            </a:endParaRPr>
          </a:p>
          <a:p>
            <a:r>
              <a:rPr lang="en-US" dirty="0"/>
              <a:t>What is the </a:t>
            </a:r>
            <a:r>
              <a:rPr lang="en-US" b="1" i="1" dirty="0"/>
              <a:t>byte of data</a:t>
            </a:r>
            <a:r>
              <a:rPr lang="en-US" dirty="0"/>
              <a:t> stored at address </a:t>
            </a:r>
            <a:r>
              <a:rPr lang="en-US" dirty="0">
                <a:solidFill>
                  <a:srgbClr val="4B2A85"/>
                </a:solidFill>
              </a:rPr>
              <a:t>0x104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3"/>
              </a:rPr>
              <a:t>http://pollev.com/rea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/>
              <a:t>Often programmer can ignore endianness because it is handled for you</a:t>
            </a:r>
          </a:p>
          <a:p>
            <a:pPr lvl="1"/>
            <a:r>
              <a:rPr lang="en-US" dirty="0"/>
              <a:t>Bytes wired into correct place when reading or storing from memory </a:t>
            </a:r>
            <a:r>
              <a:rPr lang="en-US" sz="2000" dirty="0"/>
              <a:t>(hardware)</a:t>
            </a:r>
            <a:endParaRPr lang="en-US" dirty="0"/>
          </a:p>
          <a:p>
            <a:pPr lvl="1"/>
            <a:r>
              <a:rPr lang="en-US" dirty="0"/>
              <a:t>Compiler and assembler generate correct behavior </a:t>
            </a:r>
            <a:r>
              <a:rPr lang="en-US" sz="2000" dirty="0"/>
              <a:t>(software)</a:t>
            </a:r>
            <a:endParaRPr lang="en-US" dirty="0"/>
          </a:p>
          <a:p>
            <a:r>
              <a:rPr lang="en-US" dirty="0"/>
              <a:t>Endianness still shows up:</a:t>
            </a:r>
          </a:p>
          <a:p>
            <a:pPr lvl="1"/>
            <a:r>
              <a:rPr lang="en-US" dirty="0"/>
              <a:t>Logical issues:  accessing different amount of data than how you stored it (</a:t>
            </a:r>
            <a:r>
              <a:rPr lang="en-US" i="1" dirty="0"/>
              <a:t>e.g.</a:t>
            </a:r>
            <a:r>
              <a:rPr lang="en-US" dirty="0"/>
              <a:t> store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access byte as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/>
              <a:t>Need to know exact values to debug memory errors</a:t>
            </a:r>
          </a:p>
          <a:p>
            <a:pPr lvl="1"/>
            <a:r>
              <a:rPr lang="en-US" dirty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Memory is a long, </a:t>
                </a:r>
                <a:r>
                  <a:rPr lang="en-US" i="1" dirty="0"/>
                  <a:t>byte-addressed</a:t>
                </a:r>
                <a:r>
                  <a:rPr lang="en-US" dirty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chunk</a:t>
                </a:r>
              </a:p>
              <a:p>
                <a:pPr lvl="1"/>
                <a:r>
                  <a:rPr lang="en-US" dirty="0"/>
                  <a:t>Object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is </a:t>
                </a:r>
                <a:r>
                  <a:rPr lang="en-US" i="1" dirty="0"/>
                  <a:t>aligned</a:t>
                </a:r>
                <a:r>
                  <a:rPr lang="en-US" dirty="0"/>
                  <a:t> if it has an 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Pointers are data objects that hold addresses</a:t>
                </a:r>
              </a:p>
              <a:p>
                <a:r>
                  <a:rPr lang="en-US" dirty="0"/>
                  <a:t>Endianness determines memory storage order for multi-byte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 Since Monday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PollEverywhere</a:t>
            </a:r>
            <a:r>
              <a:rPr lang="en-US" dirty="0" smtClean="0"/>
              <a:t> participation</a:t>
            </a:r>
          </a:p>
          <a:p>
            <a:pPr lvl="1"/>
            <a:r>
              <a:rPr lang="en-US" dirty="0"/>
              <a:t>You may attend either lecture section – your </a:t>
            </a:r>
            <a:r>
              <a:rPr lang="en-US" dirty="0" err="1"/>
              <a:t>pollEverywhere</a:t>
            </a:r>
            <a:r>
              <a:rPr lang="en-US" dirty="0"/>
              <a:t> responses will be counted for credit in either lecture.</a:t>
            </a:r>
          </a:p>
          <a:p>
            <a:pPr lvl="1"/>
            <a:r>
              <a:rPr lang="en-US" b="1" dirty="0" smtClean="0"/>
              <a:t>This week </a:t>
            </a:r>
            <a:r>
              <a:rPr lang="en-US" dirty="0" err="1" smtClean="0"/>
              <a:t>PollEverywhere</a:t>
            </a:r>
            <a:r>
              <a:rPr lang="en-US" dirty="0" smtClean="0"/>
              <a:t> use is just to get folks used to the technology, not for Participation credit</a:t>
            </a:r>
          </a:p>
          <a:p>
            <a:pPr lvl="1"/>
            <a:r>
              <a:rPr lang="en-US" b="1" dirty="0" smtClean="0"/>
              <a:t>Starting next week </a:t>
            </a:r>
            <a:r>
              <a:rPr lang="en-US" dirty="0" smtClean="0"/>
              <a:t>we will have a mechanism in place for students who cannot attend lecture synchronously to be able to answer </a:t>
            </a:r>
            <a:r>
              <a:rPr lang="en-US" dirty="0" err="1" smtClean="0"/>
              <a:t>pollEverywhere</a:t>
            </a:r>
            <a:r>
              <a:rPr lang="en-US" dirty="0" smtClean="0"/>
              <a:t> questions. This will likely be outside of </a:t>
            </a:r>
            <a:r>
              <a:rPr lang="en-US" dirty="0" err="1" smtClean="0"/>
              <a:t>pollEverywhere</a:t>
            </a:r>
            <a:r>
              <a:rPr lang="en-US" dirty="0" smtClean="0"/>
              <a:t> (maybe canvas), and will likely be due before the next lecture meeting. </a:t>
            </a:r>
            <a:r>
              <a:rPr lang="en-US" sz="2000" dirty="0" smtClean="0"/>
              <a:t>(We cannot simply leave </a:t>
            </a:r>
            <a:r>
              <a:rPr lang="en-US" sz="2000" dirty="0" err="1" smtClean="0"/>
              <a:t>pollEverywhere</a:t>
            </a:r>
            <a:r>
              <a:rPr lang="en-US" sz="2000" dirty="0" smtClean="0"/>
              <a:t> open between classes in the case that we have multiple questions per class (likely) – I can only have one question open at a time. I am trying to leave a question open after lecture this week just to let folks try out the technology.)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Memory, Data, and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Hardware - High Level Overview</a:t>
            </a:r>
          </a:p>
          <a:p>
            <a:r>
              <a:rPr lang="en-US" dirty="0"/>
              <a:t>Representing information as bits and bytes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Memory is a byte-addressable array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Machine “word” size = address size = register size</a:t>
            </a:r>
          </a:p>
          <a:p>
            <a:r>
              <a:rPr lang="en-US" dirty="0"/>
              <a:t>Organizing and addressing data in memory</a:t>
            </a:r>
          </a:p>
          <a:p>
            <a:pPr lvl="1"/>
            <a:r>
              <a:rPr lang="en-US" sz="2800" dirty="0">
                <a:ea typeface="+mn-ea"/>
                <a:cs typeface="+mn-cs"/>
              </a:rPr>
              <a:t>Endianness – ordering bytes in memory</a:t>
            </a:r>
          </a:p>
          <a:p>
            <a:r>
              <a:rPr lang="en-US" dirty="0"/>
              <a:t>Manipulating data in memory using C</a:t>
            </a:r>
          </a:p>
          <a:p>
            <a:r>
              <a:rPr lang="en-US" dirty="0"/>
              <a:t>Boolean algebra and bit-level manipulations</a:t>
            </a:r>
          </a:p>
          <a:p>
            <a:endParaRPr lang="en-US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5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Physical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37"/>
          <a:stretch/>
        </p:blipFill>
        <p:spPr bwMode="auto">
          <a:xfrm>
            <a:off x="1143000" y="2019300"/>
            <a:ext cx="6832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959951" y="278488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(empty slot)</a:t>
            </a:r>
          </a:p>
        </p:txBody>
      </p:sp>
      <p:sp>
        <p:nvSpPr>
          <p:cNvPr id="3" name="TextBox 2"/>
          <p:cNvSpPr txBox="1"/>
          <p:nvPr>
            <p:custDataLst>
              <p:tags r:id="rId5"/>
            </p:custDataLst>
          </p:nvPr>
        </p:nvSpPr>
        <p:spPr>
          <a:xfrm>
            <a:off x="5523188" y="173371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USB…</a:t>
            </a:r>
          </a:p>
        </p:txBody>
      </p:sp>
      <p:sp>
        <p:nvSpPr>
          <p:cNvPr id="4" name="TextBox 3"/>
          <p:cNvSpPr txBox="1"/>
          <p:nvPr>
            <p:custDataLst>
              <p:tags r:id="rId6"/>
            </p:custDataLst>
          </p:nvPr>
        </p:nvSpPr>
        <p:spPr>
          <a:xfrm rot="19009632">
            <a:off x="863113" y="2196128"/>
            <a:ext cx="2216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16421" y="4870298"/>
            <a:ext cx="14021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I/O</a:t>
            </a:r>
          </a:p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controller</a:t>
            </a:r>
          </a:p>
        </p:txBody>
      </p:sp>
      <p:sp>
        <p:nvSpPr>
          <p:cNvPr id="9" name="TextBox 8"/>
          <p:cNvSpPr txBox="1"/>
          <p:nvPr>
            <p:custDataLst>
              <p:tags r:id="rId8"/>
            </p:custDataLst>
          </p:nvPr>
        </p:nvSpPr>
        <p:spPr>
          <a:xfrm>
            <a:off x="838200" y="6107410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7052135" y="5716211"/>
            <a:ext cx="125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809672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dirty="0"/>
              <a:t>The CPU </a:t>
            </a:r>
            <a:r>
              <a:rPr lang="en-US" dirty="0">
                <a:solidFill>
                  <a:srgbClr val="C00000"/>
                </a:solidFill>
              </a:rPr>
              <a:t>executes</a:t>
            </a:r>
            <a:r>
              <a:rPr lang="en-US" dirty="0"/>
              <a:t> instructions</a:t>
            </a:r>
          </a:p>
          <a:p>
            <a:r>
              <a:rPr lang="en-US" dirty="0"/>
              <a:t>Memory </a:t>
            </a:r>
            <a:r>
              <a:rPr lang="en-US" dirty="0">
                <a:solidFill>
                  <a:srgbClr val="C00000"/>
                </a:solidFill>
              </a:rPr>
              <a:t>stores</a:t>
            </a:r>
            <a:r>
              <a:rPr lang="en-US" dirty="0"/>
              <a:t> data</a:t>
            </a:r>
          </a:p>
          <a:p>
            <a:pPr lvl="2"/>
            <a:endParaRPr lang="en-US" dirty="0"/>
          </a:p>
          <a:p>
            <a:r>
              <a:rPr lang="en-US" dirty="0"/>
              <a:t>Binary encoding!</a:t>
            </a:r>
          </a:p>
          <a:p>
            <a:pPr lvl="1"/>
            <a:r>
              <a:rPr lang="en-US" dirty="0"/>
              <a:t>Instructions </a:t>
            </a:r>
            <a:r>
              <a:rPr lang="en-US" i="1" dirty="0"/>
              <a:t>are</a:t>
            </a:r>
            <a:r>
              <a:rPr lang="en-US" dirty="0"/>
              <a:t> just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rgbClr val="50CC97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8200" y="1524000"/>
            <a:ext cx="2803776" cy="2588095"/>
            <a:chOff x="838200" y="1524000"/>
            <a:chExt cx="2803776" cy="2588095"/>
          </a:xfrm>
        </p:grpSpPr>
        <p:sp>
          <p:nvSpPr>
            <p:cNvPr id="19" name="Rounded Rectangle 18"/>
            <p:cNvSpPr/>
            <p:nvPr>
              <p:custDataLst>
                <p:tags r:id="rId5"/>
              </p:custDataLst>
            </p:nvPr>
          </p:nvSpPr>
          <p:spPr bwMode="auto">
            <a:xfrm>
              <a:off x="838200" y="1524000"/>
              <a:ext cx="2803776" cy="2588095"/>
            </a:xfrm>
            <a:prstGeom prst="roundRect">
              <a:avLst/>
            </a:prstGeom>
            <a:solidFill>
              <a:srgbClr val="FFFF9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 Regular" charset="0"/>
              </a:endParaRPr>
            </a:p>
          </p:txBody>
        </p:sp>
        <p:sp>
          <p:nvSpPr>
            <p:cNvPr id="14381" name="Text Box 4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143000" y="3358151"/>
              <a:ext cx="66357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/>
            <a:lstStyle/>
            <a:p>
              <a:pPr algn="ctr"/>
              <a:r>
                <a:rPr lang="en-US" sz="3600" b="0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Cloud 2"/>
            <p:cNvSpPr/>
            <p:nvPr>
              <p:custDataLst>
                <p:tags r:id="rId7"/>
              </p:custDataLst>
            </p:nvPr>
          </p:nvSpPr>
          <p:spPr bwMode="auto">
            <a:xfrm>
              <a:off x="1066800" y="1676400"/>
              <a:ext cx="2362200" cy="1981200"/>
            </a:xfrm>
            <a:prstGeom prst="cloud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600" b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ounded Rectangular Callout 7"/>
          <p:cNvSpPr/>
          <p:nvPr/>
        </p:nvSpPr>
        <p:spPr bwMode="auto">
          <a:xfrm>
            <a:off x="4560009" y="4955427"/>
            <a:ext cx="2377440" cy="1280160"/>
          </a:xfrm>
          <a:prstGeom prst="wedgeRoundRectCallout">
            <a:avLst>
              <a:gd name="adj1" fmla="val -69878"/>
              <a:gd name="adj2" fmla="val -48928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</p:spTree>
    <p:extLst>
      <p:ext uri="{BB962C8B-B14F-4D97-AF65-F5344CB8AC3E}">
        <p14:creationId xmlns:p14="http://schemas.microsoft.com/office/powerpoint/2010/main" val="720293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36233</TotalTime>
  <Words>3082</Words>
  <Application>Microsoft Office PowerPoint</Application>
  <PresentationFormat>On-screen Show (4:3)</PresentationFormat>
  <Paragraphs>856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UWTheme-351-Au19</vt:lpstr>
      <vt:lpstr>Memory, Data, &amp; Addressing I CSE 351 Spring 2020</vt:lpstr>
      <vt:lpstr>Administrivia</vt:lpstr>
      <vt:lpstr>Q &amp; A Since Monday (1 of 2)</vt:lpstr>
      <vt:lpstr>Q &amp; A Since Monday (2 of 2)</vt:lpstr>
      <vt:lpstr>Roadmap</vt:lpstr>
      <vt:lpstr>Memory, Data, and Addressing</vt:lpstr>
      <vt:lpstr>Hardware:  Physical View</vt:lpstr>
      <vt:lpstr>Hardware:  Logical View</vt:lpstr>
      <vt:lpstr>Hardware:  351 View (version 0)</vt:lpstr>
      <vt:lpstr>Aside:  Why Base 2?</vt:lpstr>
      <vt:lpstr>Binary Encoding Additional Details</vt:lpstr>
      <vt:lpstr>Hardware:  351 View (version 0)</vt:lpstr>
      <vt:lpstr>Hardware:  351 View (version 1)</vt:lpstr>
      <vt:lpstr>Hardware:  351 View (version 1)</vt:lpstr>
      <vt:lpstr>An Address Refers to a Byte of Memory</vt:lpstr>
      <vt:lpstr>Polling Question</vt:lpstr>
      <vt:lpstr>Machine “Words”</vt:lpstr>
      <vt:lpstr>Word-Oriented View of Memory</vt:lpstr>
      <vt:lpstr>Address of a Word = Address of First Byte in the Word</vt:lpstr>
      <vt:lpstr>Alignment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Memory Alignment Revisited</vt:lpstr>
      <vt:lpstr>Byte Ordering</vt:lpstr>
      <vt:lpstr>Byte Ordering</vt:lpstr>
      <vt:lpstr>Byte Ordering</vt:lpstr>
      <vt:lpstr>Byte Ordering Examples</vt:lpstr>
      <vt:lpstr>Polling Question</vt:lpstr>
      <vt:lpstr>Endianness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Memory, Data, &amp; Addressing I CSE 351 Spring 2020</dc:title>
  <dc:creator>Ruth Anderson</dc:creator>
  <dc:description>Redesign of slides created by Randal E. Bryant and David R. O'Hallaron</dc:description>
  <cp:lastModifiedBy>Ruth Anderson</cp:lastModifiedBy>
  <cp:revision>944</cp:revision>
  <cp:lastPrinted>2020-01-08T18:40:26Z</cp:lastPrinted>
  <dcterms:created xsi:type="dcterms:W3CDTF">2014-04-03T06:57:01Z</dcterms:created>
  <dcterms:modified xsi:type="dcterms:W3CDTF">2020-04-01T17:52:34Z</dcterms:modified>
</cp:coreProperties>
</file>