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ink/ink1.xml" ContentType="application/inkml+xml"/>
  <Override PartName="/ppt/ink/ink2.xml" ContentType="application/inkml+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3.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4.xml" ContentType="application/vnd.openxmlformats-officedocument.presentationml.notesSlide+xml"/>
  <Override PartName="/ppt/ink/ink3.xml" ContentType="application/inkml+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ink/ink4.xml" ContentType="application/inkml+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5.xml" ContentType="application/vnd.openxmlformats-officedocument.presentationml.notesSlide+xml"/>
  <Override PartName="/ppt/ink/ink5.xml" ContentType="application/inkml+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6.xml" ContentType="application/vnd.openxmlformats-officedocument.presentationml.notesSlide+xml"/>
  <Override PartName="/ppt/ink/ink6.xml" ContentType="application/inkml+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7.xml" ContentType="application/vnd.openxmlformats-officedocument.presentationml.notesSlide+xml"/>
  <Override PartName="/ppt/ink/ink7.xml" ContentType="application/inkml+xml"/>
  <Override PartName="/ppt/notesSlides/notesSlide8.xml" ContentType="application/vnd.openxmlformats-officedocument.presentationml.notesSlide+xml"/>
  <Override PartName="/ppt/ink/ink8.xml" ContentType="application/inkml+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9.xml" ContentType="application/vnd.openxmlformats-officedocument.presentationml.notesSlide+xml"/>
  <Override PartName="/ppt/ink/ink9.xml" ContentType="application/inkml+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notesSlides/notesSlide10.xml" ContentType="application/vnd.openxmlformats-officedocument.presentationml.notesSlide+xml"/>
  <Override PartName="/ppt/ink/ink10.xml" ContentType="application/inkml+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notesSlides/notesSlide11.xml" ContentType="application/vnd.openxmlformats-officedocument.presentationml.notesSlide+xml"/>
  <Override PartName="/ppt/ink/ink11.xml" ContentType="application/inkml+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notesSlides/notesSlide12.xml" ContentType="application/vnd.openxmlformats-officedocument.presentationml.notesSlide+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notesSlides/notesSlide13.xml" ContentType="application/vnd.openxmlformats-officedocument.presentationml.notesSlide+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notesSlides/notesSlide14.xml" ContentType="application/vnd.openxmlformats-officedocument.presentationml.notesSlide+xml"/>
  <Override PartName="/ppt/ink/ink12.xml" ContentType="application/inkml+xml"/>
  <Override PartName="/ppt/ink/ink13.xml" ContentType="application/inkml+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notesSlides/notesSlide15.xml" ContentType="application/vnd.openxmlformats-officedocument.presentationml.notesSlide+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ink/ink14.xml" ContentType="application/inkml+xml"/>
  <Override PartName="/ppt/notesSlides/notesSlide16.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ink/ink18.xml" ContentType="application/inkml+xml"/>
  <Override PartName="/ppt/tags/tag751.xml" ContentType="application/vnd.openxmlformats-officedocument.presentationml.tags+xml"/>
  <Override PartName="/ppt/ink/ink19.xml" ContentType="application/inkml+xml"/>
  <Override PartName="/ppt/ink/ink20.xml" ContentType="application/inkml+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notesSlides/notesSlide17.xml" ContentType="application/vnd.openxmlformats-officedocument.presentationml.notesSlide+xml"/>
  <Override PartName="/ppt/ink/ink21.xml" ContentType="application/inkml+xml"/>
  <Override PartName="/ppt/tags/tag786.xml" ContentType="application/vnd.openxmlformats-officedocument.presentationml.tags+xml"/>
  <Override PartName="/ppt/tags/tag787.xml" ContentType="application/vnd.openxmlformats-officedocument.presentationml.tags+xml"/>
  <Override PartName="/ppt/notesSlides/notesSlide18.xml" ContentType="application/vnd.openxmlformats-officedocument.presentationml.notesSlide+xml"/>
  <Override PartName="/ppt/ink/ink22.xml" ContentType="application/inkml+xml"/>
  <Override PartName="/ppt/ink/ink23.xml" ContentType="application/inkml+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notesSlides/notesSlide19.xml" ContentType="application/vnd.openxmlformats-officedocument.presentationml.notesSlide+xml"/>
  <Override PartName="/ppt/ink/ink24.xml" ContentType="application/inkml+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notesSlides/notesSlide20.xml" ContentType="application/vnd.openxmlformats-officedocument.presentationml.notesSlide+xml"/>
  <Override PartName="/ppt/ink/ink25.xml" ContentType="application/inkml+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notesSlides/notesSlide21.xml" ContentType="application/vnd.openxmlformats-officedocument.presentationml.notesSlide+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notesSlides/notesSlide22.xml" ContentType="application/vnd.openxmlformats-officedocument.presentationml.notesSlide+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notesSlides/notesSlide23.xml" ContentType="application/vnd.openxmlformats-officedocument.presentationml.notesSlide+xml"/>
  <Override PartName="/ppt/tags/tag990.xml" ContentType="application/vnd.openxmlformats-officedocument.presentationml.tags+xml"/>
  <Override PartName="/ppt/tags/tag991.xml" ContentType="application/vnd.openxmlformats-officedocument.presentationml.tags+xml"/>
  <Override PartName="/ppt/notesSlides/notesSlide24.xml" ContentType="application/vnd.openxmlformats-officedocument.presentationml.notesSlide+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notesSlides/notesSlide25.xml" ContentType="application/vnd.openxmlformats-officedocument.presentationml.notesSlide+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notesSlides/notesSlide26.xml" ContentType="application/vnd.openxmlformats-officedocument.presentationml.notesSlide+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notesSlides/notesSlide27.xml" ContentType="application/vnd.openxmlformats-officedocument.presentationml.notesSlide+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notesSlides/notesSlide28.xml" ContentType="application/vnd.openxmlformats-officedocument.presentationml.notesSlide+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notesSlides/notesSlide29.xml" ContentType="application/vnd.openxmlformats-officedocument.presentationml.notesSlide+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notesSlides/notesSlide30.xml" ContentType="application/vnd.openxmlformats-officedocument.presentationml.notesSlide+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notesSlides/notesSlide31.xml" ContentType="application/vnd.openxmlformats-officedocument.presentationml.notesSlide+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notesSlides/notesSlide32.xml" ContentType="application/vnd.openxmlformats-officedocument.presentationml.notesSlide+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notesSlides/notesSlide33.xml" ContentType="application/vnd.openxmlformats-officedocument.presentationml.notesSlide+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notesSlides/notesSlide34.xml" ContentType="application/vnd.openxmlformats-officedocument.presentationml.notesSlide+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48"/>
  </p:notesMasterIdLst>
  <p:handoutMasterIdLst>
    <p:handoutMasterId r:id="rId49"/>
  </p:handoutMasterIdLst>
  <p:sldIdLst>
    <p:sldId id="299" r:id="rId2"/>
    <p:sldId id="300" r:id="rId3"/>
    <p:sldId id="286" r:id="rId4"/>
    <p:sldId id="305" r:id="rId5"/>
    <p:sldId id="258" r:id="rId6"/>
    <p:sldId id="306" r:id="rId7"/>
    <p:sldId id="307" r:id="rId8"/>
    <p:sldId id="308" r:id="rId9"/>
    <p:sldId id="309" r:id="rId10"/>
    <p:sldId id="310" r:id="rId11"/>
    <p:sldId id="311" r:id="rId12"/>
    <p:sldId id="295" r:id="rId13"/>
    <p:sldId id="312" r:id="rId14"/>
    <p:sldId id="313" r:id="rId15"/>
    <p:sldId id="314" r:id="rId16"/>
    <p:sldId id="315" r:id="rId17"/>
    <p:sldId id="316" r:id="rId18"/>
    <p:sldId id="301" r:id="rId19"/>
    <p:sldId id="296" r:id="rId20"/>
    <p:sldId id="297" r:id="rId21"/>
    <p:sldId id="298" r:id="rId22"/>
    <p:sldId id="294" r:id="rId23"/>
    <p:sldId id="290" r:id="rId24"/>
    <p:sldId id="291" r:id="rId25"/>
    <p:sldId id="292" r:id="rId26"/>
    <p:sldId id="288" r:id="rId27"/>
    <p:sldId id="287" r:id="rId28"/>
    <p:sldId id="289" r:id="rId29"/>
    <p:sldId id="262" r:id="rId30"/>
    <p:sldId id="263" r:id="rId31"/>
    <p:sldId id="264" r:id="rId32"/>
    <p:sldId id="265" r:id="rId33"/>
    <p:sldId id="266" r:id="rId34"/>
    <p:sldId id="267" r:id="rId35"/>
    <p:sldId id="272" r:id="rId36"/>
    <p:sldId id="303" r:id="rId37"/>
    <p:sldId id="270" r:id="rId38"/>
    <p:sldId id="269" r:id="rId39"/>
    <p:sldId id="304" r:id="rId40"/>
    <p:sldId id="276" r:id="rId41"/>
    <p:sldId id="278" r:id="rId42"/>
    <p:sldId id="280" r:id="rId43"/>
    <p:sldId id="281" r:id="rId44"/>
    <p:sldId id="282" r:id="rId45"/>
    <p:sldId id="283" r:id="rId46"/>
    <p:sldId id="28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A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2283" autoAdjust="0"/>
  </p:normalViewPr>
  <p:slideViewPr>
    <p:cSldViewPr snapToGrid="0">
      <p:cViewPr varScale="1">
        <p:scale>
          <a:sx n="101" d="100"/>
          <a:sy n="101" d="100"/>
        </p:scale>
        <p:origin x="12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Willsey" userId="4991600_tp_dropbox" providerId="OAuth2" clId="{F4534431-477B-A842-83A9-FAA7F57CB7D1}"/>
    <pc:docChg chg="custSel modSld">
      <pc:chgData name="Max Willsey" userId="4991600_tp_dropbox" providerId="OAuth2" clId="{F4534431-477B-A842-83A9-FAA7F57CB7D1}" dt="2019-03-11T16:20:45.377" v="0" actId="7634"/>
      <pc:docMkLst>
        <pc:docMk/>
      </pc:docMkLst>
      <pc:sldChg chg="addSp">
        <pc:chgData name="Max Willsey" userId="4991600_tp_dropbox" providerId="OAuth2" clId="{F4534431-477B-A842-83A9-FAA7F57CB7D1}" dt="2019-03-11T16:20:45.377" v="0" actId="7634"/>
        <pc:sldMkLst>
          <pc:docMk/>
          <pc:sldMk cId="1261203565" sldId="258"/>
        </pc:sldMkLst>
        <pc:inkChg chg="add">
          <ac:chgData name="Max Willsey" userId="4991600_tp_dropbox" providerId="OAuth2" clId="{F4534431-477B-A842-83A9-FAA7F57CB7D1}" dt="2019-03-11T16:20:45.377" v="0" actId="7634"/>
          <ac:inkMkLst>
            <pc:docMk/>
            <pc:sldMk cId="1261203565" sldId="258"/>
            <ac:inkMk id="4" creationId="{7C68367E-EADC-E645-A1FC-36C134B0C09D}"/>
          </ac:inkMkLst>
        </pc:inkChg>
      </pc:sldChg>
      <pc:sldChg chg="addSp">
        <pc:chgData name="Max Willsey" userId="4991600_tp_dropbox" providerId="OAuth2" clId="{F4534431-477B-A842-83A9-FAA7F57CB7D1}" dt="2019-03-11T16:20:45.377" v="0" actId="7634"/>
        <pc:sldMkLst>
          <pc:docMk/>
          <pc:sldMk cId="36839692" sldId="262"/>
        </pc:sldMkLst>
        <pc:inkChg chg="add">
          <ac:chgData name="Max Willsey" userId="4991600_tp_dropbox" providerId="OAuth2" clId="{F4534431-477B-A842-83A9-FAA7F57CB7D1}" dt="2019-03-11T16:20:45.377" v="0" actId="7634"/>
          <ac:inkMkLst>
            <pc:docMk/>
            <pc:sldMk cId="36839692" sldId="262"/>
            <ac:inkMk id="10" creationId="{4BEF3E73-D18B-C64B-BAB5-9463B34E5AD5}"/>
          </ac:inkMkLst>
        </pc:inkChg>
      </pc:sldChg>
      <pc:sldChg chg="addSp">
        <pc:chgData name="Max Willsey" userId="4991600_tp_dropbox" providerId="OAuth2" clId="{F4534431-477B-A842-83A9-FAA7F57CB7D1}" dt="2019-03-11T16:20:45.377" v="0" actId="7634"/>
        <pc:sldMkLst>
          <pc:docMk/>
          <pc:sldMk cId="3406338411" sldId="263"/>
        </pc:sldMkLst>
        <pc:inkChg chg="add">
          <ac:chgData name="Max Willsey" userId="4991600_tp_dropbox" providerId="OAuth2" clId="{F4534431-477B-A842-83A9-FAA7F57CB7D1}" dt="2019-03-11T16:20:45.377" v="0" actId="7634"/>
          <ac:inkMkLst>
            <pc:docMk/>
            <pc:sldMk cId="3406338411" sldId="263"/>
            <ac:inkMk id="2" creationId="{3E756E3A-8F1C-FF4D-85F0-3A1CBC940B79}"/>
          </ac:inkMkLst>
        </pc:inkChg>
      </pc:sldChg>
      <pc:sldChg chg="addSp">
        <pc:chgData name="Max Willsey" userId="4991600_tp_dropbox" providerId="OAuth2" clId="{F4534431-477B-A842-83A9-FAA7F57CB7D1}" dt="2019-03-11T16:20:45.377" v="0" actId="7634"/>
        <pc:sldMkLst>
          <pc:docMk/>
          <pc:sldMk cId="3458246524" sldId="287"/>
        </pc:sldMkLst>
        <pc:inkChg chg="add">
          <ac:chgData name="Max Willsey" userId="4991600_tp_dropbox" providerId="OAuth2" clId="{F4534431-477B-A842-83A9-FAA7F57CB7D1}" dt="2019-03-11T16:20:45.377" v="0" actId="7634"/>
          <ac:inkMkLst>
            <pc:docMk/>
            <pc:sldMk cId="3458246524" sldId="287"/>
            <ac:inkMk id="3" creationId="{4EF5FE9A-06A7-5E43-BEFE-8BA2DC028B34}"/>
          </ac:inkMkLst>
        </pc:inkChg>
      </pc:sldChg>
      <pc:sldChg chg="addSp">
        <pc:chgData name="Max Willsey" userId="4991600_tp_dropbox" providerId="OAuth2" clId="{F4534431-477B-A842-83A9-FAA7F57CB7D1}" dt="2019-03-11T16:20:45.377" v="0" actId="7634"/>
        <pc:sldMkLst>
          <pc:docMk/>
          <pc:sldMk cId="3428149027" sldId="288"/>
        </pc:sldMkLst>
        <pc:inkChg chg="add">
          <ac:chgData name="Max Willsey" userId="4991600_tp_dropbox" providerId="OAuth2" clId="{F4534431-477B-A842-83A9-FAA7F57CB7D1}" dt="2019-03-11T16:20:45.377" v="0" actId="7634"/>
          <ac:inkMkLst>
            <pc:docMk/>
            <pc:sldMk cId="3428149027" sldId="288"/>
            <ac:inkMk id="40" creationId="{3B1861F1-74F6-404A-B0B3-2E7024D5F50D}"/>
          </ac:inkMkLst>
        </pc:inkChg>
      </pc:sldChg>
      <pc:sldChg chg="addSp">
        <pc:chgData name="Max Willsey" userId="4991600_tp_dropbox" providerId="OAuth2" clId="{F4534431-477B-A842-83A9-FAA7F57CB7D1}" dt="2019-03-11T16:20:45.377" v="0" actId="7634"/>
        <pc:sldMkLst>
          <pc:docMk/>
          <pc:sldMk cId="321809401" sldId="289"/>
        </pc:sldMkLst>
        <pc:inkChg chg="add">
          <ac:chgData name="Max Willsey" userId="4991600_tp_dropbox" providerId="OAuth2" clId="{F4534431-477B-A842-83A9-FAA7F57CB7D1}" dt="2019-03-11T16:20:45.377" v="0" actId="7634"/>
          <ac:inkMkLst>
            <pc:docMk/>
            <pc:sldMk cId="321809401" sldId="289"/>
            <ac:inkMk id="5" creationId="{D03A631F-9E53-4B42-8209-CBAB439E5986}"/>
          </ac:inkMkLst>
        </pc:inkChg>
      </pc:sldChg>
      <pc:sldChg chg="addSp">
        <pc:chgData name="Max Willsey" userId="4991600_tp_dropbox" providerId="OAuth2" clId="{F4534431-477B-A842-83A9-FAA7F57CB7D1}" dt="2019-03-11T16:20:45.377" v="0" actId="7634"/>
        <pc:sldMkLst>
          <pc:docMk/>
          <pc:sldMk cId="2133441128" sldId="290"/>
        </pc:sldMkLst>
        <pc:inkChg chg="add">
          <ac:chgData name="Max Willsey" userId="4991600_tp_dropbox" providerId="OAuth2" clId="{F4534431-477B-A842-83A9-FAA7F57CB7D1}" dt="2019-03-11T16:20:45.377" v="0" actId="7634"/>
          <ac:inkMkLst>
            <pc:docMk/>
            <pc:sldMk cId="2133441128" sldId="290"/>
            <ac:inkMk id="5" creationId="{82D093D8-A971-E344-8CFC-20502A831095}"/>
          </ac:inkMkLst>
        </pc:inkChg>
      </pc:sldChg>
      <pc:sldChg chg="addSp">
        <pc:chgData name="Max Willsey" userId="4991600_tp_dropbox" providerId="OAuth2" clId="{F4534431-477B-A842-83A9-FAA7F57CB7D1}" dt="2019-03-11T16:20:45.377" v="0" actId="7634"/>
        <pc:sldMkLst>
          <pc:docMk/>
          <pc:sldMk cId="339334055" sldId="291"/>
        </pc:sldMkLst>
        <pc:inkChg chg="add">
          <ac:chgData name="Max Willsey" userId="4991600_tp_dropbox" providerId="OAuth2" clId="{F4534431-477B-A842-83A9-FAA7F57CB7D1}" dt="2019-03-11T16:20:45.377" v="0" actId="7634"/>
          <ac:inkMkLst>
            <pc:docMk/>
            <pc:sldMk cId="339334055" sldId="291"/>
            <ac:inkMk id="7" creationId="{DE90D2FE-8D45-F243-83D3-FA7A00975D19}"/>
          </ac:inkMkLst>
        </pc:inkChg>
      </pc:sldChg>
      <pc:sldChg chg="addSp">
        <pc:chgData name="Max Willsey" userId="4991600_tp_dropbox" providerId="OAuth2" clId="{F4534431-477B-A842-83A9-FAA7F57CB7D1}" dt="2019-03-11T16:20:45.377" v="0" actId="7634"/>
        <pc:sldMkLst>
          <pc:docMk/>
          <pc:sldMk cId="3178900656" sldId="292"/>
        </pc:sldMkLst>
        <pc:inkChg chg="add">
          <ac:chgData name="Max Willsey" userId="4991600_tp_dropbox" providerId="OAuth2" clId="{F4534431-477B-A842-83A9-FAA7F57CB7D1}" dt="2019-03-11T16:20:45.377" v="0" actId="7634"/>
          <ac:inkMkLst>
            <pc:docMk/>
            <pc:sldMk cId="3178900656" sldId="292"/>
            <ac:inkMk id="5" creationId="{A410C504-4673-7349-9FB4-3368AAC2A062}"/>
          </ac:inkMkLst>
        </pc:inkChg>
      </pc:sldChg>
      <pc:sldChg chg="addSp">
        <pc:chgData name="Max Willsey" userId="4991600_tp_dropbox" providerId="OAuth2" clId="{F4534431-477B-A842-83A9-FAA7F57CB7D1}" dt="2019-03-11T16:20:45.377" v="0" actId="7634"/>
        <pc:sldMkLst>
          <pc:docMk/>
          <pc:sldMk cId="164031486" sldId="294"/>
        </pc:sldMkLst>
        <pc:inkChg chg="add">
          <ac:chgData name="Max Willsey" userId="4991600_tp_dropbox" providerId="OAuth2" clId="{F4534431-477B-A842-83A9-FAA7F57CB7D1}" dt="2019-03-11T16:20:45.377" v="0" actId="7634"/>
          <ac:inkMkLst>
            <pc:docMk/>
            <pc:sldMk cId="164031486" sldId="294"/>
            <ac:inkMk id="5" creationId="{338324B1-039D-E14F-AF7B-C1101EBEA586}"/>
          </ac:inkMkLst>
        </pc:inkChg>
      </pc:sldChg>
      <pc:sldChg chg="addSp">
        <pc:chgData name="Max Willsey" userId="4991600_tp_dropbox" providerId="OAuth2" clId="{F4534431-477B-A842-83A9-FAA7F57CB7D1}" dt="2019-03-11T16:20:45.377" v="0" actId="7634"/>
        <pc:sldMkLst>
          <pc:docMk/>
          <pc:sldMk cId="324964146" sldId="295"/>
        </pc:sldMkLst>
        <pc:inkChg chg="add">
          <ac:chgData name="Max Willsey" userId="4991600_tp_dropbox" providerId="OAuth2" clId="{F4534431-477B-A842-83A9-FAA7F57CB7D1}" dt="2019-03-11T16:20:45.377" v="0" actId="7634"/>
          <ac:inkMkLst>
            <pc:docMk/>
            <pc:sldMk cId="324964146" sldId="295"/>
            <ac:inkMk id="5" creationId="{F3BF66FB-B5A3-B74C-A6C6-9F9C18707C89}"/>
          </ac:inkMkLst>
        </pc:inkChg>
      </pc:sldChg>
      <pc:sldChg chg="addSp">
        <pc:chgData name="Max Willsey" userId="4991600_tp_dropbox" providerId="OAuth2" clId="{F4534431-477B-A842-83A9-FAA7F57CB7D1}" dt="2019-03-11T16:20:45.377" v="0" actId="7634"/>
        <pc:sldMkLst>
          <pc:docMk/>
          <pc:sldMk cId="3820500855" sldId="296"/>
        </pc:sldMkLst>
        <pc:inkChg chg="add">
          <ac:chgData name="Max Willsey" userId="4991600_tp_dropbox" providerId="OAuth2" clId="{F4534431-477B-A842-83A9-FAA7F57CB7D1}" dt="2019-03-11T16:20:45.377" v="0" actId="7634"/>
          <ac:inkMkLst>
            <pc:docMk/>
            <pc:sldMk cId="3820500855" sldId="296"/>
            <ac:inkMk id="71" creationId="{98A55AC3-48C7-C244-B211-A41DEB784D08}"/>
          </ac:inkMkLst>
        </pc:inkChg>
      </pc:sldChg>
      <pc:sldChg chg="addSp">
        <pc:chgData name="Max Willsey" userId="4991600_tp_dropbox" providerId="OAuth2" clId="{F4534431-477B-A842-83A9-FAA7F57CB7D1}" dt="2019-03-11T16:20:45.377" v="0" actId="7634"/>
        <pc:sldMkLst>
          <pc:docMk/>
          <pc:sldMk cId="3098892284" sldId="297"/>
        </pc:sldMkLst>
        <pc:inkChg chg="add">
          <ac:chgData name="Max Willsey" userId="4991600_tp_dropbox" providerId="OAuth2" clId="{F4534431-477B-A842-83A9-FAA7F57CB7D1}" dt="2019-03-11T16:20:45.377" v="0" actId="7634"/>
          <ac:inkMkLst>
            <pc:docMk/>
            <pc:sldMk cId="3098892284" sldId="297"/>
            <ac:inkMk id="5" creationId="{F3CC073E-727B-9D40-91A7-E66EAD33E4A2}"/>
          </ac:inkMkLst>
        </pc:inkChg>
      </pc:sldChg>
      <pc:sldChg chg="addSp">
        <pc:chgData name="Max Willsey" userId="4991600_tp_dropbox" providerId="OAuth2" clId="{F4534431-477B-A842-83A9-FAA7F57CB7D1}" dt="2019-03-11T16:20:45.377" v="0" actId="7634"/>
        <pc:sldMkLst>
          <pc:docMk/>
          <pc:sldMk cId="4035609100" sldId="298"/>
        </pc:sldMkLst>
        <pc:inkChg chg="add">
          <ac:chgData name="Max Willsey" userId="4991600_tp_dropbox" providerId="OAuth2" clId="{F4534431-477B-A842-83A9-FAA7F57CB7D1}" dt="2019-03-11T16:20:45.377" v="0" actId="7634"/>
          <ac:inkMkLst>
            <pc:docMk/>
            <pc:sldMk cId="4035609100" sldId="298"/>
            <ac:inkMk id="5" creationId="{CF546F19-9466-804E-A1D2-154DFFA1ED0B}"/>
          </ac:inkMkLst>
        </pc:inkChg>
      </pc:sldChg>
      <pc:sldChg chg="addSp">
        <pc:chgData name="Max Willsey" userId="4991600_tp_dropbox" providerId="OAuth2" clId="{F4534431-477B-A842-83A9-FAA7F57CB7D1}" dt="2019-03-11T16:20:45.377" v="0" actId="7634"/>
        <pc:sldMkLst>
          <pc:docMk/>
          <pc:sldMk cId="588174801" sldId="299"/>
        </pc:sldMkLst>
        <pc:inkChg chg="add">
          <ac:chgData name="Max Willsey" userId="4991600_tp_dropbox" providerId="OAuth2" clId="{F4534431-477B-A842-83A9-FAA7F57CB7D1}" dt="2019-03-11T16:20:45.377" v="0" actId="7634"/>
          <ac:inkMkLst>
            <pc:docMk/>
            <pc:sldMk cId="588174801" sldId="299"/>
            <ac:inkMk id="2" creationId="{FD73B441-BAA4-2D43-8C1F-D48BBBF96009}"/>
          </ac:inkMkLst>
        </pc:inkChg>
      </pc:sldChg>
      <pc:sldChg chg="addSp">
        <pc:chgData name="Max Willsey" userId="4991600_tp_dropbox" providerId="OAuth2" clId="{F4534431-477B-A842-83A9-FAA7F57CB7D1}" dt="2019-03-11T16:20:45.377" v="0" actId="7634"/>
        <pc:sldMkLst>
          <pc:docMk/>
          <pc:sldMk cId="2132534247" sldId="300"/>
        </pc:sldMkLst>
        <pc:inkChg chg="add">
          <ac:chgData name="Max Willsey" userId="4991600_tp_dropbox" providerId="OAuth2" clId="{F4534431-477B-A842-83A9-FAA7F57CB7D1}" dt="2019-03-11T16:20:45.377" v="0" actId="7634"/>
          <ac:inkMkLst>
            <pc:docMk/>
            <pc:sldMk cId="2132534247" sldId="300"/>
            <ac:inkMk id="3" creationId="{81840E2D-515C-4640-9C01-F654384A2E56}"/>
          </ac:inkMkLst>
        </pc:inkChg>
      </pc:sldChg>
      <pc:sldChg chg="addSp">
        <pc:chgData name="Max Willsey" userId="4991600_tp_dropbox" providerId="OAuth2" clId="{F4534431-477B-A842-83A9-FAA7F57CB7D1}" dt="2019-03-11T16:20:45.377" v="0" actId="7634"/>
        <pc:sldMkLst>
          <pc:docMk/>
          <pc:sldMk cId="3295181939" sldId="306"/>
        </pc:sldMkLst>
        <pc:inkChg chg="add">
          <ac:chgData name="Max Willsey" userId="4991600_tp_dropbox" providerId="OAuth2" clId="{F4534431-477B-A842-83A9-FAA7F57CB7D1}" dt="2019-03-11T16:20:45.377" v="0" actId="7634"/>
          <ac:inkMkLst>
            <pc:docMk/>
            <pc:sldMk cId="3295181939" sldId="306"/>
            <ac:inkMk id="25" creationId="{C26EA40C-5D62-594A-84DC-F60F712D99D4}"/>
          </ac:inkMkLst>
        </pc:inkChg>
      </pc:sldChg>
      <pc:sldChg chg="addSp">
        <pc:chgData name="Max Willsey" userId="4991600_tp_dropbox" providerId="OAuth2" clId="{F4534431-477B-A842-83A9-FAA7F57CB7D1}" dt="2019-03-11T16:20:45.377" v="0" actId="7634"/>
        <pc:sldMkLst>
          <pc:docMk/>
          <pc:sldMk cId="2411489896" sldId="307"/>
        </pc:sldMkLst>
        <pc:inkChg chg="add">
          <ac:chgData name="Max Willsey" userId="4991600_tp_dropbox" providerId="OAuth2" clId="{F4534431-477B-A842-83A9-FAA7F57CB7D1}" dt="2019-03-11T16:20:45.377" v="0" actId="7634"/>
          <ac:inkMkLst>
            <pc:docMk/>
            <pc:sldMk cId="2411489896" sldId="307"/>
            <ac:inkMk id="49" creationId="{11D8D9A6-DE4E-794D-9671-C1F8CDADB345}"/>
          </ac:inkMkLst>
        </pc:inkChg>
      </pc:sldChg>
      <pc:sldChg chg="addSp">
        <pc:chgData name="Max Willsey" userId="4991600_tp_dropbox" providerId="OAuth2" clId="{F4534431-477B-A842-83A9-FAA7F57CB7D1}" dt="2019-03-11T16:20:45.377" v="0" actId="7634"/>
        <pc:sldMkLst>
          <pc:docMk/>
          <pc:sldMk cId="1742706245" sldId="308"/>
        </pc:sldMkLst>
        <pc:inkChg chg="add">
          <ac:chgData name="Max Willsey" userId="4991600_tp_dropbox" providerId="OAuth2" clId="{F4534431-477B-A842-83A9-FAA7F57CB7D1}" dt="2019-03-11T16:20:45.377" v="0" actId="7634"/>
          <ac:inkMkLst>
            <pc:docMk/>
            <pc:sldMk cId="1742706245" sldId="308"/>
            <ac:inkMk id="41" creationId="{76B093FC-03E7-554B-BA14-A5BEE5C5BF85}"/>
          </ac:inkMkLst>
        </pc:inkChg>
      </pc:sldChg>
      <pc:sldChg chg="addSp">
        <pc:chgData name="Max Willsey" userId="4991600_tp_dropbox" providerId="OAuth2" clId="{F4534431-477B-A842-83A9-FAA7F57CB7D1}" dt="2019-03-11T16:20:45.377" v="0" actId="7634"/>
        <pc:sldMkLst>
          <pc:docMk/>
          <pc:sldMk cId="2872203276" sldId="309"/>
        </pc:sldMkLst>
        <pc:inkChg chg="add">
          <ac:chgData name="Max Willsey" userId="4991600_tp_dropbox" providerId="OAuth2" clId="{F4534431-477B-A842-83A9-FAA7F57CB7D1}" dt="2019-03-11T16:20:45.377" v="0" actId="7634"/>
          <ac:inkMkLst>
            <pc:docMk/>
            <pc:sldMk cId="2872203276" sldId="309"/>
            <ac:inkMk id="23" creationId="{BA922B7C-8392-E14E-AC40-353CF66F978D}"/>
          </ac:inkMkLst>
        </pc:inkChg>
      </pc:sldChg>
      <pc:sldChg chg="addSp">
        <pc:chgData name="Max Willsey" userId="4991600_tp_dropbox" providerId="OAuth2" clId="{F4534431-477B-A842-83A9-FAA7F57CB7D1}" dt="2019-03-11T16:20:45.377" v="0" actId="7634"/>
        <pc:sldMkLst>
          <pc:docMk/>
          <pc:sldMk cId="9052794" sldId="310"/>
        </pc:sldMkLst>
        <pc:inkChg chg="add">
          <ac:chgData name="Max Willsey" userId="4991600_tp_dropbox" providerId="OAuth2" clId="{F4534431-477B-A842-83A9-FAA7F57CB7D1}" dt="2019-03-11T16:20:45.377" v="0" actId="7634"/>
          <ac:inkMkLst>
            <pc:docMk/>
            <pc:sldMk cId="9052794" sldId="310"/>
            <ac:inkMk id="5" creationId="{1AA476D5-08A0-7542-B842-6819B0B7536C}"/>
          </ac:inkMkLst>
        </pc:inkChg>
      </pc:sldChg>
      <pc:sldChg chg="addSp">
        <pc:chgData name="Max Willsey" userId="4991600_tp_dropbox" providerId="OAuth2" clId="{F4534431-477B-A842-83A9-FAA7F57CB7D1}" dt="2019-03-11T16:20:45.377" v="0" actId="7634"/>
        <pc:sldMkLst>
          <pc:docMk/>
          <pc:sldMk cId="3525642915" sldId="311"/>
        </pc:sldMkLst>
        <pc:inkChg chg="add">
          <ac:chgData name="Max Willsey" userId="4991600_tp_dropbox" providerId="OAuth2" clId="{F4534431-477B-A842-83A9-FAA7F57CB7D1}" dt="2019-03-11T16:20:45.377" v="0" actId="7634"/>
          <ac:inkMkLst>
            <pc:docMk/>
            <pc:sldMk cId="3525642915" sldId="311"/>
            <ac:inkMk id="28" creationId="{EE0148FF-B3F9-B849-906D-D6AE909E9FF7}"/>
          </ac:inkMkLst>
        </pc:inkChg>
      </pc:sldChg>
      <pc:sldChg chg="addSp">
        <pc:chgData name="Max Willsey" userId="4991600_tp_dropbox" providerId="OAuth2" clId="{F4534431-477B-A842-83A9-FAA7F57CB7D1}" dt="2019-03-11T16:20:45.377" v="0" actId="7634"/>
        <pc:sldMkLst>
          <pc:docMk/>
          <pc:sldMk cId="1789626585" sldId="312"/>
        </pc:sldMkLst>
        <pc:inkChg chg="add">
          <ac:chgData name="Max Willsey" userId="4991600_tp_dropbox" providerId="OAuth2" clId="{F4534431-477B-A842-83A9-FAA7F57CB7D1}" dt="2019-03-11T16:20:45.377" v="0" actId="7634"/>
          <ac:inkMkLst>
            <pc:docMk/>
            <pc:sldMk cId="1789626585" sldId="312"/>
            <ac:inkMk id="93" creationId="{0E558C4D-D6D6-F94F-8FDD-FD65C6EF83E5}"/>
          </ac:inkMkLst>
        </pc:inkChg>
      </pc:sldChg>
      <pc:sldChg chg="addSp">
        <pc:chgData name="Max Willsey" userId="4991600_tp_dropbox" providerId="OAuth2" clId="{F4534431-477B-A842-83A9-FAA7F57CB7D1}" dt="2019-03-11T16:20:45.377" v="0" actId="7634"/>
        <pc:sldMkLst>
          <pc:docMk/>
          <pc:sldMk cId="3281037573" sldId="315"/>
        </pc:sldMkLst>
        <pc:inkChg chg="add">
          <ac:chgData name="Max Willsey" userId="4991600_tp_dropbox" providerId="OAuth2" clId="{F4534431-477B-A842-83A9-FAA7F57CB7D1}" dt="2019-03-11T16:20:45.377" v="0" actId="7634"/>
          <ac:inkMkLst>
            <pc:docMk/>
            <pc:sldMk cId="3281037573" sldId="315"/>
            <ac:inkMk id="5" creationId="{67FA61AB-D781-944A-BC9C-E61259895DA2}"/>
          </ac:inkMkLst>
        </pc:inkChg>
      </pc:sldChg>
      <pc:sldChg chg="addSp">
        <pc:chgData name="Max Willsey" userId="4991600_tp_dropbox" providerId="OAuth2" clId="{F4534431-477B-A842-83A9-FAA7F57CB7D1}" dt="2019-03-11T16:20:45.377" v="0" actId="7634"/>
        <pc:sldMkLst>
          <pc:docMk/>
          <pc:sldMk cId="3630589059" sldId="316"/>
        </pc:sldMkLst>
        <pc:inkChg chg="add">
          <ac:chgData name="Max Willsey" userId="4991600_tp_dropbox" providerId="OAuth2" clId="{F4534431-477B-A842-83A9-FAA7F57CB7D1}" dt="2019-03-11T16:20:45.377" v="0" actId="7634"/>
          <ac:inkMkLst>
            <pc:docMk/>
            <pc:sldMk cId="3630589059" sldId="316"/>
            <ac:inkMk id="5" creationId="{4071E10E-D18A-0F47-9616-773B5B9F9116}"/>
          </ac:inkMkLst>
        </pc:ink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91FFB1-F758-4728-8D78-4C424FB5B028}" type="slidenum">
              <a:rPr lang="en-US" smtClean="0"/>
              <a:t>‹#›</a:t>
            </a:fld>
            <a:endParaRPr lang="en-US"/>
          </a:p>
        </p:txBody>
      </p:sp>
    </p:spTree>
    <p:extLst>
      <p:ext uri="{BB962C8B-B14F-4D97-AF65-F5344CB8AC3E}">
        <p14:creationId xmlns:p14="http://schemas.microsoft.com/office/powerpoint/2010/main" val="2057205211"/>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15213 7115 7569,'-2'-6'2044,"-1"2"-1869,1 3 0,-3 2 0,5 3 0,1 2 0,3 1 1,5-2-1,5-2 0,6 3 0,6-1 0,4 0 1,6-3-1,6-1 0,7-1 0,7 0-39,5 0 0,2 0 0,-29 0 0,1-1 0,0 0 1,0 0-1,0-2 0,-1 1 0,1-1 0,0 1 1,-1-2-1,-1 1 0,0 1 0,-1-1 0,28-2 1,-7 2-319,-5 2 0,-4 1 0,-6 0 1,-8 0-1,-6 1 0,-5 2 132,-4 1 0,-12 0 1,-7-3-1,-6 1 1,-4 2-1,-2-1 0,-1-1 1,1 1-603,2 1 0,1-1 0,1-3 652,1 0 0,0-5 0,-1-1 0</inkml:trace>
  <inkml:trace contextRef="#ctx0" brushRef="#br0">19553 6476 6962,'-12'0'136,"1"0"1,-1 0 0,1 1 0,-1 1 0,1 2 0,0-1 0,-1-2 0,1-1 0,2 0 225,5 0 0,15 0 0,16 1 0,6 2 0,6 1 0,7-2 0,6 1 0,5-1-200,4 2 1,3 5 0,-31-5 0,1 0 0,-1 0 0,0 2-1,30 5 1,1-1 0,-2-1 425,0-1-567,-1-1 1,-9 1-1,-4-2 1,-3-1 0,-6-2-1,-3-2 1,-7-1-128,-4 0 1,-3 0-1,-3 0 1,-4 0-8,-2 0 0,-7-1 0,-3-2 1,-5-2-1105,-2-1 1,-3 2 1216,3-3 0,-5 4 0,3-2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FF0000"/>
    </inkml:brush>
  </inkml:definitions>
  <inkml:trace contextRef="#ctx0" brushRef="#br0">20059 1912 6190,'18'-2'4,"0"-2"0,0-4 0,0 0 1,0 0-1,-1 4 0,1 0 1,2 0-1,2-2 0,4 3 83,2 1 0,1 0 0,7-2 1,2-2-1,1 2-49,3 2 0,6 2 0,-5 0-26,3 0 1,8 0 0,7 0-1,5 0-15,7 0 1,1 0-1,9-2 1,0-2 16,-1-2 0,11 0 1,-4 6-8,2 0 0,-7 0 0,-5 0-20,1 0 1,-1 6 0,4 0 0,-5 0 1,-5 2 1,-1-6 0,-3 4-4,-3-4 0,1 3 1,-7 1 11,-3-2 1,-9-2 0,-7-2-1,-5 0 33,-6 0 1,2 0-40,-8 0 0,-1 0-38,-5 0 0,-8 2-74,-4 4 0,-8-4 92,-10 4 1,-2-4 0,-15-2 0,-3 0 21,-2 0 1,-10-6-1,-3 0 17,-5 2 1,-3-4 0,-5 1 0,-5-1 80,-5 0 1,-9-4 0,-3 4-82,1-2 1,-12 6-1,3-4-4,-1 0 0,6 6 1,3-4-1,3 2-3,4-2 0,1 4 0,5-4-4,3 4 0,-1 2 1,7 0-15,3 0 0,3 6 0,6 0 1,9-2-14,7-2 1,6 4 0,8 0-131,0-2 115,8-2 0,14-2 0,18 0 22,12 0 0,16 0 1,3 0-1,13 0-33,9 0 0,6 0 1,9 0 24,-1 0 0,6 0 0,3 0-107,1 0 1,0 0 0,2 0 134,-5 0 0,-7-6 0,-2 0 0,-1 2 0,-1 2 0,-2 2 0</inkml:trace>
  <inkml:trace contextRef="#ctx0" brushRef="#br0">8109 6827 7569,'-27'45'-117,"3"-1"1,4 2-1,2 5 1,0 9-1,0 3 117,1 5 0,-9-7 0,-2 1 0</inkml:trace>
  <inkml:trace contextRef="#ctx0" brushRef="#br0">20631 6701 7569,'18'8'-457,"5"2"457,1 8 0,8 8 0,-4 2 0</inkml:trace>
  <inkml:trace contextRef="#ctx0" brushRef="#br0">11128 6237 7569,'0'-12'-655,"2"2"0,2 0 723,2 0 115,0-2-143,-6 2 1,2 2 10,4 8 1,-2 0-5,8 0 1,-8 2-37,2 4 0,-4 4 0,-2 8 7,0 0 1,0 0-1,0 2-8,0 4 0,-2 1 0,-2 7 0,-2-2 5,2 2 1,-4 1 0,2 3 6,2 0 0,0 0 0,0-1 0,-2 1 8,2 0 0,2-6 1,2-1-3,0 3 1,0-4 0,2 2-1,4 2 1,-4-5 0,4 1-1,-4 0-10,-2 0 1,6 2 0,0 3-29,-2-3 0,-2 2 0,-4-6 9,-4 1 0,4 1 1,-4 4-1,2-4 22,-2-2 1,4 3-1,-4-5-3,4-2 0,0 4 0,-2-2-3,-2-2 1,0-9 0,6-1-1,0 2 0,0-4-24,0 2 41,0-8-43,0 4 1,0-8-132,0 0 187,8 0 0,-4 0-115,8 0 0,0 0-69,6 0 59,-8 0 0,0 0-41,-4 0-197,-4 0-118,6 0 436,-8 0 0,8 8 0,1 2 0</inkml:trace>
  <inkml:trace contextRef="#ctx0" brushRef="#br0">11110 7506 6749,'20'-10'86,"2"4"0,4 4 0,2 2 0,3-2 0,5-2 0,4-4 0,3 0 0,3-2 0,4 2 123,1 0 1,9-6-1,-1 2 1,1-2-114,1 2 0,-5-3 1,3 5-1,-5 0-20,-6 4 1,3-2-1,-5 2-97,0 2 1,3 2 0,-5 0 0,0-2 18,-1-2 1,5 0-1,-6 6-37,-3 0 0,5 0 0,0 0 34,1 0 0,1 0 0,3 0 1,-1 0 44,2 0 1,-5 0 0,3 2-22,2 4 0,-5-4 1,3 4-10,2-4 0,1 0 1,1 2-1,-3 2-9,-1-2 1,-2-2 0,3-2 7,-1 0 0,-2 0 1,3 0 15,-1 0 0,-9 2 0,5 2 0,-2 2 22,-1-2 0,-1-2 0,-6 0-15,2 4 1,-7-2 0,11 6-22,-2-3 0,-12-1 1,9-4-1,-3 2-10,-4 2 0,4 0 1,-7-4-23,3 4 1,-4-4-1,6 4 14,2-4 1,1-2-1,3 0 1,0 0-68,-1 0 0,1 0 0,-2 0 19,-4 0 0,3 0 0,-5 0-8,0 0 1,-2 0 0,-8 0 28,0 0 1,-7 0-94,1 0-74,-8 0 185,4 0 0,-10 0 0,-4 0 7,-6 0 1,-3 0 0,-3 0 0,0 0 0,-8 2 1,-2 2-1,-4 2 19,-3-2 1,3-2-1,-12-2-4,1 0 0,3 0 0,-8 0 0,-1 0 0,-3 0 1,-3 0-1,-3 0-8,-2 0 0,-1 0 0,3 0-76,-1 0 0,-7 0 1,5 0 11,-3 0 1,5 0 0,-7 0 0,1 0 40,1 0 1,-5 0 0,3 0 16,-3 0 1,-3 0 0,1 0 79,-1 0 0,1 0 0,0 0 1,-1 0 117,1 0 0,7 0 1,5 0 21,3 0 1,4 0-1,3 0-131,1 0 0,9-6 1,-3 0-1,2 2-130,-2 2 0,5 2 0,-5 0-97,4 0 1,1 6 0,-3 0 90,-2-2 1,1 4 0,7-2 0,4-2-10,6-2 0,4-2 1,3 2 79,-1 4 0,6-4-182,0 4 111,8-4 1,-2-2 44,12 0 1,-2 0-1,8 0-30,2 0 0,-4 0 1,2 0-66,1 0 94,-5 0 0,2 0 18,-4 0 10,-4 0 1,14 0-8,-4 0 0,10 0 0,4 0 1,1 0-3,5 0 0,4 0 1,6 0-7,5 0 0,7 0 0,7-2-2,11-4 1,1 2 0,11-6 18,1 2 1,12-6 0,-45 8 0,1 0-1,3-1 1,-1-2 7,1 0 1,0 0-1,0 1 1,1 1-1,-2-1 1,-1 2 1,-1-1 0,-1 2 0,43-5 0,1-4 0,-7 4-25,-6 2 0,-3-4 0,-11 6-15,-3 2 1,-11-4 0,-9 2 14,-2 2 0,-3 2 0,-7 2 0,-4 0-83,-6 0 0,1 0 0,-1 0 5,-2 0 1,-8 0-1,-2 0-32,2 0 1,-4 0 0,2 0-167,1 0 156,3 0 1,0-2-55,-4-4 1,-4 2 33,-8-8 0,0 7 135,0-7 0,-8 0 0,-2-6 0</inkml:trace>
  <inkml:trace contextRef="#ctx0" brushRef="#br0">14504 6255 7199,'0'-12'-383,"2"2"1,2 0 499,2 0 1,0 16 0,-6 4 0,0 12-21,0 6 0,0 7 1,0 7-39,0-2 0,0 5 0,0 3 1,0 2-12,0-3 0,0 3 1,-2-8-1,-2-1 10,-2 3 0,0-6 1,4 5-3,-4 1 0,2-4 1,-6 5-26,2-1 1,2 4 0,4-4 0,-2-1-8,-2 1 0,0 0 1,6-7-56,0-1 0,0 2 0,0-14-6,0-3 1,0-7 135,0-2 0,0-10 1,0-2-112,0-10 1,0-8 0,0-5-50,0-7 1,6-4 0,0-4-1,-2-3-96,-2-7 1,4-4 0,0 1 12,-2 3 0,-2-4 0,-2 7 1,0-1 0,0-4 0,0 7 1,0-1 17,0 0 0,-2-5 1,-2 1 119,-2-4 1,-2 5 0,4-1 21,-2-1 0,-7 5 1,3 2-1,-2 6 0,0 7 1,8 3-1,-4 10 405,0 4-309,6-4 0,-6 16 0,8 0 0,0 10 93,0 6 0,2 4 0,2 4-89,2 5 0,8 5 0,-4 2 1,2 0-84,0-1 0,-1 3 1,7 2-16,0 2 0,-2-1 1,-2-5-81,-2 0 0,-6-1 0,4 1 0,-2-2-268,-4-4 1,4 2 0,-2-9-55,-2-1 383,-2-2 0,-2-2 0,0 0 0</inkml:trace>
  <inkml:trace contextRef="#ctx0" brushRef="#br0">11021 6183 7569,'18'0'-129,"0"0"1,0 0 0,-1 0 0,1 0 123,0 0 0,0 0 0,0 0 0,0 0 90,0 0 0,-1 0 0,1 0-37,0 0 0,8 0 0,4 0 0,5 0-8,7 0 1,0 0-1,11-2 1,9-2-1,5-2 1,13-8-1,3 2 1,8-3-7,-40 6 1,0 0-1,2 0 1,1 2 0,7 0-1,1 0-6,0 1 1,1 0 0,-2 0 0,1 0 0,6-2 0,1-2-78,0 1 1,1 0 0,-1 0 0,1 1 0,-1-1 0,1 2 0,-3-1 0,1 2 68,-2-1 0,1 2 1,-1 2-1,1 2 1,-4-2-1,1 0-17,-2 2 0,1 0 0,0 1 0,-1 0 1,-7 0-1,-1 0-10,-1 0 1,-1 0 0,0 0 0,-1 0 0,2 0 0,-1 0 0,50 0 8,-7 0 1,-12 0-1,-5 0 30,-5 0 0,-9 0 0,-5 0-38,-3 0 1,-9 0 0,-3 0-1,-4 2-61,-7 4 1,-9-4 0,0 4-181,-4-4-495,-2-2 710,0 0 0,-18 0 0,-10 0-84,-10 0 1,-12 0 0,2 0 72,-3 0 1,-11 0 0,-4 0 0,-3 0 46,-3 0 1,-5 0 0,-3 0 60,-1 0 0,-11 0 1,-7 0-14,-1 0 1,-5 0 0,4 0-1,-7 0-56,-5 0 0,-4 2 0,46 0 1,-1 2-66,0 1 0,1 2 0,-1-2 0,0 0 0,0 0 0,-1 1 62,-1 2 0,-1-2 0,2-1 0,-1 0 0,-2 1 0,-1 0 0,1 1 0,1 0 6,1 1 0,1 0 1,-2 1-1,0 0 0,3-1 1,-1 0 13,2-2 0,1 0 0,-41 8 0,6-7 0,11 1 85,9 0 1,11 0 0,0-4-46,7 2 1,17 2-1,2-4-56,9 2-56,3 0 0,10-6-13,8 0 1,8 0 0,10 0-1,-1 2-52,1 4 124,0-4 0,-2 6 0,0-8 0,-2 0 0,0 0 0,-2 0 0</inkml:trace>
  <inkml:trace contextRef="#ctx0" brushRef="#br0">11128 6040 7208,'0'-12'-50,"0"0"1,6 22 160,0 2 1,6 18 0,-4 4-32,2 6 1,-6 15 0,2 1 0,-4 3-46,-2 3 0,6 5 0,0-3-44,-2-1 1,-2-1-1,-2-10 1,0-3-25,0-1 1,0-14 0,0 1 0,0-3-37,0-4 1,0-8 0,2-10-142,4-2 174,-4-2 1,3-10-1,-9-6-9,-1-8 1,-1-12 0,6 0-87,0-3 0,0-5 1,0-4 30,0-6 1,2-3 0,2-5 0,3-1-27,3-3 0,-4 3 1,4 7 103,-2 2 1,4 9-1,-4-1 53,2 8 1,-6 6 0,2 8 221,-4 0 1,-2 11-109,0 7 0,0 9 1,0 13-34,0 2 1,-6 8-1,0 0 1,2 7-94,2 9 1,2 0 0,0 3-240,0 5 220,0 9 0,0-9 0,0 6 0</inkml:trace>
  <inkml:trace contextRef="#ctx0" brushRef="#br0">7859 6523 7569,'0'45'-76,"-2"7"0,-2-4 1,-4 5-1,-1 5 0,-3 3 76,2 3 0,-6 2 0,6 5 0</inkml:trace>
  <inkml:trace contextRef="#ctx0" brushRef="#br0">7913 6201 7569,'0'-8'-185,"0"8"0,0 10 0,0 8 0,0 4 324,0 2 1,-2 13-1,-2 1 1,-2 4-96,2 1 1,-6 13 0,0-2 0,-2 1-33,0 1 1,0 3-1,-7 1 1,-3 0-38,-2 1 0,0-5 0,4 5 1,-3 1 1,1-11 0,-6 7 0,2-2 30,4-7 0,8-3 0,2-10 12,-1-1 1,5-1-1,2-4 24,4-6 0,2-10 1,2-4-4,4-2 1,6-3 0,11-5 98,7 0 0,6 0 0,6 0-103,5 0 1,7-5 0,3-1 0,7 2 20,5 2 0,7-4 0,15-2 1,4-2 0,4 6 1,-46 1-1,0 0-37,48 1 1,-49 2 0,1 0 0,-1 0 0,-1 0 0,4 0 0,-1 0-24,3 0 0,0 0 1,-1 0-1,1 0 1,-4 0-1,-1 0-83,49 0 0,-45 2 0,1 2 0,-1-1 0,-1 0 85,3-1 0,-1 0 0,0-1 0,0 0 1,-5-1-1,-1 0 0,48 2-26,-2 4 1,-3-4 0,-11 4 13,-6-4 0,-5-2 0,-5 0 6,-1 0 0,-11 0 0,1 0 0,-8 0-46,-5 0 0,-1 0 0,-8 0-88,-5 0 1,-3 0-1,-8 0-36,0 0 1,0 0 117,0 0 1,-8-2-73,-4-4 1,-4 2 83,-2-8 1,-14 6-1,-6-4 46,-6 2 0,-12-6 0,-7 4 0</inkml:trace>
  <inkml:trace contextRef="#ctx0" brushRef="#br0">7859 6344 7569,'-21'-24'-403,"3"2"0,4 5 0,2 5 300,0 4 0,10-4 0,4 6 235,14 2 0,4 2 0,9 2-47,3 0 0,16 0 0,5-2 0,7-2 0,7-2 0,1-2 1,15 4-1,5-4-18,5-2 0,-41 5 1,1 0-1,3-2 1,1 0-49,-1 1 1,-1 0 0,3 1 0,-1 0 0,0-1 0,0 1-54,-2 1 0,1 2 0,1 0 0,1 2 0,-1-1 1,1 2-1,-1-1 0,1 0 8,0 0 1,-1 0-1,1-1 1,-1 2-1,-1-1 1,-1 2-25,2 1 0,0 0 0,-3-3 0,-1 2 0,46 3 33,-2-3 1,-4-2 0,-9 0 0,-7 0-1,-3 0 1,-11 0 0,-5 0 19,-9 0 0,-5 0 0,-8 0 19,-1 0 1,-7-5 0,-4-3 0,-4 0-26,-2 0 0,0 2 0,-2 4-129,-5-4 0,-1 4 22,-4-4 376,-4 4-300,6 2 1,-8 2 0,2 4 53,4 6 0,-4 6 1,4 5 31,-4 7 1,-2 6 0,2 4 0,2 5 10,2 7 1,0-2 0,-6 11-57,0 1 0,0-1 0,0 5-11,0-7 1,0 3 0,0-5-1,0-3-12,0-4 0,0-9 0,0 3-22,0-6 1,-6 0 0,-2-15-31,-2-1 1,0-2-1,-4-2 1,4 0-265,2 0 332,-5 0 0,11-1 0,-6 1 0</inkml:trace>
  <inkml:trace contextRef="#ctx0" brushRef="#br0">14665 6362 7569,'0'-8'-19,"0"8"1,0 12 0,2 10 0,2 9 0,2 7 0,-2 8 0,-2 4 202,-2 5 0,-2 3 0,-2-3 1,-4 1-157,-2-2 0,4 9 0,-4-9-111,2 1 1,2-5 0,6-6 0,-2-5 32,-4-5 1,4-4 0,-4 0-88,4-7 0,2-9 77,0-2 0,0-10 22,0-2 0,0-8 0,0-10 22,0 1 0,0-1 0,0 0 1,0 0 34,0 0 1,-6 0 176,0 0 1,0 0-102,6 1 1,2 7 0,4 4-112,6 4 1,12 2 0,8 2 15,8 4 1,13 4 0,15 5 0,7-3 1,18 4 0,-39-9 0,1-2 0,5 2 0,1 0 25,3-1 1,0 0-1,-3 1 1,1 0 0,4-3-1,1-2-82,-1 0 1,1 0-1,-1 0 1,0 0 0,3 0-1,-1 0 90,-2 1 1,-1 0-1,-1 1 1,-1 0-1,-1-2 1,-1 0 0,-1 1-1,-2 0-56,-4-2 1,-1 2 0,-1 0 0,-1 2 0,40 2-14,-3 3 0,-11-6 0,0 2 36,-3-4 0,-9 4 0,-1 0 0,-5-2-36,-7-2 0,0 4 0,-13 0-33,-5-2 0,0-2 1,-10-2 21,-3 0 0,-3-2 85,-6-4 0,-4-4 86,-8-8 0,0 0 0,0 1 1,-2 1-461,-4 4 1,-4-2 0,-10 6 333,-3-2 0,-7 0 0,-4-2 0,6 6 0,-1 4 0,-3 2 0</inkml:trace>
  <inkml:trace contextRef="#ctx0" brushRef="#br0">14736 6326 7569,'-31'-14'-247,"5"-2"0,8 2 487,2 7 1,16 5-1,8 2 1,14 0-199,13 0 0,13 0 1,18 0 30,11 0 1,14-2-1,-39 0 1,2 0-38,4-1 1,3 0 0,6-1 0,3 2 0,0 1 0,0 2 0,4-1 0,1 0-153,1 0 1,1 0-1,3-3 1,1 0 0,2 0-1,1 0 1,-2 1-1,0 0 114,0 1 0,-1 0 0,-7 1 0,-1 0 0,-2-1 0,-1 0-38,-2-2 0,-1 0 0,-3 2 0,-1 0 0,-5-2 1,-1 0 21,-3 2 1,-1 0 0,40-1 0,-3-2 0,-13-2-29,-9 2 1,-9-4 0,-11 2 36,-7 2 0,-5-4 10,-6 2 0,-10 0 2,-8 6 0,-16 4 19,-2 8 0,-8 2 0,-2 16 194,4 2 1,-2 9 0,8 7-1,0 4-195,-2 1 1,4 9 0,-6 3-89,3 5 1,-5 1 0,4 1-11,-2-1 1,4-5 0,-4-1 0,2 1-658,4-3 734,2 7 0,-6-15 0,-2 7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FF0000"/>
    </inkml:brush>
  </inkml:definitions>
  <inkml:trace contextRef="#ctx0" brushRef="#br0">11128 6040 7569,'10'0'0,"6"8"0,-6 2 0</inkml:trace>
  <inkml:trace contextRef="#ctx0" brushRef="#br0">11128 6183 7569,'0'-12'-540,"0"4"1,0 6 543,0 10 0,0 6 1,0 4-1,2 0 41,4 0 0,-2 2 0,6 2 0,-2 3-24,-4 3 0,4 2 0,-2 8 1,-2 1-20,-2 3 0,-2 2 1,0-3-1,0 7-1,0 4 0,-6-1 1,-2-1 1,-2-2 0,0-3 0,-4 5 1,2-2 14,-2 1 1,4-5-1,-2-2-4,-1-5 1,5-1 0,2 0-5,4 0 0,2-9 0,0-3 1,0-4 31,0-2 0,0 0-47,0 0 0,0-8 21,0-2-45,0-8 0,0-2 1,2-2-19,4-2 0,-2-8 9,7 2 1,-5-2 19,6 2 1,0-2 9,6 8 1,0-6-1,0 6 1,0 2-1,0 2 0,5 2 1,3 0 8,2 0 1,2 0 0,5 2 0,3 2 10,4 2 0,2 2 0,5-4 19,-1 2 0,5 0 0,9-4 48,1 4 0,9-4 0,5 4 0,1-4 13,1-2 0,2 0 0,9 0-86,-1 0 0,-6 0 0,-1 0-22,-3 0 1,6 0 0,-3 0-1,-1 0-42,-3 0 0,3 0 1,0 0 36,1 0 0,-5 0 0,-11 0-13,-7 0 0,3 0 1,-3 0-1,-3 0-12,-7 0 1,1 0 0,-6 0 11,1 0 1,-5 0 0,4 0 0,-3 0-7,1 0 1,0 0 0,-5 0 9,5 0 0,-6 0 0,2 0 5,-7 0 0,-3-6 0,2 0 0,-6 2 9,-4 2 1,-3 2 0,1 0 20,0 0 0,-6 0 0,0 0 30,2 0 0,2 6 1,2 0-1,-1-2 49,1-2 1,0-2-49,0 0 0,0 0 30,0 0 1,0 0 0,-1 0-52,1 0 0,0-2 1,0-2-45,0-2 0,0 0 0,0 6-11,0 0 1,-1 0-1,1 0-18,0 0 1,0-2-178,0-4 235,-8 4 0,-18-6 0,-12 8 0</inkml:trace>
  <inkml:trace contextRef="#ctx0" brushRef="#br0">11164 6255 7569,'8'10'-141,"2"6"0,8-5 0,1 3 1,3-2-1,4-6 0,2-2 0,4 0 1,1 2-1,5-2 154,4-2 0,-3-2 0,9-2 0,0-2 11,-3-2 1,13-2 0,-5 4-20,3-2 1,6-6-1,-1 4 1,3 0 1,3 1 0,3-1 0,1 4 1,0-2-16,1 2 1,1 2-1,5 2 1,3 0-4,0 0 1,5 0 0,-7 0 7,3 0 0,-1 0 0,4 0 32,-1 0 0,-9 0 0,4 0 0,-1 2 6,-1 4 1,1-4 0,-9 6-25,-3 0 0,-3-7 0,-3 5-11,5-4 0,-3 4 1,-1 0-1,-3-2 1,-5-2 1,9-2 0,-13 0-2,1 0 0,-8 0 1,-3 0 21,-7 0 1,-6 0 0,-8 0 46,0 0 1,0 0 0,-1 0 0,-5-6-56,0 0 0,-6-2 1,6 4-211,2-1 155,-6-1 0,2 0 128,-4 0-51,-4 0 0,4 6 65,-12 0-46,4 0-236,-6 0 70,8 0 293,0 0-167,0 8 1,0-4 0,2 8 47,4 1 0,-4 5 1,6 4-34,0 2 0,-6 8 0,4-2 0,-4 3-33,-2 3 1,6 6-1,0-1 1,-2 1-14,-2 2 0,-2-1 1,0 7-11,0-2 0,0-7 0,0 5 20,0-2 1,0-1 0,0-3 0,0 2 28,0-2 0,0-9 0,0-3-12,0-2 0,0-2 0,0-6 4,0 0 1,0-7-75,0 1 1,2-2 0,3 2-41,7-6 1,4 2 98,2-2 0,0 0 0,0-6 0</inkml:trace>
  <inkml:trace contextRef="#ctx0" brushRef="#br0">14665 6433 7569,'2'-10'-624,"4"5"0,4 1 538,0-2 1,6 4 0,-7-6 159,1 0 0,6 6-45,-4-4 0,-2-2 0,2 2 0,2 2-15,2 2 0,2 0 0,1-2 0,5-2-27,6 2 0,-2 2 0,2 2-42,1 0 0,3 0 0,4 0 28,3 0 1,-3 0-1,4 2 1,-4 2 0,-3 2 1,1 0 0,0-6 9,-1 0 1,-1 0 0,-2 0 12,-2 0 0,-1 0 0,5 0 1,-2 0 9,-2 0 1,-2 0 0,3 2 5,-1 4-13,-8-4 0,12 14 0,-7-6 0</inkml:trace>
  <inkml:trace contextRef="#ctx0" brushRef="#br0">15344 6380 7569,'-6'-12'-755,"0"0"587,2-2 0,10 6 0,6 2 172,3 4 1,3 2 0,0 2 14,0 4 0,6-4 0,0 6-9,-2 0 1,5-4-1,3 6-13,4-2 1,4 0 0,3-4-1,7 2 4,3-2 0,5 4 0,2-2-32,1-2 0,9-2 0,-3-2 0,5 0 20,1 0 0,6 0 0,3 0 38,1 0 1,-3 0 0,1 0 7,-6 0 1,3 0 0,-11 0 0,3 0 30,-3 0 1,-3 0 0,-11 0-51,-3 0 1,2 0-1,-7 0-16,3 0 0,-4 0 1,3 0-1,-1 0 2,-4 0 0,-3 0 0,-3 0-12,-4 0 1,2 0-1,-9 0 16,-1 0 0,4 0 0,0 0 12,2 0 0,-5 0 1,7 0-1,0 0-18,-2 0 0,6 0 1,-7 0-4,1 0 0,4 0 0,-8 0-26,-3 0 0,-1 0 2,-2 0 1,-6 0 4,0 0 221,-8 0-143,4 0-129,-8 0 1,0 2 72,0 3 0,-16 5 0,-4 8 0</inkml:trace>
  <inkml:trace contextRef="#ctx0" brushRef="#br0">14576 7273 7569,'-8'-2'-320,"8"-2"0,10-2 0,5 2 0,3 2 277,0 2 0,6 0 1,2 0-1,0 0 77,-1 0 1,7 0 0,-2 0-21,4 0 1,1 0-1,3 0 1,2 0-2,1 0 0,3 0 0,-2 0-13,5 0 1,5 0-1,2 0 1,-1 0 2,1 0 1,5 0-1,3 0 3,1 0 1,3 0 0,5 0 2,1 0 0,7 0 0,2-2 0,3-2 3,-1-1 1,-7-1-1,3 6 16,0 0 1,-3 0-1,5 2-28,-1 4 1,1-5-1,-2 5 1,7-2-6,-1 2 0,-6-4 1,3 4-2,-3-4 1,1-2-1,-7 0 12,-2 0 1,5 0 0,-11 0 0,5 0 42,1 0 1,-7 0 0,-5 0-31,-3 0 0,-5 0 0,-3 0 8,-6 0 0,-7 0 0,-3 0 0,-4-2 30,-2-4 1,-2 4 0,-8-6 29,-5 0-78,5 7 1,-14-9-55,4 4 1,-6 4 0,-6-4-247,-6 4 0,-5 2 291,-7 0 0,4 8 0,-6 2 0</inkml:trace>
  <inkml:trace contextRef="#ctx0" brushRef="#br0">17969 6416 7569,'-12'0'-178,"1"0"0,-1 2 0,0 1 0,2 5 0,0 2 0,2 4 140,0 2 1,2 2 0,6 2 0,0 2 0,2 2 105,4-3 1,-2 7 0,8 0-20,2 0 0,-2 4 0,4-7 0,3 1-6,1 0 1,0 0 0,-2-4-1,0 3-50,0 3 0,0-4 0,-3 6 1,-1 0-30,-2-3 0,-2 7 0,4-6-44,-2 0 0,-8 6 0,2-5 0,-4 3 80,-2-2 0,-16 4 0,-4-7 0</inkml:trace>
  <inkml:trace contextRef="#ctx0" brushRef="#br0">20881 8846 7569,'-6'-12'-116,"-2"2"116,-2 2 0,-2 2 0,-6 6 0</inkml:trace>
  <inkml:trace contextRef="#ctx0" brushRef="#br0">20970 8721 7569,'0'-18'-55,"0"4"0,0 8 0,-2 12-131,-4 8 1,4 10 0,-6 2 0,2-1 18,0 1 1,-5 4 0,3-6 166,-2-2 0,-2 5 0,-6 1 0</inkml:trace>
  <inkml:trace contextRef="#ctx0" brushRef="#br0">20881 9132 7569,'0'8'18,"0"-8"121,0-10 0,0-6-261,0-2 122,0 8 0,0 2 0</inkml:trace>
  <inkml:trace contextRef="#ctx0" brushRef="#br0">20738 9418 7569,'-10'-64'0,"2"9"0,2 11 220,0 14 1,-8 16 188,2 8 1,-1 20-410,1 10 0,-4 8 0,6 4 0</inkml:trace>
  <inkml:trace contextRef="#ctx0" brushRef="#br0">20256 9561 7569,'-18'-44'-102,"0"6"1,0-1-165,0 7 1,0 14 0,1 12 0,-3 6-21,-4 6 286,4 4 0,-14 8 0,6 0 0</inkml:trace>
  <inkml:trace contextRef="#ctx0" brushRef="#br0">19631 9436 7569,'-20'-62'23,"8"1"0,6 3 200,0 10 1,4 17-224,-4 7 0,-4 12 0,0 4 0</inkml:trace>
  <inkml:trace contextRef="#ctx0" brushRef="#br0">19238 8989 7569,'-20'-87'-224,"4"-1"1,14-7-1,-2 17 1166,-2 21-942,0 15 0,6 32 0,0 2 0</inkml:trace>
  <inkml:trace contextRef="#ctx0" brushRef="#br0">19202 8363 7569,'-10'-81'-496,"2"4"0,8 13 1217,0 10 0,0 17-319,0 13-402,8 12 0,2 12 0,8 10 0</inkml:trace>
  <inkml:trace contextRef="#ctx0" brushRef="#br0">19309 7792 7569,'-10'-82'-141,"2"7"0,10 15 0,2 12-184,2 9 0,6 11 0,-4 4 325,2 4 0,2-6 0,6-1 0</inkml:trace>
  <inkml:trace contextRef="#ctx0" brushRef="#br0">19416 7005 7569,'0'-81'-130,"0"3"1,0 13 194,0 5 0,0 15 0,0 9 0,0 10 28,0 6-93,0 2 0,0 0 0,0 1 0</inkml:trace>
  <inkml:trace contextRef="#ctx0" brushRef="#br0">19505 6201 7569,'0'-81'42,"2"5"1,2 11 85,2 11 0,8 10 1,-4 15-129,0 5 0,6 4 0,-6 2 0</inkml:trace>
  <inkml:trace contextRef="#ctx0" brushRef="#br0">19791 5522 7569,'2'-79'32,"2"9"1,2 16 455,-2 17-488,-2 9 0,6 10 0,2 0 0</inkml:trace>
  <inkml:trace contextRef="#ctx0" brushRef="#br0">19773 4664 7569,'0'-55'-248,"0"9"0,0 12 0,0 10 248,0 5 0,0 1 0,0 0 0</inkml:trace>
  <inkml:trace contextRef="#ctx0" brushRef="#br0">19613 4039 7569,'0'-54'0,"0"3"0,0 5 0,0 10 0,0 10 0,0 12 0,0 2 0,0 1 0,0-7 0</inkml:trace>
  <inkml:trace contextRef="#ctx0" brushRef="#br0">19452 3646 7569,'-10'-26'-26,"2"-2"0,2 0 0,-2 4-314,-2 4 1,4 5 339,-6 3 0,-7 4 0,-9 8 0</inkml:trace>
  <inkml:trace contextRef="#ctx0" brushRef="#br0">18809 3413 7569,'-10'-43'-315,"-4"7"0,6 0 282,-2 10 1,4 8 0,-6 7 0,-2 5 666,-1 4-634,-3 2 0,-8 0 0,-2 0 0</inkml:trace>
  <inkml:trace contextRef="#ctx0" brushRef="#br0">18166 3270 7569,'-28'-8'-94,"2"-2"0,8-5 0,1 1-315,-1 2 409,0 8 0,-8-4 0,-2 8 0</inkml:trace>
  <inkml:trace contextRef="#ctx0" brushRef="#br0">17576 3252 7569,'-10'-25'-390,"4"-3"0,5 0 236,1 4 0,-6 10 154,0 2 0,-8 8 0,4-4 0</inkml:trace>
  <inkml:trace contextRef="#ctx0" brushRef="#br0">16969 3288 7569,'-28'-16'0,"8"6"0,9-9-820,-3 5 348,-2 10 472,-2 4 0,-8 10 0,-2 7 0</inkml:trace>
  <inkml:trace contextRef="#ctx0" brushRef="#br0">16397 3360 7569,'-9'-8'-45,"-5"4"1,6-6 0,-2 2-74,-4 4 1,-2 4 117,-2 6 0,-8 4 0,-1 8 0</inkml:trace>
  <inkml:trace contextRef="#ctx0" brushRef="#br0">15897 3538 7569,'-10'-23'0,"4"-1"-677,4 2 54,2 10 623,0 4 0,-7 24 0,-3 4 0</inkml:trace>
  <inkml:trace contextRef="#ctx0" brushRef="#br0">15576 3699 7604,'-16'8'10,"4"4"1,-12 4-1,4 2 1</inkml:trace>
  <inkml:trace contextRef="#ctx0" brushRef="#br0">15379 3985 7569,'-12'10'-31,"1"-4"1,5-4-307,-6-2 1,8 2 336,-2 4 0,-4 4 0,0 8 0</inkml:trace>
  <inkml:trace contextRef="#ctx0" brushRef="#br0">15201 4182 7569,'-10'0'-163,"-6"0"1,14 0 0,-6 0 0</inkml:trace>
  <inkml:trace contextRef="#ctx0" brushRef="#br0">15111 3967 7569,'2'-10'-70,"4"6"0,4 8 0,0 8 1,-4 6-1,-4 4 0,-2 4 68,0 2 0,-2-5 1,-2 5-1,-4 0-10,-2 0 0,4-6 0,-4 1-29,2-3 1,-3-2 0,3-2 0,0-2-16,0-2 1,-4-6 57,6 6 7,0-8 0,16 4 1,8-8-1,12-2 5,9-4 1,7-4 0,7-8-26,1 0 1,6 0 0,-1 0-65,-1 0 1,-5 7 0,-5 1 74,-6 2 0,-5-6 0,-1 4 0</inkml:trace>
  <inkml:trace contextRef="#ctx0" brushRef="#br0">13307 11795 6194,'18'0'55,"0"0"-2,0 0 0,0 0 0,2 0 1,1 0-1,5-2 0,2-2 1,4-2-1,2 2 0,3 2 1,3 2-1,4 0 39,1 0 0,-1 0 0,8 0 0,3 0-71,1 0 0,-1 0 1,1 0-1,3 0-81,7 0 1,5 0 0,5 0 46,1 0 0,8 0 0,-1 0 0,5-2 38,6-4 1,-1 4 0,5-4 0,0 4 6,0 2 1,-3 0 0,3 0-46,-2 0 1,0 0-1,-3 0 1,3 0 3,2 0 1,-6-6-1,1 0-19,-9 2 0,0 2 0,-7 2-21,-3 0 1,-1 0 0,-3-2 36,1-4 1,-9 4 0,-1-4-1,-5 2 44,-3-2 0,3 2 1,-11-6 2,0 2 1,3-4 0,-7 6 38,-2 2 0,-5-3 0,-3-1 0,-2 0-20,2 0 0,-7 2 0,-1 6-7,-4 0 1,-2 0-67,0 0 0,0 0 0,-1 0-64,1 0 1,-6 0-62,0 0 1,-8 2-29,2 4 95,-4-4 51,-2 6 1,-2-8 24,-4 0 0,-4 6 1,-10 0-1,-2-3-16,-1-1 1,-9-2 0,4 0 26,0 0 0,-11 0 1,3 0 7,-2 0 1,-11 0 0,-1 0 0,-2 0 7,-5 0 0,-5 0 0,-9 0-18,-1 0 1,1 2 0,-2 2 0,-5 2 1,-3 0-1,-9-6 0,1 2 16,0 4 1,0-4-1,-3 4 9,-3-4 0,4-2 1,-5 2 14,5 4 1,6-4-1,-1 4 1,-1-4 20,2-2 1,-1 0 0,-1 0-50,4 0 1,-3 0 0,9 0-11,2 0 1,1 0-1,3 0 1,-1 0 16,1 0 1,1 0-1,5 0 15,5 0 1,7 0 0,5 0-43,6 0 0,5 6 0,1 2 1,2 0-43,4 0 1,-1-2 0,7-4 27,2 4 1,2-4-23,2 4 1,2-2 0,3 0-184,1 2 36,8 0 1,-4-4 157,8 4 0,2-5 1,4 5 52,6-4 0,3-2 0,3 0 0,2 0 24,4 0 1,2 0 0,6 0-34,-3 0 1,3 0 0,8 0-5,1 0 0,9 0 1,0 0-1,5 0-3,5 0 1,7 0-1,-1-2-27,3-4 1,11 5-1,1-5-40,0 4 0,9 2 0,-1-2 0,10-2 49,-47 1 0,1 0 0,4-3 1,0 0-1,0 2 0,1 0-62,0-1 0,1 0 0,-4 0 0,1 0 0,2-2 0,1 0 78,1 1 0,1 0 0,-2 3 0,1 0 0,5-2 0,1 0 0,-3 1 0,-1 0 8,-2 2 1,-1 0-1,-1-2 1,-1 0 0,-4 1-1,0 0-19,-3 1 0,1 0 0,50 0 0,-12 2-24,-7 0 0,-7 0 0,-3 0 0,-5 0 3,-7 0 0,-3 0 0,-15 0-16,-3 0 0,-3 0 0,-6 0 0,-6 0-60,-4 0 1,-8 0 4,-1 0 1,-9 0-32,-2 0 1,-21 0 122,11 6 0,-14 0 0,-4-2 0,-4-2 0</inkml:trace>
  <inkml:trace contextRef="#ctx0" brushRef="#br0">4448 10794 7569,'-2'-10'-503,"-4"4"550,4-4 0,-4 8 0,12-6 1,6 2-1,4 0 0,3 0 93,5-2 1,-2 6-1,8-6 1,4 2 0,3 0-1,7 2-16,2 2 0,-3-4 0,9 1-113,3 1 1,11 0 0,1 0 0,9-2-65,7 2 1,6-4 0,5 0 7,1-2 1,-44 8 0,-1 0 0,47-6 0,3 2-37,-49 3 0,1 0 0,47-9 0,0 6 42,-1 2 0,-5-4 1,-10 2-1,-5 2 65,-5 2 0,-1 2 0,-3 0-15,-3 0 1,-3 0 0,-7 0 7,-3 0 0,3 0 1,-15 2-1,-1 2-21,-2 2 1,-10 0 0,-5-6-14,-3 0 1,-2 6-110,0 0-52,-8 0 116,-2-6 1,-18 0 0,-8 0-3,-10 0 1,-5 0 0,-3 2 0,-2 2 52,-4 2 0,-3 0 0,-9-6 13,1 0 0,-9 0 0,-1 0-5,-1 0 1,-5 0 0,3 0 0,-3 0 24,-3 0 1,-7-8 0,-5-2 66,-3 0 0,-4-6 1,0 6 8,1 0 1,-3-5-1,10 5 1,-3 0 75,3 4 1,4 4-1,9 2-130,5 0 1,5 0 0,12 0-33,7 0 1,3 0 0,4 0-1,4 0-90,7 0 1,9 0-1,4 2-91,2 4 39,2-4 1,14 12 0,4-8 93,4-2 0,9-3 1,5 1 28,4 4 0,10-4 1,1 4-1,5-4 27,4-2 1,3 0 0,15 0 51,-1 0 1,8 0 0,9 0-45,11 0 0,2 0 0,-44 0 1,1 0-1,-1 0 0,-1 0-93,1 0 0,-1 0 0,5 0 1,0 0-1,-3 0 0,1 0 53,-1 1 1,1-2 0,-1-1 0,-1-2 0,-5 1 0,-1 0-41,44-1 0,5 2 0,-17 1 0,-6-3-91,-7-2 0,-11-2 0,-11 4 106,-6-2 1,-13-2 75,-5 2 1,-6 2-250,-6-8 208,-4 8 0,-8 12 0</inkml:trace>
  <inkml:trace contextRef="#ctx0" brushRef="#br0">14861 6594 7569,'-8'-10'-94,"4"-4"0,-6 6 0,3-1 1,3-5-1,2-2 189,2-2 1,0 0 0,2 2-1,2 2 2,2 2 1,7 0 0,-1-3 0,6 1 14,6 2 0,-2 0 0,8-4-8,1 4 0,3-2 0,2 6 0,2-2 32,3-4 1,-1 6-1,8 0-80,1 0 1,3 7-1,1-5 1,1 4-101,-1 2 0,7 0 0,2 0-48,1 0 0,-3 2 0,5 2 29,3 1 0,-7 9 0,-1 0 1,-7 6-24,-5 4 0,-4 2 0,-9-4 52,1 1 1,-6 9 0,-2-2 23,-3 4 1,-7 1 0,-8 1 13,-2 0 1,4 0 0,-6-1 0,-2 1 45,-2 0 0,-4-6 1,-4 0 24,-6 1 1,-4 1 0,-4 0-4,-4-2 0,-1-7 0,-9 5 1,0-2-36,-3-4 0,-3-2 0,2-2 2,-4-1 0,-1 1 0,-7-2-14,3-4 0,-1 2 0,-4-6 22,5 2 0,-9-6 1,4 4-1,-1-2 64,-5 0 1,3 2 0,3-4-86,-1 2 0,9 0 1,-10-6-14,3 0 1,-1 0-1,1-2 1,1-2-68,2-2 1,7-6 0,-5 4-13,2-2 0,3-2 1,5-6-33,0 0 1,2 0 0,3 0-1,3 1 31,2-1 1,2-6 0,6-2 34,1-2 0,-1 4 0,2-3 110,4 1 0,4-6 0,8 2 0,0-1-20,0 1 0,2-2 0,6 6-30,10-2 1,2-1 0,9-7-21,3 0 1,4 0 0,6 1-1,5-1 4,5 0 0,-5 0 1,3 3 134,6 3 0,-3-2 0,7 8-7,-5 2 0,5 3 0,-1 3 0,-1 2-86,-3 2 0,5 8 0,0-2-25,-3 4 1,-1 2-1,-1 0-80,5 0 1,1 8 0,5 6 0,-5 6-25,1 3 0,-7 9 0,5-2-76,-4 4 1,-11 2 0,-3-1-62,-4 1 1,-11 0 0,-3-1 115,-4 1 1,-4 6 0,-4 0 0,-6-5 90,-4-5 1,-2 8 0,0-4 50,0 1 1,-8 1 0,-4-2-1,-4 0-3,-2-1 1,-8 1-1,-3-2-34,-5-4 0,-2 1 0,-2-7 32,-3-2 1,-5-2 0,-7-2 55,-1 0 0,0-7 1,-1-1-1,-3-2 160,-1-4 0,-7 0 0,5 0-111,-3 2 1,11 0 0,-5-6-83,0 0 0,1-2 0,3-2 0,3-4-123,3-2 0,-4-2 0,7-5-36,-1-1 0,-3-6 1,7-2 45,2-2 1,-3 0 0,1-3-42,2 1 1,-2 0-1,5-6 1,5 3 64,4 3 0,4-2 1,7 6 68,-1-2 1,2 7 0,4-3 0,6 4 32,4 2 1,4-2-1,6-2-119,10-1 1,2-1 0,9 4 44,3-4 0,4-2 0,6-6-28,5 3 1,5 5 0,1-4 0,1 0 2,-1 0 0,7 7 0,2-3 52,1 4 1,-3 2-1,5 0-2,3 0 1,1 0 0,1 3 0,-3 1 3,-2 2 1,1 8-1,3-2-36,-3 4 0,1 4 1,-7 4-27,-2 6 0,1 6 0,-3 3 0,-7 3-43,-3-2 0,2 6 1,-7 0 13,-1-1 0,-4 7 0,-5-4-9,-1 4 0,-8 1 0,2-1 0,-6-2 25,-6-2 1,1-6-1,-5 3 52,2-1 0,-6 4 0,2-4-16,-4 2 1,-10-1 0,-6 5 0,-7-4 118,-9-2 1,-6 6-1,-4-5-37,-1 1 0,-9 6 1,2-6-45,-3 0 0,-5 3 0,-1-7-23,-3-2 1,-1-2-1,1-2 1,-3 0 23,-1-1 0,-5-5 1,5-2 26,1-2 0,-7-2 0,7-6 1,-3 0-1,1 0 1,5 0 0,-3 0 3,1 0 1,3-8 0,5-4-75,0-4 0,9-3 1,1-3-31,0-2 1,7-2-1,-3 4 1,6-2-32,4 3 0,9-1 0,-3 0 46,4-2 0,2 0 1,2 6 17,4 1 1,-2-3 0,8-2 0,3-2 2,1 2 1,2-6-1,0 1-46,0-1 0,9-6 0,7 4 19,6-4 1,12-1 0,0-1 26,5 0 0,11 0 1,-2-1-1,5-1 25,7 2 1,3-3 0,9 9 116,-1-4 0,7 4 1,1 2-1,-2 5-59,-3 7 0,1 0 0,-9 8-50,3-2 1,3 6-1,-3-2 1,-1 4-132,-3 2 0,-5 14 0,3 4 1,-1 2 0,-11 8 1,-7 1-30,0 5 1,-15 8-1,1 1 1,-8 1-44,-4 0 0,-8 3 0,-4-5 128,-4-2 0,-4 4 1,-6-3 15,-10-1 1,-2-2 0,-10-3-1,-4 1 65,-5 0 1,-1 6 0,-6-3 8,3-5 1,-5 6 0,4-8 43,-1-1 1,3 1 0,-5 2-1,-3-4-62,-2-7 0,5 3 1,-1-4 37,-2-6 0,-1 2 1,-3-8-1,1 0 25,-1-4 0,0-4 0,1-2-56,-1 0 1,1-2 0,-1-4 0,1-6-5,-1-4 1,6-8-1,3-2-48,1-2 1,-4-1 0,7-7-7,1 0 1,8-5 0,4-3-1,5 0-139,7 0 0,0-3 0,10 5 69,2 2 1,2 5-1,4 3 83,4 2 1,10 0 0,10-3-1,3 1 42,9 2 0,6 0 0,11-6 41,5 1 1,5-1 0,11 0 1,1 1 1,3 7 0,-5 2 0,4 2-169,3 0 1,-7 6 0,3 8-96,-5 3 1,6-5 0,1 6-128,-5 2 0,3 2 1,-15 2-1,-1 2 317,-9 4 0,1 4 0,-9 7 0</inkml:trace>
  <inkml:trace contextRef="#ctx0" brushRef="#br0">14576 15440 7569,'-10'8'-57,"0"-4"1,4 8 0,-4 2 0,-2 4 0,2 4 0,2 3 0,4 3 0,0 2 0,0 0 126,-2 0 1,0-1 0,6 5 0,0-2-29,0-2 0,0-7 1,0 5-1,0-2-43,0-4 1,0-2 0,2-4-126,4-4 1,-2 1 0,8-7-497,2-2 622,2-2 0,2-10 0,0-1 0</inkml:trace>
  <inkml:trace contextRef="#ctx0" brushRef="#br0">14576 15440 7569,'-10'-18'-1156,"2"0"833,8 1 323,0 7 0,0 4 0,0 12 129,0 6 1,6 5 0,0 7-1,0 4 32,1 0 1,-3 6-1,6-5-115,-2 5 1,0 8 0,-4 0 0,2-3-4,-2-1 1,-2 0 0,-2 1-42,0 3 1,0 2 0,0-5 18,0 3 0,-2 0 0,-2-6 0,-4-1-18,-2 1 0,6-6 1,-4-2-11,0-3 0,6-1 1,-3-6-141,3 0-169,2 0-74,0-8 390,0-2 0,7-24 0,3-4 0</inkml:trace>
  <inkml:trace contextRef="#ctx0" brushRef="#br0">14558 15512 7569,'-10'-12'-14,"4"0"1,4-2 0,2-2 0,2-2 36,4 0 0,4 8 0,8 2 1,-1 2 153,1 0 1,2-1 0,2 3-83,2-2 1,6 0-1,-5 6 1,3 0-24,4 0 1,4 0 0,3 0-77,3 0 0,8 6 1,-1 0-1,7-2 2,3-2 1,7-2 0,-5 0-16,3 0 0,1 0 1,9 0-1,1 0 21,3 0 0,1 0 0,-2 0 20,7 0 1,-5-6-1,-1 0 30,-5 2 1,-8 2 0,-1 2-1,-1 0 59,1 0 0,-1-6 0,5 0 32,-3 2 0,1 0 0,5 0-127,1-2 0,-1-6 0,-1 6 0,-3 2-25,-1 2 1,-1-4-1,7 0 63,-1 2 1,1-4-1,-3 2-28,-3 2 0,-1 2 0,-9 0 1,-5-2 30,1-2 1,-9 0-1,-3 6 21,-8 0 1,-4-6-121,-4 1 1,-5-1-244,5 6 1,-14 0-48,-10 0 1,-8 0-1,-12 0-3,-3 0 0,-5 6 0,-10 1 0,-2 1-100,-1 0 1,-9 6 0,2-2 432,-3 4 0,-5 4 0,-3 4 0,-13 4 0,-9 7 0</inkml:trace>
  <inkml:trace contextRef="#ctx0" brushRef="#br0">15254 16173 7569,'-43'18'-184,"5"-6"0,-4-2 0,5-1-364,1 1 0,2-4 548,4 6 0,-11-8 0,3 4 0</inkml:trace>
  <inkml:trace contextRef="#ctx0" brushRef="#br0">14665 16226 7569,'-18'0'0,"0"0"-143,0 0 1,0 2 29,1 4 325,7-4 1,2 8-23,8-4 0,8-4 1,5 4-61,9-4 1,0-2-1,10 0 1,4 0-7,3 0 1,5 0-1,-2 0-20,5 0 0,7 0 1,3 0-55,3 0 0,13 0 1,-1 0-1,3 0-45,5 0 1,1-6 0,10-2-48,5-2 1,-44 7-1,1 0 1,4-2-1,1-2 1,0 1 0,1 1-89,1-1 0,1 2 0,-1-2 1,-1 2-1,2 1 0,1 2 101,1-2 1,1 0 0,3-1 0,-1 2 0,-2 2 0,-1 2-22,-1 1 0,-1 0 0,-3-1 0,-1 0 0,2 2 1,-1 2-1,0-1 0,0 0-36,-2 0 1,-1 0 0,-4-3 0,-1 0 0,43 5-103,-7 1 0,-3-6 0,-12 4 128,-7-4 1,-9-2 0,-7 0 0,-6 0 127,-5 0 0,-9 0-28,-4 0 0,-12-2-158,-6-4 0,-4-4 0,-4-5 66,-4 3 52,-12-4 0,-6 8 0,-3-4 0,3 6 0,0 4 0</inkml:trace>
  <inkml:trace contextRef="#ctx0" brushRef="#br0">17951 15333 7569,'-9'2'95,"1"6"1,2 12-1,-2 13 1,0 13-1,0 8 1,2 3 83,-2 3 0,4 1 0,-6-1-236,2 6 1,-4-5 0,6 1-1,2-3 18,2 1 0,2-1 0,0-7 0,0-2-216,0-3 255,0 1 0,0-2 0,0-3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FF0000"/>
    </inkml:brush>
  </inkml:definitions>
  <inkml:trace contextRef="#ctx0" brushRef="#br0">2572 14850 7569,'-10'-8'-556,"-6"5"1,4-9 492,-3-2 91,5 6 0,10 0 0,12 8 0,3 0 0,3 0-4,0 0 0,2 0 0,2 2 0,4 2-14,1 2 1,1 0 0,4-6-20,-2 0 1,5 0 0,7 0 0,0 0 3,1 0 0,3 0 1,8 0-1,-1 0 0,-3 0 0,2 0 14,3 0 1,11 0 0,-1 2 0,5 2 0,1 2 0,8 0 0,3-6 15,-1 0 1,0 2 0,-5 2-13,1 1 0,1 3 0,-7-4 0,1 2 18,-1-2 1,6-2-1,1-2 1,-3 0 0,5 0 0,-1 0 0,2 0 3,5 0 1,-3 0 0,6 0-17,9 0 1,-1 0 0,2 0-16,-2 0 1,-45 0 0,0 0-1,47 0 1,2 0-8,0 0 0,-7 0 0,1 0-9,-4 0 0,-6 0 0,-3 0 7,-5 0 0,-9 0 0,5 0 0,-3 0-8,3 0 1,-1 0 0,3 0-9,-8 0 1,3 6 0,-5 0 9,5-2 0,-5-2 0,-1-2 1,-1 0 7,1 0 0,-5 0 1,5 0 1,-3 0 1,5 0-1,-7 0 1,-3 2-2,-6 4 0,-7-4 0,-9 4-67,-4-4 0,-4 4-20,-9 0 1,-1 2 18,-4-2 1,-6 2 53,-12 4 1,-10-2-1,-7-6 10,1 2 1,-6 0 0,-2-6 0,-6 0 13,-5 0 1,1 0 0,-8 0 13,-1 0 0,-5 0 0,-3 0 0,-5-2-10,-1-4 1,3 4 0,-7-4-7,-7 4 1,1 2 0,-11 0-7,-1 0 1,-8 0-1,-4 0 1,-1 0-3,1 0 1,-4 0 0,4 0-86,-3 0 0,-1 0 0,48 0 0,-1 2 86,0 1 1,1 0 0,-48-1 0,50 1 0,0 2 0,0-2 0,-1-1 5,0 1 0,-1 0 1,-1 2-1,1-2 0,0-1 1,1 0 2,1 1 1,0 0 0,-1 1-1,-1-2 1,-48-2 25,48 0 0,1 0 0,-47 0 1,3 0-1,7 0 2,6 0 0,3 0 0,11-2 9,3-4 1,5-2-1,7-6 1,1 5-50,-1 1 1,6 0 0,3 4-67,1-2 0,-4 0 0,7 8 10,1 4 1,2-4-1,3 6 1,-1-2 6,0 0 1,0 2 0,3-5 31,3 3 1,-2 0-1,6-4 101,-1 4 1,5-4-1,-2 4 1,4-2-59,2 2 1,6-4 98,0 4-96,8-4 0,0-2 0,14 0-23,8 0 0,12-6 1,2 0-2,7 2 0,7-4 0,10 2 1,3 2-1,7 2 0,9 0 1,5-2-4,1-2 0,4 1 0,9 5 6,1 0 0,-41 0 0,1 0 1,-1 0-1,-1 0 0,2 0 1,-1 0-84,1 0 1,-1 0-1,3 0 1,0 0-1,2 0 1,3 0 81,5 0 0,1 0 0,-3 0 0,3 0 0,9 0 0,2 0 0,-1 0 0,-1 0-154,3 0 0,1 0 0,1 0 0,1 0 0,4 0 1,2 0 161,1 0 1,1 0 0,-1 0 0,0 0 0,-3 0 0,-1 0-17,-2-1 1,-1 2 0,-9 2-1,-1 1 1,-4 2 0,-1 0-1,-4 2 1,-1 0-29,-3 1 0,-1 0 0,-2-1 0,-1 0 0,-5-1 0,-1 0-109,45 5 0,-11-6 0,-7 4 0,-7-2 142,-11-4 0,-1 4 0,-13-2 0,3-3 0,2-1 0,-3-2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FF0000"/>
    </inkml:brush>
  </inkml:definitions>
  <inkml:trace contextRef="#ctx0" brushRef="#br0">8556 5933 7569,'-12'0'-995,"0"0"1100,-2 0 0,0-8 0,2-4 1,7-4 228,3-2 1,2 6-280,0 1 1,7 1 0,5-2 0,4 6 0,4 4-78,4 2 0,4 2 0,7 2 8,1 2 1,2 8 0,4-2 0,5 3-68,5 3 0,9-6 0,7-2 0,5 0 47,5 0 1,1-4 0,-2 4 34,7-2 1,-1-2-1,4-6 1,7 0 15,3 0 0,4 0 0,-48 0 0,-1 0-47,50 0 1,-50 0 0,1 0 0,48 0 22,-48 0 0,-1 0 0,49 0 0,-3 0 0,-3 0-35,-2 0 1,-13 0 0,3 0-57,-8 0 1,-9 0 0,-3 0 54,-1 0 0,-9 0 0,-7 0 1,-2 0 17,-5 0 1,-9 0 0,-6 0 59,-4 0 0,-8 0-4,0 0 1,-10-6 0,-2 0-1,-12 2 31,-10 2 1,-6 2 0,-8 0-65,1 0 0,-9 0 0,-4 0 1,-3 0 86,-3 0 1,-5 0 0,-3 0-140,-1 0 0,-9 0 0,-9 0 24,-6 0 1,-1 2 0,38 0 0,-1 0 0,0 1 0,1 0 3,-49 1 0,43-3 0,0 0 0,2-1 0,-1 0-20,-2 0 1,-1 0 0,1 0 0,-1 0 0,-2 0 0,-1 0 0,-1 0-1,1 0 38,0 0 0,1 0 0,6 0 0,1 0 1,-1 0-1,0 0 49,2 0 1,-1 0-1,-44 0 1,4 0 28,7 0 0,15 0 0,13 0 0,11 0 109,11 0 0,8 0-114,10 0 1,12 0 0,14 0-1,22 0-28,20 0 0,21 0 1,19 0-21,9 0 0,-46-3 1,1 0-1,2 0 1,1 0-66,3 1 0,-1 0 0,0 1 0,-1 0 0,0 1 1,-1 0-1,-1 0 0,0 0-94,-4 0 0,1 0 0,48 2 142,-50 1 0,-1 0 0,49-1 0,-3 8 0,-46-5 0,1 0 0,1 1 0,1 0 0,1 0 0</inkml:trace>
  <inkml:trace contextRef="#ctx0" brushRef="#br0">15504 5004 6804,'0'-12'110,"0"4"104,0 6 0,0 0 1,0 14-1,0 4-152,0 6 1,0-1 0,0 7 0,0 0 17,0 0 0,0 2 1,0 5-30,0 1 1,0 0-1,0 0 1,0 1 32,0 5 0,-2-4 1,-2 5-22,-2 1 1,-1-4-1,3 5 1,-2 1 9,2 0 1,-4-5 0,2 7-37,2 2 1,-4-7-1,2-1-4,2-4 0,2-8 1,0-3-1,-2-1-37,-2-4 1,0-2-5,6-2 1,0-6 59,0 0 216,0-8-172,0 4 1,2-10-136,4-4 1,-2 2-1,8-6 1,2 2 1,-4 0-82,2 2 1,-1 4 0,7-4 42,0 4 0,0 2 0,0 0 0,0 2 14,0 4 1,5-4 0,3 4 77,2-4 1,2 4 0,6 0 0,1-2-10,5-2 1,4 4 0,7 0 71,1-2 1,7-2 0,3-2-11,-1 0 1,7 0 0,-3 0 0,7 0 3,3 0 0,8 0 0,-1 0-35,3 0 0,0 0 0,-1 0-42,-3 0 1,-5 0 0,5 0-15,2 0 1,3-6 0,-1 0 0,-4 2-43,-5 2 1,1 2-1,-4 0 32,-5 0 1,-1 0 0,-9 0 0,-4 0 5,-7 0 0,3-2 0,-5-2 21,5-2 1,-4 0 0,-3 6-3,-1 0 0,-2 0 0,-7 0 1,1 0 0,0 0 1,-3 0 0,-3-2-27,-6-4 1,-4 4 0,-2-4-19,0 4 1,-6 2 0,-3-2-220,-1-4-30,-2 4 0,-8-6 0,-4 8-6,-5 0 0,-13 0 0,-4 0 301,0 0 0,-14 0 0,5 0 0</inkml:trace>
  <inkml:trace contextRef="#ctx0" brushRef="#br0">15379 5111 7569,'18'-2'-50,"2"-2"1,4-2-1,6 2 1,5 2 0,7 0-1,6-2 1,1-2 0,1 2-1,0 2 199,5 2 1,-1-6 0,7 0 0,-1 2-96,-1 2 1,7 2 0,-5 0-31,3 0 0,1 0 1,7 0-1,-1 0 1,3 2-77,3 4 0,-2-4 0,9 4 58,1-4 1,-1-2 0,3 0 0,6 0 54,4 0 0,3 0 0,1 0-122,-6 0 1,-4 0-1,-3 0 72,-5 0 1,-6 0-1,-9 0 1,-5 0-30,-1 0 1,-2 0-1,-7 0-23,1 0 1,-9 0-1,-3 0 14,-4 0 0,-5 0 1,-3 0-1,-4 0 8,0 0 0,-6 0 0,3 0 14,-3 0 0,-2 0 0,0 0 0,0 0 1,0 0 0,0 0 71,0 0 0,-1 0 0,1 0-98,0 0 0,-6 0 0,0 0 65,2 0 54,2-8 1,0 4-39,-5-8 0,-1 8-87,-4-2-10,4 4 25,8 2 0,-6 0-100,0 0 96,-8 0 1,4 2 0,-8 4 30,0 6 0,0-2 0,0 2 5,0 2 0,0 2 0,0 4 0,0 2 21,0 2 1,0 1-1,0-1 0,0 6 1,0 2-1,0 1 1,0 1 38,0 4 0,6-4 1,0-5-19,-2 3 1,-2 0 0,-2 0-1,0-2 0,0-3 0,0 3 0,0-4 26,0 0 0,0-6 1,0 3-88,0-3 0,0 4 0,0 0-11,0-2 1,6-2 0,2-4 0,2-3-84,3-1 0,-3-6 1,2 4-227,2-2 0,-4-2 22,2-6 1,-6 0-403,6 0 709,-8 0 0,-4-8 0,-10-2 0</inkml:trace>
  <inkml:trace contextRef="#ctx0" brushRef="#br0">7127 8774 6832,'8'-9'6,"4"3"0,4 4 1,2 2-1,1 0 1,3 0-1,4 0 0,2 0 1,4 0 102,1 0 0,11 0 0,4 0 0,3 0-73,3 0 0,-1 6 1,3-1-1,2-1-7,1-2 1,15-2-1,-1 0-10,6 0 1,17 0-1,-44 0 1,1-2-1,0 1 1,1-2-3,1 1 1,1-1 0,1-4 0,-1 0 0,1 2 0,-1 0 0,4-1 0,-1 0-74,3-1 0,-1 2 0,2 2 0,0 0 0,-1-2 1,1 0 79,-1 1 0,1 0 0,-4 1 0,-1 0 0,-1 3 0,-1 0-29,-1 0 1,-1 0 0,0 0 0,-1 0 0,1 0-1,-1 0 1,0 0 0,0 0-44,48 0 1,-49 0 0,1 0-1,46 0 51,0 0 1,1 0 0,-7 0-19,2 0 0,0 0 0,-5 0 1,-1-2 51,0-4 0,1 4 0,-1-6 68,0 0 0,-5 6 0,-3-4-136,-2 4 0,-9 2 0,-11 2-21,-3 4 1,-4-4-1,-3 4 1,-3-2-47,-2 2 1,-1-4 0,-3 4 49,2-4 0,-1-2 0,-7 0 7,-4 0 0,3 0 0,-5 0 0,0 0 344,-4 0 0,-4 0-268,-2 0 95,-1 0 0,-5-6-136,0 0 0,-10-6-29,-2 6 1,-8-2-2,-10 2 0,-5 4 0,-3-4 0,-2 4 27,-4 2 1,-1-2 0,-3-1 49,0-3 1,0 0-1,1 6-31,-1 0 1,-6 0 0,-1 0-29,-3 0 1,-2 0-1,-5 0 1,-3 2-31,-3 4 1,-7-4 0,-11 3-24,-7-3 0,-3-2 0,-4 0 33,-5 0 1,-1 0 0,45 0 0,-1 0 0,1 0-1,-1 0 22,-2 0 1,1 0 0,1 0 0,0 0 0,-44 0 108,6 0 0,-8 0 1,13-2-1,7-3 0,0 3 0,15-4-103,1 4 0,3 2 1,12 0-1,7 0 13,3 0 1,10 0-111,4 0 0,14 0-30,10 0 1,16 6 0,14 2 136,4 1 0,17-5 0,5 4 0</inkml:trace>
  <inkml:trace contextRef="#ctx0" brushRef="#br0">14576 8774 7243,'-8'-9'-23,"8"1"0,11 2 0,11 0 1,8 2-1,6 2 0,6 0 0,7-2 1,7-2 248,3 2 1,17 2 0,1 2-123,8 0 1,7-6-1,1 0 1,4 2-38,2 2 0,-1 2 0,-46 1 1,1 0-126,1 2 0,1 0 0,-2-2 0,-1 0 1,-1 2-1,-1 0-4,2-2 0,0 0 0,47-1 0,2 0 0,0 0-53,-1 0 0,-5 0 0,-10 0 87,-1 0 1,-19-6 0,-5 0 0,-15 0 46,-7-2 66,-10 6 0,-12-12-84,-16 8 0,-18-6 0,-18 6-51,-10 2 0,-15 2 0,-11 2 0,-11 0-44,-10 0 0,-1 6 0,-5 0 67,2-2 1,46 0 0,1 0 0,-47 2 0,46-3 0,0 0 19,-3 1 1,-1 0-1,3-3 1,-1 0-1,-2 3 1,1 0-8,2 0 1,1 0-1,-45-2 1,-3 4 30,2-4 0,10-2 0,9 0 1,7 0 0,5 0 0,-1 0 0,9 0-28,7 0 0,5 0 0,12 0 50,4 0 1,-1 0-55,7 0 1,8-2-1,12-2 17,8-2 1,16-2-1,14 4-77,5-2 1,19 0-1,1 6 1,11 0-268,7 0 341,-3 0 0,13 0 0,-6 0 0</inkml:trace>
  <inkml:trace contextRef="#ctx0" brushRef="#br0">2536 15476 7569,'-11'0'-859,"-1"0"919,8-8 0,2 4 0,10-6 7,2 2 0,1 0 1,7 4-1,0-2 1,0-2 0,2 4 14,4-2 0,-2-2 1,9 4-1,5-2 43,4 3 1,9-1 0,1 0-14,7-2 0,1 0 1,6 6-64,-3 0 0,7 0 0,-3 0 0,3 0-64,-3 0 0,4 0 0,-3 0 21,3 0 0,3 0 1,-3 0-28,-3 0 1,3 0 0,-3 0 0,3 0-3,3 0 0,1 6 0,3 2 25,1 1 0,2-5 0,-1 2 19,5-4 1,-2-2-1,3 0-14,1 0 1,-3 6-1,1 0 1,0-2-16,-1-2 1,5-2 0,-6 0-1,1 0 1,-3-2 0,-7-2-18,-1-2 1,0 0-1,-1 6-12,-5 0 0,5-6 1,-5 0-1,3 3 11,-3 1 1,-3 0 0,-9-2 10,1-2 1,-8 0 0,-3 6-6,1 0 0,-8 0 0,1 2 0,-7 2-12,-4 2 1,-2 2 0,-6-5 6,0 3 0,-7 0-61,1-6 60,-8 8 1,-4-4 0,-12 6 23,-3-2 0,-11-2 1,-4-6-19,-4 0 0,-9 6 1,-5 0 8,-4-2 1,-7 0 0,-3 0 0,-1 2-16,-5-2 1,-1-2 0,-3 0-16,1 4 1,-6-4 0,-3 4 25,-1-4 0,3-2 0,-7 0 1,-4 2-21,-5 4 0,-3-4 1,2 4 32,-6-4 0,46-1 1,1 0-1,-1 0 0,0 2-35,3-1 0,-1 2 0,2-1 0,-1 0 0,-1-3 0,1 0 52,-49 0 1,49 2 0,0 1 0,-43 3 0,2-2 1,2-2 0,1-2 0,1 0-10,0 0 0,7 0 0,5 0-3,3 0 1,11 0 0,3 0 0,7 0-7,5 0 1,-1 6 0,7 0-1,2-2 1,4 0-1,5 0-1,1 2 0,6 2 0,-4-4 2,2 2 1,3 0-1,5-6 1,2 2 0,4 4 0,-4-4-10,4 4 0,-4-4 108,-2-2 1,7 2-81,-1 4 36,0-4 35,2 6-77,2-8 1,10 0 0,6 2 26,10 4 0,7-4 1,13 4 11,4-4 1,4-2 0,9 0-43,5 0 1,5 0 0,13-2 0,5-2-34,4-2 1,10-6 0,-46 8 0,0 0 2,1-1 1,1 0 0,4 0 0,1 0-1,0-2 1,1 0-36,-1 1 0,1 0 0,3 1 0,-1 0 0,-1-2 0,-1 0 0,3 1 0,-1 0 45,2-1 1,-1 1-1,-2 0 1,-1 2-1,0-2 1,0 0 10,-2-2 1,1 2 0,0 1 0,1 2 0,-5-1-1,-1 0 9,46-4 0,-4 6 0,-3-4 0,-3 4 6,-8 2 1,-5-2 0,-7-2-34,-3-2 0,-5 0 0,-9 6-41,-4 0 0,-7 0 0,-11 0 1,-6 0-284,-4 0 0,-4 8 342,-5 4 0,-3-4 0,-8 2 0,0 0 0,0 2 0,0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FF0000"/>
    </inkml:brush>
  </inkml:definitions>
  <inkml:trace contextRef="#ctx0" brushRef="#br0">2912 8417 7569,'17'-16'-66,"3"2"1,4 4 0,4 0 0,4 0 0,1-1 0,5-1 0,0 2 0,-1 0 0,1 2 136,4 0 1,2 0 0,5 4 0,-1-2 38,1 2 1,11 2 0,3 2 0,1 2-82,-5 4 1,1-2 0,-4 8-13,-5 2 0,-3 8 0,-3 3 1,-9 3-16,-10 4 0,-8 4 1,-6 3-1,-6 5 6,-4 2 0,-12 1 1,-10 7 21,-14 0 1,-9-7 0,-13 1 29,-4 2 0,-3-7 0,-9-3 0,-1-6-43,-4-4 1,-5-3-1,-5 5-50,4-2 0,-7-10 1,3 0-27,-6-6 1,42-12-1,0 0 1,-40 3-1,8-5-46,9-5 0,11-13 1,1-12 109,9-4 1,13-10 0,4-5 7,11-9 0,15 1 0,12-11 1,17-3 61,21-5 1,16-1 0,-19 41-1,3 2-65,1 1 0,1 1 1,9 0-1,2 2 0,2 4 1,1 3-41,1 1 1,1 2-1,0-1 1,-1 2-1,-4 6 1,-1 2-1,0 1 1,-1 0-131,0 3 0,0 1 0,40 0-191,-2 12 0,1 3 0,-9 9 0</inkml:trace>
  <inkml:trace contextRef="#ctx0" brushRef="#br0">3162 10329 7569,'-2'-10'-2,"0"4"0,0 2 1,6 0-1,6-2 0,7 2 20,5 2 1,10 2 0,-2 0 0,4 0 43,1 0 0,9 0 0,4 0 0,3 0 44,3 0 1,1 2 0,1 4-54,-3 6 1,-3 4 0,-14 2 0,-2 2-125,-5 4 1,-3-2 0,-10 5 24,-4-1 1,2 4 0,-10-4 0,-6 0 20,-8-1 0,-10 5 0,-8-4 74,-8 2 1,-11-6-1,-1 1 21,-3-3 0,-5-4 1,-2-2-11,-1-2 1,-7-8-1,5 4 1,-3-2-42,-3 0 1,3 0 0,1-8 0,1-4 1,3-4 0,5-10-24,1-4 1,9-4 0,6-7-1,9-1-69,3 0 1,10-7 0,12-3-8,8 0 0,16-3 0,15 7 35,11 2 1,14 2 0,7 5-22,9 3 0,5 4 0,6 10 1,-1 4-162,-3 6 0,-6 4 1,3 4 225,-7 4 0,10 12 0,-9 10 0</inkml:trace>
  <inkml:trace contextRef="#ctx0" brushRef="#br0">2340 12366 7569,'-10'-17'-90,"2"-1"0,8 0 1,0 0-1,0 0 0,0 0 1,2 0-1,4 0 0,6 3 1,4 1-1,2 2 120,0-2 0,7-2 1,3-2-1,4 2 133,4 4 0,-3-4 0,15 5-29,2-5 0,1 0 0,5 2 0,3 4 0,7 2-35,3 4 1,3 2 0,1 2-121,5 0 1,-3 0 0,6 0 0,-1 0 18,-5 0 0,-1 8 0,-5 4-41,-3 4 1,-13 4 0,-11 3-1,-4 7 1,-11-2 0,-5 2-11,-8 2 1,-6 7 0,-12 5-1,-10 2 43,-16 3 0,-13 9 0,-15-1 10,-1-5 0,-15 2 0,5-9 0,-1-1 68,3-8 0,7 0 1,-5-9-48,-3 1 1,-1-2 0,-5-8 4,-3 0 0,3-6 0,-5-2 0,2-3-62,-1-3 0,1-10 0,5-7 7,1-9 0,7-6 1,5-8-1,3-2 75,3-3 1,9-5 0,10-6-128,15 5 0,9-5 0,10 7-1,0-1 0,10 2 1,9 10-1,15 3-12,12 1 0,7 8 0,7-4 16,5 0 0,11 9 1,5-3 10,6 6 0,-1 4 1,9-2-1,-4 6-95,-1 4-170,-9 2 1,6 8 0,-5 2 0</inkml:trace>
  <inkml:trace contextRef="#ctx0" brushRef="#br0">2536 14100 7569,'-9'-8'-69,"1"-2"1,10-6 0,4 4 0,5 4 0,7 2 0,6 0 0,8 0 0,8 0 39,7 0 0,19-5 1,7 3-1,10-2 1,11-2 148,5 2 0,-43 3 0,1 0 1,-6 3-1,-1 2-31,48-2 1,-1 4 0,-8 8 0,-9 10-72,-11 10 0,-7 5 1,-11 5-1,-3 2-65,-7 2 1,-11 7 0,-8-1-22,-8 3 1,-8 3-1,-14 0 43,-10-1 0,-16 1 1,-15-1-1,-11 1 58,-11 0 0,-11-7 1,36-23-1,-3-2-10,-1 0 1,-1 0-1,-2-1 1,-1-3-1,-1-2 1,-1-2-1,-2-1 1,0-2-109,0-1 0,-1 0 0,1-2 0,-1 0 0,-2-2 0,-1 0 81,-1-2 1,1-2 0,5-5 0,1-2 0,-4-3 0,1-2 9,3-3 1,1-2-1,2-5 1,1-2 0,0-1-1,2-1 1,3-2 0,1-2 2,2-1 1,3-1 0,-31-34 0,17-6-21,11 5 0,12-5 0,20 3 0,10-5-137,12 1 1,20-4 0,26 9 37,13-3 0,-23 33 1,3 2-1,8 0 0,4 0-121,4 1 1,3 1-1,-1 5 1,2 2-1,8 0 1,1 1 230,3 2 0,1 4 0,8 1 0,5 4 0,-22 9 0,4 3 0,1 2 0</inkml:trace>
  <inkml:trace contextRef="#ctx0" brushRef="#br0">9663 16530 7569,'-17'-8'70,"1"-2"1,6-6 0,10 5 0,10 5 0,8 4 0,5 2 0,5-2-81,0-4 0,14 4 1,-1-4-1,11 4 114,7 2 1,7 0-1,11 0 1,11 0-57,11 0 1,-48 0 0,1 0 0,6 0 0,1 0-1,-1 0 1,-1 0-32,-1 0 0,-1 0 1,0 0-1,0 0 1,-2 0-1,1 2-39,-1 0 1,1 2 0,0-1-1,-1 2 1,0 1 0,-1 2-1,-1-3 1,0-1-309,44 4 0,-6 0 1,-6-4 95,-5 2 1,-19 6 0,-9-6-84,-10-2 0,-12 4 222,-23-2 0,-18 6 1,-29-6 84,-16-2 1,-19 0-1,-12 0 115,-11 2 1,47-3-1,-1 0 1,0-3 0,-1 0-6,1 0 0,1 0 0,-2 0 0,1 0 0,-40 0 0,7 0-19,8 0 1,7 0-1,9 0-207,9 0 0,9 2-492,9 4 618,16-4 0,4 14 0,16-7 0</inkml:trace>
  <inkml:trace contextRef="#ctx0" brushRef="#br0">11396 6165 7569,'18'-8'-56,"2"-2"1,4-7-1,7-1 1,7 2-1,8 2 1,3 2-1,9 0 1,3 2 0,5 4-1,-1 2-10,1-2 1,-3 4-1,5-4 1,-7 4 30,-5 2 0,0 0 1,-15 2-1,1 2 26,2 2 0,-13 6 0,3-4 0,-6 2-39,-6 4 0,-10-4 0,-6 2 19,-4 2 0,-6 2 1,-8 1-1,-14 1 14,-12 0 1,-13-2 0,-13-2 18,-5-2 1,-5-6-1,-11 4 10,1-2 1,-1 0 0,-8-4-1,-2 2 12,1-2 0,7 4 1,8-3-16,7-1 0,9-2 0,3 0-19,12 4 0,17-4 0,7 4-30,4-4 0,20-2 0,16 0 28,22 0 0,25 0 0,26 0-12,11 0 0,-42 0 0,3 0 0,3 0 0,1 0 0,4 0 0,3 0 22,5 1 0,2-2 0,0-2 0,1-2 0,5 0 0,-1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FF0000"/>
    </inkml:brush>
  </inkml:definitions>
  <inkml:trace contextRef="#ctx0" brushRef="#br0">7377 7434 7569,'-18'-18'-20,"6"0"0,2 1 0,4 1 0,10 4 0,12 6 0,14 2 0,12 0-22,11-2 1,11 0 0,13 6 0,11 0 0,9 0 64,-44 0 0,1 0 1,2 0-1,1 0 1,-1 0-1,-1 0 1,3 1-1,1 0-26,3 1 1,-1 2-1,0 0 1,1 2-1,7 2 1,1 2-1,2-1 1,1 0-162,3 0 1,1-1-1,1-1 1,1-2-1,3 0 1,1 0 0,4 0-1,2 0 127,3 1 1,1-2-1,2-2 1,0 0 0,3 1-1,1 0-115,-1-2 1,0 0 0,3-1 0,-1 0 0,-2 1 0,0 0 0,-4 1 0,-1 0 98,-4 1 1,-2 0 0,-8 1 0,-3 0 0,-6-2 0,-3 0 20,-5 1 0,-1 0 1,-2 0-1,-3 0 1,34-1 41,-9 4 0,-21-4 1,-15 4 30,-11-4 1,-18-2 0,-20 0 36,-18 0 1,-18 0 0,-23-2-36,-9-4 0,-27 4 0,46-1 1,-1 0-1,-6 1 0,-1 2-24,-4 0 1,-1 0 0,-5 0 0,-1 0 0,-6 0 0,-1 0-83,-3 0 1,-1 0 0,0 0 0,-2 0 0,-3 0-1,-1 0 37,0 0 1,0 0 0,-2 0 0,-1 0-1,-5 0 1,-1 0 0,2 0 0,0 0 10,1-1 1,-1 2 0,2 1-1,0 2 1,-1-1 0,1 0 8,4-2 1,2 2 0,8 0 0,3 2-1,5-2 1,1 0 0,3-1 0,1 0 20,5-1 1,1-1 0,1 1 0,3-2 0,-32 1 357,7 0 0,23 6 0,13 0-271,12-2 0,12-2-75,17-2 1,24 0 0,31-2 0,21-2-13,23-2 0,-39 0 0,3-1 0,11 1 0,3 0 3,4-2 1,3 0-1,6-1 1,2 0-1,3 1 1,1 0-1,4 1 1,2 0-174,3 1 1,1 0 0,-29 4 0,1 1-1,0 0 1,-2-1 0,-1 0 0,-1 0 166,34 1 0,-3 0 0,-7 1 0,-2 0 1,1 1-1,-1 0-56,1 2 0,-1 0 0,-3-1 0,-2 0 0,-4 3 0,-1 0 0,-4 0 0,-1 0-163,-4 0 1,-1 0 206,-5 1 0,-1 0 0,2 2 0,1 0 0,-5-2 0,1 0 0,0-1 0,1 0 0,-1 1 0</inkml:trace>
  <inkml:trace contextRef="#ctx0" brushRef="#br0">16540 8828 7569,'0'-18'-643,"0"0"625,0 0 0,0 7 1,0-1-1,0-2 1,2 0-1,2 0 1,4 2-1,4-2 1,6 0 78,4 2 1,12-2-1,1 6 1,13-1-1,10-3-32,7 2 0,-1 0 0,3 6 0,6-2-106,9 2 1,5 0 0,4 0 39,5-2 0,1 0 0,-46 5 1,1 0-1,-1-1 0,-1 0-8,2-1 0,0 0 1,45-3-1,-6 6 1,-10 0-33,-9 0 1,-15 0 0,-3 0 30,-10 0 0,-9 6 67,-5 0 1,-8 8 2,-16-2 0,-16-4 1,-22 0 20,-7 0 0,-15-4 0,-11 6-26,-5-2 0,-3-1 0,-5-3 0,-5 2-7,-4-2 0,-13 4 1,48-4-1,-1 0-11,-2 1 1,-1 0-1,2-3 1,1 0 0,2 1-1,1 0-3,-2-2 0,0 0 0,-45-1 0,4 0 0,8 0 12,7 0 1,13 0 0,9 2-16,12 4 0,11-4-12,15 4 1,10-4-1,14-2 1,22 0-8,23 0 1,23 0-1,13 0-13,12 0 1,-45 0 0,1 0 0,7 0 0,1 0 3,0 0 0,-1 0 0,1 3 1,-1 0-244,1-1 1,0 2 0,-1 3 0,1 0 0,-1-2 0,1 0 0</inkml:trace>
  <inkml:trace contextRef="#ctx0" brushRef="#br0">3751 10061 7569,'20'-6'-144,"2"0"1,4 2-1,-1 0 1,3 0-1,0-2 1,4 2-1,1 2 1,3 2-1,0 0 0,6 0 1,-1 0-1,1 2 156,2 4 0,1-4 0,9 6 0,-1-2 9,1 0 1,0 8-1,1-4-16,5 0 0,5 4 1,11-6-1,3 0-4,2 0 0,3-2 0,7-6 4,4 0 1,-1 0 0,7 0 0,-50 0 0,1 0 9,1 0 0,-1 0 0,49 0 0,-1 0 1,-3 0 0,4-2 0,-6-2-10,-1-2 0,-7 0 0,0 6 1,5 0-4,-1 0 0,8 0 0,0-2-75,1-4 1,-48 5 0,1 0 0,-3-3 0,1 0 68,2 0 1,-1 0 0,49 2 0,-50-2-1,0 0 1,-1 1 0,1 0 20,48-3 1,-46 0 0,-1 0 0,-1 2 0,-1 0-3,3-1 1,0 0 0,-3 0 0,1 0 0,48-7 4,-2 6 0,5 5 0,-9 1 0,-4 0-13,-4 0 0,-9 0 1,3 0-16,1 0 0,-1 0 0,6 0 3,-1 0 1,-9 0 0,5 1-1,-3 3-35,0 2 1,7 0 0,-7-4 28,-1 4 1,-3-4 0,-2 6 1,1 0 0,-1-6 0,1 4 0,-1-4 6,1-2 1,-1 0-1,1 0 1,-1 0 0,-2 0 0,-1 0 1,-3 0 1,-7 0 0,2 0 0,-5 0 0,-1 0 1,-3 0-1,-1 0 110,-2 0 1,-3 0 0,5-2-117,-3-4 0,-7 4 0,4-4 0,-3 4 32,1 2 1,0-6 0,-6 0-18,-1 2 0,1 0 0,-2 0 11,-4-2 1,1 1-1,-7 5 1,-2 0 15,-2 0 1,-2 0-46,0 0 0,-1 0-39,1 0 1,-6 0 34,0 0 0,0 0-5,6 0 0,0 0-12,0 0 30,-1 0 1,-1-2 6,-4-4 1,-12 4 0,-12-4-14,-4 4 0,-9 2 1,-5 0-1,-4-2 4,-2-4 0,-7 4 1,-5-4-1,-4 4 0,-3 2 0,-3-2-10,-1-4 0,-7 4 0,5-4 0,-3 4 2,-3 2 0,3 0 0,-1 0 2,-3 0 0,-1-6 1,-5 0 0,-3 2 1,8 0-1,-7 0 1,-1-2 1,-3 2 0,3 2 1,-4 0 1,1-4 0,-5 4 0,1-4-4,-3 4 0,-2 2 0,0 0 0,-1-2 3,1-4 0,2 4 1,1-4 1,3 4 0,7 2 0,-1 0 2,4 0 0,1 0 1,-1 0-1,-3 0 1,-1 0 0,0 0 0,3 0-4,-3 0 0,1 6 0,-5 0 2,2-2 0,-7 4 0,5 0 0,-1 0-5,5 0 1,-2 4-1,-1-4-9,-1 2 1,5 2 0,-1 4-4,4-4 0,1 3 0,3-5 1,1 2-1,3 0 1,-1-6 0,-5 4 10,-1-2 1,5-2 0,-1-4 8,1 4 0,-7-4 0,9 4 0,-4-2-2,-3 2 0,1-4 0,-1 4 3,1-4 0,5 0 0,1 2-2,-3 2 1,7 0 0,1-4 0,5 2-3,1 2 1,2-1 0,1-5-1,-3 0 0,11 2 1,-11 2-1,2 2 0,3 2 0,-1-4 0,3 2 0,-3-2 0,0 4 0,1-2 0,1-2 0,2 4 0,-3 0 0,1 2 0,8-6 0,-3 4 0,1-2 0,0 0 0,1 6 0,5-6-5,0-2 0,1-2 1,-1-2 1,0 0 0,8 0 0,5 0 2,3 0 0,2 0-16,0 0 1,8 2 16,4 4 0,12 3 0,4 9 0</inkml:trace>
  <inkml:trace contextRef="#ctx0" brushRef="#br0">3572 16477 7569,'-17'0'-393,"-1"0"294,0-8 0,6 4 1,2-8-1,4 0 0,8 2 1,6 2 176,2 0 1,8 6-1,0-4 1,9 4-49,7 2 1,4 0-1,2 0-22,1 0 1,15 0-1,-1 0 1,7 0-3,5 0 0,9 0 0,3 0-22,3 0 0,3 0 1,10 0-1,6 0 17,-48 0 0,0 0 1,0 0-1,1 0 0,-1 0 1,-1 0 4,49 0 1,-48 0 0,-1 0 0,48 0 0,-1 0-8,-4 0 1,-12 6-1,-5 0-20,-5-2 0,-9 4 1,-5-2-28,-3-2 0,-5-2 0,-3-2 0,-8 0-20,-8 0 0,-1 0 0,-7 0-79,-2 0 1,-8 0 96,-2 0 1,-10 0 0,-2 0 9,-10 0 1,-14 0 0,-8 0 40,-7 0 1,-7 0 0,-8 0 13,1 0 0,-7 0 1,-1 0-1,-5 0 46,-7 0 1,1-2-1,-7-2 36,0-2 0,-1 0 0,-5 6 0,3 0-53,3 0 0,0-6 0,1 0-26,-5 2 1,2 2 0,-1 2-35,3 0 0,1 0 0,7 0 0,1 0 3,5 0 0,1 0 1,9 0-11,1 0 1,-1 0 0,11 0 2,-2 0 1,9 0-1,-1 2 1,8 2 5,4 2 1,3 2-9,5-2 1,2-2-26,4 8 47,4 0 0,0 6 0,-2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FF0000"/>
    </inkml:brush>
  </inkml:definitions>
  <inkml:trace contextRef="#ctx0" brushRef="#br0">6716 5057 7569,'2'-10'-550,"4"2"1,6 3 559,4-1 0,2 0 1,0 6-1,-1 0 1,3-2 43,4-4 1,-2 4 0,8-4-1,0 4-31,-3 2 0,9 0 1,-2 0-17,5 0 1,7-6 0,0 0 0,7 2-34,3 2 1,-1 2 0,1-2 26,4-4 1,1 4 0,7-4 0,-5 2 20,-1-2 1,3 4 0,-3-4 16,1 4 1,-5-4 0,1 0-15,-3 2 0,3 2 0,3 2 0,-1 0-1,1 0 1,3 0-1,-3 0-26,1 0 0,-3 0 1,4 0-1,-3 0-5,-3 0 1,3 0 0,1 0-9,1 0 0,-3 2 1,3 2 45,-1 2 0,3 0 1,-3-6-1,-1 2-9,1 4 0,3-4 0,-3 6-12,1 0 1,1-6 0,3 6-13,-1 0 1,-1-4 0,9 6-1,1-2-26,3-4 1,-1 4-1,-4-2-23,5-2 0,1-3 1,7 1 28,-3 4 1,-6-4-1,5 4 1,-1-4 14,0-2 0,-5 0 0,1 0 13,-3 0 0,-3 0 0,1 0 0,-1-2 18,0-4 0,1 4 0,-3-4-2,-3 4 1,3 2 0,-3 0-19,3 0 1,5-1 0,1-3 0,5-2-16,1 2 0,-6 2 1,3 2-12,-5 0 1,7-6 0,1 0 15,0 2 0,5 2 0,-9 2 0,0-2 3,3-4 1,-7 4-1,7-4 37,-1 4 0,-6 0 0,7-2-5,-1-2 1,-3 0 0,7 6-1,0-2-18,-1-4 1,-1 4 0,-3-4-47,5 4 1,4 2 0,3 0 9,-1 0 1,0 0 0,0-2 0,3-2 1,3-2 0,-4 0 1,7 4-21,-1-4 0,-4 4 0,6-4 0,1 4 107,-1 2 1,-4-6-1,4 0-42,-1 3 1,-47 1 0,1 2 0,47 0-19,0 0 0,-47 0 1,-1 0-1,47 0 1,-1 0-2,0 0 0,0-2 1,-3-2-4,1-2 0,-44 2 0,1 2 0,47 2 3,1 0 1,-48 0 0,1 0 0,46 0 0,2 0-6,0 0 1,-48 0 0,0 0-1,0 0 1,1 0 0,45 0 1,0 0 0,-5 0 0,-3 0-2,0 0 1,-5 0-1,9 0 14,-4 0 1,-8 0-1,1 0 3,1 0 0,2 0 1,3 0-1,-1 0 11,0 0 0,-5 0 1,-1 0-23,2 0 0,1 0 1,-3 0-9,-5 0 1,-5 0 0,-2 0 0,3 0-12,3 0 0,-3 2 0,3 2 9,-3 2 0,-9 0 0,-1-6-7,-3 0 1,-7 2 0,-7 1 0,1 3-6,-2-2 0,-3 0 0,-7 0-9,0 2 1,-3 0-1,-1-4-15,-2 4 1,-8-4-1,2 4 111,-5-4 0,-1-2-44,0 0 0,0 0 61,0 0-124,-8 0-65,-2 0-64,-8 0 0,-2 0 0,-4 0 167,-6 0 0,-20 8 0,-6 2 0</inkml:trace>
  <inkml:trace contextRef="#ctx0" brushRef="#br0">1322 8739 7569,'0'-18'-95,"0"4"0,0 8 0,0 12 0,0 10-74,0 8 0,-2-3 1,-4 9-1,-6 2 1,-4 2 148,-2 2 0,-6 5 0,-1 3 0,-1 0 39,0-1 1,0 5-1,4-4 1,1-1-2,5 1 0,6 12 0,10-5 0,2 1-6,4-3 1,12-3 0,13 2-10,9-7 0,20-3 0,11-4-4,2-4 1,5-4 0,-3-9 0,-3 1-10,-3 0 0,-3 6 0,-15 2 5,-3 2 1,-6-5 0,-13 5 21,-5-2 1,-6 6 0,-6-2 0,-6 5 10,-4 7 0,-16-2 0,-6 7 38,-6 3 1,-5 8 0,-9 1-18,-2-1 0,-7-3 1,1 1-1,-4 2 45,-1 1 0,1 7 0,3-7-50,1-1 1,8 3-1,-1 1-26,3 1 1,8-3-1,2 6 1,2-1-24,5-1 0,9 3 0,6-5 2,4 1 0,2 1 0,4 3-56,8-1 0,2-3 1,15 3 9,3-7 1,8-3 0,3-4 0,3-3-9,4-1 0,1-10 0,1 1-13,-4-1 1,-5-6-1,-7 10 1,0-7-29,-1-5 0,-7 4 0,-4-4-85,-4 3 0,-10 5 183,-4 4 0,-20 4 0,-6 7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FF0000"/>
    </inkml:brush>
  </inkml:definitions>
  <inkml:trace contextRef="#ctx0" brushRef="#br0">857 9525 6078,'12'0'-149,"0"0"152,-8-8 3,12 6 1,-6-8 0,8 6-7,0-2 1,-6-2-1,0 2 11,1-6 0,-3 4 0,0 1 1,0 1 48,0 0 1,0-2 0,4 4 0,-2-2 13,2 2 0,2-4 0,1 2-65,1 2 1,-6 2 0,0 2 8,2 0 0,-6 2 1,-2 4-36,-4 6 1,-2 6-1,0 3 1,-2 5 26,-4 2 1,-10 8 0,-10 8-12,-1 1 0,3 1 0,-6 5 45,-2 3 0,-2-4 1,-1 9-1,1-3 23,4-2 1,4-7 0,9 1-39,-1 1 0,8-5 1,4-2-19,4-4 1,2-3 0,0-1-1,2-2-14,4-2 0,4-9 0,10 3-6,3-4 0,5-4 0,8-2 0,0-4 2,-1-2 1,1 0-1,0-4-9,-1 2 1,-1 8 0,-4-3 0,-6 7-5,-4 6 0,-10 12 0,-4 14 4,-5 7 1,-10 9-1,-9 11 14,-10 7 1,-12 3 0,18-42-1,-1 1 1,-2 1 0,0 0 1,-3 0 1,0 1 0,0 3-1,1 1 1,2-3 0,0-1-28,1-1 1,1 0-1,3 1 1,2-1-1,-18 34 43,10 1 0,6-5 0,5-11 0,3-7-13,6-3 1,4-4 0,4-5 6,4-5 1,10-2-1,11-1-6,7 3 0,4 0 0,11-6 0,-3-1-6,-2 1 0,-3 0 0,-7-1-2,-4 1 1,-4 2 0,-10 2 0,-4 3 23,-7 3 1,-3 2-1,-4 5 69,-3 1 1,-5-1 0,-8 1-75,0 0 1,-6-3 0,-2-1 0,0-4-21,1-3 0,-5-1 0,6-6-75,2 0 1,4-1 0,4-1 79,3-4 0,7 4 0,-4-7 0</inkml:trace>
  <inkml:trace contextRef="#ctx0" brushRef="#br0">11307 15190 7569,'0'-12'-63,"2"2"1,4 2-1,6 4 1,3 0 0,5 0-1,4-2 1,6 2 266,4 2 1,5 2-1,7 0 1,10 0-1,7 0-153,11 0 0,7 0 0,16 0 1,-45 0-1,1 0-25,2 0 0,1 0 1,8 0-1,1 0 1,1 0-1,1 0-145,5 0 0,1 0 1,5 0-1,1 0 1,6 0-1,1 0 1,4 0-1,0 0 136,3 0 1,1 0 0,4 1-1,0 0 1,4 1 0,-1 0-121,-1 1 1,0 0 0,-28 1-1,1 2 1,1-2 0,-1 0-1,0-1 1,1 0 0,-1 1 0,1 0-1,-1 0 101,0 0 1,0 0 0,0 0 0,-1 0 0,0-1 0,0 2 0,-1 0-1,0 2 1,-1-1-15,0 0 0,-2 0 0,1 0 0,28 2 0,0 1 1,2 1-1,1 0 4,-3 2 1,-2 0-1,-8-2 1,-1 0-1,0 3 1,0 0-1,-2-1 1,-1 0 5,2 0 0,-1-1 0,-3 2 1,-1-2-1,-7-1 0,-1 0-71,-2 2 1,-2 0 0,-5-2 0,-1 0 0,3 2 0,0 0 11,-1-2 1,1 0 0,-7-2 0,-1 1 0,-5 0 0,-1 0 0,44 7-99,-8-4 0,-15 2 1,-5-8 36,-9-2 1,-3-2 0,-15-2 389,-6 0 0,-6-2-209,-10-4 0,-12-4 0,-12-8 583,-16 0 1,-10 0 0,-6 1-513,-3-1 0,-11 0 1,-10 0-1,-3 0 126,-8 0 1,-1 6 0,-7 2-347,1 2 0,-11-4 0,0 5 69,-7-3 0,48 7 0,-1 2 0,-2-2 0,-1 0 0,-1 1 0,-1 2-164,-3 0 0,-1 0 0,0 0 0,-1 0 0,-7 0 0,-1 0 91,0 0 0,-1 0 1,-3 0-1,-1 0 1,-2 0-1,-1 0 64,-2 0 1,-1 0-1,2 0 1,0 0 0,-6 0-1,-1 0 1,1 0 0,-1 0-148,-1 0 0,0 0 1,-3 0-1,-1 0 0,-1 0 1,-1 0 194,0 0 0,0 0 0,-3 0 0,-1 0 1,4 0-1,0 0-6,0 0 1,1 0-1,3-3 1,-1 0-1,2-1 1,0 0-1,0-1 1,1 0 94,4-2 0,1 0 0,7 2 0,2 0 0,6-1 0,3 0-82,2-1 0,0 0 1,1 0-1,1-2 1,5 1-1,1-2 40,-46-7 1,16 5 0,11 0 0,13 0-75,9 2 1,14-6-24,13 4 1,13-4 0,14 0 83,17 4 1,19 2 0,28 7-1,15-3-84,14 2 1,-38 2 0,3 2 0,5-1 0,1 2 8,7-1 0,1 0 0,4 0 0,3 0 1,6 0-1,2 0-3,1-1 0,1 2 0,3 1 0,0 2 0,-28-2 0,0 1 0,1 0 0,0 0 0,1 0 0,-1 0 7,-1 2 0,0-1 0,1 1 0,1 0 0,0 1 1,0-1 22,1 1 0,1 0 0,-1 0 0,2 1 0,1 1 0,0-1 0,2 0 0,1 1 0</inkml:trace>
  <inkml:trace contextRef="#ctx0" brushRef="#br0">6430 16816 7569,'-12'0'-251,"1"-2"1,-3-2 0,0-4-1,4 0 326,10 0 1,2-4-1,12 7 1,4 1-22,3 2 1,11 2-1,0-2 5,8-4 1,5 4 0,11-4 0,3 4-4,7 2 1,5 0 0,5 2-47,1 4 0,8-2 0,1 6 0,9-3 5,-42-4 1,1-2 0,0 3-1,-1 0 1,6 0 0,0-2-58,1 1 0,1-2 1,-2 1-1,1-2 0,6 0 1,1 0-1,0 0 0,1 0 107,3 0 1,1 0 0,0 0 0,0 0 0,5 0 0,1 0-183,0 0 0,1 0 0,0 0 1,1 0-1,-1 0 0,1 0 159,-3 0 1,0 0-1,-1 0 1,-1 0-1,-3 1 1,-1 0-1,1 2 1,-1 0-30,1 3 0,-1 0 1,-1-1-1,-1 0 1,-3 1-1,-1 0-56,-5 1 1,-1 0 0,-1 0 0,-1 0 0,-2 0 0,-1 0 0,-2-2-1,-1 0-45,49 3 1,-1 3-1,-6-5-4,0-2 1,-7-2 0,5-2 59,-6 0 0,-9 0 1,1 0-1,-5 0-2,-7 0 0,1 0 1,-11-2 26,-3-4 0,-13 2 1,-3-5 150,-10 1 1,-6 0-1,-4 2-137,-4-6 1,-4 2 204,-8-2 1,-8 8-1,-6-4 1,-8 2-274,-8 0 1,-4 0 0,-1 6 94,-1 0 0,-8 0 1,-5 0-72,-9 0 1,1 0 0,-9 0 0,-3 0-22,-7 0 1,1 6-1,-9 0 38,-1-2 1,-6 4 0,-6 0 0,44-4 0,-2 0 3,-2 0 1,-1 0 0,4 2 0,-1 0 0,-8-2 0,-1 0-121,0 1 0,-1 0 0,1-2 0,-1 0 0,-5 1 0,-1 2 133,-1-2 1,-1-1-1,0 2 1,-1-2-1,3-1 1,-1 0 0,0 1-1,0 0-4,-3-1 1,1 0-1,4 0 1,1 0-1,-2 0 1,1 0 44,2 1 0,1 0 0,-2 1 1,1-2-1,2-1 0,1-2-14,0 1 1,1 0-1,3 3 1,1 0-1,0 0 1,1 0 0,0-1-1,1 0-3,2-1 0,1 0 0,-2 2 1,1 0-1,-44 3-60,1-2 1,0-2 0,6 0 0,-3 2-21,3 2 1,0 6 0,-3-2-4,46-3 0,-1 2 1,0-3-1,-1 1 0,0 5 1,1 0 3,0-2 1,1 0-1,-46 8 1,46-8-1,-1 0 1,0 1-1,-1 0 58,0 0 0,-1 2 0,-4 3 0,1 1 0,-1-2 0,0-2 0,2 0 0,-1 0 0,2 1 0,-1 2 0,2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FF0000"/>
    </inkml:brush>
  </inkml:definitions>
  <inkml:trace contextRef="#ctx0" brushRef="#br0">7091 9025 7569,'2'-10'-66,"4"4"0,6 4 0,6 2 0,6 0 0,6 0 0,5-2 0,9-2 0,8-2 0,9 0 152,9-2 1,-1 4 0,14-6 0,3 0 21,1 0 1,4 0-1,5-4 1,-44 8-1,1 0-33,5-1 1,1 1-1,-3 0 1,1 2-1,5-2 1,1 0-1,-1 0 1,-1 0-51,1 1 1,-1 0-1,2 0 1,-1 2-1,2 2 1,-1 0 0,2-1-1,-1 0 41,2-1 0,-1 0 1,2 0-1,-1 0 1,-1 3-1,-1 2-78,1 1 0,1 0 0,3-1 0,1 0 0,-1 3 0,-1 0-3,2-1 0,1 0 1,0 0-1,1 0 1,-1-2-1,1 0 0,-1 1 1,1 0 1,-1-1 0,1 0 0,-2-1 0,0 0 0,-1-1 1,-1 2-3,-2 1 0,-1 0 0,-3-2 0,-1 0 0,-2 2 0,-2 0 0,-4-2 0,-1 0-37,47-1 1,-6 0-1,-9 0 49,-7 0 0,-6 0 0,-5 0-34,-7 0 0,-9 0 0,-4 0-4,-3 0 0,1 0 1,-4 0-1,-1-2-78,-5-4 0,0 4 0,-10-4-45,-2 4 40,-3 2 1,-5 0 133,-8 0 1,-24 0-83,-23 0 0,-9 0 1,-5 0 32,-5 0 1,-3 0 0,-9 0 49,1 0 1,-1 0 0,-1 0 0,-3 0-15,-1 0 0,-10 0 0,-3 0-50,-9 0 1,46 0 0,-1 2 0,-2-1 0,-1 2-101,-2-1 0,-1 2 0,-5 2 0,-1-1 0,-2-1 1,-1-2 125,-2 0 0,1 0 1,-2 2-1,1 0 1,0 0-1,-1-2 1,0 1-1,-1-2 10,-1 0 1,-1 0 0,6 2-1,-1 0 1,-1 0 0,-1 0 15,2-1 0,0 0 1,-1-1-1,1 0 0,-2-1 1,1 0 19,-1 0 0,1 0 1,3 0-1,1 0 1,1 0-1,1 0 0,1 0 1,1 0 39,0 0 1,1 0 0,0 0 0,1 0 0,1 0-1,1 0-43,2 0 1,1 0 0,2 3-1,0 0 1,3 0 0,1 0-2,-45 1 1,12-2 0,7-2 0,9 0-29,7 0 1,7 0 0,5 0-12,6 0 1,7 0-1,5 0 3,6 0 1,12 2 20,6 4 1,12-4-1,8 4 50,8-4 1,15-2-1,17 0 1,10 2-19,5 4 0,12-4 0,9 4-8,9-4 1,-43-2 0,1 0-1,3 0 1,1 0 0,3 0-1,1 0-65,3 0 0,1 0 1,5 1-1,1 0 1,3 0-1,1 2 33,3 0 1,0 0 0,4 0 0,1 0 0,5-3-1,1 0 3,1 0 1,2 0 0,4 0-1,1 0 1,0 0 0,0 0 0,-1 0-1,1 0-217,-2 0 1,0 0-1,-1-3 1,1 0-1,-2 0 1,0 0 215,-2 0 0,1 2 0,0-1 1,0 2-1,-4 0 0,-1 0 1,-3 0-1,0 0-13,-3 0 0,-1 0 1,-4 0-1,-1 0 0,-2 0 1,1 0-121,-3 0 1,0 0-1,0 0 1,-3 0 0,-10 0-1,-3 0 139,-2 0 0,-3 0 0,46 0 0,1 0 0,-2 0 0,-6 0 0,-5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FF0000"/>
    </inkml:brush>
  </inkml:definitions>
  <inkml:trace contextRef="#ctx0" brushRef="#br0">1733 3842 6036,'17'0'2,"1"0"1,0 0-1,2 0 1,2 0-1,4 0 1,1 0-1,5 0 1,4 0 0,6 0-1,5 0 1,5 0 18,1 0 0,7 0 1,4 0-1,3 0-2,6 0 0,11 0 1,-1 0-1,8 0 1,11 0 0,-48 0 0,1 0 0,7 0 0,1 0 1,-1 0-1,1-2-137,-1-1 0,1 0 0,3 1 1,1 0-1,0-2 0,1-2 132,0 2 1,-1 0 0,-2-2-1,-1 0 1,-6 3 0,-1 1 0,-4-1-1,-1 2 2,47-1 1,-11 2 0,-13 0 36,-7 0 0,-15 0 0,-13 0-93,-8 0 0,-7 0-24,-7 0 1,-16 0 0,-8 0-21,-8 0 0,-5 6 0,-3-1 83,-2-1 0,-4 4 0,6-2 0,0-2 0,-5-2 0,-5-2 0</inkml:trace>
  <inkml:trace contextRef="#ctx0" brushRef="#br0">9896 5433 7569,'2'-10'-119,"4"4"1,5 2-1,5 0 1,4-2 0,4 2-1,6 0 1,6 0-1,3-2 1,5 0 122,2-2 1,3 6 0,11-6 0,5 2 35,5 0 0,1-6 0,3 6 0,1 2-23,2 2 1,3 2 0,-3 0 0,5 0-14,-1 0 0,6 0 0,-5 0-23,-1 0 0,12 2 1,-3 2-1,1 2 10,0-2 0,-8-2 0,-1-2-19,-3 0 1,-1 0-1,-9 0 14,-3 0 0,-5 6 1,-9 0-1,-5-2-71,-5-2 0,-4-2 0,-5 0-29,-3 0 1,0 2 113,-12 4 0,12-4 0,-10 6 0</inkml:trace>
  <inkml:trace contextRef="#ctx0" brushRef="#br0">12200 5361 7132,'0'-12'-459,"2"2"0,4 2 549,6 4 0,6 2 1,3 2-1,5 0-78,2 0 1,4 0 0,9 0-1,7 0-11,4 0 1,3 0 0,5 2-34,5 4 0,11-4 0,3 4 9,2-4 0,9-2 0,7 0 0,4 0 15,-47 0 0,1 0 0,2 0 0,0 0 1,2 0-1,1 0-40,-4 0 0,1 0 1,4 0-1,1 0 0,-1 0 1,1 0-1,-1 0 1,1 0 51,-1 0 0,-1 0 0,-5 0 0,-1 0 0,1 0 0,-1 0-3,-2 0 0,-1 0 0,49 0 0,1 0-7,-6 0 0,0 6 1,-1 0-1,-3-2 2,2-2 1,-5-2 0,-7 0 4,-2 0 1,-1 0 0,-7 0 14,1 0 1,-3 0 0,-1-2 0,-7-2 20,-5-2 0,1-2 1,-13 4 13,-4-2 1,1 0 0,-11 6 1,-4-2 115,-2-4-118,-12 4 1,-6-5 0,-12 7 9,-6 0 0,-4 0 1,-2 0-92,0 0 0,-8 0 0,-3 0-8,-5 0 1,-4 0-1,-6 0 1,-7 0-4,-7 0 0,-9 0 1,1 0 14,-3 0 1,-17 0 0,-5 2 26,-6 3 0,46-3 0,-1-2 0,-3 3 0,-1 0 0,-3-1 0,0 0-102,-2 2 1,-1-2-1,2-1 1,-1 0 0,-5 2-1,-1 0 107,1-2 0,-1 0 0,3 2 0,-1 0 0,-3 0 0,-1 0 0,1 0 1,0 0-4,0 1 1,1 0 0,-4-3 0,1 0 0,2 3 0,1 0-1,-1 0 0,1 0 0,2-3 0,1 0 0,2 3 0,1 0-1,-3 0 0,1 0 0,2-3 1,1 0-1,3 3 0,0 0 0,4-1 1,-1 0-30,3 0 1,1 0 0,-45 3 0,11-6 32,7 0 1,4 0 0,3 0 0,5 0 0,-1 0 0,11 0 0,5 0-2,4 0 1,7 0 0,7 0-5,2 0 1,14 0-4,-2 0 0,14 0 1,6 0 202,14 0 0,6 0 1,14 0-204,7 0 0,9 0 0,8 0 36,5 0 1,11 0 0,1-2 0,0-2-47,3-2 0,7 0 0,10 6 12,3 0 1,-5 0 0,6-2-50,-50-1 1,1 0 0,2 2 0,-1 0 0,3-2 0,0 0 0,2 2 0,1 0 50,2 1 0,1 0 0,-1 0 1,1 0-1,6-1 0,1 0 9,0-2 0,1 0 0,1 2 1,1 0-1,2-2 0,0 0 1,3 2-1,-1 0 18,0 1 0,1 0 1,5 0-1,1 0 1,-3 0-1,0 0-20,2 0 1,-1 0 0,-6 1-1,-1 0 1,-2 1 0,-1 0-1,0 1 1,-1 0-16,0-1 1,1 0 0,-1 2 0,1 0 0,-2-1 0,-1 0-19,-2-1 0,-1 0 1,-3 2-1,-1 0 0,-3-1 1,-1 0 7,-3-1 1,-1 0-1,40 0 1,-5-2-1,-15 0-26,-11 0 1,-15 0 0,-7 0-45,-8 0 1,-7 0-267,-7 0 353,-24 8 0,-2-8 0,-19 8 0,3 1 0,-4-3 0,-4-2 0</inkml:trace>
  <inkml:trace contextRef="#ctx0" brushRef="#br0">4876 7470 7569,'-12'0'-231,"1"0"0,-3-2 1,-2-2-1,-2-2 71,0 2 165,8-6 1,4 8-10,12-4 1,4 4 0,10 2-2,4 0 1,4 0 0,7 0 0,3 0-11,4 0 1,3 0-1,9 0-2,-1 0 1,1 0 0,0 0-1,-3 0-46,-3 0 0,-4 0 0,-9 0-60,1 0 1,-2 0 122,-5 0 0,-3 8 0,-8 2 0</inkml:trace>
  <inkml:trace contextRef="#ctx0" brushRef="#br0">5769 8274 5855,'18'0'3,"0"0"1,0 0 0,0 0 0,2 0 0,2 0 0,1 0 0,1 0 0,0 0 0,2 0 0,2 0 19,3 0 1,-5 0 0,-2 0-1,-4 0-30,-2 0 1,0 0-49,-1 0 52,-7 0 0,-4 0 0,-14 0-2,-9 0 0,-3 0 0,-8 0 0,0 0 43,0 0 0,1 0 0,-5 0-9,2 0 0,2 0 1,-2 0-1,7 0 2,3 0 1,2 0-17,0 0-16,8 0 0,4-6 0,12 0-8,6 2 0,4 2 0,4 2-19,4 0 0,-5 0 0,7 0 0,-2 0 28,0 0 0,8 0 0,-5 0 0</inkml:trace>
  <inkml:trace contextRef="#ctx0" brushRef="#br0">10432 8274 7569,'1'-10'-582,"5"4"0,6 4 514,4 2 1,2 0 0,0 0 0,0 0 70,0 0 1,2 0 0,3 0-16,7 0 1,4 0 0,2 0 0,1 0 11,5 0 1,4 0 0,9 0 37,5 0 1,3 0-1,9 0 12,-1 0 0,14-2 1,5-2-1,3-2-17,4 2 0,-3-4 0,-44 5 0,1 0-110,0 1 0,1 0 0,47 0 0,0 0 61,-1-3 1,-3 3-1,-6-4 1,-1 4-22,-5 2 1,-4 0 0,-9 0 36,-5 0 0,1 6 0,-9-1 0,1-1 0,5-2 0,5-2 0</inkml:trace>
  <inkml:trace contextRef="#ctx0" brushRef="#br0">5930 8328 7569,'2'-10'-139,"4"4"0,12-4 1,10 0-1</inkml:trace>
  <inkml:trace contextRef="#ctx0" brushRef="#br0">17612 7309 7569,'-10'-18'-84,"-4"6"1,6 2 0,-2 2 0,-3 4 0,-1 4-1,0 6 1,4 6 0,0 2 31,0-2 1,-2 4 0,-8-4 0,-2 4 94,-1 2 0,-9 0 0,0 1-25,-8 5 0,-1-4 1,-11 6-1,-5-2-20,-5 0 1,-3 1 0,-9-3 0,-3 4-8,-7 2 0,-3 0 0,-2 3-14,-1-1 1,1-2-1,0 4 1,-1-2 5,1 1 1,-2-3-1,-2 0-91,-3-2 1,1 3-1,8-5 111,3-2 0,1 2 1,10-4-1,3-4 34,1 0 0,5-2 0,1-1-6,1-1 0,5-8 1,7 4-1,4-2-22,3 0 0,7 0 1,8-6 1,2 0 1,2 2-201,7 4 54,7-4 417,2 6-286,8-8 1,-2 0 19,-4 0 11,4 0-94,-6 0-203,8 0 214,0 0 1,8-8-1,2-2 1</inkml:trace>
  <inkml:trace contextRef="#ctx0" brushRef="#br0">14915 7988 7569,'-18'0'-17,"-2"0"0,-2 2 0,-1 2 0,1 4 0,2 2 6,2 4 1,0 2 0,2 2 0,2-1 15,2 1 1,7 0 0,-7-2 53,-2-4 1,4 4-161,-2-4 1,8-2 34,-2 2 0,12-8 1,8 2 24,8-4 1,5-2-1,9 0-59,0 0 0,0 0 1,-1 2-1,3 2-356,4 1 456,-5 1 0,7 2 0,-8 2 0</inkml:trace>
  <inkml:trace contextRef="#ctx0" brushRef="#br0">3054 13242 7569,'10'-10'-1632,"6"-6"1684,-6 6 0,2-2 1,-2 1-1,0-3 1,0-2-1,2-2 1,0 0-1,0 0 0,1-2 217,3-4 0,4 5 0,2-7 0,2 2-5,-2 0 0,-2 0 1,-5 6 100,-3 1-457,4 7 0,-18 4 1,-2 12-1,-14 8 6,-7 7 0,-11 9 1,-8 10 25,-1 2 0,-3-1 0,-6-3 0,3 2 20,3 1 1,4 1 0,9-6 31,-1 0 1,2-1 0,2-1 0,7-2 20,5-2 1,-2-9 0,12 3-24,0-4 0,2 4-16,8 0 1,10-2 0,6-8 0,6-5 30,0-1 0,5 0 0,1-4-10,0 2 1,4 0 0,-8-4 4,-3 4 0,-1-4 0,-4 6 1,-4 0-24,-6 4 0,-4 4 0,-4 4 12,-4 4 1,-6 1 0,-10 7 39,-2-2 1,-7 0-1,1 5 1,-2 1 80,2 0 0,5-6 1,7-1-62,0 3 1,2 2-1,2 2 2,2-1 1,8-1 0,0-2 0,8-2-20,8 2 0,4 1 0,4 3-33,4 0 1,2 0-1,5-1-34,-1 1 0,-8-6 0,2 0 0,-6-1-2,-7-1 1,3 4-1,-8-6-87,-2 2 1,-2-1 0,-2 5-58,0-2 0,0 0 1,0 5 180,0 1 0,0 8 0,0 2 0</inkml:trace>
  <inkml:trace contextRef="#ctx0" brushRef="#br0">10807 16780 7569,'17'0'-114,"1"0"1,2 0 0,4 0-1,6 0 1,5 0 0,7 0-1,6 0 1,5 0 0,5 0-1,3 0 1,3 0 133,3 0 0,1 0 0,-1 0 0,-1 0-7,1 0 1,-3-6 0,-1 1 0,1 1-8,-1 2 1,3 2-1,5 0 1,1 0-52,-1 0 0,-5 0 1,-1 0-1,3 0 0,3 0 1,3 0 25,-3 0 1,12 0 0,-7 0 0,5 0 107,3 0 1,-7-6-1,4-2 60,-1-2 1,3 4 0,-6-4-78,-1 2 1,-5 2 0,-3 6 0,-5 0-23,-1 0 1,-1 0 0,-3 0-72,2 0 1,-3 0 0,-7 0 9,-3 0 1,1 0 0,4 0 0,-3 0 23,-1 0 0,-3 0 0,5 0 1,-2 0 1,-9 0 0,1 0-5,-8 0 0,2 0 0,-7 0-5,1 0 0,-2 0 0,-8 0-11,0 0 0,-6 0-45,-1 0 29,-7 0 1,2 0-8,-12 0 1,-3 0-1,-9 0 1,-2 0-64,-4 0 0,2 0 0,-8 0 48,-1 0 1,-5 6-1,-4 0 6,-1-2 0,-9-2 0,2-2 1,-3 0-10,-3 0 1,-1 0 0,-5 0 22,-5 0 0,-7 0 0,-5 0 33,-7 0 1,3 0 0,-2 0-5,-3 0 0,-1 0 0,0 0 1,1 0-26,3 0 1,2 0 0,-5 0-53,3 0 0,7 2 0,1 2 33,7 2 39,-1 0 0,13 2 0,-5 2 0</inkml:trace>
  <inkml:trace contextRef="#ctx0" brushRef="#br0">20756 16834 7569,'-18'0'-384,"0"-2"384,0-4 0,0 4 0,1-6 0</inkml:trace>
  <inkml:trace contextRef="#ctx0" brushRef="#br0">20738 16673 7569,'-18'0'-296,"6"0"0,0 0 0,-2 0-92,-1 0 555,5 8-96,2-6 1,10 6 0,4-8-56,6 0 1,3 0 0,3 0 0,0 0-31,0 0 1,0 0 0,0 2 0,0 2-85,-1 2 0,-5 0 45,0-6 1,-2 2-12,2 4 1,-6-4-1,-12 4 58,-6-4 0,-4-2 0,-4 0 22,-3 0 0,3 0 1,-6 0 46,0 0 1,12 0-1,-4 0 29,3 0-88,7 0 1,2 0-1,12 0 1,7-2-14,9-4 0,0 4 0,8-4-74,2 4 1,7 2 0,5 2 13,2 4 69,-7-4 0,21 6 0,-5-8 0</inkml:trace>
  <inkml:trace contextRef="#ctx0" brushRef="#br0">22953 16745 7569,'-18'0'-411,"0"0"1,0 0 304,0 0 0,10-2 128,8-4 0,8 4 0,12-4 0,4 2-21,6-2 0,4 4 0,3-4-9,5 4 0,-2 2 1,7-2-1,3-2 2,2-2 1,1 0 0,-1 6-6,-5 0 1,9 0-1,-6 0 4,-1 0 1,-7 0 0,0 0 0,-5 0 9,-1 0 1,-2 0 0,-5 0-4,-5 0 0,-4 0-47,-2 0 1,-8 2-1,-6 2 35,-8 2 0,-8 0 1,-12-6 5,-6 0 1,-3 0 0,-5 0 6,-4 0 0,3 0 0,-7 0 0,2 0 22,5 0 0,1-6 1,4 0-65,4 2 1,11 2 9,7 2 31,8 0 0,12 8 0,11 2 0</inkml:trace>
  <inkml:trace contextRef="#ctx0" brushRef="#br0">2858 13081 7569,'16'-18'-141,"-2"2"1,-4 3 0,0 1 0,-1-2-1,3-2 1,-2-2 0,-2 2 282,0 4 0,-4-4 0,6 4 26,-2-3 1,4 3-37,-6 0 0,8 8-113,-2-2 1,-4 6 0,-2 8-84,-4 10 0,-4 1 0,-6 11-6,-10 2 1,-6 2 0,-8 1-1,4 1 44,3 0 1,1-2 0,8-2 28,4-3 0,-2-1 1,8 2-6,2-6 0,2-4 0,4-3 1,4 1-11,6 0 0,4 0 0,4 0-25,4 0 1,-5 0-1,7 0 23,0-1 0,-6 1 0,4-2 1,-4-2 8,-3-2 1,-5 0-1,-2 6 12,-2 0 1,-2 5 0,-6 1 5,0-2 0,0 0 0,0 0 1,0 4 19,0 1 0,-8-3 1,-4 6-16,-4 2 0,-1-4 1,-1 1-20,0 3 0,2 0 0,2-2 1,4-4-18,2-1 0,2-5 1,6 4-22,0-4 0,0-2 1,0 2-84,0 3 0,0-3 1,-2 4-1,-2-4 122,-2-2 0,-8 8 0,5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
  </inkml:definitions>
  <inkml:trace contextRef="#ctx0" brushRef="#br0">2376 16620 7569,'-18'-10'-212,"6"0"1,0 6 0,-2-2 0,0 4 334,2 6 1,6 4 0,12 4-1,6-4 22,4 0 1,16-6 0,6 3 0,5-3-53,7-2 1,9 6 0,9 0 0,7-2-22,9-2 1,11-4-1,-45 1 1,1-2-17,1 1 0,1-2 0,7 0 0,1 0 0,3 2 0,-1-1-77,3-3 0,1 0 0,4 1 0,1 0 1,2-1-1,1 0 0,0-1 0,1 0 112,2-1 1,1 0 0,1-1-1,2 0 1,8 1 0,1 0-136,1 2 1,1 0-1,-2-2 1,0 0-1,4 2 1,1 1-1,-1-3 1,0 0 128,-1-2 1,1 2 0,2 2 0,0 2 0,-1 0-1,-1 0-40,2 0 0,0 0 0,-4 3 0,-1 0 1,-1-2-1,1 0-44,-1 1 0,0 2 0,1 2 0,-1 2 0,-2 0 0,0 0 0,0 1 1,-1 0-22,-2 2 0,1 0 0,1-2 0,0 0 1,-2 0-1,-1 2 1,0 0 1,1-1-1,-2 0 1,-2-2 0,-4 1-1,-1 0 1,-2 0 0,-1 0-5,-1 0 1,-1 0 0,-4-2 0,-1 0-1,-2 2 1,-1 0-24,-3-1 1,-1 0 0,-4 2 0,-1 0 0,40 2 11,-11 2 1,-13-6 0,-11 2-78,-13-4 1,-9 4 84,-8 0 0,-14 0 334,-16-6 1,-10 0 0,-18 0-441,-14 0 1,-7-6-1,-21 0 1,-5 2 37,-5 2 0,-9 2 0,-10-2 93,47-1 1,-1 0 0,-2 2-1,-1 0 1,-8-2 0,-1 0-20,-3 1 0,-1 2 0,-3 2 0,-1 2 0,-8-1 0,-1 0 0,-1-1 0,-1 0-78,-1-1 1,-2 0 0,-6 1 0,-1 2 0,-5-1 0,-2 2-78,28-2 0,0 1 0,0-1 0,1-2 1,-1 0-1,0 1 0,-3 0 0,-2 0 1,2-1 176,1 0 1,0 0 0,0-1 0,0 1 0,0 0 0,-1-1 0,0 2 0,0-1 0,0 0 0,-4 1 0,0 0 0,0 0 14,-2 0 0,1-1 0,0 0 0,1 2 0,1 0 0,0-1 0,0 1 0,1-1 0,0 1 33,4 1 1,0-1-1,0 0 1,1-1-1,0-1 1,1 0-1,-30 2 1,1 0-84,1-2 1,0 0-1,4 2 1,1 0-1,5 0 1,2 0-1,4-1 1,3 0 102,5-1 0,3 0 0,8-1 0,1 0 0,4 0 0,1 0-31,6 0 1,3 0 0,-36 0 0,13 0-12,12 0 1,9 0 0,18 0 373,4 0-579,5 0 0,23 0 0,8 0 479,7 0 0,13 0 0,6 0 0,8 0-440,7 0 1,3 0 0,0 0 303,-3 0 1,-5 0-1,2 0-374,-7 0 1,-3 2-131,-10 4 0,-6 4 188,0 8 1,-11-6-1,-12-2-29,-7-3 0,-4 5 0,-2-4 9,0 2 0,0-4 0,0 4 67,0-2 1,7-2 236,-1-6 271,8 0-79,-4 0 0,16-2-97,4-4 0,9-2 0,5-6-104,2 2 0,10 6 0,9-4 0,9 1-39,9-1 0,9 4 0,19-4-68,-43 6 0,1 0 0,1-2 0,1 0 1,10 2-1,2 0-73,3-1 0,2 0 0,6 2 0,1 0 0,8-3 0,3 0 0,6 0 0,2 0 121,-26 3 0,0 0 0,1-1 0,0 0 0,0-1 1,1 0-1,7 3 0,0 0 0,1 0-182,1 1 1,0 0 0,-1-1-1,0 0 1,-1-1 0,1 1 0,2-1-1,0 1 1,2 1 135,2-1 1,1 1 0,0 0 0,-1 0 0,1 0 0,0 1 0,-2 0 0,0 1 0,-1 0-1,-3 0 1,0 0 0,-1 1-7,-4-1 1,-1 1 0,0 1 0,0 0-1,1 2 1,-3-2 0,-4 0 0,-2 0-1,0-1-142,30 4 1,-2-2 0,-7-2 0,-3 0 0,-7 1 0,-1 0 114,-6-1 1,-3-2-1,-10 0 1,-3 0-1,44 0 1,-12-2 47,-9-4 0,-15 2 1,-9-6 71,-10 2 0,-7-5 0,-3 3 120,-4 0 1,-10 0-316,-8 4 0,-12 2 0,-10-6-123,-24 2 0,-30 2 0,-35 6 102,39 0 0,-3 0 0,-10 0 0,-3 0 0,-11 0 0,-2 0 0,-6 0 0,-1 0 35,28 0 0,-2 0 1,0 0-1,-3 0 1,0 0-1,-2 0 1,-2 0-1,-1 0 1,-1 0 71,0 0 0,0 0 0,-1 0 0,0 0 1,0 0-1,0 0 0,-3 0 0,0 0 0,-1 0 1,-1 0-1,1 0 0,-1 0 49,-3 0 1,0 0 0,0 0 0,-2 0 0,0 0 0,0 0 0,1 0 0,0 1 0,1 0-49,0 1 1,1 0-1,0 0 1,2-1 0,0 0-1,1 1 1,1 1-1,1 0 1,-1 1-6,-1-1 0,0-1 1,0 1-1,2-1 1,0 0-1,2 0 1,2-2-1,0 0 1,1 0-1,4 0 1,0 1-1,1 0-62,3 0 0,2 2 0,-1-1 1,-33-1-1,1 2 0,8 1 1,2 2-182,0-3 1,3 2 0,8 1 0,3-1 248,7-2 0,1 0 0,0 2 0,-1 0 0,3-1 0,-1 0 0,1 2 0,-1 0 0,2-1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FF0000"/>
    </inkml:brush>
  </inkml:definitions>
  <inkml:trace contextRef="#ctx0" brushRef="#br0">8270 7488 6463,'20'0'10,"2"0"1,2 0-1,-1 0 1,3 2-1,4 2 1,6 2-1,3-2 1,5 0-1,2 0 144,3 2 1,11-1 0,5-5 0,7 2-83,5 4 0,5-4 0,9 4 0,2-4 0,6-2-17,-46 0 1,0 0 0,-1 0 0,1 0 0,6 0 0,1 0-42,1 0 0,-1 0 0,-2 0 1,-1 0-1,0 0 0,-1-2-55,-1-1 1,-1 0 0,0 2 0,0 0-1,-1-1 1,1-2 0,-1 3 0,-1-1 19,-1-1 1,-1 0-1,2 1 1,-1 0-1,47-8 61,1 2 0,-6 0 1,2 4-1,-5-2-39,-7 2 1,0 2-1,-9 2-30,-5 0 1,-9 0 0,-1 0 0,-5 0 8,-6 0 1,-1 0 0,-9 0-17,-4 0 0,-9 0 0,3 0-13,-2 0 1,-2 0 0,-6 0-83,0 0 0,-6 6-3,-1 0 113,-7 0 0,-6-6 0,-13 2 1,-9 2 88,-4 2 0,-2 0 1,-8-6-73,-3 0 0,1 0 0,-8 0 0,-1-2 16,-3-4 0,-7 4 0,-3-4 5,-1 4 0,-5-4 0,-7 0-24,-3 2 1,-7 2 0,0 2 0,-9 0-30,-7 0 0,48 0 1,-1 0-1,-1 1 0,-1 0-42,-1 2 1,1 0 0,-2-1-1,1 0 1,1 3 0,0 0 55,0-1 0,-1 0 0,-3 2 0,-1 0 1,4-3-1,-1 0 0,1-1 0,1 1 14,2 2 1,1-2-1,-42-1 1,-1 4 88,5-4 1,16 4-1,3 0 1,5 0 6,3 2 1,11-6 0,11 4-47,4-4 1,10-2 108,5 0-144,11 0 1,14 0-1,16 0-18,9 0 0,15-6 0,6-2 44,3-2 0,11 4 0,5-4 1,7 0 100,3 1 1,10 5-1,5-4-99,-40 3 0,1 2 0,4 2 1,1 0-1,5-2 0,1 0 0,2 1 1,1 0-87,4-1 1,1 0 0,1 2-1,1 0 1,5-2 0,1 0 47,1 2 1,0 0 0,2 1 0,-1 0-1,-2 0 1,-1 0 0,-1 0 0,-1 0-55,-3 0 0,0 0 0,-2 0 0,-1 0 0,-3 0 0,-1 0-55,-3-1 0,-3 2 0,-4 1 0,-3 2 0,44 2-52,-7-2 1,-6 4 0,-15 0 0,-5 0-110,-5 0 0,-14 5 273,-11-1 0,3 2 0,-10-2 0,-2-6 0,-1-4 0</inkml:trace>
  <inkml:trace contextRef="#ctx0" brushRef="#br0">10628 10776 7569,'20'0'-135,"4"0"1,-3 0 111,9 0 0,8-2 0,12-2 0,5-2 0,9 0 0,5 0 0,11-2 0,5 0 0,6-2 0,4 2 0,5-2 0,-49 6 0,1 0 98,2 1 0,-1-1 0,-2-2 0,-1 0 1,6 1-1,-1 2 0,-2-1 0,0 0-75,-2 0 0,1 0 0,2 0 0,-1 2 0,42 2 1,-3 0-84,-7 0 0,2 0 0,-5 0 27,-1 0 1,-2 0-1,-9 0 1,-3 0-2,-1 0 0,-11 2 1,1 2 19,-6 2 0,-13 0 0,1-6 0,-8 2-34,-5 4 0,-7-4 36,-6 4 1,-10-4-1,-4-2 31,-14 0 1,-11 2 0,-15 2 52,-6 1 1,-11 1-1,-9-6 1,-7 0 36,-9 0 1,-1 0 0,-2 0-20,-2 0 0,3-6 0,-11 1-26,0 1 0,3 2 0,-7 2 0,0 0-35,2 0 1,47 0 0,1 0 0,-45 0-49,3 0 1,2 0 0,3 0 5,5 0 0,6 0 0,13 0 0,11 0 11,9 0 1,8 0 6,6 0-42,5 0 0,23 0 0,9 0-10,13 0 0,10 0 0,12 0 0,7 0-47,9 0 0,0 0 0,7 0 117,2 0 0,3-8 0,1-2 0</inkml:trace>
  <inkml:trace contextRef="#ctx0" brushRef="#br0">22006 11902 7569,'-12'0'10,"2"-2"1,2-4 0,4-6 139,2-4 0,2-4 0,0-2-148,0-1 0,6-1 0,0 4 1,-2-4 5,-2-6 1,-2-4 0,0-1 0,0-1 9,0 0 1,0 1 0,0-3-19,0-4 0,-2 4 1,-2-3-1,-2 5-14,2 6 1,-3-4 0,1 7 8,2-1 1,0-4 0,0 8-56,-2 2 0,0 2 0,6 3-429,0-1-107,0 8 324,0 2 0,0 22 272,0 4 0,0 3 0,0-3 0</inkml:trace>
  <inkml:trace contextRef="#ctx0" brushRef="#br0">21774 11258 6443,'-10'-9'62,"2"1"297,8 0-175,8 6 0,0-8 0,6 6 0,-2-2-113,2 2 0,-4 0 0,2 0 0,1-4-88,3-2 0,2 4 0,0-6-39,0-2 1,-6 4 0,0-2 0,2 0 4,1 3 0,-3-7 0,0 6-89,2 0 0,-4 0 125,2 4 1,-6 4-1,4-2 60,-2 8 0,0 6 0,-2 8-16,6 0 1,-2-1-1,1 3-116,3 4 1,2-2-1,2 8 1,0 0 86,0-3 0,0 7 0,0-6 0</inkml:trace>
  <inkml:trace contextRef="#ctx0" brushRef="#br0">21310 11973 7569,'0'-18'-12,"-2"3"1,-2 7 0,-2 12 0,0 13 0,0 7 348,0 2 1,0 6 0,6-2 0,0 3-180,0 3 1,0 0-1,0-2-116,0-5 0,0 3 0,0-6 0,0 0-50,0 0 0,0-3 1,0-5-209,0 0 124,0 0 1,2-8-51,4-4 1,-2-12-1,10-6 21,5-4 1,-1-8 0,6-1-18,-4-3 1,4 4 0,0-4 0,-3 2 108,-1 4 0,-2 3 0,0 1 59,0 0 0,0 6 0,0 2 97,-1 2 0,-5 4-5,0 10 1,-8-2 0,2 10-29,-4 6 1,-2-2 0,0 5-15,0-3 1,0 4-1,0 2 1,2 0-54,4 0 1,-2 3-1,8-5-68,2-2 0,-4-2 0,2-2 1,2 0-64,2 0 0,1-7 1,1-1 27,0-2 0,2-2 0,2-6-42,2 0 0,-1-2 0,-5-2-231,0-2 252,0-8 1,-2 5 0,-2-11 51,-2-4 1,-8 4-1,2-6 47,-4 0 0,-2 6 0,0-5 1,0 1 41,0 0 0,-6 0 0,-2 6 101,-2 0 0,-2 3-14,-6 3 1,0-2-23,0 8 1,2 2 0,5 10-63,5 6 0,-2 4 0,2 1-21,2 1 0,2 6 1,4 0-1,4 0-43,6 2 0,1-7 0,3 7-58,2 0 0,-4-6 0,12 4 0,0-4 12,3-2 0,-1-7 1,2-1-74,2-2 0,2-2 0,-1-6 0,-3 0 1,4 0 0,-6 0 0,1-2 33,1-4 0,-8-4 0,2-7 71,-4-1 1,-5 0-1,-3 0 129,-6 0 0,2 0 1,-2 0 121,-2 0 0,-4 1-129,-6-1 0,-4 2 0,-8 4 56,1 6 0,-3 4 0,-2 2 1,-2 0 125,2 0 1,2 0-165,3 0 1,-1 8 0,2 4-110,4 4 1,4-4 0,8 0 0,0 1-59,0 3 0,0 2 0,2-2 8,4-4 0,0 4 0,10-6-62,4 0 1,1 4-1,-3-8 1,0-2-107,0-2 0,6-2 0,0 0-49,-3 0 0,-1-2 240,-2-4 0,-2-4 0,-2-6 0,-4 2 228,-2 2 0,-2 6 53,-6-6 187,0 0-288,0 2 0,0 4-198,0 12 0,0-2 0,0 8 0,0 2-286,0 2 1,0-4 0,2-2-125,4-2 0,4 6 455,7-3 0,1-3 0,0 0 0</inkml:trace>
  <inkml:trace contextRef="#ctx0" brushRef="#br0">22614 12438 7569,'9'-12'-907,"-3"0"1522,-4 8-532,-2-4 0,0 10 0,0 4 0,-2 4 44,-4 0 1,4 6 0,-4-2-49,5 8 1,1-3-1,0 5 1,1-2-36,5 2 0,-2 2 0,8 6 0,0-5-61,-2-1 1,6 4-1,-6-4-38,0 2 1,6-7 0,-6 3-127,0-4 1,-2-8 0,-6-2-293,3-2 345,-3-2 0,-2-22 54,-11-8 1,-5-2 0,-2-4 35,0-1 1,-6-9-1,0-4 1,2 1 76,3-1 0,1-4 1,2 7 91,4 1 0,4 2 0,8 4 0,0 5 72,0 5 0,8 4 0,6 2-97,8 0 1,6 6 0,9 2-45,5 2 0,-2 2 0,5 6 0,-1 0 1,-4 0 1,-5 6 0,-3 2-149,-2 2 0,-10 4 0,-2 8-2,-11 2 1,-5 0-1,-5-6 1,-7-1 45,-8 1 1,-12 0-1,0 0-1,-4 0 0,5 0 0,1-2-100,2-4 1,-4 3-77,6-3 218,9-4 0,-1 8 0,6-6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FF0000"/>
    </inkml:brush>
  </inkml:definitions>
  <inkml:trace contextRef="#ctx0" brushRef="#br0">6448 9311 7569,'-10'-2'-1094,"4"-4"1173,4 4 1,4-6 1,4 8 1,4 0 0,8 0-28,0 0 0,0-6 1,0 0-1,2 2-24,3 2 1,7 2 0,10 0 0,5 0-32,7 0 1,-2-2 0,11-2 0,1-2 1,-5 0-1,9 6 1,3-2-21,7-4 0,-1 4 1,6-4-48,-1 4 0,5 0 0,-1-2 57,3-2 1,4-2 0,2 4 0,3-2 9,-3 2 1,6 2 0,2 2 0,-48 1 0,0-2 0,-3-1 0,1-2 0,-1 1 1,1 0-1,1 1 0,-1 0-1,2 1 0,-1 0 0,5 1 0,0 0 1,-1 0-1,1-2-53,-2-1 1,1 1-1,0 1 1,1 0-1,-1-2 1,-1 0 52,1 1 0,-1 2 1,-1-1-1,-1 0 0,6-1 1,0 0-2,-2-1 1,1 0 0,-2-1 0,1 2 0,-3 1 0,-1 2 0,1-1 0,-1 0-1,1 0 1,-1 0 0,1 0 0,-1 0 0,1-1 0,0 0 2,-1-2 1,1 0-1,-1 2 1,1 0-1,-1-2 1,-1 0-1,0 1 1,-1 2 5,51 0 0,-51 0 1,1 0-1,2 0 1,1 0 0,-2 0 1,1 0 0,2 0 0,-1 0 0,46 0-9,-48 0 1,0 0-1,-1 0 1,1 0 0,-1 0-1,1 0 1,0 0-1,-1 0-2,3 0 0,-1 0 1,-1 0-1,0 0 0,46 0 0,-2 0 1,-45 0 0,-1 0-1,49 0-1,-1 0 1,-47 0-1,1 0 1,46 0-1,0 2-1,-3 4 1,-3-4-1,-2 4 3,-1-4 1,3-2-1,-10 0 1,5 0-2,1 0 1,-2 0 0,-1 0-1,-3 0 1,-8 0 0,5 0-1,-1 0 1,-4 6 0,7 0 0,-3 0 0,-3 2 0,-3-4 0,-1 5 0,-1-1 0,-2 4 0,-1-4 0,-3 0 0,3 0 0,-5-2 0,1-4 0,-3 4 0,3-4 0,-8 4 5,-5-4 1,-3-2 0,1 0 0,-3 0 121,-2 0 1,-5 0 0,-7 0-109,-2 0 0,-6 0 1,4 0-13,-3 0 1,-1 0 0,-6 0 7,0 0 0,0 0-14,0 0-4,-9 0 172,-1 0 122,-8 0-285,0 0 23,0 8 0,0-4 1,0 8-19,0 2 1,0 2 0,0 1 0,0 3-19,0 4 0,-6 4 0,-1 8 8,-3-1 1,0 1 0,-4 0 6,2 0 0,0-1 1,-4 1-1,2 0 14,2 0 0,0-7 0,-3-1 6,3-2 0,-4 6 1,4-4 19,-4-1 1,-2 7 0,2-4 0,2 2-10,2-3 0,2 3 0,-3-6-31,1 2 0,8-6 0,-2 3-26,4 1 1,2-6 0,0 4-1,0-4-176,0-2 1,0 0 25,0-1 185,0-7 1,-2 4 58,-4-8 1,2 0-14,-8-6 0,8-2 3,-2-4-48,-4 4 0,6-6-128,-8 8 0,8-2 1,-4-2-17,0-2 1,-2 0 101,-7 6 0,-1 0 0,0 0 16,0 0 0,0 0 0,0 2 33,0 4 0,1-4 0,-1 4 7,0-4 0,-2-2 0,-2 2 0,-2 2-28,3 2 1,-1 2 0,0-4-47,-2 2 0,-6 0 0,4-6 37,-1 0 1,-1 6 0,-4 0 0,2-2 1,-1-2 1,-5-2 0,-4 0-5,-1 0 1,-7 0 0,4 0 10,-1 0 0,-3 0 0,-4 0 0,1 0 7,-3 0 0,5 0 0,-11 0-9,4 0 0,3 0 1,-1 0-11,1 0 1,-7 0-1,1 0 1,-1 2-6,-1 4 0,-3-4 1,-7 4 5,-1-4 1,1-2 0,-1 2 2,1 4 0,-1-4 0,1 4 0,-1-4-20,1-2 1,-6 0 0,-3 0-19,-1 0 1,-1 6 0,-3 0 0,2-2-13,-3-2 0,5 0 1,-2 1 10,-3 3 1,-1 0 0,-2-6 25,-1 0 1,5 6 0,-2 0 0,-5-2-2,1-2 1,0-2 0,3 0 38,5 0 0,-8 0 0,6 0-15,-1 0 1,7 0 0,-3 0 0,3 0 35,4 0 0,-5 2 1,3 2-16,1 2 0,3 0 0,2-4-21,-1 4 0,1-4 0,-1 6 1,1-2 8,-1 0 0,1 0 0,1-6-6,5 0 0,-5 2 0,5 2-8,-5 2 0,5 0 0,1-6 0,1 0-3,-1 0 1,5 0-1,-7 0 2,-1 0 1,3-2-1,-1-2 10,-3-2 0,5-2 0,-1 4 0,1-4-2,-1-2 1,7 6-1,-3-4-5,5 0 0,-3 4 0,1-6 0,1 0 2,-2 0 0,1 4 0,3-3-4,1 1 0,-1 0 0,1 4 6,-1-2 1,0 0 0,1 4-2,-1-4 1,1 4 0,1-4 0,2 4-5,3 2 1,-1-2-1,-3-2-1,3-2 1,-4 0 0,7 4 0,-3-2-4,0-2 0,7-2 1,-5 4-6,2-2 0,-3 0 0,3 6-11,-2 0 0,5-6 0,-5 0 0,2 2 4,5 2 1,-5 2-1,0 0 10,-1 0 0,5 0 0,-2 0 22,5 0 0,7-6 0,0 1 0,0 1 4,3 2 0,1 2 0,8 0-16,0 0 0,0 0 0,0 0 20,1 0 1,5 0 100,0 0-43,0 0-48,2-8-39,2 6 9,8-6-35,0 0 13,0 6 0,0-8 11,0 4 1,0 2 4,0-8 0,0 0 0,0-6 0,0 0 0,0 0 0,0-1-1,0-5 1,2-4 0,2-10-1,2-3 1,6 1 0,-4-8 1,2-1 1,-4-3 0,3-2 0,1-1 13,0-5 0,0 5 0,4-5 2,-2 4 1,-6 9 0,4 1-17,-2 2 0,0 5 1,-4 7-363,2 2 269,0 8 92,-6 4 0,0 26 0,0 12 0</inkml:trace>
  <inkml:trace contextRef="#ctx0" brushRef="#br0">7895 8971 7569,'-18'-16'-47,"2"2"1,2 4-1,5 0 1,-1 2-1,4 0 18,4 5 1,12 1 0,15 2-1,3 0 1,4 0 3,2 0 1,11 0 0,7 0 0,9 0 0,9 0 1,3 0-1,15 0 1,1 0 16,8 0 0,-45-1 0,1 0 0,4-1 0,0 0 62,2-1 1,1 0-1,1-3 1,1 0-1,-2 2 1,1 2-1,-3-1 1,-1 0 37,-3-1 0,-1 0 0,42 2 1,1-4-64,-5 4 0,-10 2 1,-5 0-1,-9 0 63,-7 0 0,-13 0 1,-5 0 59,-4 0 0,-11 0-132,-3 0 0,-14-6 0,-12-2-196,-14-2 1,-11 6-1,-15-4 42,-6 0 0,-5 6 0,-7-4-29,-5 4 1,-11 0 0,-1-2 0,-3-2 70,-5 2 1,2 2-1,-13 2 56,5 0 0,4 6 0,0 0 39,-3-2 0,13 4 0,-5 0 0,13 0 1,9 0 1,7 0 0,5-4-6,7 2 1,11 2-122,6-2 1,12 4 0,8 6-291,8-4 411,6 3 0,24-13 0,3 6 0</inkml:trace>
  <inkml:trace contextRef="#ctx0" brushRef="#br0">11110 8774 7569,'-18'0'-316,"1"0"0,-1 0 1,0 0-1,0 0 345,0 0-8,8 0 1,4 0-1,12 0 1,8 0-2,8 0 1,4 0 0,7 0 12,3 0 0,2 0 1,13 0-1,1 0-4,4 0 1,9 0-1,3 0-8,7 0 1,0 0-1,9 0-4,1 0 0,12 0 1,-44 0-1,0-2 1,2 1-1,1-2 13,-1 1 1,1-1-1,2-3 1,1 0-1,0 1 1,1 2-74,1-2 1,1 0-1,1 0 1,-1 0-1,1-2 1,-1 0 70,0 1 1,1 0-1,3 1 1,-1 0 0,1-2-1,-1 0 1,-1 2 0,-1 0-16,-2 1 0,-1 0 0,0 1 1,-1 0-1,-4 3 0,-2 0-16,46 0 0,-6 0 1,-6 0-81,-3 0 0,-7 6 0,-13 2 0,-9 0 14,-5 0 1,-18-2-1,-3-4-64,-7 4 105,-12-4 1,-18 6 0,-16-8-1,-9 0 47,-9 0 1,-12-2-1,-11-2 14,-5-2 1,-9 0 0,-4 4-31,-5-4 1,37 5 0,-1 0 0,-1-2-1,-1 0 1,-1 2 0,-1 0-7,-2 1 0,1 0 1,-1 0-1,1 0 1,-5 0-1,1 0-9,-2 0 0,0 0 0,3 0 0,-1 0 1,-3 0-1,-1 0 4,4 0 1,1 0-1,2 0 1,1 0-1,4 0 1,1 0-1,-49 0 31,6 0 0,7 6 1,11 2-29,11 2 1,5-4 0,5 6 0,9 2-127,7 2 1,2-4-15,14 0 0,3-1 145,9 7 0,10-2 0,8-4 0,-2-2 0,-2 4 0,-2 6 0</inkml:trace>
  <inkml:trace contextRef="#ctx0" brushRef="#br0">15451 8882 7569,'-16'-2'-120,"2"-4"1,4-6 0,2-4-1,4-2 1,2 0 63,2 0 1,2 8 60,4 4 0,-2 4 0,8 2 25,2 0 0,2 2-68,2 4 1,1-2 0,3 6 21,2-2 0,8 4 1,-2-6-1,3 0 3,3 2 0,10-6 1,7 4 35,11-4 1,7-2 0,5 0-1,3 0 33,2 0 0,5 0 0,7 0-36,2 0 0,3 0 0,-3 0-68,6 0 1,-48 3 0,1 0-1,2 0 1,-1 0 0,3-1-1,0 0 47,0-1 0,1 0 0,-3-1 0,1 0 0,2 0 0,1 0-2,0 0 1,1 0 0,-2 0 0,-1 0 0,0-1 0,-1 0 0,-2-2 0,-1 0 0,2 2 0,-1 0 0,-4-2 0,0 0 0,0 2 0,1 0 16,49 1 1,-4-2 0,-11-2 0,-9-2 1,0 0-1,-13 6-21,-1 0 0,-7-6 0,-10 0 0,-5 2-18,-7 2 1,0-4 0,-12-2-29,-6-2 1,-7 4 0,-11-6-17,-3-1 1,-15-1-1,-18 0 1,-14 4 12,-11 2 1,-11-4 0,-7 4 65,-8-2 0,-7 4 1,3-4-9,-2 2 1,43 5-1,1 0 1,-48 3-1,-3 2 1,51 1 1,1 0-1,-43 5 1,-2 6-5,3-2 1,-3 0 0,0 4-18,1-4 0,3 4 1,2-6-1,0-1-23,-1-3 0,1 2 0,0 0-9,-1 2 1,7-4 0,2 4-39,1-2 0,3 4 87,5-6 0,1 6 0,-1-6 0,1-2 0,0-2 0,-1-2 0</inkml:trace>
  <inkml:trace contextRef="#ctx0" brushRef="#br0">7145 9614 7569,'2'-16'-87,"4"3"0,6 1 0,4-2 0,1 0 0,1 0 1,0 4-1,0 0 198,0 0 0,6 0 0,2-4 1,-1 4-1,3 0-40,0 1 0,-4 5 0,3-2 0,1 4-31,0 2 1,-6 0 0,4 0-1,-2 2-43,-1 4 1,1 4-1,-4 7 1,2 1 11,2 0 1,-6 8-1,-7 2-16,3 0 1,-4-1 0,0-3 0,0 4 22,0 0 0,-6 4 0,2-7 9,-4 3 0,-2-4 0,0 4-6,0-2 0,-2 3 0,-2-3 0,-4 0-12,-2 0 1,-2 6 0,-4-5-7,4 1 1,-5 4-1,1-8 0,-6-2 1,-4-3 0,4-1 0,-4-2 42,-1-4 0,3 2 1,-4-6 0,2 2 0,-6-6 0,3 2-10,-5-4 1,0-2-1,2 0 1,5 0 34,1 0 0,-4-2 0,4-2-77,-2-2 0,5-10 1,-5 0 6,2-6 1,0-9-1,4 1 27,-1-4 1,-1-2-1,6 1 1,2-1 43,4 0 1,4 0 0,8 1-73,0-1 0,2 0 0,4 0-106,6 1 1,4 1 0,4 4 15,4 6 1,3 2 0,9 3 0,2-1-23,4 4 1,3 4 0,11 0-77,3 6 1,-3 4-1,3 2 1,-3 0 188,-2 0 0,-1 16 0,1 4 0</inkml:trace>
  <inkml:trace contextRef="#ctx0" brushRef="#br0">7270 10329 6385,'-2'-12'429,"-4"0"-404,-4 8 1,0 4-11,4 12 0,-2 4 0,2 2 0,0 0-1,-2 0 0,4 6 0,-6 1 8,3 3 0,-7-4 1,4 4-1,-2 0 8,0-1 1,6 3-1,-4 6 1,0 0 8,0-1 1,4 1-1,-4 2 5,2 4 1,0-3-1,4 7-6,-1-2 0,-9 5 0,4-3-31,0 0 1,-6 5-1,6-5 1,-2 2-22,0-1 1,0-5-1,-6 4-17,1-3 1,5 7 0,0-4-3,-2-1 0,-2 5 0,0-6 1,2-1 7,2 1 0,0-2 0,-6-7 25,1 1 1,-1-6 0,0-2 11,0-2 0,6 3 0,0-5 23,-2-2 1,-2-2-1,1-2-2,3 0 0,-4-1-47,4 1 1,-2 0 2,2 0 0,-2 0 0,8 0 23,2 0 0,-4-6 20,2 0-2,0-1-44,6 7-52,0-8-185,0-2 0,0-22-61,0-4 0,0-3 134,0 3 0,0 6 178,0 0 0,0 0 0,0-6 0,-8 8 0,-1 2 0</inkml:trace>
  <inkml:trace contextRef="#ctx0" brushRef="#br0">6520 11830 7569,'10'2'-117,"-4"4"0,-4 6 0,-2 4 0,0 2 1,-2 2-1,-2 4 0,-4 3 265,-2 1 0,4 6 0,-4-6 0,2 2-85,4-1 0,-4-7 0,2 4-85,2 0 1,2-12 0,4 4 33,4-3 1,4-7-1,10-2 1,2-6-119,1-6 1,9-2 0,-2-7-97,4-3 0,-1 10 0,-1-10 73,-2 2 0,-8 0 0,2-2 1,-5 2-144,-1 4 272,0-3 0,0 5 0,0-8 0</inkml:trace>
  <inkml:trace contextRef="#ctx0" brushRef="#br0">2894 11437 7569,'-14'0'-459,"8"0"297,12 0 0,10 0 0,5 0 0,5 0 243,2 0 1,2 0-1,8 0-9,3 0 1,-1 0 0,8-2-15,1-4 1,3 4 0,-1-4 0,-1 4 3,-2 2 0,-3 0 0,3 2-65,-6 4 1,1-2-1,-1 6-49,-2-2 0,-3 0 0,-3-4 0,-2 2-45,-2-2 1,-9-2-1,3-2-89,-4 0 0,-2 0-38,0 0 144,-8 0 1,-10 0 0,-12 0 51,-4 0 1,-2 0 0,-2-2 35,-4-4 0,-3 2 0,-9-6 0,-2 2 29,-3 4 1,1 2 0,-8 2-9,-1 0 1,3-6 0,-2 0-22,-1 2 1,-1 2 0,0 2-1,3 0-2,-3 0 1,5 0-1,-1 0 18,2 0 1,3 0-1,5 0 1,0 0 91,0 0 1,9 0 42,3 0-116,4 0 1,18 0-1,10 0 1,12 0-13,10 0 1,5-6 0,7 0 15,6 2 1,9-4-1,5 2-35,1 3 0,3-1 0,5 0 0,1-2-17,-1 2 0,-8 2 0,-1 2-36,0 0 1,-9 0-1,1 0 5,-11 0 1,-7 0 0,-6 0-302,-6 0 254,-4 0 0,-15 2 0,-10 4 83,-17 6 0,-10-5 0,-4 1 0</inkml:trace>
  <inkml:trace contextRef="#ctx0" brushRef="#br0">6323 12206 7110,'10'-2'-258,"-4"-4"0,4 4 0,0-6 0</inkml:trace>
  <inkml:trace contextRef="#ctx0" brushRef="#br0">6145 12831 6229,'2'-10'141,"2"2"1,1 4 0,-3 2-142,-5 4 0,-5 10 0,-6 0 20,2 4 0,-2 2 0,-8 2-25,-2 3 1,-2-1 0,5 8-1,-5 2-11,-2 2 1,-2 3 0,-5 3 0,-1 4 9,0 1 0,0 3 0,1 6 12,-1-1 0,0 1 1,0 0-1,1-1 20,-1 1 1,0-1-1,3 1-6,3 0 1,-4-1-1,4-1 1,-2-3 2,3-1 0,-5-8 1,4 2-19,-4-5 1,5-1 0,-1 0-48,-2-1 1,0-1 0,1-2 0,3-4-8,2-2 1,2 3 0,6-5 21,1-2 0,5-2 0,0-2-38,-2 0 1,4 0-1,0-1 6,2 1 1,-4 0-81,6 0 1,0-6 138,6 0 0,-8-8 0,-2 4 0</inkml:trace>
  <inkml:trace contextRef="#ctx0" brushRef="#br0">4966 14261 7569,'-18'10'-49,"0"6"0,-2-3 0,-2 7 0,-2 6 1,3 0-1,1 2 0,2-1 0,2 3 59,4-2 0,-2 4 0,8-8 0,0-2-23,-2-3 1,6-7 0,-4 0-3,4 2 1,10-6 0,4-2 0,6-4-7,6-2 1,-2 0 0,8-2-20,1-4 0,9-4 0,4-8-128,1 0 1,-3 0 167,6 1 0,-1-1 0,7 0 0</inkml:trace>
  <inkml:trace contextRef="#ctx0" brushRef="#br0">6984 12652 7569,'0'-8'-254,"0"8"192,0 10 1,2 0 0,2 4-1,2 4 113,-2 4 1,4 4 0,0-4-20,2 1 1,2 9-1,8-2-1,3 4 0,-1 1 1,8 1-1,2 0-54,1 0 1,3-1 0,0 1 1,0 0 1,1 6-1,3-1 1,2 1-49,-3 2 0,5-5 0,0 7 60,1-2 1,-5 3-1,4-5 2,-1-2 1,-5-1-1,6 1 1,-3 4 6,1 2 0,0-1 1,-8 5-1,-5-3 0,3-5 1,-8 4 27,-2-2 1,-2 3 0,-3-3 0,1 0 30,0-1 1,0-1-1,0-6-8,0-1 0,-2-1 0,-2-2-57,-3-2 0,-1-6 0,4 3 0,-2-1-105,2-4 1,-4-8-191,2-2 1,0-8-228,6 2 528,-8-12 0,-3-12 0,-7-10 0</inkml:trace>
  <inkml:trace contextRef="#ctx0" brushRef="#br0">8252 13975 7203,'12'2'-1006,"0"4"972,2 6 1,-4 4 0,0 1 114,-2 1 0,4 0 0,-6 0 28,-2 0 0,4 0 0,0 0 1,-1-1-25,1 1 0,0 0 0,-4 0-24,2 0 1,6 0-20,-6 0 0,0-6-114,-6 0 0,-2-3 0,-4 5 0,-8-4 10,-8-2 1,-5 0 0,-9-4 60,0 2 1,0 0 0,-1-6 91,-5 0 0,4 0 0,-3 0 0,3-2-42,2-4 1,6 4-1,3-4-118,1 4 0,2 2 69,6 0 0,0 8 0,0 2 0</inkml:trace>
  <inkml:trace contextRef="#ctx0" brushRef="#br0">10682 10436 7569,'-18'0'-148,"0"0"0,0 0 0,0 0 0,0 0-117,0 0 0,6 0 0,1 0 199,-3 0 0,4 0 197,-2 0-162,8 0-26,-4 0 0,10 2 57,4 4 0,4 4 0,8 8 0</inkml:trace>
  <inkml:trace contextRef="#ctx0" brushRef="#br0">10574 10490 7569,'10'0'-192,"6"-8"273,-14-2 1,12-8-32,-8 0 0,2 6-124,-2 1 0,4 1-107,8-2 100,-8-4 0,-2 16 22,-8 0 1,0 8 0,0 12 74,0 3 0,-2-1 0,-2 8 24,-2 2 0,0 8 1,6 3-1,-2 3-10,-4 4 1,4 7 0,-4 5-20,4 1 0,-4 3 0,-2 3-4,-2-3 0,4 1 0,-4-5 0,0-1 8,0 1 1,6-4 0,-2-9 30,4-1 1,2-6 0,0 3-5,0-1 1,6-4-1,2-9 1,0-3-56,0-2 0,6-2 0,-4-6-167,0 0 0,0-9 1,-4-1-460,6 0 639,-4-6 0,8 6 0,-7-8 0</inkml:trace>
  <inkml:trace contextRef="#ctx0" brushRef="#br0">10592 11795 7569,'-18'-6'-257,"1"-2"1,1 2 444,4 4 1,4 6-1,8 14 1,0-1-61,0 1 0,0 0 1,2 0-136,4 0 0,-2 0 0,8 0 1,2 0 32,1-1 1,-3 1-1,0-2-77,2-4 0,2 2-47,2-8 1,0 0 0,0-8 43,-1-4 0,1 0 1,0-10-1,0-4-1,0 0 0,0-5 0,0 1 0,-3 0-46,-3-2 1,2 6-18,-8-4 0,0 11-312,-6 1 430,0 8 0,-8 4 0,-2 10 0</inkml:trace>
  <inkml:trace contextRef="#ctx0" brushRef="#br0">10414 12313 7569,'18'-8'-51,"-7"4"0,1-6 0,4 0 1,6 0-1,8-2 0,6 0 1,5 0-1,7-2 0,1 1 0,1-1 297,-2 2 0,-3 8 1,5-2-1,-4 4-157,-3 2 0,-1 2 0,-6 4-137,-1 6 1,-7 6 0,-4 5-1,-4 7-19,-2 4 0,-8 4 0,-6 1 1,-10 5-47,-12 2 1,-8-1 0,-10 5 119,1-2 1,-7-9 0,-2 3 16,-1-4 1,-1-10 0,-4-5 0,3-3-13,-3-2 1,-2-6 0,-1-2-23,-1-2 0,7-4 1,1-10-67,2-6 0,-3-12 0,7-8 0,6-5 21,8-5 1,15-8-1,5 3 29,4-5 0,4-1 1,6 1-1,9 2 5,11 3 1,22 1 0,9-2-43,9 7 0,5 9 1,3 4 62,1 2 0,0 2 0,-5 6 0</inkml:trace>
  <inkml:trace contextRef="#ctx0" brushRef="#br0">14629 10472 6078,'-10'-2'104,"6"-2"1,8-2-114,8 2 1,-2 4-1,2 8 25,2 10 0,2 0 1,2 8-15,-1 0 0,-1-5 0,0 9 1,0 2 9,4 2 0,2 1 0,-2 3-12,3 4 0,3-2 0,6 7 0,-2 3-7,1 2 1,3 1 0,0 1 3,-4-1 0,3 1 1,-5 2-3,0 3 1,4-3-1,-8 3 1,-3-3 3,-1-2 0,-2-3 0,0-1 0,0-3 0,-6-1 1,0 2-1,2-7 1,-4-3 0,-1-2 0,1 0 3,0-1 1,-4-7 0,4-4 2,-2-4 1,4-2 0,-4 0-26,2-1 0,-4-5-67,6 0 1,-2-6-63,2 6 100,-5-8 0,-7 6-38,0-4 86,-7-4 0,-3 6 0,-8-8 0</inkml:trace>
  <inkml:trace contextRef="#ctx0" brushRef="#br0">15504 11938 6706,'-10'2'-126,"4"3"1,4 7-1,2 4 1,2 2 130,4 0 1,-2-2 0,6-2 0,0-2-10,0 2 1,-6 1-1,4 1 8,0-4 1,-6 4-32,4-4 0,-6-4 22,-6-2 0,-4 2 0,-8-2 40,0-2 1,0-2 6,1-2 1,-1 0-1,0 0-69,0 0 1,6 0-9,0 0 0,6-2-5,-6-4 40,8 4 0,-11-14 0,5 6 0</inkml:trace>
  <inkml:trace contextRef="#ctx0" brushRef="#br0">15558 12331 7569,'-2'-18'-104,"-2"0"1,-2 0 0,2 0 0,2 0 0,2 0 0,2 1-47,4-1 0,-2 0 0,8 2 0,2 2 163,2 2 1,4 0 0,3-6-1,5 2-12,0 5 1,6-3 0,-5 6-8,5-2 0,-4 6 0,0-2 0,1 4-3,3 2 1,-6 0 0,-2 2 28,0 4 1,-7-2 0,5 8 5,-4 2 0,-2 7 0,-2 3 0,-2-2 13,-2-2 0,-8 6 1,4 2-20,-1-1 1,-5 5 0,4-6 0,-4 2 0,-4-4 0,-4 5 0,-5 1 4,-5-2 0,-4 6 0,-4-6-8,-6-1 0,-3-1 1,-3-8 4,0 0 0,-2-2 0,-1-2 0,-3-4 19,2-2 1,3-3 0,1-5-16,0 0 1,2-2 0,5-3-19,5-7 1,4 0 0,2-4 0,0-4-58,0 0 1,2-6 0,3 0 1,1-1 1,8-3-1,-2-4-51,4 4 1,2-3 0,0 3 0,0-4-8,0-2 0,6 9 0,4 3-4,6 4 0,-3 2 0,11 0 45,-4 0 0,4 8 64,0 4 0,0-4 0,-7 0 0</inkml:trace>
  <inkml:trace contextRef="#ctx0" brushRef="#br0">15754 12849 6672,'-9'2'-155,"3"4"1,6 6 0,6 4 0,5 4 184,5 3 1,2-1 0,0 10 0,0 4-15,0 3 1,0 11 0,-1-4 0,1 3-15,0 5 0,-8-4 0,-2 11 9,0 1 0,-6-7 1,4 7-1,-4-3 12,-2 1 1,0 8-1,0-5-29,0 1 0,0 5 1,2-5-1,2 1 12,2 1 1,0-15 0,-4 1-16,4-6 1,-4-5-1,4-7 2,-4-4 1,0 0 0,2-11 0,2-3-61,-2 0 0,-1-8 1,1 0 66,2 0 0,8-6 0,-4 6 0</inkml:trace>
  <inkml:trace contextRef="#ctx0" brushRef="#br0">15522 14922 7569,'0'-18'-159,"0"0"0,2 0 0,4 0 0,8 1 0,6-3 0,6-2 83,1-2 1,3-6-1,8 4 1,2 1 190,1-1 1,7-2 0,-4 8-1,-1 6-39,1 4 0,-8 4 0,-7 6-93,3 0 0,-4 8 1,0 4-1,0 4 33,-1 2 0,-5 0 0,2 2-64,-4 4 1,-2-3-1,0 9 21,-1 2 0,-5 2 0,-2 1 0,-2 1 45,-4 0 0,-2 0 0,-2-1 19,0 1 0,-8 0 0,-6 2 21,-8 3 0,-3-3 0,-7 4 0,2-5 5,-2-1 1,-7-6 0,-5-2-11,-2-2 1,7-3 0,-3-7-28,4-4 1,-3-4 0,1-8 0,4 0-24,4 0 1,5-2 0,-5-4-128,2-6 0,2-4 0,-1-1-26,5-1 1,6-8 0,4-4 0,4-4-24,2-1 0,2-1 1,6 0 98,0 0 1,6 1 0,4-3 45,6-4 0,-2 4 1,10-1 27,-4 7 0,-3-2 0,1 6 0</inkml:trace>
  <inkml:trace contextRef="#ctx0" brushRef="#br0">4466 14850 7569,'-6'-17'70,"0"-1"0,4 2 0,6 2 0,10 2 1,5 0-1,7 0 0,2 0 195,4-2 0,1 0 1,3 1-1,0 3-147,0 2 0,1 2 0,5 6 0,6 0-115,3 0 0,1 2 0,-3 4 0,-3 6-215,-2 3 0,-3 5 1,-5 4 97,0 6 1,-8 4-1,-5 3 1,-5 3-24,-6 2 1,-4 7-1,-12-3 94,-8 0 1,-8 5 0,-17-5-1,-5 2 54,-6-1 0,-3-9 0,-3 0 178,1-6 1,-7-5-1,-1 3-27,-3-6 1,5-10 0,-5-4-1,1-2-25,-1-4 1,6-10 0,-1-8-70,3-8 0,7-6 1,5-9-1,8-5 16,3-6 1,7-3 0,4-3 2,8 0 1,6-1 0,10-3-29,4-1 1,6-1-1,10 8 1,6 5-26,5 5 1,5 4-1,14 5-111,1 3 0,-3-2 0,9 10 0,-1 6-103,2 8 0,-5 0 0,5 2 100,-5 2 1,-3 10 0,-3 8 35,-1 8 1,-8 0 0,-1 8 0,-5 4 30,-4 5 1,-14 1 0,0 6 48,-6-3 1,-4 7-1,-8-2 1,-4 1 125,-6-1 1,-12 4 0,-6-7-77,-4 1 1,-7 4-1,-3-9 1,-2-1-23,-3-2 0,-3-5 0,-1-3-60,-1-6 0,0-6 1,1-6-33,-1-6 0,1-6 0,-1-8 0,2-8-83,5-6 1,3-12 0,10-1 84,5-11 1,5-6 0,12-3 0,6-1 44,4 3 1,6-11 0,8 10-2,12-1 0,11-1 1,11 5-60,8 3 0,13 4 0,3 10 0,7 5-226,4 5 0,-5 6 0,1 6 267,-3 6 0,-3 12 0,1 4 0</inkml:trace>
  <inkml:trace contextRef="#ctx0" brushRef="#br0">12271 13224 7569,'0'-18'-53,"0"0"0,2 3 1,6 1-1,10 4 1,10 0-1,8 0 1,7-4-1,9 0 220,5 2 1,19-4-1,3 6 1,11-2 78,5 1 1,-44 8-1,1 2 1,-1-3-1,-1 2-153,3 0 0,-1 2 0,2 3 0,0 2 1,-2 0-1,1 3 0,-2 4 0,-1 2-75,-2 6 1,-1 2 0,43 26 0,-48-15-1,-1 3-8,-1 3 0,-3 2 1,-3-2-1,-2 3 1,-2 6-1,-1 1 1,-1 0-1,-2 0-38,-1 0 1,-2 3 0,-5 4 0,-3 3-1,-4 3 1,-4 1-30,-2 4 1,-2 1 0,-2 3 0,-2 1 0,-1 2 0,-2 1 0,-2 1 0,-2-1-148,-1-1 1,-4-1 0,-2 2 0,-3-1 0,-4-6 0,-2-1 158,-1 0 1,-2 1-1,3-1 1,-3-1 0,-5-4-1,-2-1 31,1-1 1,-1-1-1,-4-1 1,-2-3-1,-1-4 1,-3-2 0,-2-3-1,-1-1-78,-3-2 0,-1-1 0,0-3 0,0-2 0,-1 1 0,-3-1 119,-2-2 0,-1-2 1,-2-2-1,-1-3 1,-1-3-1,-1-2 0,1-2 1,1-2 50,2-2 0,-1-3 0,-1-3 0,-1-4 1,2-3-1,1-2 0,-3 0 1,1-2 0,-1-4-1,1-2 1,1-2 0,1-2-53,1-2 1,2-3 0,1-7 0,1-4 0,1-2 0,1-2 0,1-1 0,1-3 7,1-2 1,3-2 0,3-3 0,2-3 0,2-1 0,1-1-34,0-6 1,2-2 0,4-4-1,3-3 1,1-4 0,2-3 0,4-1-1,3-1-51,2 1 1,2-1-1,2-3 1,2-1-1,4-3 1,2-1-149,1-1 1,2 0 0,5 5 0,4 1 0,3 2 0,4 1 170,4 2 1,4 1-1,5 0 1,3 3 0,3 1-1,2 2 1,2 2 0,3 1 68,3 3 0,3 3 0,4 2 0,4 3 0,3 4 1,3 2-21,0 1 0,3 3 0,4 3 0,3 2 0,7 2 0,2 3 4,3 1 0,1 2 0,-2 2 0,1 3 0,0 3 0,1 4 1,-3 2-1,0 2-89,1 3 0,-1 2 1,-8 3-1,-1 2 1,3 2-1,-1 4-106,-4 2 0,-1 4 0,-6 1 0,-1 3 169,-3 3 0,-3 0 0,38 11 0,-13 4 0,-17-3 0,-11 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FF0000"/>
    </inkml:brush>
  </inkml:definitions>
  <inkml:trace contextRef="#ctx0" brushRef="#br0">15290 5093 7569,'-36'0'-142,"1"0"1,1 0 0,2-2 0,4-2 0,2-2 0,5 2 0,3 0 182,6-2 0,14 4 0,16-4 0,12 4 0,11 2-44,13 0 1,9 0 0,15 0 0,7 0 13,8 0 1,-39 0 0,1-2 0,8 1 0,1-2 0,6 1 0,1-2 0,4-2 1,1-1-1,5 1 0,1 0 0,1-1 1,1 0-179,2 1 1,0 0 0,-2-1 0,-1 0 0,1 3 0,1 0 199,0-1 1,0 0-1,7 3 1,1 0-1,-4-2 1,1 0 0,1 1-1,0 0-15,2 0 0,1 0 0,-1-1 1,0 0-1,3 2 0,-1 0-21,-2-1 1,-2 0 0,-1 0 0,-1 0 0,-3 3 0,-1 0-1,-4 0 1,-1 0 5,-4 1 0,-2-2 1,-4-1-1,-3-2 1,-2 1-1,-3 0 20,-3 1 0,-3 1 0,-3-1 0,-2 2 0,30 0-51,-10 0 0,-9 0 1,-16 0-106,-11 0 84,-7 0 0,-34 0 0,-14 2 0,-17 1-35,-17 3 1,-13 2-1,-15-4 27,-5 2 0,0 6 0,36-8 1,0-2 22,0 0 1,-1 0 0,-7 2 0,-1 0-1,-3-1 1,-1 0 0,-1-1 0,-1 0 69,0-1 0,-1 0 0,-2 2 0,-1 0 1,2 0-1,-1 0-31,-1-1 0,-1 0 1,0-1-1,-1 0 0,1-1 1,-1 0 0,1 0 0,0 0 0,-1 1 1,1 0-1,0 1 0,1 0 0,0 1 1,1 0 7,0-1 0,1 0 1,6-1-1,1 0 1,0-1-1,1 2-3,4 1 0,1 0 1,2-2-1,2 0 1,-36 5-1,4-4 40,5-2 0,13 0 0,5 2-47,5 4 0,9-4 1,6 4-15,9-5 0,5 1-26,8 4 1,16-4 0,12 4 28,16-4 0,13-2 1,23 0-1,9 0 3,11 0 1,19 0-1,-48 0 1,1 0 1,0 0 1,1 0 0,4 0 0,-1 0 0,1 0 0,0-2 0,-2 1-1,1-2 73,-4 1 0,-1-2 0,44-2-72,-14 6 0,3 0 0,-9 0 0,-1 0 0,-3 0 0</inkml:trace>
  <inkml:trace contextRef="#ctx0" brushRef="#br0">15094 12349 7569,'-16'-2'0,"4"-4"-63,-4 4 0,12-6 0,-4 8 0,6 0 0,10 0 1,6 2 226,4 4 0,7-4 0,7 4 0,8-2 0,8 0 27,3 1 1,11 1-1,5-6 1,11 0-102,11 0 0,8 0 0,-43 1 0,1-2 0,0 1 1,-1-2-33,0 0 0,0-2 1,7 3-1,1-1 1,-5-4-1,1 0-57,1-1 1,1 0 0,-3 2 0,-1 0 0,0 0 0,-1 0-1,-3 0 1,-1 0-126,45-5 1,-13 6 0,-6-2-99,-3 4 1,-13 0 0,-7-2-1,-12-2-854,-11 2 799,-5 2 0,-26 4 0,-14 2 277,-18 2 0,-11 8 0,-11-4 0</inkml:trace>
  <inkml:trace contextRef="#ctx0" brushRef="#br0">3769 13296 7569,'-28'0'45,"-4"0"1,9 0 0,1 2 0,2 2 0,2 4 0,0 0 74,0-1 0,8 1-258,4-2 0,8-4 0,8 4 140,8-4 1,6-2 0,-2 0 0,4 0 45,1 0 0,5 0 1,10-2-1,5-2 115,5-2 0,4-2 1,3 4-59,7-1 1,11-3 0,6 2 0,5-4 43,1 0 1,2-4 0,1 8-107,-3 2 1,-4-4 0,-13 2-90,-1 2 1,1 2-1,-1 2 1,-1 0-28,-5 0 0,-3 0 0,-11 0-1,-3 0 0,-4 0 0,-9 2-104,1 4 1,-8-4 0,-4 4 27,-5-4 1,-9 0-18,-4 4 0,-6-4 1,-6 6-14,-6 0 0,-3-4 0,-5 6 180,-4-2 0,-4 5 0,-8-3 0</inkml:trace>
  <inkml:trace contextRef="#ctx0" brushRef="#br0">4287 14547 6732,'18'-10'11,"0"2"0,1 2 1,3 0-1,2 2 1,0 2-1,2 2 1,4-2-1,3-2 1,3-2 0,0 0 0,-1 6 0,3 0 1,4 0 4,5 0 0,5 0 0,4 0 0,1 0-23,3 0 1,7 0-1,-1 0-15,3 0 1,3 2 0,-1 2-1,1 2-24,-1-2 1,2 0-1,3 0 3,1 2 1,-1 2-1,-9-4 1,-1 2-61,1-2 0,-3 4 0,-1-2-26,-1-2 1,-9-3 0,-5-1 96,1 0 0,-5 6 0,-2 0 0,-4-2 31,-3-2 0,-1-2 0,-4 0 0,-6 0 0,-11-2 45,-1-4 1,-8 2 0,0-5 0,-10 1 47,-12 4 0,-1-4 0,-11 2 23,-2 2 0,-2 0 0,-3 0-71,-5-2 0,2 0 1,-7 6-1,-3 0-7,-2 0 1,-3 0-1,-3 0-53,-1 0 1,-7 0 0,5 0-11,-3 0 0,-1 0 0,-7 0 0,3 0-83,3 0 1,-3 0-1,3 0 48,-3 0 1,-8 0-1,1 0 51,7 0 0,-7 6 0,9 0 0,1-2 83,3-2 1,3-2 0,9 0 11,3 0 0,4 0 0,9 0-49,-1 0 0,8 0 1,6 2-48,8 4-77,6-4 1,22 12-1,6-6 87,6 1 0,20-5 0,9 4 0</inkml:trace>
  <inkml:trace contextRef="#ctx0" brushRef="#br0">9896 15887 7569,'-12'-2'31,"0"-2"1,0-4 0,4 0 57,8 0 0,16-4 1,14 6-1,5 2 1,7 0-45,6-2 0,11 4 0,9-4 1,7 4-1,10 2 31,9 0 1,-42-2 0,1-2 0,3 1 0,1 1-52,-1-1 0,-1 2 1,3-1-1,-1 2 0,1-1 1,-1 2-1,3-1 0,-1 0-146,5-1 0,0 2 0,-2 1 0,1 2 0,3-1 1,1-1 112,-1 1 1,0-2-1,-1 1 1,-1-2 0,5 1-1,-1-2 1,2 1 0,-1 0-19,2 0 1,-1 0-1,2 0 1,-1 0-1,0 0 1,-1 0-7,-1 0 0,-1 0 1,-1 0-1,-1 0 1,-5 0-1,-1 0-6,-3 0 0,-1 0 0,1 0 0,-3 0 1,38 0-1,-11 0 26,-14 0 1,-11 0-1,-10 0-11,-11 0 0,-7 2 38,-10 4 1,-10-4-1,-10 4 31,-14-4 0,-18-2 0,-17 0 1,-11 2-69,-9 4 0,-16-4 0,-7 6-51,42-3 1,-1-2-1,-6-2 1,-1 0-1,0 3 1,-1 0-73,-3 0 1,-1 0 0,-3-3 0,-1 0 0,-5 2 0,-1 0 0,-1-2 0,-1 0 73,1-1 1,-1 0 0,-4 3-1,0 0 1,2 0 0,1 0 37,-1-1 0,1 0 0,1-1 0,-1 0 0,2-1 0,0 0 0,3 0 0,1 0 39,1 0 0,3 0 1,7 0-1,1 0 0,0 0 1,1 0 100,2 0 0,2 0 1,-42-2-1,8-2 108,9-2 0,21-2 1,7 4 194,7-2 0,11 0 0,12 4-385,8-4 1,8 4 0,14-4-10,10 4 0,18 8 0,19 0-63,15-2 1,19 4 0,-36-5-1,1 0 1,5-1 0,1 0-5,4-1 1,1 0 0,9-1-1,1 0 1,6-1 0,1 0-63,2-2 0,1 0 1,3 2-1,2 0 1,2-2-1,1 0 1,-1 1-1,0 0 80,2-1 1,-1 0 0,-4 2 0,1 0 0,0-2 0,0 0-35,-2 2 0,-1 0 1,-8 2-1,-1 0 0,-1 1 1,-2 0 66,-4 1 0,-1 0 0,-1 0 0,-1 0 0,-3-1 0,-1 0 0,1 2 0,-1 0 0,4 2 0</inkml:trace>
  <inkml:trace contextRef="#ctx0" brushRef="#br0">11378 15744 7569,'-10'-2'-415,"6"-2"1,6-4 228,4-2 1,2 6 0,-2-2 111,6 4 1,-2 2-89,2 0 162,-8 8 0,12-6 0,-6 6 0</inkml:trace>
  <inkml:trace contextRef="#ctx0" brushRef="#br0">11235 15851 7569,'-27'6'-97,"1"0"1,2-2 0,0-2 0,0-2 0,0 0 0,1 0-1,1 0 1,2 0 166,2 0 0,2-2 1,2-2-1,2-2 95,-1 2 0,5 0 0,0 0 67,0-2-236,6 0 1,-4 6-1,12 0 1,8 0 2,7 0 0,7 0 0,8 0-30,0 0 0,7 0 1,5 0-1,6 0-16,5 0 1,11 0 0,9 0 37,2 0 0,3 0 0,5 0 2,0 0 1,3 0 0,1 0 0,2 0-2,-2 0 0,-1 2 0,-3 2-6,0 2 1,-5 0-1,-1-4-28,2 4 1,-7-4 0,-5 4 0,-7-4-55,-5-2 0,-1 0 0,-9 0 22,-3 0 1,-6 0-1,-13 0 28,-5 0 0,-6-2 98,-6-4 1,-6-2 9,-12-4 1,-6 2-1,-12 6-18,-5-2 1,-5 0 0,-2 6-1,-2 2-24,-3 4 0,-11-2 1,-9 8-98,-3 2 0,-1-4 0,-7 2 22,1 2 1,-9 0 0,-1 0-1,-4-2 30,-5 2 0,3 1 1,37-6-1,-1-2 25,-1-1 0,1 0 0,-2 2 0,0 0 0,1-3 0,-1 0 13,3 0 0,-1 0 1,-4 2-1,1 0 1,2-4-1,1 0 1,-1-1-1,0 0 30,0-1 1,-1 0-1,-42-1 1,4 0 10,5 0 0,13 0 1,1 0-1,15 0-39,13 0 0,4-2 0,17-2-12,1-2 0,12 0-28,10 6 1,20-6-1,21 0 10,17 2 1,11 2 0,9 0-1,7-2 13,8-2 0,-40 3 0,2 0 1,4 3-1,3 0 2,2 0 0,1 0 0,-1-1 0,1 0 0,3-1 0,1 0 0,0-1 0,1 0-136,0 1 1,1 0 0,0 0-1,0 0 1,1 0 0,-1 0 136,1 0 1,-1-2-1,1 0 1,-1 0 0,0 2-1,-1 0 7,-1 0 0,-1-2 0,-1-1 1,-1-1-1,-4 1 0,-1 2 1,-2-1-1,-1 0 3,-4 0 1,-1 0 0,45-4 0,-15 4-9,-6-2 0,-19 0 0,-13 4 0,-11-2 0,-10-2 1,-18 0-45,-18 6 0,-12-6 0,-31 0-32,-13 2 0,-5 4 73,-17 6 0,1-4 0,-10 4 0,4-4 0,-5-2 0,49 0 0,-1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FF0000"/>
    </inkml:brush>
  </inkml:definitions>
  <inkml:trace contextRef="#ctx0" brushRef="#br0">2304 5165 7569,'8'-10'-148,"2"2"1,2 2-1,0 0 1,2 2 0,2 0-1,2 0 1,1-2 145,5 2 0,-2 0 0,8 0 1,2-2-1,1 0 47,3-2 0,8 6 0,3-4 0,5 2 7,1-2 1,7 4-1,2-4 1,1 2 13,5-2 0,7 4 0,4-6 0,3 3-22,3-1 1,4-6 0,5 6 0,1 2-10,-2 2 1,-1 2 0,-1-2-172,4-4 0,-2 4 0,7-4 137,-3 4 1,4 2 0,-6 0 0,-1 0-38,-3 0 0,-2 6 0,1 0 12,-1-2 1,-2 4 0,-2-2 1,-1-2 0,-1 0 0,5 0 1,-3 2 11,-2-2 1,-11-1-1,3 1-9,1 2 0,5 0 0,-4-6 0,-1 2-4,-3 4 0,-1-4 1,-1 4 14,0-4 1,-5-2 0,-3 0 0,1 0 48,0 0 0,-5-2 1,5-2-1,-3-2 0,-1 0 1,-5 6-7,5 0 1,-5 0-1,3 0 1,-5 0-43,1 0 1,-10 0 0,7 0 87,-5 0 1,2-6 0,-5 0-91,3 2 0,-6 2 0,1 2 0,-3 0-6,-2 0 0,-1-5 1,-1-1 15,-4 2 0,4 2 0,-7 2 0,3 0 8,0 0 1,-6 0 0,4 0-2,-3 0 0,-1 0 0,-6 0-49,0 0 1,0 0-49,0 0 48,-8 0 74,-2 0 0,-10 0 0,-4 0-16,-6 0 0,-4 0 1,-2-2-11,0-4 1,-6 4 0,-2-4-4,-1 4 0,-3 2 0,-6 0 0,0-2 6,1-4 0,-9 4 1,-4-6 0,-3 0 0,-3 6 1,-1-4-1,-5 4-9,-5 2 0,1-2 0,-1-2 1,-3-2 1,-1 0-1,-5 6-7,-3 0 1,1 0-1,-3 0 1,2-2 1,1-4 0,7 4 0,-11-4 23,1 4 1,6 2 0,-7 0 0,3 0-21,-1 0 1,-1 0 0,4 0-27,-3 0 0,-5 0 1,3 2-9,-1 4 1,4-4 0,-5 4 0,1-4 17,0-2 0,-3 2 1,-3 2 9,3 2 1,3 0-1,6-6 7,-3 0 0,-1 0 0,5 2 0,-1 2 7,0 2 0,7 2 1,-5-4-5,5 2 0,5 2 1,-5-2-1,5 4-16,1 0 0,-3 3 0,5-5 1,3 2 0,1-4 0,0 4 1,-3-2 1,3 4-1,-5-4 1,1 0 0,1 0 0,-1 0 1,5-4 5,-5 2 0,5 0 1,-5-4 2,4 4 0,3-4 0,-1 4 0,1-4-5,-1-2 1,0 2 0,3 2-20,3 2 0,-3-1 0,5-5 1,-2 0-8,1 0 1,7 6-1,-2 0 23,5-2 0,1-2 1,0 0-26,0 4 0,3-4 0,1 6 0,4-2 16,2 0 0,-3 0 1,5-4 0,2 4 0,2-4 24,2 4 0,6-4 42,0-2-9,9 0 0,-5 2-14,8 4 0,8-4 0,3 4-5,5-4 1,8-2 0,2 0-20,2 0 1,1 0-1,7 0 1,0 0-5,0 0 0,1-6 0,5 0-15,6 2 1,5 2 0,5 0-2,1-4 1,11 4 0,1-6 0,9 2 4,1 0 1,8-2-1,-1 4 11,5-2 0,-41 0 0,1 0 0,0 2 0,-1 0-33,3-1 0,1 1 1,6 0-1,-1 2 1,1-3-1,0 0 1,3 0-1,1 0 68,1-1 1,0 2 0,-1 1-1,-1 0 1,4-2 0,-1 0-96,2 1 0,-1 0 1,4 0-1,1 0 1,1 2-1,-1 0 1,0-1-1,-1 0 115,0 1 1,-1 0 0,-2 1 0,1 0 0,-2 1 0,1 0-49,-2 0 0,1 0 0,-2 0 0,1 0 1,1 0-1,0 0-31,0 0 0,-1 0 0,-2 0 0,-1 0 0,3 0 0,-1 0 0,1 0 0,-1 0-41,1 0 0,-1 0 1,-5 0-1,-1 0 0,0 1 1,-1 0-54,-3 2 1,-2 0 0,-3-2 0,-1 0 0,36 7 117,-4 0 0,-9-8 0,-13 8 0,-1 2 0,-3-4 0,3-2 0</inkml:trace>
  <inkml:trace contextRef="#ctx0" brushRef="#br0">5823 5558 6823,'2'-10'957,"4"4"-971,-4 4 1,4 2 0,-10 2 56,-2 4 1,-2-2 0,2 8-29,-6 2 1,2-1 0,0 1 8,2-2 1,0-2-1,5 4 23,-3-2 1,0-6-30,6 6 1,0-6-1,0 6 40,0 2 0,2-4-6,4 2 1,1-7-1,7 5-9,-2-2 1,-6 0-1,6-4-14,2 2 0,2 6-61,2-6 1,0 6 11,0-6 1,-7 2-1,1-4 11,2 2 0,-4 0 0,2-6-4,2 0 1,8 0 0,2 0-1,-1 0 28,3 0 0,2 0 0,8 0-14,-1 0 0,-5 6 0,0 0-1,2-2 1,1-2 0,3-2-2,0 0 0,0 6 0,1 0 0,3-2-3,2-2 1,-1 0 0,-3 1-1,4 3 1,-3 0 0,9-6 2,2 0 0,-5 0 0,3 0 0,2 0 0,1 0 0,5 0 0,1 2-6,3 4 0,5-4 0,-3 4 3,1-4 1,3-2 0,5 0 3,1 0 0,-9 0 1,-3 0-7,-5 0 1,-3 0 0,-2 0 2,-3 0 1,-7 0 0,2 0 0,-3 0 19,3 0 0,-4 0 1,3 0-7,-3 0 0,4 0 0,1 0-11,3 0 0,-4 0 0,3 0-3,-1 0 1,4 0 0,-5 0 0,1 0 2,0 0 0,-1 2 0,-3 2-3,2 2 0,1 0 0,-3-6 24,2 0 1,-1 0 0,-5 0 9,0 0 1,-6 0-1,-2 0 1,-1 0-6,1 0 1,-4 0-1,4 0-28,-3 0 0,-1 0 0,-6 0-21,0 0 1,0 0-1,0 0 1,0 0-35,-1 0 0,-5 0 0,0 0 22,2 0 0,-4 0 0,0 2-24,-2 4 0,6-4 27,-2 4 1,-2-4 18,2-2 0,-8 2 63,2 4 221,-5-4-138,-1 6 1,0-10-71,0-4 0,0 2-52,0-8 1,6 0 0,0-6 2,-2 0 0,-2 6 0,0 1 0,2-3 3,2-2 0,0 4 0,-6 0-17,0-2 1,0 4-30,0-2 1,0 6-32,0-6 0,0 6-109,0-6-89,0 9 0,0-3 1,-2 12-588,-4 5 845,-4 5 0,-8 10 0,1 2 0</inkml:trace>
  <inkml:trace contextRef="#ctx0" brushRef="#br0">1608 6290 7569,'-18'0'0,"0"2"0,0 4 0,0 6 0,0 4 0,0 2 0</inkml:trace>
  <inkml:trace contextRef="#ctx0" brushRef="#br0">3269 10222 7569,'-12'-12'-227,"2"0"1,0 0 0,2 0 31,0 0 0,10 8 217,10-2 0,4 4 1,2 2-1,0 0 46,0 0 1,5 0 0,3 0-22,2 0 1,2 0 0,5 0 0,3 0-22,4 0 1,3 0 0,11 0 0,4 0-28,5 0 1,6 0-1,9 0-18,9 0 1,4-5 0,-40 1 0,0 0 16,1-1 0,1 0 1,3 0-1,1 0 0,-1-2 1,-1 0-1,0 1 0,-1 2 2,-1 0 1,-1 0 0,-1 0-1,-2 2 1,38 2 5,0 0 1,-7 0-1,-5 2-4,-4 4 1,-1-4-1,-1 6 1,-1-2-4,-5 0 1,3 0-1,-9-6-1,-1 0 1,-3 0-1,-1 2-43,0 4 1,-9-4 0,-3 4 0,-4-4-1,-3-2 1,1 0 0,-2 0 1,-4 0 0,-5 6 1,-7 0-55,0-3 62,-8-1 0,-4-2 57,-12 0 1,-4 0 0,-10 0 3,-4 0 0,-1 0 1,-7 0-1,0 0 4,-6 0 0,3 0 0,-9 0-16,0 0 0,5 0 0,-9 0 0,-2 0 1,-7 0 0,-5 0 0,-1 0 3,-5 0 1,-5-5 0,-9-1 2,-7 2 1,-6-4 0,2 2 0,-5 0-10,-1-2 1,46 6 0,-1 0-1,-3-3 1,-1 0-72,-1 1 0,1 0 0,-1-2 0,1 0 0,-2 2 0,1 0 60,2-1 0,0 0 1,1 3-1,-1 0 1,3-1-1,-1 0 1,2 1-1,1 0 22,-1-1 0,1 0 0,-45 1 0,1-6-14,5 0 1,16 6 0,5-4 2,7 5 1,5 1-1,10 0 1,7 0-17,3 0 1,16 0-93,4 0 32,12 7 1,14 1-1,18 4 1,14-6 24,13-4 0,5 4 0,11 0 12,5-2 0,9-2 0,3 0 0,7 2 12,-43-1 1,1 0 0,2 0-1,1 0 1,2-2 0,-1 0-8,2 2 1,-1 0 0,5-1 0,0 0 0,-1 3 0,1 2 15,3 0 1,1 0-1,-2-2 1,1 0-1,1 0 1,1 2-1,-3 0 1,1 1-27,-1 3 1,-1 0 0,-5 0 0,-1 0 0,-1 3 0,1 0-30,0-1 1,-1 0 0,-3 2 0,-1 2 0,45 12 60,-5 5 0,2-4 0,-4 0 0,-3 1 0,1 3 0,4 2 0</inkml:trace>
  <inkml:trace contextRef="#ctx0" brushRef="#br0">3001 9400 7569,'44'-8'-115,"7"-2"0,13-6 1,5 2-1,10 2 0,7 0 1,1 2-1,0 3 1,1 1-1,1-2 0,-2 0 125,-1 0 0,-11 2 1,3 6-1,-5 0 0,-2-2-28,1-4 0,-9 4 0,-5-4 0,-6 4 7,-5 2 1,-15 0-1,-2 0 1,-8 0-45,-5 0 50,-7 0 0,-29-6 3,-17 0 1,-24 0 0,1 6 0,-11 0 5,-7 0 1,-5-6 0,-9 0 11,-4 2 1,2 2-1,-9 0-3,51-1 0,-1 0 1,1 2-1,-1 0 0,1-2 1,1 0-1,-45-1 18,3-2 1,13 4 0,7-6-33,11 1 1,7 5 0,9-4 10,9 4 0,2 2-54,10 0 0,10 0 0,16 0-4,14 0 1,18 0-1,16 2-109,7 4 157,-1-4 0,21 13 0,-3-5 0</inkml:trace>
  <inkml:trace contextRef="#ctx0" brushRef="#br0">2394 11455 7569,'-10'-2'-258,"4"-4"1,4 2 250,2-8 1,6 6-1,2-4 42,1 2 0,-3 0 0,6 4 1,2-3 14,2-3 1,2 4 0,0-4-27,0 2 1,2 0-1,3 4 1,7-4-11,4-2 1,0 6 0,-1-4-16,3 0 0,-2 6 1,13-6-1,3 2 24,2 0 0,1-6 0,3 6-7,3 2 0,5 0 0,7 0-8,1-1 0,5-1 0,3 6 0,1 0-1,4 0 0,3 0 1,1 0 21,0 0 1,3 0 0,1 0-13,2 0 0,-43 0 1,-1 0-1,49 0 0,1 2-18,-50 1 1,-1 0 0,45-1 0,-44 1-1,1 1-48,3 1 1,0-2 0,-3-1 0,1-2 0,2 3-1,1 0 45,-1-2 1,-1 0 0,-2 2-1,-1 0 1,6 0 0,-1 0 0,-1 0-1,0 0 0,-2 1 1,1 0 0,0-3 0,1 0 0,0 2 0,-1 0 0,0-2 1,-1 0-1,3 0 1,-1 0 0,-4 1-1,0 0 1,0 1-1,1 0 4,-2-1 1,1 0 0,1-1 0,-1 0 0,46-1 8,3 0 0,-5 0 0,4 0 14,-2 0 0,-1 0 1,-7 0-1,0 0 5,1 0 0,3 0 0,0 0-5,0 0 0,-5 0 0,7 0-9,-4 0 0,-7 2 0,-3 2 0,0 2-12,1-2 1,-7-2 0,1-2 0,-9 0 0,1 6 1,-7 0-1,1-2-6,-1-2 1,5-2-1,-7 0 30,-1 0 1,3 2-1,-1 2-28,-3 2 0,5 0 1,-3-6-1,-1 2-19,-2 3 0,-3-3 0,1 4 101,-1-4 0,-1-2 0,-2 0-102,-3 0 0,-7 0 0,4 0 0,-3 0-7,1 0 0,-6 0 0,-9 0 44,-1 0 0,4 0 0,-6 0 4,-2 0 1,-8-6 0,-3 0 0,3 3-14,2 1 1,-4 0-171,0-4 0,0 4 1,6-4-121,0 4 0,-6 4 45,-1 4 1,-5 2 236,6 3 0,-8 5 0,4-6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FF0000"/>
    </inkml:brush>
  </inkml:definitions>
  <inkml:trace contextRef="#ctx0" brushRef="#br0">7770 5862 7569,'-18'0'-80,"-6"0"0,1 0 0,1-2 0,2-2 1,0-2-1,-2 2 0,-2 0 0,3 0 1,1-2-1,2 0 0,0 0 26,0 0 1,0-6 0,0 6-1,3 0 1,1 0 295,2 0-214,8 0 0,12 6 0,17 0 1,13 0-33,10 0 1,17 0 0,9 0-15,5 0 0,12 0 1,11 0-1,-49 0 1,1 0 8,2 0 0,1 0 1,1 0-1,1 0 0,3 0 1,-1 0 4,-1 0 1,-1 0 0,-1 0 0,-1 0 0,-4 0 0,-1 0 0,50 2-17,-7 4 1,-4-4 0,-1 4 7,-1-4 0,-14-2 1,-5 0-1,-7 0-3,-5 0 1,-11 0 0,-7 0 8,-8 0 0,-8-2 19,-12-4 0,-8 4 0,-18-4 1,-16 2 28,-14-2 1,-17 4-1,-11-4-32,-9 4 0,-6 2 0,-5 0-25,-3 0 0,-4 6 0,45-2 1,1 0-1,-1 1 0,0 0 4,1 2 1,-1 0-1,1 1 1,-1 0 0,1 1-1,1 0-43,1 0 1,1 0 0,-2 0 0,1 0 0,-45 8 53,3 1 0,2 8 0,1 2 0</inkml:trace>
  <inkml:trace contextRef="#ctx0" brushRef="#br0">4305 7827 7569,'12'-6'-840,"-2"-2"912,-2-2 1,-1 8-31,-1 2 0,-4 8 0,4 10 0,-4 0-36,-2 0 0,0 0 1,0 0-9,0 0 1,0 0 16,0-1 0,0 1 2,0 0 0,0 0 1,0 0 27,0 0-46,-8 0-12,6-1 0,-4-1 0,12-4 6,6-6 0,4-2 1,2 0 1,0 2 0,2 0 0,4-4 3,5 4 1,-1-4-1,2 4 1,2-2 0,1 2 0,3-2 0,2 6 1,4-2 1,3 0-1,9-4-1,-1 2 1,3 2 0,1-4 0,5 1 18,2-1 0,1-2 0,6-2 18,1 0 1,3 0 0,1 0 26,-1 0 0,-7 0 1,7-2-1,-3-2-11,1-1 1,2-1 0,-3 4-10,-1-4 1,1 4 0,-1-6 1,1 0 1,-7 6 0,-1-6-5,-3 0 0,5 6 0,-7-4 0,-1 4-31,-3 2 0,-3 0 1,-2 0-1,-3 0 1,3 0 0,7 0-1,3 0-15,-3 0 1,1 0 0,0 0-11,1 0 1,1 0-1,-7 0 15,1 0 0,-7 0 0,-1 0-6,-2 0 1,3 0 0,-5 0 0,-2 0-10,-3 0 0,1 0 1,2 0-4,2 0 0,-1 0 0,-5 0-23,0 0 1,-1 6 0,1 0-1,2-2-1,4-2 0,-3-2 0,9 0 27,1 0 1,3 0 0,2 0 3,-1 0 0,-1 0 0,-3 0 25,-1 0 0,-8 0 0,-1 0 0,-5 0 75,-4 0 1,-8 0 0,2 0 1,-5 0 1,-1-6-1,0 0-38,0 2 1,0 2 0,0 2-68,0 0 1,-6-6-185,-1 0 164,-7 0 1,2 6-18,-12 0 1,-4-2 19,-7-4 1,-1 4 107,0-4 0,2 2 0,2 0 231,2-2-137,8-8-274,-4 4 0,10-5 0,4 3 0,6 6-155,4 4 1,-4 2 257,0 0 0,-8 0 0,4 0 0</inkml:trace>
  <inkml:trace contextRef="#ctx0" brushRef="#br0">3376 9150 7569,'-18'-6'-314,"2"-2"0,2 0 412,2 0 1,10 2-87,2 6 0,2 0 0,10-2 1,2-2 23,2-2 0,8 0 0,2 6 0,1-2 18,5-4 0,10 4 0,4-6-31,-1 0 1,9 6 0,-3-6 0,9 2-38,3 0 0,-5-1 1,2 3 9,-5-2 0,5 0 1,-3 6-21,-5 0 1,1 0 0,-7 0-1,0 0-41,-5 0 1,-3 0-1,-2 0 17,0 0 0,-9 0 0,-3 0 0,-4 0 1,-2 0 1,-6 0 46,0 0 104,-8 0 1,2 0 0,-12 0-88,-6 0 0,-12 0 1,-6 0-4,-4 0 0,-1 0 0,-3 0 0,-2 0-71,-1 0 1,-9 6 0,2 0 35,-3-2 0,-1-3 0,1-1 6,-3 0 0,10 0 0,-7 0 0,3 0 11,2 0 0,7 6 0,-1 0 9,8-2 1,1-2 0,7-2 0,2 0-29,2 0 0,8 6-312,0 0 214,8 8 0,-2-6 1,14 6 120,10-2 0,8 0 0,10 6 0</inkml:trace>
  <inkml:trace contextRef="#ctx0" brushRef="#br0">7591 9221 7569,'-17'-2'-90,"-1"-2"1,0-2-1,0 0 1,0-2 34,0-4 0,10-1 96,8 1 1,10-2 0,12 8-32,2 2 0,2 2 1,-3 2-1,7 0-15,4 0 0,4-6 0,3 0 0,7 2-56,4 2 0,-3 2 0,3 0 51,3 0 1,3 0 0,-2 0 0,3 0 0,-9 0 1,3 0-1,-1 0 1,-1 0 1,-3 0-1,-4 0 6,-7 0 0,7 0 0,-12 0 0,0 0 1,-9 0 0,1 0 0,-4 0 1,-2 0 0,-6 6 0,0 0 0,-6 0-29,6-6 0,-8 2 1,0 2 22,-8 2 1,-8 0 2,-12-6 0,4 0 0,-6 0-18,0 0 0,3-2 0,-11-2-2,-4-2 0,-3 0 0,1 6 0,-4 0 6,-1 0 1,-9 0-1,-6 0 12,3 0 0,-5 0 0,3 0-8,1 0 1,-3 0 0,1 0 0,3 0-12,1 0 0,8 6 0,3 2 0,1 2 0,2-6 1,9 4-32,3 0 0,-2-1 0,8 7-96,3-2 1,3-6 150,6 6 0,12 0 0,10 6 0</inkml:trace>
  <inkml:trace contextRef="#ctx0" brushRef="#br0">10592 11955 7569,'-10'0'-747,"2"0"764,8 0 1,0-2 0,0-4 748,0-5-398,0-5-316,0 6 1,2 2-1,2 10-41,2 4 0,2 4-49,-2 8 0,-4 5 1,4 1-1,-4 0 15,-2 2 1,0-4 0,0 7 43,0 3 0,0 4 0,0 4 0,0 1 16,0-1 0,0 0 0,0 0 6,0 1 0,0 1 1,0-4-14,0 3 1,0-3 0,0 2 0,0-6 16,0-5 1,0-1-1,0 2-47,0-6 1,0-4-25,0-3 0,0-5 96,0 0 1,2-8-19,4 2-98,-4-12 1,6-4 27,-8-8 0,0 7 147,0-1-7,0 0-18,0 2-147,0 2 1,8 8 38,4 0 0,4 0 0,4 0-3,3 0 0,-1 0 0,8 0 1,2 0-4,1 0 0,11 0 0,4 0 45,3 0 0,5 0 0,3 0 19,7 0 0,5 0 1,5 0-1,3 0 38,3 0 1,-13 0 0,3 0-121,-3 0 0,-2 0 1,1 0-48,-3 0 0,-7 6 0,2 0 31,-5-2 0,-1 4 1,-1-2-1,-1 0-126,-4 2 1,3-7 0,-5 5 107,-1-4 0,-1-2 0,-8 0 24,0 0 0,-1 0 0,1 0 2,0 0 0,-3 0 0,-1 0 1,-4 0 21,-2 0 0,4 0 0,-5 0 10,3 0 0,-6 0 0,2 0 0,-4 0 52,-3 0 1,1 0-1,2 0 96,4 0 0,-4-2 1,4-2-47,-4-1 1,3-7 0,1 6-79,-2 2 0,-2 0-143,-2-2 1,-6 4-155,0-4 1,-11 4 107,-1 2 1,-7 2 0,-13 4 0,-2 4 166,-2 0 0,-16 13 0,3-3 0</inkml:trace>
  <inkml:trace contextRef="#ctx0" brushRef="#br0">10699 11955 6317,'2'-10'37,"4"5"0,6 3 1,4 2-1,2 0 56,0 0 1,0 0-1,0 0 1,-1 0-24,1 0 1,2 0 0,2 0 3,2 0 1,8 0 0,-3 0-18,5 0 1,10 0 0,3 0 0,5-2 60,2-4 1,7 4-1,3-6-40,-1 0 1,7 4 0,-5-6 0,5 2-39,1 4 1,0 2 0,3 2-42,3 0 1,3 0 0,3 0-14,-6 0 1,-3 0-1,-5 0 1,-3 0-36,-7 0 0,-3 2 0,-2 2-25,-1 2 1,-5 0-1,-3-6 1,-1 0 32,-4 0 0,-3 0 1,-3 0 27,-4 0 1,2 0 0,-6 0 4,1 0 0,-5 0 1,2 0-1,-4-2-35,-2-4 0,0 2 0,-1-6 40,1 2 0,-2 0 0,-2 4-7,-2-2 1,-6-6-1,4 4 143,-2-2 1,-2 4 159,-6-6-262,8 9 0,2-5-95,7 8-107,-7 0 151,6 0 1,-14 2 0,4 4 55,-4 5 1,-2 7 0,0 4 35,0 2 0,-6 8 0,-2-2 0,0 3 25,0 3 1,-4 0 0,7-1-75,1 1 0,-4 6 1,0 0-86,-2-3 1,6-1-1,-4-2 1,2-2-120,0-5 1,-6 3 0,6-6-9,2 2 1,-4-6-1,2 1-5,2-3 0,2 4 0,2 0-101,0-2 1,0-2 294,0-3 0,0 1 0,0 0 0</inkml:trace>
  <inkml:trace contextRef="#ctx0" brushRef="#br0">10539 14761 7222,'0'-10'-2,"0"2"160,0 0 1,0 4 0,0-8-1,2 0 47,4 3 0,-2 1-70,7 8 1,-5 8 0,6 5-43,2 9 1,-4 0-1,0 6 1,0 0-26,0 0 0,-4-1 1,4 5-93,-2-2 1,-2 0 0,-4 5 0,2-1 28,2-4 1,0 2 0,-6-6 33,0 1 1,0-3-1,0 4-8,0-2 1,0-2 0,0-7-6,0 1 1,0 0 0,0 0-62,0 0 0,2-6-140,4 0 0,-3-8 7,9 2 1,0-12 112,6-6 1,-6-4 176,0-2 18,-8 0 0,4 0 152,-8 0-274,0 9-339,0 1 0,2 8-1082,4 0 806,-4 0 1,6 8 596,-8 3 0,0-1 0,0 2 0,0 2 0,0-4 0,0 2 0,0 0 0,0 6 0</inkml:trace>
  <inkml:trace contextRef="#ctx0" brushRef="#br0">10771 15404 7569,'-18'-2'181,"0"-4"577,8 4-926,2-13 260,8 13 34,0-6 0,8 8 1,4 0 1,4 0 0,4 0 0,2 0-71,2 0 1,7 0-1,1 0 32,8 0 0,5-2 1,9-2-1,0-4-72,-1-2 0,-5 6 0,-1-4-57,3 0 0,-4 4 0,-1-6-138,-1 2 1,-2-4-1,-9 6 1,-3 2-143,-6 2 0,-4 0-327,-2-4 365,0 4 0,-11-6 0,-7 8 282,-9 0 0,-7 0 0,-2 0 0</inkml:trace>
  <inkml:trace contextRef="#ctx0" brushRef="#br0">10682 14725 7569,'-18'-2'0,"0"-2"-314,0-2 1,6 0 592,0 6 0,10 0-24,2 0 1,10 0 0,12 0 0,6-2-42,5-3 1,1 1-1,14-6-111,1 2 1,-3-4-1,2 4-26,1-2 1,1 6-1,0-4 1,-3 2-188,3 0 0,-6-6 0,-3 6-32,-3 2 1,-4 0-1,-5 0-183,-5-2 0,-4 0 140,-2 6 188,-8 0 1,-4 2 0,-10 4 153,-2 6 0,-8 2 0,2 2 1,-2 0-43,2 4 1,-4 4 0,6-1 63,1 7 0,1 4 0,8 2-101,0-1 0,0 7 1,2 2-1,2-1-92,2 1 0,7-2 0,-3-6-152,0-1 0,4 1 1,-8 0-192,-2 0 0,4-9 0,-2-1 0,-2-2-181,-2 0 1,-2 0 537,0-6 0,-8-1 0,-2 1 0</inkml:trace>
  <inkml:trace contextRef="#ctx0" brushRef="#br0">10414 14582 7569,'12'0'-516,"-1"0"1,3 0 0,0-2 373,-2-4 332,-4 4 257,-8-6-161,0 8 1,0 2-160,0 4 1,0-2 0,0 8-1,0 2 14,0 2 1,2 8 0,2 2-85,2 2 1,6 7 0,-6 7 0,0-2-13,2-3 0,-4 5 0,6 0-33,-2-2 1,-2-3-1,-6-1 1,2 0-76,3-1 0,-3-1 0,4-2 54,-4-2 0,-2-8 1,0 1 18,0-3 1,0-2 0,0 0 11,0 0 0,-2-2-12,-4-4-31,4 4 0,-5-12-36,7 7 1,2-7 103,3 2 0,-1-4 0,8 0 13,2 4 1,-4-4-1,2 4 1,2-4-84,2-2 1,4 6-4,4 0 0,-5 2 1,7-4-3,0 2 1,-4 2 0,8-4 0,1 2-25,3-2 0,8 4 1,1-2 25,3-2 0,2 4 1,5-2 51,1-2 1,5-2 0,3-2 0,-1 2 80,1 4 0,-2-4 1,-7 6-82,1-1 0,-1-5 0,1 4-81,-1-4 1,-1-2 0,-2 0 0,-3 0 18,3 0 1,-4 0 0,-1 0 1,-1 0 0,4 0 0,-5 0 46,3 0 1,-6-2 0,1-2 0,-1-2 61,2 2 0,-5-3 0,7 1-42,0 2 1,-7-4-1,7 2-86,0 2 1,-7 0 0,5 0-1,-4-2-44,-3 2 1,1 2 0,-2 2 29,-4 0 0,1 0 0,-5 0 73,2 0 0,-6 0 0,2 0 0,-2 0 184,1 0 0,-3-6 0,4 0 14,-4 2 1,-2 2-270,0 2-602,-1 0 159,-7 0 1,-12 0 508,-16 0 0,-7-8 0,-11-2 0</inkml:trace>
  <inkml:trace contextRef="#ctx0" brushRef="#br0">10574 14672 7569,'12'-10'-92,"0"4"0,2 4 0,2 2 1,2 0-1,2-2 0,2-2 1,3-2-1,1 2 0,2 2 199,0 2 0,3 0 1,9 0-1,4 0 0,1 0 32,5 0 0,2 0 0,3 0-82,5 0 1,5 0 0,9 0 0,1-2 3,1-4 1,-5 2-1,10-6-81,-1 2 1,-1 0 0,-3 4 0,1-2-80,-2 2 0,-1-4 0,-5 0-13,-3-1 1,1 5-1,-7-2 1,-5 2-35,-5-2 0,0 4 1,-7-4 39,3 4 0,-6 0 0,1-2 48,-3-2 0,-2 0 0,-1 6 0,-1 0-13,-4 0 0,2 0 0,-6 0 30,1 0 1,-11 2-1,2 2 122,-2 2 0,-6 0 0,0-4 298,-2 4-177,6-4 0,-12 8 0,4-4 1,-4-2 0,-2 7-122,0 3 1,5-4 0,3 2-89,2 2 0,-4 4 0,4 6 0,0 6-14,0 3 1,-6 3-1,2 0 100,-4 0 0,4 5 0,0 1-45,-2-2 1,-2 3-1,-2-1 1,2-2-38,4-3 1,-4-1 0,4 2-53,-4 4 1,-2-11 0,-2 5-24,-4-2 1,2-6 0,-6 0-1,0-3-246,0-3 1,4-2 0,-6-2-118,-2 0 441,6 0 0,-8 0 0,7-1 0</inkml:trace>
  <inkml:trace contextRef="#ctx0" brushRef="#br0">8895 14743 5852,'0'-12'1533,"0"0"-1455,8 8-76,-6-4 1,6 10 34,-8 4 0,0 4 1,0 8 10,0 0 0,0 2 0,0 2 1,-2 4-16,-4 1 1,4 3 0,-4 4-25,4-4 0,2 3 1,0-5-9,0 0 1,0 4 0,0-6-1,0-1 21,0 1 1,0 0-1,0-4-12,0 2 1,0-6 0,0-6-12,0 1 1,0-3 4,0 2 0,2-6 0,4 6 148,-4-8-93,6 4 0,-6-8-24,4 0 0,4 0 0,10 2-45,4 4 0,-2-4 1,7 4-28,3-4 1,2-2 0,2 0 0,1 0-68,5 0 1,-2 0 0,5 0 73,-1 0 0,0 0 0,-5 0 65,3 0 1,-6 0 0,-8 0 0,-3 0-14,-3 0 1,-4 2-2,-6 4 1,2-2 2,-8 8 1,0-6-22,-6 6 1,0-6-83,0 5 52,0-7 31,0 4-17,0-8 1,0-8 0,0-3-18,0-5 1,0 2 0,0-2-37,0-4 1,0-4 0,0 2-22,0-1 1,0-7 0,0 4 0,0 0-38,0 0 1,0-3-1,0 3 83,0-2 0,-2 4 0,-2-4 45,-2 2 0,0 1 0,6 3 0,0-2 61,0 2 1,2 2 0,2 2-22,2 1 1,2 1 0,-4 2-31,2 2 0,0 6-15,-6-6-1,0 8 0,-8-4 0,-4 8-4,-4 0 0,-10 0 0,-4 0 0,-3 2 70,-3 4 0,-2-4 0,-2 4 31,-1-4 1,-1-2 0,6 0-55,1 0 0,1 0 0,2 0 0,4 0-228,3 0 1,1 0 186,6 0 0,0-8 0,0-2 0</inkml:trace>
  <inkml:trace contextRef="#ctx0" brushRef="#br0">5537 14672 7569,'0'-12'-120,"0"0"1,0 10 174,0 2 1,0 10 0,0 14-5,0 5 0,0 5 1,0 2-1,0 0 10,0-1 1,-6 7 0,0 0-20,2-2 0,2-3 0,2-1 0,0 0 6,0-1 1,0-5-1,0-2-74,0-2 1,0 4 0,0-7 26,0-1 0,6-2 0,0-2 0,0 0-34,2 0 0,2-6 0,8-2 20,0-2 1,0 0-1,2-5 6,3 3 1,5 0 0,10-6-1,4 0 4,5 0 1,-1 0 0,1-2 0,3-4 1,0 4 0,-3-3-20,-5 3 1,-6-4 0,-6 0-58,-7 2 1,-3 2 0,-2 2 77,0 0 194,-8 0 261,-2 0-269,-8 0-55,0 0-80,0 8-77,0-6 0,0 4 1,2-12-83,4-6 0,-4-4 1,6-2-76,0 0 0,-4-8 0,5-4 39,-1-3 0,-2-5 1,-4-4-1,2-5 58,2-5 0,6-2 1,-4 1 78,2-1 0,2 1 0,6-1 91,0 0 1,-6 9 0,-3 5-1,-1 8 336,-4 8 1,-2 4-266,-2 3 1,-12 7 0,-11 4-204,-17 4 1,-12 4 0,-9 2 0,-11 4 50,-9 2 0,-6-6 0,-3 2 192,1-5 0,8-1 0,5 0-128,9 0 1,13-5-1,13-3 1,5 0-67,6 0-1,12 2 0,10 6 0</inkml:trace>
  <inkml:trace contextRef="#ctx0" brushRef="#br0">12611 14993 6094,'12'-12'23,"0"1"0,1-1 1,1 0-1,0 0 1,-2 0-1,2 0 1,2 0-1,2 0-26,0 2 1,-1-8-1,1 2 1,2-5-13,4-1 1,-4 2 0,4 2 8,-5 0 0,5-6 1,0 1-1,-2 1-2,-2 2 0,-2 2 0,2-2-16,3-4 1,-3 4 0,6-5-4,0-1 0,0 4 0,5-6 1,-1 0-28,2 1 1,2 3 0,1-4 34,1 2 0,2-6 0,1 5 9,3-1 0,0-4 1,-4 8-1,1 0 10,3-1 0,0 5 0,-7-6 0,1 0 0,0 6 0,-1-4 6,1 5 1,0-1 0,0-2-1,-1-2 88,1 2 1,0 0 0,2 0-30,3-1 1,3-7-1,5 6-35,-1 2 0,0-4 0,3 5 1,-1 3-19,-2 4 0,-9 2 0,3-4-31,-4 4 0,-5-2 0,-1 8 21,-2 2 0,-2-4 0,1 2 0,-3 2 33,0 2 0,-6 2 0,6-2-6,0-4 1,-1 4 0,7-4-9,-2 4 1,0 2 0,5 0-36,1 0 0,0 0 1,0 2-1,-1 2-8,1 2 1,0 2-1,1-4 11,5 2 0,-4 6 0,3-4 16,-3 2 1,-2-4 0,2 6-1,1 2 34,3 2 1,2-4 0,-3 0 9,7 1 1,-2 3-1,3 2-29,7 0 0,-3 0 0,7 0 0,-3-2 1,3-4 1,-2 3 0,7-5 13,3 0 0,-5 6 1,1-6-24,-3 0 0,-1 6 0,-7-4-23,1 4 1,-1 2 0,-1 0 0,-4-3-42,-7-3 1,3 4 0,-2-4 27,-3 4 1,-7 2-1,-4-2 16,-2-4 1,3 4-1,-3-5 1,0 3 20,0-2 0,-2 2 1,-6-6 16,-1 2 1,1 0 0,0 4-4,0-2 0,0-6 0,0 6-15,0 2 1,-3-5 0,-1 1-176,-2-2 0,-6 0-253,6-2 416,-8-4 0,12 14 0,-6-6 0</inkml:trace>
  <inkml:trace contextRef="#ctx0" brushRef="#br0">16469 14707 7569,'0'-17'60,"0"-1"36,0 0 1,2 8-1,2 6-113,2 8 0,0 0 1,-6 8 16,0 2 1,0 8 0,0 1 0,0 1 24,0 2 1,0 2 0,0 10-1,0 1 5,0 3 1,-6 2 0,0-5-43,2 3 0,2 2 0,2-5 30,0 3 1,0 0 0,0-6 0,0-1-45,0 1 0,0-8 0,0-4 19,0-4 0,0-3 118,0 1 211,0-8-255,0-2 0,2-8-41,4 0 1,-2-6 0,6-2-17,-2-2 0,0 6-43,-2-2 0,4-2 1,7 2-31,1 3 1,8 1-1,4 2 1,4 0 21,1 0 1,1 0-1,0 0 44,-1 0 1,7 0-1,0 0 1,-3 0 99,-1 0 1,-4 2 0,-2 1-85,-3 3 1,-7 2 0,2-4-46,-4 2 1,-8 0-1,-2-4-214,-2 4-656,6-4 896,-12 14 0,-2-6 0,-10 8 0</inkml:trace>
  <inkml:trace contextRef="#ctx0" brushRef="#br0">16505 14779 7569,'18'-10'-83,"-1"2"0,1 6 0,2-2 1,4-4-1,6 0 0,3 0 0,5 2 1,2 0-1,1 0 0,-1 0 154,-2-1 1,-2 5-1,-1-4 1,-1 4-68,-4 2 1,2 0-1,-7 0-27,3 0 1,-4 0-1,4 0 1,-2 0-90,-5 0 0,-1 0 53,-2 0 1,0 0-1,-2-2-110,-4-4 154,4 4 2,-14-6 22,6 8 0,-8 2 97,0 4 0,0 4 1,0 9-16,0 5 1,0-2-1,0 8 1,2 2 12,4 1 1,-4 9-1,3 2-66,-3 1 0,4-3 0,0 6-59,-2 1 0,0-3 1,0 2-1,2-1-33,-2-1 1,-2 0-1,0-7-76,4 3 1,-4 0 0,4-8-40,-4-5 0,-2 3 1,0-6 168,0 2 0,0-6 0,0 3 0</inkml:trace>
  <inkml:trace contextRef="#ctx0" brushRef="#br0">7091 14779 7908,'2'-10'513,"4"4"0,6 4-17,4 2 0,-4-2 0,0-2-290,2-2 0,-4 0-69,2 6-105,-8 0 47,3 0 145,-7 0-76,0 0-137,0-8 1,2 4-21,4-8 0,-4 6 0,4-5-47,-4-3 0,0 4 0,2-2-38,2-2 0,0-2 0,-6-2 44,0 0 0,0-2 0,0-1 29,0-3 1,0-8 0,0 4-1,2-2 16,4 1 0,-4-1 0,4-6 22,-4 0 0,-2 7 0,0-1 31,0-2 1,0 4 0,0 0 0,2 1 90,4-1 0,-4 6-63,4-2 1,-4 4 21,-2 2-83,0 8-147,8 3 0,2 7 115,8 0 1,-1 5 0,1 3 0,0 0 6,0 0 0,2 4 0,4-4 21,6 2 1,5-6 0,7 2-15,6-4 1,3-2-1,5 0 1,1 0-71,3 0 0,5 0 0,-3 0-1,1 0 0,-7-2 1,-1-2 2,-5-2 0,-4 0 0,1 6 0,-5 0 49,-4 0 0,-4-6 0,-3 0 42,-1 2 0,-8 0 1,2 0 66,-4-2 1,-9-2-1,1 4 2,2-2 0,-6-1 35,-2 1-124,-4 4 0,0-6 63,4 8-82,-4 0 0,8 0-92,-4 0 0,4 0 0,8 0 1,0 2 90,-1 4 1,-5-4 0,-2 6-5,-2-1 0,4-3 0,-4 6 0,0 0-73,0 0 1,4 2 36,-6 6 1,6 0 0,-6 0 41,-2 0 1,-2-1-1,-2 1 1,0 0 18,0 0 0,0 2 0,0 2 95,0 2 1,0 5 0,0-3-48,0 2 1,-6 2 0,0 6 0,2-3 91,2-3 1,2 4-1,0-4-87,0 3 0,0-3 0,0-2-153,0-2 0,2-2 1,2-5-174,2 5 0,6-4 1,-5 2-472,3-8 0,-4 0-208,6-8 951,-8 8 0,4-12 0,-8 6 0</inkml:trace>
  <inkml:trace contextRef="#ctx0" brushRef="#br0">13111 14707 7281,'-12'-9'864,"0"3"-573,0 4 24,2 2-127,2 0 1,8-2-39,0-4 0,2 2-126,4-8 1,4 2-1,8-4 16,0 2 0,-6 0 0,-2-6-76,-2 0 0,4 6 0,-5-1-5,3-7 1,-6 2 0,2-6-1,-4 2 0,-2-2 1,0 4 0,0-5 73,0-1 0,0 6 1,0-4 35,0 4 1,0 2 0,-2 3 0,-2 1 31,-2 2 1,-2 2 0,4-4 43,-1 2 0,-1 6 30,6-6 0,0 0-21,0-6 1,2 8-183,3 4 1,5-1 0,10 1 2,4 2 1,0 0 0,10 0 0,5-2 52,5 2 1,6-4-1,9 0 18,7-2 0,9 4 0,4-4 0,3 0 4,3 0 1,1 6-1,1-2 13,2 4 1,-2 2 0,13-2-46,-3-4 0,4 4 1,-4-4-1,3 4-15,-49 3 1,1-2 0,3-1 0,1-2 0,1 1 0,1-2-49,1 0 1,-1 1-1,-1 1 1,-1 2 0,3-3-1,-1 0 44,0-1 1,0 2 0,-1 2 0,1 0 0,-4-2 0,1 0 0,-1 1 0,-1 0-4,46-4 0,-5 4 1,-7-4 0,-4 4 1,-9 2 0,-13 0 0,-3 0-37,-7 0 1,-9 0 0,-2 0-34,-9 0 1,1 0-1,-8 0-77,-2 0 1,-8 6-34,-2 0 1,-8 2-356,2-2 816,-4-4-269,-2 6 100,0-8 0,-2 0 402,-4 0-63,4 0-520,-6 0-10,8 0 0,0 8 41,0 3 1,-6 5-1,-2 4 69,-2 4 1,4 4 0,-6 8 0,0-1-42,2 1 0,-6 2 0,6 2-51,0 1 0,-5 3 0,5-4-26,0 1 0,-4 1 1,6-8-1,0-2-168,0-3 1,2-5 0,6 4-6,0-2 1,0-2 0,0-7-341,0 1 0,0-6 602,0 0 0,0-8 0,0 4 0</inkml:trace>
  <inkml:trace contextRef="#ctx0" brushRef="#br0">7091 17513 10083,'8'-18'412,"0"0"-407,4 1 0,4-1 0,-4 0 0,2 0 0,0-2 1,-2-2-1,1-4 0,1-1 0,0-3 0,-4 0 1,-2 0-1,-4 0-2,-2 3 0,-2-7 1,0 6-1,0 0-66,0 4 1,0 5-1,0 1 74,0 0 0,-2 0 1,-2 0 134,-2 0 122,0 8-247,6 2 1,2 10 0,4 2 42,6 2 0,10 6 0,4-4-21,1 2 0,5-4 0,10 4-67,6-2 1,3-2 0,5-6 1,3 0 0,-1 0 0,7 0 0,3-2-40,1-4 1,3 2-1,1-6 34,5 2 0,-11-6 1,4 4-54,-1 0 1,-9-4 0,-1 7-1,-6-1-53,-7 0 0,-3 0 0,-8 4 86,-1-2 0,-7-6 1,-4 4 22,-4-2 1,-4 4 235,-4-6 0,-3 8-125,-3-2 1,-6 4 0,2 4-40,-6 4 0,-7 4 1,3 8 57,-2 0 1,0 2 0,-4 3-53,2 7 0,6-2 1,-4 2-1,2 2-81,4 1 0,2-3 0,2 0-215,0 2 1,0-4 0,0-1-82,0-1 1,6-2 0,0-6-1,0 0 324,2 0 0,-6-1 0,6 1 0</inkml:trace>
  <inkml:trace contextRef="#ctx0" brushRef="#br0">13093 17585 7569,'-18'-8'41,"2"-2"1,4-8 0,6 0 0,6 2 0,6 2 0,6 2 218,4-2 1,4-1 0,0-3 0,2 0-254,-1 0 0,-11 0 1,8 0-1,-2 0 62,0 0 1,-4-5-1,0-1-78,2 2 0,-6-4 1,-2 2-9,-4 2 0,4 1 0,-1-1 0,-1-2-71,-2 2 1,-2 0-6,0-2 1,-2 5-1,-2-5 84,-1 4 0,-7 8 40,6 0 146,-8 8-50,12-4 1,-6 10-89,8 4 0,2 2 0,4 6-27,6-2 1,0-6 0,3 4 0,7-2-6,4-4 0,12 4 0,9-2-28,5-2 0,4-3 0,5-1-8,11 0 0,7-5 1,10-3-1,1-2 25,-1-4 0,10 4 1,-47 4-1,1 0-25,3-1 1,0 0 0,-3-1 0,1 0-1,-4 0 1,1 0 29,1 2 1,-1 0 0,48-8 0,1 7 0,-3-1-6,-4 0 1,4-6-1,-3 2 57,-7-4 0,-6 0 0,-11 2 5,-5 2 0,-3 0 0,-9-6 0,1 1-23,0-1 1,-3 6-1,-1 0-13,-3-2 1,-5 0 0,4 2-57,-3 6 1,-1-2 0,-6 2 0,0 0-92,-1-2 0,-5 6 0,-2-4 49,-2 4 1,-3 2 199,-5 0 0,0 0-133,0 0 1,-8 2 20,-4 4 1,-2-4 0,0 6-20,2 0 1,6-4 0,-4 6 7,2-2 0,-4 4 0,3-4 20,-1 2 0,4-4 0,-6 6 0,-2 2 41,-2 2 1,-2 1 0,0 3-6,0 4 0,0-4 1,0 6-10,0 0 1,0-7-1,2 5 1,2-4-9,2-2 1,0 6-1,-4 0-72,4-2 1,-2-3 0,8-1 0,0 0-264,-2 0 0,4 0 0,-6 0-841,1 0 1136,-5-8 0,4 5 0,-8-5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FF0000"/>
    </inkml:brush>
  </inkml:definitions>
  <inkml:trace contextRef="#ctx0" brushRef="#br0">2251 4021 7569,'0'-12'-115,"0"0"0,2 0 1,2 0-1,4 2-289,1 2 433,3 2 0,-10 14 1,-8 4-1,-8 6-18,-3 6 0,-9 6 1,-2 9-1,-2 5-15,1 2 0,5 1 0,-4 7-24,2 0 1,0 1-1,4 3 1,-1 1 14,1-1 0,8-2 0,4-3 0,2 3 3,4 3 0,2-3 0,2 2 3,0-9 1,0 9 0,2-7 8,4-1 0,4 2 0,8-9 0,-2 3 2,-4 4 0,4-5 0,-7 1 5,1-2 0,0 3 0,-6-3 23,2 2 0,-2 1 0,-10 7 0,-6-2 14,-4-5 1,-3 7 0,-3-3-35,-2 7 0,-6 4 0,4-5 3,-1 3 0,5 9 1,-4 1-1,2 5-14,0 1 1,0 3 0,7-1-6,-1-3 1,-6 4 0,2 1-5,6 1 1,-2-5-1,8 1 1,1-5 29,3-7 1,-2 3 0,2-9 32,2-1 0,2-5 1,2-5-1,0-6 11,0-5 1,8-1 0,4-2-30,3-4 1,3 4 0,2-5-92,4 5 1,-4 2-1,4-2 1,-5-1-147,-1 3 0,-8-4 0,-4 10 200,-4-5 0,-2-1 0,0 0 0</inkml:trace>
  <inkml:trace contextRef="#ctx0" brushRef="#br0">4073 5879 7569,'-12'0'-697,"0"0"177,-2 0 538,6 0 0,2 0 0,12 0 5,6 0 0,10 0 1,5 0-1,5 0-9,6 0 0,17 0 0,5 0 1,9 0-7,9 0 1,3 0 0,9 0-20,-1 0 0,6 0 0,2 0-3,3 0 0,1 0 0,-48 0 0,1 0 0,-1 0 0,-1 0-15,49 0 0,-1 0 1,-9 0-8,-2 0 0,-1 0 0,-13 0 0,0 0 20,-5 0 0,-3 0 1,-11 0 12,-4 0 1,-13 0-1,-3 0 29,-10 0-11,-6 0 1,-14 0-9,-12 0 1,-6 0-1,-18 0-6,-2 0 1,-9 6 0,-7 2 0,-6 0-16,-5 0 1,-5 0 0,-9-4-26,-5 2 0,3 6 0,-6-6 15,1-2 1,-5 4 0,2-2 0,-7-2 14,-5-2 1,4-2 0,-3 0 9,9 0 1,0-2 0,7-2 10,3-2 0,3-6 1,7 4-1,5 0 53,5 0 0,11-4 0,6 6-45,7 2 0,15 2-53,-2 2 1,22 0 0,8 2 32,14 4 0,23 4 0,7 8 0</inkml:trace>
  <inkml:trace contextRef="#ctx0" brushRef="#br0">3305 7077 7569,'-10'-12'-1463,"4"0"1503,12 8 0,4-4 1,7 8 0,1 0 1,0-6 0,2 0-1,4 2 18,6 2 0,3-4 0,3 0-27,0 2 0,-1 2 1,3 2-27,4 0 0,-4-6 1,3 0-1,-1 2-5,2 2 1,-5 2 0,5-2-13,-4-4 0,3 4 0,1-4 0,0 5 3,1 1 0,-3 0 0,6 0 1,-3 0 1,5 0 0,-6 0-15,-3 0 0,-1 0 1,-4 0-1,-4 0 1,-5 0 0,-7 0-13,0 0 33,-8 0 0,-26 0 6,-20 0 1,-5 0-1,-9 0 1,-3 0 17,-5 0 0,-9 0 1,1 0 0,-3 0 0,-7 0 0,1 0-16,-1 0 1,7 0-1,-7 0 1,7 0-4,3 0 1,11 0-1,1 0-32,11 0 1,13 0-21,6 0 1,14 1-83,10 5 1,16-2 0,16 6 127,7-2 0,15 6 0,10-4 0</inkml:trace>
  <inkml:trace contextRef="#ctx0" brushRef="#br0">3215 8203 7569,'-18'0'-199,"6"-2"0,1-2 0,-3-4 1,0-2 166,2-4 1,12 6 0,14 2 0,6 2 43,3-2 1,15 2 0,0-6 9,5 2 0,13 0 0,12 4 0,5-4-16,4-2 1,9 6 0,-3-2 0,2 4-31,-1 2 1,1 0 0,-8 0-1,-1 0-54,-3 0 0,-1 0 0,-3 0 53,-3 0 0,-11 0 0,-11 0-6,-6 0 1,-1 0 0,-15 2 14,-6 4 1,-8-4 0,-16 4 15,-10-4 1,-10 0 0,-15 2 13,-11 2 0,-9 2 0,-13-4 0,-3 2-16,-2-2 0,-1 4 0,-3-2-31,1-2 0,1 4 1,-4-2-95,3-2 0,7 4 127,12-2 0,-5 8 0,7-4 0</inkml:trace>
  <inkml:trace contextRef="#ctx0" brushRef="#br0">10396 10258 7569,'18'0'-80,"5"0"0,3 0 1,4 0-1,6 0 1,5 0-1,5-2 1,4-2 79,1-2 0,11 0 0,1 6 0</inkml:trace>
  <inkml:trace contextRef="#ctx0" brushRef="#br0">10289 10150 6728,'12'10'-87,"1"-2"0,5 0 1,6 2-1,4 2 0,4 0 1,1 0-1,5 0 1,4-2-1,5-2 86,5-4 0,4 4 1,3-2-1,9-2 0,5-2 34,4-2 0,11-2 0,1-4 0,-39 0 1,1 0 0,5-2 0,-1 0 0,-1-1 1,0 0-1,1 0 0,1 0 0,-3 0 1,1 0-1,0 0 0,1 0 0,3 1 0,1 0 0,-2 1 0,-1 1-19,0 0 1,-1 0 0,-3 0-1,0 0 1,-2-2 0,1 0-1,0 1 1,1 0-10,0 0 1,1 2-1,3 2 1,-1 0-1,0-2 1,0 0-105,-2 1 1,-1 0-1,45-2 1,0 4 79,-5-4 1,1 4 0,-14-4-1,1 4 11,-3 2 1,-14 0 0,5-2-9,-10-4 0,-3 4 1,-13-4-6,-3 5 1,-9 1 0,-6 0 0,-4 0-65,-2 0 0,-6 0-109,0 0-82,-32 0 275,2 0 0,-4 0 0</inkml:trace>
  <inkml:trace contextRef="#ctx0" brushRef="#br0">1983 12760 7569,'8'0'-17,"-6"2"1,-8 4 10,-4 5 1,-2 5-1,-6 2 1,-2 2 0,-4 2 16,-5 2 0,1 7 1,-2-1 45,-2 4 0,0 2 1,1-1 6,1 1 1,8 0-1,0 0 1,6-1-32,5 1 0,7 0 0,-2 0-47,4-1 1,10-1 0,5-2 10,9-2 0,4 0 0,6 3 0,-2-1-87,1-2 0,3-6 1,0 5 33,-4 3 1,1 8 0,-9 4 44,-6 1 1,-6 5 0,-10 7 0,-4 7 34,-8 6 0,-2-5 1,-16 9 47,-1-7 0,-5-1 0,-4 5 6,-1 1 0,1 1 0,10 0 0,6 3-4,4-1 0,5 1 1,3 9-40,6-1 1,6-9-1,6 4-42,6 1 0,11-7 0,5 3 0,2-7-68,0-3 0,-6-3 1,3 3-22,-1-7 0,-4-3 1,-8-4 88,-2-5 0,-8 5 0,2-6 0,-6-1 126,-6-3 1,-4 2 0,-8-3-24,0-1 0,0-2 0,2-4-81,4-5 1,-1 5 0,7-4 0,2 2-285,2-3 1,2 5 0,0-6 268,0 0 0,0 6 0,0-7 0</inkml:trace>
  <inkml:trace contextRef="#ctx0" brushRef="#br0">4323 10973 7569,'6'-18'-5,"2"2"1,-1 2 0,3 4 0,-2 0 569,0 0 1,-2 4-428,-6-6 0,-2 6 0,-4-4 0,-6 2-32,-3 4 1,-3-4-1,-2 3 1,-2 1 3,-2 2 0,-14 2 1,1 0-108,-7 0 0,-12 2 0,-9 3 1,-6 7-28,-7 4 0,-3 4 0,-11 4-81,-3 6 0,46-14 0,-1 2 1,-3 0-1,-1 1 0,1 1 1,1 2-130,1 1 0,0 2 1,0 0-1,-1 1 1,4 0-1,1 0 154,0-3 1,1 2 0,0 1-1,2 1 1,-37 25 0,8 7 83,5 5 1,11-5 0,-3 7 56,4 1 1,11-5-1,3-2-18,4-5 0,9-9 0,1-4 0,2-5 71,4-1 0,2-8-102,2-4 58,1-5-96,7-9 0,2-10 1,8-11-71,0-5 0,6-2 1,0 0-41,-2 0 0,-2 6 0,-2 0-596,0-2 732,-8 6 0,-2-8 0,-8 7 0</inkml:trace>
  <inkml:trace contextRef="#ctx0" brushRef="#br0">2001 11938 7569,'9'0'772,"7"7"-576,-14 3 1,6 8 0,-8 0-48,0 0 0,-6 0 1,-2 0-78,-2 0 0,1-1 1,-3 1-43,6 0 0,4-6-71,2 0 1,2-8-1,4 2-1,6-4 1,9-4 0,5-4 11,2-6 0,8-4 0,5-2 0,-1 0 37,-2 1 0,-8-1 1,-3 2 115,-1 4 0,4-2 0,-8 6-129,-6-2 0,1 6 0,-5-2-421,4 4 1,2 4-809,0 4 1235,-8-4 0,6 14 0,-6-6 0</inkml:trace>
  <inkml:trace contextRef="#ctx0" brushRef="#br0">5162 10937 7569,'-2'-10'-720,"-4"4"720,-6 4 0,-4 10 0,-1 2 0</inkml:trace>
  <inkml:trace contextRef="#ctx0" brushRef="#br0">5037 10919 7569,'18'-18'28,"-8"0"0,-2 2 0,-2 2 0,0 2 0,-2-1 0,-2-3 0,-4 0 0,-4 4 122,-6 6 1,-6 4 0,-4 2 0,-4 2-106,-1 4 1,3 4 0,-4 8-2,2 0 1,-2-1 0,7 3 0,3 2-40,2 2 1,-4 6-1,10-4 0,0 1 1,2 1 0,8 4 0,2-4-45,4-2 1,4 3 0,8-5-36,0-2 0,8-4 0,3-4-162,5-2 0,4-8 1,1 2-1,5-4-195,2-2 1,1-8 430,7-4 0,0-4 0,-1-2 0</inkml:trace>
  <inkml:trace contextRef="#ctx0" brushRef="#br0">5555 10955 7569,'-18'0'-23,"-6"-6"0,1 0 1,-1 2 264,-2 2 1,6 4 0,-4 4 0,5 6-95,1 4 1,6 1 0,2 1-86,2 0 0,2 0 0,6 0 0,0 0-34,0 0 0,0-1 0,2 1-53,4 0 1,4-2-1,10-4 1,1-4-46,3 0 1,6-6 0,-6 4-90,-2-4 0,4-8 0,-3-2 76,-1-2 1,-2-2 0,-4-6 0,-2 0 18,-2 0 0,-8-5 0,2-1 41,-4 2 1,-2-4 0,-2 2-21,-4 2 1,-4 3 0,-8 1-1,0 0-75,0 0 1,-2 8 0,-2 4-24,-1 4 1,5 2-1,6 0-38,-2 0 0,6 8 0,2 4 0,4 4 178,2 2 0,0 0 0,8 0 0,2-1 0</inkml:trace>
  <inkml:trace contextRef="#ctx0" brushRef="#br0">5877 11080 7569,'-12'-16'56,"0"4"0,-2 4 280,-2 0 0,-2 6 0,0-4-178,0 4 1,7 4 0,-1 2-76,-2 2 1,6 8 0,0-4 0,2 2-117,0 0 1,0 0-135,6 5 0,2-7 1,4-2-73,6 0 1,4-6 0,4 4 51,3-4 1,-3-10 0,6-4-21,0-4 1,-6 1-1,6 1 1,-3 2-25,1-2 1,0-2 0,-6-2 131,0 0 0,-6 6 409,0 0 1,-7 8 638,7-1-640,-8 3 0,4 4 1,-10 3-6,-4 7 0,4-2 0,-4 2-181,4 2 0,2-4-202,0 2 1,8-8 0,4 2 0,4-4-149,2-2 1,0 0 0,0-2-83,0-4 1,1-4 0,3-6 32,2 4 0,0-4 1,-6 4-7,0-3 394,-1-3 1,-5 6 116,0 0 0,-8 10 0,2 2-128,-4 10 0,-2 0 0,0 2-265,0 2 1,0 1-1,0 3 1,0 0-637,0 0 800,8 0 0,2-8 0,8-2 0</inkml:trace>
  <inkml:trace contextRef="#ctx0" brushRef="#br0">6520 11098 7569,'0'-10'930,"0"4"-808,0 12 1,0 4 0,0 7-78,0 1 0,0 0 0,-2 0-23,-4 0 0,4 0 1,-6 2-1,2 2-182,0 1 1,-6 1 60,6-6 1,0-6-479,6 0 500,-8-8 0,6-4 1,-4-12-5,4-4 1,4-4-1,2-2 67,2-1 1,0-9 0,-6 2 0,2-4-12,4-2 0,-2 1 1,6-1 115,-2 0 0,0 3 0,-2 1-63,6 2 1,2 8 0,1 0-1,1 8-11,4 8 1,2-2 0,-4 3 75,0 1 1,0 2-1,-1 4 89,1 3 1,0 5 0,-2 8-48,-4 0 1,-4 0 0,-8 0 3,0 0 0,0 0 0,-2 0-53,-4-1 0,2-5 0,-8-2 0,-2 0-58,-2 0 1,4-6-347,0 2 0,1-4-389,-7-2 1,8-2-691,4-4 1397,4 4 0,-6-22 0,-2 4 0</inkml:trace>
  <inkml:trace contextRef="#ctx0" brushRef="#br0">6931 11044 7569,'-10'-8'985,"4"-4"-926,4 4-108,2 0-582,0 8-1278,0 0 1909,0-8 0,8-2 0,2-7 0</inkml:trace>
  <inkml:trace contextRef="#ctx0" brushRef="#br0">7109 10365 7569,'2'12'-284,"2"0"1,2 4 211,-2 5 0,4 1 1,-2 8-1,-2 0 295,-2-2 1,-2 11-1,0-3 1,0 2 42,0 0 0,0 3 0,0 1-237,0-2 0,0 3 1,0-1-101,0-2 1,-6-4 0,0-5-1,2-1-329,2 2 1,2-6 0,0-3 399,0-3 0,-8-2 0,-2 0 0</inkml:trace>
  <inkml:trace contextRef="#ctx0" brushRef="#br0">7216 10990 7569,'-10'-17'936,"2"7"-704,8 2 0,8 10 0,4 2-214,4 2 1,2 2-1,0-5 1,0 3 52,0-2 1,-1-2 0,3-2-190,4 0 1,-2 0-1,6 0-86,-2 0 0,3 0 0,-5 0 0,-2-2-53,-2-4 0,-2-1 1,-2-7 17,-5 2 1,-3 6-1,-8-6 201,0-2 0,-8 6 0,-3 2 298,-5 4 0,-10 2 1,-2 0-9,0 0 0,1 2 0,7 4 0,0 4 22,4 0 1,4 8 0,0-2-220,6 5 0,4 3 1,2-4-1,2 2-366,4 2 1,10 0 0,10-5-67,2 5 377,1-4 0,15 6 0,2-8 0</inkml:trace>
  <inkml:trace contextRef="#ctx0" brushRef="#br0">7859 11241 7569,'-18'-8'102,"7"6"1,1-6 1096,2 0-1200,-6 6 0,12-8 659,-4 4-635,4 4 1,2-8 0,0 4-139,0-6 1,6 2 0,2-2 59,2-2 0,2-2 0,5-3 0,1-3-64,0-2 1,2-6-1,2 6 20,2 2 0,5-1 0,-5 3-64,-2 4 0,4 4 0,-2-2 0,0 4-327,1 2 1,-5 2 489,4 6 0,-4 0 0,-2 0 0</inkml:trace>
  <inkml:trace contextRef="#ctx0" brushRef="#br0">4841 11455 7569,'-14'0'49,"10"0"1,16 0 0,13 0 292,9 0 0,12-6 0,9 0 0,15 0-162,11-2 1,-30 6 0,1 0 0,4-2 0,2-2-107,1 2 0,3 0 0,5-3 0,3 0 0,3 2 1,2 1-1,7-2 0,1 0-144,4-1 0,1 2 0,2 2 0,0 2 0,3-3 0,-1 0 1,2 1-1,1 0 95,-1 0 0,0 0 0,3 0 1,-1 0-1,-4 3 0,0 0-19,0 0 1,-1 0-1,-6 0 1,-1 0 0,-5 1-1,-2 0 1,-5 1-1,-3 2-66,-4 2 1,-1 0 0,-3-1 0,-3 0 0,42 5-209,-11-2 1,-16 3 0,-15-5-243,-9-2 1,-7 4 0,-14 0 509,-10 2 0,-14-6 0,-10 2 0,2 0 0,2 6 0,2 8 0</inkml:trace>
  <inkml:trace contextRef="#ctx0" brushRef="#br0">3215 13564 7569,'-18'0'-84,"6"-2"1,1-2 0,-3-4 0,-2 0 365,-2 0 0,10 2 0,10 6-337,14 0 1,4 6-1,11 0 17,7-2 1,0 4 0,11-2 0,7-2 74,8-2 1,9-2 0,8 0-1,13 0 27,-43 0 0,1 0 0,3-1 1,1 0-1,5-1 0,1 0 10,-3-1 0,1 0 0,5-1 0,1 0 0,-1 2 0,1 0-36,3-1 0,1 0 0,-1 0 1,-1 0-1,0 3 0,-1 0 57,-1 0 1,1 0 0,1 0 0,1 0 0,-3 0 0,-1 0 0,-1 0 0,1 0-74,-1 0 1,-1 0-1,-3 0 1,-1 0-1,0 0 1,-1 0-25,0 0 1,-1 0 0,-3 2 0,-1 2 0,47 4-85,-3 2 0,-8-6 0,-8 4 0,-1-2 31,-5 0 1,-9 6 0,-9-6-24,-7-3 1,-2 5 0,-11 0-97,-3 2 1,-10-6-37,0 2 0,-6-2 151,-7 2 0,-17-4 0,-13 4 245,-7-4 1,-4-2 0,-6 0 0,1 0-176,-1 0 0,-8 0 0,-5 0-19,-9 0 0,0 6 1,-9 0-56,-6-2 0,3 0 0,-11 0 0,-7 2-8,-1-2 1,39 0 0,-1 0 0,-1-1 0,-1 0-22,-2-1 0,-1 0 1,-5-1-1,0 0 1,1-1-1,-1 2-70,-3 1 0,-1 0 0,1-2 0,-1 0 0,-2 2 0,-1 0 131,2-2 1,-1 0-1,-1-1 1,0 0-1,2-1 1,1 0-1,0-1 1,1 0 25,0-1 1,1 0-1,2-1 1,0 2-1,3 1 1,-1 2 8,2-1 0,1 0 0,4-3 0,1 0 0,-4 0 0,1 0 80,2 1 1,1 0 0,-43 0 0,-1 0 0,8-2-47,9-2 0,3 0 0,15 6-74,3 0 0,9 0 0,9 0-400,7 0 436,6 0 0,4-6 0,0 0 0,4 2 0,3 2 0,3 2 0</inkml:trace>
  <inkml:trace contextRef="#ctx0" brushRef="#br0">3215 16441 7569,'-20'-2'164,"-1"-2"0,-3-4 0,2-2 0,4-4 0,8-2 201,10-2 1,10 8 0,14 5-1,8 5-391,7 5 1,7-3-1,9 4 1,7-4-11,9-2 0,11 0 1,13 0 71,6 0 1,-45 0 0,1 0 0,3 0 0,0 0-1,2 0 1,1 0-152,1 0 1,3 0 0,5 3 0,2 0-1,4 0 1,1 0 178,0-1 1,-1 0 0,0 2 0,1 0 0,2 0 0,1 0 0,1 0 0,0 0 22,3 0 0,1 0 0,1 3 0,1 0 0,0-2 0,0 0-29,1 0 1,-1 0-1,-2 2 1,0 0-1,2-3 1,-1 0-162,3 1 0,-1 0 0,-3-3 0,-2 2 0,-4 1 0,-1 1 98,-4 1 1,-1 0 0,-7 0 0,-1 0 0,-5 0 0,-1 0 0,-6-1 0,-1 0-153,43 8 1,-15-4 0,-11 0 60,-9-2 0,-17-2 0,-7-6-202,-6 0 1,-10 0-331,1 0 1,-13 0-323,-18 0 950,-11 6 0,-5 0 0,-6-2 0,-4-2 0,-1-2 0</inkml:trace>
  <inkml:trace contextRef="#ctx0" brushRef="#br0">3394 14618 7569,'-18'0'-13,"0"-6"0,2-2 0,6 0 0,12 0 0,16 4 0,18 2 0,15 2 0,15-2 122,9-4 1,13 2-1,11-7 1,-48 4 0,1 2-68,2 0 1,1 0 0,4-3-1,-1 0 1,0 2 0,0 2-1,-1-1 1,1 0-30,-1 2 1,1 0 0,-1-1 0,-1 0 0,-3 1 0,-1 0 0,0 1 0,-1 0-101,50 0 1,-9 2 0,-3 0 0,-12 0-70,-9 0 0,-9 0 0,-11 0 1,-8 0 21,-8 0 0,-13 0 118,-7 0 0,-20 6 0,-9 2 4,-21 2 0,-20-6 1,-11 4 18,-13 0 1,-9-6 0,37 1 0,-1 0-1,0-2 1,-1 0 23,-1-1 0,1 0 0,-3 0 0,1 0 1,0 0-1,0 0 12,-1 0 1,-1 0 0,3 0 0,1 0 0,-41 0 0,6 0-13,9 0 1,15 0 0,7 0-247,5 0 0,9 0 215,4 0 0,5 0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FF0000"/>
    </inkml:brush>
  </inkml:definitions>
  <inkml:trace contextRef="#ctx0" brushRef="#br0">4323 5593 7569,'-16'-11'-113,"2"1"0,2 2 1,-2 4-1,-2 4 0,-2 4 1,2 4-1,1 2 0,-1 1 85,-4-1 0,4 6 0,4-4 0,0 4 75,2 2 1,-4 6 0,8 0 0,2-3-20,2-1 0,2 6 1,2 2-15,4 0 1,-2 5 0,8-5 0,2 2-36,2 0 1,0-6-1,-2 3 1,-2 1 6,2 0 0,-6 0 1,-3 4 64,-3-3 0,-2 1 0,0 6-4,0 0 0,-7-1 0,-5 1 0,-4 0-4,-2 0 0,0 1 0,0 3-20,0 2 0,0-1 0,3-3-18,3 4 0,-4-2 0,4 5 1,-2 1-39,2 0 0,-4-1 0,6 5 16,0-2 0,-6-1 0,7 5 6,-1-4 0,2 3 0,8-5 1,0 1 6,0 1 1,0-8-1,0 2 4,0-5 1,6-1 0,2 0-1,1-1 0,3-5 0,6-2 1,0-2 1,0 6-1,-2-5 1,-2 3 34,-2 0 0,-6 0 0,4 6 45,-3-1 0,-1 3 1,-8 4-20,-4 5 1,3-1 0,-9 2 0,-2 1-23,-2 3 0,-2-4 0,0-3-20,0-1 0,8-2 1,4-7-15,4 1 0,2 6 1,0 0-1,0-3-29,0-1 0,6-2 0,2 1 21,2 5 0,2-4 1,6 4 8,0-5 0,0-1 1,-2 2-1,-3 0 12,-1-3 1,-2 11 0,2-10 9,-6 1 1,2 1-1,-2-2-6,-2 0 0,-2 7 0,-2 3 0,0 0-1,0-5 1,-6 1 0,0-4-32,2-5 0,-4-3 0,2 2-22,2-2 1,2-8-1,2 1 0,0-3 0,2-10 81,4-4 0,-2-4-14,8-2 1,0-2-208,6-4 1,0 4-357,0-4 527,-8 4 0,5 2 0,-5 0 0</inkml:trace>
  <inkml:trace contextRef="#ctx0" brushRef="#br0">13593 5129 7569,'0'-12'-177,"0"0"0,0 6 92,0-6 1,0 6-1,2-6 1,2-2-1,2-2 1,0-1-1,2-1 1,4 0-1,4 0 1,4 0 109,3 0 0,-1 0 0,8 1 0,2-1 1,1 2-19,3 4 0,4-2 1,-2 8-36,-5 2 1,-3 2 0,2 2-191,-2 0 218,-1 8 0,7 2 0,0 8 0</inkml:trace>
  <inkml:trace contextRef="#ctx0" brushRef="#br0">13343 10436 7569,'12'0'-147,"0"0"1,2 2-1,2 2 1,3 2-1,5-2 1,4-2-1,2-2 1,0 0 70,1 0 1,5 6-1,4 0 1,1-2 67,-1-2 1,-2 0 0,-2 2-23,-1 2 1,1 0 29,0-6 0,-1 8 0,1 2 0</inkml:trace>
  <inkml:trace contextRef="#ctx0" brushRef="#br0">13932 5736 7569,'-9'-2'-155,"5"-3"1,8-5-1,7 0 1,5 4-1,2 4-140,0 2 1,0-6 272,0 0 1,0 0 0,-2 8 29,-5 4 0,-3-2 1,-10 8-5,-4 2 1,0 1 0,-9 3 10,-5 0 1,-4 6-1,2 2 1,-2 0 11,2-1 1,3 5-1,1-4-24,0 2 0,2 2 0,4 5-6,6 1 0,4 2 0,2 2 1,0 1 4,0-1 1,2 4 0,2-1-4,2 3 1,8-6 0,-4 3 3,0 1 0,4-6 0,-8 4 11,-2-5 0,-2-1 0,-2 0 1,0-1 27,0 1 1,-2 0-1,-4 0-6,-6-1 0,-4 1 0,-2 2-35,0 4 1,-6-3-1,1 7 1,-1 0 12,-2-1 0,4 3 0,-6 4-23,3-5 1,1 3-1,6-8 9,0-3 0,2-1 0,2-2 8,2-1 0,6-1 1,-4-2-1,2-2 9,5 2 1,-5 1 0,2 3-8,2 0 0,4 0 0,4-1-6,2 1 0,7 6 1,1-3-7,8-5 1,-2 2 0,4-6 0,-4 3 1,-2 3 0,-3 0 0,-1 0-5,-2-1 0,-2 1 0,4 0 1,-2 0 0,-8 7 0,2 3 0,-4 2 3,-2-1 0,0-5 1,0 4 0,0-3 0,0 5 0,0-6 0,0-3 0,0-1 0,0-4 0,0-4 0,0 1 0,2-5 0,2 2 0,2 4 0,0-4 0,-6 1-5,0 3 1,0 2 0,0 0 1,0-4 0,0 1 0,0-7 0,0-2 1,0-2-1,0-2 1,0 0-1,0-1 1,0 1 0,2 0 1,4 0 1,-4 0 0,6 0-15,0 0 1,-4-2 0,5-3-1,-1-1-34,-4 2 1,4 2-81,-2 2 1,0 0 43,-6 0 1,0 0 84,0-1 0,8 1 0,2 0 0</inkml:trace>
  <inkml:trace contextRef="#ctx0" brushRef="#br0">18184 6040 7569,'-12'0'-640,"4"0"725,6 0 0,6 6 0,14 0 0,2-2 1,3-2 70,7-2 0,6 0 0,6 0 1,5 0 39,5 0 0,7 0 1,5-2-116,5-4 0,1 2 0,13-8 1,4-2-39,7-1 0,1-3 0,-43 9 0,1 0 0,2 0 0,-1 0-27,1 0 0,-1 0 0,2-1 0,0 0 0,0-1 0,1 0-100,2 0 1,1-2 0,0-2 0,1-1 0,-1 1 0,1 0 86,-1-2 0,-1 0 0,-2 2 0,1 0 1,2 1-1,1-1 0,1-2 0,-1 0-16,0-3 0,-1 0 0,-2 1 0,-1-2 0,1-1 0,0-1 9,-4 1 1,1 0-1,3-5 1,1-2-1,-5 3 1,-1-1 13,2 0 1,-1-2-1,-3-2 1,-1-1-1,-1 0 1,-2-2 0,-1-1-1,-1-1-62,0-3 0,-1 0 0,-5 2 0,-2-1 0,-2-2 0,-1-2 19,-1 3 0,-2-1 0,24-37 1,-9 5 1,-4 1 0,-11-1 0,7 1 0,-8 1-106,-4 5 1,-1-3 0,-3 7 65,2-3 0,0 6 0,-6-1 91,0 3 1,-1 9 0,1-1 155,0-2 0,0 7 0,-2 1 1,-2 6-74,-2 6 1,-6-1-1,4 7 45,-3 2 0,1 2 0,-4 2-198,2 0 1,2 2 0,-4 3-155,2 1 1,8 8 0,-4-4-309,0 0 0,6 8-416,-4 0 928,-4 0 0,0 16 0,-8-6 0</inkml:trace>
  <inkml:trace contextRef="#ctx0" brushRef="#br0">22078 3520 7569,'-12'0'-329,"0"0"0,-2 0 0,0 2 560,2 4 1,-2-2-126,8 8 0,8-8 1,10 2-35,4-4 1,4-2 0,4 0-1,5 0-32,5 0 0,8-8 0,2-2-17,1 0 1,-3-5-1,4 3 1,-1-4-66,1-2 1,-6 6 0,1 2-44,-3 2 0,-2-4 1,-3 6-1,-3 2-59,-6 2 1,-4 2 17,-2 0 1,-6 0 9,-1 0 1,-7 8 0,0 4 32,-8 4 1,-5 8 0,-11 2-1,-2 1-70,-2 5 1,-8 4 152,3 6 0,-5-5 0,-2 7 0</inkml:trace>
  <inkml:trace contextRef="#ctx0" brushRef="#br0">18291 7112 7569,'-16'-13'131,"6"-3"0,10 2 0,12 6 0,10 6 9,8 2 1,5 2-1,9 2 1,12 2-164,13-2 1,6-2 0,17-2 0,9-2 65,-47-1 0,1 0 1,12 2-1,1 0 1,1-2-1,1 0-195,4 1 0,1 2 0,5 0 0,3 0 0,2 0 0,2 2 193,1 0 1,1 2 0,4 3 0,0 4 0,2 3 0,1 1 0,2 3 0,0 0-103,-30-4 1,-1 0-1,1 0 1,-1 0 0,1 2-1,-1 0 1,2 1 0,-1 2-1,0 0 78,-2 1 1,-1 0 0,0 0-1,32 8 1,-1 1 0,-31-8 0,0 1-1,-1-1-27,32 9 0,-1 1 0,-3 3 0,-2 0 0,-4-2 1,-3 1-1,-3 2 0,-1 0-20,-2 0 1,-1 1-1,-5 2 1,-1 0-1,-5-1 1,-1-1-29,-3-1 1,-1 0 0,-2-3 0,-1-1-1,-3 3 1,-1 0 139,1-1 1,-1 1 0,-6 0-1,-3 0 1,-1-5 0,-2 0-1,34 30 46,-3-1 1,-9-3 166,-3-1-210,-5-8 0,-3-1 1,-7-7 12,-9-2 0,-2 1 0,-12-13 0,-4-4-124,-4-6 0,-9 0 813,7-8-819,-8 0 1,4-14-1,-8-4 14,0-4 0,0-8 1,-2 0-460,-4 3 0,-2-1 1,-5 0 114,1-2 1,6 0-1,-4 4-774,2-3 1136,-6 3 0,12-14 0,-6 6 0</inkml:trace>
  <inkml:trace contextRef="#ctx0" brushRef="#br0">23864 8381 7569,'-10'0'104,"2"0"297,8 8 1,0 2-292,0 8 1,0 0 0,2 0 0,2 0-30,2 0 1,8 5-1,-4 3-82,0 2 0,6-4 0,-5 4 0,5-1 42,2 1 1,0 2 0,0 4-144,0-5 0,-2 3 0,-2-8 13,-3-2 1,-7-2 0,2-2 0,-4 0 65,-2-1 0,-10-5 1,-7-2 110,-11-2 0,-6-2 0,-2-6-81,1 0 1,-7 0-1,-2 0 1,1 0-56,-1 0 0,8 0 1,8 0-697,3 0 744,1 0 0,6 0 0,0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FF0000"/>
    </inkml:brush>
  </inkml:definitions>
  <inkml:trace contextRef="#ctx0" brushRef="#br0">2251 5111 7569,'-18'0'-240,"10"0"1,8 0 0,10 0 0,8 0 248,5 0 1,9 0-1,14 0 1,9 0 33,7 0 0,5 0 0,13 0 0,9 0-18,10 0 0,-45-3 1,0 0-1,1 0 0,1 0 1,0 0-1,1 0 3,-2-1 1,1 0 0,1 2 0,1 0 0,-1-3 0,-1 0-24,0 1 1,-1 0 0,-4 1 0,0 0-1,44 3 1,-4 0 15,-2 0 1,-13 0 0,-9 2-95,-9 4 1,-3-4 0,-13 4 0,-4-4-109,-6-2 247,-15 0 1,-13 0-1,-17 0-68,-17 0 0,-14 0 0,-17 0 1,-11 0 11,-9 0 0,-11 0 0,-9 0-4,45 0 0,-1 0 1,-2 0-1,-1 0 1,0 0-1,1 0-6,2 0 1,1 0 0,-1 0-1,1 0 1,2 0 0,0 0 0,-43 0 12,10 0 1,10 0 0,11 0-18,6 0 1,15 6-1,9 0-43,10-2 1,18 4 0,16 0-2,20 2 0,24-6 1,19 2 40,11-4 1,15-2-1,-44 0 1,1 0 0,4 0-1,1 0-12,3 0 0,-1 0 0,-2 0 0,-1 0 0,-2 0 0,-1 2-862,-3 0 0,0 2 881,1 0 0,-1 2 0,35 10 0,8-1 0,1-1 0,-5 0 0,-4-2 0</inkml:trace>
  <inkml:trace contextRef="#ctx0" brushRef="#br0">7645 4021 5949,'0'12'86,"0"2"0,2 4 0,2 5 0,2 5 0,-2 4 0,-2 4 0,-2 5 1,-2 7-36,-4 4 1,4 1 0,-6 1 0,2 0-47,0-1 1,-6-3 0,6 1 0,0 5-2,-2 0 0,6-1 0,-4-3-13,4-5 1,2 5 0,0-6-1,0-1-4,0-3 0,0-12 0,0-6 42,0-4 55,0-3 0,0-11-139,0-12 0,0-3 0,-2-15-178,-4 4 233,4 2 0,-5-8 0,7-2 0</inkml:trace>
  <inkml:trace contextRef="#ctx0" brushRef="#br0">7502 3914 7569,'2'-16'-115,"4"2"1,8 4 0,8 2 0,8 4 0,3 2 182,3 2 0,14-6 0,7 0 0,9 0 39,7-2 1,18 6 0,7-6-85,-44 4 1,1 0 0,0 3-1,1 0 1,4-2 0,1 0-1,1 2 1,1 0-151,1 1 0,1 0 0,4 0 1,1 0-1,-2 1 0,1 0 118,1 2 0,1 0 0,4 1 0,1 0 0,0 3 0,0 0-1,1-1 0,-1 0 0,2-1 0,-1 0 0,-1 2 0,-1 0 0,2-1 0,-1 0-31,-3 1 1,-1 0 0,0-2 0,-1 0-1,-6 0 1,-1 0-6,-2-2 0,-1 2 1,-6 1-1,-1 1 1,39 3-1,-10 0 54,-11-4 1,-17 2 0,-15-2-3,-8-2 32,-6 6 0,-18-8 1,-8 4-1,-12-4-132,-10-2 0,-6 0 1,-10 2-60,-3 4 1,-5 4 152,-8 8 0,-1-2 0,-1 0 0,-1 1 0,-1 9 0,-1 6 0</inkml:trace>
  <inkml:trace contextRef="#ctx0" brushRef="#br0">7502 5236 7569,'8'-18'-35,"2"6"1,10 2 0,2 2 0,3 4-1,1 2 1,4 4 0,2 2 0,7 2 0,5 0-13,6 2 1,9-4-1,9 6 1,9-2 24,12-4 1,11-2 0,-44-2 0,3 0 47,3 0 0,1 0 0,4 0 0,3 0 0,6 0 0,3 0 0,3 0 0,0 0-88,3 0 1,-1 0-1,-1-3 1,-1 0 0,-8 0-1,-1 0 1,-5 1 0,-1 0 33,-2 1 1,-1 0 0,-10 1 0,-1 0 0,3 0 0,-1 0-18,46 0 0,-8 0 0,-9 0-34,-7 0 0,-17 0 0,-11 0 0,-7 0-110,-8 0 1,-12-2-1,-3-2 14,-5-2 1,-10-8 174,2 2 0,-4-1 0,-2-3 0,0 2 0,0 0 0,0 2 0</inkml:trace>
  <inkml:trace contextRef="#ctx0" brushRef="#br0">10896 3985 7569,'-10'-34'0,"2"13"-167,8-9 1,-6 18 0,0 14 0,0 14 38,-2 12 1,4 13 0,-8 7 302,-2 3 1,-1 11-1,-5 4 1,-2 3-50,-2 3 0,-2 1 1,4 4-102,-1 7 0,-9 3 1,2 5-44,-4 3 1,1-4 0,1 5 0,4-5-229,2-2 0,3-7-79,5-5 1,-8 4 0,-2 1 0</inkml:trace>
  <inkml:trace contextRef="#ctx0" brushRef="#br0">11682 4932 7569,'-18'0'-337,"0"-6"0,0 0 1,4 2-168,8 2 428,8 2 114,16 0-13,-8 0 0,-2-2 51,-8-4-60,0 4 0,2-5 0,6 5-12,10-4 1,0 4 0,8-6-15,-1 0 1,-3 4 0,6-6 4,-2 2 1,4 2-1,-7 6 1,1 0-11,2 0 0,-6 0-23,4 0-13,-4 0 38,-11 0 0,-3 0 0,-12 0 11,-5 0 1,1 0 0,-2 0-1,-2 0 29,-2 0 0,-2 0 0,0 0 35,0 0 1,0 0-68,1 0-12,-1 0-28,0 0 15,0 0 1,6 0 37,0 0 25,8 0 0,-2 0-28,12 0 1,4-6 0,10 0 0,4 2-7,6 2 1,3-4-1,3 0 0,0 2 0,-6 2 0,-1 0-6,3-4 1,-6 4 0,-2-4-31,-4 4 1,-9 2 26,1 0 1,-12 0 0,-4 0 5,-11 0 0,-17 6 0,-2 2 0,-8 0 7,-3 0 1,5-2 0,-4-4-5,1 4 1,13-4 0,-2 4-5,4-4 1,14-2 0,-1 2-11,5 4 15,4-4 0,6 14 0,0-6 0</inkml:trace>
  <inkml:trace contextRef="#ctx0" brushRef="#br0">13325 4503 7569,'-12'0'-555,"0"0"0,2 0 503,6 0 0,0-8 0,16-3 0,4-5 50,6-2 1,-2 0 0,4 0-8,-4 0 0,3-2 0,1-2 12,-2-1 1,-2-7 0,-2 4-1,0 0 10,0 0 1,5-3 0,3 3-15,2-2 1,2 4 0,5-4 1,1 3 1,2 1-1,4 6 1,5 0 23,5 0 1,3-4-1,5 2 18,5 5 1,7 1-1,3-2-14,3 4 0,-3 4 0,-7 8 0,-5 2-46,-1 4 0,1 6 0,-9 10-31,-9 1 0,-5 7 0,-4-6-109,-1-2 0,-7 6 157,-4 1 0,-4 5 0,-2 2 0</inkml:trace>
  <inkml:trace contextRef="#ctx0" brushRef="#br0">15344 4468 7569,'-12'0'-260,"0"0"0,0 2-14,2 4 0,0 2 0,6 5 0,-2-1 280,2 2 1,2 2-1,2 2 15,0 0 1,-2 2 0,-2 2 0,-2 3-3,2 3 1,-6-4 0,0 6-11,1 2 0,-13 1 0,4 3 1,-4 0-7,-4 0 0,-2-3 1,-7-1-7,-1-2 1,-8-2-1,-5 1 4,-9-5 0,-5-4 1,-11-2-1,-1-2 7,-3-4 0,-5-4 0,6-8 41,1 0 1,3-2 0,3-6-39,5-10 1,-3 0 0,11-6 0,3 2-9,5-1 1,15 1 0,0-6-52,6 2 0,4 0 1,9 4-102,3-1 149,4-1 0,16 6 0,2 0 0</inkml:trace>
  <inkml:trace contextRef="#ctx0" brushRef="#br0">16933 4486 6145,'2'-10'27,"2"2"1,2 0 0,-2-4 4,-2-4 1,-2-2 0,0 0-41,0 0 1,6 0 0,2 1 0,2-1-34,4 0 0,2-6 0,2 0 0,0 2 15,-1 2 1,9-3-1,4-1 24,4 2 1,9 2 0,5 2 0,4 0-3,1 0 0,11 1 0,5-1 39,7 0 1,1 0 0,-6 2-1,1 2 6,-1 2 0,-7 8 0,-7-2-36,-7 4 1,0 2-1,-9 2-33,-1 4 0,-4 4 1,-7 8-1,-5 0-62,-4 0 0,-2 6 1,0 0 58,0-3 31,0 7 0,-1 0 0,1 8 0</inkml:trace>
  <inkml:trace contextRef="#ctx0" brushRef="#br0">18916 4611 7569,'-12'0'-124,"0"0"1,0 2 0,0 2 0,0 3 0,-1 3 0,-1 4 0,0 2-9,2 2 0,2 2 1,-4 2-1,2 4 132,-2 1 0,-4-3 0,-3 4 9,-3-2 0,-8 6 0,2-5 1,-5 3 12,-7 0 0,2 0 1,-7 4-13,-3-5 0,-2 3 0,-1-8 0,-1-2-3,1-2 0,-7-5 0,0-3-6,3-6 0,-1-4 0,1-2-50,-3 0 1,3-8 0,7-4 3,2-3 0,9-5 1,-3-2 44,4-2 0,-5-16 0,-3 3 0</inkml:trace>
  <inkml:trace contextRef="#ctx0" brushRef="#br0">24275 4110 6019,'-10'-2'45,"4"-4"0,4-6 0,2-4 0,0-1 0,0-1 0,2 2 0,4 2 27,6 2 1,4 0 0,3-6 0,3 0-71,2 1 0,8-1 0,-2 0 0,3 2-30,3 4 0,2-2 1,1 6 2,3-2 1,8 6 0,-3-2 0,5 4-20,2 2 1,-7 2-1,-1 4-4,-3 6 0,-1 4 0,-6 2-88,0 0 0,-1 0 136,1 0 0,-8 7 0,-2 3 0</inkml:trace>
  <inkml:trace contextRef="#ctx0" brushRef="#br0">6413 10025 7569,'-10'-8'-94,"2"-1"1,8-9-1,2 2 1,6 4-1,9 6 1,13 4-1,10 0 86,8-4 1,-1 4 0,5-4-1,5 2 39,5-2 0,9 2 0,9-8 34,1-2 1,2 4-1,5 0 1,-5 2-62,-5 5 0,-5 1 1,-4 2-109,-3 0 0,-5 0 0,-7 0 0,-2 2-228,-5 3 0,-3-1 332,-8 8 0,-1-8 0,1 4 0</inkml:trace>
  <inkml:trace contextRef="#ctx0" brushRef="#br0">9306 9900 7569,'-28'-8'-149,"9"0"1,21-4-1,21 7 1,21 3 0,16 2-1,13 0 99,14 0 1,-35 0 0,2 0-1,5 0 1,3 0 107,1 0 0,3 0 0,4-3 1,2 0-1,5-1 0,-1 2 1,1-1-1,-1 2-256,-1-1 0,-1 2 0,-5 3 0,-1 2 0,-2 1 0,-1 2 198,-1 2 0,-1 1 0,0-1 0,-1 0 0,0 3 0,1 0 0</inkml:trace>
  <inkml:trace contextRef="#ctx0" brushRef="#br0">7841 12545 6964,'18'0'-254,"0"0"0,6 0 317,0 0 1,8 0 0,-3-2 0,5-2 0,2-2 0,0 2 0,1 0 0,7 0 0,8-2 0,7 0 0,7 0-24,7 0 0,0-1 0,11 3 0,5-4 0,8 0-48,-43 4 0,0 0 0,0-3 1,1 0-1,-3 2 0,1 0 1,-1-1-1,1 0-1,2 0 0,-1 0 0,-2 4 0,-1 0 0,45-4-26,-5 4 0,-8 2 0,-3 0 0,-7 0-95,-9 0 1,-9 0 0,-7 0 47,-6 0 1,-13 0-1,-5 0 2,-4 0 0,-10 2 0,-6 2 49,-8 2 1,-14 0-1,-12-6 3,-3 0 1,-3 0-1,-2 0 0,-4 0 0,-3 0 0,-11 0 0,-5 0-125,-11 0 153,1 0 0,-17 8 0,7 2 0</inkml:trace>
  <inkml:trace contextRef="#ctx0" brushRef="#br0">8931 12420 7569,'-99'0'0,"6"0"0,13 0-258,9 0 1,7 0 0,5 0-1,11 0 258,8 0 0,13 0 0,1 0 0</inkml:trace>
  <inkml:trace contextRef="#ctx0" brushRef="#br0">11307 11723 5980,'12'0'-9,"0"0"0,1 0 1,1 2-1,0 2 0,-4 4 1,0 0 8,0 0 0,2 6 0,6-4 0</inkml:trace>
  <inkml:trace contextRef="#ctx0" brushRef="#br0">13450 12080 7569,'-10'0'-306,"-6"0"0,6 0 0</inkml:trace>
  <inkml:trace contextRef="#ctx0" brushRef="#br0">13343 12063 7569,'0'-12'-119,"0"0"0,0-2 0,2-2 0,2-2 0,2 0 0,0 0 28,2 1 0,0-3 0,6-2 0,-2-4 100,1-2 0,3-2 0,2-3 1,0 1 37,0 2 0,6 2 1,2-3-1,-1 3-1,1 2 0,6 2 0,-4 6 0,1 0-15,1 1 0,0 1 0,8 2-30,3 2 1,-3 6 0,6-4-9,-1 2 1,-3-4 0,8 6 0,-1 2 3,-1 2 1,4 2 0,-9 0-12,-1 0 1,-2 2-1,-3 2 1,1 2 0,-2 8 0,-4-2 0,-6 4 4,-5 2 1,-3 1 0,-2 3-22,-2 2 1,-8 0-1,4-6 27,0 0 1,-4 4 0,6-3-2,-2-3 0,4-2 0,-4 4-85,1 0 0,3 0-13,6 0 102,-8-8 0,6 6 0,-6-7 0</inkml:trace>
  <inkml:trace contextRef="#ctx0" brushRef="#br0">16862 11955 7569,'-10'-8'-41,"6"-3"1,8-5 0,8 0 0,4 2 0,2 2 0,1-2-7,5-2 0,-4-2 0,4 0 0,-4 1-44,-2-1 0,0 0 1,-1-2 36,1-4 0,0 2 0,0-6 0,0 3 81,0 3 1,5-4-1,1 2 1,0 2-28,2 3 0,4-1 1,9-2 2,3-2 1,8 0-1,-3 6 46,5 0 0,2 1 0,-1-1 61,1 0 0,-1 2 0,-1 4 1,-3 6 17,-1 4 1,0 2 0,5 2-55,1 4 1,-2 4 0,-3 8-45,-1 0 1,-9 5 0,3 3 0,-6 2-46,-6 4 0,1-4 1,-7-1-206,-2-1 0,4 0 0,-2-4-77,-3 2 1,-1 0 296,-2-7 0,8 9 0,2 2 0</inkml:trace>
  <inkml:trace contextRef="#ctx0" brushRef="#br0">24042 12009 7569,'12'-10'-104,"-2"2"0,-2 0 0,-4-4 0,-4-4 72,-6-1 0,2 7 0,-6 2 0,0 0 23,1-4 0,-3 4 1,-6 0-27,0 0 0,2 4 0,2-6 0,2 0-149,-2 0 1,-2 4 121,-1-6 0,-7 2 0,0-3 0,2 1-5,2-2 0,2 4 0,1-2 42,-1-2 1,-2-2 0,-2 0 26,-2 4 1,-2-4-1,3 4 44,-7-3 0,2-3 0,-4-2 1,-3-2-30,-5-2 1,-10-2 0,5 5 117,-1-3 1,-6-6-1,5 6 3,-5 2 1,-7-6 0,-1 1-65,2-1 1,1-4 0,-3 6 0,-3 0-9,-1 1 0,-11-5 0,3 4-61,-1-2 0,2-2 0,1-5-29,-1-1 1,1 0-1,-11 1 1,-1-1-49,1 0 1,2 4 0,-7-1 63,1-5 1,-4-2 0,9 4 5,-1 1 1,4-1 0,-7 2 3,-1 4 0,0-3 0,-1 5 0,5-2 4,1 0 0,-5 2 0,2-3-8,-5 1 1,5 8 0,2-2 24,1 4 1,-3 2-1,6 1 25,1-1 0,-1 6 1,1 2-1,3 0 10,-3 0 1,-5 4 0,4-4 16,1 2 1,3-4 0,3 6-34,5 2 1,-5-4 0,5 2-1,-5 0-37,-1-1 1,0 5-1,-3-4-9,-3 4 0,1-4 0,-5 0-68,2 2 0,-7-4 1,5 2 64,-1 2 0,-3 2 0,8 0 0,1-2 41,3-2 1,-1 0 0,-1 6-16,-2 0 0,-7 2 1,5 2-29,-3 2 1,5 2 0,-4-4 0,1 2 9,5-2 0,1-2 0,5-2 5,3 0 0,-3 0 0,4 0-26,-5 0 1,-3 0 0,-3 0 23,-1 0 0,5 0 0,7 0 0,-3 0 43,-1 0 0,-3 6 0,-1 2-28,-4 2 1,3 3 0,-3 9-10,3 2 1,-5 0 0,-2-6-15,-1 0 1,-3 6 0,7-3 0,3-1 6,2 0 0,1-12 0,-1 10 5,-5-2 0,5-2 1,-4 0-10,3-3 0,3-1 0,-1 4 1,1-2-22,-1 2 1,3-4 0,1 0 28,3-2 0,-1 6 1,-5-2 22,-1 4 0,3-4 0,2-1-18,1 3 0,6 2 1,-3 4-1,1 2 5,5 2 0,-5 0 1,3-5 7,1 5 0,3-4 1,1 6-10,1 0 1,-1-4 0,2 7 0,3 1-15,1-2 0,6-2 1,-3-8 3,1 0 1,2-1 0,9 1 10,3 0 1,-2-2-1,8-2-21,3-2 1,3-6 0,4 4-87,2-2-96,0-2 1,-4-4-22,4 4 0,2-4-26,4 3 0,4-1 52,-4 2 1,6-4 0,6 6 180,6 0 0,4-6 0,2 6 0</inkml:trace>
  <inkml:trace contextRef="#ctx0" brushRef="#br0">7859 11544 7569,'10'-17'-471,"-2"1"0,-2 2 364,0 2 0,0 6 0,-8-4 179,-4 2 0,2 2-38,-8 6 1,8 8 0,-2 6-2,4 8 1,4 6 0,4 7 20,6 1 1,4 8 0,2 3 0,-2 7-4,-4 6 0,4-5 0,-6 7-48,-1-1 1,1-5-1,-6 3 1,2-5-13,-2-6 0,4 1 0,-2-7 13,-2-2 1,-2-9 0,-2-3-68,0-2 1,0-2 0,2-6-333,4 0 395,-4 0 0,14-1 0,-6 1 0</inkml:trace>
  <inkml:trace contextRef="#ctx0" brushRef="#br0">9860 11884 7569,'-12'0'8,"0"-2"1,-2-4 0,0-6 0,2-4 294,6-2 1,4 0 0,2 1 0,2-1-208,4 0 0,-4-2 0,6-2-15,0-2 1,0 0 0,6 5-1,-4-3-26,-2-2 1,6-2 0,-4 2 14,0-5 1,6 1 0,-6-2 0,1 0 6,1 2 1,0-5 0,6 1-21,0-8 1,6 2 0,4-5 0,1-1 20,3-4 1,12-1 0,-9-1-7,3 2 1,2 9-1,0-3-47,1 4 1,3 9 0,-4-1 0,1 0-45,-1 2 1,4-6 0,-1 7-37,3-1 1,-4-6 0,3 4 60,-1-4 0,6-1 0,-3-1 0,5 0-3,1 1 1,9-1 0,3 0-7,5 0 0,1 1 0,1-1 0,-1 0 0,1 2 0,-1 3 0,1 3-8,-1 2 0,-2 2 0,1 4-38,1-4 1,-7 5 0,9-5 7,-3 4 1,3 2 0,-7 0 0,1 0-2,-1 0 0,-3 1 0,-3-1 71,5 0 0,5-2 0,1-2 11,1-2 0,7 0 0,2 7 0,3-3-3,-1-4 0,-8 4 0,5-4 4,-1 4 0,3 2 0,5 1-2,-4-1 0,-3 6 1,-9 2-1,1 2-15,-1 4 1,-5 2 0,-3 2-18,-1 0 1,3 0-1,-3 2 6,1 4 1,1 2 0,3 6 0,-1-2-15,1 2 1,-3 7 0,-1 3-5,-1-2 0,-1-2 0,-1-2 9,5 0 1,-1 0 0,3-1 0,5 1 135,3 0 1,-4 0 0,-5 0-43,1 0 1,1 0 0,-3 2-59,-5 3 0,-4-1 1,-5 6-1,-3 0-8,-7 0 1,3-5-1,-2 7-3,-3 2 1,-3 2 0,-4 1-27,-2 1 1,0-2 0,5-2-1,-1-2-43,-4 1 1,3 3 0,-3 0-15,4-4 1,-4 1-1,-2-5 41,-3 2 0,-1-4 0,-6 4 1,-2-3 72,-4-3 1,2 0 0,-6 0 46,2 2 1,-6 0-1,1-5 7,-3 5 0,-2-4 0,0 6 0,0-2 93,0 0 1,6 5 0,0-5-175,-2-2 1,0-2 0,2 0-264,6 4 1,-2-7-1,0 3-318,-2-6 1,0-10-205,-2 2 414,-4-4 1,6-4 0,-8-4-103,0-6 1,2-4 0,4-3-50,6-5 1,-2 4 488,1-4 0,-7 4 0,4 2 0</inkml:trace>
  <inkml:trace contextRef="#ctx0" brushRef="#br0">16665 10758 7569,'-10'-8'-179,"3"-2"1,7-8 0,-2 0 118,-4 1 0,2 7 305,-8 4 0,0 6-80,-6 6 0,2 6 0,2 11-24,2 7 1,8 4 0,-4 2 0,2 1-38,0 5 1,1-4 0,5 6-111,0-1 0,0-5 0,0 4-4,0-5 1,0-7-1,0 0 1,0 0-38,0-2 1,0-3-1,0-7 38,0 0 1,-6 0-1,-2 0 62,-2 0 0,4 0 6,-6-1 0,6-5-19,-6 0 1,0-2-63,-6 2 0,-6-4 0,1-10-42,1-4 0,2-4 1,0-12-1,-4-5 14,-6-9 0,-1-12 1,-1 0 104,2-3 0,6-11 0,-3-1-16,1-1 1,2 9-1,6 9-31,0 2 1,8 5-1,4 9-990,4 6 982,2 12 0,16 12 0,4 10 0</inkml:trace>
  <inkml:trace contextRef="#ctx0" brushRef="#br0">6538 17370 7569,'-14'0'109,"8"0"0,14 0-143,15 0 1,9 0-1,-2 0 89,4 0 0,9 0 1,7 2-1,6 2 142,3 2 1,11 0 0,-1-6-47,6 0 0,9 0 0,-7 0 1,1 2 168,1 4 1,2-2-1,7 6-183,-5-2 0,2 0 1,-5-4-117,1 2 1,3 6 0,5-6 0,0-2-114,0-2 0,-5-2 0,-3 0-73,-1 0 0,-3 0 0,-8 0 6,-3 0 0,-5-2 0,-9-2 103,-4-2 1,-5 0 0,-9 6-1,-4-2 131,-6-4-89,-12 4 0,-6-6 0,-12 8 16,-6 0 1,-12 2 0,-6 2-1,-4 2-124,-1-2 0,-1 4 1,-2-2-5,-3-2 0,3-2 0,-6 0 12,0 3 0,-3-3 0,-11 4 0,-3-4-36,-3-2 1,-7-2 0,-9-2 100,-1-2 0,4-7 1,-5 1 103,3-4 1,-4 0-1,3 2 1,-3 4 59,-9 2 0,3-4 0,-4 4 54,8-2 0,5 0 0,9-3 55,-1 1 1,15 6 0,5-4-78,6 2 0,13-4 1,11 4-1,6 0-16,4 0 1,10 2-238,2 6 1,10 0-1,16 0-44,10 0 1,9 0 0,15 0 72,5 0 0,13 0 0,7 0 0,8 0 25,9 0 0,-49 0 0,1 0 0,0 0 0,1 0 18,-2 0 0,1 0 0,2 0 0,-1 0 1,44 0-42,1 0 0,-7 8 0,-14 4 0,-7 4-385,-3 2 460,-15 7 0,5-5 0,-13 6 0</inkml:trace>
  <inkml:trace contextRef="#ctx0" brushRef="#br0">9949 11848 7569,'-18'0'-269,"1"0"369,-1 0 0,8-2 0,6-4 36,8-6 0,6-4 0,8-1 0,-1-1-54,1 0 1,0 0 0,0 0 0,0 0-55,0 0 0,5-5 0,1-1 14,-2 2 1,4-4-1,-2 0 1,0-2 4,1-3 1,1 3-1,8-2 2,2-2 0,-9-1 0,13-3 0,0 0 19,-2 0 0,-1 7 1,-1-1-48,0-2 0,5-4 1,3-3-13,2-3 0,-5-6 1,5 4-1,0-1-42,-1-5 0,-3-1 1,6-1 4,1 4 0,1-1 0,-1 7 9,-1 2 1,0 2 0,5 3 13,1-1 1,-1 0-1,1 1 1,0-1 29,-1 0 1,-1 0 0,-3 3 53,-1 3 0,0-8 1,5 6-24,1 0 0,-1 3 0,3-3-34,4 2 1,-5 8 0,5-3 0,-3 1-6,3 0 1,-3 0-1,7 6-2,-3 0 0,1 0 0,-5 1 1,3-1 0,0 0 1,-5 2-1,3 2-11,1 2 0,3 2 0,-5-4-14,3 2 0,5 2 0,-3-3-9,1 1 0,1 2 0,3-4 0,-1 4 17,1 2 0,-3-4 0,1 4 21,3-2 1,-5 6-1,3-4 9,1 0 0,-5 6 0,-3-4 0,-3 4 1,-2 2 1,-1 6 0,1 2-69,-1 2 0,1-4 0,-3 4 17,-3-2 0,2 4 1,-7-4-1,3 0-7,4 0 0,1 0 0,3-4 45,-1 2 0,1 2 0,2-4-1,3 1 0,3 3 0,5-4 0,-3 4 56,-3 2 0,5-4 1,-7 4 148,-1-2-165,-11 6 1,5-10 106,-4 8 0,-5-2-267,-1 2 161,4 4-42,-9-6 0,7 1 0,-8 1-89,-1 2 0,7 2 0,0 0-37,-3-4 1,-1 4-3,-2-4 64,0 4 0,-7 0 1,1-3 23,2-1 0,-4 0 0,0 6 1,-3 0 81,-3 0 1,-2-2 0,-2-2-33,0-2 0,-6 1 1,-2 9-11,-3 2 0,5 0 0,-6-6 1,-2 2-8,-2 4 1,4-5-1,0 5-9,-2-4 0,4 4 0,0 0-16,2-2 0,2 3 0,6-1 1,0-2-40,-1-2 0,7 4 0,0 0 13,-2-3 0,-4 5 0,-4-2 12,-2-2 0,-6 4 1,3-1 71,-1 3 0,-2-6 1,-6 2-1,2-4 88,4-2 1,-4 2 0,4 1-92,-4 3 0,4 0 0,0-4-25,-2 4 1,4-4-1,0 3 1,0-3-19,0-2 1,-2 0-38,-6 0 0,0 0 0,0 0 47,0-1 1,0 1 0,0 0 56,0 0 1,0 0 0,0 0-5,0 0 1,0 0-30,0-1 1,0-5-14,0 0-193,0-8 14,0 4-249,0-8 340,0-8 0,-2 0 1,-2-6 53,-2 2 0,-2 9 0,4-5 18,-2 0 1,-6 4 0,4-6 9,-2 2 0,4-6 0,-4 2 1,0-6 58,1-6 1,3-2-1,-4-7-75,2-3 1,-6 4 0,4-11-46,0-1 1,-4 0 0,6-5 0,-2 3-27,-4 2 1,-2-4-1,1 7 16,3 1 0,-10-4 0,4 3-37,-2 1 1,0 0-1,2 1 2,1-3 0,-7 0 0,2 6 1,4 1 111,4-1 0,4 8 0,-4 4 34,2 4 0,6 5 0,-3 1 616,1 2-493,2 8 1,6-2-66,0 12 1,0 6-1,2 10-1,4 1 1,4 11 0,7 0-96,1 6 1,2 1-1,2-5 1,4 2-21,2 3 1,-5 3 0,7 6 20,2-3 1,0-1 0,-1 4-39,-1-3 1,0 1 0,4 6 0,-3-3 13,-1-3 1,-8-4 0,0-9 8,-8 1 1,0 0 0,-8-2 28,-2-5 1,3-3 0,-1-8-5,-2 0 0,-2-6-505,-2 0-266,0-8 1,0 2 56,0-12 0,0-4 691,0-8 0,8 0 0,2 0 0</inkml:trace>
  <inkml:trace contextRef="#ctx0" brushRef="#br0">16630 10919 7569,'0'-18'-202,"0"6"1,0 0 0,2 0-233,4 2 0,-2 2 278,7 8 168,-7 0 1,4 2 127,-8 4 1,0-2-1,0 8 26,0 2 0,0-4 1,0 2 76,0 2-142,0 2 0,6 8 0,2-1 40,2-1 1,0 4 0,4-2-81,-2-2 0,0-2 0,4-3-19,-4 1 0,-2 0 0,-6 0 42,1 0 0,3 0-28,-2 0 1,-4 0-6,4-1 1,-4 1 0,-2 0-2,0 0 0,0-6 40,0 0-98,0-8-58,0 4 34,0-8 0,-2 0-85,-4 0 1,2 0-1,-6-2-9,3-4 1,-1 2 108,2-8 1,2 6 71,-8-6 1,6 0-51,-6-6-263,8 8 39,-4-5 0,8 5 0,0-8 113,0 0 1,6-2 0,0-2 57,-2-2 1,-2 0 0,-2 7 41,0-1 1,0-6 0,0 0 0,0 0 166,0-2 1,2 7 0,2-7-95,2 0 0,0 0 0,-6-6-64,0 3 0,6 5 0,0-4 0,-2 2 18,-2 4 1,-2 2 124,0 3-41,0-1 1,0 6 49,0 0 1,0 10 0,-2 2 6,-4 10 0,4 6 0,-6 2-97,0-1 1,4 9-1,-6 2-42,2 0 0,0 6 0,4-5-58,-2 5 47,0 2 0,0-2 0,0-3 28,2-1 0,-4 0 0,2 4-4,2-4 1,-4 3-1,2-5 1,1 2-29,-3 0 1,4-8 0,-6 1-50,2-3 1,2-2-77,6 0 0,0-6-246,0 0 325,0-8 16,0 4 1,0-16 128,0-4 0,0 2 156,0-2-170,0 0 0,0 0-41,0 0 0,-2 8-98,-4-2 0,-4 4 1,-8 0-31,0-4 0,0 2 0,-1-8 69,-5-1 1,-4-3-1,-8-4 1,0-2 55,1-2 0,-1 0 0,0 6 212,1 1 1,-1-1-1,0 0-71,0 0 0,7 2 0,3 2 1,4 4-67,6 2 1,2 0-179,-4 2 1,8 2-315,4-7 104,5 7 0,2-4 108,5 8 1,4 0-1,8 0 65,0 0 0,0 2 1,0 2 78,0 2 1,-6 2 0,-1-5 13,3 3 1,-4 8 0,2-2 30,2 4 1,2 2-1,2 0 1,0 2 16,0 4 1,-1-5 0,1 5-37,0-4 1,0-2-1,0 0 10,0 0 1,6 0 0,-1-3-1,-1-3 54,-2-6 0,-2 2 53,0-2 1,0 0-14,0-6 0,-7 0-20,1 0-53,-8 0-120,4 0 97,-8 0 1,2 0 60,4 0 0,-2 2 100,8 4 0,-6-4 85,6 4-110,-8-4-120,4-2-136,-8 0 135,0 0-53,8 0 0,2-2 0,6-4-10,-5-6 1,5-10 0,-4-3 0,4-1-188,2 0 0,0-12 0,0 2 5,0-1 1,1-1 0,3 2 0,2 1-99,-2-1 1,-4 2 0,-4 4 141,-2 6 1,-8 5-1,3 3 1,-1 2-127,0 2 0,-8 8 290,-10-2 0,-11 20 0,-5 6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FF0000"/>
    </inkml:brush>
  </inkml:definitions>
  <inkml:trace contextRef="#ctx0" brushRef="#br0">9163 5772 7569,'-16'-2'-85,"3"-2"1,1-4 0,-2 0-1,0-2 1,0 2 0,4-1-1,0 1 1,2-2 71,0 0 22,2-2-6,6 2 0,2 2 1,4 8-1,6 0-51,4 0 0,8 6 1,2 0-1,1-2 25,5-2 0,4 4 1,6 0-4,5-2 1,5-2 0,3-2-16,5 0 1,-3 6-1,11 0 1,3-2 4,5-2 0,7-2 1,-3-2 31,1-4 1,-4 2 0,5-6 0,-3 2 8,-4 4 0,-9-4 0,-6 2 20,-5 2 0,-3 2 1,-5 0 3,-5-4 1,-12 4-1,-6-4 86,-5 4-150,-1 2 4,-8 0 1,-4 0 0,-10 2-102,-2 4 1,-2-2 131,2 8 0,4 0 0,-6 6 0</inkml:trace>
  <inkml:trace contextRef="#ctx0" brushRef="#br0">10414 5558 7569,'-12'0'-133,"0"-2"1,-2-2 0,0-4 0,0 0 189,2 0 0,12 2-143,6 6 0,6 8 1,18 2 60,2 0 1,7 4 0,3-6 0,-2 2-2,-3 3 0,-3 3 0,-4 2 0,-6 2 1,-4 4 1,-5-4 0,-3 4 21,-6-5 0,-4-1 0,-6 0 25,-8 0 1,-9-6 0,-19-2-1,-4 0 13,-1 0 1,3-6-1,-4 2-29,3-4 1,7 4 0,8 2-7,2 1 0,2 3 0,7 6 0</inkml:trace>
  <inkml:trace contextRef="#ctx0" brushRef="#br0">14058 5736 7569,'-18'0'-283,"0"0"1,0-2 0,0-2 0,0-1 133,0 1 1,8 0 0,2 0 202,1-2 0,5-2-9,-4 2 1,-2 2 0,0-6 0,-2 2 35,-4 4 0,4-4 1,-2 0-19,-2-2 1,-2 6-1,0-4 1,3 2 84,1 0-33,0 0-318,-6 6 100,8 0 1,4 0 84,12 0 0,4 0 1,8 0 11,0 0 0,7 0 1,5 0-1,4 2 10,2 4 1,1-4 0,5 4-3,6-4 0,3-2 1,5 0 4,3 0 0,5 0 0,7 0-5,1 0 0,3 0 1,-1 0-1,-5 2-3,1 4 0,-15-4 0,-3 4-22,-7-4 1,-9 4 0,-8 0-53,-2-2 0,-8 4 1,-7-2 53,-7 0 0,4-4 0,-10 2-170,-4 2 191,-4 8 0,-7-4 0,-1 7 0</inkml:trace>
  <inkml:trace contextRef="#ctx0" brushRef="#br0">14986 5593 7569,'-18'0'-51,"1"-5"1,-1-1-58,0 2 0,0-4 1,0 2-1,0 2 238,0 2-115,9 2 0,1 8 0,10 4-12,4 3 0,3 3 1,11-2-38,4-4 1,2 4 0,6-2 0,-5 6-81,-1 4 1,-2-1 0,-6-5 21,0 0 0,-8-6 1,-4 0-10,-4 2 1,-12-4-1,-8 0 102,-10-2 0,-6-2 0,-3-6 0,-3 0 15,-2 0 0,1 0 0,5 0 87,0 0-103,8 8 0,-5 2 0,5 7 0</inkml:trace>
  <inkml:trace contextRef="#ctx0" brushRef="#br0">3894 12116 7569,'-10'0'-1345,"2"0"1390,0 0 0,6-2 0,-4-4 0,4-6 0,2-4 0,2-1 26,4-1 1,-4 0 0,6 0 0,0 0 0,4 0-32,4 0 0,2-5 0,2-3 0,3-2-13,7-4 1,-2 4 0,4-1 0,3-3-4,5-2 0,8-2 0,-5 1 0,3-1 1,-4 0 0,5 0-1,3 3 38,2 3 1,-5-4 0,1 4 3,1-3 0,3-3 0,2 0 60,-1 0 0,1 1 0,1-1 0,7 0-5,9 0 1,1-5-1,7-1-15,1 2 0,-7 3 0,6 1-87,1 0 0,-1 6 0,6 2-59,-1 3 1,-9 1 0,3 6 0,-5 0-49,-1 0 1,-3 2-1,-3 2 27,-7 2 0,-3 7 0,-3-5 45,1 2 0,5-4 0,1 6 0,-3 0 13,-1-2 0,-2 6 0,-1-4 10,1 4 0,-1 2 0,1 0 6,0 0 1,-1 0-1,1 0 1,-3 0 35,-3 0 1,6 0-1,-3 0-17,7 0 1,1 0 0,-5 2-2,-1 4 1,3-4 0,2 4-23,1-4 0,3 4 0,-5 0 0,3-2 10,-3-2 1,5 4 0,-1 2-27,3 2 1,-5-1 0,7 5 16,1-2 1,-3 0 0,-1 4 0,1-2 103,-1-2 0,1-2 0,3 4-28,-1-2 0,1 0 1,7 3-2,-3-3 1,5 4 0,-11-4-53,5 4 0,-1-4 0,-1 0 0,-5 4-6,-1 6 1,-7-3 0,-5 5 5,-1-4 1,1 4 0,-10 2 6,1 2 1,-1-5 0,-8 5-1,-4-2 40,-3-4 0,5 4 0,-6-3-41,-2-1 1,-2-2 0,-2-2-37,-1 0 1,1 0 0,0 0 0,0-2-98,0-5 0,-2 5 0,-2-6 5,-3 0 0,-5 0 87,6-4 1,-6 2 72,6 4 0,-6 2 196,6-8-295,-8 0-109,4-6-457,-8 0 88,0 0 1,0 0-1</inkml:trace>
  <inkml:trace contextRef="#ctx0" brushRef="#br0">10021 11151 6440,'12'2'231,"-1"4"0,1 6 0,-2 4 11,-4 2 1,-2 0 0,0 0-136,2-1 1,0 1 0,-6 2 0,0 2-23,0 2 0,0 0 0,0-6-95,0-1 1,0 1 0,0 0 0,0 0-28,0 0 0,0-6 1,-2-2-23,-4-2 0,-4-2 0,-10-6 27,-3 0 0,1 0 1,-8 0-1,0 0-95,2 0 1,-7 0 0,1 0-90,-6 0 0,-1 0 0,5 0 61,0 0 0,2 0 1,3 0-1,3 0 155,2 0 0,-6 8 0,5 2 0</inkml:trace>
  <inkml:trace contextRef="#ctx0" brushRef="#br0">10396 11509 7569,'-18'-8'12,"6"-2"1,0-8 0,0 0 0,2 0-1,4 0 1,4 0 0,2 1-25,0-1 1,8 0-1,6 0 1,8-2-58,8-4 0,4 4 0,3-5 14,5-1 0,-2 4 1,7-6-1,3 0 32,1 1 1,9-3-1,2-6 26,1 0 1,1 1 0,5-1 0,0 0 83,5 0 0,1 7 1,-1-1 54,3-2 1,-1 4 0,7 0-110,2 3 0,11-5 0,-46 17 0,1 2 0,2 0 0,1 0-24,2 1 0,1 0 0,1-2 0,1 0 1,3 0-1,1 1-127,-1-1 0,1 2 0,2 0 0,1 0 1,1 0-1,-1 0 103,2-2 1,-1 0 0,-1 2 0,-1 0 0,3-2 0,-1 1 0,0 1-1,-1 2 6,-1 2 0,-1 0 0,-1-2 0,-1 0 1,-1 3-1,-1 0 17,0 0 0,-1 0 1,-3-2-1,-1 0 1,3 3-1,-1 0 45,1-1 0,0 0 1,-4 3-1,1 0 1,2-1-1,1 0 1,-2 2-1,1 0 10,-1 1 0,1 0 1,3 0-1,-1 0 1,-2 0-1,-1 0-43,0 0 0,-1 0 0,2 4 0,0 0 0,0 2 0,1 0-45,1 2 0,1 0 0,2 1 0,1 0 0,-5 1 0,-1 0 0,1 0 0,-1 2 52,1-1 0,-1 1 0,3 4 0,-1 0 1,-1-2-1,-1 0 6,2-1 0,-1 2 1,-3 2-1,0 0 1,-1-3-1,1-1 7,-3 1 0,-1 0 1,44 20-1,-45-20 1,-1 0 46,49 14 0,-3 3 0,-10-7 1,-5-2 95,-9-2 0,-5 4 1,1-1-112,-1-1 0,-9-2 1,3-2-32,-5 0 1,-1 0 0,-1 0 0,1-2-19,0-5 0,-3 5 0,-1-4 131,-2 4 0,-9-4 1,5 0-219,0 2 1,-7-4-1,5 2 1,-4 0-38,-3-2 1,-7 3-1,-4-7-38,-4-2 0,-4 0 186,-4 2-92,-4-4 1,-10 0-132,-4-8 0,-4-8-424,-8 2 1,6 3-587,0-3 1186,0 8 0,-6-12 0,0 6 0</inkml:trace>
  <inkml:trace contextRef="#ctx0" brushRef="#br0">17880 10901 7569,'-8'-26'0,"6"12"468,-4-4 259,4 12 0,2 1-439,0 10 0,0 5-234,0 8 1,6 0 0,0 0-118,-2 0 1,4 0 0,0 0-85,2 0 1,0-1 0,4 1-30,-2 0 0,-8 0 0,1 0 17,-3 0 0,-2 0 0,-2-1 94,-3 1 1,-7 0-1,-12 0 1,-6 0-2,-4 0 1,-1-6 0,-1-2 75,0-2 0,6-2 0,1-6-97,-3 0 1,0 2 0,2 2-1,5 1-384,-1-1 0,6 0 471,-4 2 0,-4-4 0,0 6 0</inkml:trace>
  <inkml:trace contextRef="#ctx0" brushRef="#br0">16755 3556 7569,'-10'-2'-180,"4"0"0,4 2 0,2 10 1,0 10-1,0 8 139,0 0 1,6 9 0,0-5 0,-2 0 0,0 0 104,2-5 0,-2-1 0,6-8-56,-3 0 0,7 0 15,-2 0 0,4-8 0,2-6-20,0-8 1,0-8 0,0-12-41,-1-6 0,-5-4 0,0-1 0,2-3-89,2-4 1,2 5 0,0-5 101,0 4 0,-2 10 1,-3 4 50,-1 5 0,-2 1 0,4 2 235,-2 4 0,0-2-158,6 8 1,-6 8-1,-2 10-47,-2 4 1,3 8-1,-3 2-46,2 1 0,-4 1 0,6 4-122,2-2 0,2-6 0,2 3 1,0-1-228,0-4 1,-1 4 337,1-2 0,8-1 0,2-5 0</inkml:trace>
  <inkml:trace contextRef="#ctx0" brushRef="#br0">17487 3771 7569,'0'-18'0,"0"0"-83,0 0 0,0 0 0,2 2 16,4 4 0,-2 4 46,8 8-1,0 0 1,6 0-19,0 0 1,-7 0 0,1 0 19,2 0 0,-4 0 0,2 0-17,2 0 1,8 0 0,2 0-1,-3 0-122,-1 0 1,-2-2 0,-2-3 87,-4-7 0,2-4 76,-8-2 0,-2 0 7,-10 0 1,-4 8-1,-10 4 20,-4 4 0,-4 2 0,-7 0 0,-1 0 91,0 0 0,6 2 0,3 4 16,1 6 0,2 4 0,8 2-124,4 0 0,-2 6 0,8-1 1,2-1-84,2-2 1,4-2 0,6 0-12,10 0 1,6 0 0,8-3-98,-2-3 1,-1 2 175,7-8 0,0 8 0,0-4 0</inkml:trace>
  <inkml:trace contextRef="#ctx0" brushRef="#br0">17898 3574 7569,'0'-28'-185,"0"2"0,2 19 238,4 7 1,-2 7 0,8 11-93,2 0 0,-4 6 1,1 2-1,3 0 10,2 0 1,8 3-1,0-3-21,-2 2 0,5-4 0,3 4-97,4-3 1,0-1 0,-3-8 0,-1-2 146,2-2 0,10-8 0,3 4 0</inkml:trace>
  <inkml:trace contextRef="#ctx0" brushRef="#br0">18416 3646 7569,'-48'-18'-52,"3"0"0,-1 2-127,0 4 0,1 4 1,-3 8 230,6 0 1,5 10 0,3 6 0,2 8-30,2 4 0,9-5 0,-1 5-98,8-2 0,0 4 0,8-6-161,2-3 1,4-1 235,6-2 0,4 0 0,8 0 0</inkml:trace>
  <inkml:trace contextRef="#ctx0" brushRef="#br0">18720 3288 7569,'15'-34'27,"-1"7"113,-2 9 1,-8 12-153,2 18 1,-4 2-1,-2 15 1,-2 3 12,-4 2 0,2 4 0,-6 3-79,2 7 0,0-2 0,4 1-11,-1 3 1,-7-4-1,6-1 1,0-1-106,-2-4 0,6-11 1,-4-5-110,4-4 1,-6-4 302,-4-4 0,-4-12 0,-2-10 0</inkml:trace>
  <inkml:trace contextRef="#ctx0" brushRef="#br0">18487 3628 7569,'-12'-28'0,"3"4"0,-1 4 27,0 2 0,6 6 0,0 3-5,8 1 0,14 0 0,13 4 4,9-2 1,0 0-1,9 6 1,3 2-208,0 4 0,5 4 1,-9 7 69,3 1 1,3 0 110,-1 0 0,1 0 0,0 0 0</inkml:trace>
  <inkml:trace contextRef="#ctx0" brushRef="#br0">20506 3914 7483,'8'-10'-8,"-6"4"0,4 12 0,-4 6 0,-2 4 0,0 3 0,0 3 88,0 2 0,-8 6 0,-2-4 1,-2 1-99,0 5 1,0-6 0,-6-2 0,0-2-54,0 2 1,3-11-1,1 3 2,2-6 0,0-4 11,-6-6 0,2-8 0,4-4 10,6-4 1,4-9-1,2-7-68,0-8 0,0 0 0,2-7 0,4-3-51,6-1 1,4-3 0,2 0 95,0 1 1,0 5 0,1 2 79,5 3 0,-2 1 1,8 8-1,2 4 112,1 7 1,5 3 0,4 2 10,5 0 0,5 8 0,0 4 6,-5 4 1,-3 4 0,-10 4 0,-3 6-86,-1 4 0,-10 2 1,-2 0-30,-10-1 1,0 3 0,-2 2-84,-2 2 1,-8-6 0,-4-6 0,-2 2-67,-4 2 1,-2 1 0,-4-1-40,-4-4 1,5 4-1,-7-6 164,0 0 0,-2-2 0,-8-8 0</inkml:trace>
  <inkml:trace contextRef="#ctx0" brushRef="#br0">21274 3842 7569,'-16'-2'-1057,"2"-2"990,2-2 0,8-8 226,-2 2 1,4-3-178,2-3 0,0 0 0,2 0 1,4 0-9,6 0 1,4 0-1,2 0-3,0 1 1,0-1-1,-1 2 11,1 4 0,2-4 0,2 6-10,2 0 0,0 2 38,-7 8 1,1 2 16,0 4 1,-6-2 0,-2 8 1,-2 2 0,4 2 1,-4 2-1,2 0-19,4-1 1,-4-5 0,1 0-16,3 2 1,2-4 0,2 0-4,0-2 0,0-2 1,0-6-13,0 0 1,-1 0 0,1 0 0,0-2-68,0-4 0,-6 2-21,0-8 0,-8 0 97,2-6 1,-6 8 28,-6 4 0,-4-1 0,-8 1 143,0 2 1,0 4-109,0 6 0,3 3 1,3 9-1,6 0-20,4 0 0,2 0 0,2 2-31,4 4 0,-2-5 1,7 5-52,3-4 0,8-2 0,4 0 0,0 0-287,0 0 336,-3-8 0,3 5 0,2-5 0</inkml:trace>
  <inkml:trace contextRef="#ctx0" brushRef="#br0">22149 3735 7569,'0'-12'-191,"0"0"1,0 6 485,0-6-250,0 8 0,0 4 0,2 12 29,4 4 1,2 4 0,6 2 0,-2 4-70,2 1 0,2-3 0,1 4-23,1-2 0,0-2 0,0-6 0,0-1-83,0 1 1,6-8 0,1-4-65,3-4 1,0-2-1,4-4 68,-3-8 0,-1 0 0,2-13 1,-6-1-3,-4-4 1,-10 2 0,-4 0 30,-4 3 1,-2-5 61,0 6 1,-8 6 0,-4 8 5,-4 2 0,-10 10 0,-2 8 0</inkml:trace>
  <inkml:trace contextRef="#ctx0" brushRef="#br0">19184 8131 7569,'2'-14'-27,"2"10"0,2 16 0,-2 14 0,0 8 0,0 1 0,2 3 89,-2 4 1,-2-2 0,-2 7 0,0 3-47,0 2 1,-2-7 0,-2-3 0,-2-4-111,2-3 1,2-7-1,2-4-39,0-4 0,-2-10 1,-4-4 0,4-6 1,-4-6 35,4-6 1,2-4-1,2-2 1,4 0-14,6 0 0,6 6 0,4 1 95,1-3 0,9 4 0,-2 0 0,4 2 20,1 4 1,1 2 0,-2 2 56,-4 0 1,1 2-1,-7 4-39,-2 6 1,-4 4 0,-6 1 0,-6 1 25,-4 0 1,-4 2 0,-4 2 29,-6 2 0,-12-2 1,-6-9-15,-4-1 0,3-2 0,-1 2 0,-2-4 62,2 0 0,7-6-227,-5 4-123,8-4 0,4-10 222,12-4 0,12-4 0,4-2 0</inkml:trace>
  <inkml:trace contextRef="#ctx0" brushRef="#br0">19898 8721 7569,'-17'-18'-267,"5"6"0,0 2 338,-2 2-141,6 2 0,2 6 0,12 0 56,6 0 0,4-2 0,2-2 0,-1-4-47,1-2 1,0 4-1,0-3 1,0-1-87,0 0 1,-8 4 103,-4-6 70,-4 0 0,-10 2 0,-6 4 0,-6 4 40,-4 2 0,0 8 1,6 4 60,1 4 0,-1-4 1,2 0-95,4 1 1,4 3 0,8 4 0,0 2-85,0 2 1,10-6-1,6-6 15,6 2 1,9-5 0,1 1-53,8-2 0,0-2 1,5-6-1,1 0-137,-1 0 0,-3-6 224,6 0 0,-9-15 0,5 1 0</inkml:trace>
  <inkml:trace contextRef="#ctx0" brushRef="#br0">20559 8238 7569,'-27'2'-94,"3"4"-98,4 6 0,4-2 0,2 2 277,2 2 0,8 8 1,-2 4-1,4 1-9,2 5 1,0-4 0,0 0-57,0-2 1,8-1 0,4-3-66,4 2 0,2-2 1,0-10-155,0-6 0,-1-4 85,1-2 1,-2-8 0,-2-4 0,-4-4-59,-2-2 1,4-2 0,-6-2 126,-2-1 1,4-1 76,-2 6 1,6 0 523,-6 0-429,0 8 1,-4 4 0,1 12-1,3 6 73,-2 4 1,0 2 0,0 0-136,2 0 1,6 5 0,-4 1-138,2-2 0,4 4 0,8-2 72,2-2 0,7 5 0,-3 1 0</inkml:trace>
  <inkml:trace contextRef="#ctx0" brushRef="#br0">21185 8596 7569,'-20'-36'-1060,"4"8"684,16 10 188,0 10 0,2 8 188,4 0 0,4-8 0,8-1 0</inkml:trace>
  <inkml:trace contextRef="#ctx0" brushRef="#br0">21417 8649 7569,'2'-20'-184,"2"-1"0,2-3 0,0 2 0,0 2 103,0 2 1,7 0 0,-1 2 13,4 5 1,-4-3-256,0 8 1,-6-6 321,6 6-9,-8 0 0,6 12 0,-6 2 23,2 2 0,0-4 1,-4 6-1,2 1 37,2 3 1,5-4 0,-3 0-21,2 2 0,0 2-31,2 2 0,12 0 0,-4 0 0</inkml:trace>
  <inkml:trace contextRef="#ctx0" brushRef="#br0">21899 8560 7569,'0'-18'1,"0"-6"1,0 0 74,0 3 0,0 1 1,-2 4-112,-4 4 1,2 4-1,-8 10-67,-2 4 0,4-2 0,0 8 113,3 2 0,1 2 0,6 2-28,0-1 0,0-5 1,0 0-1,2 0-43,4-2 1,3-2 0,9-8 19,0 0 1,2 0-1,2-2 1,4-6-24,1-10 1,-3-2-1,6-9-28,2-3 0,-6-4 0,-3-4 61,-3-1 0,-4-1 0,-2 6 24,-2 0 1,-8 7 0,2 1 0,-4 2-44,-2 4 1,-6 2-1,-2 4-72,-2 5 0,-2 3 121,-6 8 0,0 0 0,1 0 0</inkml:trace>
  <inkml:trace contextRef="#ctx0" brushRef="#br0">20917 9704 6688,'0'24'-44,"2"-1"0,2-1 1,2-2-1,-3-2 1,1-2 43,2-4 0,-4 4 0,6-6 0</inkml:trace>
  <inkml:trace contextRef="#ctx0" brushRef="#br0">21077 9400 7569,'18'18'0</inkml:trace>
  <inkml:trace contextRef="#ctx0" brushRef="#br0">21238 9757 7569,'2'12'-328,"4"-2"1,6-2 460,4-4 1,-4-10 0,-2-6-316,-2-4 1,-2-2 55,-6 1 0,0-1 0,0 0 0,0 0 38,0 0 1,0 0 0,-2 2 0,-2 2 11,-2 3 0,0 5 199,6-6 4,0 8 1,8-4-1,4 10-139,3 4 0,5 6 0,2 9 12,2 3 0,8 0 0,-5-6 0</inkml:trace>
  <inkml:trace contextRef="#ctx0" brushRef="#br0">22256 9865 7937,'8'-10'-36,"-6"-6"0,4 4 0,-4-4 1,-2-2-1,0-2 0,0-4 1,0-5-1,0-5 0,-2-4 0,-2-4-95,-2-5 0,-6-7 0,4-3 0,0-3 72,0 2 0,1 3 0,3 3 0,-2 5 25,2 5 0,2 4 0,2 4 43,0 5 0,0 3 0,2 10 1,4 4 35,6 6 0,5-2 0,5 2-18,2 2 1,6 2 0,-6 4-35,-3 4 0,-1 10 1,-2 8-1,0 0-79,0 1 0,-6 3 0,-2 8 12,-2 0 0,-4 1 0,-10 3-98,-6 2 172,-4 0 0,-2 1 0,0 3 0</inkml:trace>
  <inkml:trace contextRef="#ctx0" brushRef="#br0">22238 9543 7569,'-29'0'-85,"-1"0"7,-2 0 1,6 0 0,2 0 253,5 0-237,9 0 1,4 0 0,12 0-43,6 0 1,9 0-1,7 0 40,6 0 0,-2 0 1,7 0-42,-7 0 1,0 2-1,-6 2 1,0 4-66,-1 2 0,-1 0 0,-8 4 156,-4-3 1,2-5 184,-8 6-95,8 0 0,-10 4 76,8-4 199,-8-4-280,3-8-59,-7 0-9,0 0 0,0-8-11,0-4 1,0-10 0,0-2 2,0 3 0,0-1 1,0 0-7,0-2 0,6-2 0,2 4-35,2-1 1,-4-1-1,6 6-37,2 0 0,-4 8 1,2 4-1,2 4 28,2 2 0,2 0 1,-1 0 36,1 0 0,-6 2 1,0 4 0,2 6 0,-4-2 1,0 2-1,-2 2 114,-4 2 0,4 2 0,-2-1 76,-2 1 1,-2 0 0,-2 0-88,0 0 0,-6-6 0,0 0 0,2 2-41,2 1 0,2 3 1,0 0-43,0 0 0,0 0 11,0 0 0,8-2 0,4-2 1,3-2-36,3 1 0,0-3 0,0 0-31,0-2 1,0-2-81,0-6 0,-3-2 0,-1-4 75,-2-6 1,-8-6 0,0-3 42,-8-3 1,0-6 0,-8 4 0,-2 0-28,-1 1 0,-1-5 1,2 8-144,2 6 183,8-2 0,-12 8 0,6-8 0</inkml:trace>
  <inkml:trace contextRef="#ctx0" brushRef="#br0">22953 9614 7569,'12'18'-4,"0"0"133,-8-8 1,10 0-235,-8-4 1,7-4 77,-1 4 1,-2-6-68,2-6 0,-6-4-7,6-8 1,-2 0-12,2 0 0,4 0 82,-4 1 0,-2 5 0,1 2 3,3 2 0,-4 2 34,2 6 1,-6 0 0,4 2-2,-2 4 0,-2-2 1,-4 6-1,2 0-31,2 0 0,0 1-200,-6 7 1,6 0 224,0 0 0,8 0 0,-4 0 0</inkml:trace>
  <inkml:trace contextRef="#ctx0" brushRef="#br0">23507 9150 7569,'-10'10'-5,"6"6"99,8 5 1,4 11-1,6-2 1,-3 4-4,3 1 0,-4 7 0,0 2 1,-2-1-189,-4 1 1,4 4 0,-2-6-1,-2-3-471,-2-1 1,-2-8 567,0 0 0,-8-1 0,-2 7 0</inkml:trace>
  <inkml:trace contextRef="#ctx0" brushRef="#br0">23364 9632 7569,'0'-26'6,"2"1"0,4-5 1,8 6 68,7 4 0,9 4 1,10 2-1,4 4-270,1 2 0,-3 3 195,5 5 0,1 0 0,6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FF0000"/>
    </inkml:brush>
  </inkml:definitions>
  <inkml:trace contextRef="#ctx0" brushRef="#br0">1179 4021 7245,'0'-14'-549,"2"6"705,4 8 1,-4 12-1,4 0 1,-4 4-15,-2 2 0,0-1 0,0 3 0,0 4 0,0 4 27,0 0 0,0 6 0,-2-5-150,-4 5 0,2 2 0,-6 0 1,0-1-37,0 1 0,4-6 1,-4-2-1,0-1-32,0 1 1,6-12 0,-2 2-25,4-2 87,2-8 1,0-2 13,0-12 1,6-4 0,2-8-133,2 0 1,-4-14-1,4-3-11,-2-3 0,0-2 0,-4 0 0,2-3-62,-2-3 0,-2 4 0,-2-3 118,0 1 0,0 4 0,0 9-2,0 1 1,-6 8 0,-2-2 266,-2 4 0,4 4 54,-6 4 0,8 7-54,-2 10 1,4 5 0,4 8 0,4 2 74,6 4 1,4 2 0,2 6-205,0-3 0,0-1 0,-1 4 0,1-4-133,0-3 0,-2 5 0,-2-6-71,-2-2 0,-2 0-236,2 2-41,4-5 0,-16-1 203,0-12 1,-2-4-1,-10-4-448,-2-4 649,-10 4 0,4-14 0,-6 7 0</inkml:trace>
  <inkml:trace contextRef="#ctx0" brushRef="#br0">1072 4074 7569,'0'-17'-492,"0"7"448,0 2 0,2 8 38,4 0 1,4-2-1,7-2 1,3-4 214,4-2 0,12 4 1,11-6-1,9 0 76,10 2 0,1-6 0,14 4-114,-1-3 0,5 3 0,-2 0-50,5-2 1,3 4 0,2 0 0,1 2-28,-7 4 0,2 0 0,-7 0-142,-1-2 1,-2 0 0,-9 6-55,-5 0 1,-3 0-1,-12 2 1,-7 2-133,-7 2 1,-18 0-1,-2-4 78,-6 4 1,-6-4 0,-12 4 0,-12-2 58,-14 2 0,-12-4 0,-15 6 7,-11 0 1,-9-4-1,-12 6 82,-3-2 0,46-5 0,-1 0 0,-46-3 0,0 0 60,0 0 1,15 5 0,13 1 24,5-2 1,1-2-1,9-2-40,8 0 0,15 0 0,7 0-16,4 0 1,12-6 0,10 0-13,14 3 0,18-5 0,13 2 5,5 2 0,11-4 0,7 2 0,7 2 36,5 2 1,-7 2 0,2 0-39,-3 0 0,-5 2 0,-1 2-109,-3 2 1,-15 6 0,-2-4-1,-11 1-174,-7 5 0,-4-4 66,-8 2 1,-8 0 0,-6 4-95,-8-4 1,-14 4 298,-12-4 0,-4 4 0,-1 1 0</inkml:trace>
  <inkml:trace contextRef="#ctx0" brushRef="#br0">840 4700 7569,'-8'0'-36,"8"-2"1,11-2-1,11-2 1,8 2 0,6 2-1,7 2 235,11 0 1,4-2-1,13-2-85,8-2 1,9-6-1,5 6 1,2 2-23,-1 2 0,-1 2 0,0 2 1,4 4-97,3 6 0,-5-2 1,4 2-42,-2 2 1,-46-6-1,0 0 1,42 10-1,-6 0-144,-7-1 0,-15-1 0,-7-2-80,-9-2 1,-7-2 84,-12 2 1,-10-4 0,-20-8 196,-18 0 1,-20 0 0,-14 0-34,-11 0 0,-5-2 1,-15-2-12,-2-2 0,-5-2 0,-3 4 0,-2-4 33,2-2 0,9 4 0,7-4-20,3 2 0,5-4 0,5 7 0,11-1 41,9-2 1,14 4-1,7-6 148,3 2 0,14-4-103,12 6 0,18-6 0,21 6 0,7 0 71,9-2 0,15 6 0,9-4-18,8 4 0,7-4 0,-48 3 1,1 0-37,-3 1 0,1 0 0,1 2 0,-1 0 0,44 6 0,-3 4-90,-7 0 1,-2 10 0,-9-6-171,-5 0 1,-11 0-1,-4 4-230,-11-1 1,-7 1 0,-8 0-80,-10 0 0,-9-6 484,-9 0 0,-7-8 0,-3 4 0</inkml:trace>
  <inkml:trace contextRef="#ctx0" brushRef="#br0">2894 4164 7569,'0'-18'-263,"0"0"1,0 0 206,0 0 0,-2 8 265,-4 4 0,4 12 0,-4 6 0,4 6 66,2 6 0,0 4 0,0 10-113,0 3 1,0 3 0,0 6 0,0-3-162,0 3 0,0-4 0,0-1-120,0-1 0,8-2 0,4-5 0,2 3-218,-3 2 1,5-1 0,-4-5 336,4 0 0,2 0 0,0-1 0</inkml:trace>
  <inkml:trace contextRef="#ctx0" brushRef="#br0">8002 14243 7569,'0'-18'-522,"0"0"574,0 8 0,0-6 0,0 4 0,2-2 1,2 1-1,2 1 0,0 0 0,0 0 0,2 0 360,2-2 0,-4 0 0,6 2-7,2 6-447,-6 4 0,0 4 0,-8 4 1,0 6 3,0 4 1,0 8 0,-2 4 121,-4 5 0,2-1 0,-6 12 0,0 0 63,0 3 1,6 7 0,-2 3-73,4 3 0,-4-1 0,0-5 0,2 2-10,2 3 0,-4-11 1,0 0-87,2-9 1,2-5-1,2-2-81,0-2 1,0-9-68,0 3 1,8-12 0,4-6-125,4-4 0,-4-4 1,0-4-1028,2-6 1320,-6-4 0,8-9 0,-7-3 0</inkml:trace>
  <inkml:trace contextRef="#ctx0" brushRef="#br0">7984 14118 7569,'-10'-12'-17,"6"2"1,8 2 0,8 2 0,4 0-1,4 0 1,4 0 141,6-2 0,3 4 0,5-6 0,4 2 51,5 4 0,1-4 0,4 2-126,3 2 0,3 3 0,-5 1 0,1 1-55,0 5 1,5-2 0,3 6 0,1 0-55,5 0 1,1-6 0,3 4-9,-1 0 0,0-6 0,1 4 54,-1-4 0,1-2 1,1 0-1,5 0 67,5 0 1,-2 0 0,3 0 49,1 0 1,-4-2 0,1-2-74,-3-2 0,-1 0 0,-7 6 0,0 0 1,1 0 0,-1 0 0,1 0-7,-1 0 1,-1 0 0,-3 2 15,-1 4 1,-7-4-1,5 4 1,-3-4 56,-3-2 1,3 0 0,-1 2 117,-3 4 0,5-4 0,-2 4 8,-3-4 1,5-2 0,-3 0-1,-1 0 49,-3 0 0,-3 0 1,-3 0-73,-1 0 1,-8 0-1,0 0-104,-9 0 1,1 0 0,-8 0-1,-2 0 6,-2 0 0,3 0 0,1 0-50,-2 0 1,0 0 0,0 2-160,1 4 1,3-4 0,-4 4-1,2-4-69,-2-2 0,4 0 0,-3 2 43,-1 4 1,-2-4 0,-2 4 0,2-4 16,4-2 1,-11 0 0,5 0 72,-2 0 1,0 0 0,2 0 39,0 0 1,0 2 0,0 2 0,-1 2 1,1-3 1,0-1 0,0-2-25,0 0 0,0 0 0,0 0-138,-1 0 0,1 0 1,0 0-1,0 0-151,0 0 0,0 0 1,0 0-24,-1 0 0,-5 0 0,0 0 6,2 0 0,-4 0 1,0 2 0,-2 4 0,-2-2 0,-6 8-38,0 2 367,0-6 0,-8 8 0,-2-6 0</inkml:trace>
  <inkml:trace contextRef="#ctx0" brushRef="#br0">8306 14958 7569,'-18'0'-69,"0"0"1,0 0 287,0 0 91,1 0 0,9-2-131,8-4 0,2 4 0,10-4-6,1 4 1,3 2 0,2 0-68,0 0 1,0 0 0,2 0-56,4 0 0,1 0 1,9 0-1,0 0 14,4 0 1,9 0-1,1 0-26,3 0 1,5 0 0,6 0 9,9 0 1,2 0 0,11 0 0,1 0 61,2 0 0,9 0 1,1 0-39,2 0 1,-4 0 0,5 0-105,-3 0 0,4 0 0,-4 0 0,3 0 36,-49-1 0,1 2 0,-2 1 0,1 2 0,1-1 1,1 0-22,1-1 0,1 0 0,4-1 0,-1 0 0,-2-1 1,0 0-1,-3 0 0,1 0-35,-2-1 0,-1 2 0,0 1 0,-1 2 0,3-1 1,-1 0-9,-1-1 1,0 0 0,0 0-1,-1 0 1,41 1 8,-4 3 1,-9 0-1,-1-6 1,-5 0-34,-7 0 0,-3 0 0,-9 0 82,1 0 0,-2 0 0,-3 0 130,-1 0 0,-9 0 0,5 0 0,0-2 29,3-4 1,3 2-1,-2-7-123,-7-3 0,3 4 0,-2 0-160,-3 2 0,-1-4 0,-4 6 1,-4 0 79,-7-2 1,-3 6-1,-2-4 43,0 4 1,-6 2 0,0 0 69,2 0 1,-4 0 48,2 0 1,-7 0-492,7 0-176,-8 0 251,12 0 0,-12 0-121,8 0 1,0 6-691,6 0 500,0 0 610,-8-6 0,6-8 0,-7-2 0</inkml:trace>
  <inkml:trace contextRef="#ctx0" brushRef="#br0">12932 14153 7569,'-10'2'126,"4"4"1,4 8-1,0 8 1,-2 8-1,-2 4 1,0 1-1,1 1 1,-3 0 268,-2 0 0,6 5 0,-4 1-324,0-2 1,6 3 0,-4-1 0,4-2-72,2-2 0,0-3 0,0-1-268,0-4 1,0 2-1,0-9-948,0-1-32,0-2 1248,0-2 0,-8-8 0,-2-2 0</inkml:trace>
  <inkml:trace contextRef="#ctx0" brushRef="#br0">5734 17460 7569,'-2'9'-951,"0"-3"663,2-4 1,-2-2 180,14 0-20,-8-8 80,12 6 49,-14-5 0,7 7 24,-3 0-36,-4 0 4,6-8 8,-8 6 44,0-6 13,0 8-75,0 0 1,0-8 0,0-2-1</inkml:trace>
  <inkml:trace contextRef="#ctx0" brushRef="#br0">5752 17424 7569,'-2'12'-288,"-4"0"1,-4 2 626,0 1-116,2-5 0,8-4-47,0-12 0,2 2 1,4-10-1,8-3 54,8-5 1,-1-4 0,9 2-84,2-6 1,8-3 0,1-3 0,1 0 22,2 0 0,1-1 0,9-5-68,-1-6 0,7-3 1,0-3-1,-1 2-1,3 5 1,1-11 0,9 5-24,-1-3 1,0 2-1,-1 7 37,-5 5 0,3-2 0,-9 5-128,-1 5 1,-2-2 0,-3 8-1,-1-1-129,-5-1 0,5 0 0,-4-6 91,3 0 1,-3 3-1,-1-1 1,3 2 35,2 0 0,-5-5 0,-1 7-186,-2-4 0,-3-2 1,-5 3 76,0 3 1,-1-2 0,-1 6 0,-2 0 172,-2 1 1,-6-5-1,3 6 31,-1 2 1,0-4-1,-4 3 59,2 1 0,-1 2 1,-5 2-1,0 0-60,0 0 1,4 0 0,-2 1-71,-4-1 1,-3 0 0,5 0-32,0 0 1,-2 0-1,-2 0 1,-2 0-57,2 1 1,0-1 0,0 0-13,-3 0 1,-5 0-1,6 2 63,2 4 0,-4-2 0,0 6 0,0 0-7,0 1 0,-4-5 0,4 4 29,-2-2 0,4 4 0,-4-4 28,1 2 0,3-6-9,6 2 0,-2 2 0,-2 0-17,-2 2 0,-8 0 1,4 4-255,0-2 86,-6 0-16,6 6-94,-8 0-193,0 0-394,0-7 868,0 5 0,-8-6 0,-2 8 0</inkml:trace>
  <inkml:trace contextRef="#ctx0" brushRef="#br0">7984 15226 7569,'0'-12'19,"2"2"0,4 2 0,6 4 0,4 0 0,4-2 1,2-4-1,6-2 135,5 0 0,-1 6 0,12-6 0,-3 0-36,1 3 1,4-5 0,-9 8-227,-3 2 1,-4 2-1,0 2 19,-6 0 0,-7 2 0,-5 4 0,-6 6 105,-4 3 1,-12 5 0,-6 2 61,-5 2 0,-5 6 1,4-6-143,-2-3 1,6 5 0,6-2 0,0 0 63,3 2 0,-7-6 0,6 5 0</inkml:trace>
  <inkml:trace contextRef="#ctx0" brushRef="#br0">8038 14189 7569,'0'-12'-209,"0"0"324,0 8 0,0-2 1,0 12 8,0 6 1,0 4 0,0 4 0,0 4 22,0 6 0,0-3 1,0 5-70,0 6 0,-2-2 0,-2 5-74,-2-3 1,-2 0 0,4 0-1,-4-1-35,-2-3 0,0-8 0,-4 2 51,3-2 1,1-3-1,-4-5 1,4 0 31,2 0 1,0 0 0,2 0 1,4-6 11,-4 0 0,6-9 0,4 1-27,2-8 1,8-5 0,-2-9-146,4 0 0,-4-2 0,-1-2-160,3-2 1,-6-7-1,-2 1 12,-4-4 0,-2 0 0,0 4 0,0 5-114,0-1 0,0 6 0,0-4 369,0 4 0,-8-6 0,-2-1 0</inkml:trace>
  <inkml:trace contextRef="#ctx0" brushRef="#br0">13004 14171 7569,'12'-2'-602,"-3"-4"1,-3-4 486,-8 1 0,2-1 454,-5 4 0,-3-4-21,2-8 1,0 6 1,6 0-213,0 8 0,0-2-58,0 12 0,2 10 0,2 10 1,2 2-3,-2 3 1,-2 5-1,-2 6-22,0 5 0,0 3 0,0 0-63,0-3 1,-2-1 0,-2 0 0,-2-9 8,2-5 0,-4-4 107,2 2 0,0-4-85,6-9 1,2-7-35,4-4 1,-4-12-23,4-6 1,-4-3-1,-2-5-94,0-4 1,0 4 0,0-4 0,0 2 2,0-1 1,-2 1 0,-2-6 62,-2 2 1,0-4 0,6 5 80,0-3 0,0 4 0,2-6 1,2-2 17,2-1 0,6 3 0,-6 0-1,-2-2 0,3 4 1,-1 1 30,-2 1 1,0 2 37,2 6-61,-4 0 1,6 10 78,-8 8 0,0 10 0,0 14 1,-2 4 101,-4 0 0,4 11 1,-4-3-50,4 2 0,2 2 1,0-1-1,0 3 53,0-2 0,0-1 1,0 1-111,0 2 0,0-2 0,0-9-180,0-1 1,0-2 0,0 2 0,0-7-317,0-3 0,-2 4 406,-4 0 0,4 0 0,-5-6 0</inkml:trace>
  <inkml:trace contextRef="#ctx0" brushRef="#br0">13361 14225 7569,'-16'-2'-662,"4"-4"0,6-6 338,4-4 307,-6-2 0,0 6 71,-4 1 0,-3 7 62,3-2-116,4 4 0,-8-6 0,6-2 0</inkml:trace>
  <inkml:trace contextRef="#ctx0" brushRef="#br0">13075 14171 7569,'-10'-2'-115,"4"-4"1,6-6 311,6-3 1,4 5 0,8 4-194,0 4 0,-6 2 0,0 0 27,2 0 0,1-6 0,3 0 0,0 2 7,0 2 0,6 2 0,2 0-14,1 0 1,3-6 0,8 0 0,4 2 16,5 2 1,7 0 0,3-2 7,3-2 0,9-2 0,1 4 1,5-2 17,1 2 0,3-6 1,2 0-3,7 0 1,-1-3-1,12 5 58,-1-2 0,-3 4 1,-4-4-1,0 2 73,-1 4 1,1-4 0,-14 2-70,-1 2 0,-5 2 0,-3 2-80,-3 0 1,-7 0-1,1 0 1,-3 0-35,-3 0 0,-1 0 0,-2 0-32,-3 0 1,-5 0-1,4 0-24,-3 0 1,-1 6 0,-8 0 0,-2-2-49,-3-2 0,-5-2 0,4 0 83,-2 0 0,-2 6 1,-7 0 19,1-2 0,0-2 0,0-2 0,0 0 49,0 0 1,0 0 0,1 0-34,5 0 0,-2 0 0,8 0-37,2 0 1,3 0 0,5 0-1,4 0-45,1 0 0,-3 0 0,4 0-40,-3 0 1,7 0 0,-2 0 90,3 0 0,-3 0 0,-3 0 0,-1 0 33,-4 0 0,-3 6 0,-1 0 24,0-2 0,0 4 1,-1-2-31,1-2 0,0 3 0,0 1 1,-3 0-10,-3 0 1,4-2-1,-4-4-40,3 4 0,3-4 0,0 6-71,-1 0 0,1-6 0,0 6 0,0-2-112,-1 0 1,-1 0 0,-4-4-248,-6 4 1,2-2-6,-3 8 0,-7-6 0,-12 6-653,-8 1 1113,-6-5 0,-23 8 0,-5-6 0</inkml:trace>
  <inkml:trace contextRef="#ctx0" brushRef="#br0">13147 14922 7569,'-12'0'-223,"0"0"1,-2 0 0,-2 0 0,-2 0 0,0 0 6,0 0 1,6 0 754,1 0-36,-1 0-47,2 0-124,2 0-145,8 0 0,2 0-140,4 0 1,4 0 0,8 0-3,-1 0 0,3 0 1,4 0 5,6 0 1,4 0-1,3 0 1,5 0-2,6 0 1,5 0 0,7 0-25,5 0 1,5 0 0,3 0 0,4 0 0,-1 0 0,5 0 0,1 0-11,-1 0 0,2 0 1,9 0-19,3 0 0,-2 0 0,8 0-44,-49 0 1,0 0 0,0-3 0,1 0 0,1 0-1,1 0 1,0 1 0,1 0 66,1 1 0,-1 0 0,1-2 0,-1 0 0,0 0 0,0 0 48,3 1 1,1 0-1,-4 0 1,1 0-1,5 0 1,1 0-47,-2-1 0,1 0 0,0 0 0,1 0 0,1 3 0,1 0 0,1 0 0,1 0-26,0 0 0,1 0 0,-4 0 0,1 0 0,0 0 0,-1 0-46,-3 0 1,-1 0-1,-2 1 1,-1 0-1,-4 1 1,-1 0-1,-1 2 1,-1 0-129,46 6 1,-9 0 0,-6 2 65,-3-6 1,-9-2 0,9 0 87,-5 2 0,-1 0 1,-3-6 10,-4 0 1,3 0-1,-10 0 1,-5 0-71,-3 0 0,-11 2 1,1 2-21,-8 2 0,-6 0 0,-8-6-10,-1 0 1,-9 0 167,-8 0 1,-8 0 0,-9 0-92,-1 0 0,0 0 1,0 0-67,0 0 0,0-6 0,0 0 101,0 2 0,1 2 0,-1 2 0</inkml:trace>
  <inkml:trace contextRef="#ctx0" brushRef="#br0">17326 14028 7569,'-8'-4'7,"8"4"0,12 6 1,10 4-1,8 0 1,6 0-1,5-2 1,5 0 73,0-4 0,3-2 0,-5-2 0,0 0-31,-1 0 0,1 0 0,-4 0-42,1 0 0,1 0 1,-6 0-1,-1 0-30,1 0 1,0 0 0,-2 0-58,-5 0 0,3 0 0,-8 0 20,-2 0 0,-2 0 0,-3 0 45,1 0 0,-8-2 122,-4-4-59,-4 4 1,-4-4 0,-2 12 0,-4 6 21,-2 4 1,4 2 0,-4 2 73,3 3 0,-5-1 0,4 10 0,0 4 23,0 3 1,2 11-1,4-2-57,-4 3 1,4 3 0,-4 0-125,4-1 0,-4 1 0,0-1 0,2-1-169,2-4 0,2-5 0,0-7 14,0 0 0,0-6 0,0-3-830,0-1 998,0-2 0,-8-6 0,-2 0 0</inkml:trace>
  <inkml:trace contextRef="#ctx0" brushRef="#br0">8485 12920 7569,'-10'2'-194,"4"4"1,6 4 211,6 8 0,-4 0 1,4 0-1,-4 2 16,-2 4 0,2-3 1,1 9-1,3 2 39,-2 2 1,-2 1 0,-2 1-38,0 0 0,2 0 1,2-1-4,2 1 1,0 0 0,-4-2-1,2-3 0,2-1-1,0-8 1,-6 2-30,0-4 0,0-2 0,0-1 0,0 1-165,0 0 1,0 0-145,0 0 1,0-6-311,0 0 616,0-8 0,0 4 0,0-8 0</inkml:trace>
  <inkml:trace contextRef="#ctx0" brushRef="#br0">8395 13653 7569,'-18'0'-475,"0"0"0,7-6 700,-1 0-74,8 0 1,-2 6-53,12 0 0,-4 8 0,6 4 0,-2 4 6,0 2 1,5 6 0,-3-1-123,2-1 0,-6-2 0,4-2-5,0 0 0,-6 0-309,4 0 297,-4 0 0,0-9 0,2-5 14,2-8 1,2 0 0,-2-9 0,4-5 8,0-4 0,6-4 0,-4 4-18,3-2 1,1 1 0,-2 5-35,-2 0 0,-6 2 0,4 2 0,0 2-108,0-2 0,-4 4-349,6-2 520,0 0 0,5-5 0,1-1 0</inkml:trace>
  <inkml:trace contextRef="#ctx0" brushRef="#br0">8467 15208 7569,'-10'8'-37,"0"-4"1,6 8-1,-2 2 1,2 1-1,2 3 1,0 2-1,-2 2 1,-2 4 0,2 0 76,2-1 0,2 5 0,0-6 0,0-2-5,0-2 1,0-2 0,0 0-31,0-1 1,0 1 0,0 0 0,2-2-229,4-4 1,-2 4 21,8-4 1,-2 4 200,2 1 0,4-7 0,-6-2 0</inkml:trace>
  <inkml:trace contextRef="#ctx0" brushRef="#br0">8342 15619 7569,'0'18'-141,"2"0"-117,4-1 0,-4 1 0,5 0 1,-1 0 396,0 0 1,2-6 0,-4 0 36,2 2 0,6-4-220,-6 2 0,8-9-123,-2 3 0,4-4-6,2-2 0,-2-2 0,-3-4-56,-1-5 229,0-5 0,-2-10 0,-2-2 0</inkml:trace>
  <inkml:trace contextRef="#ctx0" brushRef="#br0">9521 16066 7569,'-10'-2'-617,"4"-4"443,4-6 1,2-4-1,0-2 1,0 0 158,0 0 1,0-6-1,0 1 17,0 1 0,-6-6 0,0 0 5,2 0 1,0-5-1,0 3 1,-2-6 22,2-6 0,-4 5 0,2-5 0,0 4-20,-2 3 0,6-1 0,-4 0-10,4 0 1,2 1 0,0-1-4,0 0 0,-2 6 0,-2 2-6,-2 3 0,0-1 0,6 4 0,0-2 6,0 2 1,0 8 0,0 3 23,0-3 0,0 4-69,0-2 1,2 8 0,2 0-268,2 8 315,0-2 0,-6 14 0,0-6 0</inkml:trace>
  <inkml:trace contextRef="#ctx0" brushRef="#br0">9342 15261 7569,'-8'-9'-318,"6"-1"193,-4 4 0,6 4 1,6-4 105,6 4 1,4 2 0,2 0 15,-1 0 0,-5 0 0,0-2-46,2-4 0,2 4 0,2-4 0,0 4-7,0 2 0,0-6-26,-1 0 1,1 0 0,0 8 39,0 4 1,-8-2 0,-4 8 38,-4 2 1,-2-4 0,0 2-19,0 1 1,2 3-1,2 2 21,2 0 0,0 0 0,-6 0 0</inkml:trace>
  <inkml:trace contextRef="#ctx0" brushRef="#br0">9467 13921 6233,'0'-12'30,"-2"0"0,-2-2 0,-2-1 0,2-3 0,2 0 1,2 0-1,0-2-16,0-4 1,0 2 0,0-7 0,2-3-76,4-2 1,-2-4-1,6-1 1,-2-3-25,-4 2 0,-2 3 1,-2 1-1,0 2 85,0 4 0,-8-4 0,-2 7 0</inkml:trace>
  <inkml:trace contextRef="#ctx0" brushRef="#br0">9199 13331 6353,'18'-6'-30,"0"1"1,0-1-1,1-2 1,3-4-1,2-4 1,0-2 0,2 0-1,1 0 4,1 0 1,0 0 0,-6 1 0,2-1 27,-2 0 0,-3 6-4,-1 0 0,-2 6 1,-2-4-12,-2 2 0,-8 4 1,4 10-7,0 6 19,-6-4 0,6 16 0,-8-4 0</inkml:trace>
  <inkml:trace contextRef="#ctx0" brushRef="#br0">8181 8220 7569,'-10'-2'-210,"6"-2"0,8-1 0,8 1 0,4 2 73,2 2 1,7-2 0,5-2 0,6-2 141,6 2 1,3-6 0,11 0 0,3-2 40,7 0 0,9 0 0,5-6 58,1 0 0,8 0 1,9 3-1,-1 3-8,0 6 0,-2 4 0,-5 2-62,-1 0 0,-10 2 1,-5 4-1,-7 6-111,1 3 0,-9 1 0,-3-2-5,-7-2 1,-11 0 0,-2 8 0,-10 2 26,-6 2 1,-11-1-1,-3-5 68,-4 0 1,-10 2-1,-5 2 52,-9 2 1,-14 2-1,-12-5 1,-3 3-29,-3-2 1,-5 4 0,-5 0-15,-5 1 0,1-5 0,-11 2-55,-1-4 0,-3-2 0,-10 0 0,-2 0-32,1-1 0,-3-7 0,2-4 44,1-4 0,5-4 0,4-2 36,1-2 1,3-13 0,-2-1-1,7-4 65,9-2 0,5-6 1,11 3 31,3-5 0,6-2 1,15 0-76,9 1 0,8 5 0,12 0 1,8-2-85,14-2 0,5-1 0,23-1-39,9 0 1,1 0-1,19 1 56,7-1 1,3 8-1,0 4 1,1 7-122,-3 5 0,10 4-230,-10 8 0,5 0 0,-5 0 0</inkml:trace>
  <inkml:trace contextRef="#ctx0" brushRef="#br0">13504 14475 7569,'0'12'0,"0"0"0,-8 0 0,-2 6 0</inkml:trace>
  <inkml:trace contextRef="#ctx0" brushRef="#br0">13486 14529 7569,'-6'-12'0,"-2"2"0,0 0-167,0 0 1,-6 4 0,4-6 0,-2 0 75,1 2 1,-1-6 86,-6 5 0,6 1 0,2-2 0,0 0-23,0 2 0,4-6 0,-6 4 20,-2-4 0,-2-8 0,1 1 1,1 1 170,2 2 0,6 0 0,-4-2-4,2-2 1,4 0-1,10 7-66,6-1 0,8 0 0,9 0 0,13 0-47,8 0 0,11 0 1,9 2-26,11 5 1,6-5 0,-35 10 0,2 2 1,0-1 1,1 0-1,0 0 1,-1 2 0,-2 3-1,-1 2 1,0 0 0,-1 2 46,2 1 1,0 2 0,43 17 0,-6 5-49,-9 5 1,-15 4-1,-5 4 1,-7 5 3,-5 5 1,-12 1 0,-15 1-341,-7 0 0,-8 5 1,-14 1 192,-10-3 0,-17-1 0,-21-4 164,-13-5 0,26-21 1,-4-2-1,-6-2 0,-3-2 1,-5 0-1,-3-1 44,-6 1 0,-1-2 0,0-3 0,-1-2 0,-4-1 1,-2 0-93,-4-2 0,1 0 0,6-5 0,1-1 0,-6 0 1,1-2-1,7 0 0,1-2 212,5 1 0,1-2 0,9-4 0,1-4 1,-42-10-24,16-7 0,7-4 1,20-8-108,9-3 1,15 1-1,14-10-193,14-5 1,30-7 0,26-9 0,19 1-74,-32 37 0,3 1 0,8-3 0,4 2 0,3 2 1,3 3 10,6-2 0,3 2 0,4 0 0,2 2 1,4 2-1,1 1 0,1 2 0,1 2-1678,1 2 0,0 2 1855,0 1 0,-1 2 0,2 6 0,-1 2 0,-9 1 0,-1 0 0,-7 2 0</inkml:trace>
  <inkml:trace contextRef="#ctx0" brushRef="#br0">10128 3235 7569,'36'-10'-64,"-7"2"0,3 8 0,4 0 1,7 0-1,9 0 0,10 0 1,7 0-1,12 0 0,13 0 1,-41 0-1,1 0 17,3 0 0,1 0 0,8-1 0,3 0 1,6-1-1,1 0 0,5-2 0,1 0 65,3-1 0,2 0 0,2-1 1,1 0-1,1-3 0,0 0 0,2 0 1,-1 0-143,0 0 0,-1 0 0,-11 4 0,-2 0 0,-3 2 0,-3 0 0,-4 2 0,-1 0 113,-5 1 0,-1 0 1,-2 0-1,-3 0 0,46 0-18,-7 0 1,-14 0 0,-11 0 0,-15 0 357,-11 0-331,-14 0 0,-24 0 0,-28 0-9,-28 0 1,-17 0 0,-27 0 23,44 0 1,-3 0-1,-8 0 1,-3 0-1,-2 0 1,-3 0-1,-5 0 1,-3 0-155,-5 0 0,-2 0 0,-3 0 0,-1 0 0,-1 0 0,-1 0 140,1 0 1,0 0 0,2 0 0,1 0 0,2 0 0,1 0 7,4 0 0,2 0 0,3 0 1,3 0-1,11 0 0,3 0 1,4 0-1,2 0 9,-34 0 1,8 0 0,19 0-28,7 0 1,7 0 0,16 2 122,10 4 0,10-2 0,18 6-143,14-2 1,20-2 0,27-6 0,14 0 55,17 0 1,-39 0 0,3 0-1,3 0 1,3 0-28,6 0 1,0 0 0,0 0 0,-1 0 0,0 0 0,-1 0-296,4 0 0,-1 0 0,-4 3 0,-1 2 297,-2 0 0,-1 2 0,-5 2 0,1 2 0,-1 0 0,1 0 0,-2-2 0,0 0 0,0-1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FF0000"/>
    </inkml:brush>
  </inkml:definitions>
  <inkml:trace contextRef="#ctx0" brushRef="#br0">13182 14171 7569,'-16'-2'-1058,"4"-4"981,7-6 0,3 3 0,2-3 0,0-2 236,0-2 1,0 4 0,0 0 32,0-2 1,0 4 37,0-2-152,0 8 0,-2-4 0,-2 10-75,-2 4 0,-2 4 1,4 10 53,-2 4 1,0 4-1,6 9 1,0 3-40,0 2 1,0 6-1,0-5-43,0 3 1,0-4-1,0 3 13,0-1 1,-2 4 0,-2-7 0,-2-1-9,2-2 1,0-5 0,0-3-29,-2-6 1,-2-4 45,2-2 1,2-8 12,-8-4 1,6-4 0,-4-4-24,2-4 0,3-10 0,5-10-53,0-2 0,0-2 0,0-7 0,0-3-31,0-2 0,0-5 0,0 3 62,0-2 0,2 5 0,1-5 0,3 2 24,-2 5 0,-2 1 0,-2 2 16,0 0 0,2 3 0,2 1 23,2 2 1,0 8 0,-6-2-1,0 5 76,0 1 0,2 8-90,4 4 0,-4 6 0,6 6 58,0 6 1,-6 11 0,4 7 78,-4 4 1,-2 4-1,2 1-92,4 3 0,-4 8 0,4-5 0,-4 3-31,-2 0 0,0-9 1,0 3-57,0-4 0,0-2 0,0-1 8,0 1 0,-2-8 0,-2-4 0,-2-4-1,2-3 1,2-5 34,2 0 12,0-8 0,2 2 0,4-14-32,6-10 1,-2-1 0,2-11-114,2-2 0,-1-8 1,1-3-1,-4-1-94,-2 0 1,4-3-1,-6 3 16,-2-2 1,-2 7-1,-2-1 127,0 8 0,-2 0 0,-2 8 57,-2 3 1,-6 7-1,4 4 150,-2 2 1,6 10 0,-4 12 0,2 8 123,1 7 1,-7 7 0,6 6-109,2 5 0,0 5 0,0 2-162,-2-1 1,0 1 0,6-1-1,0 1-201,0 0 0,0-3 209,0-3 0,8 4 0,2-7 0</inkml:trace>
  <inkml:trace contextRef="#ctx0" brushRef="#br0">13200 14153 7569,'-18'0'-133,"6"0"1,0 0-1,-1 0 1,-3 0-1,-2 0 686,0 0-368,8 0 0,6 0-70,16 0 0,2 0 1,16 0-1,3 2 32,7 4 0,14-4 0,13 4-82,9-4 1,9-8 0,14-2 0,-46 4-1,1-1-20,0-2 0,1 0 0,6-1 0,2 0 0,-1-1 0,1 0-101,0 0 0,1 0 0,0 1 1,1 0-1,-2 1 0,1 0 39,-2 1 1,1 0 0,1 1-1,1 0 1,-6-2 0,1 0 0,1 2-1,1 1-11,0 0 0,1 0 0,-2-2 0,1 0 1,-1 2-1,1 0 28,1-1 1,-1 0 0,-5 3 0,1 0 0,4-1 0,1 0 0,-1 2-1,-1 0-3,1 1 1,-1 0 0,0-1 0,-1 0 0,2-1 0,-1 0 11,3-1 1,-1 0 0,2 0 0,-1 0-1,-1 3 1,-1 0 0,0 0 0,-1 0 0,-1 0 1,-1 0 0,1 0 0,0 0 0,-5 1 0,-1 0-55,-1 2 0,-1 0 0,35 1 0,-3 6-25,-9-2 0,-11 0 1,-7-4-1,-9 2 30,-13-2 1,-7-2 175,-10-2-82,0 0 1,-18 2 0,-10 2 0,-12 2-230,-6-2 1,-3-1-1,-9 1-157,-2 2 1,1 0 0,3-4 330,-4 4 0,5-4 0,-5 4 0,0-4 0,-5-2 0,-9 0 0</inkml:trace>
  <inkml:trace contextRef="#ctx0" brushRef="#br0">13254 15065 7569,'-12'0'189,"0"0"0,10 0-115,2 0 0,16 0 1,14-2 34,3-4 1,5 4 0,4-6-1,7 2 56,9 0 0,7-2 1,13 4-72,5-2 0,12-2 0,-44 6 0,0 0-45,1 0 1,1-2 0,8-2 0,3-2 0,3 2 0,3 1-1,4-2 1,3 0-166,1 1 1,2 0 0,5-2 0,1 0-1,3 2 1,1 2 146,3-1 0,2 0 1,2 0-1,1 0 0,2 3 1,0 0-1,1-1 0,1 0-19,-1 1 0,0 0 0,-3 2 0,-1 0 0,-9 2 0,0 2-35,3 1 0,-1 2 1,-2 1-1,-2 0 1,-3 1-1,-3 0-54,-4 0 0,-1 0 0,0-3 0,-1 0 1,-5-1-1,-1 1 0,1 1 0,1-2-34,-1 0 0,-1 0 0,-8 1 0,-1-2 1,-6-2-1,-1 0-175,47 4 0,-11 0 1,-13-6 153,-8 0 0,-7 0 0,-14 0 0,-11 0 220,-9 0 0,-8-2 298,-6-4 1,-6-4-218,-12-8 0,-4 6 0,-8 3 0,0 1 23,0 4 1,-5-4 0,-1 2 50,2 2 1,2-4 0,2 2-596,0 2 0,2 0 0,3 0-993,1-2 1345,8 0 0,-12-2 0,6-2 0</inkml:trace>
  <inkml:trace contextRef="#ctx0" brushRef="#br0">17898 13957 7347,'10'18'42,"-2"2"1,-8 3 0,0 9-1,0 6 1,0 6 0,0 1-1,0 5 1,0 2 0,0 3-1,0 3 264,0 1 1,0 7 0,0-7 0,0-1-300,0-2 0,0-5 0,0-1 0,0-4-62,0-3 0,0-7 0,0-8 1,0-2-288,0-5 0,0-7 12,0-2 1,0-10 0,0-2 112,0-10 1,0-16 0,0-9 0,0-13 216,0-10 0,0 1 0,0-9 0,0-1 0,0-3 0,0 1 0,0 3 0,0 11 0,0 9 0,0 4-22,0 9 1,0-1 1178,0 10-809,0 0 0,0 22 0,0 10-37,0 12 0,0 4 0,0 10-155,0 3 0,0 5 0,0 0 1,0 3-297,0 1 1,-2 4 0,-2-7-174,-2 3 0,0-6 0,4 1 313,-4-3 0,-4-2 0,-8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FF0000"/>
    </inkml:brush>
  </inkml:definitions>
  <inkml:trace contextRef="#ctx0" brushRef="#br0">5859 9025 7569,'-18'-18'-726,"8"0"714,-6 8 1,16 2-1,0 8 1,12 0 0,10-2-1,8-2 1,3-2-1,1 2 1,0 2 121,2 2 0,-5 0 0,13 0 1,0 0-1,1 0-47,1 0 0,12 2 1,-3 2-1,5 2-36,1-2 0,9-2 0,-1-2 0,8 0-40,5 0 1,-5 0-1,7 0-3,1 0 1,-2 0 0,5 0 0,3 0-8,0 0 1,-1 0 0,-7 0 15,-6 0 1,-5-6-1,-7 0 17,-5 2 1,-11 2 0,-3 2 70,-2 0 1,-5-2 0,-7-2 0,-4-2-4,-2 2 0,4 2 0,-9 0-52,-5-4 1,2 4-5,-6-4 1,-4 2 39,-2-2-87,-4 4 1,-10-5 0,-4 7-11,-4 0 1,-8 0 0,-3 0-52,-7 0 0,0 0 1,-14 2-1,-1 1 28,-3 3 0,-3 6 0,-5-4 0,-5 2 0,-7-4 0,-3 4-4,-3-2 1,-5 6 0,4-4-1,-3 0-6,-3-4 1,4-2 0,-3 0 88,-1 2 0,3 0 1,-1-6 33,-2 0 1,5 0 0,3 0 0,6 0 88,5 0 1,4 0 0,11 0-46,3 0 1,5 0-1,9 0-53,4 0 0,4 0 1,8 0-21,1 0-97,7 0 1,10 0 0,14 0 8,7 0 1,7 0 0,10 0 57,4 0 1,3 0-1,11 0 1,3-2 22,7-4 1,3 2 0,5-6 20,3 2 1,4-4 0,7 6 50,-5 2 1,4-4-1,-3 2 1,1 0-13,-1-2 1,5 6 0,-4-6 23,2 0 0,11 6 0,-13-4-36,0 4 0,-3 2 0,-3-2 0,-7-2-69,-3-2 1,-1 1 0,-3 5 17,-5 0 0,-1 0 0,-5 0-64,-9 0 1,-1 0-1,-6 0 1,-6 0-129,-5 0 1,-3 0-106,-6 0 235,0 0 0,-6 0-379,0 0 163,-8 0 1,2 0 0,-12 2 261,-6 3 0,-12 13 0,-4 10 0</inkml:trace>
  <inkml:trace contextRef="#ctx0" brushRef="#br0">18077 8989 7569,'17'0'-52,"1"0"1,0-2-1,0-2 1,2-2-1,2 2 1,3 0-1,3 0 1,4-2-1,4 0 1,3 0 92,3 0 1,6-6-1,-5 6-3,3 2 0,2 0 0,7 0 0,3-2-1,1 3 0,7-5 1,-5 2-1,3 2-18,3 2 0,-3 2 0,-1 0-17,-1 0 0,3 0 0,-5 0 0,-3 0-17,-1 0 0,0 0 1,1 0 10,3 0 0,-3 0 0,-7 0 5,-2 0 1,-9 0 0,3 0 0,-6 0-58,-7 0 1,-3 2 24,-8 4 52,-8-4 1,-6 6-42,-16-8 0,-4 0 0,-18 0-4,-3 0 1,-17 0 0,-1 0 11,-7 0 1,-1 0 0,-5 0 0,3 0 24,-3 0 1,1 0 0,-1 0 31,3 0 0,-1 5 0,-5 1-23,-1-2 0,3-2 0,1-2 0,3 0-10,-3 0 1,5 0-1,-1 0-16,3 0 0,-5 6 0,7 0 0,1-2-27,3-2 1,3-2-1,4 0-44,7 0 1,11 0 0,6 0 58,4 0 0,10 2-87,4 4 0,20-4 0,10 4 93,8-4 0,13-2 0,9 0-2,10 0 1,-1-2 0,5-2-1,3-2 27,4 2 0,11 0 0,-5 0 12,1-2 0,-3 0 1,-8 6-43,1 0 1,-15 0 0,-5 0 0,-6 0-66,-7 0 1,-9 0 0,-6 0 79,-4 0 0,-10 0 0,-2 0 0</inkml:trace>
  <inkml:trace contextRef="#ctx0" brushRef="#br0">3054 12742 7399,'-8'0'-24,"10"0"1,12 0-1,12 0 1,6 0-1,8 0 1,5 0 62,11 0 1,1-8 0,15-2 0,7-2 0,9 2-1,7 0-2,-45 5 1,1 0 0,1 0 0,1 0 0,1-1 0,1 0 0,2 3 0,1 0-17,4 2 1,2 0 0,1-1 0,3-2-1,3 1 1,2 0 0,1 1 0,-1-2-140,1 0 1,1 1 0,7 1-1,1 2 1,-1-3 0,1 0-1,2 1 1,0 0 126,1-1 0,1 0 1,0 2-1,1 0 0,3-2 1,0 0-173,1 1 1,1 2-1,-1-1 1,0 0 0,-1-1-1,-1 0 173,2-1 0,0 0 0,-2-1 0,-1 2 0,2 1 0,1 2 0,-2-1 0,0 0-20,4 0 0,-1 0 0,-3 0 0,-2 0 0,0 0 1,-1 0 6,-4 0 0,-1 0 1,-3 1-1,-1 0 0,-6 1 1,-1 0-78,1 1 0,-2 0 0,-5 1 0,-3 0 1,-2-2-1,-2 0 65,-5 0 1,-1 2-1,45 4 1,-10-4 0,-5 2-31,-11-3 0,-7-1 1,-13-2-18,-3 0 0,-6 0 0,-13 0 152,-5 0 0,-10 2-423,-2 4 1,-10 2 332,-8-6 0,-10-2 0,2 0 0,0 0 0,2 0 0</inkml:trace>
  <inkml:trace contextRef="#ctx0" brushRef="#br0">5430 10008 7569,'-10'-8'366,"2"6"-360,8-6 0,2 8 0,6 0 1,10 0-1,12 0 0,9 0 1,13 0-1,10 0 0,11 0 1,10-2-1,11-4 149,5-6 0,-42 7 0,1 0 0,-5-1 0,-1 0 0,1-1 0,-1 0-59,0-1 0,0 0 0,47-4 1,-48 7-1,-1 0 0,45-3-74,-3 4 1,-11-4 0,-6 1-114,-7-3 1,-9 6 0,-13-2 0,-10 2-497,-10-2 457,-7 4 1,-19-12-1,-13 8 146,-19 2 0,-22 2 0,-17 2 1,-13 0-26,-9 0 1,-6 2 0,46 0 0,-1 0 21,0 1 1,1 0 0,2 0-1,0 0 1,-50-1 47,49 1 1,1 0 0,-46-1 0,5 4 0,11-2-13,10 2 0,13-4 0,6 4 62,15-4 1,9-2-168,10 0 0,12 5 0,12 3 62,16 2 1,25-6 0,15 2 1,11-4 0,3-2 1,9 0 42,7 0 0,-3 0 0,6 0 0,-4 0 2,-1 0 0,-3 0 0,-4 2-124,-5 4 1,-7-4 0,-5 4-119,-7-4 0,-17 0 0,-8 2 7,-7 2 1,-13 0 0,-18-6 200,-17 0 1,-17 0-1,-24 0-1,-9 0 0,-12 0 0,-17 0 1,48 0-1,-1 0 114,2 0 1,-1 0 0,-2-3 0,1 0 0,-47-3 125,1 2 1,4 2 0,14 0-202,9-4 1,19 4 0,17-4 0,10 4-330,6 2 1,12 2 0,12 2-1097,18 2 1368,14 8 0,33-4 0,5 8 0</inkml:trace>
  <inkml:trace contextRef="#ctx0" brushRef="#br0">6020 15762 7569,'-16'-2'0,"4"-4"0,4 2 117,8-8 0,0 0 0,4-6 0,8 2 1,12 4-1,7 6 0,7 2 0,4 1 22,5-3 1,13 0-1,7 6 1,9 0 0,9 0-126,8 0 1,7 0 0,-45 0 0,1 0 0,1 0 0,1 0-88,1 0 0,1 0 0,8-3 0,1 0 0,-3-1 0,1 0 0,3 0 0,1 0-192,-1 0 0,1 0 1,-2-2-1,1 0 1,3 2-1,0 2 229,5 0 0,-1 0 0,-4-2 0,-1 0 0,3 0 0,-1 0 0,-5 0 0,-1 0 12,-1 0 0,-1 0 1,-3 1-1,1 0 1,1 3-1,1 0 25,-2 1 1,-1-2 0,-4-1-1,-1-2 1,-2 1 0,-1 0-1,-2 1 1,-1 0 10,50 0 1,-15 2-1,-2 2-16,-9 4 0,-1-4 0,-13 6-36,-5 0 1,-1-4 0,-19 6 0,-5 0-71,-4 0 1,-6-4-62,-10 6 1,-6-8 164,-12 2 0,-12-4 0,-14-2 0,-8 0 241,-7 0 1,-13 0-1,-5 0-257,-5 0 1,-9-6-1,-4-2 1,-5 0 16,-1 0 1,-4-4-1,43 9 1,-2 0-17,-4 1 0,-1 0 1,-2 0-1,-1 0 1,0 0-1,-1 0-32,2-1 0,-1 0 0,-3 0 0,-1 0 1,-3 3-1,-1 0 0,0 0 0,-1 0 79,0 0 0,1 0 1,4 0-1,1 0 1,-1 0-1,-1 0-2,1 0 1,1 0 0,7 0 0,1 0 0,-3 0 0,1 0 64,3 0 0,3 0 0,-35 0 0,5 0 0,12 0 32,9 0 0,14 0 0,9 0-64,5 0 1,18-2 0,6-2-168,16-2 1,22 0-1,27 6-212,19 0 322,21 0 0,-33 0 0,3 0 0,4 0 0,1 0 0,0 0 0,1 0 0,-1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FF0000"/>
    </inkml:brush>
  </inkml:definitions>
  <inkml:trace contextRef="#ctx0" brushRef="#br0">7824 6684 7569,'8'-12'-114,"5"2"0,9 0 1,10 2-1,8 0 0,11 4 1,11 2-1,11 2 114,7 0 0,19 0 0,-44 0 0,-1 0 0</inkml:trace>
  <inkml:trace contextRef="#ctx0" brushRef="#br0">11986 12885 7569,'-18'0'0,"6"0"30,0 0 1,12 0 0,6 0-1,18-2 1,13-2 0,13-2-1,7 2 1,11 0 86,7-2 1,15 2 0,-40-1-1,1 0 1,2 0 0,1 0-48,2 0 1,1 0-1,4 0 1,1 0-1,4-2 1,-1 0-1,0 1 1,-1 0-121,0-1 1,-1 0 0,1 3-1,-1 1 1,1-1 0,-1 0 0,0-1 1,-1 2 0,1 2 0,-1 0 0,-6-2 0,-2 0 0,47 1-181,-8 2 0,-8-2 0,-15-2 26,-5-2 1,-7 0-1,-16 6 13,-13 0 0,-17 0 0,-14 0 117,-14 0 1,-25 0 0,-21 0 111,-11 0 0,-19 0 0,40 0 0,-3 0 8,-2 0 1,-3 0-1,-8 0 1,-3 0-1,-2 1 1,-1 0-1,-3 1 1,0 0-189,-3 0 0,-1 2 0,-1 2 0,-1 0 0,-4-3 0,-1 0 167,4-1 1,2 0 0,3-1 0,3 0 0,8-1 0,1 0-1,4 0 1,1 0 79,3 0 1,1 0-1,4 0 1,3 0-1,-27 0 227,13 0 0,15 0-363,8 0 0,19 0 1,19 0-198,26 0 0,27 0 0,27 2 161,17 4 0,-41-5 1,3-1-1,6 3 0,1 0-62,-3-2 0,1 0 0,5 3 0,1 0 128,-1 2 0,1 0 0,3 1 0,1 0 0,1-1 0,1 0 0,-1-1 0,1 0 0,-1 1 0</inkml:trace>
  <inkml:trace contextRef="#ctx0" brushRef="#br0">3930 15351 7569,'-18'-8'33,"0"0"1,0-6 0,2 2 0,6 0 0,12 0 0,16 2 0,16 2 41,12 4 0,7-4 1,11 3-1,13 1-57,16 2 0,-41 1 0,1 2 0,4-1 1,0 0-17,2 0 0,1 0 0,2 0 1,1 0-1,3 0 0,1 0 0,4 0 1,1 0-188,4 0 0,0 0 0,2 0 0,-1 0 0,1 0 0,-1 0 0,0 0 0,1 0 119,4 0 1,1 0-1,-1 0 1,0 0-1,2 0 1,-1 0 54,-1 0 1,-1 0 0,-3 0 0,1 0 0,-2 0 0,0 0 0,0 0 0,-1 0 44,-3 0 1,-1 0 0,-7 0 0,-1 0 0,-4 0 0,-1 0 21,-7 0 1,-1 0 0,45 0 0,-13 0-46,-14 0 0,-13 0 0,-14 0 0,-13 0 56,-7 0 1,-14 0 0,-10 0 96,-14 0 1,-17 0 0,-19 0-83,-11 0 0,-5 2 0,-19 2 0,-9 3-53,45-1 0,-3-2 1,-6-1-1,-1 0 1,-1 3-1,-1 0-179,-4 1 0,-1 0 0,-2 1 1,-1 0-1,0 1 0,-1 0 106,1 0 1,-1 0 0,-2-3 0,0 0-1,0 0 1,1 0 0,2 0 0,1 2-7,3-1 0,1 1 0,2 1 0,1 0 0,2 0 0,1-2 85,3-1 1,1 0 0,-1 1 0,1 0 0,-42 1 0,5 0-87,10 0 0,9 4 1,11-6 71,9-2 0,16-2 0,15-2 10,3 0 0,10 2 0,8 2-7,12 2 1,14 0-1,25-6 1,19 0-1,17 0 1,-34-3-1,3 0 1,8-1-1,1 0-8,7-1 0,1 0 0,3 0 0,1 0 1,10-2-1,3 0 0,0 1 0,0 0-108,3-1 1,1 0 0,2 2 0,2 0 0,-28 1 0,0 0 0,1 0 74,2 0 0,1-1 1,-1 0-1,27 0 1,-1 0-1,-1 0 0,0 0-14,-5 2 1,-1-2 0,1-1-1,-2 1 1,-6 1 0,-3 2-1,-5-1 1,-1 2 31,-3 0 1,-3 0 0,-9-2 0,-3 0 0,43-3 106,-11 2 1,-19-4 0,-15 2-74,-11 2 0,-15 0 0,-10-2 56,-10-6 0,-24 2 1,-14 0-726,-13 2 634,-17 2 0,-9 12 0,-9 0 0,3-2 0,1-2 0</inkml:trace>
  <inkml:trace contextRef="#ctx0" brushRef="#br0">2197 13367 7569,'8'-30'1,"4"3"1,4 1 0,4 4 0,3 2 0,9 2 0,8 0 0,9 0 0,9-1 323,8-5 1,11 4 0,10-4 0,9 4-143,-46 11 1,1 0-1,6 0 1,1 0-1,-4 1 1,-1 1-42,2 0 1,-1 2-1,-2 0 1,-1 2-1,51 3-120,-51-1 0,1 2 0,43 13 0,-4 6 1,-7 5-63,-5 7 1,-9 4 0,-13 6 2,-7 5 0,-9 7 1,-11 3-133,-6 3 1,-12 5-1,-10-1 1,-14 4-35,-18 5 0,-13-4 0,-17-3 198,-5 2 0,24-34 1,-2-1-1,-2 1 1,-1 0-1,-3-2 1,-1-1-49,-4 1 1,-1-2 0,1-3 0,0-3 0,-4-1 0,-1-2 49,-1 2 0,-1-2 1,2-5-1,-1-1 0,-5 2 1,-1-2 6,2-3 1,1-2-1,2 1 1,1-2-1,2-5 1,1-2-1,4-1 1,1 0-7,-48-5 1,5-14 0,6-14-106,0-8 1,13-3-1,9-15 74,9-9 1,12-15 0,23-1 0,11-4 19,8-3 0,16 1 1,12 1 6,15 5 1,-11 40 0,4 1-1,2 3 1,3 2-6,3 2 1,2 1 0,7-3 0,3 2 0,3 3 0,1 1 0,3-1 0,1 0-93,3 2 1,1 1 0,2 2 0,1 2-1,-3 3 1,1 2 74,0 4 1,-1 3-1,-6 2 1,-1 2-1,2 2 1,-1 2-400,-5 1 1,-1 2 426,1 4 0,0 2 0,40 4 0,-43-1 0,1 2 0,1-1 0,-1 1 0,2 4 0,0 0 0,0 3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A5C75A-6A06-4608-900C-CFA238C8421B}" type="slidenum">
              <a:rPr lang="en-US" smtClean="0"/>
              <a:t>‹#›</a:t>
            </a:fld>
            <a:endParaRPr lang="en-US"/>
          </a:p>
        </p:txBody>
      </p:sp>
    </p:spTree>
    <p:extLst>
      <p:ext uri="{BB962C8B-B14F-4D97-AF65-F5344CB8AC3E}">
        <p14:creationId xmlns:p14="http://schemas.microsoft.com/office/powerpoint/2010/main" val="61480184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2" name="Header Placeholder 1"/>
          <p:cNvSpPr>
            <a:spLocks noGrp="1"/>
          </p:cNvSpPr>
          <p:nvPr>
            <p:ph type="hdr" sz="quarter" idx="10"/>
          </p:nvPr>
        </p:nvSpPr>
        <p:spPr>
          <a:xfrm>
            <a:off x="0" y="1"/>
            <a:ext cx="3962399" cy="344091"/>
          </a:xfrm>
          <a:prstGeom prst="rect">
            <a:avLst/>
          </a:prstGeom>
        </p:spPr>
        <p:txBody>
          <a:bodyPr/>
          <a:lstStyle/>
          <a:p>
            <a:endParaRPr lang="en-US"/>
          </a:p>
        </p:txBody>
      </p:sp>
      <p:sp>
        <p:nvSpPr>
          <p:cNvPr id="3" name="Date Placeholder 2"/>
          <p:cNvSpPr>
            <a:spLocks noGrp="1"/>
          </p:cNvSpPr>
          <p:nvPr>
            <p:ph type="dt" idx="11"/>
          </p:nvPr>
        </p:nvSpPr>
        <p:spPr/>
        <p:txBody>
          <a:bodyPr/>
          <a:lstStyle/>
          <a:p>
            <a:endParaRPr lang="en-US"/>
          </a:p>
        </p:txBody>
      </p:sp>
    </p:spTree>
    <p:extLst>
      <p:ext uri="{BB962C8B-B14F-4D97-AF65-F5344CB8AC3E}">
        <p14:creationId xmlns:p14="http://schemas.microsoft.com/office/powerpoint/2010/main" val="4093742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all blue “next” pointers and red “previous” pointers should probably point to either the header</a:t>
            </a:r>
            <a:r>
              <a:rPr lang="en-US" baseline="0" dirty="0"/>
              <a:t> or footer of the next/previous block – it shouldn’t matter which (I think), as long as it’s done consistently. The diagrams on this slide and on the next few do not always show pointers to the exact word for the block header/footer.</a:t>
            </a:r>
          </a:p>
        </p:txBody>
      </p:sp>
      <p:sp>
        <p:nvSpPr>
          <p:cNvPr id="4" name="Slide Number Placeholder 3"/>
          <p:cNvSpPr>
            <a:spLocks noGrp="1"/>
          </p:cNvSpPr>
          <p:nvPr>
            <p:ph type="sldNum" sz="quarter" idx="10"/>
          </p:nvPr>
        </p:nvSpPr>
        <p:spPr/>
        <p:txBody>
          <a:bodyPr/>
          <a:lstStyle/>
          <a:p>
            <a:fld id="{BC62D05B-7092-47BD-9C13-F0337E5C71AF}" type="slidenum">
              <a:rPr lang="en-US" smtClean="0"/>
              <a:t>12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147935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all blue “next” pointers and red “previous” pointers should probably point to either the header</a:t>
            </a:r>
            <a:r>
              <a:rPr lang="en-US" baseline="0" dirty="0"/>
              <a:t> or footer of the next/previous block – it shouldn’t matter which (I think), as long as it’s done consistently. The diagrams on this slide and on the next few do not always show pointers to the exact word for the block header/footer.</a:t>
            </a:r>
          </a:p>
        </p:txBody>
      </p:sp>
      <p:sp>
        <p:nvSpPr>
          <p:cNvPr id="4" name="Slide Number Placeholder 3"/>
          <p:cNvSpPr>
            <a:spLocks noGrp="1"/>
          </p:cNvSpPr>
          <p:nvPr>
            <p:ph type="sldNum" sz="quarter" idx="10"/>
          </p:nvPr>
        </p:nvSpPr>
        <p:spPr/>
        <p:txBody>
          <a:bodyPr/>
          <a:lstStyle/>
          <a:p>
            <a:fld id="{BC62D05B-7092-47BD-9C13-F0337E5C71AF}" type="slidenum">
              <a:rPr lang="en-US" smtClean="0"/>
              <a:t>13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435170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all blue “next” pointers and red “previous” pointers should probably point to either the header</a:t>
            </a:r>
            <a:r>
              <a:rPr lang="en-US" baseline="0" dirty="0"/>
              <a:t> or footer of the next/previous block – it shouldn’t matter which (I think), as long as it’s done consistently. The diagrams on this slide and on the next few do not always show pointers to the exact word for the block header/footer.</a:t>
            </a:r>
          </a:p>
        </p:txBody>
      </p:sp>
      <p:sp>
        <p:nvSpPr>
          <p:cNvPr id="4" name="Slide Number Placeholder 3"/>
          <p:cNvSpPr>
            <a:spLocks noGrp="1"/>
          </p:cNvSpPr>
          <p:nvPr>
            <p:ph type="sldNum" sz="quarter" idx="10"/>
          </p:nvPr>
        </p:nvSpPr>
        <p:spPr/>
        <p:txBody>
          <a:bodyPr/>
          <a:lstStyle/>
          <a:p>
            <a:fld id="{BC62D05B-7092-47BD-9C13-F0337E5C71AF}" type="slidenum">
              <a:rPr lang="en-US" smtClean="0"/>
              <a:t>14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332707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Way more pointers updated</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BC62D05B-7092-47BD-9C13-F0337E5C71AF}" type="slidenum">
              <a:rPr lang="en-US" smtClean="0"/>
              <a:t>15</a:t>
            </a:fld>
            <a:endParaRPr lang="en-US"/>
          </a:p>
        </p:txBody>
      </p:sp>
    </p:spTree>
    <p:extLst>
      <p:ext uri="{BB962C8B-B14F-4D97-AF65-F5344CB8AC3E}">
        <p14:creationId xmlns:p14="http://schemas.microsoft.com/office/powerpoint/2010/main" val="1856518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some other way to tell if the block behind you is allocated</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1A5C75A-6A06-4608-900C-CFA238C8421B}" type="slidenum">
              <a:rPr lang="en-US" smtClean="0"/>
              <a:t>16</a:t>
            </a:fld>
            <a:endParaRPr lang="en-US"/>
          </a:p>
        </p:txBody>
      </p:sp>
    </p:spTree>
    <p:extLst>
      <p:ext uri="{BB962C8B-B14F-4D97-AF65-F5344CB8AC3E}">
        <p14:creationId xmlns:p14="http://schemas.microsoft.com/office/powerpoint/2010/main" val="352345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513543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Deferred</a:t>
            </a:r>
            <a:r>
              <a:rPr lang="en-US" b="1" baseline="0" dirty="0"/>
              <a:t> coalescing:</a:t>
            </a:r>
            <a:r>
              <a:rPr lang="en-US" baseline="0" dirty="0"/>
              <a:t>  if string of frees in same area of heap, can coalesce just once later.  </a:t>
            </a:r>
            <a:r>
              <a:rPr lang="en-US" u="sng" baseline="0" dirty="0"/>
              <a:t>Example</a:t>
            </a:r>
            <a:r>
              <a:rPr lang="en-US" baseline="0" dirty="0"/>
              <a:t>:  freeing a entire linked list.</a:t>
            </a:r>
            <a:endParaRPr lang="en-US" dirty="0"/>
          </a:p>
        </p:txBody>
      </p:sp>
      <p:sp>
        <p:nvSpPr>
          <p:cNvPr id="4" name="Slide Number Placeholder 3"/>
          <p:cNvSpPr>
            <a:spLocks noGrp="1"/>
          </p:cNvSpPr>
          <p:nvPr>
            <p:ph type="sldNum" sz="quarter" idx="10"/>
          </p:nvPr>
        </p:nvSpPr>
        <p:spPr/>
        <p:txBody>
          <a:bodyPr/>
          <a:lstStyle/>
          <a:p>
            <a:fld id="{BC62D05B-7092-47BD-9C13-F0337E5C71AF}" type="slidenum">
              <a:rPr lang="en-US" smtClean="0"/>
              <a:t>20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837636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 this the “reachability graph.”</a:t>
            </a:r>
          </a:p>
          <a:p>
            <a:r>
              <a:rPr lang="en-US" dirty="0"/>
              <a:t>Specifically: an edge p</a:t>
            </a:r>
            <a:r>
              <a:rPr lang="en-US" baseline="0" dirty="0"/>
              <a:t> -&gt; q means that some location in block p points to some location in block q.</a:t>
            </a:r>
          </a:p>
        </p:txBody>
      </p:sp>
      <p:sp>
        <p:nvSpPr>
          <p:cNvPr id="4" name="Slide Number Placeholder 3"/>
          <p:cNvSpPr>
            <a:spLocks noGrp="1"/>
          </p:cNvSpPr>
          <p:nvPr>
            <p:ph type="sldNum" sz="quarter" idx="10"/>
          </p:nvPr>
        </p:nvSpPr>
        <p:spPr/>
        <p:txBody>
          <a:bodyPr/>
          <a:lstStyle/>
          <a:p>
            <a:fld id="{BC62D05B-7092-47BD-9C13-F0337E5C71AF}" type="slidenum">
              <a:rPr lang="en-US" smtClean="0"/>
              <a:t>26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288001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a:p>
        </p:txBody>
      </p:sp>
      <p:sp>
        <p:nvSpPr>
          <p:cNvPr id="61442"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dirty="0"/>
              <a:t>Pretty major</a:t>
            </a:r>
            <a:r>
              <a:rPr lang="en-US" baseline="0" dirty="0"/>
              <a:t> assumptions in C, but not so much in other languages</a:t>
            </a:r>
            <a:endParaRPr lang="en-US" dirty="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507911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65538"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dirty="0"/>
              <a:t>When out of space,</a:t>
            </a:r>
            <a:r>
              <a:rPr lang="en-US" baseline="0" dirty="0"/>
              <a:t> </a:t>
            </a:r>
            <a:r>
              <a:rPr lang="en-US" i="1" baseline="0" dirty="0"/>
              <a:t>or</a:t>
            </a:r>
            <a:r>
              <a:rPr lang="en-US" baseline="0" dirty="0"/>
              <a:t> when you periodically decide to run the garbage collector…</a:t>
            </a:r>
          </a:p>
          <a:p>
            <a:r>
              <a:rPr lang="en-US" dirty="0"/>
              <a:t>Note that the arrows in this example denote memory references, not free list pointers!</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695758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Stores info about block; size, is-allocated</a:t>
            </a:r>
          </a:p>
          <a:p>
            <a:pPr marL="171450" indent="-171450">
              <a:buFontTx/>
              <a:buChar char="-"/>
            </a:pPr>
            <a:r>
              <a:rPr lang="en-US" dirty="0"/>
              <a:t>Header and footer needed for backwards traversal</a:t>
            </a:r>
          </a:p>
          <a:p>
            <a:pPr marL="171450" indent="-171450">
              <a:buFontTx/>
              <a:buChar char="-"/>
            </a:pPr>
            <a:r>
              <a:rPr lang="en-US" dirty="0"/>
              <a:t>Just 1, others, should have already been checked</a:t>
            </a:r>
          </a:p>
          <a:p>
            <a:pPr marL="171450" indent="-171450">
              <a:buFontTx/>
              <a:buChar char="-"/>
            </a:pPr>
            <a:r>
              <a:rPr lang="en-US" dirty="0"/>
              <a:t>n+1, we have to walk all the way there and check</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BC62D05B-7092-47BD-9C13-F0337E5C71AF}" type="slidenum">
              <a:rPr lang="en-US" smtClean="0"/>
              <a:t>3</a:t>
            </a:fld>
            <a:endParaRPr lang="en-US"/>
          </a:p>
        </p:txBody>
      </p:sp>
    </p:spTree>
    <p:extLst>
      <p:ext uri="{BB962C8B-B14F-4D97-AF65-F5344CB8AC3E}">
        <p14:creationId xmlns:p14="http://schemas.microsoft.com/office/powerpoint/2010/main" val="679262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64514"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GB" b="1" dirty="0">
                <a:latin typeface="Anonymous Pro" panose="02060609030202000504" pitchFamily="49" charset="0"/>
              </a:rPr>
              <a:t>b</a:t>
            </a:r>
            <a:r>
              <a:rPr lang="en-US" dirty="0"/>
              <a:t> is pointer that is used by application: first word in payload</a:t>
            </a:r>
          </a:p>
          <a:p>
            <a:endParaRPr lang="en-US" dirty="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033199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66562"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dirty="0"/>
              <a:t>mark() is called once on every root</a:t>
            </a:r>
            <a:r>
              <a:rPr lang="en-US" baseline="0" dirty="0"/>
              <a:t> node; sweep() is called just once for the entire heap.</a:t>
            </a:r>
            <a:endParaRPr lang="en-US" dirty="0"/>
          </a:p>
          <a:p>
            <a:r>
              <a:rPr lang="en-US" dirty="0"/>
              <a:t>Running times of these algorithms are proportional to the size of the</a:t>
            </a:r>
            <a:r>
              <a:rPr lang="en-US" baseline="0" dirty="0"/>
              <a:t> heap.</a:t>
            </a:r>
          </a:p>
          <a:p>
            <a:endParaRPr lang="en-US" dirty="0"/>
          </a:p>
          <a:p>
            <a:r>
              <a:rPr lang="en-US" dirty="0"/>
              <a:t>Stop</a:t>
            </a:r>
            <a:r>
              <a:rPr lang="en-US" baseline="0" dirty="0"/>
              <a:t> if marked block found because presumably all pointers in this block have already been checked.</a:t>
            </a:r>
            <a:endParaRPr lang="en-US" dirty="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996030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66562"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a:t>mark() is called once on every root</a:t>
            </a:r>
            <a:r>
              <a:rPr lang="en-US" baseline="0"/>
              <a:t> node; sweep() is called just once for the entire heap.</a:t>
            </a:r>
            <a:endParaRPr lang="en-US"/>
          </a:p>
          <a:p>
            <a:r>
              <a:rPr lang="en-US"/>
              <a:t>Running times of these algorithms are proportional to the size of the</a:t>
            </a:r>
            <a:r>
              <a:rPr lang="en-US" baseline="0"/>
              <a:t> heap.</a:t>
            </a:r>
          </a:p>
          <a:p>
            <a:endParaRPr lang="en-US"/>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074690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67586"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a:t>Textbook section 9.10.3 has a more detailed (but somewhat confusing) explanation of this.</a:t>
            </a:r>
          </a:p>
          <a:p>
            <a:endParaRPr lang="en-US"/>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330286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68610"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dirty="0"/>
              <a:t>Y Y Y N Y N N Y</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044436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73730"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dirty="0"/>
              <a:t>E: No bounds checking</a:t>
            </a:r>
          </a:p>
          <a:p>
            <a:r>
              <a:rPr lang="en-US" dirty="0" err="1"/>
              <a:t>Segfault</a:t>
            </a:r>
            <a:r>
              <a:rPr lang="en-US" baseline="0" dirty="0"/>
              <a:t>, security flaw (buffer overflow!)</a:t>
            </a:r>
            <a:endParaRPr lang="en-US" dirty="0"/>
          </a:p>
          <a:p>
            <a:r>
              <a:rPr lang="en-US" b="1" dirty="0"/>
              <a:t>Fix:</a:t>
            </a:r>
            <a:r>
              <a:rPr lang="en-US" dirty="0"/>
              <a:t>  use </a:t>
            </a:r>
            <a:r>
              <a:rPr lang="en-US" dirty="0" err="1"/>
              <a:t>fgets</a:t>
            </a:r>
            <a:r>
              <a:rPr lang="en-US" dirty="0"/>
              <a:t>()</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931662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75778"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dirty="0"/>
              <a:t>G: Dangling pointer</a:t>
            </a:r>
          </a:p>
          <a:p>
            <a:r>
              <a:rPr lang="en-US" dirty="0"/>
              <a:t>No </a:t>
            </a:r>
            <a:r>
              <a:rPr lang="en-US" dirty="0" err="1"/>
              <a:t>segfault</a:t>
            </a:r>
            <a:r>
              <a:rPr lang="en-US" baseline="0" dirty="0"/>
              <a:t> (unless casting to pointer &amp; </a:t>
            </a:r>
            <a:r>
              <a:rPr lang="en-US" baseline="0" dirty="0" err="1"/>
              <a:t>deref</a:t>
            </a:r>
            <a:r>
              <a:rPr lang="en-US" baseline="0" dirty="0"/>
              <a:t>), no security flaw (except in very strange case)</a:t>
            </a:r>
            <a:endParaRPr lang="en-US" dirty="0"/>
          </a:p>
          <a:p>
            <a:r>
              <a:rPr lang="en-US" b="1" dirty="0"/>
              <a:t>Fix:</a:t>
            </a:r>
            <a:r>
              <a:rPr lang="en-US" dirty="0"/>
              <a:t>  allocate </a:t>
            </a:r>
            <a:r>
              <a:rPr lang="en-US" dirty="0" err="1"/>
              <a:t>val</a:t>
            </a:r>
            <a:r>
              <a:rPr lang="en-US" dirty="0"/>
              <a:t> dynamically, rather than as a local variable.</a:t>
            </a:r>
          </a:p>
          <a:p>
            <a:endParaRPr lang="en-US" dirty="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4049283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71682"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b="0" dirty="0"/>
              <a:t>H: Wrong allocation size</a:t>
            </a:r>
          </a:p>
          <a:p>
            <a:r>
              <a:rPr lang="en-US" b="0" dirty="0" err="1"/>
              <a:t>Segfault</a:t>
            </a:r>
            <a:r>
              <a:rPr lang="en-US" b="0" dirty="0"/>
              <a:t>, no security flaw</a:t>
            </a:r>
          </a:p>
          <a:p>
            <a:r>
              <a:rPr lang="en-US" b="1" dirty="0"/>
              <a:t>Fix:</a:t>
            </a:r>
            <a:r>
              <a:rPr lang="en-US" dirty="0"/>
              <a:t>  p = </a:t>
            </a:r>
            <a:r>
              <a:rPr lang="en-US" dirty="0" err="1"/>
              <a:t>malloc</a:t>
            </a:r>
            <a:r>
              <a:rPr lang="en-US" dirty="0"/>
              <a:t>(N * </a:t>
            </a:r>
            <a:r>
              <a:rPr lang="en-US" dirty="0" err="1"/>
              <a:t>sizeof</a:t>
            </a:r>
            <a:r>
              <a:rPr lang="en-US" dirty="0"/>
              <a:t>(</a:t>
            </a:r>
            <a:r>
              <a:rPr lang="en-US" dirty="0" err="1"/>
              <a:t>int</a:t>
            </a:r>
            <a:r>
              <a:rPr lang="en-US" b="1" dirty="0"/>
              <a:t> *</a:t>
            </a:r>
            <a:r>
              <a:rPr lang="en-US" dirty="0"/>
              <a:t>))</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42377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70658"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b="0" dirty="0"/>
              <a:t>F: Reading</a:t>
            </a:r>
            <a:r>
              <a:rPr lang="en-US" b="0" baseline="0" dirty="0"/>
              <a:t> uninitialized memory</a:t>
            </a:r>
          </a:p>
          <a:p>
            <a:r>
              <a:rPr lang="en-US" b="0" baseline="0" dirty="0"/>
              <a:t>No </a:t>
            </a:r>
            <a:r>
              <a:rPr lang="en-US" b="0" baseline="0" dirty="0" err="1"/>
              <a:t>segfault</a:t>
            </a:r>
            <a:r>
              <a:rPr lang="en-US" b="0" baseline="0" dirty="0"/>
              <a:t>, no security flaw</a:t>
            </a:r>
            <a:endParaRPr lang="en-US" b="0" dirty="0"/>
          </a:p>
          <a:p>
            <a:r>
              <a:rPr lang="en-US" b="1" dirty="0"/>
              <a:t>Fix:</a:t>
            </a:r>
            <a:r>
              <a:rPr lang="en-US" dirty="0"/>
              <a:t>  explicitly zero y[</a:t>
            </a:r>
            <a:r>
              <a:rPr lang="en-US" dirty="0" err="1"/>
              <a:t>i</a:t>
            </a:r>
            <a:r>
              <a:rPr lang="en-US" dirty="0"/>
              <a:t>], or</a:t>
            </a:r>
            <a:r>
              <a:rPr lang="en-US" baseline="0" dirty="0"/>
              <a:t> use </a:t>
            </a:r>
            <a:r>
              <a:rPr lang="en-US" baseline="0" dirty="0" err="1"/>
              <a:t>calloc</a:t>
            </a:r>
            <a:r>
              <a:rPr lang="en-US" baseline="0" dirty="0"/>
              <a:t>()</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2780256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69634"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dirty="0"/>
              <a:t>A: Dereference</a:t>
            </a:r>
            <a:r>
              <a:rPr lang="en-US" baseline="0" dirty="0"/>
              <a:t> a non-pointer</a:t>
            </a:r>
            <a:endParaRPr lang="en-US" dirty="0"/>
          </a:p>
          <a:p>
            <a:r>
              <a:rPr lang="en-US" dirty="0" err="1"/>
              <a:t>Segfault</a:t>
            </a:r>
            <a:r>
              <a:rPr lang="en-US" dirty="0"/>
              <a:t>, security</a:t>
            </a:r>
            <a:r>
              <a:rPr lang="en-US" baseline="0" dirty="0"/>
              <a:t> flaw</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Fix:</a:t>
            </a:r>
            <a:r>
              <a:rPr lang="en-US" dirty="0"/>
              <a:t>  &amp;</a:t>
            </a:r>
            <a:r>
              <a:rPr lang="en-US" dirty="0" err="1"/>
              <a:t>val</a:t>
            </a:r>
            <a:r>
              <a:rPr lang="en-US" dirty="0"/>
              <a:t>, not </a:t>
            </a:r>
            <a:r>
              <a:rPr lang="en-US" dirty="0" err="1"/>
              <a:t>val</a:t>
            </a:r>
            <a:endParaRPr lang="en-US" dirty="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962867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61704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76802"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b="0" dirty="0"/>
              <a:t>C: Freed block – free again</a:t>
            </a:r>
          </a:p>
          <a:p>
            <a:r>
              <a:rPr lang="en-US" b="0" dirty="0"/>
              <a:t>Program</a:t>
            </a:r>
            <a:r>
              <a:rPr lang="en-US" b="0" baseline="0" dirty="0"/>
              <a:t> aborts (but not a </a:t>
            </a:r>
            <a:r>
              <a:rPr lang="en-US" b="0" baseline="0" dirty="0" err="1"/>
              <a:t>segfault</a:t>
            </a:r>
            <a:r>
              <a:rPr lang="en-US" b="0" baseline="0" dirty="0"/>
              <a:t>), no security flaw</a:t>
            </a:r>
            <a:endParaRPr lang="en-US" b="0" dirty="0"/>
          </a:p>
          <a:p>
            <a:r>
              <a:rPr lang="en-US" b="1" dirty="0"/>
              <a:t>Fix:</a:t>
            </a:r>
            <a:r>
              <a:rPr lang="en-US" dirty="0"/>
              <a:t>  free(x)</a:t>
            </a:r>
            <a:r>
              <a:rPr lang="en-US" baseline="0" dirty="0"/>
              <a:t> just once, fix typo to free(y)</a:t>
            </a:r>
            <a:endParaRPr lang="en-US" dirty="0"/>
          </a:p>
          <a:p>
            <a:r>
              <a:rPr lang="en-US" dirty="0"/>
              <a:t>Difficult</a:t>
            </a:r>
            <a:r>
              <a:rPr lang="en-US" baseline="0" dirty="0"/>
              <a:t> to diagnose / resolve because free() itself doesn’t (can’t) return any errors – errors are only encountered later on!</a:t>
            </a:r>
          </a:p>
          <a:p>
            <a:endParaRPr lang="en-US" baseline="0" dirty="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2400754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77826"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dirty="0"/>
              <a:t>B: Freed block</a:t>
            </a:r>
            <a:r>
              <a:rPr lang="en-US" baseline="0" dirty="0"/>
              <a:t> – access again</a:t>
            </a:r>
          </a:p>
          <a:p>
            <a:r>
              <a:rPr lang="en-US" baseline="0" dirty="0"/>
              <a:t>Aborts (x unallocated – also possible reassigned to y), no security flaw</a:t>
            </a:r>
            <a:endParaRPr lang="en-US" dirty="0"/>
          </a:p>
          <a:p>
            <a:r>
              <a:rPr lang="en-US" b="1" dirty="0"/>
              <a:t>Fix:</a:t>
            </a:r>
            <a:r>
              <a:rPr lang="en-US" dirty="0"/>
              <a:t>  free(x)</a:t>
            </a:r>
            <a:r>
              <a:rPr lang="en-US" baseline="0" dirty="0"/>
              <a:t> </a:t>
            </a:r>
            <a:r>
              <a:rPr lang="en-US" i="1" baseline="0" dirty="0"/>
              <a:t>after</a:t>
            </a:r>
            <a:r>
              <a:rPr lang="en-US" i="0" baseline="0" dirty="0"/>
              <a:t> the for loop…</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456936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79874"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dirty="0"/>
              <a:t>D: Memory</a:t>
            </a:r>
            <a:r>
              <a:rPr lang="en-US" baseline="0" dirty="0"/>
              <a:t> leak</a:t>
            </a:r>
          </a:p>
          <a:p>
            <a:r>
              <a:rPr lang="en-US" dirty="0"/>
              <a:t>No program stop,</a:t>
            </a:r>
            <a:r>
              <a:rPr lang="en-US" baseline="0" dirty="0"/>
              <a:t> no security flaw</a:t>
            </a:r>
            <a:endParaRPr lang="en-US" dirty="0"/>
          </a:p>
          <a:p>
            <a:r>
              <a:rPr lang="en-US" b="1" dirty="0"/>
              <a:t>Fix: </a:t>
            </a:r>
            <a:r>
              <a:rPr lang="en-US" dirty="0"/>
              <a:t>save next = head-&gt;next before free(head), then free</a:t>
            </a:r>
            <a:r>
              <a:rPr lang="en-US" baseline="0" dirty="0"/>
              <a:t> next (and all other nodes following it) too…</a:t>
            </a:r>
          </a:p>
          <a:p>
            <a:endParaRPr lang="en-US" dirty="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927671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80898"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endParaRPr lang="en-US"/>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574744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81922"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endParaRPr lang="en-US"/>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840940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2067767" y="414833"/>
            <a:ext cx="8670516" cy="204551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47106" name="Rectangle 2"/>
          <p:cNvSpPr txBox="1">
            <a:spLocks noGrp="1" noChangeArrowheads="1"/>
          </p:cNvSpPr>
          <p:nvPr>
            <p:ph type="body"/>
          </p:nvPr>
        </p:nvSpPr>
        <p:spPr bwMode="auto">
          <a:xfrm>
            <a:off x="1706497" y="2602627"/>
            <a:ext cx="9369563" cy="2470507"/>
          </a:xfrm>
          <a:prstGeom prst="rect">
            <a:avLst/>
          </a:prstGeom>
          <a:solidFill>
            <a:srgbClr val="FFFFFF"/>
          </a:solidFill>
          <a:ln w="9360">
            <a:solidFill>
              <a:srgbClr val="000000"/>
            </a:solidFill>
            <a:miter lim="800000"/>
            <a:headEnd/>
            <a:tailEnd/>
          </a:ln>
        </p:spPr>
        <p:txBody>
          <a:bodyPr wrap="none" anchor="ctr"/>
          <a:lstStyle/>
          <a:p>
            <a:r>
              <a:rPr lang="en-US"/>
              <a:t>Storing pointers in the “payload” section of a free block could require a larger minimum block size,</a:t>
            </a:r>
            <a:r>
              <a:rPr lang="en-US" baseline="0"/>
              <a:t> possibly increasing </a:t>
            </a:r>
            <a:r>
              <a:rPr lang="en-US" i="1" baseline="0"/>
              <a:t>internal</a:t>
            </a:r>
            <a:r>
              <a:rPr lang="en-US" i="0" baseline="0"/>
              <a:t> fragmentation.</a:t>
            </a:r>
          </a:p>
          <a:p>
            <a:endParaRPr lang="en-US"/>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957624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coalesce with the next logical free block?</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BC62D05B-7092-47BD-9C13-F0337E5C71AF}" type="slidenum">
              <a:rPr lang="en-US" smtClean="0"/>
              <a:t>7</a:t>
            </a:fld>
            <a:endParaRPr lang="en-US"/>
          </a:p>
        </p:txBody>
      </p:sp>
    </p:spTree>
    <p:extLst>
      <p:ext uri="{BB962C8B-B14F-4D97-AF65-F5344CB8AC3E}">
        <p14:creationId xmlns:p14="http://schemas.microsoft.com/office/powerpoint/2010/main" val="2121239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pointers updated, same number of list nodes.</a:t>
            </a:r>
          </a:p>
          <a:p>
            <a:r>
              <a:rPr lang="en-US" dirty="0"/>
              <a:t>Don’t forget</a:t>
            </a:r>
            <a:r>
              <a:rPr lang="en-US" baseline="0" dirty="0"/>
              <a:t> to update boundary tags for </a:t>
            </a:r>
            <a:r>
              <a:rPr lang="en-US" i="1" baseline="0" dirty="0"/>
              <a:t>both</a:t>
            </a:r>
            <a:r>
              <a:rPr lang="en-US" i="0" baseline="0" dirty="0"/>
              <a:t> the allocated and new free blocks!</a:t>
            </a:r>
            <a:endParaRPr lang="en-US" dirty="0"/>
          </a:p>
          <a:p>
            <a:endParaRPr lang="en-US" dirty="0"/>
          </a:p>
        </p:txBody>
      </p:sp>
      <p:sp>
        <p:nvSpPr>
          <p:cNvPr id="4" name="Slide Number Placeholder 3"/>
          <p:cNvSpPr>
            <a:spLocks noGrp="1"/>
          </p:cNvSpPr>
          <p:nvPr>
            <p:ph type="sldNum" sz="quarter" idx="10"/>
          </p:nvPr>
        </p:nvSpPr>
        <p:spPr/>
        <p:txBody>
          <a:bodyPr/>
          <a:lstStyle/>
          <a:p>
            <a:fld id="{BC62D05B-7092-47BD-9C13-F0337E5C71AF}" type="slidenum">
              <a:rPr lang="en-US" smtClean="0"/>
              <a:t>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369622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pointers updated, one fewer list node.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Don’t forget</a:t>
            </a:r>
            <a:r>
              <a:rPr lang="en-US" baseline="0" dirty="0"/>
              <a:t> to create the boundary tags for </a:t>
            </a:r>
            <a:r>
              <a:rPr lang="en-US" i="0" baseline="0" dirty="0"/>
              <a:t>the allocated block!</a:t>
            </a:r>
            <a:endParaRPr lang="en-US" dirty="0"/>
          </a:p>
        </p:txBody>
      </p:sp>
      <p:sp>
        <p:nvSpPr>
          <p:cNvPr id="4" name="Slide Number Placeholder 3"/>
          <p:cNvSpPr>
            <a:spLocks noGrp="1"/>
          </p:cNvSpPr>
          <p:nvPr>
            <p:ph type="sldNum" sz="quarter" idx="10"/>
          </p:nvPr>
        </p:nvSpPr>
        <p:spPr/>
        <p:txBody>
          <a:bodyPr/>
          <a:lstStyle/>
          <a:p>
            <a:fld id="{BC62D05B-7092-47BD-9C13-F0337E5C71AF}" type="slidenum">
              <a:rPr lang="en-US" smtClean="0"/>
              <a:t>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985619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order of free list is up to you! Not linear with memory</a:t>
            </a:r>
          </a:p>
          <a:p>
            <a:r>
              <a:rPr lang="en-US" dirty="0"/>
              <a:t>We do LIFO (stack)</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BC62D05B-7092-47BD-9C13-F0337E5C71AF}" type="slidenum">
              <a:rPr lang="en-US" smtClean="0"/>
              <a:t>10</a:t>
            </a:fld>
            <a:endParaRPr lang="en-US"/>
          </a:p>
        </p:txBody>
      </p:sp>
    </p:spTree>
    <p:extLst>
      <p:ext uri="{BB962C8B-B14F-4D97-AF65-F5344CB8AC3E}">
        <p14:creationId xmlns:p14="http://schemas.microsoft.com/office/powerpoint/2010/main" val="218141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Still use header and footer</a:t>
            </a:r>
          </a:p>
        </p:txBody>
      </p:sp>
      <p:sp>
        <p:nvSpPr>
          <p:cNvPr id="4" name="Slide Number Placeholder 3"/>
          <p:cNvSpPr>
            <a:spLocks noGrp="1"/>
          </p:cNvSpPr>
          <p:nvPr>
            <p:ph type="sldNum" sz="quarter" idx="10"/>
          </p:nvPr>
        </p:nvSpPr>
        <p:spPr/>
        <p:txBody>
          <a:bodyPr/>
          <a:lstStyle/>
          <a:p>
            <a:fld id="{BC62D05B-7092-47BD-9C13-F0337E5C71AF}" type="slidenum">
              <a:rPr lang="en-US" smtClean="0"/>
              <a:t>11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13197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0F00AE6E-C483-4C75-BDA9-8B13FA0D6F81}" type="slidenum">
              <a:rPr lang="en-US" smtClean="0"/>
              <a:t>‹#›</a:t>
            </a:fld>
            <a:endParaRPr lang="en-US"/>
          </a:p>
        </p:txBody>
      </p:sp>
    </p:spTree>
    <p:extLst>
      <p:ext uri="{BB962C8B-B14F-4D97-AF65-F5344CB8AC3E}">
        <p14:creationId xmlns:p14="http://schemas.microsoft.com/office/powerpoint/2010/main" val="143103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0F00AE6E-C483-4C75-BDA9-8B13FA0D6F81}" type="slidenum">
              <a:rPr lang="en-US" smtClean="0"/>
              <a:t>‹#›</a:t>
            </a:fld>
            <a:endParaRPr lang="en-US"/>
          </a:p>
        </p:txBody>
      </p:sp>
    </p:spTree>
    <p:extLst>
      <p:ext uri="{BB962C8B-B14F-4D97-AF65-F5344CB8AC3E}">
        <p14:creationId xmlns:p14="http://schemas.microsoft.com/office/powerpoint/2010/main" val="4228794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0F00AE6E-C483-4C75-BDA9-8B13FA0D6F81}"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8533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0F00AE6E-C483-4C75-BDA9-8B13FA0D6F81}" type="slidenum">
              <a:rPr lang="en-US" smtClean="0"/>
              <a:t>‹#›</a:t>
            </a:fld>
            <a:endParaRPr lang="en-US"/>
          </a:p>
        </p:txBody>
      </p:sp>
    </p:spTree>
    <p:extLst>
      <p:ext uri="{BB962C8B-B14F-4D97-AF65-F5344CB8AC3E}">
        <p14:creationId xmlns:p14="http://schemas.microsoft.com/office/powerpoint/2010/main" val="1455768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F00AE6E-C483-4C75-BDA9-8B13FA0D6F81}" type="slidenum">
              <a:rPr lang="en-US" smtClean="0"/>
              <a:t>‹#›</a:t>
            </a:fld>
            <a:endParaRPr lang="en-US"/>
          </a:p>
        </p:txBody>
      </p:sp>
    </p:spTree>
    <p:extLst>
      <p:ext uri="{BB962C8B-B14F-4D97-AF65-F5344CB8AC3E}">
        <p14:creationId xmlns:p14="http://schemas.microsoft.com/office/powerpoint/2010/main" val="39060287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0F00AE6E-C483-4C75-BDA9-8B13FA0D6F81}" type="slidenum">
              <a:rPr lang="en-US" smtClean="0"/>
              <a:t>‹#›</a:t>
            </a:fld>
            <a:endParaRPr lang="en-US"/>
          </a:p>
        </p:txBody>
      </p:sp>
      <p:sp>
        <p:nvSpPr>
          <p:cNvPr id="9" name="Rectangle 8"/>
          <p:cNvSpPr>
            <a:spLocks noChangeArrowheads="1"/>
          </p:cNvSpPr>
          <p:nvPr/>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6" name="TextBox 15"/>
          <p:cNvSpPr txBox="1"/>
          <p:nvPr/>
        </p:nvSpPr>
        <p:spPr>
          <a:xfrm>
            <a:off x="7843643" y="-2231"/>
            <a:ext cx="1300357" cy="230832"/>
          </a:xfrm>
          <a:prstGeom prst="rect">
            <a:avLst/>
          </a:prstGeom>
          <a:noFill/>
        </p:spPr>
        <p:txBody>
          <a:bodyPr wrap="none" rtlCol="0">
            <a:spAutoFit/>
          </a:bodyPr>
          <a:lstStyle/>
          <a:p>
            <a:pPr algn="r"/>
            <a:r>
              <a:rPr lang="en-US" sz="900" b="0" i="0" dirty="0">
                <a:solidFill>
                  <a:schemeClr val="bg1"/>
                </a:solidFill>
                <a:latin typeface="Roboto Regular" charset="0"/>
                <a:ea typeface="Roboto Regular" charset="0"/>
                <a:cs typeface="Roboto Regular" charset="0"/>
              </a:rPr>
              <a:t>CSE351</a:t>
            </a:r>
            <a:r>
              <a:rPr lang="en-US" sz="900" b="0" i="0" baseline="0" dirty="0">
                <a:solidFill>
                  <a:schemeClr val="bg1"/>
                </a:solidFill>
                <a:latin typeface="Roboto Regular" charset="0"/>
                <a:ea typeface="Roboto Regular" charset="0"/>
                <a:cs typeface="Roboto Regular" charset="0"/>
              </a:rPr>
              <a:t>, </a:t>
            </a:r>
            <a:r>
              <a:rPr lang="en-US" sz="900" b="0" i="0" dirty="0">
                <a:solidFill>
                  <a:schemeClr val="bg1"/>
                </a:solidFill>
                <a:latin typeface="Roboto Regular" charset="0"/>
                <a:ea typeface="Roboto Regular" charset="0"/>
                <a:cs typeface="Roboto Regular" charset="0"/>
              </a:rPr>
              <a:t>Winter 2019</a:t>
            </a:r>
          </a:p>
        </p:txBody>
      </p:sp>
      <p:sp>
        <p:nvSpPr>
          <p:cNvPr id="22" name="TextBox 21"/>
          <p:cNvSpPr txBox="1"/>
          <p:nvPr/>
        </p:nvSpPr>
        <p:spPr>
          <a:xfrm>
            <a:off x="3796801" y="-2231"/>
            <a:ext cx="1550425" cy="230832"/>
          </a:xfrm>
          <a:prstGeom prst="rect">
            <a:avLst/>
          </a:prstGeom>
          <a:noFill/>
        </p:spPr>
        <p:txBody>
          <a:bodyPr wrap="none" rtlCol="0">
            <a:spAutoFit/>
          </a:bodyPr>
          <a:lstStyle/>
          <a:p>
            <a:pPr algn="ctr"/>
            <a:r>
              <a:rPr lang="en-US" sz="900" b="0" i="0" dirty="0">
                <a:solidFill>
                  <a:schemeClr val="bg1"/>
                </a:solidFill>
                <a:latin typeface="Roboto Regular" charset="0"/>
                <a:ea typeface="Roboto Regular" charset="0"/>
                <a:cs typeface="Roboto Regular" charset="0"/>
              </a:rPr>
              <a:t>L25:  Memory Allocation</a:t>
            </a:r>
            <a:r>
              <a:rPr lang="en-US" sz="900" b="0" i="0" baseline="0" dirty="0">
                <a:solidFill>
                  <a:schemeClr val="bg1"/>
                </a:solidFill>
                <a:latin typeface="Roboto Regular" charset="0"/>
                <a:ea typeface="Roboto Regular" charset="0"/>
                <a:cs typeface="Roboto Regular" charset="0"/>
              </a:rPr>
              <a:t> III</a:t>
            </a:r>
            <a:endParaRPr lang="en-US" sz="900" b="0" i="0" dirty="0">
              <a:solidFill>
                <a:schemeClr val="bg1"/>
              </a:solidFill>
              <a:latin typeface="Roboto Regular" charset="0"/>
              <a:ea typeface="Roboto Regular" charset="0"/>
              <a:cs typeface="Roboto Regular" charset="0"/>
            </a:endParaRPr>
          </a:p>
        </p:txBody>
      </p:sp>
    </p:spTree>
    <p:extLst>
      <p:ext uri="{BB962C8B-B14F-4D97-AF65-F5344CB8AC3E}">
        <p14:creationId xmlns:p14="http://schemas.microsoft.com/office/powerpoint/2010/main" val="227861185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customXml" Target="../ink/ink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hyperlink" Target="https://xkcd.com/835/"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tags" Target="../tags/tag227.xml"/><Relationship Id="rId13" Type="http://schemas.openxmlformats.org/officeDocument/2006/relationships/tags" Target="../tags/tag232.xml"/><Relationship Id="rId18" Type="http://schemas.openxmlformats.org/officeDocument/2006/relationships/tags" Target="../tags/tag237.xml"/><Relationship Id="rId3" Type="http://schemas.openxmlformats.org/officeDocument/2006/relationships/tags" Target="../tags/tag222.xml"/><Relationship Id="rId21" Type="http://schemas.openxmlformats.org/officeDocument/2006/relationships/customXml" Target="../ink/ink9.xml"/><Relationship Id="rId7" Type="http://schemas.openxmlformats.org/officeDocument/2006/relationships/tags" Target="../tags/tag226.xml"/><Relationship Id="rId12" Type="http://schemas.openxmlformats.org/officeDocument/2006/relationships/tags" Target="../tags/tag231.xml"/><Relationship Id="rId17" Type="http://schemas.openxmlformats.org/officeDocument/2006/relationships/tags" Target="../tags/tag236.xml"/><Relationship Id="rId2" Type="http://schemas.openxmlformats.org/officeDocument/2006/relationships/tags" Target="../tags/tag221.xml"/><Relationship Id="rId16" Type="http://schemas.openxmlformats.org/officeDocument/2006/relationships/tags" Target="../tags/tag235.xml"/><Relationship Id="rId20" Type="http://schemas.openxmlformats.org/officeDocument/2006/relationships/notesSlide" Target="../notesSlides/notesSlide9.xml"/><Relationship Id="rId1" Type="http://schemas.openxmlformats.org/officeDocument/2006/relationships/tags" Target="../tags/tag220.xml"/><Relationship Id="rId6" Type="http://schemas.openxmlformats.org/officeDocument/2006/relationships/tags" Target="../tags/tag225.xml"/><Relationship Id="rId11" Type="http://schemas.openxmlformats.org/officeDocument/2006/relationships/tags" Target="../tags/tag230.xml"/><Relationship Id="rId5" Type="http://schemas.openxmlformats.org/officeDocument/2006/relationships/tags" Target="../tags/tag224.xml"/><Relationship Id="rId15" Type="http://schemas.openxmlformats.org/officeDocument/2006/relationships/tags" Target="../tags/tag234.xml"/><Relationship Id="rId10" Type="http://schemas.openxmlformats.org/officeDocument/2006/relationships/tags" Target="../tags/tag229.xml"/><Relationship Id="rId19" Type="http://schemas.openxmlformats.org/officeDocument/2006/relationships/slideLayout" Target="../slideLayouts/slideLayout2.xml"/><Relationship Id="rId4" Type="http://schemas.openxmlformats.org/officeDocument/2006/relationships/tags" Target="../tags/tag223.xml"/><Relationship Id="rId9" Type="http://schemas.openxmlformats.org/officeDocument/2006/relationships/tags" Target="../tags/tag228.xml"/><Relationship Id="rId14" Type="http://schemas.openxmlformats.org/officeDocument/2006/relationships/tags" Target="../tags/tag233.xml"/><Relationship Id="rId22" Type="http://schemas.openxmlformats.org/officeDocument/2006/relationships/image" Target="../media/image11.png"/></Relationships>
</file>

<file path=ppt/slides/_rels/slide12.xml.rels><?xml version="1.0" encoding="UTF-8" standalone="yes"?>
<Relationships xmlns="http://schemas.openxmlformats.org/package/2006/relationships"><Relationship Id="rId13" Type="http://schemas.openxmlformats.org/officeDocument/2006/relationships/tags" Target="../tags/tag250.xml"/><Relationship Id="rId18" Type="http://schemas.openxmlformats.org/officeDocument/2006/relationships/tags" Target="../tags/tag255.xml"/><Relationship Id="rId26" Type="http://schemas.openxmlformats.org/officeDocument/2006/relationships/tags" Target="../tags/tag263.xml"/><Relationship Id="rId39" Type="http://schemas.openxmlformats.org/officeDocument/2006/relationships/tags" Target="../tags/tag276.xml"/><Relationship Id="rId21" Type="http://schemas.openxmlformats.org/officeDocument/2006/relationships/tags" Target="../tags/tag258.xml"/><Relationship Id="rId34" Type="http://schemas.openxmlformats.org/officeDocument/2006/relationships/tags" Target="../tags/tag271.xml"/><Relationship Id="rId42" Type="http://schemas.openxmlformats.org/officeDocument/2006/relationships/tags" Target="../tags/tag279.xml"/><Relationship Id="rId47" Type="http://schemas.openxmlformats.org/officeDocument/2006/relationships/tags" Target="../tags/tag284.xml"/><Relationship Id="rId50" Type="http://schemas.openxmlformats.org/officeDocument/2006/relationships/tags" Target="../tags/tag287.xml"/><Relationship Id="rId55" Type="http://schemas.openxmlformats.org/officeDocument/2006/relationships/tags" Target="../tags/tag292.xml"/><Relationship Id="rId7" Type="http://schemas.openxmlformats.org/officeDocument/2006/relationships/tags" Target="../tags/tag244.xml"/><Relationship Id="rId2" Type="http://schemas.openxmlformats.org/officeDocument/2006/relationships/tags" Target="../tags/tag239.xml"/><Relationship Id="rId16" Type="http://schemas.openxmlformats.org/officeDocument/2006/relationships/tags" Target="../tags/tag253.xml"/><Relationship Id="rId29" Type="http://schemas.openxmlformats.org/officeDocument/2006/relationships/tags" Target="../tags/tag266.xml"/><Relationship Id="rId11" Type="http://schemas.openxmlformats.org/officeDocument/2006/relationships/tags" Target="../tags/tag248.xml"/><Relationship Id="rId24" Type="http://schemas.openxmlformats.org/officeDocument/2006/relationships/tags" Target="../tags/tag261.xml"/><Relationship Id="rId32" Type="http://schemas.openxmlformats.org/officeDocument/2006/relationships/tags" Target="../tags/tag269.xml"/><Relationship Id="rId37" Type="http://schemas.openxmlformats.org/officeDocument/2006/relationships/tags" Target="../tags/tag274.xml"/><Relationship Id="rId40" Type="http://schemas.openxmlformats.org/officeDocument/2006/relationships/tags" Target="../tags/tag277.xml"/><Relationship Id="rId45" Type="http://schemas.openxmlformats.org/officeDocument/2006/relationships/tags" Target="../tags/tag282.xml"/><Relationship Id="rId53" Type="http://schemas.openxmlformats.org/officeDocument/2006/relationships/tags" Target="../tags/tag290.xml"/><Relationship Id="rId58" Type="http://schemas.openxmlformats.org/officeDocument/2006/relationships/tags" Target="../tags/tag295.xml"/><Relationship Id="rId5" Type="http://schemas.openxmlformats.org/officeDocument/2006/relationships/tags" Target="../tags/tag242.xml"/><Relationship Id="rId61" Type="http://schemas.openxmlformats.org/officeDocument/2006/relationships/customXml" Target="../ink/ink10.xml"/><Relationship Id="rId19" Type="http://schemas.openxmlformats.org/officeDocument/2006/relationships/tags" Target="../tags/tag256.xml"/><Relationship Id="rId14" Type="http://schemas.openxmlformats.org/officeDocument/2006/relationships/tags" Target="../tags/tag251.xml"/><Relationship Id="rId22" Type="http://schemas.openxmlformats.org/officeDocument/2006/relationships/tags" Target="../tags/tag259.xml"/><Relationship Id="rId27" Type="http://schemas.openxmlformats.org/officeDocument/2006/relationships/tags" Target="../tags/tag264.xml"/><Relationship Id="rId30" Type="http://schemas.openxmlformats.org/officeDocument/2006/relationships/tags" Target="../tags/tag267.xml"/><Relationship Id="rId35" Type="http://schemas.openxmlformats.org/officeDocument/2006/relationships/tags" Target="../tags/tag272.xml"/><Relationship Id="rId43" Type="http://schemas.openxmlformats.org/officeDocument/2006/relationships/tags" Target="../tags/tag280.xml"/><Relationship Id="rId48" Type="http://schemas.openxmlformats.org/officeDocument/2006/relationships/tags" Target="../tags/tag285.xml"/><Relationship Id="rId56" Type="http://schemas.openxmlformats.org/officeDocument/2006/relationships/tags" Target="../tags/tag293.xml"/><Relationship Id="rId8" Type="http://schemas.openxmlformats.org/officeDocument/2006/relationships/tags" Target="../tags/tag245.xml"/><Relationship Id="rId51" Type="http://schemas.openxmlformats.org/officeDocument/2006/relationships/tags" Target="../tags/tag288.xml"/><Relationship Id="rId3" Type="http://schemas.openxmlformats.org/officeDocument/2006/relationships/tags" Target="../tags/tag240.xml"/><Relationship Id="rId12" Type="http://schemas.openxmlformats.org/officeDocument/2006/relationships/tags" Target="../tags/tag249.xml"/><Relationship Id="rId17" Type="http://schemas.openxmlformats.org/officeDocument/2006/relationships/tags" Target="../tags/tag254.xml"/><Relationship Id="rId25" Type="http://schemas.openxmlformats.org/officeDocument/2006/relationships/tags" Target="../tags/tag262.xml"/><Relationship Id="rId33" Type="http://schemas.openxmlformats.org/officeDocument/2006/relationships/tags" Target="../tags/tag270.xml"/><Relationship Id="rId38" Type="http://schemas.openxmlformats.org/officeDocument/2006/relationships/tags" Target="../tags/tag275.xml"/><Relationship Id="rId46" Type="http://schemas.openxmlformats.org/officeDocument/2006/relationships/tags" Target="../tags/tag283.xml"/><Relationship Id="rId59" Type="http://schemas.openxmlformats.org/officeDocument/2006/relationships/slideLayout" Target="../slideLayouts/slideLayout2.xml"/><Relationship Id="rId20" Type="http://schemas.openxmlformats.org/officeDocument/2006/relationships/tags" Target="../tags/tag257.xml"/><Relationship Id="rId41" Type="http://schemas.openxmlformats.org/officeDocument/2006/relationships/tags" Target="../tags/tag278.xml"/><Relationship Id="rId54" Type="http://schemas.openxmlformats.org/officeDocument/2006/relationships/tags" Target="../tags/tag291.xml"/><Relationship Id="rId62" Type="http://schemas.openxmlformats.org/officeDocument/2006/relationships/image" Target="../media/image12.png"/><Relationship Id="rId1" Type="http://schemas.openxmlformats.org/officeDocument/2006/relationships/tags" Target="../tags/tag238.xml"/><Relationship Id="rId6" Type="http://schemas.openxmlformats.org/officeDocument/2006/relationships/tags" Target="../tags/tag243.xml"/><Relationship Id="rId15" Type="http://schemas.openxmlformats.org/officeDocument/2006/relationships/tags" Target="../tags/tag252.xml"/><Relationship Id="rId23" Type="http://schemas.openxmlformats.org/officeDocument/2006/relationships/tags" Target="../tags/tag260.xml"/><Relationship Id="rId28" Type="http://schemas.openxmlformats.org/officeDocument/2006/relationships/tags" Target="../tags/tag265.xml"/><Relationship Id="rId36" Type="http://schemas.openxmlformats.org/officeDocument/2006/relationships/tags" Target="../tags/tag273.xml"/><Relationship Id="rId49" Type="http://schemas.openxmlformats.org/officeDocument/2006/relationships/tags" Target="../tags/tag286.xml"/><Relationship Id="rId57" Type="http://schemas.openxmlformats.org/officeDocument/2006/relationships/tags" Target="../tags/tag294.xml"/><Relationship Id="rId10" Type="http://schemas.openxmlformats.org/officeDocument/2006/relationships/tags" Target="../tags/tag247.xml"/><Relationship Id="rId31" Type="http://schemas.openxmlformats.org/officeDocument/2006/relationships/tags" Target="../tags/tag268.xml"/><Relationship Id="rId44" Type="http://schemas.openxmlformats.org/officeDocument/2006/relationships/tags" Target="../tags/tag281.xml"/><Relationship Id="rId52" Type="http://schemas.openxmlformats.org/officeDocument/2006/relationships/tags" Target="../tags/tag289.xml"/><Relationship Id="rId60" Type="http://schemas.openxmlformats.org/officeDocument/2006/relationships/notesSlide" Target="../notesSlides/notesSlide10.xml"/><Relationship Id="rId4" Type="http://schemas.openxmlformats.org/officeDocument/2006/relationships/tags" Target="../tags/tag241.xml"/><Relationship Id="rId9" Type="http://schemas.openxmlformats.org/officeDocument/2006/relationships/tags" Target="../tags/tag246.xml"/></Relationships>
</file>

<file path=ppt/slides/_rels/slide13.xml.rels><?xml version="1.0" encoding="UTF-8" standalone="yes"?>
<Relationships xmlns="http://schemas.openxmlformats.org/package/2006/relationships"><Relationship Id="rId26" Type="http://schemas.openxmlformats.org/officeDocument/2006/relationships/tags" Target="../tags/tag321.xml"/><Relationship Id="rId21" Type="http://schemas.openxmlformats.org/officeDocument/2006/relationships/tags" Target="../tags/tag316.xml"/><Relationship Id="rId42" Type="http://schemas.openxmlformats.org/officeDocument/2006/relationships/tags" Target="../tags/tag337.xml"/><Relationship Id="rId47" Type="http://schemas.openxmlformats.org/officeDocument/2006/relationships/tags" Target="../tags/tag342.xml"/><Relationship Id="rId63" Type="http://schemas.openxmlformats.org/officeDocument/2006/relationships/tags" Target="../tags/tag358.xml"/><Relationship Id="rId68" Type="http://schemas.openxmlformats.org/officeDocument/2006/relationships/tags" Target="../tags/tag363.xml"/><Relationship Id="rId84" Type="http://schemas.openxmlformats.org/officeDocument/2006/relationships/tags" Target="../tags/tag379.xml"/><Relationship Id="rId89" Type="http://schemas.openxmlformats.org/officeDocument/2006/relationships/tags" Target="../tags/tag384.xml"/><Relationship Id="rId16" Type="http://schemas.openxmlformats.org/officeDocument/2006/relationships/tags" Target="../tags/tag311.xml"/><Relationship Id="rId11" Type="http://schemas.openxmlformats.org/officeDocument/2006/relationships/tags" Target="../tags/tag306.xml"/><Relationship Id="rId32" Type="http://schemas.openxmlformats.org/officeDocument/2006/relationships/tags" Target="../tags/tag327.xml"/><Relationship Id="rId37" Type="http://schemas.openxmlformats.org/officeDocument/2006/relationships/tags" Target="../tags/tag332.xml"/><Relationship Id="rId53" Type="http://schemas.openxmlformats.org/officeDocument/2006/relationships/tags" Target="../tags/tag348.xml"/><Relationship Id="rId58" Type="http://schemas.openxmlformats.org/officeDocument/2006/relationships/tags" Target="../tags/tag353.xml"/><Relationship Id="rId74" Type="http://schemas.openxmlformats.org/officeDocument/2006/relationships/tags" Target="../tags/tag369.xml"/><Relationship Id="rId79" Type="http://schemas.openxmlformats.org/officeDocument/2006/relationships/tags" Target="../tags/tag374.xml"/><Relationship Id="rId5" Type="http://schemas.openxmlformats.org/officeDocument/2006/relationships/tags" Target="../tags/tag300.xml"/><Relationship Id="rId90" Type="http://schemas.openxmlformats.org/officeDocument/2006/relationships/tags" Target="../tags/tag385.xml"/><Relationship Id="rId95" Type="http://schemas.openxmlformats.org/officeDocument/2006/relationships/slideLayout" Target="../slideLayouts/slideLayout2.xml"/><Relationship Id="rId22" Type="http://schemas.openxmlformats.org/officeDocument/2006/relationships/tags" Target="../tags/tag317.xml"/><Relationship Id="rId27" Type="http://schemas.openxmlformats.org/officeDocument/2006/relationships/tags" Target="../tags/tag322.xml"/><Relationship Id="rId43" Type="http://schemas.openxmlformats.org/officeDocument/2006/relationships/tags" Target="../tags/tag338.xml"/><Relationship Id="rId48" Type="http://schemas.openxmlformats.org/officeDocument/2006/relationships/tags" Target="../tags/tag343.xml"/><Relationship Id="rId64" Type="http://schemas.openxmlformats.org/officeDocument/2006/relationships/tags" Target="../tags/tag359.xml"/><Relationship Id="rId69" Type="http://schemas.openxmlformats.org/officeDocument/2006/relationships/tags" Target="../tags/tag364.xml"/><Relationship Id="rId80" Type="http://schemas.openxmlformats.org/officeDocument/2006/relationships/tags" Target="../tags/tag375.xml"/><Relationship Id="rId85" Type="http://schemas.openxmlformats.org/officeDocument/2006/relationships/tags" Target="../tags/tag380.xml"/><Relationship Id="rId3" Type="http://schemas.openxmlformats.org/officeDocument/2006/relationships/tags" Target="../tags/tag298.xml"/><Relationship Id="rId12" Type="http://schemas.openxmlformats.org/officeDocument/2006/relationships/tags" Target="../tags/tag307.xml"/><Relationship Id="rId17" Type="http://schemas.openxmlformats.org/officeDocument/2006/relationships/tags" Target="../tags/tag312.xml"/><Relationship Id="rId25" Type="http://schemas.openxmlformats.org/officeDocument/2006/relationships/tags" Target="../tags/tag320.xml"/><Relationship Id="rId33" Type="http://schemas.openxmlformats.org/officeDocument/2006/relationships/tags" Target="../tags/tag328.xml"/><Relationship Id="rId38" Type="http://schemas.openxmlformats.org/officeDocument/2006/relationships/tags" Target="../tags/tag333.xml"/><Relationship Id="rId46" Type="http://schemas.openxmlformats.org/officeDocument/2006/relationships/tags" Target="../tags/tag341.xml"/><Relationship Id="rId59" Type="http://schemas.openxmlformats.org/officeDocument/2006/relationships/tags" Target="../tags/tag354.xml"/><Relationship Id="rId67" Type="http://schemas.openxmlformats.org/officeDocument/2006/relationships/tags" Target="../tags/tag362.xml"/><Relationship Id="rId20" Type="http://schemas.openxmlformats.org/officeDocument/2006/relationships/tags" Target="../tags/tag315.xml"/><Relationship Id="rId41" Type="http://schemas.openxmlformats.org/officeDocument/2006/relationships/tags" Target="../tags/tag336.xml"/><Relationship Id="rId54" Type="http://schemas.openxmlformats.org/officeDocument/2006/relationships/tags" Target="../tags/tag349.xml"/><Relationship Id="rId62" Type="http://schemas.openxmlformats.org/officeDocument/2006/relationships/tags" Target="../tags/tag357.xml"/><Relationship Id="rId70" Type="http://schemas.openxmlformats.org/officeDocument/2006/relationships/tags" Target="../tags/tag365.xml"/><Relationship Id="rId75" Type="http://schemas.openxmlformats.org/officeDocument/2006/relationships/tags" Target="../tags/tag370.xml"/><Relationship Id="rId83" Type="http://schemas.openxmlformats.org/officeDocument/2006/relationships/tags" Target="../tags/tag378.xml"/><Relationship Id="rId88" Type="http://schemas.openxmlformats.org/officeDocument/2006/relationships/tags" Target="../tags/tag383.xml"/><Relationship Id="rId91" Type="http://schemas.openxmlformats.org/officeDocument/2006/relationships/tags" Target="../tags/tag386.xml"/><Relationship Id="rId96" Type="http://schemas.openxmlformats.org/officeDocument/2006/relationships/notesSlide" Target="../notesSlides/notesSlide11.xml"/><Relationship Id="rId1" Type="http://schemas.openxmlformats.org/officeDocument/2006/relationships/tags" Target="../tags/tag296.xml"/><Relationship Id="rId6" Type="http://schemas.openxmlformats.org/officeDocument/2006/relationships/tags" Target="../tags/tag301.xml"/><Relationship Id="rId15" Type="http://schemas.openxmlformats.org/officeDocument/2006/relationships/tags" Target="../tags/tag310.xml"/><Relationship Id="rId23" Type="http://schemas.openxmlformats.org/officeDocument/2006/relationships/tags" Target="../tags/tag318.xml"/><Relationship Id="rId28" Type="http://schemas.openxmlformats.org/officeDocument/2006/relationships/tags" Target="../tags/tag323.xml"/><Relationship Id="rId36" Type="http://schemas.openxmlformats.org/officeDocument/2006/relationships/tags" Target="../tags/tag331.xml"/><Relationship Id="rId49" Type="http://schemas.openxmlformats.org/officeDocument/2006/relationships/tags" Target="../tags/tag344.xml"/><Relationship Id="rId57" Type="http://schemas.openxmlformats.org/officeDocument/2006/relationships/tags" Target="../tags/tag352.xml"/><Relationship Id="rId10" Type="http://schemas.openxmlformats.org/officeDocument/2006/relationships/tags" Target="../tags/tag305.xml"/><Relationship Id="rId31" Type="http://schemas.openxmlformats.org/officeDocument/2006/relationships/tags" Target="../tags/tag326.xml"/><Relationship Id="rId44" Type="http://schemas.openxmlformats.org/officeDocument/2006/relationships/tags" Target="../tags/tag339.xml"/><Relationship Id="rId52" Type="http://schemas.openxmlformats.org/officeDocument/2006/relationships/tags" Target="../tags/tag347.xml"/><Relationship Id="rId60" Type="http://schemas.openxmlformats.org/officeDocument/2006/relationships/tags" Target="../tags/tag355.xml"/><Relationship Id="rId65" Type="http://schemas.openxmlformats.org/officeDocument/2006/relationships/tags" Target="../tags/tag360.xml"/><Relationship Id="rId73" Type="http://schemas.openxmlformats.org/officeDocument/2006/relationships/tags" Target="../tags/tag368.xml"/><Relationship Id="rId78" Type="http://schemas.openxmlformats.org/officeDocument/2006/relationships/tags" Target="../tags/tag373.xml"/><Relationship Id="rId81" Type="http://schemas.openxmlformats.org/officeDocument/2006/relationships/tags" Target="../tags/tag376.xml"/><Relationship Id="rId86" Type="http://schemas.openxmlformats.org/officeDocument/2006/relationships/tags" Target="../tags/tag381.xml"/><Relationship Id="rId94" Type="http://schemas.openxmlformats.org/officeDocument/2006/relationships/tags" Target="../tags/tag389.xml"/><Relationship Id="rId4" Type="http://schemas.openxmlformats.org/officeDocument/2006/relationships/tags" Target="../tags/tag299.xml"/><Relationship Id="rId9" Type="http://schemas.openxmlformats.org/officeDocument/2006/relationships/tags" Target="../tags/tag304.xml"/><Relationship Id="rId13" Type="http://schemas.openxmlformats.org/officeDocument/2006/relationships/tags" Target="../tags/tag308.xml"/><Relationship Id="rId18" Type="http://schemas.openxmlformats.org/officeDocument/2006/relationships/tags" Target="../tags/tag313.xml"/><Relationship Id="rId39" Type="http://schemas.openxmlformats.org/officeDocument/2006/relationships/tags" Target="../tags/tag334.xml"/><Relationship Id="rId34" Type="http://schemas.openxmlformats.org/officeDocument/2006/relationships/tags" Target="../tags/tag329.xml"/><Relationship Id="rId50" Type="http://schemas.openxmlformats.org/officeDocument/2006/relationships/tags" Target="../tags/tag345.xml"/><Relationship Id="rId55" Type="http://schemas.openxmlformats.org/officeDocument/2006/relationships/tags" Target="../tags/tag350.xml"/><Relationship Id="rId76" Type="http://schemas.openxmlformats.org/officeDocument/2006/relationships/tags" Target="../tags/tag371.xml"/><Relationship Id="rId97" Type="http://schemas.openxmlformats.org/officeDocument/2006/relationships/customXml" Target="../ink/ink11.xml"/><Relationship Id="rId7" Type="http://schemas.openxmlformats.org/officeDocument/2006/relationships/tags" Target="../tags/tag302.xml"/><Relationship Id="rId71" Type="http://schemas.openxmlformats.org/officeDocument/2006/relationships/tags" Target="../tags/tag366.xml"/><Relationship Id="rId92" Type="http://schemas.openxmlformats.org/officeDocument/2006/relationships/tags" Target="../tags/tag387.xml"/><Relationship Id="rId2" Type="http://schemas.openxmlformats.org/officeDocument/2006/relationships/tags" Target="../tags/tag297.xml"/><Relationship Id="rId29" Type="http://schemas.openxmlformats.org/officeDocument/2006/relationships/tags" Target="../tags/tag324.xml"/><Relationship Id="rId24" Type="http://schemas.openxmlformats.org/officeDocument/2006/relationships/tags" Target="../tags/tag319.xml"/><Relationship Id="rId40" Type="http://schemas.openxmlformats.org/officeDocument/2006/relationships/tags" Target="../tags/tag335.xml"/><Relationship Id="rId45" Type="http://schemas.openxmlformats.org/officeDocument/2006/relationships/tags" Target="../tags/tag340.xml"/><Relationship Id="rId66" Type="http://schemas.openxmlformats.org/officeDocument/2006/relationships/tags" Target="../tags/tag361.xml"/><Relationship Id="rId87" Type="http://schemas.openxmlformats.org/officeDocument/2006/relationships/tags" Target="../tags/tag382.xml"/><Relationship Id="rId61" Type="http://schemas.openxmlformats.org/officeDocument/2006/relationships/tags" Target="../tags/tag356.xml"/><Relationship Id="rId82" Type="http://schemas.openxmlformats.org/officeDocument/2006/relationships/tags" Target="../tags/tag377.xml"/><Relationship Id="rId19" Type="http://schemas.openxmlformats.org/officeDocument/2006/relationships/tags" Target="../tags/tag314.xml"/><Relationship Id="rId14" Type="http://schemas.openxmlformats.org/officeDocument/2006/relationships/tags" Target="../tags/tag309.xml"/><Relationship Id="rId30" Type="http://schemas.openxmlformats.org/officeDocument/2006/relationships/tags" Target="../tags/tag325.xml"/><Relationship Id="rId35" Type="http://schemas.openxmlformats.org/officeDocument/2006/relationships/tags" Target="../tags/tag330.xml"/><Relationship Id="rId56" Type="http://schemas.openxmlformats.org/officeDocument/2006/relationships/tags" Target="../tags/tag351.xml"/><Relationship Id="rId77" Type="http://schemas.openxmlformats.org/officeDocument/2006/relationships/tags" Target="../tags/tag372.xml"/><Relationship Id="rId8" Type="http://schemas.openxmlformats.org/officeDocument/2006/relationships/tags" Target="../tags/tag303.xml"/><Relationship Id="rId51" Type="http://schemas.openxmlformats.org/officeDocument/2006/relationships/tags" Target="../tags/tag346.xml"/><Relationship Id="rId72" Type="http://schemas.openxmlformats.org/officeDocument/2006/relationships/tags" Target="../tags/tag367.xml"/><Relationship Id="rId93" Type="http://schemas.openxmlformats.org/officeDocument/2006/relationships/tags" Target="../tags/tag388.xml"/><Relationship Id="rId98" Type="http://schemas.openxmlformats.org/officeDocument/2006/relationships/image" Target="../media/image13.png"/></Relationships>
</file>

<file path=ppt/slides/_rels/slide14.xml.rels><?xml version="1.0" encoding="UTF-8" standalone="yes"?>
<Relationships xmlns="http://schemas.openxmlformats.org/package/2006/relationships"><Relationship Id="rId26" Type="http://schemas.openxmlformats.org/officeDocument/2006/relationships/tags" Target="../tags/tag415.xml"/><Relationship Id="rId21" Type="http://schemas.openxmlformats.org/officeDocument/2006/relationships/tags" Target="../tags/tag410.xml"/><Relationship Id="rId42" Type="http://schemas.openxmlformats.org/officeDocument/2006/relationships/tags" Target="../tags/tag431.xml"/><Relationship Id="rId47" Type="http://schemas.openxmlformats.org/officeDocument/2006/relationships/tags" Target="../tags/tag436.xml"/><Relationship Id="rId63" Type="http://schemas.openxmlformats.org/officeDocument/2006/relationships/tags" Target="../tags/tag452.xml"/><Relationship Id="rId68" Type="http://schemas.openxmlformats.org/officeDocument/2006/relationships/tags" Target="../tags/tag457.xml"/><Relationship Id="rId84" Type="http://schemas.openxmlformats.org/officeDocument/2006/relationships/tags" Target="../tags/tag473.xml"/><Relationship Id="rId89" Type="http://schemas.openxmlformats.org/officeDocument/2006/relationships/tags" Target="../tags/tag478.xml"/><Relationship Id="rId16" Type="http://schemas.openxmlformats.org/officeDocument/2006/relationships/tags" Target="../tags/tag405.xml"/><Relationship Id="rId11" Type="http://schemas.openxmlformats.org/officeDocument/2006/relationships/tags" Target="../tags/tag400.xml"/><Relationship Id="rId32" Type="http://schemas.openxmlformats.org/officeDocument/2006/relationships/tags" Target="../tags/tag421.xml"/><Relationship Id="rId37" Type="http://schemas.openxmlformats.org/officeDocument/2006/relationships/tags" Target="../tags/tag426.xml"/><Relationship Id="rId53" Type="http://schemas.openxmlformats.org/officeDocument/2006/relationships/tags" Target="../tags/tag442.xml"/><Relationship Id="rId58" Type="http://schemas.openxmlformats.org/officeDocument/2006/relationships/tags" Target="../tags/tag447.xml"/><Relationship Id="rId74" Type="http://schemas.openxmlformats.org/officeDocument/2006/relationships/tags" Target="../tags/tag463.xml"/><Relationship Id="rId79" Type="http://schemas.openxmlformats.org/officeDocument/2006/relationships/tags" Target="../tags/tag468.xml"/><Relationship Id="rId5" Type="http://schemas.openxmlformats.org/officeDocument/2006/relationships/tags" Target="../tags/tag394.xml"/><Relationship Id="rId90" Type="http://schemas.openxmlformats.org/officeDocument/2006/relationships/tags" Target="../tags/tag479.xml"/><Relationship Id="rId95" Type="http://schemas.openxmlformats.org/officeDocument/2006/relationships/slideLayout" Target="../slideLayouts/slideLayout2.xml"/><Relationship Id="rId22" Type="http://schemas.openxmlformats.org/officeDocument/2006/relationships/tags" Target="../tags/tag411.xml"/><Relationship Id="rId27" Type="http://schemas.openxmlformats.org/officeDocument/2006/relationships/tags" Target="../tags/tag416.xml"/><Relationship Id="rId43" Type="http://schemas.openxmlformats.org/officeDocument/2006/relationships/tags" Target="../tags/tag432.xml"/><Relationship Id="rId48" Type="http://schemas.openxmlformats.org/officeDocument/2006/relationships/tags" Target="../tags/tag437.xml"/><Relationship Id="rId64" Type="http://schemas.openxmlformats.org/officeDocument/2006/relationships/tags" Target="../tags/tag453.xml"/><Relationship Id="rId69" Type="http://schemas.openxmlformats.org/officeDocument/2006/relationships/tags" Target="../tags/tag458.xml"/><Relationship Id="rId8" Type="http://schemas.openxmlformats.org/officeDocument/2006/relationships/tags" Target="../tags/tag397.xml"/><Relationship Id="rId51" Type="http://schemas.openxmlformats.org/officeDocument/2006/relationships/tags" Target="../tags/tag440.xml"/><Relationship Id="rId72" Type="http://schemas.openxmlformats.org/officeDocument/2006/relationships/tags" Target="../tags/tag461.xml"/><Relationship Id="rId80" Type="http://schemas.openxmlformats.org/officeDocument/2006/relationships/tags" Target="../tags/tag469.xml"/><Relationship Id="rId85" Type="http://schemas.openxmlformats.org/officeDocument/2006/relationships/tags" Target="../tags/tag474.xml"/><Relationship Id="rId93" Type="http://schemas.openxmlformats.org/officeDocument/2006/relationships/tags" Target="../tags/tag482.xml"/><Relationship Id="rId3" Type="http://schemas.openxmlformats.org/officeDocument/2006/relationships/tags" Target="../tags/tag392.xml"/><Relationship Id="rId12" Type="http://schemas.openxmlformats.org/officeDocument/2006/relationships/tags" Target="../tags/tag401.xml"/><Relationship Id="rId17" Type="http://schemas.openxmlformats.org/officeDocument/2006/relationships/tags" Target="../tags/tag406.xml"/><Relationship Id="rId25" Type="http://schemas.openxmlformats.org/officeDocument/2006/relationships/tags" Target="../tags/tag414.xml"/><Relationship Id="rId33" Type="http://schemas.openxmlformats.org/officeDocument/2006/relationships/tags" Target="../tags/tag422.xml"/><Relationship Id="rId38" Type="http://schemas.openxmlformats.org/officeDocument/2006/relationships/tags" Target="../tags/tag427.xml"/><Relationship Id="rId46" Type="http://schemas.openxmlformats.org/officeDocument/2006/relationships/tags" Target="../tags/tag435.xml"/><Relationship Id="rId59" Type="http://schemas.openxmlformats.org/officeDocument/2006/relationships/tags" Target="../tags/tag448.xml"/><Relationship Id="rId67" Type="http://schemas.openxmlformats.org/officeDocument/2006/relationships/tags" Target="../tags/tag456.xml"/><Relationship Id="rId20" Type="http://schemas.openxmlformats.org/officeDocument/2006/relationships/tags" Target="../tags/tag409.xml"/><Relationship Id="rId41" Type="http://schemas.openxmlformats.org/officeDocument/2006/relationships/tags" Target="../tags/tag430.xml"/><Relationship Id="rId54" Type="http://schemas.openxmlformats.org/officeDocument/2006/relationships/tags" Target="../tags/tag443.xml"/><Relationship Id="rId62" Type="http://schemas.openxmlformats.org/officeDocument/2006/relationships/tags" Target="../tags/tag451.xml"/><Relationship Id="rId70" Type="http://schemas.openxmlformats.org/officeDocument/2006/relationships/tags" Target="../tags/tag459.xml"/><Relationship Id="rId75" Type="http://schemas.openxmlformats.org/officeDocument/2006/relationships/tags" Target="../tags/tag464.xml"/><Relationship Id="rId83" Type="http://schemas.openxmlformats.org/officeDocument/2006/relationships/tags" Target="../tags/tag472.xml"/><Relationship Id="rId88" Type="http://schemas.openxmlformats.org/officeDocument/2006/relationships/tags" Target="../tags/tag477.xml"/><Relationship Id="rId91" Type="http://schemas.openxmlformats.org/officeDocument/2006/relationships/tags" Target="../tags/tag480.xml"/><Relationship Id="rId96" Type="http://schemas.openxmlformats.org/officeDocument/2006/relationships/notesSlide" Target="../notesSlides/notesSlide12.xml"/><Relationship Id="rId1" Type="http://schemas.openxmlformats.org/officeDocument/2006/relationships/tags" Target="../tags/tag390.xml"/><Relationship Id="rId6" Type="http://schemas.openxmlformats.org/officeDocument/2006/relationships/tags" Target="../tags/tag395.xml"/><Relationship Id="rId15" Type="http://schemas.openxmlformats.org/officeDocument/2006/relationships/tags" Target="../tags/tag404.xml"/><Relationship Id="rId23" Type="http://schemas.openxmlformats.org/officeDocument/2006/relationships/tags" Target="../tags/tag412.xml"/><Relationship Id="rId28" Type="http://schemas.openxmlformats.org/officeDocument/2006/relationships/tags" Target="../tags/tag417.xml"/><Relationship Id="rId36" Type="http://schemas.openxmlformats.org/officeDocument/2006/relationships/tags" Target="../tags/tag425.xml"/><Relationship Id="rId49" Type="http://schemas.openxmlformats.org/officeDocument/2006/relationships/tags" Target="../tags/tag438.xml"/><Relationship Id="rId57" Type="http://schemas.openxmlformats.org/officeDocument/2006/relationships/tags" Target="../tags/tag446.xml"/><Relationship Id="rId10" Type="http://schemas.openxmlformats.org/officeDocument/2006/relationships/tags" Target="../tags/tag399.xml"/><Relationship Id="rId31" Type="http://schemas.openxmlformats.org/officeDocument/2006/relationships/tags" Target="../tags/tag420.xml"/><Relationship Id="rId44" Type="http://schemas.openxmlformats.org/officeDocument/2006/relationships/tags" Target="../tags/tag433.xml"/><Relationship Id="rId52" Type="http://schemas.openxmlformats.org/officeDocument/2006/relationships/tags" Target="../tags/tag441.xml"/><Relationship Id="rId60" Type="http://schemas.openxmlformats.org/officeDocument/2006/relationships/tags" Target="../tags/tag449.xml"/><Relationship Id="rId65" Type="http://schemas.openxmlformats.org/officeDocument/2006/relationships/tags" Target="../tags/tag454.xml"/><Relationship Id="rId73" Type="http://schemas.openxmlformats.org/officeDocument/2006/relationships/tags" Target="../tags/tag462.xml"/><Relationship Id="rId78" Type="http://schemas.openxmlformats.org/officeDocument/2006/relationships/tags" Target="../tags/tag467.xml"/><Relationship Id="rId81" Type="http://schemas.openxmlformats.org/officeDocument/2006/relationships/tags" Target="../tags/tag470.xml"/><Relationship Id="rId86" Type="http://schemas.openxmlformats.org/officeDocument/2006/relationships/tags" Target="../tags/tag475.xml"/><Relationship Id="rId94" Type="http://schemas.openxmlformats.org/officeDocument/2006/relationships/tags" Target="../tags/tag483.xml"/><Relationship Id="rId4" Type="http://schemas.openxmlformats.org/officeDocument/2006/relationships/tags" Target="../tags/tag393.xml"/><Relationship Id="rId9" Type="http://schemas.openxmlformats.org/officeDocument/2006/relationships/tags" Target="../tags/tag398.xml"/><Relationship Id="rId13" Type="http://schemas.openxmlformats.org/officeDocument/2006/relationships/tags" Target="../tags/tag402.xml"/><Relationship Id="rId18" Type="http://schemas.openxmlformats.org/officeDocument/2006/relationships/tags" Target="../tags/tag407.xml"/><Relationship Id="rId39" Type="http://schemas.openxmlformats.org/officeDocument/2006/relationships/tags" Target="../tags/tag428.xml"/><Relationship Id="rId34" Type="http://schemas.openxmlformats.org/officeDocument/2006/relationships/tags" Target="../tags/tag423.xml"/><Relationship Id="rId50" Type="http://schemas.openxmlformats.org/officeDocument/2006/relationships/tags" Target="../tags/tag439.xml"/><Relationship Id="rId55" Type="http://schemas.openxmlformats.org/officeDocument/2006/relationships/tags" Target="../tags/tag444.xml"/><Relationship Id="rId76" Type="http://schemas.openxmlformats.org/officeDocument/2006/relationships/tags" Target="../tags/tag465.xml"/><Relationship Id="rId7" Type="http://schemas.openxmlformats.org/officeDocument/2006/relationships/tags" Target="../tags/tag396.xml"/><Relationship Id="rId71" Type="http://schemas.openxmlformats.org/officeDocument/2006/relationships/tags" Target="../tags/tag460.xml"/><Relationship Id="rId92" Type="http://schemas.openxmlformats.org/officeDocument/2006/relationships/tags" Target="../tags/tag481.xml"/><Relationship Id="rId2" Type="http://schemas.openxmlformats.org/officeDocument/2006/relationships/tags" Target="../tags/tag391.xml"/><Relationship Id="rId29" Type="http://schemas.openxmlformats.org/officeDocument/2006/relationships/tags" Target="../tags/tag418.xml"/><Relationship Id="rId24" Type="http://schemas.openxmlformats.org/officeDocument/2006/relationships/tags" Target="../tags/tag413.xml"/><Relationship Id="rId40" Type="http://schemas.openxmlformats.org/officeDocument/2006/relationships/tags" Target="../tags/tag429.xml"/><Relationship Id="rId45" Type="http://schemas.openxmlformats.org/officeDocument/2006/relationships/tags" Target="../tags/tag434.xml"/><Relationship Id="rId66" Type="http://schemas.openxmlformats.org/officeDocument/2006/relationships/tags" Target="../tags/tag455.xml"/><Relationship Id="rId87" Type="http://schemas.openxmlformats.org/officeDocument/2006/relationships/tags" Target="../tags/tag476.xml"/><Relationship Id="rId61" Type="http://schemas.openxmlformats.org/officeDocument/2006/relationships/tags" Target="../tags/tag450.xml"/><Relationship Id="rId82" Type="http://schemas.openxmlformats.org/officeDocument/2006/relationships/tags" Target="../tags/tag471.xml"/><Relationship Id="rId19" Type="http://schemas.openxmlformats.org/officeDocument/2006/relationships/tags" Target="../tags/tag408.xml"/><Relationship Id="rId14" Type="http://schemas.openxmlformats.org/officeDocument/2006/relationships/tags" Target="../tags/tag403.xml"/><Relationship Id="rId30" Type="http://schemas.openxmlformats.org/officeDocument/2006/relationships/tags" Target="../tags/tag419.xml"/><Relationship Id="rId35" Type="http://schemas.openxmlformats.org/officeDocument/2006/relationships/tags" Target="../tags/tag424.xml"/><Relationship Id="rId56" Type="http://schemas.openxmlformats.org/officeDocument/2006/relationships/tags" Target="../tags/tag445.xml"/><Relationship Id="rId77" Type="http://schemas.openxmlformats.org/officeDocument/2006/relationships/tags" Target="../tags/tag466.xml"/></Relationships>
</file>

<file path=ppt/slides/_rels/slide15.xml.rels><?xml version="1.0" encoding="UTF-8" standalone="yes"?>
<Relationships xmlns="http://schemas.openxmlformats.org/package/2006/relationships"><Relationship Id="rId117" Type="http://schemas.openxmlformats.org/officeDocument/2006/relationships/tags" Target="../tags/tag600.xml"/><Relationship Id="rId21" Type="http://schemas.openxmlformats.org/officeDocument/2006/relationships/tags" Target="../tags/tag504.xml"/><Relationship Id="rId42" Type="http://schemas.openxmlformats.org/officeDocument/2006/relationships/tags" Target="../tags/tag525.xml"/><Relationship Id="rId47" Type="http://schemas.openxmlformats.org/officeDocument/2006/relationships/tags" Target="../tags/tag530.xml"/><Relationship Id="rId63" Type="http://schemas.openxmlformats.org/officeDocument/2006/relationships/tags" Target="../tags/tag546.xml"/><Relationship Id="rId68" Type="http://schemas.openxmlformats.org/officeDocument/2006/relationships/tags" Target="../tags/tag551.xml"/><Relationship Id="rId84" Type="http://schemas.openxmlformats.org/officeDocument/2006/relationships/tags" Target="../tags/tag567.xml"/><Relationship Id="rId89" Type="http://schemas.openxmlformats.org/officeDocument/2006/relationships/tags" Target="../tags/tag572.xml"/><Relationship Id="rId112" Type="http://schemas.openxmlformats.org/officeDocument/2006/relationships/tags" Target="../tags/tag595.xml"/><Relationship Id="rId16" Type="http://schemas.openxmlformats.org/officeDocument/2006/relationships/tags" Target="../tags/tag499.xml"/><Relationship Id="rId107" Type="http://schemas.openxmlformats.org/officeDocument/2006/relationships/tags" Target="../tags/tag590.xml"/><Relationship Id="rId11" Type="http://schemas.openxmlformats.org/officeDocument/2006/relationships/tags" Target="../tags/tag494.xml"/><Relationship Id="rId32" Type="http://schemas.openxmlformats.org/officeDocument/2006/relationships/tags" Target="../tags/tag515.xml"/><Relationship Id="rId37" Type="http://schemas.openxmlformats.org/officeDocument/2006/relationships/tags" Target="../tags/tag520.xml"/><Relationship Id="rId53" Type="http://schemas.openxmlformats.org/officeDocument/2006/relationships/tags" Target="../tags/tag536.xml"/><Relationship Id="rId58" Type="http://schemas.openxmlformats.org/officeDocument/2006/relationships/tags" Target="../tags/tag541.xml"/><Relationship Id="rId74" Type="http://schemas.openxmlformats.org/officeDocument/2006/relationships/tags" Target="../tags/tag557.xml"/><Relationship Id="rId79" Type="http://schemas.openxmlformats.org/officeDocument/2006/relationships/tags" Target="../tags/tag562.xml"/><Relationship Id="rId102" Type="http://schemas.openxmlformats.org/officeDocument/2006/relationships/tags" Target="../tags/tag585.xml"/><Relationship Id="rId123" Type="http://schemas.openxmlformats.org/officeDocument/2006/relationships/tags" Target="../tags/tag606.xml"/><Relationship Id="rId128" Type="http://schemas.openxmlformats.org/officeDocument/2006/relationships/tags" Target="../tags/tag611.xml"/><Relationship Id="rId5" Type="http://schemas.openxmlformats.org/officeDocument/2006/relationships/tags" Target="../tags/tag488.xml"/><Relationship Id="rId90" Type="http://schemas.openxmlformats.org/officeDocument/2006/relationships/tags" Target="../tags/tag573.xml"/><Relationship Id="rId95" Type="http://schemas.openxmlformats.org/officeDocument/2006/relationships/tags" Target="../tags/tag578.xml"/><Relationship Id="rId22" Type="http://schemas.openxmlformats.org/officeDocument/2006/relationships/tags" Target="../tags/tag505.xml"/><Relationship Id="rId27" Type="http://schemas.openxmlformats.org/officeDocument/2006/relationships/tags" Target="../tags/tag510.xml"/><Relationship Id="rId43" Type="http://schemas.openxmlformats.org/officeDocument/2006/relationships/tags" Target="../tags/tag526.xml"/><Relationship Id="rId48" Type="http://schemas.openxmlformats.org/officeDocument/2006/relationships/tags" Target="../tags/tag531.xml"/><Relationship Id="rId64" Type="http://schemas.openxmlformats.org/officeDocument/2006/relationships/tags" Target="../tags/tag547.xml"/><Relationship Id="rId69" Type="http://schemas.openxmlformats.org/officeDocument/2006/relationships/tags" Target="../tags/tag552.xml"/><Relationship Id="rId113" Type="http://schemas.openxmlformats.org/officeDocument/2006/relationships/tags" Target="../tags/tag596.xml"/><Relationship Id="rId118" Type="http://schemas.openxmlformats.org/officeDocument/2006/relationships/tags" Target="../tags/tag601.xml"/><Relationship Id="rId80" Type="http://schemas.openxmlformats.org/officeDocument/2006/relationships/tags" Target="../tags/tag563.xml"/><Relationship Id="rId85" Type="http://schemas.openxmlformats.org/officeDocument/2006/relationships/tags" Target="../tags/tag568.xml"/><Relationship Id="rId12" Type="http://schemas.openxmlformats.org/officeDocument/2006/relationships/tags" Target="../tags/tag495.xml"/><Relationship Id="rId17" Type="http://schemas.openxmlformats.org/officeDocument/2006/relationships/tags" Target="../tags/tag500.xml"/><Relationship Id="rId33" Type="http://schemas.openxmlformats.org/officeDocument/2006/relationships/tags" Target="../tags/tag516.xml"/><Relationship Id="rId38" Type="http://schemas.openxmlformats.org/officeDocument/2006/relationships/tags" Target="../tags/tag521.xml"/><Relationship Id="rId59" Type="http://schemas.openxmlformats.org/officeDocument/2006/relationships/tags" Target="../tags/tag542.xml"/><Relationship Id="rId103" Type="http://schemas.openxmlformats.org/officeDocument/2006/relationships/tags" Target="../tags/tag586.xml"/><Relationship Id="rId108" Type="http://schemas.openxmlformats.org/officeDocument/2006/relationships/tags" Target="../tags/tag591.xml"/><Relationship Id="rId124" Type="http://schemas.openxmlformats.org/officeDocument/2006/relationships/tags" Target="../tags/tag607.xml"/><Relationship Id="rId129" Type="http://schemas.openxmlformats.org/officeDocument/2006/relationships/tags" Target="../tags/tag612.xml"/><Relationship Id="rId54" Type="http://schemas.openxmlformats.org/officeDocument/2006/relationships/tags" Target="../tags/tag537.xml"/><Relationship Id="rId70" Type="http://schemas.openxmlformats.org/officeDocument/2006/relationships/tags" Target="../tags/tag553.xml"/><Relationship Id="rId75" Type="http://schemas.openxmlformats.org/officeDocument/2006/relationships/tags" Target="../tags/tag558.xml"/><Relationship Id="rId91" Type="http://schemas.openxmlformats.org/officeDocument/2006/relationships/tags" Target="../tags/tag574.xml"/><Relationship Id="rId96" Type="http://schemas.openxmlformats.org/officeDocument/2006/relationships/tags" Target="../tags/tag579.xml"/><Relationship Id="rId1" Type="http://schemas.openxmlformats.org/officeDocument/2006/relationships/tags" Target="../tags/tag484.xml"/><Relationship Id="rId6" Type="http://schemas.openxmlformats.org/officeDocument/2006/relationships/tags" Target="../tags/tag489.xml"/><Relationship Id="rId23" Type="http://schemas.openxmlformats.org/officeDocument/2006/relationships/tags" Target="../tags/tag506.xml"/><Relationship Id="rId28" Type="http://schemas.openxmlformats.org/officeDocument/2006/relationships/tags" Target="../tags/tag511.xml"/><Relationship Id="rId49" Type="http://schemas.openxmlformats.org/officeDocument/2006/relationships/tags" Target="../tags/tag532.xml"/><Relationship Id="rId114" Type="http://schemas.openxmlformats.org/officeDocument/2006/relationships/tags" Target="../tags/tag597.xml"/><Relationship Id="rId119" Type="http://schemas.openxmlformats.org/officeDocument/2006/relationships/tags" Target="../tags/tag602.xml"/><Relationship Id="rId44" Type="http://schemas.openxmlformats.org/officeDocument/2006/relationships/tags" Target="../tags/tag527.xml"/><Relationship Id="rId60" Type="http://schemas.openxmlformats.org/officeDocument/2006/relationships/tags" Target="../tags/tag543.xml"/><Relationship Id="rId65" Type="http://schemas.openxmlformats.org/officeDocument/2006/relationships/tags" Target="../tags/tag548.xml"/><Relationship Id="rId81" Type="http://schemas.openxmlformats.org/officeDocument/2006/relationships/tags" Target="../tags/tag564.xml"/><Relationship Id="rId86" Type="http://schemas.openxmlformats.org/officeDocument/2006/relationships/tags" Target="../tags/tag569.xml"/><Relationship Id="rId130" Type="http://schemas.openxmlformats.org/officeDocument/2006/relationships/tags" Target="../tags/tag613.xml"/><Relationship Id="rId13" Type="http://schemas.openxmlformats.org/officeDocument/2006/relationships/tags" Target="../tags/tag496.xml"/><Relationship Id="rId18" Type="http://schemas.openxmlformats.org/officeDocument/2006/relationships/tags" Target="../tags/tag501.xml"/><Relationship Id="rId39" Type="http://schemas.openxmlformats.org/officeDocument/2006/relationships/tags" Target="../tags/tag522.xml"/><Relationship Id="rId109" Type="http://schemas.openxmlformats.org/officeDocument/2006/relationships/tags" Target="../tags/tag592.xml"/><Relationship Id="rId34" Type="http://schemas.openxmlformats.org/officeDocument/2006/relationships/tags" Target="../tags/tag517.xml"/><Relationship Id="rId50" Type="http://schemas.openxmlformats.org/officeDocument/2006/relationships/tags" Target="../tags/tag533.xml"/><Relationship Id="rId55" Type="http://schemas.openxmlformats.org/officeDocument/2006/relationships/tags" Target="../tags/tag538.xml"/><Relationship Id="rId76" Type="http://schemas.openxmlformats.org/officeDocument/2006/relationships/tags" Target="../tags/tag559.xml"/><Relationship Id="rId97" Type="http://schemas.openxmlformats.org/officeDocument/2006/relationships/tags" Target="../tags/tag580.xml"/><Relationship Id="rId104" Type="http://schemas.openxmlformats.org/officeDocument/2006/relationships/tags" Target="../tags/tag587.xml"/><Relationship Id="rId120" Type="http://schemas.openxmlformats.org/officeDocument/2006/relationships/tags" Target="../tags/tag603.xml"/><Relationship Id="rId125" Type="http://schemas.openxmlformats.org/officeDocument/2006/relationships/tags" Target="../tags/tag608.xml"/><Relationship Id="rId7" Type="http://schemas.openxmlformats.org/officeDocument/2006/relationships/tags" Target="../tags/tag490.xml"/><Relationship Id="rId71" Type="http://schemas.openxmlformats.org/officeDocument/2006/relationships/tags" Target="../tags/tag554.xml"/><Relationship Id="rId92" Type="http://schemas.openxmlformats.org/officeDocument/2006/relationships/tags" Target="../tags/tag575.xml"/><Relationship Id="rId2" Type="http://schemas.openxmlformats.org/officeDocument/2006/relationships/tags" Target="../tags/tag485.xml"/><Relationship Id="rId29" Type="http://schemas.openxmlformats.org/officeDocument/2006/relationships/tags" Target="../tags/tag512.xml"/><Relationship Id="rId24" Type="http://schemas.openxmlformats.org/officeDocument/2006/relationships/tags" Target="../tags/tag507.xml"/><Relationship Id="rId40" Type="http://schemas.openxmlformats.org/officeDocument/2006/relationships/tags" Target="../tags/tag523.xml"/><Relationship Id="rId45" Type="http://schemas.openxmlformats.org/officeDocument/2006/relationships/tags" Target="../tags/tag528.xml"/><Relationship Id="rId66" Type="http://schemas.openxmlformats.org/officeDocument/2006/relationships/tags" Target="../tags/tag549.xml"/><Relationship Id="rId87" Type="http://schemas.openxmlformats.org/officeDocument/2006/relationships/tags" Target="../tags/tag570.xml"/><Relationship Id="rId110" Type="http://schemas.openxmlformats.org/officeDocument/2006/relationships/tags" Target="../tags/tag593.xml"/><Relationship Id="rId115" Type="http://schemas.openxmlformats.org/officeDocument/2006/relationships/tags" Target="../tags/tag598.xml"/><Relationship Id="rId131" Type="http://schemas.openxmlformats.org/officeDocument/2006/relationships/slideLayout" Target="../slideLayouts/slideLayout2.xml"/><Relationship Id="rId61" Type="http://schemas.openxmlformats.org/officeDocument/2006/relationships/tags" Target="../tags/tag544.xml"/><Relationship Id="rId82" Type="http://schemas.openxmlformats.org/officeDocument/2006/relationships/tags" Target="../tags/tag565.xml"/><Relationship Id="rId19" Type="http://schemas.openxmlformats.org/officeDocument/2006/relationships/tags" Target="../tags/tag502.xml"/><Relationship Id="rId14" Type="http://schemas.openxmlformats.org/officeDocument/2006/relationships/tags" Target="../tags/tag497.xml"/><Relationship Id="rId30" Type="http://schemas.openxmlformats.org/officeDocument/2006/relationships/tags" Target="../tags/tag513.xml"/><Relationship Id="rId35" Type="http://schemas.openxmlformats.org/officeDocument/2006/relationships/tags" Target="../tags/tag518.xml"/><Relationship Id="rId56" Type="http://schemas.openxmlformats.org/officeDocument/2006/relationships/tags" Target="../tags/tag539.xml"/><Relationship Id="rId77" Type="http://schemas.openxmlformats.org/officeDocument/2006/relationships/tags" Target="../tags/tag560.xml"/><Relationship Id="rId100" Type="http://schemas.openxmlformats.org/officeDocument/2006/relationships/tags" Target="../tags/tag583.xml"/><Relationship Id="rId105" Type="http://schemas.openxmlformats.org/officeDocument/2006/relationships/tags" Target="../tags/tag588.xml"/><Relationship Id="rId126" Type="http://schemas.openxmlformats.org/officeDocument/2006/relationships/tags" Target="../tags/tag609.xml"/><Relationship Id="rId8" Type="http://schemas.openxmlformats.org/officeDocument/2006/relationships/tags" Target="../tags/tag491.xml"/><Relationship Id="rId51" Type="http://schemas.openxmlformats.org/officeDocument/2006/relationships/tags" Target="../tags/tag534.xml"/><Relationship Id="rId72" Type="http://schemas.openxmlformats.org/officeDocument/2006/relationships/tags" Target="../tags/tag555.xml"/><Relationship Id="rId93" Type="http://schemas.openxmlformats.org/officeDocument/2006/relationships/tags" Target="../tags/tag576.xml"/><Relationship Id="rId98" Type="http://schemas.openxmlformats.org/officeDocument/2006/relationships/tags" Target="../tags/tag581.xml"/><Relationship Id="rId121" Type="http://schemas.openxmlformats.org/officeDocument/2006/relationships/tags" Target="../tags/tag604.xml"/><Relationship Id="rId3" Type="http://schemas.openxmlformats.org/officeDocument/2006/relationships/tags" Target="../tags/tag486.xml"/><Relationship Id="rId25" Type="http://schemas.openxmlformats.org/officeDocument/2006/relationships/tags" Target="../tags/tag508.xml"/><Relationship Id="rId46" Type="http://schemas.openxmlformats.org/officeDocument/2006/relationships/tags" Target="../tags/tag529.xml"/><Relationship Id="rId67" Type="http://schemas.openxmlformats.org/officeDocument/2006/relationships/tags" Target="../tags/tag550.xml"/><Relationship Id="rId116" Type="http://schemas.openxmlformats.org/officeDocument/2006/relationships/tags" Target="../tags/tag599.xml"/><Relationship Id="rId20" Type="http://schemas.openxmlformats.org/officeDocument/2006/relationships/tags" Target="../tags/tag503.xml"/><Relationship Id="rId41" Type="http://schemas.openxmlformats.org/officeDocument/2006/relationships/tags" Target="../tags/tag524.xml"/><Relationship Id="rId62" Type="http://schemas.openxmlformats.org/officeDocument/2006/relationships/tags" Target="../tags/tag545.xml"/><Relationship Id="rId83" Type="http://schemas.openxmlformats.org/officeDocument/2006/relationships/tags" Target="../tags/tag566.xml"/><Relationship Id="rId88" Type="http://schemas.openxmlformats.org/officeDocument/2006/relationships/tags" Target="../tags/tag571.xml"/><Relationship Id="rId111" Type="http://schemas.openxmlformats.org/officeDocument/2006/relationships/tags" Target="../tags/tag594.xml"/><Relationship Id="rId132" Type="http://schemas.openxmlformats.org/officeDocument/2006/relationships/notesSlide" Target="../notesSlides/notesSlide13.xml"/><Relationship Id="rId15" Type="http://schemas.openxmlformats.org/officeDocument/2006/relationships/tags" Target="../tags/tag498.xml"/><Relationship Id="rId36" Type="http://schemas.openxmlformats.org/officeDocument/2006/relationships/tags" Target="../tags/tag519.xml"/><Relationship Id="rId57" Type="http://schemas.openxmlformats.org/officeDocument/2006/relationships/tags" Target="../tags/tag540.xml"/><Relationship Id="rId106" Type="http://schemas.openxmlformats.org/officeDocument/2006/relationships/tags" Target="../tags/tag589.xml"/><Relationship Id="rId127" Type="http://schemas.openxmlformats.org/officeDocument/2006/relationships/tags" Target="../tags/tag610.xml"/><Relationship Id="rId10" Type="http://schemas.openxmlformats.org/officeDocument/2006/relationships/tags" Target="../tags/tag493.xml"/><Relationship Id="rId31" Type="http://schemas.openxmlformats.org/officeDocument/2006/relationships/tags" Target="../tags/tag514.xml"/><Relationship Id="rId52" Type="http://schemas.openxmlformats.org/officeDocument/2006/relationships/tags" Target="../tags/tag535.xml"/><Relationship Id="rId73" Type="http://schemas.openxmlformats.org/officeDocument/2006/relationships/tags" Target="../tags/tag556.xml"/><Relationship Id="rId78" Type="http://schemas.openxmlformats.org/officeDocument/2006/relationships/tags" Target="../tags/tag561.xml"/><Relationship Id="rId94" Type="http://schemas.openxmlformats.org/officeDocument/2006/relationships/tags" Target="../tags/tag577.xml"/><Relationship Id="rId99" Type="http://schemas.openxmlformats.org/officeDocument/2006/relationships/tags" Target="../tags/tag582.xml"/><Relationship Id="rId101" Type="http://schemas.openxmlformats.org/officeDocument/2006/relationships/tags" Target="../tags/tag584.xml"/><Relationship Id="rId122" Type="http://schemas.openxmlformats.org/officeDocument/2006/relationships/tags" Target="../tags/tag605.xml"/><Relationship Id="rId4" Type="http://schemas.openxmlformats.org/officeDocument/2006/relationships/tags" Target="../tags/tag487.xml"/><Relationship Id="rId9" Type="http://schemas.openxmlformats.org/officeDocument/2006/relationships/tags" Target="../tags/tag492.xml"/><Relationship Id="rId26" Type="http://schemas.openxmlformats.org/officeDocument/2006/relationships/tags" Target="../tags/tag509.xml"/></Relationships>
</file>

<file path=ppt/slides/_rels/slide16.xml.rels><?xml version="1.0" encoding="UTF-8" standalone="yes"?>
<Relationships xmlns="http://schemas.openxmlformats.org/package/2006/relationships"><Relationship Id="rId8" Type="http://schemas.openxmlformats.org/officeDocument/2006/relationships/tags" Target="../tags/tag621.xml"/><Relationship Id="rId13" Type="http://schemas.openxmlformats.org/officeDocument/2006/relationships/tags" Target="../tags/tag626.xml"/><Relationship Id="rId18" Type="http://schemas.openxmlformats.org/officeDocument/2006/relationships/tags" Target="../tags/tag631.xml"/><Relationship Id="rId3" Type="http://schemas.openxmlformats.org/officeDocument/2006/relationships/tags" Target="../tags/tag616.xml"/><Relationship Id="rId21" Type="http://schemas.openxmlformats.org/officeDocument/2006/relationships/slideLayout" Target="../slideLayouts/slideLayout2.xml"/><Relationship Id="rId7" Type="http://schemas.openxmlformats.org/officeDocument/2006/relationships/tags" Target="../tags/tag620.xml"/><Relationship Id="rId12" Type="http://schemas.openxmlformats.org/officeDocument/2006/relationships/tags" Target="../tags/tag625.xml"/><Relationship Id="rId17" Type="http://schemas.openxmlformats.org/officeDocument/2006/relationships/tags" Target="../tags/tag630.xml"/><Relationship Id="rId2" Type="http://schemas.openxmlformats.org/officeDocument/2006/relationships/tags" Target="../tags/tag615.xml"/><Relationship Id="rId16" Type="http://schemas.openxmlformats.org/officeDocument/2006/relationships/tags" Target="../tags/tag629.xml"/><Relationship Id="rId20" Type="http://schemas.openxmlformats.org/officeDocument/2006/relationships/tags" Target="../tags/tag633.xml"/><Relationship Id="rId1" Type="http://schemas.openxmlformats.org/officeDocument/2006/relationships/tags" Target="../tags/tag614.xml"/><Relationship Id="rId6" Type="http://schemas.openxmlformats.org/officeDocument/2006/relationships/tags" Target="../tags/tag619.xml"/><Relationship Id="rId11" Type="http://schemas.openxmlformats.org/officeDocument/2006/relationships/tags" Target="../tags/tag624.xml"/><Relationship Id="rId24" Type="http://schemas.openxmlformats.org/officeDocument/2006/relationships/image" Target="../media/image14.png"/><Relationship Id="rId5" Type="http://schemas.openxmlformats.org/officeDocument/2006/relationships/tags" Target="../tags/tag618.xml"/><Relationship Id="rId15" Type="http://schemas.openxmlformats.org/officeDocument/2006/relationships/tags" Target="../tags/tag628.xml"/><Relationship Id="rId23" Type="http://schemas.openxmlformats.org/officeDocument/2006/relationships/customXml" Target="../ink/ink12.xml"/><Relationship Id="rId10" Type="http://schemas.openxmlformats.org/officeDocument/2006/relationships/tags" Target="../tags/tag623.xml"/><Relationship Id="rId19" Type="http://schemas.openxmlformats.org/officeDocument/2006/relationships/tags" Target="../tags/tag632.xml"/><Relationship Id="rId4" Type="http://schemas.openxmlformats.org/officeDocument/2006/relationships/tags" Target="../tags/tag617.xml"/><Relationship Id="rId9" Type="http://schemas.openxmlformats.org/officeDocument/2006/relationships/tags" Target="../tags/tag622.xml"/><Relationship Id="rId14" Type="http://schemas.openxmlformats.org/officeDocument/2006/relationships/tags" Target="../tags/tag627.xml"/><Relationship Id="rId2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3" Type="http://schemas.openxmlformats.org/officeDocument/2006/relationships/tags" Target="../tags/tag646.xml"/><Relationship Id="rId18" Type="http://schemas.openxmlformats.org/officeDocument/2006/relationships/tags" Target="../tags/tag651.xml"/><Relationship Id="rId26" Type="http://schemas.openxmlformats.org/officeDocument/2006/relationships/tags" Target="../tags/tag659.xml"/><Relationship Id="rId39" Type="http://schemas.openxmlformats.org/officeDocument/2006/relationships/tags" Target="../tags/tag672.xml"/><Relationship Id="rId21" Type="http://schemas.openxmlformats.org/officeDocument/2006/relationships/tags" Target="../tags/tag654.xml"/><Relationship Id="rId34" Type="http://schemas.openxmlformats.org/officeDocument/2006/relationships/tags" Target="../tags/tag667.xml"/><Relationship Id="rId42" Type="http://schemas.openxmlformats.org/officeDocument/2006/relationships/tags" Target="../tags/tag675.xml"/><Relationship Id="rId47" Type="http://schemas.openxmlformats.org/officeDocument/2006/relationships/tags" Target="../tags/tag680.xml"/><Relationship Id="rId50" Type="http://schemas.openxmlformats.org/officeDocument/2006/relationships/notesSlide" Target="../notesSlides/notesSlide15.xml"/><Relationship Id="rId7" Type="http://schemas.openxmlformats.org/officeDocument/2006/relationships/tags" Target="../tags/tag640.xml"/><Relationship Id="rId2" Type="http://schemas.openxmlformats.org/officeDocument/2006/relationships/tags" Target="../tags/tag635.xml"/><Relationship Id="rId16" Type="http://schemas.openxmlformats.org/officeDocument/2006/relationships/tags" Target="../tags/tag649.xml"/><Relationship Id="rId29" Type="http://schemas.openxmlformats.org/officeDocument/2006/relationships/tags" Target="../tags/tag662.xml"/><Relationship Id="rId11" Type="http://schemas.openxmlformats.org/officeDocument/2006/relationships/tags" Target="../tags/tag644.xml"/><Relationship Id="rId24" Type="http://schemas.openxmlformats.org/officeDocument/2006/relationships/tags" Target="../tags/tag657.xml"/><Relationship Id="rId32" Type="http://schemas.openxmlformats.org/officeDocument/2006/relationships/tags" Target="../tags/tag665.xml"/><Relationship Id="rId37" Type="http://schemas.openxmlformats.org/officeDocument/2006/relationships/tags" Target="../tags/tag670.xml"/><Relationship Id="rId40" Type="http://schemas.openxmlformats.org/officeDocument/2006/relationships/tags" Target="../tags/tag673.xml"/><Relationship Id="rId45" Type="http://schemas.openxmlformats.org/officeDocument/2006/relationships/tags" Target="../tags/tag678.xml"/><Relationship Id="rId5" Type="http://schemas.openxmlformats.org/officeDocument/2006/relationships/tags" Target="../tags/tag638.xml"/><Relationship Id="rId15" Type="http://schemas.openxmlformats.org/officeDocument/2006/relationships/tags" Target="../tags/tag648.xml"/><Relationship Id="rId23" Type="http://schemas.openxmlformats.org/officeDocument/2006/relationships/tags" Target="../tags/tag656.xml"/><Relationship Id="rId28" Type="http://schemas.openxmlformats.org/officeDocument/2006/relationships/tags" Target="../tags/tag661.xml"/><Relationship Id="rId36" Type="http://schemas.openxmlformats.org/officeDocument/2006/relationships/tags" Target="../tags/tag669.xml"/><Relationship Id="rId49" Type="http://schemas.openxmlformats.org/officeDocument/2006/relationships/slideLayout" Target="../slideLayouts/slideLayout2.xml"/><Relationship Id="rId10" Type="http://schemas.openxmlformats.org/officeDocument/2006/relationships/tags" Target="../tags/tag643.xml"/><Relationship Id="rId19" Type="http://schemas.openxmlformats.org/officeDocument/2006/relationships/tags" Target="../tags/tag652.xml"/><Relationship Id="rId31" Type="http://schemas.openxmlformats.org/officeDocument/2006/relationships/tags" Target="../tags/tag664.xml"/><Relationship Id="rId44" Type="http://schemas.openxmlformats.org/officeDocument/2006/relationships/tags" Target="../tags/tag677.xml"/><Relationship Id="rId4" Type="http://schemas.openxmlformats.org/officeDocument/2006/relationships/tags" Target="../tags/tag637.xml"/><Relationship Id="rId9" Type="http://schemas.openxmlformats.org/officeDocument/2006/relationships/tags" Target="../tags/tag642.xml"/><Relationship Id="rId14" Type="http://schemas.openxmlformats.org/officeDocument/2006/relationships/tags" Target="../tags/tag647.xml"/><Relationship Id="rId22" Type="http://schemas.openxmlformats.org/officeDocument/2006/relationships/tags" Target="../tags/tag655.xml"/><Relationship Id="rId27" Type="http://schemas.openxmlformats.org/officeDocument/2006/relationships/tags" Target="../tags/tag660.xml"/><Relationship Id="rId30" Type="http://schemas.openxmlformats.org/officeDocument/2006/relationships/tags" Target="../tags/tag663.xml"/><Relationship Id="rId35" Type="http://schemas.openxmlformats.org/officeDocument/2006/relationships/tags" Target="../tags/tag668.xml"/><Relationship Id="rId43" Type="http://schemas.openxmlformats.org/officeDocument/2006/relationships/tags" Target="../tags/tag676.xml"/><Relationship Id="rId48" Type="http://schemas.openxmlformats.org/officeDocument/2006/relationships/tags" Target="../tags/tag681.xml"/><Relationship Id="rId8" Type="http://schemas.openxmlformats.org/officeDocument/2006/relationships/tags" Target="../tags/tag641.xml"/><Relationship Id="rId3" Type="http://schemas.openxmlformats.org/officeDocument/2006/relationships/tags" Target="../tags/tag636.xml"/><Relationship Id="rId12" Type="http://schemas.openxmlformats.org/officeDocument/2006/relationships/tags" Target="../tags/tag645.xml"/><Relationship Id="rId17" Type="http://schemas.openxmlformats.org/officeDocument/2006/relationships/tags" Target="../tags/tag650.xml"/><Relationship Id="rId25" Type="http://schemas.openxmlformats.org/officeDocument/2006/relationships/tags" Target="../tags/tag658.xml"/><Relationship Id="rId33" Type="http://schemas.openxmlformats.org/officeDocument/2006/relationships/tags" Target="../tags/tag666.xml"/><Relationship Id="rId38" Type="http://schemas.openxmlformats.org/officeDocument/2006/relationships/tags" Target="../tags/tag671.xml"/><Relationship Id="rId46" Type="http://schemas.openxmlformats.org/officeDocument/2006/relationships/tags" Target="../tags/tag679.xml"/><Relationship Id="rId20" Type="http://schemas.openxmlformats.org/officeDocument/2006/relationships/tags" Target="../tags/tag653.xml"/><Relationship Id="rId41" Type="http://schemas.openxmlformats.org/officeDocument/2006/relationships/tags" Target="../tags/tag674.xml"/><Relationship Id="rId1" Type="http://schemas.openxmlformats.org/officeDocument/2006/relationships/tags" Target="../tags/tag634.xml"/><Relationship Id="rId6" Type="http://schemas.openxmlformats.org/officeDocument/2006/relationships/tags" Target="../tags/tag639.xml"/></Relationships>
</file>

<file path=ppt/slides/_rels/slide19.xml.rels><?xml version="1.0" encoding="UTF-8" standalone="yes"?>
<Relationships xmlns="http://schemas.openxmlformats.org/package/2006/relationships"><Relationship Id="rId26" Type="http://schemas.openxmlformats.org/officeDocument/2006/relationships/tags" Target="../tags/tag707.xml"/><Relationship Id="rId21" Type="http://schemas.openxmlformats.org/officeDocument/2006/relationships/tags" Target="../tags/tag702.xml"/><Relationship Id="rId42" Type="http://schemas.openxmlformats.org/officeDocument/2006/relationships/tags" Target="../tags/tag723.xml"/><Relationship Id="rId47" Type="http://schemas.openxmlformats.org/officeDocument/2006/relationships/tags" Target="../tags/tag728.xml"/><Relationship Id="rId63" Type="http://schemas.openxmlformats.org/officeDocument/2006/relationships/tags" Target="../tags/tag744.xml"/><Relationship Id="rId68" Type="http://schemas.openxmlformats.org/officeDocument/2006/relationships/customXml" Target="../ink/ink14.xml"/><Relationship Id="rId7" Type="http://schemas.openxmlformats.org/officeDocument/2006/relationships/tags" Target="../tags/tag688.xml"/><Relationship Id="rId2" Type="http://schemas.openxmlformats.org/officeDocument/2006/relationships/tags" Target="../tags/tag683.xml"/><Relationship Id="rId16" Type="http://schemas.openxmlformats.org/officeDocument/2006/relationships/tags" Target="../tags/tag697.xml"/><Relationship Id="rId29" Type="http://schemas.openxmlformats.org/officeDocument/2006/relationships/tags" Target="../tags/tag710.xml"/><Relationship Id="rId11" Type="http://schemas.openxmlformats.org/officeDocument/2006/relationships/tags" Target="../tags/tag692.xml"/><Relationship Id="rId24" Type="http://schemas.openxmlformats.org/officeDocument/2006/relationships/tags" Target="../tags/tag705.xml"/><Relationship Id="rId32" Type="http://schemas.openxmlformats.org/officeDocument/2006/relationships/tags" Target="../tags/tag713.xml"/><Relationship Id="rId37" Type="http://schemas.openxmlformats.org/officeDocument/2006/relationships/tags" Target="../tags/tag718.xml"/><Relationship Id="rId40" Type="http://schemas.openxmlformats.org/officeDocument/2006/relationships/tags" Target="../tags/tag721.xml"/><Relationship Id="rId45" Type="http://schemas.openxmlformats.org/officeDocument/2006/relationships/tags" Target="../tags/tag726.xml"/><Relationship Id="rId53" Type="http://schemas.openxmlformats.org/officeDocument/2006/relationships/tags" Target="../tags/tag734.xml"/><Relationship Id="rId58" Type="http://schemas.openxmlformats.org/officeDocument/2006/relationships/tags" Target="../tags/tag739.xml"/><Relationship Id="rId66" Type="http://schemas.openxmlformats.org/officeDocument/2006/relationships/tags" Target="../tags/tag747.xml"/><Relationship Id="rId5" Type="http://schemas.openxmlformats.org/officeDocument/2006/relationships/tags" Target="../tags/tag686.xml"/><Relationship Id="rId61" Type="http://schemas.openxmlformats.org/officeDocument/2006/relationships/tags" Target="../tags/tag742.xml"/><Relationship Id="rId19" Type="http://schemas.openxmlformats.org/officeDocument/2006/relationships/tags" Target="../tags/tag700.xml"/><Relationship Id="rId14" Type="http://schemas.openxmlformats.org/officeDocument/2006/relationships/tags" Target="../tags/tag695.xml"/><Relationship Id="rId22" Type="http://schemas.openxmlformats.org/officeDocument/2006/relationships/tags" Target="../tags/tag703.xml"/><Relationship Id="rId27" Type="http://schemas.openxmlformats.org/officeDocument/2006/relationships/tags" Target="../tags/tag708.xml"/><Relationship Id="rId30" Type="http://schemas.openxmlformats.org/officeDocument/2006/relationships/tags" Target="../tags/tag711.xml"/><Relationship Id="rId35" Type="http://schemas.openxmlformats.org/officeDocument/2006/relationships/tags" Target="../tags/tag716.xml"/><Relationship Id="rId43" Type="http://schemas.openxmlformats.org/officeDocument/2006/relationships/tags" Target="../tags/tag724.xml"/><Relationship Id="rId48" Type="http://schemas.openxmlformats.org/officeDocument/2006/relationships/tags" Target="../tags/tag729.xml"/><Relationship Id="rId56" Type="http://schemas.openxmlformats.org/officeDocument/2006/relationships/tags" Target="../tags/tag737.xml"/><Relationship Id="rId64" Type="http://schemas.openxmlformats.org/officeDocument/2006/relationships/tags" Target="../tags/tag745.xml"/><Relationship Id="rId69" Type="http://schemas.openxmlformats.org/officeDocument/2006/relationships/image" Target="../media/image16.png"/><Relationship Id="rId8" Type="http://schemas.openxmlformats.org/officeDocument/2006/relationships/tags" Target="../tags/tag689.xml"/><Relationship Id="rId51" Type="http://schemas.openxmlformats.org/officeDocument/2006/relationships/tags" Target="../tags/tag732.xml"/><Relationship Id="rId3" Type="http://schemas.openxmlformats.org/officeDocument/2006/relationships/tags" Target="../tags/tag684.xml"/><Relationship Id="rId12" Type="http://schemas.openxmlformats.org/officeDocument/2006/relationships/tags" Target="../tags/tag693.xml"/><Relationship Id="rId17" Type="http://schemas.openxmlformats.org/officeDocument/2006/relationships/tags" Target="../tags/tag698.xml"/><Relationship Id="rId25" Type="http://schemas.openxmlformats.org/officeDocument/2006/relationships/tags" Target="../tags/tag706.xml"/><Relationship Id="rId33" Type="http://schemas.openxmlformats.org/officeDocument/2006/relationships/tags" Target="../tags/tag714.xml"/><Relationship Id="rId38" Type="http://schemas.openxmlformats.org/officeDocument/2006/relationships/tags" Target="../tags/tag719.xml"/><Relationship Id="rId46" Type="http://schemas.openxmlformats.org/officeDocument/2006/relationships/tags" Target="../tags/tag727.xml"/><Relationship Id="rId59" Type="http://schemas.openxmlformats.org/officeDocument/2006/relationships/tags" Target="../tags/tag740.xml"/><Relationship Id="rId67" Type="http://schemas.openxmlformats.org/officeDocument/2006/relationships/slideLayout" Target="../slideLayouts/slideLayout2.xml"/><Relationship Id="rId20" Type="http://schemas.openxmlformats.org/officeDocument/2006/relationships/tags" Target="../tags/tag701.xml"/><Relationship Id="rId41" Type="http://schemas.openxmlformats.org/officeDocument/2006/relationships/tags" Target="../tags/tag722.xml"/><Relationship Id="rId54" Type="http://schemas.openxmlformats.org/officeDocument/2006/relationships/tags" Target="../tags/tag735.xml"/><Relationship Id="rId62" Type="http://schemas.openxmlformats.org/officeDocument/2006/relationships/tags" Target="../tags/tag743.xml"/><Relationship Id="rId1" Type="http://schemas.openxmlformats.org/officeDocument/2006/relationships/tags" Target="../tags/tag682.xml"/><Relationship Id="rId6" Type="http://schemas.openxmlformats.org/officeDocument/2006/relationships/tags" Target="../tags/tag687.xml"/><Relationship Id="rId15" Type="http://schemas.openxmlformats.org/officeDocument/2006/relationships/tags" Target="../tags/tag696.xml"/><Relationship Id="rId23" Type="http://schemas.openxmlformats.org/officeDocument/2006/relationships/tags" Target="../tags/tag704.xml"/><Relationship Id="rId28" Type="http://schemas.openxmlformats.org/officeDocument/2006/relationships/tags" Target="../tags/tag709.xml"/><Relationship Id="rId36" Type="http://schemas.openxmlformats.org/officeDocument/2006/relationships/tags" Target="../tags/tag717.xml"/><Relationship Id="rId49" Type="http://schemas.openxmlformats.org/officeDocument/2006/relationships/tags" Target="../tags/tag730.xml"/><Relationship Id="rId57" Type="http://schemas.openxmlformats.org/officeDocument/2006/relationships/tags" Target="../tags/tag738.xml"/><Relationship Id="rId10" Type="http://schemas.openxmlformats.org/officeDocument/2006/relationships/tags" Target="../tags/tag691.xml"/><Relationship Id="rId31" Type="http://schemas.openxmlformats.org/officeDocument/2006/relationships/tags" Target="../tags/tag712.xml"/><Relationship Id="rId44" Type="http://schemas.openxmlformats.org/officeDocument/2006/relationships/tags" Target="../tags/tag725.xml"/><Relationship Id="rId52" Type="http://schemas.openxmlformats.org/officeDocument/2006/relationships/tags" Target="../tags/tag733.xml"/><Relationship Id="rId60" Type="http://schemas.openxmlformats.org/officeDocument/2006/relationships/tags" Target="../tags/tag741.xml"/><Relationship Id="rId65" Type="http://schemas.openxmlformats.org/officeDocument/2006/relationships/tags" Target="../tags/tag746.xml"/><Relationship Id="rId4" Type="http://schemas.openxmlformats.org/officeDocument/2006/relationships/tags" Target="../tags/tag685.xml"/><Relationship Id="rId9" Type="http://schemas.openxmlformats.org/officeDocument/2006/relationships/tags" Target="../tags/tag690.xml"/><Relationship Id="rId13" Type="http://schemas.openxmlformats.org/officeDocument/2006/relationships/tags" Target="../tags/tag694.xml"/><Relationship Id="rId18" Type="http://schemas.openxmlformats.org/officeDocument/2006/relationships/tags" Target="../tags/tag699.xml"/><Relationship Id="rId39" Type="http://schemas.openxmlformats.org/officeDocument/2006/relationships/tags" Target="../tags/tag720.xml"/><Relationship Id="rId34" Type="http://schemas.openxmlformats.org/officeDocument/2006/relationships/tags" Target="../tags/tag715.xml"/><Relationship Id="rId50" Type="http://schemas.openxmlformats.org/officeDocument/2006/relationships/tags" Target="../tags/tag731.xml"/><Relationship Id="rId55" Type="http://schemas.openxmlformats.org/officeDocument/2006/relationships/tags" Target="../tags/tag73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750.xml"/><Relationship Id="rId2" Type="http://schemas.openxmlformats.org/officeDocument/2006/relationships/tags" Target="../tags/tag749.xml"/><Relationship Id="rId1" Type="http://schemas.openxmlformats.org/officeDocument/2006/relationships/tags" Target="../tags/tag748.xml"/><Relationship Id="rId6" Type="http://schemas.openxmlformats.org/officeDocument/2006/relationships/image" Target="../media/image20.png"/><Relationship Id="rId5" Type="http://schemas.openxmlformats.org/officeDocument/2006/relationships/customXml" Target="../ink/ink18.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slideLayout" Target="../slideLayouts/slideLayout2.xml"/><Relationship Id="rId1" Type="http://schemas.openxmlformats.org/officeDocument/2006/relationships/tags" Target="../tags/tag751.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3" Type="http://schemas.openxmlformats.org/officeDocument/2006/relationships/tags" Target="../tags/tag764.xml"/><Relationship Id="rId18" Type="http://schemas.openxmlformats.org/officeDocument/2006/relationships/tags" Target="../tags/tag769.xml"/><Relationship Id="rId26" Type="http://schemas.openxmlformats.org/officeDocument/2006/relationships/tags" Target="../tags/tag777.xml"/><Relationship Id="rId21" Type="http://schemas.openxmlformats.org/officeDocument/2006/relationships/tags" Target="../tags/tag772.xml"/><Relationship Id="rId34" Type="http://schemas.openxmlformats.org/officeDocument/2006/relationships/tags" Target="../tags/tag785.xml"/><Relationship Id="rId7" Type="http://schemas.openxmlformats.org/officeDocument/2006/relationships/tags" Target="../tags/tag758.xml"/><Relationship Id="rId12" Type="http://schemas.openxmlformats.org/officeDocument/2006/relationships/tags" Target="../tags/tag763.xml"/><Relationship Id="rId17" Type="http://schemas.openxmlformats.org/officeDocument/2006/relationships/tags" Target="../tags/tag768.xml"/><Relationship Id="rId25" Type="http://schemas.openxmlformats.org/officeDocument/2006/relationships/tags" Target="../tags/tag776.xml"/><Relationship Id="rId33" Type="http://schemas.openxmlformats.org/officeDocument/2006/relationships/tags" Target="../tags/tag784.xml"/><Relationship Id="rId38" Type="http://schemas.openxmlformats.org/officeDocument/2006/relationships/image" Target="../media/image23.png"/><Relationship Id="rId2" Type="http://schemas.openxmlformats.org/officeDocument/2006/relationships/tags" Target="../tags/tag753.xml"/><Relationship Id="rId16" Type="http://schemas.openxmlformats.org/officeDocument/2006/relationships/tags" Target="../tags/tag767.xml"/><Relationship Id="rId20" Type="http://schemas.openxmlformats.org/officeDocument/2006/relationships/tags" Target="../tags/tag771.xml"/><Relationship Id="rId29" Type="http://schemas.openxmlformats.org/officeDocument/2006/relationships/tags" Target="../tags/tag780.xml"/><Relationship Id="rId1" Type="http://schemas.openxmlformats.org/officeDocument/2006/relationships/tags" Target="../tags/tag752.xml"/><Relationship Id="rId6" Type="http://schemas.openxmlformats.org/officeDocument/2006/relationships/tags" Target="../tags/tag757.xml"/><Relationship Id="rId11" Type="http://schemas.openxmlformats.org/officeDocument/2006/relationships/tags" Target="../tags/tag762.xml"/><Relationship Id="rId24" Type="http://schemas.openxmlformats.org/officeDocument/2006/relationships/tags" Target="../tags/tag775.xml"/><Relationship Id="rId32" Type="http://schemas.openxmlformats.org/officeDocument/2006/relationships/tags" Target="../tags/tag783.xml"/><Relationship Id="rId37" Type="http://schemas.openxmlformats.org/officeDocument/2006/relationships/customXml" Target="../ink/ink21.xml"/><Relationship Id="rId5" Type="http://schemas.openxmlformats.org/officeDocument/2006/relationships/tags" Target="../tags/tag756.xml"/><Relationship Id="rId15" Type="http://schemas.openxmlformats.org/officeDocument/2006/relationships/tags" Target="../tags/tag766.xml"/><Relationship Id="rId23" Type="http://schemas.openxmlformats.org/officeDocument/2006/relationships/tags" Target="../tags/tag774.xml"/><Relationship Id="rId28" Type="http://schemas.openxmlformats.org/officeDocument/2006/relationships/tags" Target="../tags/tag779.xml"/><Relationship Id="rId36" Type="http://schemas.openxmlformats.org/officeDocument/2006/relationships/notesSlide" Target="../notesSlides/notesSlide17.xml"/><Relationship Id="rId10" Type="http://schemas.openxmlformats.org/officeDocument/2006/relationships/tags" Target="../tags/tag761.xml"/><Relationship Id="rId19" Type="http://schemas.openxmlformats.org/officeDocument/2006/relationships/tags" Target="../tags/tag770.xml"/><Relationship Id="rId31" Type="http://schemas.openxmlformats.org/officeDocument/2006/relationships/tags" Target="../tags/tag782.xml"/><Relationship Id="rId4" Type="http://schemas.openxmlformats.org/officeDocument/2006/relationships/tags" Target="../tags/tag755.xml"/><Relationship Id="rId9" Type="http://schemas.openxmlformats.org/officeDocument/2006/relationships/tags" Target="../tags/tag760.xml"/><Relationship Id="rId14" Type="http://schemas.openxmlformats.org/officeDocument/2006/relationships/tags" Target="../tags/tag765.xml"/><Relationship Id="rId22" Type="http://schemas.openxmlformats.org/officeDocument/2006/relationships/tags" Target="../tags/tag773.xml"/><Relationship Id="rId27" Type="http://schemas.openxmlformats.org/officeDocument/2006/relationships/tags" Target="../tags/tag778.xml"/><Relationship Id="rId30" Type="http://schemas.openxmlformats.org/officeDocument/2006/relationships/tags" Target="../tags/tag781.xml"/><Relationship Id="rId35" Type="http://schemas.openxmlformats.org/officeDocument/2006/relationships/slideLayout" Target="../slideLayouts/slideLayout2.xml"/><Relationship Id="rId8" Type="http://schemas.openxmlformats.org/officeDocument/2006/relationships/tags" Target="../tags/tag759.xml"/><Relationship Id="rId3" Type="http://schemas.openxmlformats.org/officeDocument/2006/relationships/tags" Target="../tags/tag75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7.xml"/><Relationship Id="rId1" Type="http://schemas.openxmlformats.org/officeDocument/2006/relationships/tags" Target="../tags/tag786.xml"/><Relationship Id="rId6" Type="http://schemas.openxmlformats.org/officeDocument/2006/relationships/image" Target="../media/image24.png"/><Relationship Id="rId5" Type="http://schemas.openxmlformats.org/officeDocument/2006/relationships/customXml" Target="../ink/ink22.xml"/><Relationship Id="rId4"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6" Type="http://schemas.openxmlformats.org/officeDocument/2006/relationships/tags" Target="../tags/tag813.xml"/><Relationship Id="rId21" Type="http://schemas.openxmlformats.org/officeDocument/2006/relationships/tags" Target="../tags/tag808.xml"/><Relationship Id="rId42" Type="http://schemas.openxmlformats.org/officeDocument/2006/relationships/tags" Target="../tags/tag829.xml"/><Relationship Id="rId47" Type="http://schemas.openxmlformats.org/officeDocument/2006/relationships/tags" Target="../tags/tag834.xml"/><Relationship Id="rId63" Type="http://schemas.openxmlformats.org/officeDocument/2006/relationships/tags" Target="../tags/tag850.xml"/><Relationship Id="rId68" Type="http://schemas.openxmlformats.org/officeDocument/2006/relationships/tags" Target="../tags/tag855.xml"/><Relationship Id="rId16" Type="http://schemas.openxmlformats.org/officeDocument/2006/relationships/tags" Target="../tags/tag803.xml"/><Relationship Id="rId11" Type="http://schemas.openxmlformats.org/officeDocument/2006/relationships/tags" Target="../tags/tag798.xml"/><Relationship Id="rId32" Type="http://schemas.openxmlformats.org/officeDocument/2006/relationships/tags" Target="../tags/tag819.xml"/><Relationship Id="rId37" Type="http://schemas.openxmlformats.org/officeDocument/2006/relationships/tags" Target="../tags/tag824.xml"/><Relationship Id="rId53" Type="http://schemas.openxmlformats.org/officeDocument/2006/relationships/tags" Target="../tags/tag840.xml"/><Relationship Id="rId58" Type="http://schemas.openxmlformats.org/officeDocument/2006/relationships/tags" Target="../tags/tag845.xml"/><Relationship Id="rId74" Type="http://schemas.openxmlformats.org/officeDocument/2006/relationships/tags" Target="../tags/tag861.xml"/><Relationship Id="rId79" Type="http://schemas.openxmlformats.org/officeDocument/2006/relationships/slideLayout" Target="../slideLayouts/slideLayout2.xml"/><Relationship Id="rId5" Type="http://schemas.openxmlformats.org/officeDocument/2006/relationships/tags" Target="../tags/tag792.xml"/><Relationship Id="rId61" Type="http://schemas.openxmlformats.org/officeDocument/2006/relationships/tags" Target="../tags/tag848.xml"/><Relationship Id="rId82" Type="http://schemas.openxmlformats.org/officeDocument/2006/relationships/image" Target="../media/image26.png"/><Relationship Id="rId19" Type="http://schemas.openxmlformats.org/officeDocument/2006/relationships/tags" Target="../tags/tag806.xml"/><Relationship Id="rId14" Type="http://schemas.openxmlformats.org/officeDocument/2006/relationships/tags" Target="../tags/tag801.xml"/><Relationship Id="rId22" Type="http://schemas.openxmlformats.org/officeDocument/2006/relationships/tags" Target="../tags/tag809.xml"/><Relationship Id="rId27" Type="http://schemas.openxmlformats.org/officeDocument/2006/relationships/tags" Target="../tags/tag814.xml"/><Relationship Id="rId30" Type="http://schemas.openxmlformats.org/officeDocument/2006/relationships/tags" Target="../tags/tag817.xml"/><Relationship Id="rId35" Type="http://schemas.openxmlformats.org/officeDocument/2006/relationships/tags" Target="../tags/tag822.xml"/><Relationship Id="rId43" Type="http://schemas.openxmlformats.org/officeDocument/2006/relationships/tags" Target="../tags/tag830.xml"/><Relationship Id="rId48" Type="http://schemas.openxmlformats.org/officeDocument/2006/relationships/tags" Target="../tags/tag835.xml"/><Relationship Id="rId56" Type="http://schemas.openxmlformats.org/officeDocument/2006/relationships/tags" Target="../tags/tag843.xml"/><Relationship Id="rId64" Type="http://schemas.openxmlformats.org/officeDocument/2006/relationships/tags" Target="../tags/tag851.xml"/><Relationship Id="rId69" Type="http://schemas.openxmlformats.org/officeDocument/2006/relationships/tags" Target="../tags/tag856.xml"/><Relationship Id="rId77" Type="http://schemas.openxmlformats.org/officeDocument/2006/relationships/tags" Target="../tags/tag864.xml"/><Relationship Id="rId8" Type="http://schemas.openxmlformats.org/officeDocument/2006/relationships/tags" Target="../tags/tag795.xml"/><Relationship Id="rId51" Type="http://schemas.openxmlformats.org/officeDocument/2006/relationships/tags" Target="../tags/tag838.xml"/><Relationship Id="rId72" Type="http://schemas.openxmlformats.org/officeDocument/2006/relationships/tags" Target="../tags/tag859.xml"/><Relationship Id="rId80" Type="http://schemas.openxmlformats.org/officeDocument/2006/relationships/notesSlide" Target="../notesSlides/notesSlide19.xml"/><Relationship Id="rId3" Type="http://schemas.openxmlformats.org/officeDocument/2006/relationships/tags" Target="../tags/tag790.xml"/><Relationship Id="rId12" Type="http://schemas.openxmlformats.org/officeDocument/2006/relationships/tags" Target="../tags/tag799.xml"/><Relationship Id="rId17" Type="http://schemas.openxmlformats.org/officeDocument/2006/relationships/tags" Target="../tags/tag804.xml"/><Relationship Id="rId25" Type="http://schemas.openxmlformats.org/officeDocument/2006/relationships/tags" Target="../tags/tag812.xml"/><Relationship Id="rId33" Type="http://schemas.openxmlformats.org/officeDocument/2006/relationships/tags" Target="../tags/tag820.xml"/><Relationship Id="rId38" Type="http://schemas.openxmlformats.org/officeDocument/2006/relationships/tags" Target="../tags/tag825.xml"/><Relationship Id="rId46" Type="http://schemas.openxmlformats.org/officeDocument/2006/relationships/tags" Target="../tags/tag833.xml"/><Relationship Id="rId59" Type="http://schemas.openxmlformats.org/officeDocument/2006/relationships/tags" Target="../tags/tag846.xml"/><Relationship Id="rId67" Type="http://schemas.openxmlformats.org/officeDocument/2006/relationships/tags" Target="../tags/tag854.xml"/><Relationship Id="rId20" Type="http://schemas.openxmlformats.org/officeDocument/2006/relationships/tags" Target="../tags/tag807.xml"/><Relationship Id="rId41" Type="http://schemas.openxmlformats.org/officeDocument/2006/relationships/tags" Target="../tags/tag828.xml"/><Relationship Id="rId54" Type="http://schemas.openxmlformats.org/officeDocument/2006/relationships/tags" Target="../tags/tag841.xml"/><Relationship Id="rId62" Type="http://schemas.openxmlformats.org/officeDocument/2006/relationships/tags" Target="../tags/tag849.xml"/><Relationship Id="rId70" Type="http://schemas.openxmlformats.org/officeDocument/2006/relationships/tags" Target="../tags/tag857.xml"/><Relationship Id="rId75" Type="http://schemas.openxmlformats.org/officeDocument/2006/relationships/tags" Target="../tags/tag862.xml"/><Relationship Id="rId1" Type="http://schemas.openxmlformats.org/officeDocument/2006/relationships/tags" Target="../tags/tag788.xml"/><Relationship Id="rId6" Type="http://schemas.openxmlformats.org/officeDocument/2006/relationships/tags" Target="../tags/tag793.xml"/><Relationship Id="rId15" Type="http://schemas.openxmlformats.org/officeDocument/2006/relationships/tags" Target="../tags/tag802.xml"/><Relationship Id="rId23" Type="http://schemas.openxmlformats.org/officeDocument/2006/relationships/tags" Target="../tags/tag810.xml"/><Relationship Id="rId28" Type="http://schemas.openxmlformats.org/officeDocument/2006/relationships/tags" Target="../tags/tag815.xml"/><Relationship Id="rId36" Type="http://schemas.openxmlformats.org/officeDocument/2006/relationships/tags" Target="../tags/tag823.xml"/><Relationship Id="rId49" Type="http://schemas.openxmlformats.org/officeDocument/2006/relationships/tags" Target="../tags/tag836.xml"/><Relationship Id="rId57" Type="http://schemas.openxmlformats.org/officeDocument/2006/relationships/tags" Target="../tags/tag844.xml"/><Relationship Id="rId10" Type="http://schemas.openxmlformats.org/officeDocument/2006/relationships/tags" Target="../tags/tag797.xml"/><Relationship Id="rId31" Type="http://schemas.openxmlformats.org/officeDocument/2006/relationships/tags" Target="../tags/tag818.xml"/><Relationship Id="rId44" Type="http://schemas.openxmlformats.org/officeDocument/2006/relationships/tags" Target="../tags/tag831.xml"/><Relationship Id="rId52" Type="http://schemas.openxmlformats.org/officeDocument/2006/relationships/tags" Target="../tags/tag839.xml"/><Relationship Id="rId60" Type="http://schemas.openxmlformats.org/officeDocument/2006/relationships/tags" Target="../tags/tag847.xml"/><Relationship Id="rId65" Type="http://schemas.openxmlformats.org/officeDocument/2006/relationships/tags" Target="../tags/tag852.xml"/><Relationship Id="rId73" Type="http://schemas.openxmlformats.org/officeDocument/2006/relationships/tags" Target="../tags/tag860.xml"/><Relationship Id="rId78" Type="http://schemas.openxmlformats.org/officeDocument/2006/relationships/tags" Target="../tags/tag865.xml"/><Relationship Id="rId81" Type="http://schemas.openxmlformats.org/officeDocument/2006/relationships/customXml" Target="../ink/ink24.xml"/><Relationship Id="rId4" Type="http://schemas.openxmlformats.org/officeDocument/2006/relationships/tags" Target="../tags/tag791.xml"/><Relationship Id="rId9" Type="http://schemas.openxmlformats.org/officeDocument/2006/relationships/tags" Target="../tags/tag796.xml"/><Relationship Id="rId13" Type="http://schemas.openxmlformats.org/officeDocument/2006/relationships/tags" Target="../tags/tag800.xml"/><Relationship Id="rId18" Type="http://schemas.openxmlformats.org/officeDocument/2006/relationships/tags" Target="../tags/tag805.xml"/><Relationship Id="rId39" Type="http://schemas.openxmlformats.org/officeDocument/2006/relationships/tags" Target="../tags/tag826.xml"/><Relationship Id="rId34" Type="http://schemas.openxmlformats.org/officeDocument/2006/relationships/tags" Target="../tags/tag821.xml"/><Relationship Id="rId50" Type="http://schemas.openxmlformats.org/officeDocument/2006/relationships/tags" Target="../tags/tag837.xml"/><Relationship Id="rId55" Type="http://schemas.openxmlformats.org/officeDocument/2006/relationships/tags" Target="../tags/tag842.xml"/><Relationship Id="rId76" Type="http://schemas.openxmlformats.org/officeDocument/2006/relationships/tags" Target="../tags/tag863.xml"/><Relationship Id="rId7" Type="http://schemas.openxmlformats.org/officeDocument/2006/relationships/tags" Target="../tags/tag794.xml"/><Relationship Id="rId71" Type="http://schemas.openxmlformats.org/officeDocument/2006/relationships/tags" Target="../tags/tag858.xml"/><Relationship Id="rId2" Type="http://schemas.openxmlformats.org/officeDocument/2006/relationships/tags" Target="../tags/tag789.xml"/><Relationship Id="rId29" Type="http://schemas.openxmlformats.org/officeDocument/2006/relationships/tags" Target="../tags/tag816.xml"/><Relationship Id="rId24" Type="http://schemas.openxmlformats.org/officeDocument/2006/relationships/tags" Target="../tags/tag811.xml"/><Relationship Id="rId40" Type="http://schemas.openxmlformats.org/officeDocument/2006/relationships/tags" Target="../tags/tag827.xml"/><Relationship Id="rId45" Type="http://schemas.openxmlformats.org/officeDocument/2006/relationships/tags" Target="../tags/tag832.xml"/><Relationship Id="rId66" Type="http://schemas.openxmlformats.org/officeDocument/2006/relationships/tags" Target="../tags/tag853.xm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slideLayout" Target="../slideLayouts/slideLayout2.xml"/><Relationship Id="rId3" Type="http://schemas.openxmlformats.org/officeDocument/2006/relationships/tags" Target="../tags/tag5.xml"/><Relationship Id="rId21" Type="http://schemas.openxmlformats.org/officeDocument/2006/relationships/tags" Target="../tags/tag2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tags" Target="../tags/tag26.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image" Target="../media/image30.png"/><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tags" Target="../tags/tag868.xml"/><Relationship Id="rId7" Type="http://schemas.openxmlformats.org/officeDocument/2006/relationships/image" Target="../media/image27.png"/><Relationship Id="rId2" Type="http://schemas.openxmlformats.org/officeDocument/2006/relationships/tags" Target="../tags/tag867.xml"/><Relationship Id="rId1" Type="http://schemas.openxmlformats.org/officeDocument/2006/relationships/tags" Target="../tags/tag866.xml"/><Relationship Id="rId6" Type="http://schemas.openxmlformats.org/officeDocument/2006/relationships/customXml" Target="../ink/ink25.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3" Type="http://schemas.openxmlformats.org/officeDocument/2006/relationships/tags" Target="../tags/tag881.xml"/><Relationship Id="rId18" Type="http://schemas.openxmlformats.org/officeDocument/2006/relationships/tags" Target="../tags/tag886.xml"/><Relationship Id="rId26" Type="http://schemas.openxmlformats.org/officeDocument/2006/relationships/tags" Target="../tags/tag894.xml"/><Relationship Id="rId39" Type="http://schemas.openxmlformats.org/officeDocument/2006/relationships/tags" Target="../tags/tag907.xml"/><Relationship Id="rId21" Type="http://schemas.openxmlformats.org/officeDocument/2006/relationships/tags" Target="../tags/tag889.xml"/><Relationship Id="rId34" Type="http://schemas.openxmlformats.org/officeDocument/2006/relationships/tags" Target="../tags/tag902.xml"/><Relationship Id="rId42" Type="http://schemas.openxmlformats.org/officeDocument/2006/relationships/tags" Target="../tags/tag910.xml"/><Relationship Id="rId47" Type="http://schemas.openxmlformats.org/officeDocument/2006/relationships/tags" Target="../tags/tag915.xml"/><Relationship Id="rId50" Type="http://schemas.openxmlformats.org/officeDocument/2006/relationships/tags" Target="../tags/tag918.xml"/><Relationship Id="rId55" Type="http://schemas.openxmlformats.org/officeDocument/2006/relationships/slideLayout" Target="../slideLayouts/slideLayout2.xml"/><Relationship Id="rId7" Type="http://schemas.openxmlformats.org/officeDocument/2006/relationships/tags" Target="../tags/tag875.xml"/><Relationship Id="rId2" Type="http://schemas.openxmlformats.org/officeDocument/2006/relationships/tags" Target="../tags/tag870.xml"/><Relationship Id="rId16" Type="http://schemas.openxmlformats.org/officeDocument/2006/relationships/tags" Target="../tags/tag884.xml"/><Relationship Id="rId29" Type="http://schemas.openxmlformats.org/officeDocument/2006/relationships/tags" Target="../tags/tag897.xml"/><Relationship Id="rId11" Type="http://schemas.openxmlformats.org/officeDocument/2006/relationships/tags" Target="../tags/tag879.xml"/><Relationship Id="rId24" Type="http://schemas.openxmlformats.org/officeDocument/2006/relationships/tags" Target="../tags/tag892.xml"/><Relationship Id="rId32" Type="http://schemas.openxmlformats.org/officeDocument/2006/relationships/tags" Target="../tags/tag900.xml"/><Relationship Id="rId37" Type="http://schemas.openxmlformats.org/officeDocument/2006/relationships/tags" Target="../tags/tag905.xml"/><Relationship Id="rId40" Type="http://schemas.openxmlformats.org/officeDocument/2006/relationships/tags" Target="../tags/tag908.xml"/><Relationship Id="rId45" Type="http://schemas.openxmlformats.org/officeDocument/2006/relationships/tags" Target="../tags/tag913.xml"/><Relationship Id="rId53" Type="http://schemas.openxmlformats.org/officeDocument/2006/relationships/tags" Target="../tags/tag921.xml"/><Relationship Id="rId5" Type="http://schemas.openxmlformats.org/officeDocument/2006/relationships/tags" Target="../tags/tag873.xml"/><Relationship Id="rId10" Type="http://schemas.openxmlformats.org/officeDocument/2006/relationships/tags" Target="../tags/tag878.xml"/><Relationship Id="rId19" Type="http://schemas.openxmlformats.org/officeDocument/2006/relationships/tags" Target="../tags/tag887.xml"/><Relationship Id="rId31" Type="http://schemas.openxmlformats.org/officeDocument/2006/relationships/tags" Target="../tags/tag899.xml"/><Relationship Id="rId44" Type="http://schemas.openxmlformats.org/officeDocument/2006/relationships/tags" Target="../tags/tag912.xml"/><Relationship Id="rId52" Type="http://schemas.openxmlformats.org/officeDocument/2006/relationships/tags" Target="../tags/tag920.xml"/><Relationship Id="rId4" Type="http://schemas.openxmlformats.org/officeDocument/2006/relationships/tags" Target="../tags/tag872.xml"/><Relationship Id="rId9" Type="http://schemas.openxmlformats.org/officeDocument/2006/relationships/tags" Target="../tags/tag877.xml"/><Relationship Id="rId14" Type="http://schemas.openxmlformats.org/officeDocument/2006/relationships/tags" Target="../tags/tag882.xml"/><Relationship Id="rId22" Type="http://schemas.openxmlformats.org/officeDocument/2006/relationships/tags" Target="../tags/tag890.xml"/><Relationship Id="rId27" Type="http://schemas.openxmlformats.org/officeDocument/2006/relationships/tags" Target="../tags/tag895.xml"/><Relationship Id="rId30" Type="http://schemas.openxmlformats.org/officeDocument/2006/relationships/tags" Target="../tags/tag898.xml"/><Relationship Id="rId35" Type="http://schemas.openxmlformats.org/officeDocument/2006/relationships/tags" Target="../tags/tag903.xml"/><Relationship Id="rId43" Type="http://schemas.openxmlformats.org/officeDocument/2006/relationships/tags" Target="../tags/tag911.xml"/><Relationship Id="rId48" Type="http://schemas.openxmlformats.org/officeDocument/2006/relationships/tags" Target="../tags/tag916.xml"/><Relationship Id="rId56" Type="http://schemas.openxmlformats.org/officeDocument/2006/relationships/notesSlide" Target="../notesSlides/notesSlide21.xml"/><Relationship Id="rId8" Type="http://schemas.openxmlformats.org/officeDocument/2006/relationships/tags" Target="../tags/tag876.xml"/><Relationship Id="rId51" Type="http://schemas.openxmlformats.org/officeDocument/2006/relationships/tags" Target="../tags/tag919.xml"/><Relationship Id="rId3" Type="http://schemas.openxmlformats.org/officeDocument/2006/relationships/tags" Target="../tags/tag871.xml"/><Relationship Id="rId12" Type="http://schemas.openxmlformats.org/officeDocument/2006/relationships/tags" Target="../tags/tag880.xml"/><Relationship Id="rId17" Type="http://schemas.openxmlformats.org/officeDocument/2006/relationships/tags" Target="../tags/tag885.xml"/><Relationship Id="rId25" Type="http://schemas.openxmlformats.org/officeDocument/2006/relationships/tags" Target="../tags/tag893.xml"/><Relationship Id="rId33" Type="http://schemas.openxmlformats.org/officeDocument/2006/relationships/tags" Target="../tags/tag901.xml"/><Relationship Id="rId38" Type="http://schemas.openxmlformats.org/officeDocument/2006/relationships/tags" Target="../tags/tag906.xml"/><Relationship Id="rId46" Type="http://schemas.openxmlformats.org/officeDocument/2006/relationships/tags" Target="../tags/tag914.xml"/><Relationship Id="rId20" Type="http://schemas.openxmlformats.org/officeDocument/2006/relationships/tags" Target="../tags/tag888.xml"/><Relationship Id="rId41" Type="http://schemas.openxmlformats.org/officeDocument/2006/relationships/tags" Target="../tags/tag909.xml"/><Relationship Id="rId54" Type="http://schemas.openxmlformats.org/officeDocument/2006/relationships/tags" Target="../tags/tag922.xml"/><Relationship Id="rId1" Type="http://schemas.openxmlformats.org/officeDocument/2006/relationships/tags" Target="../tags/tag869.xml"/><Relationship Id="rId6" Type="http://schemas.openxmlformats.org/officeDocument/2006/relationships/tags" Target="../tags/tag874.xml"/><Relationship Id="rId15" Type="http://schemas.openxmlformats.org/officeDocument/2006/relationships/tags" Target="../tags/tag883.xml"/><Relationship Id="rId23" Type="http://schemas.openxmlformats.org/officeDocument/2006/relationships/tags" Target="../tags/tag891.xml"/><Relationship Id="rId28" Type="http://schemas.openxmlformats.org/officeDocument/2006/relationships/tags" Target="../tags/tag896.xml"/><Relationship Id="rId36" Type="http://schemas.openxmlformats.org/officeDocument/2006/relationships/tags" Target="../tags/tag904.xml"/><Relationship Id="rId49" Type="http://schemas.openxmlformats.org/officeDocument/2006/relationships/tags" Target="../tags/tag917.xml"/></Relationships>
</file>

<file path=ppt/slides/_rels/slide32.xml.rels><?xml version="1.0" encoding="UTF-8" standalone="yes"?>
<Relationships xmlns="http://schemas.openxmlformats.org/package/2006/relationships"><Relationship Id="rId13" Type="http://schemas.openxmlformats.org/officeDocument/2006/relationships/tags" Target="../tags/tag935.xml"/><Relationship Id="rId18" Type="http://schemas.openxmlformats.org/officeDocument/2006/relationships/tags" Target="../tags/tag940.xml"/><Relationship Id="rId26" Type="http://schemas.openxmlformats.org/officeDocument/2006/relationships/tags" Target="../tags/tag948.xml"/><Relationship Id="rId39" Type="http://schemas.openxmlformats.org/officeDocument/2006/relationships/tags" Target="../tags/tag961.xml"/><Relationship Id="rId21" Type="http://schemas.openxmlformats.org/officeDocument/2006/relationships/tags" Target="../tags/tag943.xml"/><Relationship Id="rId34" Type="http://schemas.openxmlformats.org/officeDocument/2006/relationships/tags" Target="../tags/tag956.xml"/><Relationship Id="rId42" Type="http://schemas.openxmlformats.org/officeDocument/2006/relationships/tags" Target="../tags/tag964.xml"/><Relationship Id="rId47" Type="http://schemas.openxmlformats.org/officeDocument/2006/relationships/tags" Target="../tags/tag969.xml"/><Relationship Id="rId50" Type="http://schemas.openxmlformats.org/officeDocument/2006/relationships/tags" Target="../tags/tag972.xml"/><Relationship Id="rId55" Type="http://schemas.openxmlformats.org/officeDocument/2006/relationships/tags" Target="../tags/tag977.xml"/><Relationship Id="rId7" Type="http://schemas.openxmlformats.org/officeDocument/2006/relationships/tags" Target="../tags/tag929.xml"/><Relationship Id="rId2" Type="http://schemas.openxmlformats.org/officeDocument/2006/relationships/tags" Target="../tags/tag924.xml"/><Relationship Id="rId16" Type="http://schemas.openxmlformats.org/officeDocument/2006/relationships/tags" Target="../tags/tag938.xml"/><Relationship Id="rId29" Type="http://schemas.openxmlformats.org/officeDocument/2006/relationships/tags" Target="../tags/tag951.xml"/><Relationship Id="rId11" Type="http://schemas.openxmlformats.org/officeDocument/2006/relationships/tags" Target="../tags/tag933.xml"/><Relationship Id="rId24" Type="http://schemas.openxmlformats.org/officeDocument/2006/relationships/tags" Target="../tags/tag946.xml"/><Relationship Id="rId32" Type="http://schemas.openxmlformats.org/officeDocument/2006/relationships/tags" Target="../tags/tag954.xml"/><Relationship Id="rId37" Type="http://schemas.openxmlformats.org/officeDocument/2006/relationships/tags" Target="../tags/tag959.xml"/><Relationship Id="rId40" Type="http://schemas.openxmlformats.org/officeDocument/2006/relationships/tags" Target="../tags/tag962.xml"/><Relationship Id="rId45" Type="http://schemas.openxmlformats.org/officeDocument/2006/relationships/tags" Target="../tags/tag967.xml"/><Relationship Id="rId53" Type="http://schemas.openxmlformats.org/officeDocument/2006/relationships/tags" Target="../tags/tag975.xml"/><Relationship Id="rId5" Type="http://schemas.openxmlformats.org/officeDocument/2006/relationships/tags" Target="../tags/tag927.xml"/><Relationship Id="rId19" Type="http://schemas.openxmlformats.org/officeDocument/2006/relationships/tags" Target="../tags/tag941.xml"/><Relationship Id="rId4" Type="http://schemas.openxmlformats.org/officeDocument/2006/relationships/tags" Target="../tags/tag926.xml"/><Relationship Id="rId9" Type="http://schemas.openxmlformats.org/officeDocument/2006/relationships/tags" Target="../tags/tag931.xml"/><Relationship Id="rId14" Type="http://schemas.openxmlformats.org/officeDocument/2006/relationships/tags" Target="../tags/tag936.xml"/><Relationship Id="rId22" Type="http://schemas.openxmlformats.org/officeDocument/2006/relationships/tags" Target="../tags/tag944.xml"/><Relationship Id="rId27" Type="http://schemas.openxmlformats.org/officeDocument/2006/relationships/tags" Target="../tags/tag949.xml"/><Relationship Id="rId30" Type="http://schemas.openxmlformats.org/officeDocument/2006/relationships/tags" Target="../tags/tag952.xml"/><Relationship Id="rId35" Type="http://schemas.openxmlformats.org/officeDocument/2006/relationships/tags" Target="../tags/tag957.xml"/><Relationship Id="rId43" Type="http://schemas.openxmlformats.org/officeDocument/2006/relationships/tags" Target="../tags/tag965.xml"/><Relationship Id="rId48" Type="http://schemas.openxmlformats.org/officeDocument/2006/relationships/tags" Target="../tags/tag970.xml"/><Relationship Id="rId56" Type="http://schemas.openxmlformats.org/officeDocument/2006/relationships/slideLayout" Target="../slideLayouts/slideLayout2.xml"/><Relationship Id="rId8" Type="http://schemas.openxmlformats.org/officeDocument/2006/relationships/tags" Target="../tags/tag930.xml"/><Relationship Id="rId51" Type="http://schemas.openxmlformats.org/officeDocument/2006/relationships/tags" Target="../tags/tag973.xml"/><Relationship Id="rId3" Type="http://schemas.openxmlformats.org/officeDocument/2006/relationships/tags" Target="../tags/tag925.xml"/><Relationship Id="rId12" Type="http://schemas.openxmlformats.org/officeDocument/2006/relationships/tags" Target="../tags/tag934.xml"/><Relationship Id="rId17" Type="http://schemas.openxmlformats.org/officeDocument/2006/relationships/tags" Target="../tags/tag939.xml"/><Relationship Id="rId25" Type="http://schemas.openxmlformats.org/officeDocument/2006/relationships/tags" Target="../tags/tag947.xml"/><Relationship Id="rId33" Type="http://schemas.openxmlformats.org/officeDocument/2006/relationships/tags" Target="../tags/tag955.xml"/><Relationship Id="rId38" Type="http://schemas.openxmlformats.org/officeDocument/2006/relationships/tags" Target="../tags/tag960.xml"/><Relationship Id="rId46" Type="http://schemas.openxmlformats.org/officeDocument/2006/relationships/tags" Target="../tags/tag968.xml"/><Relationship Id="rId20" Type="http://schemas.openxmlformats.org/officeDocument/2006/relationships/tags" Target="../tags/tag942.xml"/><Relationship Id="rId41" Type="http://schemas.openxmlformats.org/officeDocument/2006/relationships/tags" Target="../tags/tag963.xml"/><Relationship Id="rId54" Type="http://schemas.openxmlformats.org/officeDocument/2006/relationships/tags" Target="../tags/tag976.xml"/><Relationship Id="rId1" Type="http://schemas.openxmlformats.org/officeDocument/2006/relationships/tags" Target="../tags/tag923.xml"/><Relationship Id="rId6" Type="http://schemas.openxmlformats.org/officeDocument/2006/relationships/tags" Target="../tags/tag928.xml"/><Relationship Id="rId15" Type="http://schemas.openxmlformats.org/officeDocument/2006/relationships/tags" Target="../tags/tag937.xml"/><Relationship Id="rId23" Type="http://schemas.openxmlformats.org/officeDocument/2006/relationships/tags" Target="../tags/tag945.xml"/><Relationship Id="rId28" Type="http://schemas.openxmlformats.org/officeDocument/2006/relationships/tags" Target="../tags/tag950.xml"/><Relationship Id="rId36" Type="http://schemas.openxmlformats.org/officeDocument/2006/relationships/tags" Target="../tags/tag958.xml"/><Relationship Id="rId49" Type="http://schemas.openxmlformats.org/officeDocument/2006/relationships/tags" Target="../tags/tag971.xml"/><Relationship Id="rId57" Type="http://schemas.openxmlformats.org/officeDocument/2006/relationships/notesSlide" Target="../notesSlides/notesSlide22.xml"/><Relationship Id="rId10" Type="http://schemas.openxmlformats.org/officeDocument/2006/relationships/tags" Target="../tags/tag932.xml"/><Relationship Id="rId31" Type="http://schemas.openxmlformats.org/officeDocument/2006/relationships/tags" Target="../tags/tag953.xml"/><Relationship Id="rId44" Type="http://schemas.openxmlformats.org/officeDocument/2006/relationships/tags" Target="../tags/tag966.xml"/><Relationship Id="rId52" Type="http://schemas.openxmlformats.org/officeDocument/2006/relationships/tags" Target="../tags/tag974.xml"/></Relationships>
</file>

<file path=ppt/slides/_rels/slide33.xml.rels><?xml version="1.0" encoding="UTF-8" standalone="yes"?>
<Relationships xmlns="http://schemas.openxmlformats.org/package/2006/relationships"><Relationship Id="rId8" Type="http://schemas.openxmlformats.org/officeDocument/2006/relationships/tags" Target="../tags/tag985.xml"/><Relationship Id="rId13" Type="http://schemas.openxmlformats.org/officeDocument/2006/relationships/slideLayout" Target="../slideLayouts/slideLayout2.xml"/><Relationship Id="rId3" Type="http://schemas.openxmlformats.org/officeDocument/2006/relationships/tags" Target="../tags/tag980.xml"/><Relationship Id="rId7" Type="http://schemas.openxmlformats.org/officeDocument/2006/relationships/tags" Target="../tags/tag984.xml"/><Relationship Id="rId12" Type="http://schemas.openxmlformats.org/officeDocument/2006/relationships/tags" Target="../tags/tag989.xml"/><Relationship Id="rId2" Type="http://schemas.openxmlformats.org/officeDocument/2006/relationships/tags" Target="../tags/tag979.xml"/><Relationship Id="rId1" Type="http://schemas.openxmlformats.org/officeDocument/2006/relationships/tags" Target="../tags/tag978.xml"/><Relationship Id="rId6" Type="http://schemas.openxmlformats.org/officeDocument/2006/relationships/tags" Target="../tags/tag983.xml"/><Relationship Id="rId11" Type="http://schemas.openxmlformats.org/officeDocument/2006/relationships/tags" Target="../tags/tag988.xml"/><Relationship Id="rId5" Type="http://schemas.openxmlformats.org/officeDocument/2006/relationships/tags" Target="../tags/tag982.xml"/><Relationship Id="rId10" Type="http://schemas.openxmlformats.org/officeDocument/2006/relationships/tags" Target="../tags/tag987.xml"/><Relationship Id="rId4" Type="http://schemas.openxmlformats.org/officeDocument/2006/relationships/tags" Target="../tags/tag981.xml"/><Relationship Id="rId9" Type="http://schemas.openxmlformats.org/officeDocument/2006/relationships/tags" Target="../tags/tag986.xml"/><Relationship Id="rId14"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1.xml"/><Relationship Id="rId1" Type="http://schemas.openxmlformats.org/officeDocument/2006/relationships/tags" Target="../tags/tag990.xml"/><Relationship Id="rId4"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3" Type="http://schemas.openxmlformats.org/officeDocument/2006/relationships/tags" Target="../tags/tag994.xml"/><Relationship Id="rId2" Type="http://schemas.openxmlformats.org/officeDocument/2006/relationships/tags" Target="../tags/tag993.xml"/><Relationship Id="rId1" Type="http://schemas.openxmlformats.org/officeDocument/2006/relationships/tags" Target="../tags/tag992.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997.xml"/><Relationship Id="rId2" Type="http://schemas.openxmlformats.org/officeDocument/2006/relationships/tags" Target="../tags/tag996.xml"/><Relationship Id="rId1" Type="http://schemas.openxmlformats.org/officeDocument/2006/relationships/tags" Target="../tags/tag995.xm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1000.xml"/><Relationship Id="rId2" Type="http://schemas.openxmlformats.org/officeDocument/2006/relationships/tags" Target="../tags/tag999.xml"/><Relationship Id="rId1" Type="http://schemas.openxmlformats.org/officeDocument/2006/relationships/tags" Target="../tags/tag998.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1003.xml"/><Relationship Id="rId2" Type="http://schemas.openxmlformats.org/officeDocument/2006/relationships/tags" Target="../tags/tag1002.xml"/><Relationship Id="rId1" Type="http://schemas.openxmlformats.org/officeDocument/2006/relationships/tags" Target="../tags/tag1001.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1006.xml"/><Relationship Id="rId2" Type="http://schemas.openxmlformats.org/officeDocument/2006/relationships/tags" Target="../tags/tag1005.xml"/><Relationship Id="rId1" Type="http://schemas.openxmlformats.org/officeDocument/2006/relationships/tags" Target="../tags/tag1004.xml"/><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tags" Target="../tags/tag1007.xml"/></Relationships>
</file>

<file path=ppt/slides/_rels/slide4.xml.rels><?xml version="1.0" encoding="UTF-8" standalone="yes"?>
<Relationships xmlns="http://schemas.openxmlformats.org/package/2006/relationships"><Relationship Id="rId13" Type="http://schemas.openxmlformats.org/officeDocument/2006/relationships/tags" Target="../tags/tag40.xml"/><Relationship Id="rId18" Type="http://schemas.openxmlformats.org/officeDocument/2006/relationships/tags" Target="../tags/tag45.xml"/><Relationship Id="rId26" Type="http://schemas.openxmlformats.org/officeDocument/2006/relationships/tags" Target="../tags/tag53.xml"/><Relationship Id="rId39" Type="http://schemas.openxmlformats.org/officeDocument/2006/relationships/tags" Target="../tags/tag66.xml"/><Relationship Id="rId21" Type="http://schemas.openxmlformats.org/officeDocument/2006/relationships/tags" Target="../tags/tag48.xml"/><Relationship Id="rId34" Type="http://schemas.openxmlformats.org/officeDocument/2006/relationships/tags" Target="../tags/tag61.xml"/><Relationship Id="rId42" Type="http://schemas.openxmlformats.org/officeDocument/2006/relationships/tags" Target="../tags/tag69.xml"/><Relationship Id="rId47" Type="http://schemas.openxmlformats.org/officeDocument/2006/relationships/tags" Target="../tags/tag74.xml"/><Relationship Id="rId50" Type="http://schemas.openxmlformats.org/officeDocument/2006/relationships/notesSlide" Target="../notesSlides/notesSlide3.xml"/><Relationship Id="rId7" Type="http://schemas.openxmlformats.org/officeDocument/2006/relationships/tags" Target="../tags/tag34.xml"/><Relationship Id="rId2" Type="http://schemas.openxmlformats.org/officeDocument/2006/relationships/tags" Target="../tags/tag29.xml"/><Relationship Id="rId16" Type="http://schemas.openxmlformats.org/officeDocument/2006/relationships/tags" Target="../tags/tag43.xml"/><Relationship Id="rId29" Type="http://schemas.openxmlformats.org/officeDocument/2006/relationships/tags" Target="../tags/tag56.xml"/><Relationship Id="rId11" Type="http://schemas.openxmlformats.org/officeDocument/2006/relationships/tags" Target="../tags/tag38.xml"/><Relationship Id="rId24" Type="http://schemas.openxmlformats.org/officeDocument/2006/relationships/tags" Target="../tags/tag51.xml"/><Relationship Id="rId32" Type="http://schemas.openxmlformats.org/officeDocument/2006/relationships/tags" Target="../tags/tag59.xml"/><Relationship Id="rId37" Type="http://schemas.openxmlformats.org/officeDocument/2006/relationships/tags" Target="../tags/tag64.xml"/><Relationship Id="rId40" Type="http://schemas.openxmlformats.org/officeDocument/2006/relationships/tags" Target="../tags/tag67.xml"/><Relationship Id="rId45" Type="http://schemas.openxmlformats.org/officeDocument/2006/relationships/tags" Target="../tags/tag72.xml"/><Relationship Id="rId5" Type="http://schemas.openxmlformats.org/officeDocument/2006/relationships/tags" Target="../tags/tag32.xml"/><Relationship Id="rId15" Type="http://schemas.openxmlformats.org/officeDocument/2006/relationships/tags" Target="../tags/tag42.xml"/><Relationship Id="rId23" Type="http://schemas.openxmlformats.org/officeDocument/2006/relationships/tags" Target="../tags/tag50.xml"/><Relationship Id="rId28" Type="http://schemas.openxmlformats.org/officeDocument/2006/relationships/tags" Target="../tags/tag55.xml"/><Relationship Id="rId36" Type="http://schemas.openxmlformats.org/officeDocument/2006/relationships/tags" Target="../tags/tag63.xml"/><Relationship Id="rId49" Type="http://schemas.openxmlformats.org/officeDocument/2006/relationships/slideLayout" Target="../slideLayouts/slideLayout2.xml"/><Relationship Id="rId10" Type="http://schemas.openxmlformats.org/officeDocument/2006/relationships/tags" Target="../tags/tag37.xml"/><Relationship Id="rId19" Type="http://schemas.openxmlformats.org/officeDocument/2006/relationships/tags" Target="../tags/tag46.xml"/><Relationship Id="rId31" Type="http://schemas.openxmlformats.org/officeDocument/2006/relationships/tags" Target="../tags/tag58.xml"/><Relationship Id="rId44" Type="http://schemas.openxmlformats.org/officeDocument/2006/relationships/tags" Target="../tags/tag71.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tags" Target="../tags/tag41.xml"/><Relationship Id="rId22" Type="http://schemas.openxmlformats.org/officeDocument/2006/relationships/tags" Target="../tags/tag49.xml"/><Relationship Id="rId27" Type="http://schemas.openxmlformats.org/officeDocument/2006/relationships/tags" Target="../tags/tag54.xml"/><Relationship Id="rId30" Type="http://schemas.openxmlformats.org/officeDocument/2006/relationships/tags" Target="../tags/tag57.xml"/><Relationship Id="rId35" Type="http://schemas.openxmlformats.org/officeDocument/2006/relationships/tags" Target="../tags/tag62.xml"/><Relationship Id="rId43" Type="http://schemas.openxmlformats.org/officeDocument/2006/relationships/tags" Target="../tags/tag70.xml"/><Relationship Id="rId48" Type="http://schemas.openxmlformats.org/officeDocument/2006/relationships/tags" Target="../tags/tag75.xml"/><Relationship Id="rId8" Type="http://schemas.openxmlformats.org/officeDocument/2006/relationships/tags" Target="../tags/tag35.xml"/><Relationship Id="rId3" Type="http://schemas.openxmlformats.org/officeDocument/2006/relationships/tags" Target="../tags/tag30.xml"/><Relationship Id="rId12" Type="http://schemas.openxmlformats.org/officeDocument/2006/relationships/tags" Target="../tags/tag39.xml"/><Relationship Id="rId17" Type="http://schemas.openxmlformats.org/officeDocument/2006/relationships/tags" Target="../tags/tag44.xml"/><Relationship Id="rId25" Type="http://schemas.openxmlformats.org/officeDocument/2006/relationships/tags" Target="../tags/tag52.xml"/><Relationship Id="rId33" Type="http://schemas.openxmlformats.org/officeDocument/2006/relationships/tags" Target="../tags/tag60.xml"/><Relationship Id="rId38" Type="http://schemas.openxmlformats.org/officeDocument/2006/relationships/tags" Target="../tags/tag65.xml"/><Relationship Id="rId46" Type="http://schemas.openxmlformats.org/officeDocument/2006/relationships/tags" Target="../tags/tag73.xml"/><Relationship Id="rId20" Type="http://schemas.openxmlformats.org/officeDocument/2006/relationships/tags" Target="../tags/tag47.xml"/><Relationship Id="rId41" Type="http://schemas.openxmlformats.org/officeDocument/2006/relationships/tags" Target="../tags/tag68.xml"/><Relationship Id="rId1" Type="http://schemas.openxmlformats.org/officeDocument/2006/relationships/tags" Target="../tags/tag28.xml"/><Relationship Id="rId6" Type="http://schemas.openxmlformats.org/officeDocument/2006/relationships/tags" Target="../tags/tag33.xml"/></Relationships>
</file>

<file path=ppt/slides/_rels/slide40.xml.rels><?xml version="1.0" encoding="UTF-8" standalone="yes"?>
<Relationships xmlns="http://schemas.openxmlformats.org/package/2006/relationships"><Relationship Id="rId3" Type="http://schemas.openxmlformats.org/officeDocument/2006/relationships/tags" Target="../tags/tag1010.xml"/><Relationship Id="rId2" Type="http://schemas.openxmlformats.org/officeDocument/2006/relationships/tags" Target="../tags/tag1009.xml"/><Relationship Id="rId1" Type="http://schemas.openxmlformats.org/officeDocument/2006/relationships/tags" Target="../tags/tag1008.xml"/><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tags" Target="../tags/tag1013.xml"/><Relationship Id="rId2" Type="http://schemas.openxmlformats.org/officeDocument/2006/relationships/tags" Target="../tags/tag1012.xml"/><Relationship Id="rId1" Type="http://schemas.openxmlformats.org/officeDocument/2006/relationships/tags" Target="../tags/tag1011.xml"/><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tags" Target="../tags/tag1016.xml"/><Relationship Id="rId2" Type="http://schemas.openxmlformats.org/officeDocument/2006/relationships/tags" Target="../tags/tag1015.xml"/><Relationship Id="rId1" Type="http://schemas.openxmlformats.org/officeDocument/2006/relationships/tags" Target="../tags/tag1014.xml"/><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tags" Target="../tags/tag1019.xml"/><Relationship Id="rId2" Type="http://schemas.openxmlformats.org/officeDocument/2006/relationships/tags" Target="../tags/tag1018.xml"/><Relationship Id="rId1" Type="http://schemas.openxmlformats.org/officeDocument/2006/relationships/tags" Target="../tags/tag1017.xml"/><Relationship Id="rId5" Type="http://schemas.openxmlformats.org/officeDocument/2006/relationships/notesSlide" Target="../notesSlides/notesSlide33.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tags" Target="../tags/tag1022.xml"/><Relationship Id="rId2" Type="http://schemas.openxmlformats.org/officeDocument/2006/relationships/tags" Target="../tags/tag1021.xml"/><Relationship Id="rId1" Type="http://schemas.openxmlformats.org/officeDocument/2006/relationships/tags" Target="../tags/tag1020.xml"/><Relationship Id="rId5" Type="http://schemas.openxmlformats.org/officeDocument/2006/relationships/notesSlide" Target="../notesSlides/notesSlide34.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tags" Target="../tags/tag1025.xml"/><Relationship Id="rId2" Type="http://schemas.openxmlformats.org/officeDocument/2006/relationships/tags" Target="../tags/tag1024.xml"/><Relationship Id="rId1" Type="http://schemas.openxmlformats.org/officeDocument/2006/relationships/tags" Target="../tags/tag1023.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3" Type="http://schemas.openxmlformats.org/officeDocument/2006/relationships/tags" Target="../tags/tag1038.xml"/><Relationship Id="rId18" Type="http://schemas.openxmlformats.org/officeDocument/2006/relationships/tags" Target="../tags/tag1043.xml"/><Relationship Id="rId26" Type="http://schemas.openxmlformats.org/officeDocument/2006/relationships/tags" Target="../tags/tag1051.xml"/><Relationship Id="rId21" Type="http://schemas.openxmlformats.org/officeDocument/2006/relationships/tags" Target="../tags/tag1046.xml"/><Relationship Id="rId34" Type="http://schemas.openxmlformats.org/officeDocument/2006/relationships/tags" Target="../tags/tag1059.xml"/><Relationship Id="rId7" Type="http://schemas.openxmlformats.org/officeDocument/2006/relationships/tags" Target="../tags/tag1032.xml"/><Relationship Id="rId12" Type="http://schemas.openxmlformats.org/officeDocument/2006/relationships/tags" Target="../tags/tag1037.xml"/><Relationship Id="rId17" Type="http://schemas.openxmlformats.org/officeDocument/2006/relationships/tags" Target="../tags/tag1042.xml"/><Relationship Id="rId25" Type="http://schemas.openxmlformats.org/officeDocument/2006/relationships/tags" Target="../tags/tag1050.xml"/><Relationship Id="rId33" Type="http://schemas.openxmlformats.org/officeDocument/2006/relationships/tags" Target="../tags/tag1058.xml"/><Relationship Id="rId2" Type="http://schemas.openxmlformats.org/officeDocument/2006/relationships/tags" Target="../tags/tag1027.xml"/><Relationship Id="rId16" Type="http://schemas.openxmlformats.org/officeDocument/2006/relationships/tags" Target="../tags/tag1041.xml"/><Relationship Id="rId20" Type="http://schemas.openxmlformats.org/officeDocument/2006/relationships/tags" Target="../tags/tag1045.xml"/><Relationship Id="rId29" Type="http://schemas.openxmlformats.org/officeDocument/2006/relationships/tags" Target="../tags/tag1054.xml"/><Relationship Id="rId1" Type="http://schemas.openxmlformats.org/officeDocument/2006/relationships/tags" Target="../tags/tag1026.xml"/><Relationship Id="rId6" Type="http://schemas.openxmlformats.org/officeDocument/2006/relationships/tags" Target="../tags/tag1031.xml"/><Relationship Id="rId11" Type="http://schemas.openxmlformats.org/officeDocument/2006/relationships/tags" Target="../tags/tag1036.xml"/><Relationship Id="rId24" Type="http://schemas.openxmlformats.org/officeDocument/2006/relationships/tags" Target="../tags/tag1049.xml"/><Relationship Id="rId32" Type="http://schemas.openxmlformats.org/officeDocument/2006/relationships/tags" Target="../tags/tag1057.xml"/><Relationship Id="rId37" Type="http://schemas.openxmlformats.org/officeDocument/2006/relationships/slideLayout" Target="../slideLayouts/slideLayout2.xml"/><Relationship Id="rId5" Type="http://schemas.openxmlformats.org/officeDocument/2006/relationships/tags" Target="../tags/tag1030.xml"/><Relationship Id="rId15" Type="http://schemas.openxmlformats.org/officeDocument/2006/relationships/tags" Target="../tags/tag1040.xml"/><Relationship Id="rId23" Type="http://schemas.openxmlformats.org/officeDocument/2006/relationships/tags" Target="../tags/tag1048.xml"/><Relationship Id="rId28" Type="http://schemas.openxmlformats.org/officeDocument/2006/relationships/tags" Target="../tags/tag1053.xml"/><Relationship Id="rId36" Type="http://schemas.openxmlformats.org/officeDocument/2006/relationships/tags" Target="../tags/tag1061.xml"/><Relationship Id="rId10" Type="http://schemas.openxmlformats.org/officeDocument/2006/relationships/tags" Target="../tags/tag1035.xml"/><Relationship Id="rId19" Type="http://schemas.openxmlformats.org/officeDocument/2006/relationships/tags" Target="../tags/tag1044.xml"/><Relationship Id="rId31" Type="http://schemas.openxmlformats.org/officeDocument/2006/relationships/tags" Target="../tags/tag1056.xml"/><Relationship Id="rId4" Type="http://schemas.openxmlformats.org/officeDocument/2006/relationships/tags" Target="../tags/tag1029.xml"/><Relationship Id="rId9" Type="http://schemas.openxmlformats.org/officeDocument/2006/relationships/tags" Target="../tags/tag1034.xml"/><Relationship Id="rId14" Type="http://schemas.openxmlformats.org/officeDocument/2006/relationships/tags" Target="../tags/tag1039.xml"/><Relationship Id="rId22" Type="http://schemas.openxmlformats.org/officeDocument/2006/relationships/tags" Target="../tags/tag1047.xml"/><Relationship Id="rId27" Type="http://schemas.openxmlformats.org/officeDocument/2006/relationships/tags" Target="../tags/tag1052.xml"/><Relationship Id="rId30" Type="http://schemas.openxmlformats.org/officeDocument/2006/relationships/tags" Target="../tags/tag1055.xml"/><Relationship Id="rId35" Type="http://schemas.openxmlformats.org/officeDocument/2006/relationships/tags" Target="../tags/tag1060.xml"/><Relationship Id="rId8" Type="http://schemas.openxmlformats.org/officeDocument/2006/relationships/tags" Target="../tags/tag1033.xml"/><Relationship Id="rId3" Type="http://schemas.openxmlformats.org/officeDocument/2006/relationships/tags" Target="../tags/tag1028.xml"/></Relationships>
</file>

<file path=ppt/slides/_rels/slide5.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tags" Target="../tags/tag88.xml"/><Relationship Id="rId18" Type="http://schemas.openxmlformats.org/officeDocument/2006/relationships/tags" Target="../tags/tag93.xml"/><Relationship Id="rId3" Type="http://schemas.openxmlformats.org/officeDocument/2006/relationships/tags" Target="../tags/tag78.xml"/><Relationship Id="rId21" Type="http://schemas.openxmlformats.org/officeDocument/2006/relationships/notesSlide" Target="../notesSlides/notesSlide4.xml"/><Relationship Id="rId7" Type="http://schemas.openxmlformats.org/officeDocument/2006/relationships/tags" Target="../tags/tag82.xml"/><Relationship Id="rId12" Type="http://schemas.openxmlformats.org/officeDocument/2006/relationships/tags" Target="../tags/tag87.xml"/><Relationship Id="rId17" Type="http://schemas.openxmlformats.org/officeDocument/2006/relationships/tags" Target="../tags/tag92.xml"/><Relationship Id="rId2" Type="http://schemas.openxmlformats.org/officeDocument/2006/relationships/tags" Target="../tags/tag77.xml"/><Relationship Id="rId16" Type="http://schemas.openxmlformats.org/officeDocument/2006/relationships/tags" Target="../tags/tag91.xml"/><Relationship Id="rId20" Type="http://schemas.openxmlformats.org/officeDocument/2006/relationships/slideLayout" Target="../slideLayouts/slideLayout2.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5" Type="http://schemas.openxmlformats.org/officeDocument/2006/relationships/tags" Target="../tags/tag80.xml"/><Relationship Id="rId15" Type="http://schemas.openxmlformats.org/officeDocument/2006/relationships/tags" Target="../tags/tag90.xml"/><Relationship Id="rId23" Type="http://schemas.openxmlformats.org/officeDocument/2006/relationships/image" Target="../media/image5.png"/><Relationship Id="rId10" Type="http://schemas.openxmlformats.org/officeDocument/2006/relationships/tags" Target="../tags/tag85.xml"/><Relationship Id="rId19" Type="http://schemas.openxmlformats.org/officeDocument/2006/relationships/tags" Target="../tags/tag94.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tags" Target="../tags/tag89.xml"/><Relationship Id="rId22" Type="http://schemas.openxmlformats.org/officeDocument/2006/relationships/customXml" Target="../ink/ink3.xml"/></Relationships>
</file>

<file path=ppt/slides/_rels/slide6.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tags" Target="../tags/tag107.xml"/><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tags" Target="../tags/tag106.xml"/><Relationship Id="rId17" Type="http://schemas.openxmlformats.org/officeDocument/2006/relationships/image" Target="../media/image6.png"/><Relationship Id="rId2" Type="http://schemas.openxmlformats.org/officeDocument/2006/relationships/tags" Target="../tags/tag96.xml"/><Relationship Id="rId16" Type="http://schemas.openxmlformats.org/officeDocument/2006/relationships/customXml" Target="../ink/ink4.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tags" Target="../tags/tag105.xml"/><Relationship Id="rId5" Type="http://schemas.openxmlformats.org/officeDocument/2006/relationships/tags" Target="../tags/tag99.xml"/><Relationship Id="rId15" Type="http://schemas.openxmlformats.org/officeDocument/2006/relationships/slideLayout" Target="../slideLayouts/slideLayout2.xml"/><Relationship Id="rId10" Type="http://schemas.openxmlformats.org/officeDocument/2006/relationships/tags" Target="../tags/tag104.xml"/><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tags" Target="../tags/tag108.xml"/></Relationships>
</file>

<file path=ppt/slides/_rels/slide7.xml.rels><?xml version="1.0" encoding="UTF-8" standalone="yes"?>
<Relationships xmlns="http://schemas.openxmlformats.org/package/2006/relationships"><Relationship Id="rId13" Type="http://schemas.openxmlformats.org/officeDocument/2006/relationships/tags" Target="../tags/tag121.xml"/><Relationship Id="rId18" Type="http://schemas.openxmlformats.org/officeDocument/2006/relationships/tags" Target="../tags/tag126.xml"/><Relationship Id="rId26" Type="http://schemas.openxmlformats.org/officeDocument/2006/relationships/tags" Target="../tags/tag134.xml"/><Relationship Id="rId39" Type="http://schemas.openxmlformats.org/officeDocument/2006/relationships/tags" Target="../tags/tag147.xml"/><Relationship Id="rId21" Type="http://schemas.openxmlformats.org/officeDocument/2006/relationships/tags" Target="../tags/tag129.xml"/><Relationship Id="rId34" Type="http://schemas.openxmlformats.org/officeDocument/2006/relationships/tags" Target="../tags/tag142.xml"/><Relationship Id="rId42" Type="http://schemas.openxmlformats.org/officeDocument/2006/relationships/tags" Target="../tags/tag150.xml"/><Relationship Id="rId7" Type="http://schemas.openxmlformats.org/officeDocument/2006/relationships/tags" Target="../tags/tag115.xml"/><Relationship Id="rId2" Type="http://schemas.openxmlformats.org/officeDocument/2006/relationships/tags" Target="../tags/tag110.xml"/><Relationship Id="rId16" Type="http://schemas.openxmlformats.org/officeDocument/2006/relationships/tags" Target="../tags/tag124.xml"/><Relationship Id="rId29" Type="http://schemas.openxmlformats.org/officeDocument/2006/relationships/tags" Target="../tags/tag137.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tags" Target="../tags/tag119.xml"/><Relationship Id="rId24" Type="http://schemas.openxmlformats.org/officeDocument/2006/relationships/tags" Target="../tags/tag132.xml"/><Relationship Id="rId32" Type="http://schemas.openxmlformats.org/officeDocument/2006/relationships/tags" Target="../tags/tag140.xml"/><Relationship Id="rId37" Type="http://schemas.openxmlformats.org/officeDocument/2006/relationships/tags" Target="../tags/tag145.xml"/><Relationship Id="rId40" Type="http://schemas.openxmlformats.org/officeDocument/2006/relationships/tags" Target="../tags/tag148.xml"/><Relationship Id="rId45" Type="http://schemas.openxmlformats.org/officeDocument/2006/relationships/customXml" Target="../ink/ink5.xml"/><Relationship Id="rId5" Type="http://schemas.openxmlformats.org/officeDocument/2006/relationships/tags" Target="../tags/tag113.xml"/><Relationship Id="rId15" Type="http://schemas.openxmlformats.org/officeDocument/2006/relationships/tags" Target="../tags/tag123.xml"/><Relationship Id="rId23" Type="http://schemas.openxmlformats.org/officeDocument/2006/relationships/tags" Target="../tags/tag131.xml"/><Relationship Id="rId28" Type="http://schemas.openxmlformats.org/officeDocument/2006/relationships/tags" Target="../tags/tag136.xml"/><Relationship Id="rId36" Type="http://schemas.openxmlformats.org/officeDocument/2006/relationships/tags" Target="../tags/tag144.xml"/><Relationship Id="rId10" Type="http://schemas.openxmlformats.org/officeDocument/2006/relationships/tags" Target="../tags/tag118.xml"/><Relationship Id="rId19" Type="http://schemas.openxmlformats.org/officeDocument/2006/relationships/tags" Target="../tags/tag127.xml"/><Relationship Id="rId31" Type="http://schemas.openxmlformats.org/officeDocument/2006/relationships/tags" Target="../tags/tag139.xml"/><Relationship Id="rId44" Type="http://schemas.openxmlformats.org/officeDocument/2006/relationships/notesSlide" Target="../notesSlides/notesSlide5.xml"/><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tags" Target="../tags/tag122.xml"/><Relationship Id="rId22" Type="http://schemas.openxmlformats.org/officeDocument/2006/relationships/tags" Target="../tags/tag130.xml"/><Relationship Id="rId27" Type="http://schemas.openxmlformats.org/officeDocument/2006/relationships/tags" Target="../tags/tag135.xml"/><Relationship Id="rId30" Type="http://schemas.openxmlformats.org/officeDocument/2006/relationships/tags" Target="../tags/tag138.xml"/><Relationship Id="rId35" Type="http://schemas.openxmlformats.org/officeDocument/2006/relationships/tags" Target="../tags/tag143.xml"/><Relationship Id="rId43" Type="http://schemas.openxmlformats.org/officeDocument/2006/relationships/slideLayout" Target="../slideLayouts/slideLayout2.xml"/><Relationship Id="rId8" Type="http://schemas.openxmlformats.org/officeDocument/2006/relationships/tags" Target="../tags/tag116.xml"/><Relationship Id="rId3" Type="http://schemas.openxmlformats.org/officeDocument/2006/relationships/tags" Target="../tags/tag111.xml"/><Relationship Id="rId12" Type="http://schemas.openxmlformats.org/officeDocument/2006/relationships/tags" Target="../tags/tag120.xml"/><Relationship Id="rId17" Type="http://schemas.openxmlformats.org/officeDocument/2006/relationships/tags" Target="../tags/tag125.xml"/><Relationship Id="rId25" Type="http://schemas.openxmlformats.org/officeDocument/2006/relationships/tags" Target="../tags/tag133.xml"/><Relationship Id="rId33" Type="http://schemas.openxmlformats.org/officeDocument/2006/relationships/tags" Target="../tags/tag141.xml"/><Relationship Id="rId38" Type="http://schemas.openxmlformats.org/officeDocument/2006/relationships/tags" Target="../tags/tag146.xml"/><Relationship Id="rId46" Type="http://schemas.openxmlformats.org/officeDocument/2006/relationships/image" Target="../media/image7.png"/><Relationship Id="rId20" Type="http://schemas.openxmlformats.org/officeDocument/2006/relationships/tags" Target="../tags/tag128.xml"/><Relationship Id="rId41" Type="http://schemas.openxmlformats.org/officeDocument/2006/relationships/tags" Target="../tags/tag149.xml"/></Relationships>
</file>

<file path=ppt/slides/_rels/slide8.xml.rels><?xml version="1.0" encoding="UTF-8" standalone="yes"?>
<Relationships xmlns="http://schemas.openxmlformats.org/package/2006/relationships"><Relationship Id="rId13" Type="http://schemas.openxmlformats.org/officeDocument/2006/relationships/tags" Target="../tags/tag163.xml"/><Relationship Id="rId18" Type="http://schemas.openxmlformats.org/officeDocument/2006/relationships/tags" Target="../tags/tag168.xml"/><Relationship Id="rId26" Type="http://schemas.openxmlformats.org/officeDocument/2006/relationships/tags" Target="../tags/tag176.xml"/><Relationship Id="rId39" Type="http://schemas.openxmlformats.org/officeDocument/2006/relationships/slideLayout" Target="../slideLayouts/slideLayout2.xml"/><Relationship Id="rId21" Type="http://schemas.openxmlformats.org/officeDocument/2006/relationships/tags" Target="../tags/tag171.xml"/><Relationship Id="rId34" Type="http://schemas.openxmlformats.org/officeDocument/2006/relationships/tags" Target="../tags/tag184.xml"/><Relationship Id="rId42" Type="http://schemas.openxmlformats.org/officeDocument/2006/relationships/image" Target="../media/image8.png"/><Relationship Id="rId7" Type="http://schemas.openxmlformats.org/officeDocument/2006/relationships/tags" Target="../tags/tag157.xml"/><Relationship Id="rId2" Type="http://schemas.openxmlformats.org/officeDocument/2006/relationships/tags" Target="../tags/tag152.xml"/><Relationship Id="rId16" Type="http://schemas.openxmlformats.org/officeDocument/2006/relationships/tags" Target="../tags/tag166.xml"/><Relationship Id="rId20" Type="http://schemas.openxmlformats.org/officeDocument/2006/relationships/tags" Target="../tags/tag170.xml"/><Relationship Id="rId29" Type="http://schemas.openxmlformats.org/officeDocument/2006/relationships/tags" Target="../tags/tag179.xml"/><Relationship Id="rId41" Type="http://schemas.openxmlformats.org/officeDocument/2006/relationships/customXml" Target="../ink/ink6.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tags" Target="../tags/tag161.xml"/><Relationship Id="rId24" Type="http://schemas.openxmlformats.org/officeDocument/2006/relationships/tags" Target="../tags/tag174.xml"/><Relationship Id="rId32" Type="http://schemas.openxmlformats.org/officeDocument/2006/relationships/tags" Target="../tags/tag182.xml"/><Relationship Id="rId37" Type="http://schemas.openxmlformats.org/officeDocument/2006/relationships/tags" Target="../tags/tag187.xml"/><Relationship Id="rId40" Type="http://schemas.openxmlformats.org/officeDocument/2006/relationships/notesSlide" Target="../notesSlides/notesSlide6.xml"/><Relationship Id="rId5" Type="http://schemas.openxmlformats.org/officeDocument/2006/relationships/tags" Target="../tags/tag155.xml"/><Relationship Id="rId15" Type="http://schemas.openxmlformats.org/officeDocument/2006/relationships/tags" Target="../tags/tag165.xml"/><Relationship Id="rId23" Type="http://schemas.openxmlformats.org/officeDocument/2006/relationships/tags" Target="../tags/tag173.xml"/><Relationship Id="rId28" Type="http://schemas.openxmlformats.org/officeDocument/2006/relationships/tags" Target="../tags/tag178.xml"/><Relationship Id="rId36" Type="http://schemas.openxmlformats.org/officeDocument/2006/relationships/tags" Target="../tags/tag186.xml"/><Relationship Id="rId10" Type="http://schemas.openxmlformats.org/officeDocument/2006/relationships/tags" Target="../tags/tag160.xml"/><Relationship Id="rId19" Type="http://schemas.openxmlformats.org/officeDocument/2006/relationships/tags" Target="../tags/tag169.xml"/><Relationship Id="rId31" Type="http://schemas.openxmlformats.org/officeDocument/2006/relationships/tags" Target="../tags/tag181.xml"/><Relationship Id="rId4" Type="http://schemas.openxmlformats.org/officeDocument/2006/relationships/tags" Target="../tags/tag154.xml"/><Relationship Id="rId9" Type="http://schemas.openxmlformats.org/officeDocument/2006/relationships/tags" Target="../tags/tag159.xml"/><Relationship Id="rId14" Type="http://schemas.openxmlformats.org/officeDocument/2006/relationships/tags" Target="../tags/tag164.xml"/><Relationship Id="rId22" Type="http://schemas.openxmlformats.org/officeDocument/2006/relationships/tags" Target="../tags/tag172.xml"/><Relationship Id="rId27" Type="http://schemas.openxmlformats.org/officeDocument/2006/relationships/tags" Target="../tags/tag177.xml"/><Relationship Id="rId30" Type="http://schemas.openxmlformats.org/officeDocument/2006/relationships/tags" Target="../tags/tag180.xml"/><Relationship Id="rId35" Type="http://schemas.openxmlformats.org/officeDocument/2006/relationships/tags" Target="../tags/tag185.xml"/><Relationship Id="rId8" Type="http://schemas.openxmlformats.org/officeDocument/2006/relationships/tags" Target="../tags/tag158.xml"/><Relationship Id="rId3" Type="http://schemas.openxmlformats.org/officeDocument/2006/relationships/tags" Target="../tags/tag153.xml"/><Relationship Id="rId12" Type="http://schemas.openxmlformats.org/officeDocument/2006/relationships/tags" Target="../tags/tag162.xml"/><Relationship Id="rId17" Type="http://schemas.openxmlformats.org/officeDocument/2006/relationships/tags" Target="../tags/tag167.xml"/><Relationship Id="rId25" Type="http://schemas.openxmlformats.org/officeDocument/2006/relationships/tags" Target="../tags/tag175.xml"/><Relationship Id="rId33" Type="http://schemas.openxmlformats.org/officeDocument/2006/relationships/tags" Target="../tags/tag183.xml"/><Relationship Id="rId38" Type="http://schemas.openxmlformats.org/officeDocument/2006/relationships/tags" Target="../tags/tag188.xml"/></Relationships>
</file>

<file path=ppt/slides/_rels/slide9.xml.rels><?xml version="1.0" encoding="UTF-8" standalone="yes"?>
<Relationships xmlns="http://schemas.openxmlformats.org/package/2006/relationships"><Relationship Id="rId13" Type="http://schemas.openxmlformats.org/officeDocument/2006/relationships/tags" Target="../tags/tag201.xml"/><Relationship Id="rId18" Type="http://schemas.openxmlformats.org/officeDocument/2006/relationships/tags" Target="../tags/tag206.xml"/><Relationship Id="rId26" Type="http://schemas.openxmlformats.org/officeDocument/2006/relationships/tags" Target="../tags/tag214.xml"/><Relationship Id="rId3" Type="http://schemas.openxmlformats.org/officeDocument/2006/relationships/tags" Target="../tags/tag191.xml"/><Relationship Id="rId21" Type="http://schemas.openxmlformats.org/officeDocument/2006/relationships/tags" Target="../tags/tag209.xml"/><Relationship Id="rId34" Type="http://schemas.openxmlformats.org/officeDocument/2006/relationships/customXml" Target="../ink/ink7.xml"/><Relationship Id="rId7" Type="http://schemas.openxmlformats.org/officeDocument/2006/relationships/tags" Target="../tags/tag195.xml"/><Relationship Id="rId12" Type="http://schemas.openxmlformats.org/officeDocument/2006/relationships/tags" Target="../tags/tag200.xml"/><Relationship Id="rId17" Type="http://schemas.openxmlformats.org/officeDocument/2006/relationships/tags" Target="../tags/tag205.xml"/><Relationship Id="rId25" Type="http://schemas.openxmlformats.org/officeDocument/2006/relationships/tags" Target="../tags/tag213.xml"/><Relationship Id="rId33" Type="http://schemas.openxmlformats.org/officeDocument/2006/relationships/notesSlide" Target="../notesSlides/notesSlide7.xml"/><Relationship Id="rId2" Type="http://schemas.openxmlformats.org/officeDocument/2006/relationships/tags" Target="../tags/tag190.xml"/><Relationship Id="rId16" Type="http://schemas.openxmlformats.org/officeDocument/2006/relationships/tags" Target="../tags/tag204.xml"/><Relationship Id="rId20" Type="http://schemas.openxmlformats.org/officeDocument/2006/relationships/tags" Target="../tags/tag208.xml"/><Relationship Id="rId29" Type="http://schemas.openxmlformats.org/officeDocument/2006/relationships/tags" Target="../tags/tag217.xml"/><Relationship Id="rId1" Type="http://schemas.openxmlformats.org/officeDocument/2006/relationships/tags" Target="../tags/tag189.xml"/><Relationship Id="rId6" Type="http://schemas.openxmlformats.org/officeDocument/2006/relationships/tags" Target="../tags/tag194.xml"/><Relationship Id="rId11" Type="http://schemas.openxmlformats.org/officeDocument/2006/relationships/tags" Target="../tags/tag199.xml"/><Relationship Id="rId24" Type="http://schemas.openxmlformats.org/officeDocument/2006/relationships/tags" Target="../tags/tag212.xml"/><Relationship Id="rId32" Type="http://schemas.openxmlformats.org/officeDocument/2006/relationships/slideLayout" Target="../slideLayouts/slideLayout2.xml"/><Relationship Id="rId5" Type="http://schemas.openxmlformats.org/officeDocument/2006/relationships/tags" Target="../tags/tag193.xml"/><Relationship Id="rId15" Type="http://schemas.openxmlformats.org/officeDocument/2006/relationships/tags" Target="../tags/tag203.xml"/><Relationship Id="rId23" Type="http://schemas.openxmlformats.org/officeDocument/2006/relationships/tags" Target="../tags/tag211.xml"/><Relationship Id="rId28" Type="http://schemas.openxmlformats.org/officeDocument/2006/relationships/tags" Target="../tags/tag216.xml"/><Relationship Id="rId10" Type="http://schemas.openxmlformats.org/officeDocument/2006/relationships/tags" Target="../tags/tag198.xml"/><Relationship Id="rId19" Type="http://schemas.openxmlformats.org/officeDocument/2006/relationships/tags" Target="../tags/tag207.xml"/><Relationship Id="rId31" Type="http://schemas.openxmlformats.org/officeDocument/2006/relationships/tags" Target="../tags/tag219.xml"/><Relationship Id="rId4" Type="http://schemas.openxmlformats.org/officeDocument/2006/relationships/tags" Target="../tags/tag192.xml"/><Relationship Id="rId9" Type="http://schemas.openxmlformats.org/officeDocument/2006/relationships/tags" Target="../tags/tag197.xml"/><Relationship Id="rId14" Type="http://schemas.openxmlformats.org/officeDocument/2006/relationships/tags" Target="../tags/tag202.xml"/><Relationship Id="rId22" Type="http://schemas.openxmlformats.org/officeDocument/2006/relationships/tags" Target="../tags/tag210.xml"/><Relationship Id="rId27" Type="http://schemas.openxmlformats.org/officeDocument/2006/relationships/tags" Target="../tags/tag215.xml"/><Relationship Id="rId30" Type="http://schemas.openxmlformats.org/officeDocument/2006/relationships/tags" Target="../tags/tag218.xml"/><Relationship Id="rId35" Type="http://schemas.openxmlformats.org/officeDocument/2006/relationships/image" Target="../media/image9.png"/><Relationship Id="rId8" Type="http://schemas.openxmlformats.org/officeDocument/2006/relationships/tags" Target="../tags/tag1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lstStyle/>
          <a:p>
            <a:pPr marL="0" indent="0"/>
            <a:r>
              <a:rPr lang="en-US" dirty="0"/>
              <a:t>Memory Allocation III</a:t>
            </a:r>
            <a:br>
              <a:rPr lang="en-US" dirty="0"/>
            </a:br>
            <a:r>
              <a:rPr lang="en-US" sz="2000" b="0" dirty="0"/>
              <a:t>CSE 351 Winter 2019</a:t>
            </a:r>
          </a:p>
        </p:txBody>
      </p:sp>
      <p:sp>
        <p:nvSpPr>
          <p:cNvPr id="7" name="TextBox 6"/>
          <p:cNvSpPr txBox="1"/>
          <p:nvPr/>
        </p:nvSpPr>
        <p:spPr>
          <a:xfrm>
            <a:off x="3972257" y="6023364"/>
            <a:ext cx="3657600" cy="307777"/>
          </a:xfrm>
          <a:prstGeom prst="rect">
            <a:avLst/>
          </a:prstGeom>
          <a:noFill/>
        </p:spPr>
        <p:txBody>
          <a:bodyPr wrap="square" rtlCol="0">
            <a:spAutoFit/>
          </a:bodyPr>
          <a:lstStyle/>
          <a:p>
            <a:pPr algn="ctr"/>
            <a:r>
              <a:rPr lang="en-US" sz="1400" b="0" dirty="0">
                <a:solidFill>
                  <a:srgbClr val="4B2A85"/>
                </a:solidFill>
                <a:latin typeface="Calibri" panose="020F0502020204030204" pitchFamily="34" charset="0"/>
                <a:ea typeface="Roboto" charset="0"/>
                <a:cs typeface="Calibri" panose="020F0502020204030204" pitchFamily="34" charset="0"/>
                <a:hlinkClick r:id="rId5"/>
              </a:rPr>
              <a:t>https://xkcd.com/835/</a:t>
            </a:r>
            <a:endParaRPr lang="en-US" sz="1400" b="0" dirty="0">
              <a:solidFill>
                <a:srgbClr val="4B2A85"/>
              </a:solidFill>
              <a:latin typeface="Calibri" panose="020F0502020204030204" pitchFamily="34" charset="0"/>
              <a:ea typeface="Roboto" charset="0"/>
              <a:cs typeface="Calibri" panose="020F0502020204030204" pitchFamily="34" charset="0"/>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4977" y="1774825"/>
            <a:ext cx="5852160" cy="4248539"/>
          </a:xfrm>
          <a:prstGeom prst="rect">
            <a:avLst/>
          </a:prstGeom>
        </p:spPr>
      </p:pic>
      <p:sp>
        <p:nvSpPr>
          <p:cNvPr id="9" name="Subtitle 2">
            <a:extLst>
              <a:ext uri="{FF2B5EF4-FFF2-40B4-BE49-F238E27FC236}">
                <a16:creationId xmlns:a16="http://schemas.microsoft.com/office/drawing/2014/main" id="{CBA1AC7D-FB2D-5F43-9D03-7F80C4E9ABBC}"/>
              </a:ext>
            </a:extLst>
          </p:cNvPr>
          <p:cNvSpPr txBox="1">
            <a:spLocks/>
          </p:cNvSpPr>
          <p:nvPr>
            <p:custDataLst>
              <p:tags r:id="rId2"/>
            </p:custDataLst>
          </p:nvPr>
        </p:nvSpPr>
        <p:spPr bwMode="auto">
          <a:xfrm>
            <a:off x="304800" y="1737359"/>
            <a:ext cx="2340521" cy="45641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Clr>
                <a:srgbClr val="4B2A85"/>
              </a:buClr>
              <a:buSzPct val="60000"/>
              <a:buFont typeface="Wingdings" panose="05000000000000000000" pitchFamily="2" charset="2"/>
              <a:buNone/>
              <a:defRPr sz="3200" b="0">
                <a:solidFill>
                  <a:schemeClr val="tx1"/>
                </a:solidFill>
                <a:latin typeface="Calibri" pitchFamily="34" charset="0"/>
                <a:ea typeface="+mn-ea"/>
                <a:cs typeface="+mn-cs"/>
              </a:defRPr>
            </a:lvl1pPr>
            <a:lvl2pPr marL="457200" indent="0" algn="ctr" rtl="0" eaLnBrk="1" fontAlgn="base" hangingPunct="1">
              <a:spcBef>
                <a:spcPct val="20000"/>
              </a:spcBef>
              <a:spcAft>
                <a:spcPct val="0"/>
              </a:spcAft>
              <a:buClr>
                <a:srgbClr val="4B2A85"/>
              </a:buClr>
              <a:buSzPct val="110000"/>
              <a:buFont typeface="Wingdings" pitchFamily="2" charset="2"/>
              <a:buNone/>
              <a:defRPr sz="2000">
                <a:solidFill>
                  <a:schemeClr val="tx1"/>
                </a:solidFill>
                <a:latin typeface="Calibri" pitchFamily="34" charset="0"/>
              </a:defRPr>
            </a:lvl2pPr>
            <a:lvl3pPr marL="914400" indent="0" algn="ctr" rtl="0" eaLnBrk="1" fontAlgn="base" hangingPunct="1">
              <a:spcBef>
                <a:spcPct val="20000"/>
              </a:spcBef>
              <a:spcAft>
                <a:spcPct val="0"/>
              </a:spcAft>
              <a:buClr>
                <a:srgbClr val="4B2A85"/>
              </a:buClr>
              <a:buSzPct val="80000"/>
              <a:buFont typeface="Arial" panose="020B0604020202020204" pitchFamily="34" charset="0"/>
              <a:buNone/>
              <a:defRPr sz="2000">
                <a:solidFill>
                  <a:schemeClr val="tx1"/>
                </a:solidFill>
                <a:latin typeface="Calibri" pitchFamily="34" charset="0"/>
              </a:defRPr>
            </a:lvl3pPr>
            <a:lvl4pPr marL="1371600" indent="0" algn="ctr" rtl="0" eaLnBrk="1" fontAlgn="base" hangingPunct="1">
              <a:spcBef>
                <a:spcPct val="20000"/>
              </a:spcBef>
              <a:spcAft>
                <a:spcPct val="0"/>
              </a:spcAft>
              <a:buClr>
                <a:srgbClr val="4B2A85"/>
              </a:buClr>
              <a:buNone/>
              <a:defRPr sz="2000">
                <a:solidFill>
                  <a:schemeClr val="tx1"/>
                </a:solidFill>
                <a:latin typeface="Calibri" pitchFamily="34" charset="0"/>
              </a:defRPr>
            </a:lvl4pPr>
            <a:lvl5pPr marL="1828800" indent="0" algn="ctr" rtl="0" eaLnBrk="1" fontAlgn="base" hangingPunct="1">
              <a:spcBef>
                <a:spcPct val="20000"/>
              </a:spcBef>
              <a:spcAft>
                <a:spcPct val="0"/>
              </a:spcAft>
              <a:buClr>
                <a:srgbClr val="4B2A85"/>
              </a:buClr>
              <a:buNone/>
              <a:defRPr sz="2000">
                <a:solidFill>
                  <a:schemeClr val="tx1"/>
                </a:solidFill>
                <a:latin typeface="Calibri" pitchFamily="34" charset="0"/>
              </a:defRPr>
            </a:lvl5pPr>
            <a:lvl6pPr marL="2286000" indent="0" algn="ctr" rtl="0" eaLnBrk="1" fontAlgn="base" hangingPunct="1">
              <a:spcBef>
                <a:spcPct val="20000"/>
              </a:spcBef>
              <a:spcAft>
                <a:spcPct val="0"/>
              </a:spcAft>
              <a:buNone/>
              <a:defRPr sz="2000">
                <a:solidFill>
                  <a:schemeClr val="tx1"/>
                </a:solidFill>
                <a:latin typeface="Arial" charset="0"/>
              </a:defRPr>
            </a:lvl6pPr>
            <a:lvl7pPr marL="2743200" indent="0" algn="ctr" rtl="0" eaLnBrk="1" fontAlgn="base" hangingPunct="1">
              <a:spcBef>
                <a:spcPct val="20000"/>
              </a:spcBef>
              <a:spcAft>
                <a:spcPct val="0"/>
              </a:spcAft>
              <a:buNone/>
              <a:defRPr sz="2000">
                <a:solidFill>
                  <a:schemeClr val="tx1"/>
                </a:solidFill>
                <a:latin typeface="Arial" charset="0"/>
              </a:defRPr>
            </a:lvl7pPr>
            <a:lvl8pPr marL="3200400" indent="0" algn="ctr" rtl="0" eaLnBrk="1" fontAlgn="base" hangingPunct="1">
              <a:spcBef>
                <a:spcPct val="20000"/>
              </a:spcBef>
              <a:spcAft>
                <a:spcPct val="0"/>
              </a:spcAft>
              <a:buNone/>
              <a:defRPr sz="2000">
                <a:solidFill>
                  <a:schemeClr val="tx1"/>
                </a:solidFill>
                <a:latin typeface="Arial" charset="0"/>
              </a:defRPr>
            </a:lvl8pPr>
            <a:lvl9pPr marL="3657600" indent="0" algn="ctr" rtl="0" eaLnBrk="1" fontAlgn="base" hangingPunct="1">
              <a:spcBef>
                <a:spcPct val="20000"/>
              </a:spcBef>
              <a:spcAft>
                <a:spcPct val="0"/>
              </a:spcAft>
              <a:buNone/>
              <a:defRPr sz="2000">
                <a:solidFill>
                  <a:schemeClr val="tx1"/>
                </a:solidFill>
                <a:latin typeface="Arial" charset="0"/>
              </a:defRPr>
            </a:lvl9pPr>
          </a:lstStyle>
          <a:p>
            <a:pPr algn="l"/>
            <a:r>
              <a:rPr lang="en-US" sz="2000" b="1" kern="0" dirty="0"/>
              <a:t>Instructors:</a:t>
            </a:r>
            <a:r>
              <a:rPr lang="en-US" sz="2000" kern="0" dirty="0"/>
              <a:t> </a:t>
            </a:r>
          </a:p>
          <a:p>
            <a:pPr algn="l"/>
            <a:r>
              <a:rPr lang="en-US" sz="2000" kern="0" dirty="0"/>
              <a:t>Max </a:t>
            </a:r>
            <a:r>
              <a:rPr lang="en-US" sz="2000" kern="0" dirty="0" err="1"/>
              <a:t>Willsey</a:t>
            </a:r>
            <a:endParaRPr lang="en-US" sz="2000" kern="0" dirty="0"/>
          </a:p>
          <a:p>
            <a:pPr algn="l"/>
            <a:r>
              <a:rPr lang="en-US" sz="2000" kern="0" dirty="0"/>
              <a:t>Luis Ceze</a:t>
            </a:r>
          </a:p>
          <a:p>
            <a:pPr algn="l"/>
            <a:endParaRPr lang="en-US" sz="1000" kern="0" dirty="0"/>
          </a:p>
          <a:p>
            <a:pPr algn="l"/>
            <a:r>
              <a:rPr lang="en-US" sz="2000" b="1" kern="0" dirty="0"/>
              <a:t>Teaching Assistants:</a:t>
            </a:r>
          </a:p>
          <a:p>
            <a:pPr algn="l"/>
            <a:r>
              <a:rPr lang="en-US" sz="2000" kern="0" dirty="0"/>
              <a:t>Britt Henderson</a:t>
            </a:r>
          </a:p>
          <a:p>
            <a:pPr algn="l"/>
            <a:r>
              <a:rPr lang="en-US" sz="2000" kern="0" dirty="0"/>
              <a:t>Lukas </a:t>
            </a:r>
            <a:r>
              <a:rPr lang="en-US" sz="2000" kern="0" dirty="0" err="1"/>
              <a:t>Joswiak</a:t>
            </a:r>
            <a:endParaRPr lang="en-US" sz="2000" kern="0" dirty="0"/>
          </a:p>
          <a:p>
            <a:pPr algn="l"/>
            <a:r>
              <a:rPr lang="en-US" sz="2000" kern="0" dirty="0"/>
              <a:t>Josie Lee</a:t>
            </a:r>
          </a:p>
          <a:p>
            <a:pPr algn="l"/>
            <a:r>
              <a:rPr lang="en-US" sz="2000" kern="0" dirty="0"/>
              <a:t>Wei Lin</a:t>
            </a:r>
          </a:p>
          <a:p>
            <a:pPr algn="l"/>
            <a:r>
              <a:rPr lang="en-US" sz="2000" kern="0" dirty="0"/>
              <a:t>Daniel </a:t>
            </a:r>
            <a:r>
              <a:rPr lang="en-US" sz="2000" kern="0" dirty="0" err="1"/>
              <a:t>Snitkovsky</a:t>
            </a:r>
            <a:endParaRPr lang="en-US" sz="2000" kern="0" dirty="0"/>
          </a:p>
          <a:p>
            <a:pPr algn="l"/>
            <a:r>
              <a:rPr lang="en-US" sz="2000" kern="0" dirty="0"/>
              <a:t>Luis Vega</a:t>
            </a:r>
          </a:p>
          <a:p>
            <a:pPr algn="l"/>
            <a:r>
              <a:rPr lang="en-US" sz="2000" kern="0" dirty="0"/>
              <a:t>Kory Watson</a:t>
            </a:r>
          </a:p>
          <a:p>
            <a:pPr algn="l"/>
            <a:r>
              <a:rPr lang="en-US" sz="2000" kern="0" dirty="0"/>
              <a:t>Ivy Yu</a:t>
            </a:r>
          </a:p>
        </p:txBody>
      </p:sp>
      <mc:AlternateContent xmlns:mc="http://schemas.openxmlformats.org/markup-compatibility/2006">
        <mc:Choice xmlns:p14="http://schemas.microsoft.com/office/powerpoint/2010/main" Requires="p14">
          <p:contentPart p14:bwMode="auto" r:id="rId7">
            <p14:nvContentPartPr>
              <p14:cNvPr id="2" name="Ink 1">
                <a:extLst>
                  <a:ext uri="{FF2B5EF4-FFF2-40B4-BE49-F238E27FC236}">
                    <a16:creationId xmlns:a16="http://schemas.microsoft.com/office/drawing/2014/main" id="{FD73B441-BAA4-2D43-8C1F-D48BBBF96009}"/>
                  </a:ext>
                </a:extLst>
              </p14:cNvPr>
              <p14:cNvContentPartPr/>
              <p14:nvPr/>
            </p14:nvContentPartPr>
            <p14:xfrm>
              <a:off x="5472360" y="2331360"/>
              <a:ext cx="1952640" cy="242640"/>
            </p14:xfrm>
          </p:contentPart>
        </mc:Choice>
        <mc:Fallback>
          <p:pic>
            <p:nvPicPr>
              <p:cNvPr id="2" name="Ink 1">
                <a:extLst>
                  <a:ext uri="{FF2B5EF4-FFF2-40B4-BE49-F238E27FC236}">
                    <a16:creationId xmlns:a16="http://schemas.microsoft.com/office/drawing/2014/main" id="{FD73B441-BAA4-2D43-8C1F-D48BBBF96009}"/>
                  </a:ext>
                </a:extLst>
              </p:cNvPr>
              <p:cNvPicPr/>
              <p:nvPr/>
            </p:nvPicPr>
            <p:blipFill>
              <a:blip r:embed="rId8"/>
              <a:stretch>
                <a:fillRect/>
              </a:stretch>
            </p:blipFill>
            <p:spPr>
              <a:xfrm>
                <a:off x="5456160" y="2315160"/>
                <a:ext cx="1985040" cy="275040"/>
              </a:xfrm>
              <a:prstGeom prst="rect">
                <a:avLst/>
              </a:prstGeom>
            </p:spPr>
          </p:pic>
        </mc:Fallback>
      </mc:AlternateContent>
    </p:spTree>
    <p:extLst>
      <p:ext uri="{BB962C8B-B14F-4D97-AF65-F5344CB8AC3E}">
        <p14:creationId xmlns:p14="http://schemas.microsoft.com/office/powerpoint/2010/main" val="588174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Freeing With Explicit Free Lists</a:t>
            </a:r>
          </a:p>
        </p:txBody>
      </p:sp>
      <p:sp>
        <p:nvSpPr>
          <p:cNvPr id="3" name="Content Placeholder 2"/>
          <p:cNvSpPr>
            <a:spLocks noGrp="1"/>
          </p:cNvSpPr>
          <p:nvPr>
            <p:ph idx="1"/>
          </p:nvPr>
        </p:nvSpPr>
        <p:spPr/>
        <p:txBody>
          <a:bodyPr/>
          <a:lstStyle/>
          <a:p>
            <a:r>
              <a:rPr lang="en-US" i="1" dirty="0">
                <a:solidFill>
                  <a:srgbClr val="FF0000"/>
                </a:solidFill>
              </a:rPr>
              <a:t>Insertion policy:</a:t>
            </a:r>
            <a:r>
              <a:rPr lang="en-US" dirty="0"/>
              <a:t>  Where in the free list do you put the newly freed block?</a:t>
            </a:r>
          </a:p>
          <a:p>
            <a:pPr lvl="1">
              <a:spcBef>
                <a:spcPts val="1800"/>
              </a:spcBef>
            </a:pPr>
            <a:r>
              <a:rPr lang="en-US" b="1" dirty="0"/>
              <a:t>LIFO (last-in-first-out) policy</a:t>
            </a:r>
          </a:p>
          <a:p>
            <a:pPr lvl="2"/>
            <a:r>
              <a:rPr lang="en-US" dirty="0"/>
              <a:t>Insert freed block at the beginning (head) of the free list</a:t>
            </a:r>
          </a:p>
          <a:p>
            <a:pPr lvl="2"/>
            <a:r>
              <a:rPr lang="en-US" u="sng" dirty="0"/>
              <a:t>Pro</a:t>
            </a:r>
            <a:r>
              <a:rPr lang="en-US" dirty="0"/>
              <a:t>:  simple and constant time</a:t>
            </a:r>
          </a:p>
          <a:p>
            <a:pPr lvl="2"/>
            <a:r>
              <a:rPr lang="en-US" u="sng" dirty="0"/>
              <a:t>Con</a:t>
            </a:r>
            <a:r>
              <a:rPr lang="en-US" dirty="0"/>
              <a:t>:  </a:t>
            </a:r>
            <a:r>
              <a:rPr lang="en-GB" dirty="0"/>
              <a:t>studies suggest fragmentation is worse than the alternative</a:t>
            </a:r>
          </a:p>
          <a:p>
            <a:pPr lvl="1">
              <a:spcBef>
                <a:spcPts val="1800"/>
              </a:spcBef>
            </a:pPr>
            <a:r>
              <a:rPr lang="en-GB" b="1" dirty="0"/>
              <a:t>Address-ordered policy</a:t>
            </a:r>
          </a:p>
          <a:p>
            <a:pPr lvl="2">
              <a:tabLst>
                <a:tab pos="1601788" algn="l"/>
              </a:tabLst>
            </a:pPr>
            <a:r>
              <a:rPr lang="en-US" dirty="0"/>
              <a:t>Insert freed blocks so that free list blocks are always in address order:</a:t>
            </a:r>
          </a:p>
          <a:p>
            <a:pPr marL="685800" lvl="2" indent="0">
              <a:buNone/>
              <a:tabLst>
                <a:tab pos="1601788" algn="l"/>
              </a:tabLst>
            </a:pPr>
            <a:r>
              <a:rPr lang="en-US" dirty="0"/>
              <a:t>	</a:t>
            </a:r>
            <a:r>
              <a:rPr lang="en-US" i="1" dirty="0">
                <a:solidFill>
                  <a:srgbClr val="C00000"/>
                </a:solidFill>
              </a:rPr>
              <a:t>address(previous) &lt; address(current) &lt; address(next)</a:t>
            </a:r>
          </a:p>
          <a:p>
            <a:pPr lvl="2"/>
            <a:r>
              <a:rPr lang="en-US" u="sng" dirty="0"/>
              <a:t>Con</a:t>
            </a:r>
            <a:r>
              <a:rPr lang="en-US" dirty="0"/>
              <a:t>:  requires linear-time search </a:t>
            </a:r>
          </a:p>
          <a:p>
            <a:pPr lvl="2"/>
            <a:r>
              <a:rPr lang="en-US" u="sng" dirty="0"/>
              <a:t>Pro</a:t>
            </a:r>
            <a:r>
              <a:rPr lang="en-US" dirty="0"/>
              <a:t>:  studies suggest fragmentation is better than the alternative</a:t>
            </a:r>
          </a:p>
        </p:txBody>
      </p:sp>
      <p:sp>
        <p:nvSpPr>
          <p:cNvPr id="4" name="Slide Number Placeholder 3"/>
          <p:cNvSpPr>
            <a:spLocks noGrp="1"/>
          </p:cNvSpPr>
          <p:nvPr>
            <p:ph type="sldNum" sz="quarter" idx="10"/>
          </p:nvPr>
        </p:nvSpPr>
        <p:spPr/>
        <p:txBody>
          <a:bodyPr/>
          <a:lstStyle/>
          <a:p>
            <a:fld id="{C0BB463C-2B8D-41E5-9457-1404AA9BBE8D}" type="slidenum">
              <a:rPr lang="en-US" smtClean="0"/>
              <a:t>10</a:t>
            </a:fld>
            <a:endParaRPr lang="en-US"/>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1AA476D5-08A0-7542-B842-6819B0B7536C}"/>
                  </a:ext>
                </a:extLst>
              </p14:cNvPr>
              <p14:cNvContentPartPr/>
              <p14:nvPr/>
            </p14:nvContentPartPr>
            <p14:xfrm>
              <a:off x="1096560" y="3197520"/>
              <a:ext cx="6091560" cy="2477160"/>
            </p14:xfrm>
          </p:contentPart>
        </mc:Choice>
        <mc:Fallback>
          <p:pic>
            <p:nvPicPr>
              <p:cNvPr id="5" name="Ink 4">
                <a:extLst>
                  <a:ext uri="{FF2B5EF4-FFF2-40B4-BE49-F238E27FC236}">
                    <a16:creationId xmlns:a16="http://schemas.microsoft.com/office/drawing/2014/main" id="{1AA476D5-08A0-7542-B842-6819B0B7536C}"/>
                  </a:ext>
                </a:extLst>
              </p:cNvPr>
              <p:cNvPicPr/>
              <p:nvPr/>
            </p:nvPicPr>
            <p:blipFill>
              <a:blip r:embed="rId4"/>
              <a:stretch>
                <a:fillRect/>
              </a:stretch>
            </p:blipFill>
            <p:spPr>
              <a:xfrm>
                <a:off x="1087200" y="3188160"/>
                <a:ext cx="6110280" cy="2495880"/>
              </a:xfrm>
              <a:prstGeom prst="rect">
                <a:avLst/>
              </a:prstGeom>
            </p:spPr>
          </p:pic>
        </mc:Fallback>
      </mc:AlternateContent>
    </p:spTree>
    <p:extLst>
      <p:ext uri="{BB962C8B-B14F-4D97-AF65-F5344CB8AC3E}">
        <p14:creationId xmlns:p14="http://schemas.microsoft.com/office/powerpoint/2010/main" val="905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Coalescing in Explicit Free Lists</a:t>
            </a:r>
          </a:p>
        </p:txBody>
      </p:sp>
      <p:sp>
        <p:nvSpPr>
          <p:cNvPr id="3" name="Content Placeholder 2"/>
          <p:cNvSpPr>
            <a:spLocks noGrp="1"/>
          </p:cNvSpPr>
          <p:nvPr>
            <p:ph idx="1"/>
          </p:nvPr>
        </p:nvSpPr>
        <p:spPr>
          <a:xfrm>
            <a:off x="396875" y="3291840"/>
            <a:ext cx="8366125" cy="3291840"/>
          </a:xfrm>
        </p:spPr>
        <p:txBody>
          <a:bodyPr/>
          <a:lstStyle/>
          <a:p>
            <a:r>
              <a:rPr lang="en-US" dirty="0"/>
              <a:t>Neighboring free blocks are </a:t>
            </a:r>
            <a:r>
              <a:rPr lang="en-US" i="1" dirty="0"/>
              <a:t>already part of the free list</a:t>
            </a:r>
            <a:endParaRPr lang="en-US" dirty="0"/>
          </a:p>
          <a:p>
            <a:pPr marL="820674" lvl="1" indent="-457200">
              <a:buFont typeface="+mj-lt"/>
              <a:buAutoNum type="arabicParenR"/>
            </a:pPr>
            <a:r>
              <a:rPr lang="en-US" dirty="0"/>
              <a:t>Remove old block from free list</a:t>
            </a:r>
          </a:p>
          <a:p>
            <a:pPr marL="820674" lvl="1" indent="-457200">
              <a:buFont typeface="+mj-lt"/>
              <a:buAutoNum type="arabicParenR"/>
            </a:pPr>
            <a:r>
              <a:rPr lang="en-US" dirty="0"/>
              <a:t>Create new, larger coalesced block</a:t>
            </a:r>
          </a:p>
          <a:p>
            <a:pPr marL="820674" lvl="1" indent="-457200">
              <a:buFont typeface="+mj-lt"/>
              <a:buAutoNum type="arabicParenR"/>
            </a:pPr>
            <a:r>
              <a:rPr lang="en-US" dirty="0"/>
              <a:t>Add new block to free list (insertion policy)</a:t>
            </a:r>
          </a:p>
          <a:p>
            <a:pPr lvl="2"/>
            <a:endParaRPr lang="en-US" dirty="0"/>
          </a:p>
          <a:p>
            <a:r>
              <a:rPr lang="en-US" dirty="0"/>
              <a:t>How do we tell if a neighboring block if free?</a:t>
            </a:r>
          </a:p>
          <a:p>
            <a:endParaRPr lang="en-US" dirty="0"/>
          </a:p>
        </p:txBody>
      </p:sp>
      <p:sp>
        <p:nvSpPr>
          <p:cNvPr id="4" name="Slide Number Placeholder 3"/>
          <p:cNvSpPr>
            <a:spLocks noGrp="1"/>
          </p:cNvSpPr>
          <p:nvPr>
            <p:ph type="sldNum" sz="quarter" idx="10"/>
          </p:nvPr>
        </p:nvSpPr>
        <p:spPr/>
        <p:txBody>
          <a:bodyPr/>
          <a:lstStyle/>
          <a:p>
            <a:fld id="{C0BB463C-2B8D-41E5-9457-1404AA9BBE8D}" type="slidenum">
              <a:rPr lang="en-US" smtClean="0"/>
              <a:t>11</a:t>
            </a:fld>
            <a:endParaRPr lang="en-US"/>
          </a:p>
        </p:txBody>
      </p:sp>
      <p:grpSp>
        <p:nvGrpSpPr>
          <p:cNvPr id="5" name="Group 4"/>
          <p:cNvGrpSpPr/>
          <p:nvPr/>
        </p:nvGrpSpPr>
        <p:grpSpPr>
          <a:xfrm>
            <a:off x="124338" y="1371600"/>
            <a:ext cx="8029062" cy="1447800"/>
            <a:chOff x="124338" y="2057400"/>
            <a:chExt cx="8029062" cy="1447800"/>
          </a:xfrm>
        </p:grpSpPr>
        <p:sp>
          <p:nvSpPr>
            <p:cNvPr id="6" name="Text Box 14"/>
            <p:cNvSpPr txBox="1">
              <a:spLocks noChangeArrowheads="1"/>
            </p:cNvSpPr>
            <p:nvPr>
              <p:custDataLst>
                <p:tags r:id="rId1"/>
              </p:custDataLst>
            </p:nvPr>
          </p:nvSpPr>
          <p:spPr bwMode="auto">
            <a:xfrm>
              <a:off x="124338" y="2834401"/>
              <a:ext cx="1810602" cy="365999"/>
            </a:xfrm>
            <a:prstGeom prst="rect">
              <a:avLst/>
            </a:prstGeom>
            <a:noFill/>
            <a:ln w="9525">
              <a:noFill/>
              <a:round/>
              <a:headEnd/>
              <a:tailEnd/>
            </a:ln>
            <a:effectLst/>
          </p:spPr>
          <p:txBody>
            <a:bodyPr wrap="none"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alibri" panose="020F0502020204030204" pitchFamily="34" charset="0"/>
                  <a:cs typeface="Calibri" panose="020F0502020204030204" pitchFamily="34" charset="0"/>
                </a:rPr>
                <a:t>Block being freed</a:t>
              </a:r>
            </a:p>
          </p:txBody>
        </p:sp>
        <p:sp>
          <p:nvSpPr>
            <p:cNvPr id="7" name="Line 15"/>
            <p:cNvSpPr>
              <a:spLocks noChangeShapeType="1"/>
            </p:cNvSpPr>
            <p:nvPr>
              <p:custDataLst>
                <p:tags r:id="rId2"/>
              </p:custDataLst>
            </p:nvPr>
          </p:nvSpPr>
          <p:spPr bwMode="auto">
            <a:xfrm>
              <a:off x="1934940" y="3048000"/>
              <a:ext cx="457200" cy="1588"/>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grpSp>
          <p:nvGrpSpPr>
            <p:cNvPr id="8" name="Group 7"/>
            <p:cNvGrpSpPr/>
            <p:nvPr/>
          </p:nvGrpSpPr>
          <p:grpSpPr>
            <a:xfrm>
              <a:off x="2438400" y="2057400"/>
              <a:ext cx="1143000" cy="1447800"/>
              <a:chOff x="2438400" y="2057400"/>
              <a:chExt cx="1143000" cy="1447800"/>
            </a:xfrm>
          </p:grpSpPr>
          <p:sp>
            <p:nvSpPr>
              <p:cNvPr id="24" name="Rectangle 2"/>
              <p:cNvSpPr>
                <a:spLocks noChangeArrowheads="1"/>
              </p:cNvSpPr>
              <p:nvPr>
                <p:custDataLst>
                  <p:tags r:id="rId15"/>
                </p:custDataLst>
              </p:nvPr>
            </p:nvSpPr>
            <p:spPr bwMode="auto">
              <a:xfrm>
                <a:off x="2438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5" name="Rectangle 3"/>
              <p:cNvSpPr>
                <a:spLocks noChangeArrowheads="1"/>
              </p:cNvSpPr>
              <p:nvPr>
                <p:custDataLst>
                  <p:tags r:id="rId16"/>
                </p:custDataLst>
              </p:nvPr>
            </p:nvSpPr>
            <p:spPr bwMode="auto">
              <a:xfrm>
                <a:off x="2438400" y="25908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26" name="Rectangle 4"/>
              <p:cNvSpPr>
                <a:spLocks noChangeArrowheads="1"/>
              </p:cNvSpPr>
              <p:nvPr>
                <p:custDataLst>
                  <p:tags r:id="rId17"/>
                </p:custDataLst>
              </p:nvPr>
            </p:nvSpPr>
            <p:spPr bwMode="auto">
              <a:xfrm>
                <a:off x="2438400" y="32004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27" name="Text Box 16"/>
              <p:cNvSpPr txBox="1">
                <a:spLocks noChangeArrowheads="1"/>
              </p:cNvSpPr>
              <p:nvPr>
                <p:custDataLst>
                  <p:tags r:id="rId18"/>
                </p:custDataLst>
              </p:nvPr>
            </p:nvSpPr>
            <p:spPr bwMode="auto">
              <a:xfrm>
                <a:off x="2489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1</a:t>
                </a:r>
              </a:p>
            </p:txBody>
          </p:sp>
        </p:grpSp>
        <p:grpSp>
          <p:nvGrpSpPr>
            <p:cNvPr id="9" name="Group 8"/>
            <p:cNvGrpSpPr/>
            <p:nvPr/>
          </p:nvGrpSpPr>
          <p:grpSpPr>
            <a:xfrm>
              <a:off x="3962400" y="2057400"/>
              <a:ext cx="1143000" cy="1447800"/>
              <a:chOff x="3962400" y="2057400"/>
              <a:chExt cx="1143000" cy="1447800"/>
            </a:xfrm>
          </p:grpSpPr>
          <p:sp>
            <p:nvSpPr>
              <p:cNvPr id="20" name="Rectangle 5"/>
              <p:cNvSpPr>
                <a:spLocks noChangeArrowheads="1"/>
              </p:cNvSpPr>
              <p:nvPr>
                <p:custDataLst>
                  <p:tags r:id="rId11"/>
                </p:custDataLst>
              </p:nvPr>
            </p:nvSpPr>
            <p:spPr bwMode="auto">
              <a:xfrm>
                <a:off x="3962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1" name="Rectangle 6"/>
              <p:cNvSpPr>
                <a:spLocks noChangeArrowheads="1"/>
              </p:cNvSpPr>
              <p:nvPr>
                <p:custDataLst>
                  <p:tags r:id="rId12"/>
                </p:custDataLst>
              </p:nvPr>
            </p:nvSpPr>
            <p:spPr bwMode="auto">
              <a:xfrm>
                <a:off x="3962400" y="25908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22" name="Rectangle 7"/>
              <p:cNvSpPr>
                <a:spLocks noChangeArrowheads="1"/>
              </p:cNvSpPr>
              <p:nvPr>
                <p:custDataLst>
                  <p:tags r:id="rId13"/>
                </p:custDataLst>
              </p:nvPr>
            </p:nvSpPr>
            <p:spPr bwMode="auto">
              <a:xfrm>
                <a:off x="3962400" y="32004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23" name="Text Box 17"/>
              <p:cNvSpPr txBox="1">
                <a:spLocks noChangeArrowheads="1"/>
              </p:cNvSpPr>
              <p:nvPr>
                <p:custDataLst>
                  <p:tags r:id="rId14"/>
                </p:custDataLst>
              </p:nvPr>
            </p:nvSpPr>
            <p:spPr bwMode="auto">
              <a:xfrm>
                <a:off x="4013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2</a:t>
                </a:r>
              </a:p>
            </p:txBody>
          </p:sp>
        </p:grpSp>
        <p:grpSp>
          <p:nvGrpSpPr>
            <p:cNvPr id="10" name="Group 9"/>
            <p:cNvGrpSpPr/>
            <p:nvPr/>
          </p:nvGrpSpPr>
          <p:grpSpPr>
            <a:xfrm>
              <a:off x="5486400" y="2057400"/>
              <a:ext cx="1143000" cy="1447800"/>
              <a:chOff x="5486400" y="2057400"/>
              <a:chExt cx="1143000" cy="1447800"/>
            </a:xfrm>
          </p:grpSpPr>
          <p:sp>
            <p:nvSpPr>
              <p:cNvPr id="16" name="Rectangle 8"/>
              <p:cNvSpPr>
                <a:spLocks noChangeArrowheads="1"/>
              </p:cNvSpPr>
              <p:nvPr>
                <p:custDataLst>
                  <p:tags r:id="rId7"/>
                </p:custDataLst>
              </p:nvPr>
            </p:nvSpPr>
            <p:spPr bwMode="auto">
              <a:xfrm>
                <a:off x="5486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7" name="Rectangle 9"/>
              <p:cNvSpPr>
                <a:spLocks noChangeArrowheads="1"/>
              </p:cNvSpPr>
              <p:nvPr>
                <p:custDataLst>
                  <p:tags r:id="rId8"/>
                </p:custDataLst>
              </p:nvPr>
            </p:nvSpPr>
            <p:spPr bwMode="auto">
              <a:xfrm>
                <a:off x="5486400" y="25908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18" name="Rectangle 10"/>
              <p:cNvSpPr>
                <a:spLocks noChangeArrowheads="1"/>
              </p:cNvSpPr>
              <p:nvPr>
                <p:custDataLst>
                  <p:tags r:id="rId9"/>
                </p:custDataLst>
              </p:nvPr>
            </p:nvSpPr>
            <p:spPr bwMode="auto">
              <a:xfrm>
                <a:off x="5486400" y="32004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19" name="Text Box 18"/>
              <p:cNvSpPr txBox="1">
                <a:spLocks noChangeArrowheads="1"/>
              </p:cNvSpPr>
              <p:nvPr>
                <p:custDataLst>
                  <p:tags r:id="rId10"/>
                </p:custDataLst>
              </p:nvPr>
            </p:nvSpPr>
            <p:spPr bwMode="auto">
              <a:xfrm>
                <a:off x="5537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3</a:t>
                </a:r>
              </a:p>
            </p:txBody>
          </p:sp>
        </p:grpSp>
        <p:grpSp>
          <p:nvGrpSpPr>
            <p:cNvPr id="11" name="Group 10"/>
            <p:cNvGrpSpPr/>
            <p:nvPr/>
          </p:nvGrpSpPr>
          <p:grpSpPr>
            <a:xfrm>
              <a:off x="7010400" y="2057400"/>
              <a:ext cx="1143000" cy="1447800"/>
              <a:chOff x="7010400" y="2057400"/>
              <a:chExt cx="1143000" cy="1447800"/>
            </a:xfrm>
          </p:grpSpPr>
          <p:sp>
            <p:nvSpPr>
              <p:cNvPr id="12" name="Rectangle 11"/>
              <p:cNvSpPr>
                <a:spLocks noChangeArrowheads="1"/>
              </p:cNvSpPr>
              <p:nvPr>
                <p:custDataLst>
                  <p:tags r:id="rId3"/>
                </p:custDataLst>
              </p:nvPr>
            </p:nvSpPr>
            <p:spPr bwMode="auto">
              <a:xfrm>
                <a:off x="7010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3" name="Rectangle 12"/>
              <p:cNvSpPr>
                <a:spLocks noChangeArrowheads="1"/>
              </p:cNvSpPr>
              <p:nvPr>
                <p:custDataLst>
                  <p:tags r:id="rId4"/>
                </p:custDataLst>
              </p:nvPr>
            </p:nvSpPr>
            <p:spPr bwMode="auto">
              <a:xfrm>
                <a:off x="7010400" y="25908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14" name="Rectangle 13"/>
              <p:cNvSpPr>
                <a:spLocks noChangeArrowheads="1"/>
              </p:cNvSpPr>
              <p:nvPr>
                <p:custDataLst>
                  <p:tags r:id="rId5"/>
                </p:custDataLst>
              </p:nvPr>
            </p:nvSpPr>
            <p:spPr bwMode="auto">
              <a:xfrm>
                <a:off x="7010400" y="32004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15" name="Text Box 19"/>
              <p:cNvSpPr txBox="1">
                <a:spLocks noChangeArrowheads="1"/>
              </p:cNvSpPr>
              <p:nvPr>
                <p:custDataLst>
                  <p:tags r:id="rId6"/>
                </p:custDataLst>
              </p:nvPr>
            </p:nvSpPr>
            <p:spPr bwMode="auto">
              <a:xfrm>
                <a:off x="7061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4</a:t>
                </a:r>
              </a:p>
            </p:txBody>
          </p:sp>
        </p:grpSp>
      </p:grpSp>
      <mc:AlternateContent xmlns:mc="http://schemas.openxmlformats.org/markup-compatibility/2006">
        <mc:Choice xmlns:p14="http://schemas.microsoft.com/office/powerpoint/2010/main" Requires="p14">
          <p:contentPart p14:bwMode="auto" r:id="rId21">
            <p14:nvContentPartPr>
              <p14:cNvPr id="28" name="Ink 27">
                <a:extLst>
                  <a:ext uri="{FF2B5EF4-FFF2-40B4-BE49-F238E27FC236}">
                    <a16:creationId xmlns:a16="http://schemas.microsoft.com/office/drawing/2014/main" id="{EE0148FF-B3F9-B849-906D-D6AE909E9FF7}"/>
                  </a:ext>
                </a:extLst>
              </p14:cNvPr>
              <p14:cNvContentPartPr/>
              <p14:nvPr/>
            </p14:nvContentPartPr>
            <p14:xfrm>
              <a:off x="662400" y="2386800"/>
              <a:ext cx="4504320" cy="3204360"/>
            </p14:xfrm>
          </p:contentPart>
        </mc:Choice>
        <mc:Fallback>
          <p:pic>
            <p:nvPicPr>
              <p:cNvPr id="28" name="Ink 27">
                <a:extLst>
                  <a:ext uri="{FF2B5EF4-FFF2-40B4-BE49-F238E27FC236}">
                    <a16:creationId xmlns:a16="http://schemas.microsoft.com/office/drawing/2014/main" id="{EE0148FF-B3F9-B849-906D-D6AE909E9FF7}"/>
                  </a:ext>
                </a:extLst>
              </p:cNvPr>
              <p:cNvPicPr/>
              <p:nvPr/>
            </p:nvPicPr>
            <p:blipFill>
              <a:blip r:embed="rId22"/>
              <a:stretch>
                <a:fillRect/>
              </a:stretch>
            </p:blipFill>
            <p:spPr>
              <a:xfrm>
                <a:off x="653040" y="2377440"/>
                <a:ext cx="4523040" cy="3223080"/>
              </a:xfrm>
              <a:prstGeom prst="rect">
                <a:avLst/>
              </a:prstGeom>
            </p:spPr>
          </p:pic>
        </mc:Fallback>
      </mc:AlternateContent>
    </p:spTree>
    <p:extLst>
      <p:ext uri="{BB962C8B-B14F-4D97-AF65-F5344CB8AC3E}">
        <p14:creationId xmlns:p14="http://schemas.microsoft.com/office/powerpoint/2010/main" val="352564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Freeing with LIFO Policy (Case </a:t>
            </a:r>
            <a:r>
              <a:rPr lang="en-US" dirty="0">
                <a:solidFill>
                  <a:srgbClr val="FF0000"/>
                </a:solidFill>
              </a:rPr>
              <a:t>1</a:t>
            </a:r>
            <a:r>
              <a:rPr lang="en-US" dirty="0"/>
              <a:t>)</a:t>
            </a:r>
          </a:p>
        </p:txBody>
      </p:sp>
      <p:sp>
        <p:nvSpPr>
          <p:cNvPr id="3" name="Content Placeholder 2"/>
          <p:cNvSpPr>
            <a:spLocks noGrp="1"/>
          </p:cNvSpPr>
          <p:nvPr>
            <p:ph idx="1"/>
          </p:nvPr>
        </p:nvSpPr>
        <p:spPr>
          <a:xfrm>
            <a:off x="396875" y="3474720"/>
            <a:ext cx="8366125" cy="1097280"/>
          </a:xfrm>
        </p:spPr>
        <p:txBody>
          <a:bodyPr/>
          <a:lstStyle/>
          <a:p>
            <a:r>
              <a:rPr lang="en-GB" sz="2400" dirty="0"/>
              <a:t>Insert the freed block at the root of the list</a:t>
            </a:r>
          </a:p>
        </p:txBody>
      </p:sp>
      <p:sp>
        <p:nvSpPr>
          <p:cNvPr id="4" name="Slide Number Placeholder 3"/>
          <p:cNvSpPr>
            <a:spLocks noGrp="1"/>
          </p:cNvSpPr>
          <p:nvPr>
            <p:ph type="sldNum" sz="quarter" idx="10"/>
          </p:nvPr>
        </p:nvSpPr>
        <p:spPr/>
        <p:txBody>
          <a:bodyPr/>
          <a:lstStyle/>
          <a:p>
            <a:fld id="{C0BB463C-2B8D-41E5-9457-1404AA9BBE8D}" type="slidenum">
              <a:rPr lang="en-US" smtClean="0"/>
              <a:t>12</a:t>
            </a:fld>
            <a:endParaRPr lang="en-US"/>
          </a:p>
        </p:txBody>
      </p:sp>
      <p:grpSp>
        <p:nvGrpSpPr>
          <p:cNvPr id="89" name="Group 88"/>
          <p:cNvGrpSpPr/>
          <p:nvPr/>
        </p:nvGrpSpPr>
        <p:grpSpPr>
          <a:xfrm>
            <a:off x="393192" y="1365318"/>
            <a:ext cx="8366760" cy="2130425"/>
            <a:chOff x="393192" y="1362456"/>
            <a:chExt cx="8366760" cy="2130425"/>
          </a:xfrm>
        </p:grpSpPr>
        <p:sp>
          <p:nvSpPr>
            <p:cNvPr id="6" name="Rectangle 95"/>
            <p:cNvSpPr>
              <a:spLocks noChangeArrowheads="1"/>
            </p:cNvSpPr>
            <p:nvPr>
              <p:custDataLst>
                <p:tags r:id="rId57"/>
              </p:custDataLst>
            </p:nvPr>
          </p:nvSpPr>
          <p:spPr bwMode="auto">
            <a:xfrm>
              <a:off x="393192" y="1362456"/>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7" name="Text Box 63"/>
            <p:cNvSpPr txBox="1">
              <a:spLocks noChangeArrowheads="1"/>
            </p:cNvSpPr>
            <p:nvPr>
              <p:custDataLst>
                <p:tags r:id="rId58"/>
              </p:custDataLst>
            </p:nvPr>
          </p:nvSpPr>
          <p:spPr bwMode="auto">
            <a:xfrm>
              <a:off x="393192" y="1362456"/>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grpSp>
      <p:grpSp>
        <p:nvGrpSpPr>
          <p:cNvPr id="86" name="Group 85"/>
          <p:cNvGrpSpPr/>
          <p:nvPr/>
        </p:nvGrpSpPr>
        <p:grpSpPr>
          <a:xfrm>
            <a:off x="393192" y="4498975"/>
            <a:ext cx="8366760" cy="2130425"/>
            <a:chOff x="393192" y="4498975"/>
            <a:chExt cx="8366760" cy="2130425"/>
          </a:xfrm>
        </p:grpSpPr>
        <p:sp>
          <p:nvSpPr>
            <p:cNvPr id="8" name="Rectangle 96"/>
            <p:cNvSpPr>
              <a:spLocks noChangeArrowheads="1"/>
            </p:cNvSpPr>
            <p:nvPr>
              <p:custDataLst>
                <p:tags r:id="rId55"/>
              </p:custDataLst>
            </p:nvPr>
          </p:nvSpPr>
          <p:spPr bwMode="auto">
            <a:xfrm>
              <a:off x="393192" y="4498975"/>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9" name="Text Box 64"/>
            <p:cNvSpPr txBox="1">
              <a:spLocks noChangeArrowheads="1"/>
            </p:cNvSpPr>
            <p:nvPr>
              <p:custDataLst>
                <p:tags r:id="rId56"/>
              </p:custDataLst>
            </p:nvPr>
          </p:nvSpPr>
          <p:spPr bwMode="auto">
            <a:xfrm>
              <a:off x="393192" y="4498975"/>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a:t>
              </a:r>
            </a:p>
          </p:txBody>
        </p:sp>
      </p:grpSp>
      <p:grpSp>
        <p:nvGrpSpPr>
          <p:cNvPr id="88" name="Group 87"/>
          <p:cNvGrpSpPr/>
          <p:nvPr/>
        </p:nvGrpSpPr>
        <p:grpSpPr>
          <a:xfrm>
            <a:off x="644616" y="2288862"/>
            <a:ext cx="852997" cy="304800"/>
            <a:chOff x="644616" y="2286000"/>
            <a:chExt cx="852997" cy="304800"/>
          </a:xfrm>
        </p:grpSpPr>
        <p:sp>
          <p:nvSpPr>
            <p:cNvPr id="10" name="Rectangle 41"/>
            <p:cNvSpPr>
              <a:spLocks noChangeArrowheads="1"/>
            </p:cNvSpPr>
            <p:nvPr>
              <p:custDataLst>
                <p:tags r:id="rId53"/>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 name="Text Box 90"/>
            <p:cNvSpPr txBox="1">
              <a:spLocks noChangeArrowheads="1"/>
            </p:cNvSpPr>
            <p:nvPr>
              <p:custDataLst>
                <p:tags r:id="rId54"/>
              </p:custDataLst>
            </p:nvPr>
          </p:nvSpPr>
          <p:spPr bwMode="auto">
            <a:xfrm>
              <a:off x="644616" y="2286000"/>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sp>
        <p:nvSpPr>
          <p:cNvPr id="12" name="Freeform 8"/>
          <p:cNvSpPr>
            <a:spLocks/>
          </p:cNvSpPr>
          <p:nvPr>
            <p:custDataLst>
              <p:tags r:id="rId1"/>
            </p:custDataLst>
          </p:nvPr>
        </p:nvSpPr>
        <p:spPr bwMode="auto">
          <a:xfrm>
            <a:off x="1489676" y="2049463"/>
            <a:ext cx="5862637" cy="388937"/>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21" name="Group 20"/>
          <p:cNvGrpSpPr/>
          <p:nvPr/>
        </p:nvGrpSpPr>
        <p:grpSpPr>
          <a:xfrm>
            <a:off x="7365013" y="2209800"/>
            <a:ext cx="1065213" cy="762000"/>
            <a:chOff x="7365013" y="2209800"/>
            <a:chExt cx="1065213" cy="762000"/>
          </a:xfrm>
        </p:grpSpPr>
        <p:grpSp>
          <p:nvGrpSpPr>
            <p:cNvPr id="13" name="Group 42"/>
            <p:cNvGrpSpPr>
              <a:grpSpLocks/>
            </p:cNvGrpSpPr>
            <p:nvPr>
              <p:custDataLst>
                <p:tags r:id="rId45"/>
              </p:custDataLst>
            </p:nvPr>
          </p:nvGrpSpPr>
          <p:grpSpPr bwMode="auto">
            <a:xfrm>
              <a:off x="7365013" y="2209800"/>
              <a:ext cx="1065213" cy="455613"/>
              <a:chOff x="4560" y="1308"/>
              <a:chExt cx="671" cy="287"/>
            </a:xfrm>
          </p:grpSpPr>
          <p:sp>
            <p:nvSpPr>
              <p:cNvPr id="14" name="Rectangle 43"/>
              <p:cNvSpPr>
                <a:spLocks noChangeArrowheads="1"/>
              </p:cNvSpPr>
              <p:nvPr>
                <p:custDataLst>
                  <p:tags r:id="rId49"/>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 name="Rectangle 44"/>
              <p:cNvSpPr>
                <a:spLocks noChangeArrowheads="1"/>
              </p:cNvSpPr>
              <p:nvPr>
                <p:custDataLst>
                  <p:tags r:id="rId50"/>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 name="Rectangle 45"/>
              <p:cNvSpPr>
                <a:spLocks noChangeArrowheads="1"/>
              </p:cNvSpPr>
              <p:nvPr>
                <p:custDataLst>
                  <p:tags r:id="rId51"/>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 name="Rectangle 46"/>
              <p:cNvSpPr>
                <a:spLocks noChangeArrowheads="1"/>
              </p:cNvSpPr>
              <p:nvPr>
                <p:custDataLst>
                  <p:tags r:id="rId52"/>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8" name="Line 48"/>
            <p:cNvSpPr>
              <a:spLocks noChangeShapeType="1"/>
            </p:cNvSpPr>
            <p:nvPr>
              <p:custDataLst>
                <p:tags r:id="rId46"/>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9" name="Oval 47"/>
            <p:cNvSpPr>
              <a:spLocks noChangeArrowheads="1"/>
            </p:cNvSpPr>
            <p:nvPr>
              <p:custDataLst>
                <p:tags r:id="rId47"/>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20" name="Oval 49"/>
            <p:cNvSpPr>
              <a:spLocks noChangeArrowheads="1"/>
            </p:cNvSpPr>
            <p:nvPr>
              <p:custDataLst>
                <p:tags r:id="rId48"/>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22" name="Rounded Rectangle 21"/>
          <p:cNvSpPr/>
          <p:nvPr/>
        </p:nvSpPr>
        <p:spPr bwMode="auto">
          <a:xfrm>
            <a:off x="7040880" y="365760"/>
            <a:ext cx="1828800" cy="82296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Calibri" charset="0"/>
                <a:ea typeface="Calibri" charset="0"/>
                <a:cs typeface="Calibri" charset="0"/>
              </a:rPr>
              <a:t>Boundary tags not shown, but don’t forget about them!</a:t>
            </a:r>
          </a:p>
        </p:txBody>
      </p:sp>
      <p:grpSp>
        <p:nvGrpSpPr>
          <p:cNvPr id="36" name="Group 35"/>
          <p:cNvGrpSpPr/>
          <p:nvPr/>
        </p:nvGrpSpPr>
        <p:grpSpPr>
          <a:xfrm>
            <a:off x="2788920" y="2212848"/>
            <a:ext cx="3657600" cy="457200"/>
            <a:chOff x="2778125" y="2616201"/>
            <a:chExt cx="3657600" cy="457200"/>
          </a:xfrm>
        </p:grpSpPr>
        <p:sp>
          <p:nvSpPr>
            <p:cNvPr id="23" name="Rectangle 1"/>
            <p:cNvSpPr>
              <a:spLocks noChangeArrowheads="1"/>
            </p:cNvSpPr>
            <p:nvPr>
              <p:custDataLst>
                <p:tags r:id="rId32"/>
              </p:custDataLst>
            </p:nvPr>
          </p:nvSpPr>
          <p:spPr bwMode="auto">
            <a:xfrm>
              <a:off x="3997325" y="2616201"/>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4" name="Rectangle 5"/>
            <p:cNvSpPr>
              <a:spLocks noChangeArrowheads="1"/>
            </p:cNvSpPr>
            <p:nvPr>
              <p:custDataLst>
                <p:tags r:id="rId33"/>
              </p:custDataLst>
            </p:nvPr>
          </p:nvSpPr>
          <p:spPr bwMode="auto">
            <a:xfrm>
              <a:off x="39973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5" name="Rectangle 6"/>
            <p:cNvSpPr>
              <a:spLocks noChangeArrowheads="1"/>
            </p:cNvSpPr>
            <p:nvPr>
              <p:custDataLst>
                <p:tags r:id="rId34"/>
              </p:custDataLst>
            </p:nvPr>
          </p:nvSpPr>
          <p:spPr bwMode="auto">
            <a:xfrm>
              <a:off x="43021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6" name="Rectangle 7"/>
            <p:cNvSpPr>
              <a:spLocks noChangeArrowheads="1"/>
            </p:cNvSpPr>
            <p:nvPr>
              <p:custDataLst>
                <p:tags r:id="rId35"/>
              </p:custDataLst>
            </p:nvPr>
          </p:nvSpPr>
          <p:spPr bwMode="auto">
            <a:xfrm>
              <a:off x="46069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7" name="Rectangle 8"/>
            <p:cNvSpPr>
              <a:spLocks noChangeArrowheads="1"/>
            </p:cNvSpPr>
            <p:nvPr>
              <p:custDataLst>
                <p:tags r:id="rId36"/>
              </p:custDataLst>
            </p:nvPr>
          </p:nvSpPr>
          <p:spPr bwMode="auto">
            <a:xfrm>
              <a:off x="49117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8" name="Rectangle 9"/>
            <p:cNvSpPr>
              <a:spLocks noChangeArrowheads="1"/>
            </p:cNvSpPr>
            <p:nvPr>
              <p:custDataLst>
                <p:tags r:id="rId37"/>
              </p:custDataLst>
            </p:nvPr>
          </p:nvSpPr>
          <p:spPr bwMode="auto">
            <a:xfrm>
              <a:off x="58261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9" name="Rectangle 10"/>
            <p:cNvSpPr>
              <a:spLocks noChangeArrowheads="1"/>
            </p:cNvSpPr>
            <p:nvPr>
              <p:custDataLst>
                <p:tags r:id="rId38"/>
              </p:custDataLst>
            </p:nvPr>
          </p:nvSpPr>
          <p:spPr bwMode="auto">
            <a:xfrm>
              <a:off x="61309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0" name="Rectangle 11"/>
            <p:cNvSpPr>
              <a:spLocks noChangeArrowheads="1"/>
            </p:cNvSpPr>
            <p:nvPr>
              <p:custDataLst>
                <p:tags r:id="rId39"/>
              </p:custDataLst>
            </p:nvPr>
          </p:nvSpPr>
          <p:spPr bwMode="auto">
            <a:xfrm>
              <a:off x="27781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1" name="Rectangle 12"/>
            <p:cNvSpPr>
              <a:spLocks noChangeArrowheads="1"/>
            </p:cNvSpPr>
            <p:nvPr>
              <p:custDataLst>
                <p:tags r:id="rId40"/>
              </p:custDataLst>
            </p:nvPr>
          </p:nvSpPr>
          <p:spPr bwMode="auto">
            <a:xfrm>
              <a:off x="30829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2" name="Rectangle 13"/>
            <p:cNvSpPr>
              <a:spLocks noChangeArrowheads="1"/>
            </p:cNvSpPr>
            <p:nvPr>
              <p:custDataLst>
                <p:tags r:id="rId41"/>
              </p:custDataLst>
            </p:nvPr>
          </p:nvSpPr>
          <p:spPr bwMode="auto">
            <a:xfrm>
              <a:off x="33877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3" name="Rectangle 14"/>
            <p:cNvSpPr>
              <a:spLocks noChangeArrowheads="1"/>
            </p:cNvSpPr>
            <p:nvPr>
              <p:custDataLst>
                <p:tags r:id="rId42"/>
              </p:custDataLst>
            </p:nvPr>
          </p:nvSpPr>
          <p:spPr bwMode="auto">
            <a:xfrm>
              <a:off x="36925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4" name="Rectangle 15"/>
            <p:cNvSpPr>
              <a:spLocks noChangeArrowheads="1"/>
            </p:cNvSpPr>
            <p:nvPr>
              <p:custDataLst>
                <p:tags r:id="rId43"/>
              </p:custDataLst>
            </p:nvPr>
          </p:nvSpPr>
          <p:spPr bwMode="auto">
            <a:xfrm>
              <a:off x="52165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5" name="Rectangle 16"/>
            <p:cNvSpPr>
              <a:spLocks noChangeArrowheads="1"/>
            </p:cNvSpPr>
            <p:nvPr>
              <p:custDataLst>
                <p:tags r:id="rId44"/>
              </p:custDataLst>
            </p:nvPr>
          </p:nvSpPr>
          <p:spPr bwMode="auto">
            <a:xfrm>
              <a:off x="55213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grpSp>
      <p:grpSp>
        <p:nvGrpSpPr>
          <p:cNvPr id="90" name="Group 89"/>
          <p:cNvGrpSpPr/>
          <p:nvPr/>
        </p:nvGrpSpPr>
        <p:grpSpPr>
          <a:xfrm>
            <a:off x="3877056" y="1424645"/>
            <a:ext cx="1057341" cy="861355"/>
            <a:chOff x="3877056" y="1424645"/>
            <a:chExt cx="1057341" cy="861355"/>
          </a:xfrm>
        </p:grpSpPr>
        <p:sp>
          <p:nvSpPr>
            <p:cNvPr id="37" name="Text Box 26"/>
            <p:cNvSpPr txBox="1">
              <a:spLocks noChangeArrowheads="1"/>
            </p:cNvSpPr>
            <p:nvPr>
              <p:custDataLst>
                <p:tags r:id="rId29"/>
              </p:custDataLst>
            </p:nvPr>
          </p:nvSpPr>
          <p:spPr bwMode="auto">
            <a:xfrm>
              <a:off x="3877056" y="1424645"/>
              <a:ext cx="105734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free( )</a:t>
              </a:r>
            </a:p>
          </p:txBody>
        </p:sp>
        <p:sp>
          <p:nvSpPr>
            <p:cNvPr id="38" name="Oval 27"/>
            <p:cNvSpPr>
              <a:spLocks noChangeArrowheads="1"/>
            </p:cNvSpPr>
            <p:nvPr>
              <p:custDataLst>
                <p:tags r:id="rId30"/>
              </p:custDataLst>
            </p:nvPr>
          </p:nvSpPr>
          <p:spPr bwMode="auto">
            <a:xfrm>
              <a:off x="4608512" y="1527048"/>
              <a:ext cx="152400" cy="152400"/>
            </a:xfrm>
            <a:prstGeom prst="ellipse">
              <a:avLst/>
            </a:prstGeom>
            <a:solidFill>
              <a:schemeClr val="tx1"/>
            </a:solidFill>
            <a:ln w="9525">
              <a:noFill/>
              <a:round/>
              <a:headEnd/>
              <a:tailEnd/>
            </a:ln>
            <a:effectLst/>
          </p:spPr>
          <p:txBody>
            <a:bodyPr wrap="none" anchor="ctr"/>
            <a:lstStyle/>
            <a:p>
              <a:endParaRPr lang="en-US" dirty="0">
                <a:latin typeface="Lato" panose="020F0502020204030203" pitchFamily="34" charset="0"/>
              </a:endParaRPr>
            </a:p>
          </p:txBody>
        </p:sp>
        <p:sp>
          <p:nvSpPr>
            <p:cNvPr id="39" name="Line 28"/>
            <p:cNvSpPr>
              <a:spLocks noChangeShapeType="1"/>
            </p:cNvSpPr>
            <p:nvPr>
              <p:custDataLst>
                <p:tags r:id="rId31"/>
              </p:custDataLst>
            </p:nvPr>
          </p:nvSpPr>
          <p:spPr bwMode="auto">
            <a:xfrm flipH="1">
              <a:off x="4149725" y="1600200"/>
              <a:ext cx="536575" cy="685800"/>
            </a:xfrm>
            <a:prstGeom prst="line">
              <a:avLst/>
            </a:prstGeom>
            <a:noFill/>
            <a:ln w="5724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75" name="Group 74"/>
          <p:cNvGrpSpPr/>
          <p:nvPr/>
        </p:nvGrpSpPr>
        <p:grpSpPr>
          <a:xfrm>
            <a:off x="2793013" y="5527675"/>
            <a:ext cx="3657600" cy="304800"/>
            <a:chOff x="2793013" y="5527675"/>
            <a:chExt cx="3657600" cy="304800"/>
          </a:xfrm>
        </p:grpSpPr>
        <p:sp>
          <p:nvSpPr>
            <p:cNvPr id="61" name="Rectangle 53"/>
            <p:cNvSpPr>
              <a:spLocks noChangeArrowheads="1"/>
            </p:cNvSpPr>
            <p:nvPr>
              <p:custDataLst>
                <p:tags r:id="rId15"/>
              </p:custDataLst>
            </p:nvPr>
          </p:nvSpPr>
          <p:spPr bwMode="auto">
            <a:xfrm>
              <a:off x="40122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2" name="Rectangle 54"/>
            <p:cNvSpPr>
              <a:spLocks noChangeArrowheads="1"/>
            </p:cNvSpPr>
            <p:nvPr>
              <p:custDataLst>
                <p:tags r:id="rId16"/>
              </p:custDataLst>
            </p:nvPr>
          </p:nvSpPr>
          <p:spPr bwMode="auto">
            <a:xfrm>
              <a:off x="43170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3" name="Rectangle 55"/>
            <p:cNvSpPr>
              <a:spLocks noChangeArrowheads="1"/>
            </p:cNvSpPr>
            <p:nvPr>
              <p:custDataLst>
                <p:tags r:id="rId17"/>
              </p:custDataLst>
            </p:nvPr>
          </p:nvSpPr>
          <p:spPr bwMode="auto">
            <a:xfrm>
              <a:off x="46218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4" name="Rectangle 56"/>
            <p:cNvSpPr>
              <a:spLocks noChangeArrowheads="1"/>
            </p:cNvSpPr>
            <p:nvPr>
              <p:custDataLst>
                <p:tags r:id="rId18"/>
              </p:custDataLst>
            </p:nvPr>
          </p:nvSpPr>
          <p:spPr bwMode="auto">
            <a:xfrm>
              <a:off x="49266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5" name="Rectangle 57"/>
            <p:cNvSpPr>
              <a:spLocks noChangeArrowheads="1"/>
            </p:cNvSpPr>
            <p:nvPr>
              <p:custDataLst>
                <p:tags r:id="rId19"/>
              </p:custDataLst>
            </p:nvPr>
          </p:nvSpPr>
          <p:spPr bwMode="auto">
            <a:xfrm>
              <a:off x="58410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6" name="Rectangle 58"/>
            <p:cNvSpPr>
              <a:spLocks noChangeArrowheads="1"/>
            </p:cNvSpPr>
            <p:nvPr>
              <p:custDataLst>
                <p:tags r:id="rId20"/>
              </p:custDataLst>
            </p:nvPr>
          </p:nvSpPr>
          <p:spPr bwMode="auto">
            <a:xfrm>
              <a:off x="61458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7" name="Rectangle 59"/>
            <p:cNvSpPr>
              <a:spLocks noChangeArrowheads="1"/>
            </p:cNvSpPr>
            <p:nvPr>
              <p:custDataLst>
                <p:tags r:id="rId21"/>
              </p:custDataLst>
            </p:nvPr>
          </p:nvSpPr>
          <p:spPr bwMode="auto">
            <a:xfrm>
              <a:off x="27930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8" name="Rectangle 60"/>
            <p:cNvSpPr>
              <a:spLocks noChangeArrowheads="1"/>
            </p:cNvSpPr>
            <p:nvPr>
              <p:custDataLst>
                <p:tags r:id="rId22"/>
              </p:custDataLst>
            </p:nvPr>
          </p:nvSpPr>
          <p:spPr bwMode="auto">
            <a:xfrm>
              <a:off x="30978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9" name="Rectangle 61"/>
            <p:cNvSpPr>
              <a:spLocks noChangeArrowheads="1"/>
            </p:cNvSpPr>
            <p:nvPr>
              <p:custDataLst>
                <p:tags r:id="rId23"/>
              </p:custDataLst>
            </p:nvPr>
          </p:nvSpPr>
          <p:spPr bwMode="auto">
            <a:xfrm>
              <a:off x="34026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0" name="Rectangle 62"/>
            <p:cNvSpPr>
              <a:spLocks noChangeArrowheads="1"/>
            </p:cNvSpPr>
            <p:nvPr>
              <p:custDataLst>
                <p:tags r:id="rId24"/>
              </p:custDataLst>
            </p:nvPr>
          </p:nvSpPr>
          <p:spPr bwMode="auto">
            <a:xfrm>
              <a:off x="37074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1" name="Oval 63"/>
            <p:cNvSpPr>
              <a:spLocks noChangeArrowheads="1"/>
            </p:cNvSpPr>
            <p:nvPr>
              <p:custDataLst>
                <p:tags r:id="rId25"/>
              </p:custDataLst>
            </p:nvPr>
          </p:nvSpPr>
          <p:spPr bwMode="auto">
            <a:xfrm>
              <a:off x="40884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72" name="Rectangle 64"/>
            <p:cNvSpPr>
              <a:spLocks noChangeArrowheads="1"/>
            </p:cNvSpPr>
            <p:nvPr>
              <p:custDataLst>
                <p:tags r:id="rId26"/>
              </p:custDataLst>
            </p:nvPr>
          </p:nvSpPr>
          <p:spPr bwMode="auto">
            <a:xfrm>
              <a:off x="55362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3" name="Rectangle 82"/>
            <p:cNvSpPr>
              <a:spLocks noChangeArrowheads="1"/>
            </p:cNvSpPr>
            <p:nvPr>
              <p:custDataLst>
                <p:tags r:id="rId27"/>
              </p:custDataLst>
            </p:nvPr>
          </p:nvSpPr>
          <p:spPr bwMode="auto">
            <a:xfrm>
              <a:off x="52314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4" name="Oval 83"/>
            <p:cNvSpPr>
              <a:spLocks noChangeArrowheads="1"/>
            </p:cNvSpPr>
            <p:nvPr>
              <p:custDataLst>
                <p:tags r:id="rId28"/>
              </p:custDataLst>
            </p:nvPr>
          </p:nvSpPr>
          <p:spPr bwMode="auto">
            <a:xfrm>
              <a:off x="4393213" y="5603875"/>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57" name="Freeform 51"/>
          <p:cNvSpPr>
            <a:spLocks/>
          </p:cNvSpPr>
          <p:nvPr>
            <p:custDataLst>
              <p:tags r:id="rId2"/>
            </p:custDataLst>
          </p:nvPr>
        </p:nvSpPr>
        <p:spPr bwMode="auto">
          <a:xfrm>
            <a:off x="4149725" y="5376672"/>
            <a:ext cx="3200400" cy="304800"/>
          </a:xfrm>
          <a:custGeom>
            <a:avLst/>
            <a:gdLst/>
            <a:ahLst/>
            <a:cxnLst>
              <a:cxn ang="0">
                <a:pos x="0" y="218"/>
              </a:cxn>
              <a:cxn ang="0">
                <a:pos x="472" y="31"/>
              </a:cxn>
              <a:cxn ang="0">
                <a:pos x="2109" y="31"/>
              </a:cxn>
              <a:cxn ang="0">
                <a:pos x="2784" y="218"/>
              </a:cxn>
            </a:cxnLst>
            <a:rect l="0" t="0" r="r" b="b"/>
            <a:pathLst>
              <a:path w="2784" h="218">
                <a:moveTo>
                  <a:pt x="0" y="218"/>
                </a:moveTo>
                <a:cubicBezTo>
                  <a:pt x="79" y="187"/>
                  <a:pt x="121" y="62"/>
                  <a:pt x="472" y="31"/>
                </a:cubicBezTo>
                <a:cubicBezTo>
                  <a:pt x="823" y="0"/>
                  <a:pt x="1724" y="0"/>
                  <a:pt x="2109" y="31"/>
                </a:cubicBezTo>
                <a:cubicBezTo>
                  <a:pt x="2494" y="62"/>
                  <a:pt x="2644" y="179"/>
                  <a:pt x="2784" y="218"/>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sp>
        <p:nvSpPr>
          <p:cNvPr id="60" name="Freeform 58"/>
          <p:cNvSpPr>
            <a:spLocks/>
          </p:cNvSpPr>
          <p:nvPr>
            <p:custDataLst>
              <p:tags r:id="rId3"/>
            </p:custDataLst>
          </p:nvPr>
        </p:nvSpPr>
        <p:spPr bwMode="auto">
          <a:xfrm>
            <a:off x="1481052" y="5248656"/>
            <a:ext cx="2671763" cy="441325"/>
          </a:xfrm>
          <a:custGeom>
            <a:avLst/>
            <a:gdLst/>
            <a:ahLst/>
            <a:cxnLst>
              <a:cxn ang="0">
                <a:pos x="0" y="278"/>
              </a:cxn>
              <a:cxn ang="0">
                <a:pos x="480" y="41"/>
              </a:cxn>
              <a:cxn ang="0">
                <a:pos x="1445" y="30"/>
              </a:cxn>
              <a:cxn ang="0">
                <a:pos x="1683" y="182"/>
              </a:cxn>
            </a:cxnLst>
            <a:rect l="0" t="0" r="r" b="b"/>
            <a:pathLst>
              <a:path w="1683" h="278">
                <a:moveTo>
                  <a:pt x="0" y="278"/>
                </a:moveTo>
                <a:cubicBezTo>
                  <a:pt x="80" y="238"/>
                  <a:pt x="239" y="82"/>
                  <a:pt x="480" y="41"/>
                </a:cubicBezTo>
                <a:cubicBezTo>
                  <a:pt x="721" y="0"/>
                  <a:pt x="1245" y="7"/>
                  <a:pt x="1445" y="30"/>
                </a:cubicBezTo>
                <a:cubicBezTo>
                  <a:pt x="1645" y="53"/>
                  <a:pt x="1634" y="150"/>
                  <a:pt x="1683" y="182"/>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84" name="Group 83"/>
          <p:cNvGrpSpPr/>
          <p:nvPr/>
        </p:nvGrpSpPr>
        <p:grpSpPr>
          <a:xfrm>
            <a:off x="7365013" y="5452872"/>
            <a:ext cx="1065213" cy="762000"/>
            <a:chOff x="7365013" y="5451475"/>
            <a:chExt cx="1065213" cy="762000"/>
          </a:xfrm>
        </p:grpSpPr>
        <p:grpSp>
          <p:nvGrpSpPr>
            <p:cNvPr id="76" name="Group 74"/>
            <p:cNvGrpSpPr>
              <a:grpSpLocks/>
            </p:cNvGrpSpPr>
            <p:nvPr>
              <p:custDataLst>
                <p:tags r:id="rId7"/>
              </p:custDataLst>
            </p:nvPr>
          </p:nvGrpSpPr>
          <p:grpSpPr bwMode="auto">
            <a:xfrm>
              <a:off x="7365013" y="5451475"/>
              <a:ext cx="1065213" cy="455613"/>
              <a:chOff x="4560" y="3350"/>
              <a:chExt cx="671" cy="287"/>
            </a:xfrm>
          </p:grpSpPr>
          <p:sp>
            <p:nvSpPr>
              <p:cNvPr id="77" name="Rectangle 75"/>
              <p:cNvSpPr>
                <a:spLocks noChangeArrowheads="1"/>
              </p:cNvSpPr>
              <p:nvPr>
                <p:custDataLst>
                  <p:tags r:id="rId11"/>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8" name="Rectangle 76"/>
              <p:cNvSpPr>
                <a:spLocks noChangeArrowheads="1"/>
              </p:cNvSpPr>
              <p:nvPr>
                <p:custDataLst>
                  <p:tags r:id="rId12"/>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9" name="Rectangle 77"/>
              <p:cNvSpPr>
                <a:spLocks noChangeArrowheads="1"/>
              </p:cNvSpPr>
              <p:nvPr>
                <p:custDataLst>
                  <p:tags r:id="rId13"/>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0" name="Rectangle 78"/>
              <p:cNvSpPr>
                <a:spLocks noChangeArrowheads="1"/>
              </p:cNvSpPr>
              <p:nvPr>
                <p:custDataLst>
                  <p:tags r:id="rId14"/>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81" name="Oval 79"/>
            <p:cNvSpPr>
              <a:spLocks noChangeArrowheads="1"/>
            </p:cNvSpPr>
            <p:nvPr>
              <p:custDataLst>
                <p:tags r:id="rId8"/>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2" name="Line 80"/>
            <p:cNvSpPr>
              <a:spLocks noChangeShapeType="1"/>
            </p:cNvSpPr>
            <p:nvPr>
              <p:custDataLst>
                <p:tags r:id="rId9"/>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83" name="Oval 81"/>
            <p:cNvSpPr>
              <a:spLocks noChangeArrowheads="1"/>
            </p:cNvSpPr>
            <p:nvPr>
              <p:custDataLst>
                <p:tags r:id="rId10"/>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58" name="Freeform 52"/>
          <p:cNvSpPr>
            <a:spLocks/>
          </p:cNvSpPr>
          <p:nvPr>
            <p:custDataLst>
              <p:tags r:id="rId4"/>
            </p:custDataLst>
          </p:nvPr>
        </p:nvSpPr>
        <p:spPr bwMode="auto">
          <a:xfrm>
            <a:off x="5059363" y="5696712"/>
            <a:ext cx="2752725" cy="371475"/>
          </a:xfrm>
          <a:custGeom>
            <a:avLst/>
            <a:gdLst/>
            <a:ahLst/>
            <a:cxnLst>
              <a:cxn ang="0">
                <a:pos x="1734" y="0"/>
              </a:cxn>
              <a:cxn ang="0">
                <a:pos x="1481" y="192"/>
              </a:cxn>
              <a:cxn ang="0">
                <a:pos x="304" y="217"/>
              </a:cxn>
              <a:cxn ang="0">
                <a:pos x="0" y="91"/>
              </a:cxn>
            </a:cxnLst>
            <a:rect l="0" t="0" r="r" b="b"/>
            <a:pathLst>
              <a:path w="1734" h="234">
                <a:moveTo>
                  <a:pt x="1734" y="0"/>
                </a:moveTo>
                <a:cubicBezTo>
                  <a:pt x="1692" y="32"/>
                  <a:pt x="1719" y="156"/>
                  <a:pt x="1481" y="192"/>
                </a:cubicBezTo>
                <a:cubicBezTo>
                  <a:pt x="1243" y="228"/>
                  <a:pt x="551" y="234"/>
                  <a:pt x="304" y="217"/>
                </a:cubicBezTo>
                <a:cubicBezTo>
                  <a:pt x="57" y="200"/>
                  <a:pt x="63" y="117"/>
                  <a:pt x="0" y="91"/>
                </a:cubicBezTo>
              </a:path>
            </a:pathLst>
          </a:custGeom>
          <a:noFill/>
          <a:ln w="5724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87" name="Group 86"/>
          <p:cNvGrpSpPr/>
          <p:nvPr/>
        </p:nvGrpSpPr>
        <p:grpSpPr>
          <a:xfrm>
            <a:off x="638510" y="5527675"/>
            <a:ext cx="859103" cy="309245"/>
            <a:chOff x="638510" y="5527675"/>
            <a:chExt cx="859103" cy="309245"/>
          </a:xfrm>
        </p:grpSpPr>
        <p:sp>
          <p:nvSpPr>
            <p:cNvPr id="52" name="Rectangle 41"/>
            <p:cNvSpPr>
              <a:spLocks noChangeArrowheads="1"/>
            </p:cNvSpPr>
            <p:nvPr>
              <p:custDataLst>
                <p:tags r:id="rId5"/>
              </p:custDataLst>
            </p:nvPr>
          </p:nvSpPr>
          <p:spPr bwMode="auto">
            <a:xfrm>
              <a:off x="1192813" y="553212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5" name="Text Box 90"/>
            <p:cNvSpPr txBox="1">
              <a:spLocks noChangeArrowheads="1"/>
            </p:cNvSpPr>
            <p:nvPr>
              <p:custDataLst>
                <p:tags r:id="rId6"/>
              </p:custDataLst>
            </p:nvPr>
          </p:nvSpPr>
          <p:spPr bwMode="auto">
            <a:xfrm>
              <a:off x="638510" y="5527675"/>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mc:AlternateContent xmlns:mc="http://schemas.openxmlformats.org/markup-compatibility/2006">
        <mc:Choice xmlns:p14="http://schemas.microsoft.com/office/powerpoint/2010/main" Requires="p14">
          <p:contentPart p14:bwMode="auto" r:id="rId61">
            <p14:nvContentPartPr>
              <p14:cNvPr id="5" name="Ink 4">
                <a:extLst>
                  <a:ext uri="{FF2B5EF4-FFF2-40B4-BE49-F238E27FC236}">
                    <a16:creationId xmlns:a16="http://schemas.microsoft.com/office/drawing/2014/main" id="{F3BF66FB-B5A3-B74C-A6C6-9F9C18707C89}"/>
                  </a:ext>
                </a:extLst>
              </p14:cNvPr>
              <p14:cNvContentPartPr/>
              <p14:nvPr/>
            </p14:nvContentPartPr>
            <p14:xfrm>
              <a:off x="2720160" y="636840"/>
              <a:ext cx="5439600" cy="2071800"/>
            </p14:xfrm>
          </p:contentPart>
        </mc:Choice>
        <mc:Fallback>
          <p:pic>
            <p:nvPicPr>
              <p:cNvPr id="5" name="Ink 4">
                <a:extLst>
                  <a:ext uri="{FF2B5EF4-FFF2-40B4-BE49-F238E27FC236}">
                    <a16:creationId xmlns:a16="http://schemas.microsoft.com/office/drawing/2014/main" id="{F3BF66FB-B5A3-B74C-A6C6-9F9C18707C89}"/>
                  </a:ext>
                </a:extLst>
              </p:cNvPr>
              <p:cNvPicPr/>
              <p:nvPr/>
            </p:nvPicPr>
            <p:blipFill>
              <a:blip r:embed="rId62"/>
              <a:stretch>
                <a:fillRect/>
              </a:stretch>
            </p:blipFill>
            <p:spPr>
              <a:xfrm>
                <a:off x="2710800" y="627480"/>
                <a:ext cx="5458320" cy="2090520"/>
              </a:xfrm>
              <a:prstGeom prst="rect">
                <a:avLst/>
              </a:prstGeom>
            </p:spPr>
          </p:pic>
        </mc:Fallback>
      </mc:AlternateContent>
    </p:spTree>
    <p:extLst>
      <p:ext uri="{BB962C8B-B14F-4D97-AF65-F5344CB8AC3E}">
        <p14:creationId xmlns:p14="http://schemas.microsoft.com/office/powerpoint/2010/main" val="32496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7" grpId="0" animBg="1"/>
      <p:bldP spid="60" grpId="0" animBg="1"/>
      <p:bldP spid="5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Freeing with LIFO Policy (Case </a:t>
            </a:r>
            <a:r>
              <a:rPr lang="en-US" dirty="0">
                <a:solidFill>
                  <a:srgbClr val="FF0000"/>
                </a:solidFill>
              </a:rPr>
              <a:t>2</a:t>
            </a:r>
            <a:r>
              <a:rPr lang="en-US" dirty="0"/>
              <a:t>)</a:t>
            </a:r>
          </a:p>
        </p:txBody>
      </p:sp>
      <p:sp>
        <p:nvSpPr>
          <p:cNvPr id="3" name="Content Placeholder 2"/>
          <p:cNvSpPr>
            <a:spLocks noGrp="1"/>
          </p:cNvSpPr>
          <p:nvPr>
            <p:ph idx="1"/>
          </p:nvPr>
        </p:nvSpPr>
        <p:spPr>
          <a:xfrm>
            <a:off x="393827" y="3474720"/>
            <a:ext cx="8366125" cy="1097280"/>
          </a:xfrm>
        </p:spPr>
        <p:txBody>
          <a:bodyPr/>
          <a:lstStyle/>
          <a:p>
            <a:r>
              <a:rPr lang="en-GB" sz="2400" dirty="0"/>
              <a:t>Splice </a:t>
            </a:r>
            <a:r>
              <a:rPr lang="en-GB" sz="2400" i="1" u="sng" dirty="0"/>
              <a:t>successor</a:t>
            </a:r>
            <a:r>
              <a:rPr lang="en-GB" sz="2400" dirty="0"/>
              <a:t> block out of list, coalesce both memory blocks, and insert the new block at the root of the list</a:t>
            </a:r>
          </a:p>
        </p:txBody>
      </p:sp>
      <p:sp>
        <p:nvSpPr>
          <p:cNvPr id="4" name="Slide Number Placeholder 3"/>
          <p:cNvSpPr>
            <a:spLocks noGrp="1"/>
          </p:cNvSpPr>
          <p:nvPr>
            <p:ph type="sldNum" sz="quarter" idx="10"/>
          </p:nvPr>
        </p:nvSpPr>
        <p:spPr/>
        <p:txBody>
          <a:bodyPr/>
          <a:lstStyle/>
          <a:p>
            <a:fld id="{C0BB463C-2B8D-41E5-9457-1404AA9BBE8D}" type="slidenum">
              <a:rPr lang="en-US" smtClean="0"/>
              <a:t>13</a:t>
            </a:fld>
            <a:endParaRPr lang="en-US"/>
          </a:p>
        </p:txBody>
      </p:sp>
      <p:sp>
        <p:nvSpPr>
          <p:cNvPr id="5" name="Rounded Rectangle 4"/>
          <p:cNvSpPr/>
          <p:nvPr/>
        </p:nvSpPr>
        <p:spPr bwMode="auto">
          <a:xfrm>
            <a:off x="7040880" y="365760"/>
            <a:ext cx="1828800" cy="82296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Calibri" charset="0"/>
                <a:ea typeface="Calibri" charset="0"/>
                <a:cs typeface="Calibri" charset="0"/>
              </a:rPr>
              <a:t>Boundary tags not shown, but don’t forget about them!</a:t>
            </a:r>
          </a:p>
        </p:txBody>
      </p:sp>
      <p:grpSp>
        <p:nvGrpSpPr>
          <p:cNvPr id="6" name="Group 5"/>
          <p:cNvGrpSpPr/>
          <p:nvPr/>
        </p:nvGrpSpPr>
        <p:grpSpPr>
          <a:xfrm>
            <a:off x="393192" y="1368108"/>
            <a:ext cx="8366760" cy="2130425"/>
            <a:chOff x="393192" y="1362456"/>
            <a:chExt cx="8366760" cy="2130425"/>
          </a:xfrm>
        </p:grpSpPr>
        <p:sp>
          <p:nvSpPr>
            <p:cNvPr id="7" name="Rectangle 95"/>
            <p:cNvSpPr>
              <a:spLocks noChangeArrowheads="1"/>
            </p:cNvSpPr>
            <p:nvPr>
              <p:custDataLst>
                <p:tags r:id="rId93"/>
              </p:custDataLst>
            </p:nvPr>
          </p:nvSpPr>
          <p:spPr bwMode="auto">
            <a:xfrm>
              <a:off x="393192" y="1362456"/>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8" name="Text Box 63"/>
            <p:cNvSpPr txBox="1">
              <a:spLocks noChangeArrowheads="1"/>
            </p:cNvSpPr>
            <p:nvPr>
              <p:custDataLst>
                <p:tags r:id="rId94"/>
              </p:custDataLst>
            </p:nvPr>
          </p:nvSpPr>
          <p:spPr bwMode="auto">
            <a:xfrm>
              <a:off x="393192" y="1362456"/>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grpSp>
      <p:grpSp>
        <p:nvGrpSpPr>
          <p:cNvPr id="9" name="Group 8"/>
          <p:cNvGrpSpPr/>
          <p:nvPr/>
        </p:nvGrpSpPr>
        <p:grpSpPr>
          <a:xfrm>
            <a:off x="644616" y="2291652"/>
            <a:ext cx="852997" cy="304800"/>
            <a:chOff x="644616" y="2286000"/>
            <a:chExt cx="852997" cy="304800"/>
          </a:xfrm>
        </p:grpSpPr>
        <p:sp>
          <p:nvSpPr>
            <p:cNvPr id="10" name="Rectangle 41"/>
            <p:cNvSpPr>
              <a:spLocks noChangeArrowheads="1"/>
            </p:cNvSpPr>
            <p:nvPr>
              <p:custDataLst>
                <p:tags r:id="rId91"/>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 name="Text Box 90"/>
            <p:cNvSpPr txBox="1">
              <a:spLocks noChangeArrowheads="1"/>
            </p:cNvSpPr>
            <p:nvPr>
              <p:custDataLst>
                <p:tags r:id="rId92"/>
              </p:custDataLst>
            </p:nvPr>
          </p:nvSpPr>
          <p:spPr bwMode="auto">
            <a:xfrm>
              <a:off x="644616" y="2286000"/>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12" name="Group 11"/>
          <p:cNvGrpSpPr/>
          <p:nvPr/>
        </p:nvGrpSpPr>
        <p:grpSpPr>
          <a:xfrm>
            <a:off x="7365013" y="2212590"/>
            <a:ext cx="1065213" cy="762000"/>
            <a:chOff x="7365013" y="2209800"/>
            <a:chExt cx="1065213" cy="762000"/>
          </a:xfrm>
        </p:grpSpPr>
        <p:grpSp>
          <p:nvGrpSpPr>
            <p:cNvPr id="13" name="Group 42"/>
            <p:cNvGrpSpPr>
              <a:grpSpLocks/>
            </p:cNvGrpSpPr>
            <p:nvPr>
              <p:custDataLst>
                <p:tags r:id="rId83"/>
              </p:custDataLst>
            </p:nvPr>
          </p:nvGrpSpPr>
          <p:grpSpPr bwMode="auto">
            <a:xfrm>
              <a:off x="7365013" y="2209800"/>
              <a:ext cx="1065213" cy="455613"/>
              <a:chOff x="4560" y="1308"/>
              <a:chExt cx="671" cy="287"/>
            </a:xfrm>
          </p:grpSpPr>
          <p:sp>
            <p:nvSpPr>
              <p:cNvPr id="17" name="Rectangle 43"/>
              <p:cNvSpPr>
                <a:spLocks noChangeArrowheads="1"/>
              </p:cNvSpPr>
              <p:nvPr>
                <p:custDataLst>
                  <p:tags r:id="rId87"/>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8" name="Rectangle 44"/>
              <p:cNvSpPr>
                <a:spLocks noChangeArrowheads="1"/>
              </p:cNvSpPr>
              <p:nvPr>
                <p:custDataLst>
                  <p:tags r:id="rId88"/>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 name="Rectangle 45"/>
              <p:cNvSpPr>
                <a:spLocks noChangeArrowheads="1"/>
              </p:cNvSpPr>
              <p:nvPr>
                <p:custDataLst>
                  <p:tags r:id="rId89"/>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 name="Rectangle 46"/>
              <p:cNvSpPr>
                <a:spLocks noChangeArrowheads="1"/>
              </p:cNvSpPr>
              <p:nvPr>
                <p:custDataLst>
                  <p:tags r:id="rId90"/>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4" name="Line 48"/>
            <p:cNvSpPr>
              <a:spLocks noChangeShapeType="1"/>
            </p:cNvSpPr>
            <p:nvPr>
              <p:custDataLst>
                <p:tags r:id="rId84"/>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5" name="Oval 47"/>
            <p:cNvSpPr>
              <a:spLocks noChangeArrowheads="1"/>
            </p:cNvSpPr>
            <p:nvPr>
              <p:custDataLst>
                <p:tags r:id="rId85"/>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6" name="Oval 49"/>
            <p:cNvSpPr>
              <a:spLocks noChangeArrowheads="1"/>
            </p:cNvSpPr>
            <p:nvPr>
              <p:custDataLst>
                <p:tags r:id="rId86"/>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60" name="Freeform 8"/>
          <p:cNvSpPr>
            <a:spLocks/>
          </p:cNvSpPr>
          <p:nvPr>
            <p:custDataLst>
              <p:tags r:id="rId1"/>
            </p:custDataLst>
          </p:nvPr>
        </p:nvSpPr>
        <p:spPr bwMode="auto">
          <a:xfrm>
            <a:off x="1489676" y="2049463"/>
            <a:ext cx="5862637" cy="388937"/>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36" name="Group 35"/>
          <p:cNvGrpSpPr/>
          <p:nvPr/>
        </p:nvGrpSpPr>
        <p:grpSpPr>
          <a:xfrm>
            <a:off x="2793013" y="2209800"/>
            <a:ext cx="3657600" cy="457200"/>
            <a:chOff x="2793013" y="2209800"/>
            <a:chExt cx="3657600" cy="457200"/>
          </a:xfrm>
        </p:grpSpPr>
        <p:sp>
          <p:nvSpPr>
            <p:cNvPr id="21" name="Rectangle 1"/>
            <p:cNvSpPr>
              <a:spLocks noChangeArrowheads="1"/>
            </p:cNvSpPr>
            <p:nvPr>
              <p:custDataLst>
                <p:tags r:id="rId68"/>
              </p:custDataLst>
            </p:nvPr>
          </p:nvSpPr>
          <p:spPr bwMode="auto">
            <a:xfrm>
              <a:off x="4012213" y="2209800"/>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2" name="Rectangle 11"/>
            <p:cNvSpPr>
              <a:spLocks noChangeArrowheads="1"/>
            </p:cNvSpPr>
            <p:nvPr>
              <p:custDataLst>
                <p:tags r:id="rId69"/>
              </p:custDataLst>
            </p:nvPr>
          </p:nvSpPr>
          <p:spPr bwMode="auto">
            <a:xfrm>
              <a:off x="40122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3" name="Rectangle 12"/>
            <p:cNvSpPr>
              <a:spLocks noChangeArrowheads="1"/>
            </p:cNvSpPr>
            <p:nvPr>
              <p:custDataLst>
                <p:tags r:id="rId70"/>
              </p:custDataLst>
            </p:nvPr>
          </p:nvSpPr>
          <p:spPr bwMode="auto">
            <a:xfrm>
              <a:off x="43170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4" name="Rectangle 13"/>
            <p:cNvSpPr>
              <a:spLocks noChangeArrowheads="1"/>
            </p:cNvSpPr>
            <p:nvPr>
              <p:custDataLst>
                <p:tags r:id="rId71"/>
              </p:custDataLst>
            </p:nvPr>
          </p:nvSpPr>
          <p:spPr bwMode="auto">
            <a:xfrm>
              <a:off x="46218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5" name="Rectangle 14"/>
            <p:cNvSpPr>
              <a:spLocks noChangeArrowheads="1"/>
            </p:cNvSpPr>
            <p:nvPr>
              <p:custDataLst>
                <p:tags r:id="rId72"/>
              </p:custDataLst>
            </p:nvPr>
          </p:nvSpPr>
          <p:spPr bwMode="auto">
            <a:xfrm>
              <a:off x="49266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6" name="Rectangle 15"/>
            <p:cNvSpPr>
              <a:spLocks noChangeArrowheads="1"/>
            </p:cNvSpPr>
            <p:nvPr>
              <p:custDataLst>
                <p:tags r:id="rId73"/>
              </p:custDataLst>
            </p:nvPr>
          </p:nvSpPr>
          <p:spPr bwMode="auto">
            <a:xfrm>
              <a:off x="58410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7" name="Rectangle 16"/>
            <p:cNvSpPr>
              <a:spLocks noChangeArrowheads="1"/>
            </p:cNvSpPr>
            <p:nvPr>
              <p:custDataLst>
                <p:tags r:id="rId74"/>
              </p:custDataLst>
            </p:nvPr>
          </p:nvSpPr>
          <p:spPr bwMode="auto">
            <a:xfrm>
              <a:off x="61458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8" name="Rectangle 17"/>
            <p:cNvSpPr>
              <a:spLocks noChangeArrowheads="1"/>
            </p:cNvSpPr>
            <p:nvPr>
              <p:custDataLst>
                <p:tags r:id="rId75"/>
              </p:custDataLst>
            </p:nvPr>
          </p:nvSpPr>
          <p:spPr bwMode="auto">
            <a:xfrm>
              <a:off x="27930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9" name="Rectangle 18"/>
            <p:cNvSpPr>
              <a:spLocks noChangeArrowheads="1"/>
            </p:cNvSpPr>
            <p:nvPr>
              <p:custDataLst>
                <p:tags r:id="rId76"/>
              </p:custDataLst>
            </p:nvPr>
          </p:nvSpPr>
          <p:spPr bwMode="auto">
            <a:xfrm>
              <a:off x="30978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0" name="Rectangle 19"/>
            <p:cNvSpPr>
              <a:spLocks noChangeArrowheads="1"/>
            </p:cNvSpPr>
            <p:nvPr>
              <p:custDataLst>
                <p:tags r:id="rId77"/>
              </p:custDataLst>
            </p:nvPr>
          </p:nvSpPr>
          <p:spPr bwMode="auto">
            <a:xfrm>
              <a:off x="34026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1" name="Rectangle 20"/>
            <p:cNvSpPr>
              <a:spLocks noChangeArrowheads="1"/>
            </p:cNvSpPr>
            <p:nvPr>
              <p:custDataLst>
                <p:tags r:id="rId78"/>
              </p:custDataLst>
            </p:nvPr>
          </p:nvSpPr>
          <p:spPr bwMode="auto">
            <a:xfrm>
              <a:off x="37074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1"/>
            <p:cNvSpPr>
              <a:spLocks noChangeArrowheads="1"/>
            </p:cNvSpPr>
            <p:nvPr>
              <p:custDataLst>
                <p:tags r:id="rId79"/>
              </p:custDataLst>
            </p:nvPr>
          </p:nvSpPr>
          <p:spPr bwMode="auto">
            <a:xfrm>
              <a:off x="52314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3" name="Rectangle 22"/>
            <p:cNvSpPr>
              <a:spLocks noChangeArrowheads="1"/>
            </p:cNvSpPr>
            <p:nvPr>
              <p:custDataLst>
                <p:tags r:id="rId80"/>
              </p:custDataLst>
            </p:nvPr>
          </p:nvSpPr>
          <p:spPr bwMode="auto">
            <a:xfrm>
              <a:off x="55362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4" name="Oval 33"/>
            <p:cNvSpPr>
              <a:spLocks noChangeArrowheads="1"/>
            </p:cNvSpPr>
            <p:nvPr>
              <p:custDataLst>
                <p:tags r:id="rId81"/>
              </p:custDataLst>
            </p:nvPr>
          </p:nvSpPr>
          <p:spPr bwMode="auto">
            <a:xfrm>
              <a:off x="53076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35" name="Oval 39"/>
            <p:cNvSpPr>
              <a:spLocks noChangeArrowheads="1"/>
            </p:cNvSpPr>
            <p:nvPr>
              <p:custDataLst>
                <p:tags r:id="rId82"/>
              </p:custDataLst>
            </p:nvPr>
          </p:nvSpPr>
          <p:spPr bwMode="auto">
            <a:xfrm flipV="1">
              <a:off x="5612413" y="23622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55" name="Group 54"/>
          <p:cNvGrpSpPr/>
          <p:nvPr/>
        </p:nvGrpSpPr>
        <p:grpSpPr>
          <a:xfrm>
            <a:off x="5231413" y="1524000"/>
            <a:ext cx="1065213" cy="1827213"/>
            <a:chOff x="5231413" y="1524000"/>
            <a:chExt cx="1065213" cy="1827213"/>
          </a:xfrm>
        </p:grpSpPr>
        <p:grpSp>
          <p:nvGrpSpPr>
            <p:cNvPr id="37" name="Group 23"/>
            <p:cNvGrpSpPr>
              <a:grpSpLocks/>
            </p:cNvGrpSpPr>
            <p:nvPr>
              <p:custDataLst>
                <p:tags r:id="rId50"/>
              </p:custDataLst>
            </p:nvPr>
          </p:nvGrpSpPr>
          <p:grpSpPr bwMode="auto">
            <a:xfrm>
              <a:off x="5231413" y="1524000"/>
              <a:ext cx="1065213" cy="455613"/>
              <a:chOff x="3216" y="876"/>
              <a:chExt cx="671" cy="287"/>
            </a:xfrm>
          </p:grpSpPr>
          <p:sp>
            <p:nvSpPr>
              <p:cNvPr id="38" name="Rectangle 24"/>
              <p:cNvSpPr>
                <a:spLocks noChangeArrowheads="1"/>
              </p:cNvSpPr>
              <p:nvPr>
                <p:custDataLst>
                  <p:tags r:id="rId64"/>
                </p:custDataLst>
              </p:nvPr>
            </p:nvSpPr>
            <p:spPr bwMode="auto">
              <a:xfrm>
                <a:off x="3216"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9" name="Rectangle 25"/>
              <p:cNvSpPr>
                <a:spLocks noChangeArrowheads="1"/>
              </p:cNvSpPr>
              <p:nvPr>
                <p:custDataLst>
                  <p:tags r:id="rId65"/>
                </p:custDataLst>
              </p:nvPr>
            </p:nvSpPr>
            <p:spPr bwMode="auto">
              <a:xfrm>
                <a:off x="3408"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0" name="Rectangle 26"/>
              <p:cNvSpPr>
                <a:spLocks noChangeArrowheads="1"/>
              </p:cNvSpPr>
              <p:nvPr>
                <p:custDataLst>
                  <p:tags r:id="rId66"/>
                </p:custDataLst>
              </p:nvPr>
            </p:nvSpPr>
            <p:spPr bwMode="auto">
              <a:xfrm>
                <a:off x="3600"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1" name="Rectangle 27"/>
              <p:cNvSpPr>
                <a:spLocks noChangeArrowheads="1"/>
              </p:cNvSpPr>
              <p:nvPr>
                <p:custDataLst>
                  <p:tags r:id="rId67"/>
                </p:custDataLst>
              </p:nvPr>
            </p:nvSpPr>
            <p:spPr bwMode="auto">
              <a:xfrm>
                <a:off x="3696" y="876"/>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42" name="Group 28"/>
            <p:cNvGrpSpPr>
              <a:grpSpLocks/>
            </p:cNvGrpSpPr>
            <p:nvPr>
              <p:custDataLst>
                <p:tags r:id="rId51"/>
              </p:custDataLst>
            </p:nvPr>
          </p:nvGrpSpPr>
          <p:grpSpPr bwMode="auto">
            <a:xfrm>
              <a:off x="5231413" y="2895600"/>
              <a:ext cx="1065213" cy="455613"/>
              <a:chOff x="3216" y="1740"/>
              <a:chExt cx="671" cy="287"/>
            </a:xfrm>
          </p:grpSpPr>
          <p:sp>
            <p:nvSpPr>
              <p:cNvPr id="43" name="Rectangle 29"/>
              <p:cNvSpPr>
                <a:spLocks noChangeArrowheads="1"/>
              </p:cNvSpPr>
              <p:nvPr>
                <p:custDataLst>
                  <p:tags r:id="rId60"/>
                </p:custDataLst>
              </p:nvPr>
            </p:nvSpPr>
            <p:spPr bwMode="auto">
              <a:xfrm>
                <a:off x="3216"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4" name="Rectangle 30"/>
              <p:cNvSpPr>
                <a:spLocks noChangeArrowheads="1"/>
              </p:cNvSpPr>
              <p:nvPr>
                <p:custDataLst>
                  <p:tags r:id="rId61"/>
                </p:custDataLst>
              </p:nvPr>
            </p:nvSpPr>
            <p:spPr bwMode="auto">
              <a:xfrm>
                <a:off x="3408"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5" name="Rectangle 31"/>
              <p:cNvSpPr>
                <a:spLocks noChangeArrowheads="1"/>
              </p:cNvSpPr>
              <p:nvPr>
                <p:custDataLst>
                  <p:tags r:id="rId62"/>
                </p:custDataLst>
              </p:nvPr>
            </p:nvSpPr>
            <p:spPr bwMode="auto">
              <a:xfrm>
                <a:off x="3600"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6" name="Rectangle 32"/>
              <p:cNvSpPr>
                <a:spLocks noChangeArrowheads="1"/>
              </p:cNvSpPr>
              <p:nvPr>
                <p:custDataLst>
                  <p:tags r:id="rId63"/>
                </p:custDataLst>
              </p:nvPr>
            </p:nvSpPr>
            <p:spPr bwMode="auto">
              <a:xfrm>
                <a:off x="3696" y="174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47" name="Line 34"/>
            <p:cNvSpPr>
              <a:spLocks noChangeShapeType="1"/>
            </p:cNvSpPr>
            <p:nvPr>
              <p:custDataLst>
                <p:tags r:id="rId52"/>
              </p:custDataLst>
            </p:nvPr>
          </p:nvSpPr>
          <p:spPr bwMode="auto">
            <a:xfrm>
              <a:off x="53838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48" name="Oval 35"/>
            <p:cNvSpPr>
              <a:spLocks noChangeArrowheads="1"/>
            </p:cNvSpPr>
            <p:nvPr>
              <p:custDataLst>
                <p:tags r:id="rId53"/>
              </p:custDataLst>
            </p:nvPr>
          </p:nvSpPr>
          <p:spPr bwMode="auto">
            <a:xfrm>
              <a:off x="5307613" y="16764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49" name="Line 36"/>
            <p:cNvSpPr>
              <a:spLocks noChangeShapeType="1"/>
            </p:cNvSpPr>
            <p:nvPr>
              <p:custDataLst>
                <p:tags r:id="rId54"/>
              </p:custDataLst>
            </p:nvPr>
          </p:nvSpPr>
          <p:spPr bwMode="auto">
            <a:xfrm>
              <a:off x="5383813" y="17526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50" name="Oval 37"/>
            <p:cNvSpPr>
              <a:spLocks noChangeArrowheads="1"/>
            </p:cNvSpPr>
            <p:nvPr>
              <p:custDataLst>
                <p:tags r:id="rId55"/>
              </p:custDataLst>
            </p:nvPr>
          </p:nvSpPr>
          <p:spPr bwMode="auto">
            <a:xfrm flipV="1">
              <a:off x="5612413" y="30480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51" name="Line 38"/>
            <p:cNvSpPr>
              <a:spLocks noChangeShapeType="1"/>
            </p:cNvSpPr>
            <p:nvPr>
              <p:custDataLst>
                <p:tags r:id="rId56"/>
              </p:custDataLst>
            </p:nvPr>
          </p:nvSpPr>
          <p:spPr bwMode="auto">
            <a:xfrm flipV="1">
              <a:off x="5688613" y="2589213"/>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2" name="Line 40"/>
            <p:cNvSpPr>
              <a:spLocks noChangeShapeType="1"/>
            </p:cNvSpPr>
            <p:nvPr>
              <p:custDataLst>
                <p:tags r:id="rId57"/>
              </p:custDataLst>
            </p:nvPr>
          </p:nvSpPr>
          <p:spPr bwMode="auto">
            <a:xfrm flipV="1">
              <a:off x="5688613" y="1903413"/>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3" name="Oval 86"/>
            <p:cNvSpPr>
              <a:spLocks noChangeArrowheads="1"/>
            </p:cNvSpPr>
            <p:nvPr>
              <p:custDataLst>
                <p:tags r:id="rId58"/>
              </p:custDataLst>
            </p:nvPr>
          </p:nvSpPr>
          <p:spPr bwMode="auto">
            <a:xfrm>
              <a:off x="5307613" y="30480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54" name="Oval 89"/>
            <p:cNvSpPr>
              <a:spLocks noChangeArrowheads="1"/>
            </p:cNvSpPr>
            <p:nvPr>
              <p:custDataLst>
                <p:tags r:id="rId59"/>
              </p:custDataLst>
            </p:nvPr>
          </p:nvSpPr>
          <p:spPr bwMode="auto">
            <a:xfrm flipV="1">
              <a:off x="5612413" y="16764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56" name="Group 55"/>
          <p:cNvGrpSpPr/>
          <p:nvPr/>
        </p:nvGrpSpPr>
        <p:grpSpPr>
          <a:xfrm>
            <a:off x="3877056" y="1427435"/>
            <a:ext cx="1057341" cy="861355"/>
            <a:chOff x="3877056" y="1424645"/>
            <a:chExt cx="1057341" cy="861355"/>
          </a:xfrm>
        </p:grpSpPr>
        <p:sp>
          <p:nvSpPr>
            <p:cNvPr id="57" name="Text Box 26"/>
            <p:cNvSpPr txBox="1">
              <a:spLocks noChangeArrowheads="1"/>
            </p:cNvSpPr>
            <p:nvPr>
              <p:custDataLst>
                <p:tags r:id="rId47"/>
              </p:custDataLst>
            </p:nvPr>
          </p:nvSpPr>
          <p:spPr bwMode="auto">
            <a:xfrm>
              <a:off x="3877056" y="1424645"/>
              <a:ext cx="105734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free( )</a:t>
              </a:r>
            </a:p>
          </p:txBody>
        </p:sp>
        <p:sp>
          <p:nvSpPr>
            <p:cNvPr id="58" name="Oval 27"/>
            <p:cNvSpPr>
              <a:spLocks noChangeArrowheads="1"/>
            </p:cNvSpPr>
            <p:nvPr>
              <p:custDataLst>
                <p:tags r:id="rId48"/>
              </p:custDataLst>
            </p:nvPr>
          </p:nvSpPr>
          <p:spPr bwMode="auto">
            <a:xfrm>
              <a:off x="4608512" y="1527048"/>
              <a:ext cx="152400" cy="152400"/>
            </a:xfrm>
            <a:prstGeom prst="ellipse">
              <a:avLst/>
            </a:prstGeom>
            <a:solidFill>
              <a:schemeClr val="tx1"/>
            </a:solidFill>
            <a:ln w="9525">
              <a:noFill/>
              <a:round/>
              <a:headEnd/>
              <a:tailEnd/>
            </a:ln>
            <a:effectLst/>
          </p:spPr>
          <p:txBody>
            <a:bodyPr wrap="none" anchor="ctr"/>
            <a:lstStyle/>
            <a:p>
              <a:endParaRPr lang="en-US" dirty="0">
                <a:latin typeface="Lato" panose="020F0502020204030203" pitchFamily="34" charset="0"/>
              </a:endParaRPr>
            </a:p>
          </p:txBody>
        </p:sp>
        <p:sp>
          <p:nvSpPr>
            <p:cNvPr id="59" name="Line 28"/>
            <p:cNvSpPr>
              <a:spLocks noChangeShapeType="1"/>
            </p:cNvSpPr>
            <p:nvPr>
              <p:custDataLst>
                <p:tags r:id="rId49"/>
              </p:custDataLst>
            </p:nvPr>
          </p:nvSpPr>
          <p:spPr bwMode="auto">
            <a:xfrm flipH="1">
              <a:off x="4149725" y="1600200"/>
              <a:ext cx="536575" cy="685800"/>
            </a:xfrm>
            <a:prstGeom prst="line">
              <a:avLst/>
            </a:prstGeom>
            <a:noFill/>
            <a:ln w="5724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61" name="Group 60"/>
          <p:cNvGrpSpPr/>
          <p:nvPr/>
        </p:nvGrpSpPr>
        <p:grpSpPr>
          <a:xfrm>
            <a:off x="393192" y="4498975"/>
            <a:ext cx="8366760" cy="2130425"/>
            <a:chOff x="393192" y="4498975"/>
            <a:chExt cx="8366760" cy="2130425"/>
          </a:xfrm>
        </p:grpSpPr>
        <p:sp>
          <p:nvSpPr>
            <p:cNvPr id="62" name="Rectangle 96"/>
            <p:cNvSpPr>
              <a:spLocks noChangeArrowheads="1"/>
            </p:cNvSpPr>
            <p:nvPr>
              <p:custDataLst>
                <p:tags r:id="rId45"/>
              </p:custDataLst>
            </p:nvPr>
          </p:nvSpPr>
          <p:spPr bwMode="auto">
            <a:xfrm>
              <a:off x="393192" y="4498975"/>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63" name="Text Box 64"/>
            <p:cNvSpPr txBox="1">
              <a:spLocks noChangeArrowheads="1"/>
            </p:cNvSpPr>
            <p:nvPr>
              <p:custDataLst>
                <p:tags r:id="rId46"/>
              </p:custDataLst>
            </p:nvPr>
          </p:nvSpPr>
          <p:spPr bwMode="auto">
            <a:xfrm>
              <a:off x="393192" y="4498975"/>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a:t>
              </a:r>
            </a:p>
          </p:txBody>
        </p:sp>
      </p:grpSp>
      <p:grpSp>
        <p:nvGrpSpPr>
          <p:cNvPr id="64" name="Group 63"/>
          <p:cNvGrpSpPr/>
          <p:nvPr/>
        </p:nvGrpSpPr>
        <p:grpSpPr>
          <a:xfrm>
            <a:off x="638510" y="5527675"/>
            <a:ext cx="859103" cy="309245"/>
            <a:chOff x="638510" y="5527675"/>
            <a:chExt cx="859103" cy="309245"/>
          </a:xfrm>
        </p:grpSpPr>
        <p:sp>
          <p:nvSpPr>
            <p:cNvPr id="65" name="Rectangle 41"/>
            <p:cNvSpPr>
              <a:spLocks noChangeArrowheads="1"/>
            </p:cNvSpPr>
            <p:nvPr>
              <p:custDataLst>
                <p:tags r:id="rId43"/>
              </p:custDataLst>
            </p:nvPr>
          </p:nvSpPr>
          <p:spPr bwMode="auto">
            <a:xfrm>
              <a:off x="1192813" y="553212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66" name="Text Box 90"/>
            <p:cNvSpPr txBox="1">
              <a:spLocks noChangeArrowheads="1"/>
            </p:cNvSpPr>
            <p:nvPr>
              <p:custDataLst>
                <p:tags r:id="rId44"/>
              </p:custDataLst>
            </p:nvPr>
          </p:nvSpPr>
          <p:spPr bwMode="auto">
            <a:xfrm>
              <a:off x="638510" y="5527675"/>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119" name="Group 118"/>
          <p:cNvGrpSpPr/>
          <p:nvPr/>
        </p:nvGrpSpPr>
        <p:grpSpPr>
          <a:xfrm>
            <a:off x="5231413" y="6139656"/>
            <a:ext cx="1065213" cy="455613"/>
            <a:chOff x="5231413" y="6137275"/>
            <a:chExt cx="1065213" cy="455613"/>
          </a:xfrm>
        </p:grpSpPr>
        <p:grpSp>
          <p:nvGrpSpPr>
            <p:cNvPr id="67" name="Group 2"/>
            <p:cNvGrpSpPr>
              <a:grpSpLocks/>
            </p:cNvGrpSpPr>
            <p:nvPr>
              <p:custDataLst>
                <p:tags r:id="rId36"/>
              </p:custDataLst>
            </p:nvPr>
          </p:nvGrpSpPr>
          <p:grpSpPr bwMode="auto">
            <a:xfrm>
              <a:off x="5231413" y="6137275"/>
              <a:ext cx="1065213" cy="455613"/>
              <a:chOff x="3216" y="3782"/>
              <a:chExt cx="671" cy="287"/>
            </a:xfrm>
          </p:grpSpPr>
          <p:sp>
            <p:nvSpPr>
              <p:cNvPr id="68" name="Rectangle 3"/>
              <p:cNvSpPr>
                <a:spLocks noChangeArrowheads="1"/>
              </p:cNvSpPr>
              <p:nvPr>
                <p:custDataLst>
                  <p:tags r:id="rId39"/>
                </p:custDataLst>
              </p:nvPr>
            </p:nvSpPr>
            <p:spPr bwMode="auto">
              <a:xfrm>
                <a:off x="3216"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9" name="Rectangle 4"/>
              <p:cNvSpPr>
                <a:spLocks noChangeArrowheads="1"/>
              </p:cNvSpPr>
              <p:nvPr>
                <p:custDataLst>
                  <p:tags r:id="rId40"/>
                </p:custDataLst>
              </p:nvPr>
            </p:nvSpPr>
            <p:spPr bwMode="auto">
              <a:xfrm>
                <a:off x="3408"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0" name="Rectangle 5"/>
              <p:cNvSpPr>
                <a:spLocks noChangeArrowheads="1"/>
              </p:cNvSpPr>
              <p:nvPr>
                <p:custDataLst>
                  <p:tags r:id="rId41"/>
                </p:custDataLst>
              </p:nvPr>
            </p:nvSpPr>
            <p:spPr bwMode="auto">
              <a:xfrm>
                <a:off x="3600"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1" name="Rectangle 6"/>
              <p:cNvSpPr>
                <a:spLocks noChangeArrowheads="1"/>
              </p:cNvSpPr>
              <p:nvPr>
                <p:custDataLst>
                  <p:tags r:id="rId42"/>
                </p:custDataLst>
              </p:nvPr>
            </p:nvSpPr>
            <p:spPr bwMode="auto">
              <a:xfrm>
                <a:off x="3696" y="3782"/>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92" name="Oval 72"/>
            <p:cNvSpPr>
              <a:spLocks noChangeArrowheads="1"/>
            </p:cNvSpPr>
            <p:nvPr>
              <p:custDataLst>
                <p:tags r:id="rId37"/>
              </p:custDataLst>
            </p:nvPr>
          </p:nvSpPr>
          <p:spPr bwMode="auto">
            <a:xfrm flipV="1">
              <a:off x="5612413" y="6288088"/>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105" name="Oval 87"/>
            <p:cNvSpPr>
              <a:spLocks noChangeArrowheads="1"/>
            </p:cNvSpPr>
            <p:nvPr>
              <p:custDataLst>
                <p:tags r:id="rId38"/>
              </p:custDataLst>
            </p:nvPr>
          </p:nvSpPr>
          <p:spPr bwMode="auto">
            <a:xfrm>
              <a:off x="5307613" y="62896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118" name="Group 117"/>
          <p:cNvGrpSpPr/>
          <p:nvPr/>
        </p:nvGrpSpPr>
        <p:grpSpPr>
          <a:xfrm>
            <a:off x="5231413" y="4765675"/>
            <a:ext cx="1065213" cy="455613"/>
            <a:chOff x="5231413" y="4765675"/>
            <a:chExt cx="1065213" cy="455613"/>
          </a:xfrm>
        </p:grpSpPr>
        <p:grpSp>
          <p:nvGrpSpPr>
            <p:cNvPr id="85" name="Group 65"/>
            <p:cNvGrpSpPr>
              <a:grpSpLocks/>
            </p:cNvGrpSpPr>
            <p:nvPr>
              <p:custDataLst>
                <p:tags r:id="rId29"/>
              </p:custDataLst>
            </p:nvPr>
          </p:nvGrpSpPr>
          <p:grpSpPr bwMode="auto">
            <a:xfrm>
              <a:off x="5231413" y="4765675"/>
              <a:ext cx="1065213" cy="455613"/>
              <a:chOff x="3216" y="2918"/>
              <a:chExt cx="671" cy="287"/>
            </a:xfrm>
          </p:grpSpPr>
          <p:sp>
            <p:nvSpPr>
              <p:cNvPr id="86" name="Rectangle 66"/>
              <p:cNvSpPr>
                <a:spLocks noChangeArrowheads="1"/>
              </p:cNvSpPr>
              <p:nvPr>
                <p:custDataLst>
                  <p:tags r:id="rId32"/>
                </p:custDataLst>
              </p:nvPr>
            </p:nvSpPr>
            <p:spPr bwMode="auto">
              <a:xfrm>
                <a:off x="3216"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7" name="Rectangle 67"/>
              <p:cNvSpPr>
                <a:spLocks noChangeArrowheads="1"/>
              </p:cNvSpPr>
              <p:nvPr>
                <p:custDataLst>
                  <p:tags r:id="rId33"/>
                </p:custDataLst>
              </p:nvPr>
            </p:nvSpPr>
            <p:spPr bwMode="auto">
              <a:xfrm>
                <a:off x="3408"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8" name="Rectangle 68"/>
              <p:cNvSpPr>
                <a:spLocks noChangeArrowheads="1"/>
              </p:cNvSpPr>
              <p:nvPr>
                <p:custDataLst>
                  <p:tags r:id="rId34"/>
                </p:custDataLst>
              </p:nvPr>
            </p:nvSpPr>
            <p:spPr bwMode="auto">
              <a:xfrm>
                <a:off x="3600"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9" name="Rectangle 69"/>
              <p:cNvSpPr>
                <a:spLocks noChangeArrowheads="1"/>
              </p:cNvSpPr>
              <p:nvPr>
                <p:custDataLst>
                  <p:tags r:id="rId35"/>
                </p:custDataLst>
              </p:nvPr>
            </p:nvSpPr>
            <p:spPr bwMode="auto">
              <a:xfrm>
                <a:off x="3696" y="291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90" name="Oval 70"/>
            <p:cNvSpPr>
              <a:spLocks noChangeArrowheads="1"/>
            </p:cNvSpPr>
            <p:nvPr>
              <p:custDataLst>
                <p:tags r:id="rId30"/>
              </p:custDataLst>
            </p:nvPr>
          </p:nvSpPr>
          <p:spPr bwMode="auto">
            <a:xfrm>
              <a:off x="5307613" y="49180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06" name="Oval 88"/>
            <p:cNvSpPr>
              <a:spLocks noChangeArrowheads="1"/>
            </p:cNvSpPr>
            <p:nvPr>
              <p:custDataLst>
                <p:tags r:id="rId31"/>
              </p:custDataLst>
            </p:nvPr>
          </p:nvSpPr>
          <p:spPr bwMode="auto">
            <a:xfrm flipV="1">
              <a:off x="5612413" y="4916488"/>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72" name="Line 7"/>
          <p:cNvSpPr>
            <a:spLocks noChangeShapeType="1"/>
          </p:cNvSpPr>
          <p:nvPr>
            <p:custDataLst>
              <p:tags r:id="rId2"/>
            </p:custDataLst>
          </p:nvPr>
        </p:nvSpPr>
        <p:spPr bwMode="auto">
          <a:xfrm flipV="1">
            <a:off x="5688613" y="5145088"/>
            <a:ext cx="1588" cy="12223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91" name="Line 71"/>
          <p:cNvSpPr>
            <a:spLocks noChangeShapeType="1"/>
          </p:cNvSpPr>
          <p:nvPr>
            <p:custDataLst>
              <p:tags r:id="rId3"/>
            </p:custDataLst>
          </p:nvPr>
        </p:nvSpPr>
        <p:spPr bwMode="auto">
          <a:xfrm>
            <a:off x="5383813" y="4994275"/>
            <a:ext cx="1588" cy="12192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grpSp>
        <p:nvGrpSpPr>
          <p:cNvPr id="120" name="Group 119"/>
          <p:cNvGrpSpPr/>
          <p:nvPr/>
        </p:nvGrpSpPr>
        <p:grpSpPr>
          <a:xfrm>
            <a:off x="2793013" y="5527675"/>
            <a:ext cx="3657600" cy="304800"/>
            <a:chOff x="2793013" y="5527675"/>
            <a:chExt cx="3657600" cy="304800"/>
          </a:xfrm>
        </p:grpSpPr>
        <p:sp>
          <p:nvSpPr>
            <p:cNvPr id="73" name="Rectangle 53"/>
            <p:cNvSpPr>
              <a:spLocks noChangeArrowheads="1"/>
            </p:cNvSpPr>
            <p:nvPr>
              <p:custDataLst>
                <p:tags r:id="rId15"/>
              </p:custDataLst>
            </p:nvPr>
          </p:nvSpPr>
          <p:spPr bwMode="auto">
            <a:xfrm>
              <a:off x="40122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4" name="Rectangle 54"/>
            <p:cNvSpPr>
              <a:spLocks noChangeArrowheads="1"/>
            </p:cNvSpPr>
            <p:nvPr>
              <p:custDataLst>
                <p:tags r:id="rId16"/>
              </p:custDataLst>
            </p:nvPr>
          </p:nvSpPr>
          <p:spPr bwMode="auto">
            <a:xfrm>
              <a:off x="43170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5" name="Rectangle 55"/>
            <p:cNvSpPr>
              <a:spLocks noChangeArrowheads="1"/>
            </p:cNvSpPr>
            <p:nvPr>
              <p:custDataLst>
                <p:tags r:id="rId17"/>
              </p:custDataLst>
            </p:nvPr>
          </p:nvSpPr>
          <p:spPr bwMode="auto">
            <a:xfrm>
              <a:off x="46218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6" name="Rectangle 56"/>
            <p:cNvSpPr>
              <a:spLocks noChangeArrowheads="1"/>
            </p:cNvSpPr>
            <p:nvPr>
              <p:custDataLst>
                <p:tags r:id="rId18"/>
              </p:custDataLst>
            </p:nvPr>
          </p:nvSpPr>
          <p:spPr bwMode="auto">
            <a:xfrm>
              <a:off x="49266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7" name="Rectangle 57"/>
            <p:cNvSpPr>
              <a:spLocks noChangeArrowheads="1"/>
            </p:cNvSpPr>
            <p:nvPr>
              <p:custDataLst>
                <p:tags r:id="rId19"/>
              </p:custDataLst>
            </p:nvPr>
          </p:nvSpPr>
          <p:spPr bwMode="auto">
            <a:xfrm>
              <a:off x="58410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8" name="Rectangle 58"/>
            <p:cNvSpPr>
              <a:spLocks noChangeArrowheads="1"/>
            </p:cNvSpPr>
            <p:nvPr>
              <p:custDataLst>
                <p:tags r:id="rId20"/>
              </p:custDataLst>
            </p:nvPr>
          </p:nvSpPr>
          <p:spPr bwMode="auto">
            <a:xfrm>
              <a:off x="61458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9" name="Rectangle 59"/>
            <p:cNvSpPr>
              <a:spLocks noChangeArrowheads="1"/>
            </p:cNvSpPr>
            <p:nvPr>
              <p:custDataLst>
                <p:tags r:id="rId21"/>
              </p:custDataLst>
            </p:nvPr>
          </p:nvSpPr>
          <p:spPr bwMode="auto">
            <a:xfrm>
              <a:off x="27930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0" name="Rectangle 60"/>
            <p:cNvSpPr>
              <a:spLocks noChangeArrowheads="1"/>
            </p:cNvSpPr>
            <p:nvPr>
              <p:custDataLst>
                <p:tags r:id="rId22"/>
              </p:custDataLst>
            </p:nvPr>
          </p:nvSpPr>
          <p:spPr bwMode="auto">
            <a:xfrm>
              <a:off x="30978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1" name="Rectangle 61"/>
            <p:cNvSpPr>
              <a:spLocks noChangeArrowheads="1"/>
            </p:cNvSpPr>
            <p:nvPr>
              <p:custDataLst>
                <p:tags r:id="rId23"/>
              </p:custDataLst>
            </p:nvPr>
          </p:nvSpPr>
          <p:spPr bwMode="auto">
            <a:xfrm>
              <a:off x="34026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2" name="Rectangle 62"/>
            <p:cNvSpPr>
              <a:spLocks noChangeArrowheads="1"/>
            </p:cNvSpPr>
            <p:nvPr>
              <p:custDataLst>
                <p:tags r:id="rId24"/>
              </p:custDataLst>
            </p:nvPr>
          </p:nvSpPr>
          <p:spPr bwMode="auto">
            <a:xfrm>
              <a:off x="37074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3" name="Oval 63"/>
            <p:cNvSpPr>
              <a:spLocks noChangeArrowheads="1"/>
            </p:cNvSpPr>
            <p:nvPr>
              <p:custDataLst>
                <p:tags r:id="rId25"/>
              </p:custDataLst>
            </p:nvPr>
          </p:nvSpPr>
          <p:spPr bwMode="auto">
            <a:xfrm>
              <a:off x="40884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4" name="Rectangle 64"/>
            <p:cNvSpPr>
              <a:spLocks noChangeArrowheads="1"/>
            </p:cNvSpPr>
            <p:nvPr>
              <p:custDataLst>
                <p:tags r:id="rId26"/>
              </p:custDataLst>
            </p:nvPr>
          </p:nvSpPr>
          <p:spPr bwMode="auto">
            <a:xfrm>
              <a:off x="55362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1" name="Rectangle 82"/>
            <p:cNvSpPr>
              <a:spLocks noChangeArrowheads="1"/>
            </p:cNvSpPr>
            <p:nvPr>
              <p:custDataLst>
                <p:tags r:id="rId27"/>
              </p:custDataLst>
            </p:nvPr>
          </p:nvSpPr>
          <p:spPr bwMode="auto">
            <a:xfrm>
              <a:off x="52314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2" name="Oval 83"/>
            <p:cNvSpPr>
              <a:spLocks noChangeArrowheads="1"/>
            </p:cNvSpPr>
            <p:nvPr>
              <p:custDataLst>
                <p:tags r:id="rId28"/>
              </p:custDataLst>
            </p:nvPr>
          </p:nvSpPr>
          <p:spPr bwMode="auto">
            <a:xfrm>
              <a:off x="4393213" y="5603875"/>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103" name="Freeform 84"/>
          <p:cNvSpPr>
            <a:spLocks/>
          </p:cNvSpPr>
          <p:nvPr>
            <p:custDataLst>
              <p:tags r:id="rId4"/>
            </p:custDataLst>
          </p:nvPr>
        </p:nvSpPr>
        <p:spPr bwMode="auto">
          <a:xfrm>
            <a:off x="4151913" y="5326063"/>
            <a:ext cx="3213100" cy="354012"/>
          </a:xfrm>
          <a:custGeom>
            <a:avLst/>
            <a:gdLst/>
            <a:ahLst/>
            <a:cxnLst>
              <a:cxn ang="0">
                <a:pos x="0" y="223"/>
              </a:cxn>
              <a:cxn ang="0">
                <a:pos x="288" y="31"/>
              </a:cxn>
              <a:cxn ang="0">
                <a:pos x="1349" y="36"/>
              </a:cxn>
              <a:cxn ang="0">
                <a:pos x="2024" y="223"/>
              </a:cxn>
            </a:cxnLst>
            <a:rect l="0" t="0" r="r" b="b"/>
            <a:pathLst>
              <a:path w="2024" h="223">
                <a:moveTo>
                  <a:pt x="0" y="223"/>
                </a:moveTo>
                <a:cubicBezTo>
                  <a:pt x="48" y="191"/>
                  <a:pt x="63" y="62"/>
                  <a:pt x="288" y="31"/>
                </a:cubicBezTo>
                <a:cubicBezTo>
                  <a:pt x="513" y="0"/>
                  <a:pt x="1060" y="4"/>
                  <a:pt x="1349" y="36"/>
                </a:cubicBezTo>
                <a:cubicBezTo>
                  <a:pt x="1638" y="68"/>
                  <a:pt x="1884" y="184"/>
                  <a:pt x="2024" y="223"/>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sp>
        <p:nvSpPr>
          <p:cNvPr id="107" name="Freeform 94"/>
          <p:cNvSpPr>
            <a:spLocks/>
          </p:cNvSpPr>
          <p:nvPr>
            <p:custDataLst>
              <p:tags r:id="rId5"/>
            </p:custDataLst>
          </p:nvPr>
        </p:nvSpPr>
        <p:spPr bwMode="auto">
          <a:xfrm>
            <a:off x="1481738" y="5235575"/>
            <a:ext cx="2662238" cy="436563"/>
          </a:xfrm>
          <a:custGeom>
            <a:avLst/>
            <a:gdLst/>
            <a:ahLst/>
            <a:cxnLst>
              <a:cxn ang="0">
                <a:pos x="0" y="275"/>
              </a:cxn>
              <a:cxn ang="0">
                <a:pos x="515" y="43"/>
              </a:cxn>
              <a:cxn ang="0">
                <a:pos x="1389" y="22"/>
              </a:cxn>
              <a:cxn ang="0">
                <a:pos x="1677" y="174"/>
              </a:cxn>
            </a:cxnLst>
            <a:rect l="0" t="0" r="r" b="b"/>
            <a:pathLst>
              <a:path w="1677" h="275">
                <a:moveTo>
                  <a:pt x="0" y="275"/>
                </a:moveTo>
                <a:cubicBezTo>
                  <a:pt x="86" y="236"/>
                  <a:pt x="284" y="85"/>
                  <a:pt x="515" y="43"/>
                </a:cubicBezTo>
                <a:cubicBezTo>
                  <a:pt x="746" y="1"/>
                  <a:pt x="1195" y="0"/>
                  <a:pt x="1389" y="22"/>
                </a:cubicBezTo>
                <a:cubicBezTo>
                  <a:pt x="1583" y="44"/>
                  <a:pt x="1617" y="142"/>
                  <a:pt x="1677" y="174"/>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109" name="Group 108"/>
          <p:cNvGrpSpPr/>
          <p:nvPr/>
        </p:nvGrpSpPr>
        <p:grpSpPr>
          <a:xfrm>
            <a:off x="7365013" y="5452872"/>
            <a:ext cx="1065213" cy="762000"/>
            <a:chOff x="7365013" y="5451475"/>
            <a:chExt cx="1065213" cy="762000"/>
          </a:xfrm>
        </p:grpSpPr>
        <p:grpSp>
          <p:nvGrpSpPr>
            <p:cNvPr id="110" name="Group 74"/>
            <p:cNvGrpSpPr>
              <a:grpSpLocks/>
            </p:cNvGrpSpPr>
            <p:nvPr>
              <p:custDataLst>
                <p:tags r:id="rId7"/>
              </p:custDataLst>
            </p:nvPr>
          </p:nvGrpSpPr>
          <p:grpSpPr bwMode="auto">
            <a:xfrm>
              <a:off x="7365013" y="5451475"/>
              <a:ext cx="1065213" cy="455613"/>
              <a:chOff x="4560" y="3350"/>
              <a:chExt cx="671" cy="287"/>
            </a:xfrm>
          </p:grpSpPr>
          <p:sp>
            <p:nvSpPr>
              <p:cNvPr id="114" name="Rectangle 75"/>
              <p:cNvSpPr>
                <a:spLocks noChangeArrowheads="1"/>
              </p:cNvSpPr>
              <p:nvPr>
                <p:custDataLst>
                  <p:tags r:id="rId11"/>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5" name="Rectangle 76"/>
              <p:cNvSpPr>
                <a:spLocks noChangeArrowheads="1"/>
              </p:cNvSpPr>
              <p:nvPr>
                <p:custDataLst>
                  <p:tags r:id="rId12"/>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6" name="Rectangle 77"/>
              <p:cNvSpPr>
                <a:spLocks noChangeArrowheads="1"/>
              </p:cNvSpPr>
              <p:nvPr>
                <p:custDataLst>
                  <p:tags r:id="rId13"/>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7" name="Rectangle 78"/>
              <p:cNvSpPr>
                <a:spLocks noChangeArrowheads="1"/>
              </p:cNvSpPr>
              <p:nvPr>
                <p:custDataLst>
                  <p:tags r:id="rId14"/>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11" name="Oval 79"/>
            <p:cNvSpPr>
              <a:spLocks noChangeArrowheads="1"/>
            </p:cNvSpPr>
            <p:nvPr>
              <p:custDataLst>
                <p:tags r:id="rId8"/>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2" name="Line 80"/>
            <p:cNvSpPr>
              <a:spLocks noChangeShapeType="1"/>
            </p:cNvSpPr>
            <p:nvPr>
              <p:custDataLst>
                <p:tags r:id="rId9"/>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13" name="Oval 81"/>
            <p:cNvSpPr>
              <a:spLocks noChangeArrowheads="1"/>
            </p:cNvSpPr>
            <p:nvPr>
              <p:custDataLst>
                <p:tags r:id="rId10"/>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104" name="Freeform 85"/>
          <p:cNvSpPr>
            <a:spLocks/>
          </p:cNvSpPr>
          <p:nvPr>
            <p:custDataLst>
              <p:tags r:id="rId6"/>
            </p:custDataLst>
          </p:nvPr>
        </p:nvSpPr>
        <p:spPr bwMode="auto">
          <a:xfrm>
            <a:off x="4696425" y="5656263"/>
            <a:ext cx="3125788" cy="325112"/>
          </a:xfrm>
          <a:custGeom>
            <a:avLst/>
            <a:gdLst/>
            <a:ahLst/>
            <a:cxnLst>
              <a:cxn ang="0">
                <a:pos x="864" y="15"/>
              </a:cxn>
              <a:cxn ang="0">
                <a:pos x="745" y="227"/>
              </a:cxn>
              <a:cxn ang="0">
                <a:pos x="210" y="35"/>
              </a:cxn>
              <a:cxn ang="0">
                <a:pos x="0" y="15"/>
              </a:cxn>
            </a:cxnLst>
            <a:rect l="0" t="0" r="r" b="b"/>
            <a:pathLst>
              <a:path w="864" h="230">
                <a:moveTo>
                  <a:pt x="864" y="15"/>
                </a:moveTo>
                <a:cubicBezTo>
                  <a:pt x="844" y="50"/>
                  <a:pt x="854" y="224"/>
                  <a:pt x="745" y="227"/>
                </a:cubicBezTo>
                <a:cubicBezTo>
                  <a:pt x="636" y="230"/>
                  <a:pt x="334" y="70"/>
                  <a:pt x="210" y="35"/>
                </a:cubicBezTo>
                <a:cubicBezTo>
                  <a:pt x="86" y="0"/>
                  <a:pt x="44" y="19"/>
                  <a:pt x="0" y="15"/>
                </a:cubicBezTo>
              </a:path>
            </a:pathLst>
          </a:custGeom>
          <a:noFill/>
          <a:ln w="5724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mc:AlternateContent xmlns:mc="http://schemas.openxmlformats.org/markup-compatibility/2006">
        <mc:Choice xmlns:p14="http://schemas.microsoft.com/office/powerpoint/2010/main" Requires="p14">
          <p:contentPart p14:bwMode="auto" r:id="rId97">
            <p14:nvContentPartPr>
              <p14:cNvPr id="93" name="Ink 92">
                <a:extLst>
                  <a:ext uri="{FF2B5EF4-FFF2-40B4-BE49-F238E27FC236}">
                    <a16:creationId xmlns:a16="http://schemas.microsoft.com/office/drawing/2014/main" id="{0E558C4D-D6D6-F94F-8FDD-FD65C6EF83E5}"/>
                  </a:ext>
                </a:extLst>
              </p14:cNvPr>
              <p14:cNvContentPartPr/>
              <p14:nvPr/>
            </p14:nvContentPartPr>
            <p14:xfrm>
              <a:off x="1595520" y="1119240"/>
              <a:ext cx="5954040" cy="4780440"/>
            </p14:xfrm>
          </p:contentPart>
        </mc:Choice>
        <mc:Fallback>
          <p:pic>
            <p:nvPicPr>
              <p:cNvPr id="93" name="Ink 92">
                <a:extLst>
                  <a:ext uri="{FF2B5EF4-FFF2-40B4-BE49-F238E27FC236}">
                    <a16:creationId xmlns:a16="http://schemas.microsoft.com/office/drawing/2014/main" id="{0E558C4D-D6D6-F94F-8FDD-FD65C6EF83E5}"/>
                  </a:ext>
                </a:extLst>
              </p:cNvPr>
              <p:cNvPicPr/>
              <p:nvPr/>
            </p:nvPicPr>
            <p:blipFill>
              <a:blip r:embed="rId98"/>
              <a:stretch>
                <a:fillRect/>
              </a:stretch>
            </p:blipFill>
            <p:spPr>
              <a:xfrm>
                <a:off x="1586160" y="1109880"/>
                <a:ext cx="5972760" cy="4799160"/>
              </a:xfrm>
              <a:prstGeom prst="rect">
                <a:avLst/>
              </a:prstGeom>
            </p:spPr>
          </p:pic>
        </mc:Fallback>
      </mc:AlternateContent>
    </p:spTree>
    <p:extLst>
      <p:ext uri="{BB962C8B-B14F-4D97-AF65-F5344CB8AC3E}">
        <p14:creationId xmlns:p14="http://schemas.microsoft.com/office/powerpoint/2010/main" val="178962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2" grpId="0" animBg="1"/>
      <p:bldP spid="91" grpId="0" animBg="1"/>
      <p:bldP spid="103" grpId="0" animBg="1"/>
      <p:bldP spid="107" grpId="0" animBg="1"/>
      <p:bldP spid="10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Freeing with LIFO Policy (Case </a:t>
            </a:r>
            <a:r>
              <a:rPr lang="en-US" dirty="0">
                <a:solidFill>
                  <a:srgbClr val="FF0000"/>
                </a:solidFill>
              </a:rPr>
              <a:t>3</a:t>
            </a:r>
            <a:r>
              <a:rPr lang="en-US" dirty="0"/>
              <a:t>)</a:t>
            </a:r>
          </a:p>
        </p:txBody>
      </p:sp>
      <p:sp>
        <p:nvSpPr>
          <p:cNvPr id="3" name="Content Placeholder 2"/>
          <p:cNvSpPr>
            <a:spLocks noGrp="1"/>
          </p:cNvSpPr>
          <p:nvPr>
            <p:ph idx="1"/>
          </p:nvPr>
        </p:nvSpPr>
        <p:spPr>
          <a:xfrm>
            <a:off x="393827" y="3474815"/>
            <a:ext cx="8366125" cy="1097280"/>
          </a:xfrm>
        </p:spPr>
        <p:txBody>
          <a:bodyPr/>
          <a:lstStyle/>
          <a:p>
            <a:r>
              <a:rPr lang="en-GB" sz="2400" dirty="0"/>
              <a:t>Splice </a:t>
            </a:r>
            <a:r>
              <a:rPr lang="en-GB" sz="2400" i="1" u="sng" dirty="0"/>
              <a:t>predecessor</a:t>
            </a:r>
            <a:r>
              <a:rPr lang="en-GB" sz="2400" dirty="0"/>
              <a:t> block out of list, coalesce both memory blocks, and insert the new block at the root of the list</a:t>
            </a:r>
          </a:p>
        </p:txBody>
      </p:sp>
      <p:sp>
        <p:nvSpPr>
          <p:cNvPr id="4" name="Slide Number Placeholder 3"/>
          <p:cNvSpPr>
            <a:spLocks noGrp="1"/>
          </p:cNvSpPr>
          <p:nvPr>
            <p:ph type="sldNum" sz="quarter" idx="10"/>
          </p:nvPr>
        </p:nvSpPr>
        <p:spPr/>
        <p:txBody>
          <a:bodyPr/>
          <a:lstStyle/>
          <a:p>
            <a:fld id="{C0BB463C-2B8D-41E5-9457-1404AA9BBE8D}" type="slidenum">
              <a:rPr lang="en-US" smtClean="0"/>
              <a:t>14</a:t>
            </a:fld>
            <a:endParaRPr lang="en-US"/>
          </a:p>
        </p:txBody>
      </p:sp>
      <p:sp>
        <p:nvSpPr>
          <p:cNvPr id="5" name="Rounded Rectangle 4"/>
          <p:cNvSpPr/>
          <p:nvPr/>
        </p:nvSpPr>
        <p:spPr bwMode="auto">
          <a:xfrm>
            <a:off x="7040880" y="365760"/>
            <a:ext cx="1828800" cy="82296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Calibri" charset="0"/>
                <a:ea typeface="Calibri" charset="0"/>
                <a:cs typeface="Calibri" charset="0"/>
              </a:rPr>
              <a:t>Boundary tags not shown, but don’t forget about them!</a:t>
            </a:r>
          </a:p>
        </p:txBody>
      </p:sp>
      <p:grpSp>
        <p:nvGrpSpPr>
          <p:cNvPr id="6" name="Group 5"/>
          <p:cNvGrpSpPr/>
          <p:nvPr/>
        </p:nvGrpSpPr>
        <p:grpSpPr>
          <a:xfrm>
            <a:off x="393192" y="1368108"/>
            <a:ext cx="8366760" cy="2130425"/>
            <a:chOff x="393192" y="1362456"/>
            <a:chExt cx="8366760" cy="2130425"/>
          </a:xfrm>
        </p:grpSpPr>
        <p:sp>
          <p:nvSpPr>
            <p:cNvPr id="7" name="Rectangle 95"/>
            <p:cNvSpPr>
              <a:spLocks noChangeArrowheads="1"/>
            </p:cNvSpPr>
            <p:nvPr>
              <p:custDataLst>
                <p:tags r:id="rId93"/>
              </p:custDataLst>
            </p:nvPr>
          </p:nvSpPr>
          <p:spPr bwMode="auto">
            <a:xfrm>
              <a:off x="393192" y="1362456"/>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8" name="Text Box 63"/>
            <p:cNvSpPr txBox="1">
              <a:spLocks noChangeArrowheads="1"/>
            </p:cNvSpPr>
            <p:nvPr>
              <p:custDataLst>
                <p:tags r:id="rId94"/>
              </p:custDataLst>
            </p:nvPr>
          </p:nvSpPr>
          <p:spPr bwMode="auto">
            <a:xfrm>
              <a:off x="393192" y="1362456"/>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grpSp>
      <p:grpSp>
        <p:nvGrpSpPr>
          <p:cNvPr id="25" name="Group 24"/>
          <p:cNvGrpSpPr/>
          <p:nvPr/>
        </p:nvGrpSpPr>
        <p:grpSpPr>
          <a:xfrm>
            <a:off x="2793013" y="2206625"/>
            <a:ext cx="3657600" cy="457200"/>
            <a:chOff x="2793013" y="2206625"/>
            <a:chExt cx="3657600" cy="457200"/>
          </a:xfrm>
        </p:grpSpPr>
        <p:sp>
          <p:nvSpPr>
            <p:cNvPr id="26" name="Rectangle 1"/>
            <p:cNvSpPr>
              <a:spLocks noChangeArrowheads="1"/>
            </p:cNvSpPr>
            <p:nvPr>
              <p:custDataLst>
                <p:tags r:id="rId78"/>
              </p:custDataLst>
            </p:nvPr>
          </p:nvSpPr>
          <p:spPr bwMode="auto">
            <a:xfrm>
              <a:off x="4012213" y="2206625"/>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7" name="Rectangle 17"/>
            <p:cNvSpPr>
              <a:spLocks noChangeArrowheads="1"/>
            </p:cNvSpPr>
            <p:nvPr>
              <p:custDataLst>
                <p:tags r:id="rId79"/>
              </p:custDataLst>
            </p:nvPr>
          </p:nvSpPr>
          <p:spPr bwMode="auto">
            <a:xfrm>
              <a:off x="40122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8" name="Rectangle 18"/>
            <p:cNvSpPr>
              <a:spLocks noChangeArrowheads="1"/>
            </p:cNvSpPr>
            <p:nvPr>
              <p:custDataLst>
                <p:tags r:id="rId80"/>
              </p:custDataLst>
            </p:nvPr>
          </p:nvSpPr>
          <p:spPr bwMode="auto">
            <a:xfrm>
              <a:off x="43170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9" name="Rectangle 19"/>
            <p:cNvSpPr>
              <a:spLocks noChangeArrowheads="1"/>
            </p:cNvSpPr>
            <p:nvPr>
              <p:custDataLst>
                <p:tags r:id="rId81"/>
              </p:custDataLst>
            </p:nvPr>
          </p:nvSpPr>
          <p:spPr bwMode="auto">
            <a:xfrm>
              <a:off x="46218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0" name="Rectangle 20"/>
            <p:cNvSpPr>
              <a:spLocks noChangeArrowheads="1"/>
            </p:cNvSpPr>
            <p:nvPr>
              <p:custDataLst>
                <p:tags r:id="rId82"/>
              </p:custDataLst>
            </p:nvPr>
          </p:nvSpPr>
          <p:spPr bwMode="auto">
            <a:xfrm>
              <a:off x="49266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1" name="Rectangle 21"/>
            <p:cNvSpPr>
              <a:spLocks noChangeArrowheads="1"/>
            </p:cNvSpPr>
            <p:nvPr>
              <p:custDataLst>
                <p:tags r:id="rId83"/>
              </p:custDataLst>
            </p:nvPr>
          </p:nvSpPr>
          <p:spPr bwMode="auto">
            <a:xfrm>
              <a:off x="58410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2"/>
            <p:cNvSpPr>
              <a:spLocks noChangeArrowheads="1"/>
            </p:cNvSpPr>
            <p:nvPr>
              <p:custDataLst>
                <p:tags r:id="rId84"/>
              </p:custDataLst>
            </p:nvPr>
          </p:nvSpPr>
          <p:spPr bwMode="auto">
            <a:xfrm>
              <a:off x="61458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3" name="Rectangle 23"/>
            <p:cNvSpPr>
              <a:spLocks noChangeArrowheads="1"/>
            </p:cNvSpPr>
            <p:nvPr>
              <p:custDataLst>
                <p:tags r:id="rId85"/>
              </p:custDataLst>
            </p:nvPr>
          </p:nvSpPr>
          <p:spPr bwMode="auto">
            <a:xfrm>
              <a:off x="27930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4" name="Rectangle 24"/>
            <p:cNvSpPr>
              <a:spLocks noChangeArrowheads="1"/>
            </p:cNvSpPr>
            <p:nvPr>
              <p:custDataLst>
                <p:tags r:id="rId86"/>
              </p:custDataLst>
            </p:nvPr>
          </p:nvSpPr>
          <p:spPr bwMode="auto">
            <a:xfrm>
              <a:off x="30978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5" name="Rectangle 25"/>
            <p:cNvSpPr>
              <a:spLocks noChangeArrowheads="1"/>
            </p:cNvSpPr>
            <p:nvPr>
              <p:custDataLst>
                <p:tags r:id="rId87"/>
              </p:custDataLst>
            </p:nvPr>
          </p:nvSpPr>
          <p:spPr bwMode="auto">
            <a:xfrm>
              <a:off x="34026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6" name="Rectangle 26"/>
            <p:cNvSpPr>
              <a:spLocks noChangeArrowheads="1"/>
            </p:cNvSpPr>
            <p:nvPr>
              <p:custDataLst>
                <p:tags r:id="rId88"/>
              </p:custDataLst>
            </p:nvPr>
          </p:nvSpPr>
          <p:spPr bwMode="auto">
            <a:xfrm>
              <a:off x="37074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7" name="Oval 37"/>
            <p:cNvSpPr>
              <a:spLocks noChangeArrowheads="1"/>
            </p:cNvSpPr>
            <p:nvPr>
              <p:custDataLst>
                <p:tags r:id="rId89"/>
              </p:custDataLst>
            </p:nvPr>
          </p:nvSpPr>
          <p:spPr bwMode="auto">
            <a:xfrm>
              <a:off x="2869213" y="23590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38" name="Oval 43"/>
            <p:cNvSpPr>
              <a:spLocks noChangeArrowheads="1"/>
            </p:cNvSpPr>
            <p:nvPr>
              <p:custDataLst>
                <p:tags r:id="rId90"/>
              </p:custDataLst>
            </p:nvPr>
          </p:nvSpPr>
          <p:spPr bwMode="auto">
            <a:xfrm flipV="1">
              <a:off x="3174013" y="23574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39" name="Rectangle 45"/>
            <p:cNvSpPr>
              <a:spLocks noChangeArrowheads="1"/>
            </p:cNvSpPr>
            <p:nvPr>
              <p:custDataLst>
                <p:tags r:id="rId91"/>
              </p:custDataLst>
            </p:nvPr>
          </p:nvSpPr>
          <p:spPr bwMode="auto">
            <a:xfrm>
              <a:off x="52314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0" name="Rectangle 46"/>
            <p:cNvSpPr>
              <a:spLocks noChangeArrowheads="1"/>
            </p:cNvSpPr>
            <p:nvPr>
              <p:custDataLst>
                <p:tags r:id="rId92"/>
              </p:custDataLst>
            </p:nvPr>
          </p:nvSpPr>
          <p:spPr bwMode="auto">
            <a:xfrm>
              <a:off x="55362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grpSp>
      <p:sp>
        <p:nvSpPr>
          <p:cNvPr id="61" name="Freeform 14"/>
          <p:cNvSpPr>
            <a:spLocks/>
          </p:cNvSpPr>
          <p:nvPr>
            <p:custDataLst>
              <p:tags r:id="rId1"/>
            </p:custDataLst>
          </p:nvPr>
        </p:nvSpPr>
        <p:spPr bwMode="auto">
          <a:xfrm>
            <a:off x="1497613" y="2046287"/>
            <a:ext cx="5862637" cy="388938"/>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9" name="Group 8"/>
          <p:cNvGrpSpPr/>
          <p:nvPr/>
        </p:nvGrpSpPr>
        <p:grpSpPr>
          <a:xfrm>
            <a:off x="644616" y="2291652"/>
            <a:ext cx="852997" cy="304800"/>
            <a:chOff x="644616" y="2286000"/>
            <a:chExt cx="852997" cy="304800"/>
          </a:xfrm>
        </p:grpSpPr>
        <p:sp>
          <p:nvSpPr>
            <p:cNvPr id="10" name="Rectangle 41"/>
            <p:cNvSpPr>
              <a:spLocks noChangeArrowheads="1"/>
            </p:cNvSpPr>
            <p:nvPr>
              <p:custDataLst>
                <p:tags r:id="rId76"/>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 name="Text Box 90"/>
            <p:cNvSpPr txBox="1">
              <a:spLocks noChangeArrowheads="1"/>
            </p:cNvSpPr>
            <p:nvPr>
              <p:custDataLst>
                <p:tags r:id="rId77"/>
              </p:custDataLst>
            </p:nvPr>
          </p:nvSpPr>
          <p:spPr bwMode="auto">
            <a:xfrm>
              <a:off x="644616" y="2286000"/>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12" name="Group 11"/>
          <p:cNvGrpSpPr/>
          <p:nvPr/>
        </p:nvGrpSpPr>
        <p:grpSpPr>
          <a:xfrm>
            <a:off x="7365013" y="2212590"/>
            <a:ext cx="1065213" cy="762000"/>
            <a:chOff x="7365013" y="2209800"/>
            <a:chExt cx="1065213" cy="762000"/>
          </a:xfrm>
        </p:grpSpPr>
        <p:grpSp>
          <p:nvGrpSpPr>
            <p:cNvPr id="13" name="Group 42"/>
            <p:cNvGrpSpPr>
              <a:grpSpLocks/>
            </p:cNvGrpSpPr>
            <p:nvPr>
              <p:custDataLst>
                <p:tags r:id="rId68"/>
              </p:custDataLst>
            </p:nvPr>
          </p:nvGrpSpPr>
          <p:grpSpPr bwMode="auto">
            <a:xfrm>
              <a:off x="7365013" y="2209800"/>
              <a:ext cx="1065213" cy="455613"/>
              <a:chOff x="4560" y="1308"/>
              <a:chExt cx="671" cy="287"/>
            </a:xfrm>
          </p:grpSpPr>
          <p:sp>
            <p:nvSpPr>
              <p:cNvPr id="17" name="Rectangle 43"/>
              <p:cNvSpPr>
                <a:spLocks noChangeArrowheads="1"/>
              </p:cNvSpPr>
              <p:nvPr>
                <p:custDataLst>
                  <p:tags r:id="rId72"/>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8" name="Rectangle 44"/>
              <p:cNvSpPr>
                <a:spLocks noChangeArrowheads="1"/>
              </p:cNvSpPr>
              <p:nvPr>
                <p:custDataLst>
                  <p:tags r:id="rId73"/>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 name="Rectangle 45"/>
              <p:cNvSpPr>
                <a:spLocks noChangeArrowheads="1"/>
              </p:cNvSpPr>
              <p:nvPr>
                <p:custDataLst>
                  <p:tags r:id="rId74"/>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 name="Rectangle 46"/>
              <p:cNvSpPr>
                <a:spLocks noChangeArrowheads="1"/>
              </p:cNvSpPr>
              <p:nvPr>
                <p:custDataLst>
                  <p:tags r:id="rId75"/>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4" name="Line 48"/>
            <p:cNvSpPr>
              <a:spLocks noChangeShapeType="1"/>
            </p:cNvSpPr>
            <p:nvPr>
              <p:custDataLst>
                <p:tags r:id="rId69"/>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5" name="Oval 47"/>
            <p:cNvSpPr>
              <a:spLocks noChangeArrowheads="1"/>
            </p:cNvSpPr>
            <p:nvPr>
              <p:custDataLst>
                <p:tags r:id="rId70"/>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6" name="Oval 49"/>
            <p:cNvSpPr>
              <a:spLocks noChangeArrowheads="1"/>
            </p:cNvSpPr>
            <p:nvPr>
              <p:custDataLst>
                <p:tags r:id="rId71"/>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grpSp>
        <p:nvGrpSpPr>
          <p:cNvPr id="21" name="Group 20"/>
          <p:cNvGrpSpPr/>
          <p:nvPr/>
        </p:nvGrpSpPr>
        <p:grpSpPr>
          <a:xfrm>
            <a:off x="3877056" y="1427435"/>
            <a:ext cx="1057341" cy="861355"/>
            <a:chOff x="3877056" y="1424645"/>
            <a:chExt cx="1057341" cy="861355"/>
          </a:xfrm>
        </p:grpSpPr>
        <p:sp>
          <p:nvSpPr>
            <p:cNvPr id="22" name="Text Box 26"/>
            <p:cNvSpPr txBox="1">
              <a:spLocks noChangeArrowheads="1"/>
            </p:cNvSpPr>
            <p:nvPr>
              <p:custDataLst>
                <p:tags r:id="rId65"/>
              </p:custDataLst>
            </p:nvPr>
          </p:nvSpPr>
          <p:spPr bwMode="auto">
            <a:xfrm>
              <a:off x="3877056" y="1424645"/>
              <a:ext cx="105734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free( )</a:t>
              </a:r>
            </a:p>
          </p:txBody>
        </p:sp>
        <p:sp>
          <p:nvSpPr>
            <p:cNvPr id="23" name="Oval 27"/>
            <p:cNvSpPr>
              <a:spLocks noChangeArrowheads="1"/>
            </p:cNvSpPr>
            <p:nvPr>
              <p:custDataLst>
                <p:tags r:id="rId66"/>
              </p:custDataLst>
            </p:nvPr>
          </p:nvSpPr>
          <p:spPr bwMode="auto">
            <a:xfrm>
              <a:off x="4608512" y="1527048"/>
              <a:ext cx="152400" cy="152400"/>
            </a:xfrm>
            <a:prstGeom prst="ellipse">
              <a:avLst/>
            </a:prstGeom>
            <a:solidFill>
              <a:schemeClr val="tx1"/>
            </a:solidFill>
            <a:ln w="9525">
              <a:noFill/>
              <a:round/>
              <a:headEnd/>
              <a:tailEnd/>
            </a:ln>
            <a:effectLst/>
          </p:spPr>
          <p:txBody>
            <a:bodyPr wrap="none" anchor="ctr"/>
            <a:lstStyle/>
            <a:p>
              <a:endParaRPr lang="en-US" dirty="0">
                <a:latin typeface="Lato" panose="020F0502020204030203" pitchFamily="34" charset="0"/>
              </a:endParaRPr>
            </a:p>
          </p:txBody>
        </p:sp>
        <p:sp>
          <p:nvSpPr>
            <p:cNvPr id="24" name="Line 28"/>
            <p:cNvSpPr>
              <a:spLocks noChangeShapeType="1"/>
            </p:cNvSpPr>
            <p:nvPr>
              <p:custDataLst>
                <p:tags r:id="rId67"/>
              </p:custDataLst>
            </p:nvPr>
          </p:nvSpPr>
          <p:spPr bwMode="auto">
            <a:xfrm flipH="1">
              <a:off x="4149725" y="1600200"/>
              <a:ext cx="536575" cy="685800"/>
            </a:xfrm>
            <a:prstGeom prst="line">
              <a:avLst/>
            </a:prstGeom>
            <a:noFill/>
            <a:ln w="5724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41" name="Group 40"/>
          <p:cNvGrpSpPr/>
          <p:nvPr/>
        </p:nvGrpSpPr>
        <p:grpSpPr>
          <a:xfrm>
            <a:off x="2793013" y="1520825"/>
            <a:ext cx="1065213" cy="914400"/>
            <a:chOff x="2793013" y="1520825"/>
            <a:chExt cx="1065213" cy="914400"/>
          </a:xfrm>
        </p:grpSpPr>
        <p:grpSp>
          <p:nvGrpSpPr>
            <p:cNvPr id="42" name="Group 27"/>
            <p:cNvGrpSpPr>
              <a:grpSpLocks/>
            </p:cNvGrpSpPr>
            <p:nvPr>
              <p:custDataLst>
                <p:tags r:id="rId56"/>
              </p:custDataLst>
            </p:nvPr>
          </p:nvGrpSpPr>
          <p:grpSpPr bwMode="auto">
            <a:xfrm>
              <a:off x="2793013" y="1520825"/>
              <a:ext cx="1065213" cy="455612"/>
              <a:chOff x="1680" y="831"/>
              <a:chExt cx="671" cy="287"/>
            </a:xfrm>
          </p:grpSpPr>
          <p:sp>
            <p:nvSpPr>
              <p:cNvPr id="47" name="Rectangle 28"/>
              <p:cNvSpPr>
                <a:spLocks noChangeArrowheads="1"/>
              </p:cNvSpPr>
              <p:nvPr>
                <p:custDataLst>
                  <p:tags r:id="rId61"/>
                </p:custDataLst>
              </p:nvPr>
            </p:nvSpPr>
            <p:spPr bwMode="auto">
              <a:xfrm>
                <a:off x="1680"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8" name="Rectangle 29"/>
              <p:cNvSpPr>
                <a:spLocks noChangeArrowheads="1"/>
              </p:cNvSpPr>
              <p:nvPr>
                <p:custDataLst>
                  <p:tags r:id="rId62"/>
                </p:custDataLst>
              </p:nvPr>
            </p:nvSpPr>
            <p:spPr bwMode="auto">
              <a:xfrm>
                <a:off x="1872"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9" name="Rectangle 30"/>
              <p:cNvSpPr>
                <a:spLocks noChangeArrowheads="1"/>
              </p:cNvSpPr>
              <p:nvPr>
                <p:custDataLst>
                  <p:tags r:id="rId63"/>
                </p:custDataLst>
              </p:nvPr>
            </p:nvSpPr>
            <p:spPr bwMode="auto">
              <a:xfrm>
                <a:off x="2064"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0" name="Rectangle 31"/>
              <p:cNvSpPr>
                <a:spLocks noChangeArrowheads="1"/>
              </p:cNvSpPr>
              <p:nvPr>
                <p:custDataLst>
                  <p:tags r:id="rId64"/>
                </p:custDataLst>
              </p:nvPr>
            </p:nvSpPr>
            <p:spPr bwMode="auto">
              <a:xfrm>
                <a:off x="2160" y="831"/>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43" name="Oval 39"/>
            <p:cNvSpPr>
              <a:spLocks noChangeArrowheads="1"/>
            </p:cNvSpPr>
            <p:nvPr>
              <p:custDataLst>
                <p:tags r:id="rId57"/>
              </p:custDataLst>
            </p:nvPr>
          </p:nvSpPr>
          <p:spPr bwMode="auto">
            <a:xfrm>
              <a:off x="2869213" y="16732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44" name="Line 40"/>
            <p:cNvSpPr>
              <a:spLocks noChangeShapeType="1"/>
            </p:cNvSpPr>
            <p:nvPr>
              <p:custDataLst>
                <p:tags r:id="rId58"/>
              </p:custDataLst>
            </p:nvPr>
          </p:nvSpPr>
          <p:spPr bwMode="auto">
            <a:xfrm>
              <a:off x="2945413" y="174942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45" name="Line 44"/>
            <p:cNvSpPr>
              <a:spLocks noChangeShapeType="1"/>
            </p:cNvSpPr>
            <p:nvPr>
              <p:custDataLst>
                <p:tags r:id="rId59"/>
              </p:custDataLst>
            </p:nvPr>
          </p:nvSpPr>
          <p:spPr bwMode="auto">
            <a:xfrm flipV="1">
              <a:off x="3250213" y="1898650"/>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46" name="Oval 90"/>
            <p:cNvSpPr>
              <a:spLocks noChangeArrowheads="1"/>
            </p:cNvSpPr>
            <p:nvPr>
              <p:custDataLst>
                <p:tags r:id="rId60"/>
              </p:custDataLst>
            </p:nvPr>
          </p:nvSpPr>
          <p:spPr bwMode="auto">
            <a:xfrm flipV="1">
              <a:off x="3174013" y="16716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51" name="Group 50"/>
          <p:cNvGrpSpPr/>
          <p:nvPr/>
        </p:nvGrpSpPr>
        <p:grpSpPr>
          <a:xfrm>
            <a:off x="2793013" y="2435225"/>
            <a:ext cx="1065213" cy="912812"/>
            <a:chOff x="2793013" y="2435225"/>
            <a:chExt cx="1065213" cy="912812"/>
          </a:xfrm>
        </p:grpSpPr>
        <p:grpSp>
          <p:nvGrpSpPr>
            <p:cNvPr id="52" name="Group 32"/>
            <p:cNvGrpSpPr>
              <a:grpSpLocks/>
            </p:cNvGrpSpPr>
            <p:nvPr>
              <p:custDataLst>
                <p:tags r:id="rId47"/>
              </p:custDataLst>
            </p:nvPr>
          </p:nvGrpSpPr>
          <p:grpSpPr bwMode="auto">
            <a:xfrm>
              <a:off x="2793013" y="2892425"/>
              <a:ext cx="1065213" cy="455612"/>
              <a:chOff x="1680" y="1695"/>
              <a:chExt cx="671" cy="287"/>
            </a:xfrm>
          </p:grpSpPr>
          <p:sp>
            <p:nvSpPr>
              <p:cNvPr id="57" name="Rectangle 33"/>
              <p:cNvSpPr>
                <a:spLocks noChangeArrowheads="1"/>
              </p:cNvSpPr>
              <p:nvPr>
                <p:custDataLst>
                  <p:tags r:id="rId52"/>
                </p:custDataLst>
              </p:nvPr>
            </p:nvSpPr>
            <p:spPr bwMode="auto">
              <a:xfrm>
                <a:off x="1680"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8" name="Rectangle 34"/>
              <p:cNvSpPr>
                <a:spLocks noChangeArrowheads="1"/>
              </p:cNvSpPr>
              <p:nvPr>
                <p:custDataLst>
                  <p:tags r:id="rId53"/>
                </p:custDataLst>
              </p:nvPr>
            </p:nvSpPr>
            <p:spPr bwMode="auto">
              <a:xfrm>
                <a:off x="1872"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9" name="Rectangle 35"/>
              <p:cNvSpPr>
                <a:spLocks noChangeArrowheads="1"/>
              </p:cNvSpPr>
              <p:nvPr>
                <p:custDataLst>
                  <p:tags r:id="rId54"/>
                </p:custDataLst>
              </p:nvPr>
            </p:nvSpPr>
            <p:spPr bwMode="auto">
              <a:xfrm>
                <a:off x="2064"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0" name="Rectangle 36"/>
              <p:cNvSpPr>
                <a:spLocks noChangeArrowheads="1"/>
              </p:cNvSpPr>
              <p:nvPr>
                <p:custDataLst>
                  <p:tags r:id="rId55"/>
                </p:custDataLst>
              </p:nvPr>
            </p:nvSpPr>
            <p:spPr bwMode="auto">
              <a:xfrm>
                <a:off x="2160" y="1695"/>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53" name="Line 38"/>
            <p:cNvSpPr>
              <a:spLocks noChangeShapeType="1"/>
            </p:cNvSpPr>
            <p:nvPr>
              <p:custDataLst>
                <p:tags r:id="rId48"/>
              </p:custDataLst>
            </p:nvPr>
          </p:nvSpPr>
          <p:spPr bwMode="auto">
            <a:xfrm>
              <a:off x="2945413" y="243522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54" name="Oval 41"/>
            <p:cNvSpPr>
              <a:spLocks noChangeArrowheads="1"/>
            </p:cNvSpPr>
            <p:nvPr>
              <p:custDataLst>
                <p:tags r:id="rId49"/>
              </p:custDataLst>
            </p:nvPr>
          </p:nvSpPr>
          <p:spPr bwMode="auto">
            <a:xfrm flipV="1">
              <a:off x="3174013" y="30432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55" name="Line 42"/>
            <p:cNvSpPr>
              <a:spLocks noChangeShapeType="1"/>
            </p:cNvSpPr>
            <p:nvPr>
              <p:custDataLst>
                <p:tags r:id="rId50"/>
              </p:custDataLst>
            </p:nvPr>
          </p:nvSpPr>
          <p:spPr bwMode="auto">
            <a:xfrm flipV="1">
              <a:off x="3250213" y="2584450"/>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6" name="Oval 87"/>
            <p:cNvSpPr>
              <a:spLocks noChangeArrowheads="1"/>
            </p:cNvSpPr>
            <p:nvPr>
              <p:custDataLst>
                <p:tags r:id="rId51"/>
              </p:custDataLst>
            </p:nvPr>
          </p:nvSpPr>
          <p:spPr bwMode="auto">
            <a:xfrm>
              <a:off x="2869213" y="30448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62" name="Group 61"/>
          <p:cNvGrpSpPr/>
          <p:nvPr/>
        </p:nvGrpSpPr>
        <p:grpSpPr>
          <a:xfrm>
            <a:off x="393192" y="4462400"/>
            <a:ext cx="8366760" cy="2130425"/>
            <a:chOff x="393192" y="4498975"/>
            <a:chExt cx="8366760" cy="2130425"/>
          </a:xfrm>
        </p:grpSpPr>
        <p:sp>
          <p:nvSpPr>
            <p:cNvPr id="63" name="Rectangle 96"/>
            <p:cNvSpPr>
              <a:spLocks noChangeArrowheads="1"/>
            </p:cNvSpPr>
            <p:nvPr>
              <p:custDataLst>
                <p:tags r:id="rId45"/>
              </p:custDataLst>
            </p:nvPr>
          </p:nvSpPr>
          <p:spPr bwMode="auto">
            <a:xfrm>
              <a:off x="393192" y="4498975"/>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64" name="Text Box 64"/>
            <p:cNvSpPr txBox="1">
              <a:spLocks noChangeArrowheads="1"/>
            </p:cNvSpPr>
            <p:nvPr>
              <p:custDataLst>
                <p:tags r:id="rId46"/>
              </p:custDataLst>
            </p:nvPr>
          </p:nvSpPr>
          <p:spPr bwMode="auto">
            <a:xfrm>
              <a:off x="393192" y="4498975"/>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a:t>
              </a:r>
            </a:p>
          </p:txBody>
        </p:sp>
      </p:grpSp>
      <p:grpSp>
        <p:nvGrpSpPr>
          <p:cNvPr id="65" name="Group 64"/>
          <p:cNvGrpSpPr/>
          <p:nvPr/>
        </p:nvGrpSpPr>
        <p:grpSpPr>
          <a:xfrm>
            <a:off x="638510" y="5527613"/>
            <a:ext cx="859103" cy="309245"/>
            <a:chOff x="638510" y="5527675"/>
            <a:chExt cx="859103" cy="309245"/>
          </a:xfrm>
        </p:grpSpPr>
        <p:sp>
          <p:nvSpPr>
            <p:cNvPr id="66" name="Rectangle 41"/>
            <p:cNvSpPr>
              <a:spLocks noChangeArrowheads="1"/>
            </p:cNvSpPr>
            <p:nvPr>
              <p:custDataLst>
                <p:tags r:id="rId43"/>
              </p:custDataLst>
            </p:nvPr>
          </p:nvSpPr>
          <p:spPr bwMode="auto">
            <a:xfrm>
              <a:off x="1192813" y="553212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67" name="Text Box 90"/>
            <p:cNvSpPr txBox="1">
              <a:spLocks noChangeArrowheads="1"/>
            </p:cNvSpPr>
            <p:nvPr>
              <p:custDataLst>
                <p:tags r:id="rId44"/>
              </p:custDataLst>
            </p:nvPr>
          </p:nvSpPr>
          <p:spPr bwMode="auto">
            <a:xfrm>
              <a:off x="638510" y="5527675"/>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68" name="Group 67"/>
          <p:cNvGrpSpPr/>
          <p:nvPr/>
        </p:nvGrpSpPr>
        <p:grpSpPr>
          <a:xfrm>
            <a:off x="7365013" y="5452810"/>
            <a:ext cx="1065213" cy="762000"/>
            <a:chOff x="7365013" y="5451475"/>
            <a:chExt cx="1065213" cy="762000"/>
          </a:xfrm>
        </p:grpSpPr>
        <p:grpSp>
          <p:nvGrpSpPr>
            <p:cNvPr id="69" name="Group 74"/>
            <p:cNvGrpSpPr>
              <a:grpSpLocks/>
            </p:cNvGrpSpPr>
            <p:nvPr>
              <p:custDataLst>
                <p:tags r:id="rId35"/>
              </p:custDataLst>
            </p:nvPr>
          </p:nvGrpSpPr>
          <p:grpSpPr bwMode="auto">
            <a:xfrm>
              <a:off x="7365013" y="5451475"/>
              <a:ext cx="1065213" cy="455613"/>
              <a:chOff x="4560" y="3350"/>
              <a:chExt cx="671" cy="287"/>
            </a:xfrm>
          </p:grpSpPr>
          <p:sp>
            <p:nvSpPr>
              <p:cNvPr id="73" name="Rectangle 75"/>
              <p:cNvSpPr>
                <a:spLocks noChangeArrowheads="1"/>
              </p:cNvSpPr>
              <p:nvPr>
                <p:custDataLst>
                  <p:tags r:id="rId39"/>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4" name="Rectangle 76"/>
              <p:cNvSpPr>
                <a:spLocks noChangeArrowheads="1"/>
              </p:cNvSpPr>
              <p:nvPr>
                <p:custDataLst>
                  <p:tags r:id="rId40"/>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5" name="Rectangle 77"/>
              <p:cNvSpPr>
                <a:spLocks noChangeArrowheads="1"/>
              </p:cNvSpPr>
              <p:nvPr>
                <p:custDataLst>
                  <p:tags r:id="rId41"/>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6" name="Rectangle 78"/>
              <p:cNvSpPr>
                <a:spLocks noChangeArrowheads="1"/>
              </p:cNvSpPr>
              <p:nvPr>
                <p:custDataLst>
                  <p:tags r:id="rId42"/>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70" name="Oval 79"/>
            <p:cNvSpPr>
              <a:spLocks noChangeArrowheads="1"/>
            </p:cNvSpPr>
            <p:nvPr>
              <p:custDataLst>
                <p:tags r:id="rId36"/>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71" name="Line 80"/>
            <p:cNvSpPr>
              <a:spLocks noChangeShapeType="1"/>
            </p:cNvSpPr>
            <p:nvPr>
              <p:custDataLst>
                <p:tags r:id="rId37"/>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72" name="Oval 81"/>
            <p:cNvSpPr>
              <a:spLocks noChangeArrowheads="1"/>
            </p:cNvSpPr>
            <p:nvPr>
              <p:custDataLst>
                <p:tags r:id="rId38"/>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91" name="Group 90"/>
          <p:cNvGrpSpPr/>
          <p:nvPr/>
        </p:nvGrpSpPr>
        <p:grpSpPr>
          <a:xfrm>
            <a:off x="2793013" y="6135624"/>
            <a:ext cx="1065213" cy="455613"/>
            <a:chOff x="2793013" y="6097587"/>
            <a:chExt cx="1065213" cy="455613"/>
          </a:xfrm>
        </p:grpSpPr>
        <p:grpSp>
          <p:nvGrpSpPr>
            <p:cNvPr id="92" name="Group 2"/>
            <p:cNvGrpSpPr>
              <a:grpSpLocks/>
            </p:cNvGrpSpPr>
            <p:nvPr>
              <p:custDataLst>
                <p:tags r:id="rId28"/>
              </p:custDataLst>
            </p:nvPr>
          </p:nvGrpSpPr>
          <p:grpSpPr bwMode="auto">
            <a:xfrm>
              <a:off x="2793013" y="6097587"/>
              <a:ext cx="1065213" cy="455613"/>
              <a:chOff x="1680" y="3714"/>
              <a:chExt cx="671" cy="287"/>
            </a:xfrm>
          </p:grpSpPr>
          <p:sp>
            <p:nvSpPr>
              <p:cNvPr id="95" name="Rectangle 3"/>
              <p:cNvSpPr>
                <a:spLocks noChangeArrowheads="1"/>
              </p:cNvSpPr>
              <p:nvPr>
                <p:custDataLst>
                  <p:tags r:id="rId31"/>
                </p:custDataLst>
              </p:nvPr>
            </p:nvSpPr>
            <p:spPr bwMode="auto">
              <a:xfrm>
                <a:off x="1680"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6" name="Rectangle 4"/>
              <p:cNvSpPr>
                <a:spLocks noChangeArrowheads="1"/>
              </p:cNvSpPr>
              <p:nvPr>
                <p:custDataLst>
                  <p:tags r:id="rId32"/>
                </p:custDataLst>
              </p:nvPr>
            </p:nvSpPr>
            <p:spPr bwMode="auto">
              <a:xfrm>
                <a:off x="1872"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7" name="Rectangle 5"/>
              <p:cNvSpPr>
                <a:spLocks noChangeArrowheads="1"/>
              </p:cNvSpPr>
              <p:nvPr>
                <p:custDataLst>
                  <p:tags r:id="rId33"/>
                </p:custDataLst>
              </p:nvPr>
            </p:nvSpPr>
            <p:spPr bwMode="auto">
              <a:xfrm>
                <a:off x="2064"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8" name="Rectangle 6"/>
              <p:cNvSpPr>
                <a:spLocks noChangeArrowheads="1"/>
              </p:cNvSpPr>
              <p:nvPr>
                <p:custDataLst>
                  <p:tags r:id="rId34"/>
                </p:custDataLst>
              </p:nvPr>
            </p:nvSpPr>
            <p:spPr bwMode="auto">
              <a:xfrm>
                <a:off x="2160" y="3714"/>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93" name="Oval 71"/>
            <p:cNvSpPr>
              <a:spLocks noChangeArrowheads="1"/>
            </p:cNvSpPr>
            <p:nvPr>
              <p:custDataLst>
                <p:tags r:id="rId29"/>
              </p:custDataLst>
            </p:nvPr>
          </p:nvSpPr>
          <p:spPr bwMode="auto">
            <a:xfrm flipV="1">
              <a:off x="3174013" y="62484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94" name="Oval 88"/>
            <p:cNvSpPr>
              <a:spLocks noChangeArrowheads="1"/>
            </p:cNvSpPr>
            <p:nvPr>
              <p:custDataLst>
                <p:tags r:id="rId30"/>
              </p:custDataLst>
            </p:nvPr>
          </p:nvSpPr>
          <p:spPr bwMode="auto">
            <a:xfrm>
              <a:off x="2869213" y="62499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99" name="Group 98"/>
          <p:cNvGrpSpPr/>
          <p:nvPr/>
        </p:nvGrpSpPr>
        <p:grpSpPr>
          <a:xfrm>
            <a:off x="2793013" y="4769386"/>
            <a:ext cx="1065213" cy="455613"/>
            <a:chOff x="2793013" y="4725987"/>
            <a:chExt cx="1065213" cy="455613"/>
          </a:xfrm>
        </p:grpSpPr>
        <p:grpSp>
          <p:nvGrpSpPr>
            <p:cNvPr id="100" name="Group 8"/>
            <p:cNvGrpSpPr>
              <a:grpSpLocks/>
            </p:cNvGrpSpPr>
            <p:nvPr>
              <p:custDataLst>
                <p:tags r:id="rId21"/>
              </p:custDataLst>
            </p:nvPr>
          </p:nvGrpSpPr>
          <p:grpSpPr bwMode="auto">
            <a:xfrm>
              <a:off x="2793013" y="4725987"/>
              <a:ext cx="1065213" cy="455613"/>
              <a:chOff x="1680" y="2850"/>
              <a:chExt cx="671" cy="287"/>
            </a:xfrm>
          </p:grpSpPr>
          <p:sp>
            <p:nvSpPr>
              <p:cNvPr id="103" name="Rectangle 9"/>
              <p:cNvSpPr>
                <a:spLocks noChangeArrowheads="1"/>
              </p:cNvSpPr>
              <p:nvPr>
                <p:custDataLst>
                  <p:tags r:id="rId24"/>
                </p:custDataLst>
              </p:nvPr>
            </p:nvSpPr>
            <p:spPr bwMode="auto">
              <a:xfrm>
                <a:off x="1680"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4" name="Rectangle 10"/>
              <p:cNvSpPr>
                <a:spLocks noChangeArrowheads="1"/>
              </p:cNvSpPr>
              <p:nvPr>
                <p:custDataLst>
                  <p:tags r:id="rId25"/>
                </p:custDataLst>
              </p:nvPr>
            </p:nvSpPr>
            <p:spPr bwMode="auto">
              <a:xfrm>
                <a:off x="1872"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5" name="Rectangle 11"/>
              <p:cNvSpPr>
                <a:spLocks noChangeArrowheads="1"/>
              </p:cNvSpPr>
              <p:nvPr>
                <p:custDataLst>
                  <p:tags r:id="rId26"/>
                </p:custDataLst>
              </p:nvPr>
            </p:nvSpPr>
            <p:spPr bwMode="auto">
              <a:xfrm>
                <a:off x="2064"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6" name="Rectangle 12"/>
              <p:cNvSpPr>
                <a:spLocks noChangeArrowheads="1"/>
              </p:cNvSpPr>
              <p:nvPr>
                <p:custDataLst>
                  <p:tags r:id="rId27"/>
                </p:custDataLst>
              </p:nvPr>
            </p:nvSpPr>
            <p:spPr bwMode="auto">
              <a:xfrm>
                <a:off x="2160" y="28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01" name="Oval 70"/>
            <p:cNvSpPr>
              <a:spLocks noChangeArrowheads="1"/>
            </p:cNvSpPr>
            <p:nvPr>
              <p:custDataLst>
                <p:tags r:id="rId22"/>
              </p:custDataLst>
            </p:nvPr>
          </p:nvSpPr>
          <p:spPr bwMode="auto">
            <a:xfrm>
              <a:off x="2869213" y="48783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02" name="Oval 89"/>
            <p:cNvSpPr>
              <a:spLocks noChangeArrowheads="1"/>
            </p:cNvSpPr>
            <p:nvPr>
              <p:custDataLst>
                <p:tags r:id="rId23"/>
              </p:custDataLst>
            </p:nvPr>
          </p:nvSpPr>
          <p:spPr bwMode="auto">
            <a:xfrm flipV="1">
              <a:off x="3174013" y="48768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122" name="Line 7"/>
          <p:cNvSpPr>
            <a:spLocks noChangeShapeType="1"/>
          </p:cNvSpPr>
          <p:nvPr>
            <p:custDataLst>
              <p:tags r:id="rId2"/>
            </p:custDataLst>
          </p:nvPr>
        </p:nvSpPr>
        <p:spPr bwMode="auto">
          <a:xfrm flipV="1">
            <a:off x="3250213" y="5148072"/>
            <a:ext cx="1588" cy="12223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123" name="Line 13"/>
          <p:cNvSpPr>
            <a:spLocks noChangeShapeType="1"/>
          </p:cNvSpPr>
          <p:nvPr>
            <p:custDataLst>
              <p:tags r:id="rId3"/>
            </p:custDataLst>
          </p:nvPr>
        </p:nvSpPr>
        <p:spPr bwMode="auto">
          <a:xfrm>
            <a:off x="2945413" y="5001768"/>
            <a:ext cx="1588" cy="12192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grpSp>
        <p:nvGrpSpPr>
          <p:cNvPr id="107" name="Group 106"/>
          <p:cNvGrpSpPr/>
          <p:nvPr/>
        </p:nvGrpSpPr>
        <p:grpSpPr>
          <a:xfrm>
            <a:off x="2793013" y="5537482"/>
            <a:ext cx="3657600" cy="304800"/>
            <a:chOff x="2793013" y="5487987"/>
            <a:chExt cx="3657600" cy="304800"/>
          </a:xfrm>
        </p:grpSpPr>
        <p:sp>
          <p:nvSpPr>
            <p:cNvPr id="108" name="Rectangle 59"/>
            <p:cNvSpPr>
              <a:spLocks noChangeArrowheads="1"/>
            </p:cNvSpPr>
            <p:nvPr>
              <p:custDataLst>
                <p:tags r:id="rId7"/>
              </p:custDataLst>
            </p:nvPr>
          </p:nvSpPr>
          <p:spPr bwMode="auto">
            <a:xfrm>
              <a:off x="40122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9" name="Rectangle 60"/>
            <p:cNvSpPr>
              <a:spLocks noChangeArrowheads="1"/>
            </p:cNvSpPr>
            <p:nvPr>
              <p:custDataLst>
                <p:tags r:id="rId8"/>
              </p:custDataLst>
            </p:nvPr>
          </p:nvSpPr>
          <p:spPr bwMode="auto">
            <a:xfrm>
              <a:off x="4317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0" name="Rectangle 61"/>
            <p:cNvSpPr>
              <a:spLocks noChangeArrowheads="1"/>
            </p:cNvSpPr>
            <p:nvPr>
              <p:custDataLst>
                <p:tags r:id="rId9"/>
              </p:custDataLst>
            </p:nvPr>
          </p:nvSpPr>
          <p:spPr bwMode="auto">
            <a:xfrm>
              <a:off x="4621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1" name="Rectangle 62"/>
            <p:cNvSpPr>
              <a:spLocks noChangeArrowheads="1"/>
            </p:cNvSpPr>
            <p:nvPr>
              <p:custDataLst>
                <p:tags r:id="rId10"/>
              </p:custDataLst>
            </p:nvPr>
          </p:nvSpPr>
          <p:spPr bwMode="auto">
            <a:xfrm>
              <a:off x="4926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2" name="Rectangle 63"/>
            <p:cNvSpPr>
              <a:spLocks noChangeArrowheads="1"/>
            </p:cNvSpPr>
            <p:nvPr>
              <p:custDataLst>
                <p:tags r:id="rId11"/>
              </p:custDataLst>
            </p:nvPr>
          </p:nvSpPr>
          <p:spPr bwMode="auto">
            <a:xfrm>
              <a:off x="58410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3" name="Rectangle 64"/>
            <p:cNvSpPr>
              <a:spLocks noChangeArrowheads="1"/>
            </p:cNvSpPr>
            <p:nvPr>
              <p:custDataLst>
                <p:tags r:id="rId12"/>
              </p:custDataLst>
            </p:nvPr>
          </p:nvSpPr>
          <p:spPr bwMode="auto">
            <a:xfrm>
              <a:off x="61458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4" name="Rectangle 65"/>
            <p:cNvSpPr>
              <a:spLocks noChangeArrowheads="1"/>
            </p:cNvSpPr>
            <p:nvPr>
              <p:custDataLst>
                <p:tags r:id="rId13"/>
              </p:custDataLst>
            </p:nvPr>
          </p:nvSpPr>
          <p:spPr bwMode="auto">
            <a:xfrm>
              <a:off x="2793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5" name="Rectangle 66"/>
            <p:cNvSpPr>
              <a:spLocks noChangeArrowheads="1"/>
            </p:cNvSpPr>
            <p:nvPr>
              <p:custDataLst>
                <p:tags r:id="rId14"/>
              </p:custDataLst>
            </p:nvPr>
          </p:nvSpPr>
          <p:spPr bwMode="auto">
            <a:xfrm>
              <a:off x="3097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6" name="Rectangle 67"/>
            <p:cNvSpPr>
              <a:spLocks noChangeArrowheads="1"/>
            </p:cNvSpPr>
            <p:nvPr>
              <p:custDataLst>
                <p:tags r:id="rId15"/>
              </p:custDataLst>
            </p:nvPr>
          </p:nvSpPr>
          <p:spPr bwMode="auto">
            <a:xfrm>
              <a:off x="3402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7" name="Rectangle 68"/>
            <p:cNvSpPr>
              <a:spLocks noChangeArrowheads="1"/>
            </p:cNvSpPr>
            <p:nvPr>
              <p:custDataLst>
                <p:tags r:id="rId16"/>
              </p:custDataLst>
            </p:nvPr>
          </p:nvSpPr>
          <p:spPr bwMode="auto">
            <a:xfrm>
              <a:off x="37074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8" name="Oval 69"/>
            <p:cNvSpPr>
              <a:spLocks noChangeArrowheads="1"/>
            </p:cNvSpPr>
            <p:nvPr>
              <p:custDataLst>
                <p:tags r:id="rId17"/>
              </p:custDataLst>
            </p:nvPr>
          </p:nvSpPr>
          <p:spPr bwMode="auto">
            <a:xfrm>
              <a:off x="2869213" y="55641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9" name="Rectangle 72"/>
            <p:cNvSpPr>
              <a:spLocks noChangeArrowheads="1"/>
            </p:cNvSpPr>
            <p:nvPr>
              <p:custDataLst>
                <p:tags r:id="rId18"/>
              </p:custDataLst>
            </p:nvPr>
          </p:nvSpPr>
          <p:spPr bwMode="auto">
            <a:xfrm>
              <a:off x="55362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20" name="Rectangle 83"/>
            <p:cNvSpPr>
              <a:spLocks noChangeArrowheads="1"/>
            </p:cNvSpPr>
            <p:nvPr>
              <p:custDataLst>
                <p:tags r:id="rId19"/>
              </p:custDataLst>
            </p:nvPr>
          </p:nvSpPr>
          <p:spPr bwMode="auto">
            <a:xfrm>
              <a:off x="52314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21" name="Oval 84"/>
            <p:cNvSpPr>
              <a:spLocks noChangeArrowheads="1"/>
            </p:cNvSpPr>
            <p:nvPr>
              <p:custDataLst>
                <p:tags r:id="rId20"/>
              </p:custDataLst>
            </p:nvPr>
          </p:nvSpPr>
          <p:spPr bwMode="auto">
            <a:xfrm>
              <a:off x="3174013" y="5564187"/>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124" name="Line 82"/>
          <p:cNvSpPr>
            <a:spLocks noChangeShapeType="1"/>
          </p:cNvSpPr>
          <p:nvPr>
            <p:custDataLst>
              <p:tags r:id="rId4"/>
            </p:custDataLst>
          </p:nvPr>
        </p:nvSpPr>
        <p:spPr bwMode="auto">
          <a:xfrm>
            <a:off x="1421413" y="5687568"/>
            <a:ext cx="1371600" cy="1588"/>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25" name="Freeform 85"/>
          <p:cNvSpPr>
            <a:spLocks/>
          </p:cNvSpPr>
          <p:nvPr>
            <p:custDataLst>
              <p:tags r:id="rId5"/>
            </p:custDataLst>
          </p:nvPr>
        </p:nvSpPr>
        <p:spPr bwMode="auto">
          <a:xfrm>
            <a:off x="2945413" y="5340096"/>
            <a:ext cx="4419600" cy="346075"/>
          </a:xfrm>
          <a:custGeom>
            <a:avLst/>
            <a:gdLst/>
            <a:ahLst/>
            <a:cxnLst>
              <a:cxn ang="0">
                <a:pos x="0" y="218"/>
              </a:cxn>
              <a:cxn ang="0">
                <a:pos x="472" y="31"/>
              </a:cxn>
              <a:cxn ang="0">
                <a:pos x="2109" y="31"/>
              </a:cxn>
              <a:cxn ang="0">
                <a:pos x="2784" y="218"/>
              </a:cxn>
            </a:cxnLst>
            <a:rect l="0" t="0" r="r" b="b"/>
            <a:pathLst>
              <a:path w="2784" h="218">
                <a:moveTo>
                  <a:pt x="0" y="218"/>
                </a:moveTo>
                <a:cubicBezTo>
                  <a:pt x="79" y="187"/>
                  <a:pt x="121" y="62"/>
                  <a:pt x="472" y="31"/>
                </a:cubicBezTo>
                <a:cubicBezTo>
                  <a:pt x="823" y="0"/>
                  <a:pt x="1724" y="0"/>
                  <a:pt x="2109" y="31"/>
                </a:cubicBezTo>
                <a:cubicBezTo>
                  <a:pt x="2494" y="62"/>
                  <a:pt x="2644" y="179"/>
                  <a:pt x="2784" y="218"/>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sp>
        <p:nvSpPr>
          <p:cNvPr id="126" name="Freeform 86"/>
          <p:cNvSpPr>
            <a:spLocks/>
          </p:cNvSpPr>
          <p:nvPr>
            <p:custDataLst>
              <p:tags r:id="rId6"/>
            </p:custDataLst>
          </p:nvPr>
        </p:nvSpPr>
        <p:spPr bwMode="auto">
          <a:xfrm>
            <a:off x="3401025" y="5687568"/>
            <a:ext cx="4421188" cy="381000"/>
          </a:xfrm>
          <a:custGeom>
            <a:avLst/>
            <a:gdLst/>
            <a:ahLst/>
            <a:cxnLst>
              <a:cxn ang="0">
                <a:pos x="1720" y="0"/>
              </a:cxn>
              <a:cxn ang="0">
                <a:pos x="1389" y="212"/>
              </a:cxn>
              <a:cxn ang="0">
                <a:pos x="262" y="222"/>
              </a:cxn>
              <a:cxn ang="0">
                <a:pos x="0" y="101"/>
              </a:cxn>
            </a:cxnLst>
            <a:rect l="0" t="0" r="r" b="b"/>
            <a:pathLst>
              <a:path w="1720" h="249">
                <a:moveTo>
                  <a:pt x="1720" y="0"/>
                </a:moveTo>
                <a:cubicBezTo>
                  <a:pt x="1665" y="35"/>
                  <a:pt x="1632" y="175"/>
                  <a:pt x="1389" y="212"/>
                </a:cubicBezTo>
                <a:cubicBezTo>
                  <a:pt x="1146" y="249"/>
                  <a:pt x="493" y="240"/>
                  <a:pt x="262" y="222"/>
                </a:cubicBezTo>
                <a:cubicBezTo>
                  <a:pt x="31" y="204"/>
                  <a:pt x="55" y="126"/>
                  <a:pt x="0" y="101"/>
                </a:cubicBezTo>
              </a:path>
            </a:pathLst>
          </a:custGeom>
          <a:noFill/>
          <a:ln w="5724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p:spTree>
    <p:extLst>
      <p:ext uri="{BB962C8B-B14F-4D97-AF65-F5344CB8AC3E}">
        <p14:creationId xmlns:p14="http://schemas.microsoft.com/office/powerpoint/2010/main" val="244144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2" grpId="0" animBg="1"/>
      <p:bldP spid="123" grpId="0" animBg="1"/>
      <p:bldP spid="124" grpId="0" animBg="1"/>
      <p:bldP spid="125" grpId="0" animBg="1"/>
      <p:bldP spid="1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Freeing with LIFO Policy (Case </a:t>
            </a:r>
            <a:r>
              <a:rPr lang="en-US" dirty="0">
                <a:solidFill>
                  <a:srgbClr val="FF0000"/>
                </a:solidFill>
              </a:rPr>
              <a:t>4</a:t>
            </a:r>
            <a:r>
              <a:rPr lang="en-US" dirty="0"/>
              <a:t>)</a:t>
            </a:r>
          </a:p>
        </p:txBody>
      </p:sp>
      <p:sp>
        <p:nvSpPr>
          <p:cNvPr id="3" name="Content Placeholder 2"/>
          <p:cNvSpPr>
            <a:spLocks noGrp="1"/>
          </p:cNvSpPr>
          <p:nvPr>
            <p:ph idx="1"/>
          </p:nvPr>
        </p:nvSpPr>
        <p:spPr>
          <a:xfrm>
            <a:off x="396875" y="3474720"/>
            <a:ext cx="8366125" cy="1097280"/>
          </a:xfrm>
        </p:spPr>
        <p:txBody>
          <a:bodyPr/>
          <a:lstStyle/>
          <a:p>
            <a:r>
              <a:rPr lang="en-US" sz="2400" dirty="0"/>
              <a:t>Splice </a:t>
            </a:r>
            <a:r>
              <a:rPr lang="en-US" sz="2400" i="1" u="sng" dirty="0"/>
              <a:t>predecessor</a:t>
            </a:r>
            <a:r>
              <a:rPr lang="en-US" sz="2400" dirty="0"/>
              <a:t> and </a:t>
            </a:r>
            <a:r>
              <a:rPr lang="en-US" sz="2400" i="1" u="sng" dirty="0"/>
              <a:t>successor</a:t>
            </a:r>
            <a:r>
              <a:rPr lang="en-US" sz="2400" dirty="0"/>
              <a:t> blocks out of list, coalesce all 3 memory blocks, and insert the new block at the root of the list</a:t>
            </a:r>
          </a:p>
        </p:txBody>
      </p:sp>
      <p:sp>
        <p:nvSpPr>
          <p:cNvPr id="4" name="Slide Number Placeholder 3"/>
          <p:cNvSpPr>
            <a:spLocks noGrp="1"/>
          </p:cNvSpPr>
          <p:nvPr>
            <p:ph type="sldNum" sz="quarter" idx="10"/>
          </p:nvPr>
        </p:nvSpPr>
        <p:spPr/>
        <p:txBody>
          <a:bodyPr/>
          <a:lstStyle/>
          <a:p>
            <a:fld id="{C0BB463C-2B8D-41E5-9457-1404AA9BBE8D}" type="slidenum">
              <a:rPr lang="en-US" smtClean="0"/>
              <a:t>15</a:t>
            </a:fld>
            <a:endParaRPr lang="en-US"/>
          </a:p>
        </p:txBody>
      </p:sp>
      <p:sp>
        <p:nvSpPr>
          <p:cNvPr id="5" name="Rounded Rectangle 4"/>
          <p:cNvSpPr/>
          <p:nvPr/>
        </p:nvSpPr>
        <p:spPr bwMode="auto">
          <a:xfrm>
            <a:off x="7040880" y="365760"/>
            <a:ext cx="1828800" cy="82296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Calibri" charset="0"/>
                <a:ea typeface="Calibri" charset="0"/>
                <a:cs typeface="Calibri" charset="0"/>
              </a:rPr>
              <a:t>Boundary tags not shown, but don’t forget about them!</a:t>
            </a:r>
          </a:p>
        </p:txBody>
      </p:sp>
      <p:grpSp>
        <p:nvGrpSpPr>
          <p:cNvPr id="6" name="Group 5"/>
          <p:cNvGrpSpPr/>
          <p:nvPr/>
        </p:nvGrpSpPr>
        <p:grpSpPr>
          <a:xfrm>
            <a:off x="393192" y="1368108"/>
            <a:ext cx="8366760" cy="2130425"/>
            <a:chOff x="393192" y="1362456"/>
            <a:chExt cx="8366760" cy="2130425"/>
          </a:xfrm>
        </p:grpSpPr>
        <p:sp>
          <p:nvSpPr>
            <p:cNvPr id="7" name="Rectangle 95"/>
            <p:cNvSpPr>
              <a:spLocks noChangeArrowheads="1"/>
            </p:cNvSpPr>
            <p:nvPr>
              <p:custDataLst>
                <p:tags r:id="rId129"/>
              </p:custDataLst>
            </p:nvPr>
          </p:nvSpPr>
          <p:spPr bwMode="auto">
            <a:xfrm>
              <a:off x="393192" y="1362456"/>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8" name="Text Box 63"/>
            <p:cNvSpPr txBox="1">
              <a:spLocks noChangeArrowheads="1"/>
            </p:cNvSpPr>
            <p:nvPr>
              <p:custDataLst>
                <p:tags r:id="rId130"/>
              </p:custDataLst>
            </p:nvPr>
          </p:nvSpPr>
          <p:spPr bwMode="auto">
            <a:xfrm>
              <a:off x="393192" y="1362456"/>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grpSp>
      <p:grpSp>
        <p:nvGrpSpPr>
          <p:cNvPr id="64" name="Group 63"/>
          <p:cNvGrpSpPr/>
          <p:nvPr/>
        </p:nvGrpSpPr>
        <p:grpSpPr>
          <a:xfrm>
            <a:off x="2788920" y="2203704"/>
            <a:ext cx="3657600" cy="457200"/>
            <a:chOff x="2800866" y="2224087"/>
            <a:chExt cx="3657600" cy="457200"/>
          </a:xfrm>
        </p:grpSpPr>
        <p:sp>
          <p:nvSpPr>
            <p:cNvPr id="65" name="Rectangle 1"/>
            <p:cNvSpPr>
              <a:spLocks noChangeArrowheads="1"/>
            </p:cNvSpPr>
            <p:nvPr>
              <p:custDataLst>
                <p:tags r:id="rId112"/>
              </p:custDataLst>
            </p:nvPr>
          </p:nvSpPr>
          <p:spPr bwMode="auto">
            <a:xfrm>
              <a:off x="4020066" y="2224087"/>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6" name="Rectangle 23"/>
            <p:cNvSpPr>
              <a:spLocks noChangeArrowheads="1"/>
            </p:cNvSpPr>
            <p:nvPr>
              <p:custDataLst>
                <p:tags r:id="rId113"/>
              </p:custDataLst>
            </p:nvPr>
          </p:nvSpPr>
          <p:spPr bwMode="auto">
            <a:xfrm>
              <a:off x="40200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7" name="Rectangle 24"/>
            <p:cNvSpPr>
              <a:spLocks noChangeArrowheads="1"/>
            </p:cNvSpPr>
            <p:nvPr>
              <p:custDataLst>
                <p:tags r:id="rId114"/>
              </p:custDataLst>
            </p:nvPr>
          </p:nvSpPr>
          <p:spPr bwMode="auto">
            <a:xfrm>
              <a:off x="43248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8" name="Rectangle 25"/>
            <p:cNvSpPr>
              <a:spLocks noChangeArrowheads="1"/>
            </p:cNvSpPr>
            <p:nvPr>
              <p:custDataLst>
                <p:tags r:id="rId115"/>
              </p:custDataLst>
            </p:nvPr>
          </p:nvSpPr>
          <p:spPr bwMode="auto">
            <a:xfrm>
              <a:off x="46296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9" name="Rectangle 26"/>
            <p:cNvSpPr>
              <a:spLocks noChangeArrowheads="1"/>
            </p:cNvSpPr>
            <p:nvPr>
              <p:custDataLst>
                <p:tags r:id="rId116"/>
              </p:custDataLst>
            </p:nvPr>
          </p:nvSpPr>
          <p:spPr bwMode="auto">
            <a:xfrm>
              <a:off x="49344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0" name="Rectangle 27"/>
            <p:cNvSpPr>
              <a:spLocks noChangeArrowheads="1"/>
            </p:cNvSpPr>
            <p:nvPr>
              <p:custDataLst>
                <p:tags r:id="rId117"/>
              </p:custDataLst>
            </p:nvPr>
          </p:nvSpPr>
          <p:spPr bwMode="auto">
            <a:xfrm>
              <a:off x="58488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1" name="Rectangle 28"/>
            <p:cNvSpPr>
              <a:spLocks noChangeArrowheads="1"/>
            </p:cNvSpPr>
            <p:nvPr>
              <p:custDataLst>
                <p:tags r:id="rId118"/>
              </p:custDataLst>
            </p:nvPr>
          </p:nvSpPr>
          <p:spPr bwMode="auto">
            <a:xfrm>
              <a:off x="61536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2" name="Rectangle 29"/>
            <p:cNvSpPr>
              <a:spLocks noChangeArrowheads="1"/>
            </p:cNvSpPr>
            <p:nvPr>
              <p:custDataLst>
                <p:tags r:id="rId119"/>
              </p:custDataLst>
            </p:nvPr>
          </p:nvSpPr>
          <p:spPr bwMode="auto">
            <a:xfrm>
              <a:off x="2800866" y="2300287"/>
              <a:ext cx="304800" cy="304800"/>
            </a:xfrm>
            <a:prstGeom prst="rect">
              <a:avLst/>
            </a:prstGeom>
            <a:solidFill>
              <a:schemeClr val="bg1"/>
            </a:solidFill>
            <a:ln w="3240">
              <a:solidFill>
                <a:srgbClr val="0000FF"/>
              </a:solidFill>
              <a:miter lim="800000"/>
              <a:headEnd/>
              <a:tailEnd/>
            </a:ln>
            <a:effectLst/>
          </p:spPr>
          <p:txBody>
            <a:bodyPr wrap="none" anchor="ctr"/>
            <a:lstStyle/>
            <a:p>
              <a:endParaRPr lang="en-US" dirty="0">
                <a:latin typeface="Lato" panose="020F0502020204030203" pitchFamily="34" charset="0"/>
              </a:endParaRPr>
            </a:p>
          </p:txBody>
        </p:sp>
        <p:sp>
          <p:nvSpPr>
            <p:cNvPr id="73" name="Rectangle 30"/>
            <p:cNvSpPr>
              <a:spLocks noChangeArrowheads="1"/>
            </p:cNvSpPr>
            <p:nvPr>
              <p:custDataLst>
                <p:tags r:id="rId120"/>
              </p:custDataLst>
            </p:nvPr>
          </p:nvSpPr>
          <p:spPr bwMode="auto">
            <a:xfrm>
              <a:off x="31056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4" name="Rectangle 31"/>
            <p:cNvSpPr>
              <a:spLocks noChangeArrowheads="1"/>
            </p:cNvSpPr>
            <p:nvPr>
              <p:custDataLst>
                <p:tags r:id="rId121"/>
              </p:custDataLst>
            </p:nvPr>
          </p:nvSpPr>
          <p:spPr bwMode="auto">
            <a:xfrm>
              <a:off x="34104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5" name="Rectangle 32"/>
            <p:cNvSpPr>
              <a:spLocks noChangeArrowheads="1"/>
            </p:cNvSpPr>
            <p:nvPr>
              <p:custDataLst>
                <p:tags r:id="rId122"/>
              </p:custDataLst>
            </p:nvPr>
          </p:nvSpPr>
          <p:spPr bwMode="auto">
            <a:xfrm>
              <a:off x="37152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6" name="Oval 43"/>
            <p:cNvSpPr>
              <a:spLocks noChangeArrowheads="1"/>
            </p:cNvSpPr>
            <p:nvPr>
              <p:custDataLst>
                <p:tags r:id="rId123"/>
              </p:custDataLst>
            </p:nvPr>
          </p:nvSpPr>
          <p:spPr bwMode="auto">
            <a:xfrm>
              <a:off x="2877066" y="23764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77" name="Oval 49"/>
            <p:cNvSpPr>
              <a:spLocks noChangeArrowheads="1"/>
            </p:cNvSpPr>
            <p:nvPr>
              <p:custDataLst>
                <p:tags r:id="rId124"/>
              </p:custDataLst>
            </p:nvPr>
          </p:nvSpPr>
          <p:spPr bwMode="auto">
            <a:xfrm flipV="1">
              <a:off x="3181866" y="237648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78" name="Rectangle 51"/>
            <p:cNvSpPr>
              <a:spLocks noChangeArrowheads="1"/>
            </p:cNvSpPr>
            <p:nvPr>
              <p:custDataLst>
                <p:tags r:id="rId125"/>
              </p:custDataLst>
            </p:nvPr>
          </p:nvSpPr>
          <p:spPr bwMode="auto">
            <a:xfrm>
              <a:off x="52392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9" name="Rectangle 52"/>
            <p:cNvSpPr>
              <a:spLocks noChangeArrowheads="1"/>
            </p:cNvSpPr>
            <p:nvPr>
              <p:custDataLst>
                <p:tags r:id="rId126"/>
              </p:custDataLst>
            </p:nvPr>
          </p:nvSpPr>
          <p:spPr bwMode="auto">
            <a:xfrm>
              <a:off x="55440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0" name="Oval 63"/>
            <p:cNvSpPr>
              <a:spLocks noChangeArrowheads="1"/>
            </p:cNvSpPr>
            <p:nvPr>
              <p:custDataLst>
                <p:tags r:id="rId127"/>
              </p:custDataLst>
            </p:nvPr>
          </p:nvSpPr>
          <p:spPr bwMode="auto">
            <a:xfrm>
              <a:off x="5315466" y="23764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1" name="Oval 69"/>
            <p:cNvSpPr>
              <a:spLocks noChangeArrowheads="1"/>
            </p:cNvSpPr>
            <p:nvPr>
              <p:custDataLst>
                <p:tags r:id="rId128"/>
              </p:custDataLst>
            </p:nvPr>
          </p:nvSpPr>
          <p:spPr bwMode="auto">
            <a:xfrm flipV="1">
              <a:off x="5620266" y="237648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9" name="Group 8"/>
          <p:cNvGrpSpPr/>
          <p:nvPr/>
        </p:nvGrpSpPr>
        <p:grpSpPr>
          <a:xfrm>
            <a:off x="644616" y="2291652"/>
            <a:ext cx="852997" cy="304800"/>
            <a:chOff x="644616" y="2286000"/>
            <a:chExt cx="852997" cy="304800"/>
          </a:xfrm>
        </p:grpSpPr>
        <p:sp>
          <p:nvSpPr>
            <p:cNvPr id="10" name="Rectangle 41"/>
            <p:cNvSpPr>
              <a:spLocks noChangeArrowheads="1"/>
            </p:cNvSpPr>
            <p:nvPr>
              <p:custDataLst>
                <p:tags r:id="rId110"/>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 name="Text Box 90"/>
            <p:cNvSpPr txBox="1">
              <a:spLocks noChangeArrowheads="1"/>
            </p:cNvSpPr>
            <p:nvPr>
              <p:custDataLst>
                <p:tags r:id="rId111"/>
              </p:custDataLst>
            </p:nvPr>
          </p:nvSpPr>
          <p:spPr bwMode="auto">
            <a:xfrm>
              <a:off x="644616" y="2286000"/>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sp>
        <p:nvSpPr>
          <p:cNvPr id="214" name="Freeform 14"/>
          <p:cNvSpPr>
            <a:spLocks/>
          </p:cNvSpPr>
          <p:nvPr>
            <p:custDataLst>
              <p:tags r:id="rId1"/>
            </p:custDataLst>
          </p:nvPr>
        </p:nvSpPr>
        <p:spPr bwMode="auto">
          <a:xfrm>
            <a:off x="1497613" y="2046287"/>
            <a:ext cx="5862637" cy="388938"/>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12" name="Group 11"/>
          <p:cNvGrpSpPr/>
          <p:nvPr/>
        </p:nvGrpSpPr>
        <p:grpSpPr>
          <a:xfrm>
            <a:off x="7365013" y="2212590"/>
            <a:ext cx="1065213" cy="762000"/>
            <a:chOff x="7365013" y="2209800"/>
            <a:chExt cx="1065213" cy="762000"/>
          </a:xfrm>
        </p:grpSpPr>
        <p:grpSp>
          <p:nvGrpSpPr>
            <p:cNvPr id="13" name="Group 42"/>
            <p:cNvGrpSpPr>
              <a:grpSpLocks/>
            </p:cNvGrpSpPr>
            <p:nvPr>
              <p:custDataLst>
                <p:tags r:id="rId102"/>
              </p:custDataLst>
            </p:nvPr>
          </p:nvGrpSpPr>
          <p:grpSpPr bwMode="auto">
            <a:xfrm>
              <a:off x="7365013" y="2209800"/>
              <a:ext cx="1065213" cy="455613"/>
              <a:chOff x="4560" y="1308"/>
              <a:chExt cx="671" cy="287"/>
            </a:xfrm>
          </p:grpSpPr>
          <p:sp>
            <p:nvSpPr>
              <p:cNvPr id="17" name="Rectangle 43"/>
              <p:cNvSpPr>
                <a:spLocks noChangeArrowheads="1"/>
              </p:cNvSpPr>
              <p:nvPr>
                <p:custDataLst>
                  <p:tags r:id="rId106"/>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8" name="Rectangle 44"/>
              <p:cNvSpPr>
                <a:spLocks noChangeArrowheads="1"/>
              </p:cNvSpPr>
              <p:nvPr>
                <p:custDataLst>
                  <p:tags r:id="rId107"/>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 name="Rectangle 45"/>
              <p:cNvSpPr>
                <a:spLocks noChangeArrowheads="1"/>
              </p:cNvSpPr>
              <p:nvPr>
                <p:custDataLst>
                  <p:tags r:id="rId108"/>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 name="Rectangle 46"/>
              <p:cNvSpPr>
                <a:spLocks noChangeArrowheads="1"/>
              </p:cNvSpPr>
              <p:nvPr>
                <p:custDataLst>
                  <p:tags r:id="rId109"/>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4" name="Line 48"/>
            <p:cNvSpPr>
              <a:spLocks noChangeShapeType="1"/>
            </p:cNvSpPr>
            <p:nvPr>
              <p:custDataLst>
                <p:tags r:id="rId103"/>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5" name="Oval 47"/>
            <p:cNvSpPr>
              <a:spLocks noChangeArrowheads="1"/>
            </p:cNvSpPr>
            <p:nvPr>
              <p:custDataLst>
                <p:tags r:id="rId104"/>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6" name="Oval 49"/>
            <p:cNvSpPr>
              <a:spLocks noChangeArrowheads="1"/>
            </p:cNvSpPr>
            <p:nvPr>
              <p:custDataLst>
                <p:tags r:id="rId105"/>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grpSp>
        <p:nvGrpSpPr>
          <p:cNvPr id="21" name="Group 20"/>
          <p:cNvGrpSpPr/>
          <p:nvPr/>
        </p:nvGrpSpPr>
        <p:grpSpPr>
          <a:xfrm>
            <a:off x="3877056" y="1427435"/>
            <a:ext cx="1057341" cy="861355"/>
            <a:chOff x="3877056" y="1424645"/>
            <a:chExt cx="1057341" cy="861355"/>
          </a:xfrm>
        </p:grpSpPr>
        <p:sp>
          <p:nvSpPr>
            <p:cNvPr id="22" name="Text Box 26"/>
            <p:cNvSpPr txBox="1">
              <a:spLocks noChangeArrowheads="1"/>
            </p:cNvSpPr>
            <p:nvPr>
              <p:custDataLst>
                <p:tags r:id="rId99"/>
              </p:custDataLst>
            </p:nvPr>
          </p:nvSpPr>
          <p:spPr bwMode="auto">
            <a:xfrm>
              <a:off x="3877056" y="1424645"/>
              <a:ext cx="105734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free( )</a:t>
              </a:r>
            </a:p>
          </p:txBody>
        </p:sp>
        <p:sp>
          <p:nvSpPr>
            <p:cNvPr id="23" name="Oval 27"/>
            <p:cNvSpPr>
              <a:spLocks noChangeArrowheads="1"/>
            </p:cNvSpPr>
            <p:nvPr>
              <p:custDataLst>
                <p:tags r:id="rId100"/>
              </p:custDataLst>
            </p:nvPr>
          </p:nvSpPr>
          <p:spPr bwMode="auto">
            <a:xfrm>
              <a:off x="4608512" y="1527048"/>
              <a:ext cx="152400" cy="152400"/>
            </a:xfrm>
            <a:prstGeom prst="ellipse">
              <a:avLst/>
            </a:prstGeom>
            <a:solidFill>
              <a:schemeClr val="tx1"/>
            </a:solidFill>
            <a:ln w="9525">
              <a:noFill/>
              <a:round/>
              <a:headEnd/>
              <a:tailEnd/>
            </a:ln>
            <a:effectLst/>
          </p:spPr>
          <p:txBody>
            <a:bodyPr wrap="none" anchor="ctr"/>
            <a:lstStyle/>
            <a:p>
              <a:endParaRPr lang="en-US" dirty="0">
                <a:latin typeface="Lato" panose="020F0502020204030203" pitchFamily="34" charset="0"/>
              </a:endParaRPr>
            </a:p>
          </p:txBody>
        </p:sp>
        <p:sp>
          <p:nvSpPr>
            <p:cNvPr id="24" name="Line 28"/>
            <p:cNvSpPr>
              <a:spLocks noChangeShapeType="1"/>
            </p:cNvSpPr>
            <p:nvPr>
              <p:custDataLst>
                <p:tags r:id="rId101"/>
              </p:custDataLst>
            </p:nvPr>
          </p:nvSpPr>
          <p:spPr bwMode="auto">
            <a:xfrm flipH="1">
              <a:off x="4149725" y="1600200"/>
              <a:ext cx="536575" cy="685800"/>
            </a:xfrm>
            <a:prstGeom prst="line">
              <a:avLst/>
            </a:prstGeom>
            <a:noFill/>
            <a:ln w="5724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25" name="Group 24"/>
          <p:cNvGrpSpPr/>
          <p:nvPr/>
        </p:nvGrpSpPr>
        <p:grpSpPr>
          <a:xfrm>
            <a:off x="2793013" y="1520825"/>
            <a:ext cx="1065213" cy="914400"/>
            <a:chOff x="2793013" y="1520825"/>
            <a:chExt cx="1065213" cy="914400"/>
          </a:xfrm>
        </p:grpSpPr>
        <p:grpSp>
          <p:nvGrpSpPr>
            <p:cNvPr id="26" name="Group 27"/>
            <p:cNvGrpSpPr>
              <a:grpSpLocks/>
            </p:cNvGrpSpPr>
            <p:nvPr>
              <p:custDataLst>
                <p:tags r:id="rId90"/>
              </p:custDataLst>
            </p:nvPr>
          </p:nvGrpSpPr>
          <p:grpSpPr bwMode="auto">
            <a:xfrm>
              <a:off x="2793013" y="1520825"/>
              <a:ext cx="1065213" cy="455612"/>
              <a:chOff x="1680" y="831"/>
              <a:chExt cx="671" cy="287"/>
            </a:xfrm>
          </p:grpSpPr>
          <p:sp>
            <p:nvSpPr>
              <p:cNvPr id="31" name="Rectangle 28"/>
              <p:cNvSpPr>
                <a:spLocks noChangeArrowheads="1"/>
              </p:cNvSpPr>
              <p:nvPr>
                <p:custDataLst>
                  <p:tags r:id="rId95"/>
                </p:custDataLst>
              </p:nvPr>
            </p:nvSpPr>
            <p:spPr bwMode="auto">
              <a:xfrm>
                <a:off x="1680"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9"/>
              <p:cNvSpPr>
                <a:spLocks noChangeArrowheads="1"/>
              </p:cNvSpPr>
              <p:nvPr>
                <p:custDataLst>
                  <p:tags r:id="rId96"/>
                </p:custDataLst>
              </p:nvPr>
            </p:nvSpPr>
            <p:spPr bwMode="auto">
              <a:xfrm>
                <a:off x="1872"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3" name="Rectangle 30"/>
              <p:cNvSpPr>
                <a:spLocks noChangeArrowheads="1"/>
              </p:cNvSpPr>
              <p:nvPr>
                <p:custDataLst>
                  <p:tags r:id="rId97"/>
                </p:custDataLst>
              </p:nvPr>
            </p:nvSpPr>
            <p:spPr bwMode="auto">
              <a:xfrm>
                <a:off x="2064"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4" name="Rectangle 31"/>
              <p:cNvSpPr>
                <a:spLocks noChangeArrowheads="1"/>
              </p:cNvSpPr>
              <p:nvPr>
                <p:custDataLst>
                  <p:tags r:id="rId98"/>
                </p:custDataLst>
              </p:nvPr>
            </p:nvSpPr>
            <p:spPr bwMode="auto">
              <a:xfrm>
                <a:off x="2160" y="831"/>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27" name="Oval 39"/>
            <p:cNvSpPr>
              <a:spLocks noChangeArrowheads="1"/>
            </p:cNvSpPr>
            <p:nvPr>
              <p:custDataLst>
                <p:tags r:id="rId91"/>
              </p:custDataLst>
            </p:nvPr>
          </p:nvSpPr>
          <p:spPr bwMode="auto">
            <a:xfrm>
              <a:off x="2869213" y="16732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28" name="Line 40"/>
            <p:cNvSpPr>
              <a:spLocks noChangeShapeType="1"/>
            </p:cNvSpPr>
            <p:nvPr>
              <p:custDataLst>
                <p:tags r:id="rId92"/>
              </p:custDataLst>
            </p:nvPr>
          </p:nvSpPr>
          <p:spPr bwMode="auto">
            <a:xfrm>
              <a:off x="2945413" y="174942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29" name="Line 44"/>
            <p:cNvSpPr>
              <a:spLocks noChangeShapeType="1"/>
            </p:cNvSpPr>
            <p:nvPr>
              <p:custDataLst>
                <p:tags r:id="rId93"/>
              </p:custDataLst>
            </p:nvPr>
          </p:nvSpPr>
          <p:spPr bwMode="auto">
            <a:xfrm flipV="1">
              <a:off x="3250213" y="1898650"/>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30" name="Oval 90"/>
            <p:cNvSpPr>
              <a:spLocks noChangeArrowheads="1"/>
            </p:cNvSpPr>
            <p:nvPr>
              <p:custDataLst>
                <p:tags r:id="rId94"/>
              </p:custDataLst>
            </p:nvPr>
          </p:nvSpPr>
          <p:spPr bwMode="auto">
            <a:xfrm flipV="1">
              <a:off x="3174013" y="16716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35" name="Group 34"/>
          <p:cNvGrpSpPr/>
          <p:nvPr/>
        </p:nvGrpSpPr>
        <p:grpSpPr>
          <a:xfrm>
            <a:off x="2793013" y="2435225"/>
            <a:ext cx="1065213" cy="912812"/>
            <a:chOff x="2793013" y="2435225"/>
            <a:chExt cx="1065213" cy="912812"/>
          </a:xfrm>
        </p:grpSpPr>
        <p:grpSp>
          <p:nvGrpSpPr>
            <p:cNvPr id="36" name="Group 32"/>
            <p:cNvGrpSpPr>
              <a:grpSpLocks/>
            </p:cNvGrpSpPr>
            <p:nvPr>
              <p:custDataLst>
                <p:tags r:id="rId81"/>
              </p:custDataLst>
            </p:nvPr>
          </p:nvGrpSpPr>
          <p:grpSpPr bwMode="auto">
            <a:xfrm>
              <a:off x="2793013" y="2892425"/>
              <a:ext cx="1065213" cy="455612"/>
              <a:chOff x="1680" y="1695"/>
              <a:chExt cx="671" cy="287"/>
            </a:xfrm>
          </p:grpSpPr>
          <p:sp>
            <p:nvSpPr>
              <p:cNvPr id="41" name="Rectangle 33"/>
              <p:cNvSpPr>
                <a:spLocks noChangeArrowheads="1"/>
              </p:cNvSpPr>
              <p:nvPr>
                <p:custDataLst>
                  <p:tags r:id="rId86"/>
                </p:custDataLst>
              </p:nvPr>
            </p:nvSpPr>
            <p:spPr bwMode="auto">
              <a:xfrm>
                <a:off x="1680"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2" name="Rectangle 34"/>
              <p:cNvSpPr>
                <a:spLocks noChangeArrowheads="1"/>
              </p:cNvSpPr>
              <p:nvPr>
                <p:custDataLst>
                  <p:tags r:id="rId87"/>
                </p:custDataLst>
              </p:nvPr>
            </p:nvSpPr>
            <p:spPr bwMode="auto">
              <a:xfrm>
                <a:off x="1872"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3" name="Rectangle 35"/>
              <p:cNvSpPr>
                <a:spLocks noChangeArrowheads="1"/>
              </p:cNvSpPr>
              <p:nvPr>
                <p:custDataLst>
                  <p:tags r:id="rId88"/>
                </p:custDataLst>
              </p:nvPr>
            </p:nvSpPr>
            <p:spPr bwMode="auto">
              <a:xfrm>
                <a:off x="2064"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4" name="Rectangle 36"/>
              <p:cNvSpPr>
                <a:spLocks noChangeArrowheads="1"/>
              </p:cNvSpPr>
              <p:nvPr>
                <p:custDataLst>
                  <p:tags r:id="rId89"/>
                </p:custDataLst>
              </p:nvPr>
            </p:nvSpPr>
            <p:spPr bwMode="auto">
              <a:xfrm>
                <a:off x="2160" y="1695"/>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37" name="Line 38"/>
            <p:cNvSpPr>
              <a:spLocks noChangeShapeType="1"/>
            </p:cNvSpPr>
            <p:nvPr>
              <p:custDataLst>
                <p:tags r:id="rId82"/>
              </p:custDataLst>
            </p:nvPr>
          </p:nvSpPr>
          <p:spPr bwMode="auto">
            <a:xfrm>
              <a:off x="2945413" y="243522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38" name="Oval 41"/>
            <p:cNvSpPr>
              <a:spLocks noChangeArrowheads="1"/>
            </p:cNvSpPr>
            <p:nvPr>
              <p:custDataLst>
                <p:tags r:id="rId83"/>
              </p:custDataLst>
            </p:nvPr>
          </p:nvSpPr>
          <p:spPr bwMode="auto">
            <a:xfrm flipV="1">
              <a:off x="3174013" y="30432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39" name="Line 42"/>
            <p:cNvSpPr>
              <a:spLocks noChangeShapeType="1"/>
            </p:cNvSpPr>
            <p:nvPr>
              <p:custDataLst>
                <p:tags r:id="rId84"/>
              </p:custDataLst>
            </p:nvPr>
          </p:nvSpPr>
          <p:spPr bwMode="auto">
            <a:xfrm flipV="1">
              <a:off x="3250213" y="2584450"/>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40" name="Oval 87"/>
            <p:cNvSpPr>
              <a:spLocks noChangeArrowheads="1"/>
            </p:cNvSpPr>
            <p:nvPr>
              <p:custDataLst>
                <p:tags r:id="rId85"/>
              </p:custDataLst>
            </p:nvPr>
          </p:nvSpPr>
          <p:spPr bwMode="auto">
            <a:xfrm>
              <a:off x="2869213" y="30448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45" name="Group 44"/>
          <p:cNvGrpSpPr/>
          <p:nvPr/>
        </p:nvGrpSpPr>
        <p:grpSpPr>
          <a:xfrm>
            <a:off x="5231413" y="1524000"/>
            <a:ext cx="1065213" cy="1827213"/>
            <a:chOff x="5231413" y="1524000"/>
            <a:chExt cx="1065213" cy="1827213"/>
          </a:xfrm>
        </p:grpSpPr>
        <p:grpSp>
          <p:nvGrpSpPr>
            <p:cNvPr id="46" name="Group 23"/>
            <p:cNvGrpSpPr>
              <a:grpSpLocks/>
            </p:cNvGrpSpPr>
            <p:nvPr>
              <p:custDataLst>
                <p:tags r:id="rId63"/>
              </p:custDataLst>
            </p:nvPr>
          </p:nvGrpSpPr>
          <p:grpSpPr bwMode="auto">
            <a:xfrm>
              <a:off x="5231413" y="1524000"/>
              <a:ext cx="1065213" cy="455613"/>
              <a:chOff x="3216" y="876"/>
              <a:chExt cx="671" cy="287"/>
            </a:xfrm>
          </p:grpSpPr>
          <p:sp>
            <p:nvSpPr>
              <p:cNvPr id="60" name="Rectangle 24"/>
              <p:cNvSpPr>
                <a:spLocks noChangeArrowheads="1"/>
              </p:cNvSpPr>
              <p:nvPr>
                <p:custDataLst>
                  <p:tags r:id="rId77"/>
                </p:custDataLst>
              </p:nvPr>
            </p:nvSpPr>
            <p:spPr bwMode="auto">
              <a:xfrm>
                <a:off x="3216"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1" name="Rectangle 25"/>
              <p:cNvSpPr>
                <a:spLocks noChangeArrowheads="1"/>
              </p:cNvSpPr>
              <p:nvPr>
                <p:custDataLst>
                  <p:tags r:id="rId78"/>
                </p:custDataLst>
              </p:nvPr>
            </p:nvSpPr>
            <p:spPr bwMode="auto">
              <a:xfrm>
                <a:off x="3408"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2" name="Rectangle 26"/>
              <p:cNvSpPr>
                <a:spLocks noChangeArrowheads="1"/>
              </p:cNvSpPr>
              <p:nvPr>
                <p:custDataLst>
                  <p:tags r:id="rId79"/>
                </p:custDataLst>
              </p:nvPr>
            </p:nvSpPr>
            <p:spPr bwMode="auto">
              <a:xfrm>
                <a:off x="3600"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3" name="Rectangle 27"/>
              <p:cNvSpPr>
                <a:spLocks noChangeArrowheads="1"/>
              </p:cNvSpPr>
              <p:nvPr>
                <p:custDataLst>
                  <p:tags r:id="rId80"/>
                </p:custDataLst>
              </p:nvPr>
            </p:nvSpPr>
            <p:spPr bwMode="auto">
              <a:xfrm>
                <a:off x="3696" y="876"/>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47" name="Group 28"/>
            <p:cNvGrpSpPr>
              <a:grpSpLocks/>
            </p:cNvGrpSpPr>
            <p:nvPr>
              <p:custDataLst>
                <p:tags r:id="rId64"/>
              </p:custDataLst>
            </p:nvPr>
          </p:nvGrpSpPr>
          <p:grpSpPr bwMode="auto">
            <a:xfrm>
              <a:off x="5231413" y="2895600"/>
              <a:ext cx="1065213" cy="455613"/>
              <a:chOff x="3216" y="1740"/>
              <a:chExt cx="671" cy="287"/>
            </a:xfrm>
          </p:grpSpPr>
          <p:sp>
            <p:nvSpPr>
              <p:cNvPr id="56" name="Rectangle 29"/>
              <p:cNvSpPr>
                <a:spLocks noChangeArrowheads="1"/>
              </p:cNvSpPr>
              <p:nvPr>
                <p:custDataLst>
                  <p:tags r:id="rId73"/>
                </p:custDataLst>
              </p:nvPr>
            </p:nvSpPr>
            <p:spPr bwMode="auto">
              <a:xfrm>
                <a:off x="3216"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7" name="Rectangle 30"/>
              <p:cNvSpPr>
                <a:spLocks noChangeArrowheads="1"/>
              </p:cNvSpPr>
              <p:nvPr>
                <p:custDataLst>
                  <p:tags r:id="rId74"/>
                </p:custDataLst>
              </p:nvPr>
            </p:nvSpPr>
            <p:spPr bwMode="auto">
              <a:xfrm>
                <a:off x="3408"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8" name="Rectangle 31"/>
              <p:cNvSpPr>
                <a:spLocks noChangeArrowheads="1"/>
              </p:cNvSpPr>
              <p:nvPr>
                <p:custDataLst>
                  <p:tags r:id="rId75"/>
                </p:custDataLst>
              </p:nvPr>
            </p:nvSpPr>
            <p:spPr bwMode="auto">
              <a:xfrm>
                <a:off x="3600"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9" name="Rectangle 32"/>
              <p:cNvSpPr>
                <a:spLocks noChangeArrowheads="1"/>
              </p:cNvSpPr>
              <p:nvPr>
                <p:custDataLst>
                  <p:tags r:id="rId76"/>
                </p:custDataLst>
              </p:nvPr>
            </p:nvSpPr>
            <p:spPr bwMode="auto">
              <a:xfrm>
                <a:off x="3696" y="174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48" name="Line 34"/>
            <p:cNvSpPr>
              <a:spLocks noChangeShapeType="1"/>
            </p:cNvSpPr>
            <p:nvPr>
              <p:custDataLst>
                <p:tags r:id="rId65"/>
              </p:custDataLst>
            </p:nvPr>
          </p:nvSpPr>
          <p:spPr bwMode="auto">
            <a:xfrm>
              <a:off x="53838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49" name="Oval 35"/>
            <p:cNvSpPr>
              <a:spLocks noChangeArrowheads="1"/>
            </p:cNvSpPr>
            <p:nvPr>
              <p:custDataLst>
                <p:tags r:id="rId66"/>
              </p:custDataLst>
            </p:nvPr>
          </p:nvSpPr>
          <p:spPr bwMode="auto">
            <a:xfrm>
              <a:off x="5307613" y="16764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50" name="Line 36"/>
            <p:cNvSpPr>
              <a:spLocks noChangeShapeType="1"/>
            </p:cNvSpPr>
            <p:nvPr>
              <p:custDataLst>
                <p:tags r:id="rId67"/>
              </p:custDataLst>
            </p:nvPr>
          </p:nvSpPr>
          <p:spPr bwMode="auto">
            <a:xfrm>
              <a:off x="5383813" y="17526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51" name="Oval 37"/>
            <p:cNvSpPr>
              <a:spLocks noChangeArrowheads="1"/>
            </p:cNvSpPr>
            <p:nvPr>
              <p:custDataLst>
                <p:tags r:id="rId68"/>
              </p:custDataLst>
            </p:nvPr>
          </p:nvSpPr>
          <p:spPr bwMode="auto">
            <a:xfrm flipV="1">
              <a:off x="5612413" y="30480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52" name="Line 38"/>
            <p:cNvSpPr>
              <a:spLocks noChangeShapeType="1"/>
            </p:cNvSpPr>
            <p:nvPr>
              <p:custDataLst>
                <p:tags r:id="rId69"/>
              </p:custDataLst>
            </p:nvPr>
          </p:nvSpPr>
          <p:spPr bwMode="auto">
            <a:xfrm flipV="1">
              <a:off x="5688613" y="2589213"/>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3" name="Line 40"/>
            <p:cNvSpPr>
              <a:spLocks noChangeShapeType="1"/>
            </p:cNvSpPr>
            <p:nvPr>
              <p:custDataLst>
                <p:tags r:id="rId70"/>
              </p:custDataLst>
            </p:nvPr>
          </p:nvSpPr>
          <p:spPr bwMode="auto">
            <a:xfrm flipV="1">
              <a:off x="5688613" y="1903413"/>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4" name="Oval 86"/>
            <p:cNvSpPr>
              <a:spLocks noChangeArrowheads="1"/>
            </p:cNvSpPr>
            <p:nvPr>
              <p:custDataLst>
                <p:tags r:id="rId71"/>
              </p:custDataLst>
            </p:nvPr>
          </p:nvSpPr>
          <p:spPr bwMode="auto">
            <a:xfrm>
              <a:off x="5307613" y="30480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55" name="Oval 89"/>
            <p:cNvSpPr>
              <a:spLocks noChangeArrowheads="1"/>
            </p:cNvSpPr>
            <p:nvPr>
              <p:custDataLst>
                <p:tags r:id="rId72"/>
              </p:custDataLst>
            </p:nvPr>
          </p:nvSpPr>
          <p:spPr bwMode="auto">
            <a:xfrm flipV="1">
              <a:off x="5612413" y="16764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82" name="Group 81"/>
          <p:cNvGrpSpPr/>
          <p:nvPr/>
        </p:nvGrpSpPr>
        <p:grpSpPr>
          <a:xfrm>
            <a:off x="393192" y="4462400"/>
            <a:ext cx="8366760" cy="2130425"/>
            <a:chOff x="393192" y="4498975"/>
            <a:chExt cx="8366760" cy="2130425"/>
          </a:xfrm>
        </p:grpSpPr>
        <p:sp>
          <p:nvSpPr>
            <p:cNvPr id="83" name="Rectangle 96"/>
            <p:cNvSpPr>
              <a:spLocks noChangeArrowheads="1"/>
            </p:cNvSpPr>
            <p:nvPr>
              <p:custDataLst>
                <p:tags r:id="rId61"/>
              </p:custDataLst>
            </p:nvPr>
          </p:nvSpPr>
          <p:spPr bwMode="auto">
            <a:xfrm>
              <a:off x="393192" y="4498975"/>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84" name="Text Box 64"/>
            <p:cNvSpPr txBox="1">
              <a:spLocks noChangeArrowheads="1"/>
            </p:cNvSpPr>
            <p:nvPr>
              <p:custDataLst>
                <p:tags r:id="rId62"/>
              </p:custDataLst>
            </p:nvPr>
          </p:nvSpPr>
          <p:spPr bwMode="auto">
            <a:xfrm>
              <a:off x="393192" y="4498975"/>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a:t>
              </a:r>
            </a:p>
          </p:txBody>
        </p:sp>
      </p:grpSp>
      <p:grpSp>
        <p:nvGrpSpPr>
          <p:cNvPr id="85" name="Group 84"/>
          <p:cNvGrpSpPr/>
          <p:nvPr/>
        </p:nvGrpSpPr>
        <p:grpSpPr>
          <a:xfrm>
            <a:off x="638510" y="5527613"/>
            <a:ext cx="859103" cy="309245"/>
            <a:chOff x="638510" y="5527675"/>
            <a:chExt cx="859103" cy="309245"/>
          </a:xfrm>
        </p:grpSpPr>
        <p:sp>
          <p:nvSpPr>
            <p:cNvPr id="86" name="Rectangle 41"/>
            <p:cNvSpPr>
              <a:spLocks noChangeArrowheads="1"/>
            </p:cNvSpPr>
            <p:nvPr>
              <p:custDataLst>
                <p:tags r:id="rId59"/>
              </p:custDataLst>
            </p:nvPr>
          </p:nvSpPr>
          <p:spPr bwMode="auto">
            <a:xfrm>
              <a:off x="1192813" y="553212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7" name="Text Box 90"/>
            <p:cNvSpPr txBox="1">
              <a:spLocks noChangeArrowheads="1"/>
            </p:cNvSpPr>
            <p:nvPr>
              <p:custDataLst>
                <p:tags r:id="rId60"/>
              </p:custDataLst>
            </p:nvPr>
          </p:nvSpPr>
          <p:spPr bwMode="auto">
            <a:xfrm>
              <a:off x="638510" y="5527675"/>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88" name="Group 87"/>
          <p:cNvGrpSpPr/>
          <p:nvPr/>
        </p:nvGrpSpPr>
        <p:grpSpPr>
          <a:xfrm>
            <a:off x="7365013" y="5452810"/>
            <a:ext cx="1065213" cy="762000"/>
            <a:chOff x="7365013" y="5451475"/>
            <a:chExt cx="1065213" cy="762000"/>
          </a:xfrm>
        </p:grpSpPr>
        <p:grpSp>
          <p:nvGrpSpPr>
            <p:cNvPr id="89" name="Group 74"/>
            <p:cNvGrpSpPr>
              <a:grpSpLocks/>
            </p:cNvGrpSpPr>
            <p:nvPr>
              <p:custDataLst>
                <p:tags r:id="rId51"/>
              </p:custDataLst>
            </p:nvPr>
          </p:nvGrpSpPr>
          <p:grpSpPr bwMode="auto">
            <a:xfrm>
              <a:off x="7365013" y="5451475"/>
              <a:ext cx="1065213" cy="455613"/>
              <a:chOff x="4560" y="3350"/>
              <a:chExt cx="671" cy="287"/>
            </a:xfrm>
          </p:grpSpPr>
          <p:sp>
            <p:nvSpPr>
              <p:cNvPr id="93" name="Rectangle 75"/>
              <p:cNvSpPr>
                <a:spLocks noChangeArrowheads="1"/>
              </p:cNvSpPr>
              <p:nvPr>
                <p:custDataLst>
                  <p:tags r:id="rId55"/>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4" name="Rectangle 76"/>
              <p:cNvSpPr>
                <a:spLocks noChangeArrowheads="1"/>
              </p:cNvSpPr>
              <p:nvPr>
                <p:custDataLst>
                  <p:tags r:id="rId56"/>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5" name="Rectangle 77"/>
              <p:cNvSpPr>
                <a:spLocks noChangeArrowheads="1"/>
              </p:cNvSpPr>
              <p:nvPr>
                <p:custDataLst>
                  <p:tags r:id="rId57"/>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6" name="Rectangle 78"/>
              <p:cNvSpPr>
                <a:spLocks noChangeArrowheads="1"/>
              </p:cNvSpPr>
              <p:nvPr>
                <p:custDataLst>
                  <p:tags r:id="rId58"/>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90" name="Oval 79"/>
            <p:cNvSpPr>
              <a:spLocks noChangeArrowheads="1"/>
            </p:cNvSpPr>
            <p:nvPr>
              <p:custDataLst>
                <p:tags r:id="rId52"/>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91" name="Line 80"/>
            <p:cNvSpPr>
              <a:spLocks noChangeShapeType="1"/>
            </p:cNvSpPr>
            <p:nvPr>
              <p:custDataLst>
                <p:tags r:id="rId53"/>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92" name="Oval 81"/>
            <p:cNvSpPr>
              <a:spLocks noChangeArrowheads="1"/>
            </p:cNvSpPr>
            <p:nvPr>
              <p:custDataLst>
                <p:tags r:id="rId54"/>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144" name="Group 143"/>
          <p:cNvGrpSpPr/>
          <p:nvPr/>
        </p:nvGrpSpPr>
        <p:grpSpPr>
          <a:xfrm>
            <a:off x="2793013" y="6135624"/>
            <a:ext cx="1065213" cy="455613"/>
            <a:chOff x="2793013" y="6097587"/>
            <a:chExt cx="1065213" cy="455613"/>
          </a:xfrm>
        </p:grpSpPr>
        <p:grpSp>
          <p:nvGrpSpPr>
            <p:cNvPr id="145" name="Group 2"/>
            <p:cNvGrpSpPr>
              <a:grpSpLocks/>
            </p:cNvGrpSpPr>
            <p:nvPr>
              <p:custDataLst>
                <p:tags r:id="rId44"/>
              </p:custDataLst>
            </p:nvPr>
          </p:nvGrpSpPr>
          <p:grpSpPr bwMode="auto">
            <a:xfrm>
              <a:off x="2793013" y="6097587"/>
              <a:ext cx="1065213" cy="455613"/>
              <a:chOff x="1680" y="3714"/>
              <a:chExt cx="671" cy="287"/>
            </a:xfrm>
          </p:grpSpPr>
          <p:sp>
            <p:nvSpPr>
              <p:cNvPr id="148" name="Rectangle 3"/>
              <p:cNvSpPr>
                <a:spLocks noChangeArrowheads="1"/>
              </p:cNvSpPr>
              <p:nvPr>
                <p:custDataLst>
                  <p:tags r:id="rId47"/>
                </p:custDataLst>
              </p:nvPr>
            </p:nvSpPr>
            <p:spPr bwMode="auto">
              <a:xfrm>
                <a:off x="1680"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49" name="Rectangle 4"/>
              <p:cNvSpPr>
                <a:spLocks noChangeArrowheads="1"/>
              </p:cNvSpPr>
              <p:nvPr>
                <p:custDataLst>
                  <p:tags r:id="rId48"/>
                </p:custDataLst>
              </p:nvPr>
            </p:nvSpPr>
            <p:spPr bwMode="auto">
              <a:xfrm>
                <a:off x="1872"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0" name="Rectangle 5"/>
              <p:cNvSpPr>
                <a:spLocks noChangeArrowheads="1"/>
              </p:cNvSpPr>
              <p:nvPr>
                <p:custDataLst>
                  <p:tags r:id="rId49"/>
                </p:custDataLst>
              </p:nvPr>
            </p:nvSpPr>
            <p:spPr bwMode="auto">
              <a:xfrm>
                <a:off x="2064"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1" name="Rectangle 6"/>
              <p:cNvSpPr>
                <a:spLocks noChangeArrowheads="1"/>
              </p:cNvSpPr>
              <p:nvPr>
                <p:custDataLst>
                  <p:tags r:id="rId50"/>
                </p:custDataLst>
              </p:nvPr>
            </p:nvSpPr>
            <p:spPr bwMode="auto">
              <a:xfrm>
                <a:off x="2160" y="3714"/>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46" name="Oval 71"/>
            <p:cNvSpPr>
              <a:spLocks noChangeArrowheads="1"/>
            </p:cNvSpPr>
            <p:nvPr>
              <p:custDataLst>
                <p:tags r:id="rId45"/>
              </p:custDataLst>
            </p:nvPr>
          </p:nvSpPr>
          <p:spPr bwMode="auto">
            <a:xfrm flipV="1">
              <a:off x="3174013" y="62484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147" name="Oval 88"/>
            <p:cNvSpPr>
              <a:spLocks noChangeArrowheads="1"/>
            </p:cNvSpPr>
            <p:nvPr>
              <p:custDataLst>
                <p:tags r:id="rId46"/>
              </p:custDataLst>
            </p:nvPr>
          </p:nvSpPr>
          <p:spPr bwMode="auto">
            <a:xfrm>
              <a:off x="2869213" y="62499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152" name="Group 151"/>
          <p:cNvGrpSpPr/>
          <p:nvPr/>
        </p:nvGrpSpPr>
        <p:grpSpPr>
          <a:xfrm>
            <a:off x="2793013" y="4769386"/>
            <a:ext cx="1065213" cy="455613"/>
            <a:chOff x="2793013" y="4725987"/>
            <a:chExt cx="1065213" cy="455613"/>
          </a:xfrm>
        </p:grpSpPr>
        <p:grpSp>
          <p:nvGrpSpPr>
            <p:cNvPr id="153" name="Group 8"/>
            <p:cNvGrpSpPr>
              <a:grpSpLocks/>
            </p:cNvGrpSpPr>
            <p:nvPr>
              <p:custDataLst>
                <p:tags r:id="rId37"/>
              </p:custDataLst>
            </p:nvPr>
          </p:nvGrpSpPr>
          <p:grpSpPr bwMode="auto">
            <a:xfrm>
              <a:off x="2793013" y="4725987"/>
              <a:ext cx="1065213" cy="455613"/>
              <a:chOff x="1680" y="2850"/>
              <a:chExt cx="671" cy="287"/>
            </a:xfrm>
          </p:grpSpPr>
          <p:sp>
            <p:nvSpPr>
              <p:cNvPr id="156" name="Rectangle 9"/>
              <p:cNvSpPr>
                <a:spLocks noChangeArrowheads="1"/>
              </p:cNvSpPr>
              <p:nvPr>
                <p:custDataLst>
                  <p:tags r:id="rId40"/>
                </p:custDataLst>
              </p:nvPr>
            </p:nvSpPr>
            <p:spPr bwMode="auto">
              <a:xfrm>
                <a:off x="1680"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7" name="Rectangle 10"/>
              <p:cNvSpPr>
                <a:spLocks noChangeArrowheads="1"/>
              </p:cNvSpPr>
              <p:nvPr>
                <p:custDataLst>
                  <p:tags r:id="rId41"/>
                </p:custDataLst>
              </p:nvPr>
            </p:nvSpPr>
            <p:spPr bwMode="auto">
              <a:xfrm>
                <a:off x="1872"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8" name="Rectangle 11"/>
              <p:cNvSpPr>
                <a:spLocks noChangeArrowheads="1"/>
              </p:cNvSpPr>
              <p:nvPr>
                <p:custDataLst>
                  <p:tags r:id="rId42"/>
                </p:custDataLst>
              </p:nvPr>
            </p:nvSpPr>
            <p:spPr bwMode="auto">
              <a:xfrm>
                <a:off x="2064"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9" name="Rectangle 12"/>
              <p:cNvSpPr>
                <a:spLocks noChangeArrowheads="1"/>
              </p:cNvSpPr>
              <p:nvPr>
                <p:custDataLst>
                  <p:tags r:id="rId43"/>
                </p:custDataLst>
              </p:nvPr>
            </p:nvSpPr>
            <p:spPr bwMode="auto">
              <a:xfrm>
                <a:off x="2160" y="28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54" name="Oval 70"/>
            <p:cNvSpPr>
              <a:spLocks noChangeArrowheads="1"/>
            </p:cNvSpPr>
            <p:nvPr>
              <p:custDataLst>
                <p:tags r:id="rId38"/>
              </p:custDataLst>
            </p:nvPr>
          </p:nvSpPr>
          <p:spPr bwMode="auto">
            <a:xfrm>
              <a:off x="2869213" y="48783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55" name="Oval 89"/>
            <p:cNvSpPr>
              <a:spLocks noChangeArrowheads="1"/>
            </p:cNvSpPr>
            <p:nvPr>
              <p:custDataLst>
                <p:tags r:id="rId39"/>
              </p:custDataLst>
            </p:nvPr>
          </p:nvSpPr>
          <p:spPr bwMode="auto">
            <a:xfrm flipV="1">
              <a:off x="3174013" y="48768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207" name="Line 7"/>
          <p:cNvSpPr>
            <a:spLocks noChangeShapeType="1"/>
          </p:cNvSpPr>
          <p:nvPr>
            <p:custDataLst>
              <p:tags r:id="rId2"/>
            </p:custDataLst>
          </p:nvPr>
        </p:nvSpPr>
        <p:spPr bwMode="auto">
          <a:xfrm flipV="1">
            <a:off x="3246120" y="5148072"/>
            <a:ext cx="1588" cy="12223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grpSp>
        <p:nvGrpSpPr>
          <p:cNvPr id="199" name="Group 198"/>
          <p:cNvGrpSpPr/>
          <p:nvPr/>
        </p:nvGrpSpPr>
        <p:grpSpPr>
          <a:xfrm>
            <a:off x="5231413" y="4765675"/>
            <a:ext cx="1065213" cy="455613"/>
            <a:chOff x="5231413" y="4765675"/>
            <a:chExt cx="1065213" cy="455613"/>
          </a:xfrm>
        </p:grpSpPr>
        <p:grpSp>
          <p:nvGrpSpPr>
            <p:cNvPr id="200" name="Group 65"/>
            <p:cNvGrpSpPr>
              <a:grpSpLocks/>
            </p:cNvGrpSpPr>
            <p:nvPr>
              <p:custDataLst>
                <p:tags r:id="rId30"/>
              </p:custDataLst>
            </p:nvPr>
          </p:nvGrpSpPr>
          <p:grpSpPr bwMode="auto">
            <a:xfrm>
              <a:off x="5231413" y="4765675"/>
              <a:ext cx="1065213" cy="455613"/>
              <a:chOff x="3216" y="2918"/>
              <a:chExt cx="671" cy="287"/>
            </a:xfrm>
          </p:grpSpPr>
          <p:sp>
            <p:nvSpPr>
              <p:cNvPr id="203" name="Rectangle 66"/>
              <p:cNvSpPr>
                <a:spLocks noChangeArrowheads="1"/>
              </p:cNvSpPr>
              <p:nvPr>
                <p:custDataLst>
                  <p:tags r:id="rId33"/>
                </p:custDataLst>
              </p:nvPr>
            </p:nvSpPr>
            <p:spPr bwMode="auto">
              <a:xfrm>
                <a:off x="3216"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4" name="Rectangle 67"/>
              <p:cNvSpPr>
                <a:spLocks noChangeArrowheads="1"/>
              </p:cNvSpPr>
              <p:nvPr>
                <p:custDataLst>
                  <p:tags r:id="rId34"/>
                </p:custDataLst>
              </p:nvPr>
            </p:nvSpPr>
            <p:spPr bwMode="auto">
              <a:xfrm>
                <a:off x="3408"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5" name="Rectangle 68"/>
              <p:cNvSpPr>
                <a:spLocks noChangeArrowheads="1"/>
              </p:cNvSpPr>
              <p:nvPr>
                <p:custDataLst>
                  <p:tags r:id="rId35"/>
                </p:custDataLst>
              </p:nvPr>
            </p:nvSpPr>
            <p:spPr bwMode="auto">
              <a:xfrm>
                <a:off x="3600"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6" name="Rectangle 69"/>
              <p:cNvSpPr>
                <a:spLocks noChangeArrowheads="1"/>
              </p:cNvSpPr>
              <p:nvPr>
                <p:custDataLst>
                  <p:tags r:id="rId36"/>
                </p:custDataLst>
              </p:nvPr>
            </p:nvSpPr>
            <p:spPr bwMode="auto">
              <a:xfrm>
                <a:off x="3696" y="291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201" name="Oval 70"/>
            <p:cNvSpPr>
              <a:spLocks noChangeArrowheads="1"/>
            </p:cNvSpPr>
            <p:nvPr>
              <p:custDataLst>
                <p:tags r:id="rId31"/>
              </p:custDataLst>
            </p:nvPr>
          </p:nvSpPr>
          <p:spPr bwMode="auto">
            <a:xfrm>
              <a:off x="5307613" y="49180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202" name="Oval 88"/>
            <p:cNvSpPr>
              <a:spLocks noChangeArrowheads="1"/>
            </p:cNvSpPr>
            <p:nvPr>
              <p:custDataLst>
                <p:tags r:id="rId32"/>
              </p:custDataLst>
            </p:nvPr>
          </p:nvSpPr>
          <p:spPr bwMode="auto">
            <a:xfrm flipV="1">
              <a:off x="5612413" y="4916488"/>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208" name="Line 13"/>
          <p:cNvSpPr>
            <a:spLocks noChangeShapeType="1"/>
          </p:cNvSpPr>
          <p:nvPr>
            <p:custDataLst>
              <p:tags r:id="rId3"/>
            </p:custDataLst>
          </p:nvPr>
        </p:nvSpPr>
        <p:spPr bwMode="auto">
          <a:xfrm>
            <a:off x="2944368" y="5001768"/>
            <a:ext cx="1588" cy="12192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210" name="Line 103"/>
          <p:cNvSpPr>
            <a:spLocks noChangeShapeType="1"/>
          </p:cNvSpPr>
          <p:nvPr>
            <p:custDataLst>
              <p:tags r:id="rId4"/>
            </p:custDataLst>
          </p:nvPr>
        </p:nvSpPr>
        <p:spPr bwMode="auto">
          <a:xfrm>
            <a:off x="5385816" y="5001768"/>
            <a:ext cx="1588" cy="12192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grpSp>
        <p:nvGrpSpPr>
          <p:cNvPr id="191" name="Group 190"/>
          <p:cNvGrpSpPr/>
          <p:nvPr/>
        </p:nvGrpSpPr>
        <p:grpSpPr>
          <a:xfrm>
            <a:off x="5230870" y="6139740"/>
            <a:ext cx="1065213" cy="455613"/>
            <a:chOff x="5231413" y="6137275"/>
            <a:chExt cx="1065213" cy="455613"/>
          </a:xfrm>
        </p:grpSpPr>
        <p:grpSp>
          <p:nvGrpSpPr>
            <p:cNvPr id="192" name="Group 2"/>
            <p:cNvGrpSpPr>
              <a:grpSpLocks/>
            </p:cNvGrpSpPr>
            <p:nvPr>
              <p:custDataLst>
                <p:tags r:id="rId23"/>
              </p:custDataLst>
            </p:nvPr>
          </p:nvGrpSpPr>
          <p:grpSpPr bwMode="auto">
            <a:xfrm>
              <a:off x="5231413" y="6137275"/>
              <a:ext cx="1065213" cy="455613"/>
              <a:chOff x="3216" y="3782"/>
              <a:chExt cx="671" cy="287"/>
            </a:xfrm>
          </p:grpSpPr>
          <p:sp>
            <p:nvSpPr>
              <p:cNvPr id="195" name="Rectangle 3"/>
              <p:cNvSpPr>
                <a:spLocks noChangeArrowheads="1"/>
              </p:cNvSpPr>
              <p:nvPr>
                <p:custDataLst>
                  <p:tags r:id="rId26"/>
                </p:custDataLst>
              </p:nvPr>
            </p:nvSpPr>
            <p:spPr bwMode="auto">
              <a:xfrm>
                <a:off x="3216"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6" name="Rectangle 4"/>
              <p:cNvSpPr>
                <a:spLocks noChangeArrowheads="1"/>
              </p:cNvSpPr>
              <p:nvPr>
                <p:custDataLst>
                  <p:tags r:id="rId27"/>
                </p:custDataLst>
              </p:nvPr>
            </p:nvSpPr>
            <p:spPr bwMode="auto">
              <a:xfrm>
                <a:off x="3408"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7" name="Rectangle 5"/>
              <p:cNvSpPr>
                <a:spLocks noChangeArrowheads="1"/>
              </p:cNvSpPr>
              <p:nvPr>
                <p:custDataLst>
                  <p:tags r:id="rId28"/>
                </p:custDataLst>
              </p:nvPr>
            </p:nvSpPr>
            <p:spPr bwMode="auto">
              <a:xfrm>
                <a:off x="3600"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8" name="Rectangle 6"/>
              <p:cNvSpPr>
                <a:spLocks noChangeArrowheads="1"/>
              </p:cNvSpPr>
              <p:nvPr>
                <p:custDataLst>
                  <p:tags r:id="rId29"/>
                </p:custDataLst>
              </p:nvPr>
            </p:nvSpPr>
            <p:spPr bwMode="auto">
              <a:xfrm>
                <a:off x="3696" y="3782"/>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93" name="Oval 72"/>
            <p:cNvSpPr>
              <a:spLocks noChangeArrowheads="1"/>
            </p:cNvSpPr>
            <p:nvPr>
              <p:custDataLst>
                <p:tags r:id="rId24"/>
              </p:custDataLst>
            </p:nvPr>
          </p:nvSpPr>
          <p:spPr bwMode="auto">
            <a:xfrm flipV="1">
              <a:off x="5612413" y="6288088"/>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194" name="Oval 87"/>
            <p:cNvSpPr>
              <a:spLocks noChangeArrowheads="1"/>
            </p:cNvSpPr>
            <p:nvPr>
              <p:custDataLst>
                <p:tags r:id="rId25"/>
              </p:custDataLst>
            </p:nvPr>
          </p:nvSpPr>
          <p:spPr bwMode="auto">
            <a:xfrm>
              <a:off x="5307613" y="62896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sp>
        <p:nvSpPr>
          <p:cNvPr id="209" name="Line 19"/>
          <p:cNvSpPr>
            <a:spLocks noChangeShapeType="1"/>
          </p:cNvSpPr>
          <p:nvPr>
            <p:custDataLst>
              <p:tags r:id="rId5"/>
            </p:custDataLst>
          </p:nvPr>
        </p:nvSpPr>
        <p:spPr bwMode="auto">
          <a:xfrm flipV="1">
            <a:off x="5687568" y="5148072"/>
            <a:ext cx="1588" cy="12223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grpSp>
        <p:nvGrpSpPr>
          <p:cNvPr id="160" name="Group 159"/>
          <p:cNvGrpSpPr/>
          <p:nvPr/>
        </p:nvGrpSpPr>
        <p:grpSpPr>
          <a:xfrm>
            <a:off x="2793013" y="5537482"/>
            <a:ext cx="3657600" cy="304800"/>
            <a:chOff x="2793013" y="5487987"/>
            <a:chExt cx="3657600" cy="304800"/>
          </a:xfrm>
        </p:grpSpPr>
        <p:sp>
          <p:nvSpPr>
            <p:cNvPr id="161" name="Rectangle 59"/>
            <p:cNvSpPr>
              <a:spLocks noChangeArrowheads="1"/>
            </p:cNvSpPr>
            <p:nvPr>
              <p:custDataLst>
                <p:tags r:id="rId9"/>
              </p:custDataLst>
            </p:nvPr>
          </p:nvSpPr>
          <p:spPr bwMode="auto">
            <a:xfrm>
              <a:off x="40122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2" name="Rectangle 60"/>
            <p:cNvSpPr>
              <a:spLocks noChangeArrowheads="1"/>
            </p:cNvSpPr>
            <p:nvPr>
              <p:custDataLst>
                <p:tags r:id="rId10"/>
              </p:custDataLst>
            </p:nvPr>
          </p:nvSpPr>
          <p:spPr bwMode="auto">
            <a:xfrm>
              <a:off x="4317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3" name="Rectangle 61"/>
            <p:cNvSpPr>
              <a:spLocks noChangeArrowheads="1"/>
            </p:cNvSpPr>
            <p:nvPr>
              <p:custDataLst>
                <p:tags r:id="rId11"/>
              </p:custDataLst>
            </p:nvPr>
          </p:nvSpPr>
          <p:spPr bwMode="auto">
            <a:xfrm>
              <a:off x="4621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4" name="Rectangle 62"/>
            <p:cNvSpPr>
              <a:spLocks noChangeArrowheads="1"/>
            </p:cNvSpPr>
            <p:nvPr>
              <p:custDataLst>
                <p:tags r:id="rId12"/>
              </p:custDataLst>
            </p:nvPr>
          </p:nvSpPr>
          <p:spPr bwMode="auto">
            <a:xfrm>
              <a:off x="4926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5" name="Rectangle 63"/>
            <p:cNvSpPr>
              <a:spLocks noChangeArrowheads="1"/>
            </p:cNvSpPr>
            <p:nvPr>
              <p:custDataLst>
                <p:tags r:id="rId13"/>
              </p:custDataLst>
            </p:nvPr>
          </p:nvSpPr>
          <p:spPr bwMode="auto">
            <a:xfrm>
              <a:off x="5841013" y="5487987"/>
              <a:ext cx="304800" cy="304800"/>
            </a:xfrm>
            <a:prstGeom prst="rect">
              <a:avLst/>
            </a:prstGeom>
            <a:solidFill>
              <a:schemeClr val="bg1"/>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6" name="Rectangle 64"/>
            <p:cNvSpPr>
              <a:spLocks noChangeArrowheads="1"/>
            </p:cNvSpPr>
            <p:nvPr>
              <p:custDataLst>
                <p:tags r:id="rId14"/>
              </p:custDataLst>
            </p:nvPr>
          </p:nvSpPr>
          <p:spPr bwMode="auto">
            <a:xfrm>
              <a:off x="6145813" y="5487987"/>
              <a:ext cx="304800" cy="304800"/>
            </a:xfrm>
            <a:prstGeom prst="rect">
              <a:avLst/>
            </a:prstGeom>
            <a:solidFill>
              <a:schemeClr val="bg1"/>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7" name="Rectangle 65"/>
            <p:cNvSpPr>
              <a:spLocks noChangeArrowheads="1"/>
            </p:cNvSpPr>
            <p:nvPr>
              <p:custDataLst>
                <p:tags r:id="rId15"/>
              </p:custDataLst>
            </p:nvPr>
          </p:nvSpPr>
          <p:spPr bwMode="auto">
            <a:xfrm>
              <a:off x="2793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8" name="Rectangle 66"/>
            <p:cNvSpPr>
              <a:spLocks noChangeArrowheads="1"/>
            </p:cNvSpPr>
            <p:nvPr>
              <p:custDataLst>
                <p:tags r:id="rId16"/>
              </p:custDataLst>
            </p:nvPr>
          </p:nvSpPr>
          <p:spPr bwMode="auto">
            <a:xfrm>
              <a:off x="3097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9" name="Rectangle 67"/>
            <p:cNvSpPr>
              <a:spLocks noChangeArrowheads="1"/>
            </p:cNvSpPr>
            <p:nvPr>
              <p:custDataLst>
                <p:tags r:id="rId17"/>
              </p:custDataLst>
            </p:nvPr>
          </p:nvSpPr>
          <p:spPr bwMode="auto">
            <a:xfrm>
              <a:off x="3402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0" name="Rectangle 68"/>
            <p:cNvSpPr>
              <a:spLocks noChangeArrowheads="1"/>
            </p:cNvSpPr>
            <p:nvPr>
              <p:custDataLst>
                <p:tags r:id="rId18"/>
              </p:custDataLst>
            </p:nvPr>
          </p:nvSpPr>
          <p:spPr bwMode="auto">
            <a:xfrm>
              <a:off x="37074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1" name="Oval 69"/>
            <p:cNvSpPr>
              <a:spLocks noChangeArrowheads="1"/>
            </p:cNvSpPr>
            <p:nvPr>
              <p:custDataLst>
                <p:tags r:id="rId19"/>
              </p:custDataLst>
            </p:nvPr>
          </p:nvSpPr>
          <p:spPr bwMode="auto">
            <a:xfrm>
              <a:off x="2869213" y="55641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72" name="Rectangle 72"/>
            <p:cNvSpPr>
              <a:spLocks noChangeArrowheads="1"/>
            </p:cNvSpPr>
            <p:nvPr>
              <p:custDataLst>
                <p:tags r:id="rId20"/>
              </p:custDataLst>
            </p:nvPr>
          </p:nvSpPr>
          <p:spPr bwMode="auto">
            <a:xfrm>
              <a:off x="5536213" y="5487987"/>
              <a:ext cx="304800" cy="304800"/>
            </a:xfrm>
            <a:prstGeom prst="rect">
              <a:avLst/>
            </a:prstGeom>
            <a:solidFill>
              <a:schemeClr val="bg1"/>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3" name="Rectangle 83"/>
            <p:cNvSpPr>
              <a:spLocks noChangeArrowheads="1"/>
            </p:cNvSpPr>
            <p:nvPr>
              <p:custDataLst>
                <p:tags r:id="rId21"/>
              </p:custDataLst>
            </p:nvPr>
          </p:nvSpPr>
          <p:spPr bwMode="auto">
            <a:xfrm>
              <a:off x="5231413" y="5487987"/>
              <a:ext cx="304800" cy="304800"/>
            </a:xfrm>
            <a:prstGeom prst="rect">
              <a:avLst/>
            </a:prstGeom>
            <a:solidFill>
              <a:schemeClr val="bg1"/>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4" name="Oval 84"/>
            <p:cNvSpPr>
              <a:spLocks noChangeArrowheads="1"/>
            </p:cNvSpPr>
            <p:nvPr>
              <p:custDataLst>
                <p:tags r:id="rId22"/>
              </p:custDataLst>
            </p:nvPr>
          </p:nvSpPr>
          <p:spPr bwMode="auto">
            <a:xfrm>
              <a:off x="3174013" y="5564187"/>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211" name="Freeform 117"/>
          <p:cNvSpPr>
            <a:spLocks/>
          </p:cNvSpPr>
          <p:nvPr>
            <p:custDataLst>
              <p:tags r:id="rId6"/>
            </p:custDataLst>
          </p:nvPr>
        </p:nvSpPr>
        <p:spPr bwMode="auto">
          <a:xfrm>
            <a:off x="2953266" y="5340096"/>
            <a:ext cx="4419600" cy="346075"/>
          </a:xfrm>
          <a:custGeom>
            <a:avLst/>
            <a:gdLst/>
            <a:ahLst/>
            <a:cxnLst>
              <a:cxn ang="0">
                <a:pos x="0" y="218"/>
              </a:cxn>
              <a:cxn ang="0">
                <a:pos x="472" y="31"/>
              </a:cxn>
              <a:cxn ang="0">
                <a:pos x="2109" y="31"/>
              </a:cxn>
              <a:cxn ang="0">
                <a:pos x="2784" y="218"/>
              </a:cxn>
            </a:cxnLst>
            <a:rect l="0" t="0" r="r" b="b"/>
            <a:pathLst>
              <a:path w="2784" h="218">
                <a:moveTo>
                  <a:pt x="0" y="218"/>
                </a:moveTo>
                <a:cubicBezTo>
                  <a:pt x="79" y="187"/>
                  <a:pt x="121" y="62"/>
                  <a:pt x="472" y="31"/>
                </a:cubicBezTo>
                <a:cubicBezTo>
                  <a:pt x="823" y="0"/>
                  <a:pt x="1724" y="0"/>
                  <a:pt x="2109" y="31"/>
                </a:cubicBezTo>
                <a:cubicBezTo>
                  <a:pt x="2494" y="62"/>
                  <a:pt x="2644" y="179"/>
                  <a:pt x="2784" y="218"/>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sp>
        <p:nvSpPr>
          <p:cNvPr id="212" name="Freeform 118"/>
          <p:cNvSpPr>
            <a:spLocks/>
          </p:cNvSpPr>
          <p:nvPr>
            <p:custDataLst>
              <p:tags r:id="rId7"/>
            </p:custDataLst>
          </p:nvPr>
        </p:nvSpPr>
        <p:spPr bwMode="auto">
          <a:xfrm>
            <a:off x="3485078" y="5660136"/>
            <a:ext cx="4344988" cy="174625"/>
          </a:xfrm>
          <a:custGeom>
            <a:avLst/>
            <a:gdLst/>
            <a:ahLst/>
            <a:cxnLst>
              <a:cxn ang="0">
                <a:pos x="864" y="15"/>
              </a:cxn>
              <a:cxn ang="0">
                <a:pos x="745" y="227"/>
              </a:cxn>
              <a:cxn ang="0">
                <a:pos x="210" y="35"/>
              </a:cxn>
              <a:cxn ang="0">
                <a:pos x="0" y="15"/>
              </a:cxn>
            </a:cxnLst>
            <a:rect l="0" t="0" r="r" b="b"/>
            <a:pathLst>
              <a:path w="864" h="230">
                <a:moveTo>
                  <a:pt x="864" y="15"/>
                </a:moveTo>
                <a:cubicBezTo>
                  <a:pt x="844" y="50"/>
                  <a:pt x="854" y="224"/>
                  <a:pt x="745" y="227"/>
                </a:cubicBezTo>
                <a:cubicBezTo>
                  <a:pt x="636" y="230"/>
                  <a:pt x="334" y="70"/>
                  <a:pt x="210" y="35"/>
                </a:cubicBezTo>
                <a:cubicBezTo>
                  <a:pt x="86" y="0"/>
                  <a:pt x="44" y="19"/>
                  <a:pt x="0" y="15"/>
                </a:cubicBezTo>
              </a:path>
            </a:pathLst>
          </a:custGeom>
          <a:noFill/>
          <a:ln w="5724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p:sp>
        <p:nvSpPr>
          <p:cNvPr id="213" name="Line 114"/>
          <p:cNvSpPr>
            <a:spLocks noChangeShapeType="1"/>
          </p:cNvSpPr>
          <p:nvPr>
            <p:custDataLst>
              <p:tags r:id="rId8"/>
            </p:custDataLst>
          </p:nvPr>
        </p:nvSpPr>
        <p:spPr bwMode="auto">
          <a:xfrm>
            <a:off x="1417320" y="5687568"/>
            <a:ext cx="1371600" cy="1587"/>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Tree>
    <p:extLst>
      <p:ext uri="{BB962C8B-B14F-4D97-AF65-F5344CB8AC3E}">
        <p14:creationId xmlns:p14="http://schemas.microsoft.com/office/powerpoint/2010/main" val="202550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p:bldP spid="208" grpId="0" animBg="1"/>
      <p:bldP spid="210" grpId="0" animBg="1"/>
      <p:bldP spid="209" grpId="0" animBg="1"/>
      <p:bldP spid="211" grpId="0" animBg="1"/>
      <p:bldP spid="212" grpId="0" animBg="1"/>
      <p:bldP spid="2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Do we always need the boundary tags?</a:t>
            </a:r>
          </a:p>
        </p:txBody>
      </p:sp>
      <p:sp>
        <p:nvSpPr>
          <p:cNvPr id="3" name="Content Placeholder 2"/>
          <p:cNvSpPr>
            <a:spLocks noGrp="1"/>
          </p:cNvSpPr>
          <p:nvPr>
            <p:ph idx="1"/>
            <p:custDataLst>
              <p:tags r:id="rId2"/>
            </p:custDataLst>
          </p:nvPr>
        </p:nvSpPr>
        <p:spPr>
          <a:xfrm>
            <a:off x="396875" y="4823937"/>
            <a:ext cx="8366125" cy="1510187"/>
          </a:xfrm>
        </p:spPr>
        <p:txBody>
          <a:bodyPr/>
          <a:lstStyle/>
          <a:p>
            <a:r>
              <a:rPr lang="en-US" dirty="0"/>
              <a:t>Lab 5 suggests no…</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16</a:t>
            </a:fld>
            <a:endParaRPr lang="en-US"/>
          </a:p>
        </p:txBody>
      </p:sp>
      <p:grpSp>
        <p:nvGrpSpPr>
          <p:cNvPr id="22" name="Group 21"/>
          <p:cNvGrpSpPr/>
          <p:nvPr>
            <p:custDataLst>
              <p:tags r:id="rId4"/>
            </p:custDataLst>
          </p:nvPr>
        </p:nvGrpSpPr>
        <p:grpSpPr>
          <a:xfrm>
            <a:off x="5103812" y="1609344"/>
            <a:ext cx="1677988" cy="2743200"/>
            <a:chOff x="5103812" y="1295400"/>
            <a:chExt cx="1677988" cy="2743200"/>
          </a:xfrm>
        </p:grpSpPr>
        <p:sp>
          <p:nvSpPr>
            <p:cNvPr id="23" name="Rectangle 3"/>
            <p:cNvSpPr>
              <a:spLocks noChangeArrowheads="1"/>
            </p:cNvSpPr>
            <p:nvPr>
              <p:custDataLst>
                <p:tags r:id="rId13"/>
              </p:custDataLst>
            </p:nvPr>
          </p:nvSpPr>
          <p:spPr bwMode="auto">
            <a:xfrm>
              <a:off x="5105400" y="1752600"/>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24" name="Rectangle 6"/>
            <p:cNvSpPr>
              <a:spLocks noChangeArrowheads="1"/>
            </p:cNvSpPr>
            <p:nvPr>
              <p:custDataLst>
                <p:tags r:id="rId14"/>
              </p:custDataLst>
            </p:nvPr>
          </p:nvSpPr>
          <p:spPr bwMode="auto">
            <a:xfrm>
              <a:off x="5105400" y="2895600"/>
              <a:ext cx="1676400" cy="762000"/>
            </a:xfrm>
            <a:prstGeom prst="rect">
              <a:avLst/>
            </a:prstGeom>
            <a:solidFill>
              <a:schemeClr val="bg1"/>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latin typeface="Calibri" panose="020F0502020204030204" pitchFamily="34" charset="0"/>
                <a:cs typeface="Calibri" panose="020F0502020204030204" pitchFamily="34" charset="0"/>
              </a:endParaRPr>
            </a:p>
          </p:txBody>
        </p:sp>
        <p:sp>
          <p:nvSpPr>
            <p:cNvPr id="25" name="Rectangle 8"/>
            <p:cNvSpPr>
              <a:spLocks noChangeArrowheads="1"/>
            </p:cNvSpPr>
            <p:nvPr>
              <p:custDataLst>
                <p:tags r:id="rId15"/>
              </p:custDataLst>
            </p:nvPr>
          </p:nvSpPr>
          <p:spPr bwMode="auto">
            <a:xfrm>
              <a:off x="6477000" y="1752600"/>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26" name="Rectangle 9"/>
            <p:cNvSpPr>
              <a:spLocks noChangeArrowheads="1"/>
            </p:cNvSpPr>
            <p:nvPr>
              <p:custDataLst>
                <p:tags r:id="rId16"/>
              </p:custDataLst>
            </p:nvPr>
          </p:nvSpPr>
          <p:spPr bwMode="auto">
            <a:xfrm>
              <a:off x="5103812" y="3657600"/>
              <a:ext cx="1373187"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27" name="Rectangle 10"/>
            <p:cNvSpPr>
              <a:spLocks noChangeArrowheads="1"/>
            </p:cNvSpPr>
            <p:nvPr>
              <p:custDataLst>
                <p:tags r:id="rId17"/>
              </p:custDataLst>
            </p:nvPr>
          </p:nvSpPr>
          <p:spPr bwMode="auto">
            <a:xfrm>
              <a:off x="6477000" y="3657600"/>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28" name="Rectangle 3"/>
            <p:cNvSpPr>
              <a:spLocks noChangeArrowheads="1"/>
            </p:cNvSpPr>
            <p:nvPr>
              <p:custDataLst>
                <p:tags r:id="rId18"/>
              </p:custDataLst>
            </p:nvPr>
          </p:nvSpPr>
          <p:spPr bwMode="auto">
            <a:xfrm>
              <a:off x="5105400" y="2133600"/>
              <a:ext cx="1676400" cy="381000"/>
            </a:xfrm>
            <a:prstGeom prst="rect">
              <a:avLst/>
            </a:prstGeom>
            <a:solidFill>
              <a:schemeClr val="accent2">
                <a:lumMod val="20000"/>
                <a:lumOff val="80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next</a:t>
              </a:r>
            </a:p>
          </p:txBody>
        </p:sp>
        <p:sp>
          <p:nvSpPr>
            <p:cNvPr id="29" name="Rectangle 3"/>
            <p:cNvSpPr>
              <a:spLocks noChangeArrowheads="1"/>
            </p:cNvSpPr>
            <p:nvPr>
              <p:custDataLst>
                <p:tags r:id="rId19"/>
              </p:custDataLst>
            </p:nvPr>
          </p:nvSpPr>
          <p:spPr bwMode="auto">
            <a:xfrm>
              <a:off x="5105400" y="2514600"/>
              <a:ext cx="1676400" cy="381000"/>
            </a:xfrm>
            <a:prstGeom prst="rect">
              <a:avLst/>
            </a:prstGeom>
            <a:solidFill>
              <a:schemeClr val="accent2">
                <a:lumMod val="20000"/>
                <a:lumOff val="80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alibri" panose="020F0502020204030204" pitchFamily="34" charset="0"/>
                  <a:cs typeface="Calibri" panose="020F0502020204030204" pitchFamily="34" charset="0"/>
                </a:rPr>
                <a:t>prev</a:t>
              </a:r>
              <a:endParaRPr lang="en-GB" sz="1600" dirty="0">
                <a:latin typeface="Calibri" panose="020F0502020204030204" pitchFamily="34" charset="0"/>
                <a:cs typeface="Calibri" panose="020F0502020204030204" pitchFamily="34" charset="0"/>
              </a:endParaRPr>
            </a:p>
          </p:txBody>
        </p:sp>
        <p:sp>
          <p:nvSpPr>
            <p:cNvPr id="30" name="TextBox 29"/>
            <p:cNvSpPr txBox="1"/>
            <p:nvPr>
              <p:custDataLst>
                <p:tags r:id="rId20"/>
              </p:custDataLst>
            </p:nvPr>
          </p:nvSpPr>
          <p:spPr>
            <a:xfrm>
              <a:off x="5327429" y="1295400"/>
              <a:ext cx="1227259" cy="369332"/>
            </a:xfrm>
            <a:prstGeom prst="rect">
              <a:avLst/>
            </a:prstGeom>
            <a:noFill/>
          </p:spPr>
          <p:txBody>
            <a:bodyPr wrap="none" rtlCol="0">
              <a:spAutoFit/>
            </a:bodyPr>
            <a:lstStyle/>
            <a:p>
              <a:pPr algn="ctr"/>
              <a:r>
                <a:rPr lang="en-US" sz="1800" b="1" u="sng" dirty="0">
                  <a:latin typeface="Calibri" panose="020F0502020204030204" pitchFamily="34" charset="0"/>
                  <a:cs typeface="Calibri" panose="020F0502020204030204" pitchFamily="34" charset="0"/>
                </a:rPr>
                <a:t>Free</a:t>
              </a:r>
              <a:r>
                <a:rPr lang="en-US" sz="1800" b="1" dirty="0">
                  <a:latin typeface="Calibri" panose="020F0502020204030204" pitchFamily="34" charset="0"/>
                  <a:cs typeface="Calibri" panose="020F0502020204030204" pitchFamily="34" charset="0"/>
                </a:rPr>
                <a:t> block:</a:t>
              </a:r>
            </a:p>
          </p:txBody>
        </p:sp>
      </p:grpSp>
      <p:grpSp>
        <p:nvGrpSpPr>
          <p:cNvPr id="31" name="Group 3"/>
          <p:cNvGrpSpPr/>
          <p:nvPr>
            <p:custDataLst>
              <p:tags r:id="rId5"/>
            </p:custDataLst>
          </p:nvPr>
        </p:nvGrpSpPr>
        <p:grpSpPr>
          <a:xfrm>
            <a:off x="1123503" y="1609344"/>
            <a:ext cx="2630528" cy="3114351"/>
            <a:chOff x="1123503" y="1136846"/>
            <a:chExt cx="2630528" cy="3114351"/>
          </a:xfrm>
        </p:grpSpPr>
        <p:sp>
          <p:nvSpPr>
            <p:cNvPr id="32" name="Rectangle 3"/>
            <p:cNvSpPr>
              <a:spLocks noChangeArrowheads="1"/>
            </p:cNvSpPr>
            <p:nvPr>
              <p:custDataLst>
                <p:tags r:id="rId6"/>
              </p:custDataLst>
            </p:nvPr>
          </p:nvSpPr>
          <p:spPr bwMode="auto">
            <a:xfrm>
              <a:off x="1600200" y="1595472"/>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33" name="Rectangle 6"/>
            <p:cNvSpPr>
              <a:spLocks noChangeArrowheads="1"/>
            </p:cNvSpPr>
            <p:nvPr>
              <p:custDataLst>
                <p:tags r:id="rId7"/>
              </p:custDataLst>
            </p:nvPr>
          </p:nvSpPr>
          <p:spPr bwMode="auto">
            <a:xfrm>
              <a:off x="1600200" y="1976472"/>
              <a:ext cx="1676400" cy="1524000"/>
            </a:xfrm>
            <a:prstGeom prst="rect">
              <a:avLst/>
            </a:prstGeom>
            <a:solidFill>
              <a:srgbClr val="D5F1C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payload and</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padding</a:t>
              </a:r>
            </a:p>
          </p:txBody>
        </p:sp>
        <p:sp>
          <p:nvSpPr>
            <p:cNvPr id="34" name="Rectangle 8"/>
            <p:cNvSpPr>
              <a:spLocks noChangeArrowheads="1"/>
            </p:cNvSpPr>
            <p:nvPr>
              <p:custDataLst>
                <p:tags r:id="rId8"/>
              </p:custDataLst>
            </p:nvPr>
          </p:nvSpPr>
          <p:spPr bwMode="auto">
            <a:xfrm>
              <a:off x="2971800" y="159547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35" name="Rectangle 9"/>
            <p:cNvSpPr>
              <a:spLocks noChangeArrowheads="1"/>
            </p:cNvSpPr>
            <p:nvPr>
              <p:custDataLst>
                <p:tags r:id="rId9"/>
              </p:custDataLst>
            </p:nvPr>
          </p:nvSpPr>
          <p:spPr bwMode="auto">
            <a:xfrm>
              <a:off x="1598612" y="3500472"/>
              <a:ext cx="1373187"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36" name="Rectangle 10"/>
            <p:cNvSpPr>
              <a:spLocks noChangeArrowheads="1"/>
            </p:cNvSpPr>
            <p:nvPr>
              <p:custDataLst>
                <p:tags r:id="rId10"/>
              </p:custDataLst>
            </p:nvPr>
          </p:nvSpPr>
          <p:spPr bwMode="auto">
            <a:xfrm>
              <a:off x="2971800" y="350047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37" name="TextBox 36"/>
            <p:cNvSpPr txBox="1"/>
            <p:nvPr>
              <p:custDataLst>
                <p:tags r:id="rId11"/>
              </p:custDataLst>
            </p:nvPr>
          </p:nvSpPr>
          <p:spPr>
            <a:xfrm>
              <a:off x="1586757" y="1136846"/>
              <a:ext cx="1709250" cy="369332"/>
            </a:xfrm>
            <a:prstGeom prst="rect">
              <a:avLst/>
            </a:prstGeom>
            <a:noFill/>
          </p:spPr>
          <p:txBody>
            <a:bodyPr wrap="none" rtlCol="0">
              <a:spAutoFit/>
            </a:bodyPr>
            <a:lstStyle/>
            <a:p>
              <a:pPr algn="ctr"/>
              <a:r>
                <a:rPr lang="en-US" sz="1800" b="1" u="sng" dirty="0">
                  <a:latin typeface="Calibri" panose="020F0502020204030204" pitchFamily="34" charset="0"/>
                  <a:cs typeface="Calibri" panose="020F0502020204030204" pitchFamily="34" charset="0"/>
                </a:rPr>
                <a:t>Allocated</a:t>
              </a:r>
              <a:r>
                <a:rPr lang="en-US" sz="1800" b="1" dirty="0">
                  <a:latin typeface="Calibri" panose="020F0502020204030204" pitchFamily="34" charset="0"/>
                  <a:cs typeface="Calibri" panose="020F0502020204030204" pitchFamily="34" charset="0"/>
                </a:rPr>
                <a:t> block:</a:t>
              </a:r>
            </a:p>
          </p:txBody>
        </p:sp>
        <p:sp>
          <p:nvSpPr>
            <p:cNvPr id="38" name="TextBox 37"/>
            <p:cNvSpPr txBox="1"/>
            <p:nvPr>
              <p:custDataLst>
                <p:tags r:id="rId12"/>
              </p:custDataLst>
            </p:nvPr>
          </p:nvSpPr>
          <p:spPr>
            <a:xfrm>
              <a:off x="1123503" y="3881865"/>
              <a:ext cx="2630528" cy="369332"/>
            </a:xfrm>
            <a:prstGeom prst="rect">
              <a:avLst/>
            </a:prstGeom>
            <a:noFill/>
          </p:spPr>
          <p:txBody>
            <a:bodyPr wrap="none" rtlCol="0">
              <a:spAutoFit/>
            </a:bodyPr>
            <a:lstStyle/>
            <a:p>
              <a:pPr algn="ctr"/>
              <a:r>
                <a:rPr lang="en-US" sz="1800" dirty="0">
                  <a:latin typeface="Calibri" panose="020F0502020204030204" pitchFamily="34" charset="0"/>
                  <a:cs typeface="Calibri" panose="020F0502020204030204" pitchFamily="34" charset="0"/>
                </a:rPr>
                <a:t>(same as implicit free list)</a:t>
              </a:r>
            </a:p>
          </p:txBody>
        </p:sp>
      </p:grpSp>
      <mc:AlternateContent xmlns:mc="http://schemas.openxmlformats.org/markup-compatibility/2006">
        <mc:Choice xmlns:p14="http://schemas.microsoft.com/office/powerpoint/2010/main" Requires="p14">
          <p:contentPart p14:bwMode="auto" r:id="rId23">
            <p14:nvContentPartPr>
              <p14:cNvPr id="5" name="Ink 4">
                <a:extLst>
                  <a:ext uri="{FF2B5EF4-FFF2-40B4-BE49-F238E27FC236}">
                    <a16:creationId xmlns:a16="http://schemas.microsoft.com/office/drawing/2014/main" id="{67FA61AB-D781-944A-BC9C-E61259895DA2}"/>
                  </a:ext>
                </a:extLst>
              </p14:cNvPr>
              <p14:cNvContentPartPr/>
              <p14:nvPr/>
            </p14:nvContentPartPr>
            <p14:xfrm>
              <a:off x="903240" y="5326920"/>
              <a:ext cx="1977840" cy="115920"/>
            </p14:xfrm>
          </p:contentPart>
        </mc:Choice>
        <mc:Fallback>
          <p:pic>
            <p:nvPicPr>
              <p:cNvPr id="5" name="Ink 4">
                <a:extLst>
                  <a:ext uri="{FF2B5EF4-FFF2-40B4-BE49-F238E27FC236}">
                    <a16:creationId xmlns:a16="http://schemas.microsoft.com/office/drawing/2014/main" id="{67FA61AB-D781-944A-BC9C-E61259895DA2}"/>
                  </a:ext>
                </a:extLst>
              </p:cNvPr>
              <p:cNvPicPr/>
              <p:nvPr/>
            </p:nvPicPr>
            <p:blipFill>
              <a:blip r:embed="rId24"/>
              <a:stretch>
                <a:fillRect/>
              </a:stretch>
            </p:blipFill>
            <p:spPr>
              <a:xfrm>
                <a:off x="893880" y="5317560"/>
                <a:ext cx="1996560" cy="134640"/>
              </a:xfrm>
              <a:prstGeom prst="rect">
                <a:avLst/>
              </a:prstGeom>
            </p:spPr>
          </p:pic>
        </mc:Fallback>
      </mc:AlternateContent>
    </p:spTree>
    <p:extLst>
      <p:ext uri="{BB962C8B-B14F-4D97-AF65-F5344CB8AC3E}">
        <p14:creationId xmlns:p14="http://schemas.microsoft.com/office/powerpoint/2010/main" val="3281037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Explicit List Summary</a:t>
            </a:r>
          </a:p>
        </p:txBody>
      </p:sp>
      <p:sp>
        <p:nvSpPr>
          <p:cNvPr id="3" name="Content Placeholder 2"/>
          <p:cNvSpPr>
            <a:spLocks noGrp="1"/>
          </p:cNvSpPr>
          <p:nvPr>
            <p:ph idx="1"/>
          </p:nvPr>
        </p:nvSpPr>
        <p:spPr/>
        <p:txBody>
          <a:bodyPr/>
          <a:lstStyle/>
          <a:p>
            <a:pPr>
              <a:lnSpc>
                <a:spcPct val="95000"/>
              </a:lnSpc>
            </a:pPr>
            <a:r>
              <a:rPr lang="en-GB" sz="2400" dirty="0"/>
              <a:t>Comparison with implicit list:</a:t>
            </a:r>
          </a:p>
          <a:p>
            <a:pPr lvl="1">
              <a:lnSpc>
                <a:spcPct val="100000"/>
              </a:lnSpc>
            </a:pPr>
            <a:r>
              <a:rPr lang="en-GB" sz="2000" dirty="0"/>
              <a:t>Block allocation is linear time in number of </a:t>
            </a:r>
            <a:r>
              <a:rPr lang="en-GB" sz="2000" b="1" i="1" dirty="0">
                <a:solidFill>
                  <a:srgbClr val="C00000"/>
                </a:solidFill>
              </a:rPr>
              <a:t>free</a:t>
            </a:r>
            <a:r>
              <a:rPr lang="en-GB" sz="2000" dirty="0"/>
              <a:t> blocks instead of </a:t>
            </a:r>
            <a:r>
              <a:rPr lang="en-GB" sz="2000" b="1" i="1" dirty="0">
                <a:solidFill>
                  <a:srgbClr val="C00000"/>
                </a:solidFill>
              </a:rPr>
              <a:t>all</a:t>
            </a:r>
            <a:r>
              <a:rPr lang="en-GB" sz="2000" dirty="0"/>
              <a:t> blocks</a:t>
            </a:r>
          </a:p>
          <a:p>
            <a:pPr lvl="2">
              <a:lnSpc>
                <a:spcPct val="107000"/>
              </a:lnSpc>
            </a:pPr>
            <a:r>
              <a:rPr lang="en-GB" sz="1800" b="1" i="1" dirty="0">
                <a:solidFill>
                  <a:srgbClr val="C00000"/>
                </a:solidFill>
              </a:rPr>
              <a:t>Much faster </a:t>
            </a:r>
            <a:r>
              <a:rPr lang="en-GB" sz="1800" dirty="0"/>
              <a:t>when most of the memory is full </a:t>
            </a:r>
          </a:p>
          <a:p>
            <a:pPr lvl="1">
              <a:lnSpc>
                <a:spcPct val="100000"/>
              </a:lnSpc>
            </a:pPr>
            <a:r>
              <a:rPr lang="en-GB" sz="2000" dirty="0"/>
              <a:t>Slightly more complicated allocate and free since we need to splice blocks in and out of the list</a:t>
            </a:r>
          </a:p>
          <a:p>
            <a:pPr lvl="1">
              <a:lnSpc>
                <a:spcPct val="100000"/>
              </a:lnSpc>
            </a:pPr>
            <a:r>
              <a:rPr lang="en-GB" sz="2000" dirty="0"/>
              <a:t>Some extra space for the links (2 extra pointers needed for each free block)</a:t>
            </a:r>
          </a:p>
          <a:p>
            <a:pPr lvl="2"/>
            <a:r>
              <a:rPr lang="en-GB" sz="1800" dirty="0"/>
              <a:t>Increases minimum block size, leading to more internal fragmentation</a:t>
            </a:r>
          </a:p>
          <a:p>
            <a:pPr lvl="2"/>
            <a:endParaRPr lang="en-GB" sz="1800" dirty="0"/>
          </a:p>
          <a:p>
            <a:pPr>
              <a:lnSpc>
                <a:spcPct val="95000"/>
              </a:lnSpc>
            </a:pPr>
            <a:r>
              <a:rPr lang="en-GB" sz="2400" dirty="0"/>
              <a:t>Most common use of explicit lists is in conjunction with </a:t>
            </a:r>
            <a:r>
              <a:rPr lang="en-GB" sz="2400" i="1" dirty="0"/>
              <a:t>segregated free lists</a:t>
            </a:r>
          </a:p>
          <a:p>
            <a:pPr lvl="1">
              <a:lnSpc>
                <a:spcPct val="100000"/>
              </a:lnSpc>
            </a:pPr>
            <a:r>
              <a:rPr lang="en-GB" sz="2000" dirty="0"/>
              <a:t>Keep multiple linked lists of different size classes, or possibly for different types of objects</a:t>
            </a:r>
          </a:p>
        </p:txBody>
      </p:sp>
      <p:sp>
        <p:nvSpPr>
          <p:cNvPr id="4" name="Slide Number Placeholder 3"/>
          <p:cNvSpPr>
            <a:spLocks noGrp="1"/>
          </p:cNvSpPr>
          <p:nvPr>
            <p:ph type="sldNum" sz="quarter" idx="10"/>
          </p:nvPr>
        </p:nvSpPr>
        <p:spPr/>
        <p:txBody>
          <a:bodyPr/>
          <a:lstStyle/>
          <a:p>
            <a:fld id="{C0BB463C-2B8D-41E5-9457-1404AA9BBE8D}" type="slidenum">
              <a:rPr lang="en-US" smtClean="0"/>
              <a:t>17</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4071E10E-D18A-0F47-9616-773B5B9F9116}"/>
                  </a:ext>
                </a:extLst>
              </p14:cNvPr>
              <p14:cNvContentPartPr/>
              <p14:nvPr/>
            </p14:nvContentPartPr>
            <p14:xfrm>
              <a:off x="902520" y="1792800"/>
              <a:ext cx="5917680" cy="3843360"/>
            </p14:xfrm>
          </p:contentPart>
        </mc:Choice>
        <mc:Fallback>
          <p:pic>
            <p:nvPicPr>
              <p:cNvPr id="5" name="Ink 4">
                <a:extLst>
                  <a:ext uri="{FF2B5EF4-FFF2-40B4-BE49-F238E27FC236}">
                    <a16:creationId xmlns:a16="http://schemas.microsoft.com/office/drawing/2014/main" id="{4071E10E-D18A-0F47-9616-773B5B9F9116}"/>
                  </a:ext>
                </a:extLst>
              </p:cNvPr>
              <p:cNvPicPr/>
              <p:nvPr/>
            </p:nvPicPr>
            <p:blipFill>
              <a:blip r:embed="rId3"/>
              <a:stretch>
                <a:fillRect/>
              </a:stretch>
            </p:blipFill>
            <p:spPr>
              <a:xfrm>
                <a:off x="893160" y="1783440"/>
                <a:ext cx="5936400" cy="3862080"/>
              </a:xfrm>
              <a:prstGeom prst="rect">
                <a:avLst/>
              </a:prstGeom>
            </p:spPr>
          </p:pic>
        </mc:Fallback>
      </mc:AlternateContent>
    </p:spTree>
    <p:extLst>
      <p:ext uri="{BB962C8B-B14F-4D97-AF65-F5344CB8AC3E}">
        <p14:creationId xmlns:p14="http://schemas.microsoft.com/office/powerpoint/2010/main" val="3630589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custDataLst>
              <p:tags r:id="rId1"/>
            </p:custDataLst>
          </p:nvPr>
        </p:nvSpPr>
        <p:spPr bwMode="auto">
          <a:xfrm>
            <a:off x="393192" y="4480560"/>
            <a:ext cx="8366760" cy="914400"/>
          </a:xfrm>
          <a:prstGeom prst="rect">
            <a:avLst/>
          </a:prstGeom>
          <a:solidFill>
            <a:schemeClr val="bg2">
              <a:lumMod val="20000"/>
              <a:lumOff val="80000"/>
            </a:schemeClr>
          </a:solidFill>
          <a:ln w="12700" cap="flat" cmpd="sng" algn="ctr">
            <a:noFill/>
            <a:prstDash val="solid"/>
            <a:round/>
            <a:headEnd type="none" w="med" len="med"/>
            <a:tailEnd type="arrow" w="med" len="med"/>
          </a:ln>
          <a:effectLst/>
        </p:spPr>
        <p:txBody>
          <a:bodyPr rtlCol="0" anchor="ctr"/>
          <a:lstStyle/>
          <a:p>
            <a:pPr algn="ctr"/>
            <a:endParaRPr lang="en-US" sz="1600" dirty="0">
              <a:latin typeface="+mn-lt"/>
            </a:endParaRPr>
          </a:p>
        </p:txBody>
      </p:sp>
      <p:sp>
        <p:nvSpPr>
          <p:cNvPr id="2" name="Title 1"/>
          <p:cNvSpPr>
            <a:spLocks noGrp="1"/>
          </p:cNvSpPr>
          <p:nvPr>
            <p:ph type="title"/>
            <p:custDataLst>
              <p:tags r:id="rId2"/>
            </p:custDataLst>
          </p:nvPr>
        </p:nvSpPr>
        <p:spPr/>
        <p:txBody>
          <a:bodyPr/>
          <a:lstStyle/>
          <a:p>
            <a:r>
              <a:rPr lang="en-US" dirty="0"/>
              <a:t>Keeping Track of Free Blocks</a:t>
            </a:r>
          </a:p>
        </p:txBody>
      </p:sp>
      <p:sp>
        <p:nvSpPr>
          <p:cNvPr id="3" name="Content Placeholder 2"/>
          <p:cNvSpPr>
            <a:spLocks noGrp="1"/>
          </p:cNvSpPr>
          <p:nvPr>
            <p:ph idx="1"/>
            <p:custDataLst>
              <p:tags r:id="rId3"/>
            </p:custDataLst>
          </p:nvPr>
        </p:nvSpPr>
        <p:spPr>
          <a:xfrm>
            <a:off x="393192" y="1362456"/>
            <a:ext cx="8366760" cy="4974336"/>
          </a:xfrm>
        </p:spPr>
        <p:txBody>
          <a:bodyPr/>
          <a:lstStyle/>
          <a:p>
            <a:pPr marL="288925" indent="-288925">
              <a:buSzPct val="100000"/>
              <a:buFont typeface="+mj-lt"/>
              <a:buAutoNum type="arabicParenR"/>
            </a:pPr>
            <a:r>
              <a:rPr lang="en-US" sz="2400" dirty="0"/>
              <a:t> </a:t>
            </a:r>
            <a:r>
              <a:rPr lang="en-US" sz="2400" i="1" dirty="0">
                <a:solidFill>
                  <a:srgbClr val="C00000"/>
                </a:solidFill>
              </a:rPr>
              <a:t>Implicit free list </a:t>
            </a:r>
            <a:r>
              <a:rPr lang="en-US" sz="2400" dirty="0"/>
              <a:t>using length – links </a:t>
            </a:r>
            <a:r>
              <a:rPr lang="en-US" sz="2400" u="sng" dirty="0"/>
              <a:t>all</a:t>
            </a:r>
            <a:r>
              <a:rPr lang="en-US" sz="2400" dirty="0"/>
              <a:t> blocks using math</a:t>
            </a:r>
            <a:endParaRPr lang="en-US" sz="1800" dirty="0"/>
          </a:p>
          <a:p>
            <a:pPr lvl="1"/>
            <a:r>
              <a:rPr lang="en-US" sz="2000" dirty="0"/>
              <a:t>No actual pointers, and must check each block if allocated or free</a:t>
            </a:r>
          </a:p>
          <a:p>
            <a:endParaRPr lang="en-US" sz="2400" dirty="0"/>
          </a:p>
          <a:p>
            <a:endParaRPr lang="en-US" sz="2400" dirty="0"/>
          </a:p>
          <a:p>
            <a:pPr marL="288925" indent="-288925">
              <a:buSzPct val="100000"/>
              <a:buFont typeface="+mj-lt"/>
              <a:buAutoNum type="arabicParenR" startAt="2"/>
            </a:pPr>
            <a:r>
              <a:rPr lang="en-US" sz="2400" dirty="0"/>
              <a:t> </a:t>
            </a:r>
            <a:r>
              <a:rPr lang="en-GB" sz="2400" i="1" dirty="0">
                <a:solidFill>
                  <a:srgbClr val="C00000"/>
                </a:solidFill>
              </a:rPr>
              <a:t>Explicit free list</a:t>
            </a:r>
            <a:r>
              <a:rPr lang="en-GB" sz="2400" dirty="0">
                <a:solidFill>
                  <a:srgbClr val="C00000"/>
                </a:solidFill>
              </a:rPr>
              <a:t> </a:t>
            </a:r>
            <a:r>
              <a:rPr lang="en-GB" sz="2400" dirty="0"/>
              <a:t>among </a:t>
            </a:r>
            <a:r>
              <a:rPr lang="en-GB" sz="2400" u="sng" dirty="0"/>
              <a:t>only the free blocks</a:t>
            </a:r>
            <a:r>
              <a:rPr lang="en-GB" sz="2400" dirty="0"/>
              <a:t>, using pointers</a:t>
            </a:r>
            <a:endParaRPr lang="en-GB" sz="1800" dirty="0"/>
          </a:p>
          <a:p>
            <a:pPr lvl="1"/>
            <a:endParaRPr lang="en-GB" sz="2000" dirty="0"/>
          </a:p>
          <a:p>
            <a:pPr lvl="1"/>
            <a:endParaRPr lang="en-GB" sz="2000" dirty="0"/>
          </a:p>
          <a:p>
            <a:pPr lvl="1"/>
            <a:endParaRPr lang="en-GB" sz="2000" dirty="0"/>
          </a:p>
          <a:p>
            <a:pPr marL="288925" indent="-288925">
              <a:lnSpc>
                <a:spcPct val="83000"/>
              </a:lnSpc>
              <a:buSzPct val="100000"/>
              <a:buFont typeface="+mj-lt"/>
              <a:buAutoNum type="arabicParenR" startAt="3"/>
            </a:pPr>
            <a:r>
              <a:rPr lang="en-GB" sz="2400" dirty="0"/>
              <a:t> </a:t>
            </a:r>
            <a:r>
              <a:rPr lang="en-GB" sz="2400" i="1" dirty="0">
                <a:solidFill>
                  <a:srgbClr val="C00000"/>
                </a:solidFill>
              </a:rPr>
              <a:t>Segregated free list</a:t>
            </a:r>
          </a:p>
          <a:p>
            <a:pPr lvl="1">
              <a:lnSpc>
                <a:spcPct val="88000"/>
              </a:lnSpc>
            </a:pPr>
            <a:r>
              <a:rPr lang="en-GB" sz="2000" dirty="0"/>
              <a:t>Different free lists for different size “classes”</a:t>
            </a:r>
            <a:endParaRPr lang="en-US" sz="2000" dirty="0"/>
          </a:p>
          <a:p>
            <a:pPr lvl="1">
              <a:lnSpc>
                <a:spcPct val="88000"/>
              </a:lnSpc>
            </a:pPr>
            <a:endParaRPr lang="en-US" sz="2000" dirty="0"/>
          </a:p>
          <a:p>
            <a:pPr marL="288925" indent="-288925">
              <a:lnSpc>
                <a:spcPct val="83000"/>
              </a:lnSpc>
              <a:buSzPct val="100000"/>
              <a:buFont typeface="+mj-lt"/>
              <a:buAutoNum type="arabicParenR" startAt="4"/>
            </a:pPr>
            <a:r>
              <a:rPr lang="en-US" sz="2400" dirty="0"/>
              <a:t> </a:t>
            </a:r>
            <a:r>
              <a:rPr lang="en-GB" sz="2400" i="1" dirty="0">
                <a:solidFill>
                  <a:srgbClr val="C00000"/>
                </a:solidFill>
              </a:rPr>
              <a:t>Blocks sorted by size</a:t>
            </a:r>
          </a:p>
          <a:p>
            <a:pPr lvl="1">
              <a:lnSpc>
                <a:spcPct val="88000"/>
              </a:lnSpc>
            </a:pPr>
            <a:r>
              <a:rPr lang="en-GB" sz="2000" dirty="0"/>
              <a:t>Can use a balanced binary tree (e.g. red-black tree) with pointers within each free block, and the length used as a key</a:t>
            </a:r>
          </a:p>
        </p:txBody>
      </p:sp>
      <p:sp>
        <p:nvSpPr>
          <p:cNvPr id="44" name="Slide Number Placeholder 43"/>
          <p:cNvSpPr>
            <a:spLocks noGrp="1"/>
          </p:cNvSpPr>
          <p:nvPr>
            <p:ph type="sldNum" sz="quarter" idx="10"/>
            <p:custDataLst>
              <p:tags r:id="rId4"/>
            </p:custDataLst>
          </p:nvPr>
        </p:nvSpPr>
        <p:spPr/>
        <p:txBody>
          <a:bodyPr/>
          <a:lstStyle/>
          <a:p>
            <a:fld id="{7CBE8339-D2AD-46DC-A898-FD1E949067F0}" type="slidenum">
              <a:rPr lang="en-US" smtClean="0"/>
              <a:pPr/>
              <a:t>18</a:t>
            </a:fld>
            <a:endParaRPr lang="en-US"/>
          </a:p>
        </p:txBody>
      </p:sp>
      <p:grpSp>
        <p:nvGrpSpPr>
          <p:cNvPr id="46" name="Group 45"/>
          <p:cNvGrpSpPr/>
          <p:nvPr/>
        </p:nvGrpSpPr>
        <p:grpSpPr>
          <a:xfrm>
            <a:off x="1600200" y="2194560"/>
            <a:ext cx="5181600" cy="541638"/>
            <a:chOff x="1600200" y="1972962"/>
            <a:chExt cx="5181600" cy="541638"/>
          </a:xfrm>
        </p:grpSpPr>
        <p:sp>
          <p:nvSpPr>
            <p:cNvPr id="4" name="Rectangle 4"/>
            <p:cNvSpPr>
              <a:spLocks noChangeArrowheads="1"/>
            </p:cNvSpPr>
            <p:nvPr>
              <p:custDataLst>
                <p:tags r:id="rId29"/>
              </p:custDataLst>
            </p:nvPr>
          </p:nvSpPr>
          <p:spPr bwMode="auto">
            <a:xfrm>
              <a:off x="1600200" y="22098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40</a:t>
              </a:r>
            </a:p>
          </p:txBody>
        </p:sp>
        <p:sp>
          <p:nvSpPr>
            <p:cNvPr id="5" name="Rectangle 5"/>
            <p:cNvSpPr>
              <a:spLocks noChangeArrowheads="1"/>
            </p:cNvSpPr>
            <p:nvPr>
              <p:custDataLst>
                <p:tags r:id="rId30"/>
              </p:custDataLst>
            </p:nvPr>
          </p:nvSpPr>
          <p:spPr bwMode="auto">
            <a:xfrm>
              <a:off x="19050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 name="Rectangle 6"/>
            <p:cNvSpPr>
              <a:spLocks noChangeArrowheads="1"/>
            </p:cNvSpPr>
            <p:nvPr>
              <p:custDataLst>
                <p:tags r:id="rId31"/>
              </p:custDataLst>
            </p:nvPr>
          </p:nvSpPr>
          <p:spPr bwMode="auto">
            <a:xfrm>
              <a:off x="22098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 name="Rectangle 7"/>
            <p:cNvSpPr>
              <a:spLocks noChangeArrowheads="1"/>
            </p:cNvSpPr>
            <p:nvPr>
              <p:custDataLst>
                <p:tags r:id="rId32"/>
              </p:custDataLst>
            </p:nvPr>
          </p:nvSpPr>
          <p:spPr bwMode="auto">
            <a:xfrm>
              <a:off x="25146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 name="Rectangle 8"/>
            <p:cNvSpPr>
              <a:spLocks noChangeArrowheads="1"/>
            </p:cNvSpPr>
            <p:nvPr>
              <p:custDataLst>
                <p:tags r:id="rId33"/>
              </p:custDataLst>
            </p:nvPr>
          </p:nvSpPr>
          <p:spPr bwMode="auto">
            <a:xfrm>
              <a:off x="28194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9" name="Rectangle 9"/>
            <p:cNvSpPr>
              <a:spLocks noChangeArrowheads="1"/>
            </p:cNvSpPr>
            <p:nvPr>
              <p:custDataLst>
                <p:tags r:id="rId34"/>
              </p:custDataLst>
            </p:nvPr>
          </p:nvSpPr>
          <p:spPr bwMode="auto">
            <a:xfrm>
              <a:off x="3124200" y="22098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32</a:t>
              </a:r>
            </a:p>
          </p:txBody>
        </p:sp>
        <p:sp>
          <p:nvSpPr>
            <p:cNvPr id="10" name="Rectangle 10"/>
            <p:cNvSpPr>
              <a:spLocks noChangeArrowheads="1"/>
            </p:cNvSpPr>
            <p:nvPr>
              <p:custDataLst>
                <p:tags r:id="rId35"/>
              </p:custDataLst>
            </p:nvPr>
          </p:nvSpPr>
          <p:spPr bwMode="auto">
            <a:xfrm>
              <a:off x="34290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 name="Rectangle 11"/>
            <p:cNvSpPr>
              <a:spLocks noChangeArrowheads="1"/>
            </p:cNvSpPr>
            <p:nvPr>
              <p:custDataLst>
                <p:tags r:id="rId36"/>
              </p:custDataLst>
            </p:nvPr>
          </p:nvSpPr>
          <p:spPr bwMode="auto">
            <a:xfrm>
              <a:off x="37338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2" name="Rectangle 12"/>
            <p:cNvSpPr>
              <a:spLocks noChangeArrowheads="1"/>
            </p:cNvSpPr>
            <p:nvPr>
              <p:custDataLst>
                <p:tags r:id="rId37"/>
              </p:custDataLst>
            </p:nvPr>
          </p:nvSpPr>
          <p:spPr bwMode="auto">
            <a:xfrm>
              <a:off x="40386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3" name="Rectangle 13"/>
            <p:cNvSpPr>
              <a:spLocks noChangeArrowheads="1"/>
            </p:cNvSpPr>
            <p:nvPr>
              <p:custDataLst>
                <p:tags r:id="rId38"/>
              </p:custDataLst>
            </p:nvPr>
          </p:nvSpPr>
          <p:spPr bwMode="auto">
            <a:xfrm>
              <a:off x="46482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4" name="Rectangle 14"/>
            <p:cNvSpPr>
              <a:spLocks noChangeArrowheads="1"/>
            </p:cNvSpPr>
            <p:nvPr>
              <p:custDataLst>
                <p:tags r:id="rId39"/>
              </p:custDataLst>
            </p:nvPr>
          </p:nvSpPr>
          <p:spPr bwMode="auto">
            <a:xfrm>
              <a:off x="49530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5" name="Rectangle 15"/>
            <p:cNvSpPr>
              <a:spLocks noChangeArrowheads="1"/>
            </p:cNvSpPr>
            <p:nvPr>
              <p:custDataLst>
                <p:tags r:id="rId40"/>
              </p:custDataLst>
            </p:nvPr>
          </p:nvSpPr>
          <p:spPr bwMode="auto">
            <a:xfrm>
              <a:off x="52578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6" name="Rectangle 16"/>
            <p:cNvSpPr>
              <a:spLocks noChangeArrowheads="1"/>
            </p:cNvSpPr>
            <p:nvPr>
              <p:custDataLst>
                <p:tags r:id="rId41"/>
              </p:custDataLst>
            </p:nvPr>
          </p:nvSpPr>
          <p:spPr bwMode="auto">
            <a:xfrm>
              <a:off x="55626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7" name="Rectangle 17"/>
            <p:cNvSpPr>
              <a:spLocks noChangeArrowheads="1"/>
            </p:cNvSpPr>
            <p:nvPr>
              <p:custDataLst>
                <p:tags r:id="rId42"/>
              </p:custDataLst>
            </p:nvPr>
          </p:nvSpPr>
          <p:spPr bwMode="auto">
            <a:xfrm>
              <a:off x="58674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8" name="Rectangle 18"/>
            <p:cNvSpPr>
              <a:spLocks noChangeArrowheads="1"/>
            </p:cNvSpPr>
            <p:nvPr>
              <p:custDataLst>
                <p:tags r:id="rId43"/>
              </p:custDataLst>
            </p:nvPr>
          </p:nvSpPr>
          <p:spPr bwMode="auto">
            <a:xfrm>
              <a:off x="6172200" y="22098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16</a:t>
              </a:r>
            </a:p>
          </p:txBody>
        </p:sp>
        <p:sp>
          <p:nvSpPr>
            <p:cNvPr id="19" name="Rectangle 19"/>
            <p:cNvSpPr>
              <a:spLocks noChangeArrowheads="1"/>
            </p:cNvSpPr>
            <p:nvPr>
              <p:custDataLst>
                <p:tags r:id="rId44"/>
              </p:custDataLst>
            </p:nvPr>
          </p:nvSpPr>
          <p:spPr bwMode="auto">
            <a:xfrm>
              <a:off x="64770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0" name="Rectangle 20"/>
            <p:cNvSpPr>
              <a:spLocks noChangeArrowheads="1"/>
            </p:cNvSpPr>
            <p:nvPr>
              <p:custDataLst>
                <p:tags r:id="rId45"/>
              </p:custDataLst>
            </p:nvPr>
          </p:nvSpPr>
          <p:spPr bwMode="auto">
            <a:xfrm>
              <a:off x="4343400" y="22098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48</a:t>
              </a:r>
            </a:p>
          </p:txBody>
        </p:sp>
        <p:sp>
          <p:nvSpPr>
            <p:cNvPr id="21" name="Freeform 39"/>
            <p:cNvSpPr>
              <a:spLocks/>
            </p:cNvSpPr>
            <p:nvPr>
              <p:custDataLst>
                <p:tags r:id="rId46"/>
              </p:custDataLst>
            </p:nvPr>
          </p:nvSpPr>
          <p:spPr bwMode="auto">
            <a:xfrm>
              <a:off x="1752600" y="1972962"/>
              <a:ext cx="1524000" cy="228600"/>
            </a:xfrm>
            <a:custGeom>
              <a:avLst/>
              <a:gdLst/>
              <a:ahLst/>
              <a:cxnLst>
                <a:cxn ang="0">
                  <a:pos x="0" y="144"/>
                </a:cxn>
                <a:cxn ang="0">
                  <a:pos x="528" y="0"/>
                </a:cxn>
                <a:cxn ang="0">
                  <a:pos x="960" y="144"/>
                </a:cxn>
              </a:cxnLst>
              <a:rect l="0" t="0" r="r" b="b"/>
              <a:pathLst>
                <a:path w="960" h="144">
                  <a:moveTo>
                    <a:pt x="0" y="144"/>
                  </a:moveTo>
                  <a:cubicBezTo>
                    <a:pt x="184" y="72"/>
                    <a:pt x="368" y="0"/>
                    <a:pt x="528" y="0"/>
                  </a:cubicBezTo>
                  <a:cubicBezTo>
                    <a:pt x="688" y="0"/>
                    <a:pt x="824" y="72"/>
                    <a:pt x="960"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sp>
          <p:nvSpPr>
            <p:cNvPr id="22" name="Freeform 40"/>
            <p:cNvSpPr>
              <a:spLocks/>
            </p:cNvSpPr>
            <p:nvPr>
              <p:custDataLst>
                <p:tags r:id="rId47"/>
              </p:custDataLst>
            </p:nvPr>
          </p:nvSpPr>
          <p:spPr bwMode="auto">
            <a:xfrm>
              <a:off x="3276600" y="19729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sp>
          <p:nvSpPr>
            <p:cNvPr id="23" name="Freeform 41"/>
            <p:cNvSpPr>
              <a:spLocks/>
            </p:cNvSpPr>
            <p:nvPr>
              <p:custDataLst>
                <p:tags r:id="rId48"/>
              </p:custDataLst>
            </p:nvPr>
          </p:nvSpPr>
          <p:spPr bwMode="auto">
            <a:xfrm>
              <a:off x="4495800" y="1972962"/>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grpSp>
      <p:grpSp>
        <p:nvGrpSpPr>
          <p:cNvPr id="45" name="Group 44"/>
          <p:cNvGrpSpPr/>
          <p:nvPr/>
        </p:nvGrpSpPr>
        <p:grpSpPr>
          <a:xfrm>
            <a:off x="1600200" y="3547530"/>
            <a:ext cx="5181600" cy="635000"/>
            <a:chOff x="1600200" y="3547530"/>
            <a:chExt cx="5181600" cy="635000"/>
          </a:xfrm>
        </p:grpSpPr>
        <p:sp>
          <p:nvSpPr>
            <p:cNvPr id="24" name="Rectangle 21"/>
            <p:cNvSpPr>
              <a:spLocks noChangeArrowheads="1"/>
            </p:cNvSpPr>
            <p:nvPr>
              <p:custDataLst>
                <p:tags r:id="rId11"/>
              </p:custDataLst>
            </p:nvPr>
          </p:nvSpPr>
          <p:spPr bwMode="auto">
            <a:xfrm>
              <a:off x="1600200" y="387773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40</a:t>
              </a:r>
            </a:p>
          </p:txBody>
        </p:sp>
        <p:sp>
          <p:nvSpPr>
            <p:cNvPr id="25" name="Rectangle 22"/>
            <p:cNvSpPr>
              <a:spLocks noChangeArrowheads="1"/>
            </p:cNvSpPr>
            <p:nvPr>
              <p:custDataLst>
                <p:tags r:id="rId12"/>
              </p:custDataLst>
            </p:nvPr>
          </p:nvSpPr>
          <p:spPr bwMode="auto">
            <a:xfrm>
              <a:off x="19050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6" name="Rectangle 23"/>
            <p:cNvSpPr>
              <a:spLocks noChangeArrowheads="1"/>
            </p:cNvSpPr>
            <p:nvPr>
              <p:custDataLst>
                <p:tags r:id="rId13"/>
              </p:custDataLst>
            </p:nvPr>
          </p:nvSpPr>
          <p:spPr bwMode="auto">
            <a:xfrm>
              <a:off x="22098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7" name="Rectangle 24"/>
            <p:cNvSpPr>
              <a:spLocks noChangeArrowheads="1"/>
            </p:cNvSpPr>
            <p:nvPr>
              <p:custDataLst>
                <p:tags r:id="rId14"/>
              </p:custDataLst>
            </p:nvPr>
          </p:nvSpPr>
          <p:spPr bwMode="auto">
            <a:xfrm>
              <a:off x="25146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8" name="Rectangle 25"/>
            <p:cNvSpPr>
              <a:spLocks noChangeArrowheads="1"/>
            </p:cNvSpPr>
            <p:nvPr>
              <p:custDataLst>
                <p:tags r:id="rId15"/>
              </p:custDataLst>
            </p:nvPr>
          </p:nvSpPr>
          <p:spPr bwMode="auto">
            <a:xfrm>
              <a:off x="28194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9" name="Rectangle 26"/>
            <p:cNvSpPr>
              <a:spLocks noChangeArrowheads="1"/>
            </p:cNvSpPr>
            <p:nvPr>
              <p:custDataLst>
                <p:tags r:id="rId16"/>
              </p:custDataLst>
            </p:nvPr>
          </p:nvSpPr>
          <p:spPr bwMode="auto">
            <a:xfrm>
              <a:off x="3124200" y="387773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32</a:t>
              </a:r>
            </a:p>
          </p:txBody>
        </p:sp>
        <p:sp>
          <p:nvSpPr>
            <p:cNvPr id="30" name="Rectangle 27"/>
            <p:cNvSpPr>
              <a:spLocks noChangeArrowheads="1"/>
            </p:cNvSpPr>
            <p:nvPr>
              <p:custDataLst>
                <p:tags r:id="rId17"/>
              </p:custDataLst>
            </p:nvPr>
          </p:nvSpPr>
          <p:spPr bwMode="auto">
            <a:xfrm>
              <a:off x="34290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1" name="Rectangle 28"/>
            <p:cNvSpPr>
              <a:spLocks noChangeArrowheads="1"/>
            </p:cNvSpPr>
            <p:nvPr>
              <p:custDataLst>
                <p:tags r:id="rId18"/>
              </p:custDataLst>
            </p:nvPr>
          </p:nvSpPr>
          <p:spPr bwMode="auto">
            <a:xfrm>
              <a:off x="37338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9"/>
            <p:cNvSpPr>
              <a:spLocks noChangeArrowheads="1"/>
            </p:cNvSpPr>
            <p:nvPr>
              <p:custDataLst>
                <p:tags r:id="rId19"/>
              </p:custDataLst>
            </p:nvPr>
          </p:nvSpPr>
          <p:spPr bwMode="auto">
            <a:xfrm>
              <a:off x="40386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3" name="Rectangle 30"/>
            <p:cNvSpPr>
              <a:spLocks noChangeArrowheads="1"/>
            </p:cNvSpPr>
            <p:nvPr>
              <p:custDataLst>
                <p:tags r:id="rId20"/>
              </p:custDataLst>
            </p:nvPr>
          </p:nvSpPr>
          <p:spPr bwMode="auto">
            <a:xfrm>
              <a:off x="46482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4" name="Rectangle 31"/>
            <p:cNvSpPr>
              <a:spLocks noChangeArrowheads="1"/>
            </p:cNvSpPr>
            <p:nvPr>
              <p:custDataLst>
                <p:tags r:id="rId21"/>
              </p:custDataLst>
            </p:nvPr>
          </p:nvSpPr>
          <p:spPr bwMode="auto">
            <a:xfrm>
              <a:off x="49530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5" name="Rectangle 32"/>
            <p:cNvSpPr>
              <a:spLocks noChangeArrowheads="1"/>
            </p:cNvSpPr>
            <p:nvPr>
              <p:custDataLst>
                <p:tags r:id="rId22"/>
              </p:custDataLst>
            </p:nvPr>
          </p:nvSpPr>
          <p:spPr bwMode="auto">
            <a:xfrm>
              <a:off x="52578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6" name="Rectangle 33"/>
            <p:cNvSpPr>
              <a:spLocks noChangeArrowheads="1"/>
            </p:cNvSpPr>
            <p:nvPr>
              <p:custDataLst>
                <p:tags r:id="rId23"/>
              </p:custDataLst>
            </p:nvPr>
          </p:nvSpPr>
          <p:spPr bwMode="auto">
            <a:xfrm>
              <a:off x="55626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7" name="Rectangle 34"/>
            <p:cNvSpPr>
              <a:spLocks noChangeArrowheads="1"/>
            </p:cNvSpPr>
            <p:nvPr>
              <p:custDataLst>
                <p:tags r:id="rId24"/>
              </p:custDataLst>
            </p:nvPr>
          </p:nvSpPr>
          <p:spPr bwMode="auto">
            <a:xfrm>
              <a:off x="58674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8" name="Rectangle 35"/>
            <p:cNvSpPr>
              <a:spLocks noChangeArrowheads="1"/>
            </p:cNvSpPr>
            <p:nvPr>
              <p:custDataLst>
                <p:tags r:id="rId25"/>
              </p:custDataLst>
            </p:nvPr>
          </p:nvSpPr>
          <p:spPr bwMode="auto">
            <a:xfrm>
              <a:off x="6172200" y="387773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16</a:t>
              </a:r>
            </a:p>
          </p:txBody>
        </p:sp>
        <p:sp>
          <p:nvSpPr>
            <p:cNvPr id="39" name="Rectangle 36"/>
            <p:cNvSpPr>
              <a:spLocks noChangeArrowheads="1"/>
            </p:cNvSpPr>
            <p:nvPr>
              <p:custDataLst>
                <p:tags r:id="rId26"/>
              </p:custDataLst>
            </p:nvPr>
          </p:nvSpPr>
          <p:spPr bwMode="auto">
            <a:xfrm>
              <a:off x="64770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40" name="Rectangle 37"/>
            <p:cNvSpPr>
              <a:spLocks noChangeArrowheads="1"/>
            </p:cNvSpPr>
            <p:nvPr>
              <p:custDataLst>
                <p:tags r:id="rId27"/>
              </p:custDataLst>
            </p:nvPr>
          </p:nvSpPr>
          <p:spPr bwMode="auto">
            <a:xfrm>
              <a:off x="4343400" y="387773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48</a:t>
              </a:r>
            </a:p>
          </p:txBody>
        </p:sp>
        <p:sp>
          <p:nvSpPr>
            <p:cNvPr id="41" name="Freeform 38"/>
            <p:cNvSpPr>
              <a:spLocks/>
            </p:cNvSpPr>
            <p:nvPr>
              <p:custDataLst>
                <p:tags r:id="rId28"/>
              </p:custDataLst>
            </p:nvPr>
          </p:nvSpPr>
          <p:spPr bwMode="auto">
            <a:xfrm>
              <a:off x="2057400" y="3547530"/>
              <a:ext cx="2438400" cy="482600"/>
            </a:xfrm>
            <a:custGeom>
              <a:avLst/>
              <a:gdLst/>
              <a:ahLst/>
              <a:cxnLst>
                <a:cxn ang="0">
                  <a:pos x="0" y="304"/>
                </a:cxn>
                <a:cxn ang="0">
                  <a:pos x="912" y="16"/>
                </a:cxn>
                <a:cxn ang="0">
                  <a:pos x="1536" y="208"/>
                </a:cxn>
              </a:cxnLst>
              <a:rect l="0" t="0" r="r" b="b"/>
              <a:pathLst>
                <a:path w="1536" h="304">
                  <a:moveTo>
                    <a:pt x="0" y="304"/>
                  </a:moveTo>
                  <a:cubicBezTo>
                    <a:pt x="328" y="167"/>
                    <a:pt x="656" y="31"/>
                    <a:pt x="912" y="16"/>
                  </a:cubicBezTo>
                  <a:cubicBezTo>
                    <a:pt x="1167" y="0"/>
                    <a:pt x="1351" y="104"/>
                    <a:pt x="1536" y="208"/>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53" name="Group 52"/>
          <p:cNvGrpSpPr/>
          <p:nvPr/>
        </p:nvGrpSpPr>
        <p:grpSpPr>
          <a:xfrm>
            <a:off x="6583680" y="457200"/>
            <a:ext cx="2307400" cy="670560"/>
            <a:chOff x="6583680" y="640080"/>
            <a:chExt cx="2307400" cy="670560"/>
          </a:xfrm>
        </p:grpSpPr>
        <p:grpSp>
          <p:nvGrpSpPr>
            <p:cNvPr id="54" name="Group 53"/>
            <p:cNvGrpSpPr/>
            <p:nvPr>
              <p:custDataLst>
                <p:tags r:id="rId5"/>
              </p:custDataLst>
            </p:nvPr>
          </p:nvGrpSpPr>
          <p:grpSpPr>
            <a:xfrm>
              <a:off x="6583680" y="640080"/>
              <a:ext cx="1934990" cy="307108"/>
              <a:chOff x="6704583" y="677030"/>
              <a:chExt cx="1934990" cy="307108"/>
            </a:xfrm>
          </p:grpSpPr>
          <p:sp>
            <p:nvSpPr>
              <p:cNvPr id="58" name="Rectangle 18"/>
              <p:cNvSpPr>
                <a:spLocks noChangeArrowheads="1"/>
              </p:cNvSpPr>
              <p:nvPr>
                <p:custDataLst>
                  <p:tags r:id="rId9"/>
                </p:custDataLst>
              </p:nvPr>
            </p:nvSpPr>
            <p:spPr bwMode="auto">
              <a:xfrm>
                <a:off x="6704583" y="67933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9" name="TextBox 58"/>
              <p:cNvSpPr txBox="1"/>
              <p:nvPr>
                <p:custDataLst>
                  <p:tags r:id="rId10"/>
                </p:custDataLst>
              </p:nvPr>
            </p:nvSpPr>
            <p:spPr>
              <a:xfrm>
                <a:off x="7009383" y="677030"/>
                <a:ext cx="1630190" cy="301752"/>
              </a:xfrm>
              <a:prstGeom prst="rect">
                <a:avLst/>
              </a:prstGeom>
              <a:noFill/>
            </p:spPr>
            <p:txBody>
              <a:bodyPr wrap="none" tIns="0" bIns="0" rtlCol="0" anchor="ctr" anchorCtr="0">
                <a:normAutofit/>
              </a:bodyPr>
              <a:lstStyle/>
              <a:p>
                <a:r>
                  <a:rPr lang="en-US" sz="1600" dirty="0">
                    <a:latin typeface="Calibri" panose="020F0502020204030204" pitchFamily="34" charset="0"/>
                    <a:cs typeface="Calibri" panose="020F0502020204030204" pitchFamily="34" charset="0"/>
                  </a:rPr>
                  <a:t>= 8-byte box (free)</a:t>
                </a:r>
              </a:p>
            </p:txBody>
          </p:sp>
        </p:grpSp>
        <p:grpSp>
          <p:nvGrpSpPr>
            <p:cNvPr id="55" name="Group 54"/>
            <p:cNvGrpSpPr/>
            <p:nvPr>
              <p:custDataLst>
                <p:tags r:id="rId6"/>
              </p:custDataLst>
            </p:nvPr>
          </p:nvGrpSpPr>
          <p:grpSpPr>
            <a:xfrm>
              <a:off x="6583680" y="1005840"/>
              <a:ext cx="2307400" cy="304800"/>
              <a:chOff x="6704583" y="1219863"/>
              <a:chExt cx="2307400" cy="304800"/>
            </a:xfrm>
          </p:grpSpPr>
          <p:sp>
            <p:nvSpPr>
              <p:cNvPr id="56" name="Rectangle 55"/>
              <p:cNvSpPr>
                <a:spLocks noChangeArrowheads="1"/>
              </p:cNvSpPr>
              <p:nvPr>
                <p:custDataLst>
                  <p:tags r:id="rId7"/>
                </p:custDataLst>
              </p:nvPr>
            </p:nvSpPr>
            <p:spPr bwMode="auto">
              <a:xfrm>
                <a:off x="6704583" y="1219863"/>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7" name="TextBox 56"/>
              <p:cNvSpPr txBox="1"/>
              <p:nvPr>
                <p:custDataLst>
                  <p:tags r:id="rId8"/>
                </p:custDataLst>
              </p:nvPr>
            </p:nvSpPr>
            <p:spPr>
              <a:xfrm>
                <a:off x="7009383" y="1222911"/>
                <a:ext cx="2002600" cy="301752"/>
              </a:xfrm>
              <a:prstGeom prst="rect">
                <a:avLst/>
              </a:prstGeom>
              <a:noFill/>
            </p:spPr>
            <p:txBody>
              <a:bodyPr wrap="none" tIns="0" bIns="0" rtlCol="0" anchor="ctr" anchorCtr="0">
                <a:normAutofit/>
              </a:bodyPr>
              <a:lstStyle/>
              <a:p>
                <a:r>
                  <a:rPr lang="en-US" sz="1600" dirty="0">
                    <a:latin typeface="Calibri" panose="020F0502020204030204" pitchFamily="34" charset="0"/>
                    <a:cs typeface="Calibri" panose="020F0502020204030204" pitchFamily="34" charset="0"/>
                  </a:rPr>
                  <a:t>= 8-byte box (allocated)</a:t>
                </a:r>
              </a:p>
            </p:txBody>
          </p:sp>
        </p:grpSp>
      </p:grpSp>
    </p:spTree>
    <p:extLst>
      <p:ext uri="{BB962C8B-B14F-4D97-AF65-F5344CB8AC3E}">
        <p14:creationId xmlns:p14="http://schemas.microsoft.com/office/powerpoint/2010/main" val="1164326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Segregated List (</a:t>
            </a:r>
            <a:r>
              <a:rPr lang="en-US" dirty="0" err="1"/>
              <a:t>SegList</a:t>
            </a:r>
            <a:r>
              <a:rPr lang="en-US" dirty="0"/>
              <a:t>) Allocators</a:t>
            </a:r>
          </a:p>
        </p:txBody>
      </p:sp>
      <p:sp>
        <p:nvSpPr>
          <p:cNvPr id="3" name="Content Placeholder 2"/>
          <p:cNvSpPr>
            <a:spLocks noGrp="1"/>
          </p:cNvSpPr>
          <p:nvPr>
            <p:ph idx="1"/>
          </p:nvPr>
        </p:nvSpPr>
        <p:spPr/>
        <p:txBody>
          <a:bodyPr/>
          <a:lstStyle/>
          <a:p>
            <a:pPr>
              <a:lnSpc>
                <a:spcPct val="95000"/>
              </a:lnSpc>
            </a:pPr>
            <a:r>
              <a:rPr lang="en-GB" sz="2400" dirty="0"/>
              <a:t>Each </a:t>
            </a:r>
            <a:r>
              <a:rPr lang="en-GB" sz="2400" i="1" dirty="0">
                <a:solidFill>
                  <a:srgbClr val="C00000"/>
                </a:solidFill>
              </a:rPr>
              <a:t>size class</a:t>
            </a:r>
            <a:r>
              <a:rPr lang="en-GB" sz="2400" dirty="0">
                <a:solidFill>
                  <a:srgbClr val="C00000"/>
                </a:solidFill>
              </a:rPr>
              <a:t> </a:t>
            </a:r>
            <a:r>
              <a:rPr lang="en-GB" sz="2400" dirty="0"/>
              <a:t>of blocks has its own free list</a:t>
            </a:r>
          </a:p>
          <a:p>
            <a:pPr>
              <a:lnSpc>
                <a:spcPct val="95000"/>
              </a:lnSpc>
            </a:pPr>
            <a:r>
              <a:rPr lang="en-GB" sz="2400" dirty="0"/>
              <a:t>Organized as an </a:t>
            </a:r>
            <a:r>
              <a:rPr lang="en-GB" sz="2400" u="sng" dirty="0"/>
              <a:t>array of free lists</a:t>
            </a:r>
            <a:endParaRPr lang="en-GB" sz="2400" dirty="0"/>
          </a:p>
          <a:p>
            <a:pPr>
              <a:lnSpc>
                <a:spcPct val="95000"/>
              </a:lnSpc>
            </a:pPr>
            <a:endParaRPr lang="en-GB" sz="2400" dirty="0"/>
          </a:p>
          <a:p>
            <a:pPr>
              <a:lnSpc>
                <a:spcPct val="95000"/>
              </a:lnSpc>
            </a:pPr>
            <a:endParaRPr lang="en-GB" sz="2400" dirty="0"/>
          </a:p>
          <a:p>
            <a:pPr>
              <a:lnSpc>
                <a:spcPct val="95000"/>
              </a:lnSpc>
            </a:pPr>
            <a:endParaRPr lang="en-GB" sz="2400" dirty="0"/>
          </a:p>
          <a:p>
            <a:pPr>
              <a:lnSpc>
                <a:spcPct val="95000"/>
              </a:lnSpc>
            </a:pPr>
            <a:endParaRPr lang="en-GB" sz="2400" dirty="0"/>
          </a:p>
          <a:p>
            <a:pPr>
              <a:lnSpc>
                <a:spcPct val="95000"/>
              </a:lnSpc>
            </a:pPr>
            <a:endParaRPr lang="en-GB" sz="2400" dirty="0"/>
          </a:p>
          <a:p>
            <a:pPr>
              <a:lnSpc>
                <a:spcPct val="95000"/>
              </a:lnSpc>
            </a:pPr>
            <a:endParaRPr lang="en-GB" sz="2400" dirty="0"/>
          </a:p>
          <a:p>
            <a:pPr>
              <a:lnSpc>
                <a:spcPct val="95000"/>
              </a:lnSpc>
            </a:pPr>
            <a:endParaRPr lang="en-GB" sz="2400" dirty="0"/>
          </a:p>
          <a:p>
            <a:pPr>
              <a:lnSpc>
                <a:spcPct val="95000"/>
              </a:lnSpc>
            </a:pPr>
            <a:endParaRPr lang="en-US" sz="2400" dirty="0"/>
          </a:p>
          <a:p>
            <a:pPr>
              <a:lnSpc>
                <a:spcPct val="95000"/>
              </a:lnSpc>
            </a:pPr>
            <a:r>
              <a:rPr lang="en-GB" sz="2400" dirty="0"/>
              <a:t>Often have separate classes for each small size</a:t>
            </a:r>
          </a:p>
          <a:p>
            <a:pPr>
              <a:lnSpc>
                <a:spcPct val="95000"/>
              </a:lnSpc>
            </a:pPr>
            <a:r>
              <a:rPr lang="en-GB" sz="2400" dirty="0"/>
              <a:t>For larger sizes: One class for each two-power size</a:t>
            </a:r>
          </a:p>
          <a:p>
            <a:endParaRPr lang="en-US" sz="2400" dirty="0"/>
          </a:p>
        </p:txBody>
      </p:sp>
      <p:sp>
        <p:nvSpPr>
          <p:cNvPr id="4" name="Slide Number Placeholder 3"/>
          <p:cNvSpPr>
            <a:spLocks noGrp="1"/>
          </p:cNvSpPr>
          <p:nvPr>
            <p:ph type="sldNum" sz="quarter" idx="10"/>
          </p:nvPr>
        </p:nvSpPr>
        <p:spPr/>
        <p:txBody>
          <a:bodyPr/>
          <a:lstStyle/>
          <a:p>
            <a:fld id="{C0BB463C-2B8D-41E5-9457-1404AA9BBE8D}" type="slidenum">
              <a:rPr lang="en-US" smtClean="0"/>
              <a:t>19</a:t>
            </a:fld>
            <a:endParaRPr lang="en-US"/>
          </a:p>
        </p:txBody>
      </p:sp>
      <p:grpSp>
        <p:nvGrpSpPr>
          <p:cNvPr id="5" name="Group 4"/>
          <p:cNvGrpSpPr/>
          <p:nvPr>
            <p:custDataLst>
              <p:tags r:id="rId1"/>
            </p:custDataLst>
          </p:nvPr>
        </p:nvGrpSpPr>
        <p:grpSpPr>
          <a:xfrm>
            <a:off x="744773" y="2926080"/>
            <a:ext cx="5865812" cy="2416009"/>
            <a:chOff x="744773" y="1893005"/>
            <a:chExt cx="5865812" cy="2416009"/>
          </a:xfrm>
        </p:grpSpPr>
        <p:sp>
          <p:nvSpPr>
            <p:cNvPr id="6" name="Rectangle 23"/>
            <p:cNvSpPr>
              <a:spLocks noChangeArrowheads="1"/>
            </p:cNvSpPr>
            <p:nvPr>
              <p:custDataLst>
                <p:tags r:id="rId3"/>
              </p:custDataLst>
            </p:nvPr>
          </p:nvSpPr>
          <p:spPr bwMode="auto">
            <a:xfrm>
              <a:off x="14289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 name="Rectangle 24"/>
            <p:cNvSpPr>
              <a:spLocks noChangeArrowheads="1"/>
            </p:cNvSpPr>
            <p:nvPr>
              <p:custDataLst>
                <p:tags r:id="rId4"/>
              </p:custDataLst>
            </p:nvPr>
          </p:nvSpPr>
          <p:spPr bwMode="auto">
            <a:xfrm>
              <a:off x="17337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8" name="Rectangle 25"/>
            <p:cNvSpPr>
              <a:spLocks noChangeArrowheads="1"/>
            </p:cNvSpPr>
            <p:nvPr>
              <p:custDataLst>
                <p:tags r:id="rId5"/>
              </p:custDataLst>
            </p:nvPr>
          </p:nvSpPr>
          <p:spPr bwMode="auto">
            <a:xfrm>
              <a:off x="20385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9" name="Rectangle 26"/>
            <p:cNvSpPr>
              <a:spLocks noChangeArrowheads="1"/>
            </p:cNvSpPr>
            <p:nvPr>
              <p:custDataLst>
                <p:tags r:id="rId6"/>
              </p:custDataLst>
            </p:nvPr>
          </p:nvSpPr>
          <p:spPr bwMode="auto">
            <a:xfrm>
              <a:off x="23433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0" name="Rectangle 27"/>
            <p:cNvSpPr>
              <a:spLocks noChangeArrowheads="1"/>
            </p:cNvSpPr>
            <p:nvPr>
              <p:custDataLst>
                <p:tags r:id="rId7"/>
              </p:custDataLst>
            </p:nvPr>
          </p:nvSpPr>
          <p:spPr bwMode="auto">
            <a:xfrm>
              <a:off x="29529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1" name="Rectangle 28"/>
            <p:cNvSpPr>
              <a:spLocks noChangeArrowheads="1"/>
            </p:cNvSpPr>
            <p:nvPr>
              <p:custDataLst>
                <p:tags r:id="rId8"/>
              </p:custDataLst>
            </p:nvPr>
          </p:nvSpPr>
          <p:spPr bwMode="auto">
            <a:xfrm>
              <a:off x="32577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2" name="Rectangle 29"/>
            <p:cNvSpPr>
              <a:spLocks noChangeArrowheads="1"/>
            </p:cNvSpPr>
            <p:nvPr>
              <p:custDataLst>
                <p:tags r:id="rId9"/>
              </p:custDataLst>
            </p:nvPr>
          </p:nvSpPr>
          <p:spPr bwMode="auto">
            <a:xfrm>
              <a:off x="35625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3" name="Rectangle 30"/>
            <p:cNvSpPr>
              <a:spLocks noChangeArrowheads="1"/>
            </p:cNvSpPr>
            <p:nvPr>
              <p:custDataLst>
                <p:tags r:id="rId10"/>
              </p:custDataLst>
            </p:nvPr>
          </p:nvSpPr>
          <p:spPr bwMode="auto">
            <a:xfrm>
              <a:off x="38673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4" name="Rectangle 31"/>
            <p:cNvSpPr>
              <a:spLocks noChangeArrowheads="1"/>
            </p:cNvSpPr>
            <p:nvPr>
              <p:custDataLst>
                <p:tags r:id="rId11"/>
              </p:custDataLst>
            </p:nvPr>
          </p:nvSpPr>
          <p:spPr bwMode="auto">
            <a:xfrm>
              <a:off x="44769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 name="Rectangle 32"/>
            <p:cNvSpPr>
              <a:spLocks noChangeArrowheads="1"/>
            </p:cNvSpPr>
            <p:nvPr>
              <p:custDataLst>
                <p:tags r:id="rId12"/>
              </p:custDataLst>
            </p:nvPr>
          </p:nvSpPr>
          <p:spPr bwMode="auto">
            <a:xfrm>
              <a:off x="47817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6" name="Rectangle 33"/>
            <p:cNvSpPr>
              <a:spLocks noChangeArrowheads="1"/>
            </p:cNvSpPr>
            <p:nvPr>
              <p:custDataLst>
                <p:tags r:id="rId13"/>
              </p:custDataLst>
            </p:nvPr>
          </p:nvSpPr>
          <p:spPr bwMode="auto">
            <a:xfrm>
              <a:off x="50865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7" name="Rectangle 34"/>
            <p:cNvSpPr>
              <a:spLocks noChangeArrowheads="1"/>
            </p:cNvSpPr>
            <p:nvPr>
              <p:custDataLst>
                <p:tags r:id="rId14"/>
              </p:custDataLst>
            </p:nvPr>
          </p:nvSpPr>
          <p:spPr bwMode="auto">
            <a:xfrm>
              <a:off x="53913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8" name="Rectangle 35"/>
            <p:cNvSpPr>
              <a:spLocks noChangeArrowheads="1"/>
            </p:cNvSpPr>
            <p:nvPr>
              <p:custDataLst>
                <p:tags r:id="rId15"/>
              </p:custDataLst>
            </p:nvPr>
          </p:nvSpPr>
          <p:spPr bwMode="auto">
            <a:xfrm>
              <a:off x="14289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9" name="Rectangle 36"/>
            <p:cNvSpPr>
              <a:spLocks noChangeArrowheads="1"/>
            </p:cNvSpPr>
            <p:nvPr>
              <p:custDataLst>
                <p:tags r:id="rId16"/>
              </p:custDataLst>
            </p:nvPr>
          </p:nvSpPr>
          <p:spPr bwMode="auto">
            <a:xfrm>
              <a:off x="17337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0" name="Rectangle 37"/>
            <p:cNvSpPr>
              <a:spLocks noChangeArrowheads="1"/>
            </p:cNvSpPr>
            <p:nvPr>
              <p:custDataLst>
                <p:tags r:id="rId17"/>
              </p:custDataLst>
            </p:nvPr>
          </p:nvSpPr>
          <p:spPr bwMode="auto">
            <a:xfrm>
              <a:off x="20385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1" name="Rectangle 38"/>
            <p:cNvSpPr>
              <a:spLocks noChangeArrowheads="1"/>
            </p:cNvSpPr>
            <p:nvPr>
              <p:custDataLst>
                <p:tags r:id="rId18"/>
              </p:custDataLst>
            </p:nvPr>
          </p:nvSpPr>
          <p:spPr bwMode="auto">
            <a:xfrm>
              <a:off x="23433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2" name="Rectangle 39"/>
            <p:cNvSpPr>
              <a:spLocks noChangeArrowheads="1"/>
            </p:cNvSpPr>
            <p:nvPr>
              <p:custDataLst>
                <p:tags r:id="rId19"/>
              </p:custDataLst>
            </p:nvPr>
          </p:nvSpPr>
          <p:spPr bwMode="auto">
            <a:xfrm>
              <a:off x="26481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3" name="Rectangle 40"/>
            <p:cNvSpPr>
              <a:spLocks noChangeArrowheads="1"/>
            </p:cNvSpPr>
            <p:nvPr>
              <p:custDataLst>
                <p:tags r:id="rId20"/>
              </p:custDataLst>
            </p:nvPr>
          </p:nvSpPr>
          <p:spPr bwMode="auto">
            <a:xfrm>
              <a:off x="29529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 name="Rectangle 41"/>
            <p:cNvSpPr>
              <a:spLocks noChangeArrowheads="1"/>
            </p:cNvSpPr>
            <p:nvPr>
              <p:custDataLst>
                <p:tags r:id="rId21"/>
              </p:custDataLst>
            </p:nvPr>
          </p:nvSpPr>
          <p:spPr bwMode="auto">
            <a:xfrm>
              <a:off x="32577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5" name="Rectangle 42"/>
            <p:cNvSpPr>
              <a:spLocks noChangeArrowheads="1"/>
            </p:cNvSpPr>
            <p:nvPr>
              <p:custDataLst>
                <p:tags r:id="rId22"/>
              </p:custDataLst>
            </p:nvPr>
          </p:nvSpPr>
          <p:spPr bwMode="auto">
            <a:xfrm>
              <a:off x="35625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 name="Rectangle 43"/>
            <p:cNvSpPr>
              <a:spLocks noChangeArrowheads="1"/>
            </p:cNvSpPr>
            <p:nvPr>
              <p:custDataLst>
                <p:tags r:id="rId23"/>
              </p:custDataLst>
            </p:nvPr>
          </p:nvSpPr>
          <p:spPr bwMode="auto">
            <a:xfrm>
              <a:off x="41721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 name="Rectangle 44"/>
            <p:cNvSpPr>
              <a:spLocks noChangeArrowheads="1"/>
            </p:cNvSpPr>
            <p:nvPr>
              <p:custDataLst>
                <p:tags r:id="rId24"/>
              </p:custDataLst>
            </p:nvPr>
          </p:nvSpPr>
          <p:spPr bwMode="auto">
            <a:xfrm>
              <a:off x="44769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8" name="Rectangle 45"/>
            <p:cNvSpPr>
              <a:spLocks noChangeArrowheads="1"/>
            </p:cNvSpPr>
            <p:nvPr>
              <p:custDataLst>
                <p:tags r:id="rId25"/>
              </p:custDataLst>
            </p:nvPr>
          </p:nvSpPr>
          <p:spPr bwMode="auto">
            <a:xfrm>
              <a:off x="47817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9" name="Rectangle 46"/>
            <p:cNvSpPr>
              <a:spLocks noChangeArrowheads="1"/>
            </p:cNvSpPr>
            <p:nvPr>
              <p:custDataLst>
                <p:tags r:id="rId26"/>
              </p:custDataLst>
            </p:nvPr>
          </p:nvSpPr>
          <p:spPr bwMode="auto">
            <a:xfrm>
              <a:off x="50865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0" name="Rectangle 47"/>
            <p:cNvSpPr>
              <a:spLocks noChangeArrowheads="1"/>
            </p:cNvSpPr>
            <p:nvPr>
              <p:custDataLst>
                <p:tags r:id="rId27"/>
              </p:custDataLst>
            </p:nvPr>
          </p:nvSpPr>
          <p:spPr bwMode="auto">
            <a:xfrm>
              <a:off x="53913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1" name="Rectangle 48"/>
            <p:cNvSpPr>
              <a:spLocks noChangeArrowheads="1"/>
            </p:cNvSpPr>
            <p:nvPr>
              <p:custDataLst>
                <p:tags r:id="rId28"/>
              </p:custDataLst>
            </p:nvPr>
          </p:nvSpPr>
          <p:spPr bwMode="auto">
            <a:xfrm>
              <a:off x="56961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2" name="Rectangle 52"/>
            <p:cNvSpPr>
              <a:spLocks noChangeArrowheads="1"/>
            </p:cNvSpPr>
            <p:nvPr>
              <p:custDataLst>
                <p:tags r:id="rId29"/>
              </p:custDataLst>
            </p:nvPr>
          </p:nvSpPr>
          <p:spPr bwMode="auto">
            <a:xfrm>
              <a:off x="14289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3" name="Rectangle 53"/>
            <p:cNvSpPr>
              <a:spLocks noChangeArrowheads="1"/>
            </p:cNvSpPr>
            <p:nvPr>
              <p:custDataLst>
                <p:tags r:id="rId30"/>
              </p:custDataLst>
            </p:nvPr>
          </p:nvSpPr>
          <p:spPr bwMode="auto">
            <a:xfrm>
              <a:off x="17337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4" name="Rectangle 54"/>
            <p:cNvSpPr>
              <a:spLocks noChangeArrowheads="1"/>
            </p:cNvSpPr>
            <p:nvPr>
              <p:custDataLst>
                <p:tags r:id="rId31"/>
              </p:custDataLst>
            </p:nvPr>
          </p:nvSpPr>
          <p:spPr bwMode="auto">
            <a:xfrm>
              <a:off x="20385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5" name="Rectangle 55"/>
            <p:cNvSpPr>
              <a:spLocks noChangeArrowheads="1"/>
            </p:cNvSpPr>
            <p:nvPr>
              <p:custDataLst>
                <p:tags r:id="rId32"/>
              </p:custDataLst>
            </p:nvPr>
          </p:nvSpPr>
          <p:spPr bwMode="auto">
            <a:xfrm>
              <a:off x="23433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6" name="Rectangle 56"/>
            <p:cNvSpPr>
              <a:spLocks noChangeArrowheads="1"/>
            </p:cNvSpPr>
            <p:nvPr>
              <p:custDataLst>
                <p:tags r:id="rId33"/>
              </p:custDataLst>
            </p:nvPr>
          </p:nvSpPr>
          <p:spPr bwMode="auto">
            <a:xfrm>
              <a:off x="26481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7" name="Rectangle 57"/>
            <p:cNvSpPr>
              <a:spLocks noChangeArrowheads="1"/>
            </p:cNvSpPr>
            <p:nvPr>
              <p:custDataLst>
                <p:tags r:id="rId34"/>
              </p:custDataLst>
            </p:nvPr>
          </p:nvSpPr>
          <p:spPr bwMode="auto">
            <a:xfrm>
              <a:off x="29529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8" name="Rectangle 58"/>
            <p:cNvSpPr>
              <a:spLocks noChangeArrowheads="1"/>
            </p:cNvSpPr>
            <p:nvPr>
              <p:custDataLst>
                <p:tags r:id="rId35"/>
              </p:custDataLst>
            </p:nvPr>
          </p:nvSpPr>
          <p:spPr bwMode="auto">
            <a:xfrm>
              <a:off x="32577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9" name="Rectangle 59"/>
            <p:cNvSpPr>
              <a:spLocks noChangeArrowheads="1"/>
            </p:cNvSpPr>
            <p:nvPr>
              <p:custDataLst>
                <p:tags r:id="rId36"/>
              </p:custDataLst>
            </p:nvPr>
          </p:nvSpPr>
          <p:spPr bwMode="auto">
            <a:xfrm>
              <a:off x="35625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0" name="Rectangle 60"/>
            <p:cNvSpPr>
              <a:spLocks noChangeArrowheads="1"/>
            </p:cNvSpPr>
            <p:nvPr>
              <p:custDataLst>
                <p:tags r:id="rId37"/>
              </p:custDataLst>
            </p:nvPr>
          </p:nvSpPr>
          <p:spPr bwMode="auto">
            <a:xfrm>
              <a:off x="38673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1" name="Rectangle 61"/>
            <p:cNvSpPr>
              <a:spLocks noChangeArrowheads="1"/>
            </p:cNvSpPr>
            <p:nvPr>
              <p:custDataLst>
                <p:tags r:id="rId38"/>
              </p:custDataLst>
            </p:nvPr>
          </p:nvSpPr>
          <p:spPr bwMode="auto">
            <a:xfrm>
              <a:off x="41721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2" name="Rectangle 62"/>
            <p:cNvSpPr>
              <a:spLocks noChangeArrowheads="1"/>
            </p:cNvSpPr>
            <p:nvPr>
              <p:custDataLst>
                <p:tags r:id="rId39"/>
              </p:custDataLst>
            </p:nvPr>
          </p:nvSpPr>
          <p:spPr bwMode="auto">
            <a:xfrm>
              <a:off x="44769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3" name="Rectangle 63"/>
            <p:cNvSpPr>
              <a:spLocks noChangeArrowheads="1"/>
            </p:cNvSpPr>
            <p:nvPr>
              <p:custDataLst>
                <p:tags r:id="rId40"/>
              </p:custDataLst>
            </p:nvPr>
          </p:nvSpPr>
          <p:spPr bwMode="auto">
            <a:xfrm>
              <a:off x="47817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4" name="Rectangle 64"/>
            <p:cNvSpPr>
              <a:spLocks noChangeArrowheads="1"/>
            </p:cNvSpPr>
            <p:nvPr>
              <p:custDataLst>
                <p:tags r:id="rId41"/>
              </p:custDataLst>
            </p:nvPr>
          </p:nvSpPr>
          <p:spPr bwMode="auto">
            <a:xfrm>
              <a:off x="50865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5" name="Rectangle 65"/>
            <p:cNvSpPr>
              <a:spLocks noChangeArrowheads="1"/>
            </p:cNvSpPr>
            <p:nvPr>
              <p:custDataLst>
                <p:tags r:id="rId42"/>
              </p:custDataLst>
            </p:nvPr>
          </p:nvSpPr>
          <p:spPr bwMode="auto">
            <a:xfrm>
              <a:off x="53913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6" name="Rectangle 66"/>
            <p:cNvSpPr>
              <a:spLocks noChangeArrowheads="1"/>
            </p:cNvSpPr>
            <p:nvPr>
              <p:custDataLst>
                <p:tags r:id="rId43"/>
              </p:custDataLst>
            </p:nvPr>
          </p:nvSpPr>
          <p:spPr bwMode="auto">
            <a:xfrm>
              <a:off x="56961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7" name="Rectangle 67"/>
            <p:cNvSpPr>
              <a:spLocks noChangeArrowheads="1"/>
            </p:cNvSpPr>
            <p:nvPr>
              <p:custDataLst>
                <p:tags r:id="rId44"/>
              </p:custDataLst>
            </p:nvPr>
          </p:nvSpPr>
          <p:spPr bwMode="auto">
            <a:xfrm>
              <a:off x="60009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8" name="Text Box 70"/>
            <p:cNvSpPr txBox="1">
              <a:spLocks noChangeArrowheads="1"/>
            </p:cNvSpPr>
            <p:nvPr>
              <p:custDataLst>
                <p:tags r:id="rId45"/>
              </p:custDataLst>
            </p:nvPr>
          </p:nvSpPr>
          <p:spPr bwMode="auto">
            <a:xfrm>
              <a:off x="1032110" y="2580804"/>
              <a:ext cx="390148"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anose="020F0502020204030204" pitchFamily="34" charset="0"/>
                  <a:ea typeface="Arial Unicode MS" panose="020B0604020202020204" pitchFamily="34" charset="-128"/>
                  <a:cs typeface="Calibri" panose="020F0502020204030204" pitchFamily="34" charset="0"/>
                </a:rPr>
                <a:t>32</a:t>
              </a:r>
            </a:p>
          </p:txBody>
        </p:sp>
        <p:sp>
          <p:nvSpPr>
            <p:cNvPr id="49" name="Text Box 71"/>
            <p:cNvSpPr txBox="1">
              <a:spLocks noChangeArrowheads="1"/>
            </p:cNvSpPr>
            <p:nvPr>
              <p:custDataLst>
                <p:tags r:id="rId46"/>
              </p:custDataLst>
            </p:nvPr>
          </p:nvSpPr>
          <p:spPr bwMode="auto">
            <a:xfrm>
              <a:off x="784289" y="3282479"/>
              <a:ext cx="661056"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anose="020F0502020204030204" pitchFamily="34" charset="0"/>
                  <a:ea typeface="Arial Unicode MS" panose="020B0604020202020204" pitchFamily="34" charset="-128"/>
                  <a:cs typeface="Calibri" panose="020F0502020204030204" pitchFamily="34" charset="0"/>
                </a:rPr>
                <a:t>48-64</a:t>
              </a:r>
            </a:p>
          </p:txBody>
        </p:sp>
        <p:sp>
          <p:nvSpPr>
            <p:cNvPr id="50" name="Text Box 72"/>
            <p:cNvSpPr txBox="1">
              <a:spLocks noChangeArrowheads="1"/>
            </p:cNvSpPr>
            <p:nvPr>
              <p:custDataLst>
                <p:tags r:id="rId47"/>
              </p:custDataLst>
            </p:nvPr>
          </p:nvSpPr>
          <p:spPr bwMode="auto">
            <a:xfrm>
              <a:off x="744773" y="3968279"/>
              <a:ext cx="677599"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anose="020F0502020204030204" pitchFamily="34" charset="0"/>
                  <a:ea typeface="Arial Unicode MS" panose="020B0604020202020204" pitchFamily="34" charset="-128"/>
                  <a:cs typeface="Calibri" panose="020F0502020204030204" pitchFamily="34" charset="0"/>
                </a:rPr>
                <a:t>80-inf</a:t>
              </a:r>
            </a:p>
          </p:txBody>
        </p:sp>
        <p:sp>
          <p:nvSpPr>
            <p:cNvPr id="51" name="Line 75"/>
            <p:cNvSpPr>
              <a:spLocks noChangeShapeType="1"/>
            </p:cNvSpPr>
            <p:nvPr>
              <p:custDataLst>
                <p:tags r:id="rId48"/>
              </p:custDataLst>
            </p:nvPr>
          </p:nvSpPr>
          <p:spPr bwMode="auto">
            <a:xfrm>
              <a:off x="3867385" y="3434879"/>
              <a:ext cx="304800" cy="1588"/>
            </a:xfrm>
            <a:prstGeom prst="line">
              <a:avLst/>
            </a:prstGeom>
            <a:noFill/>
            <a:ln w="1905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52" name="Line 80"/>
            <p:cNvSpPr>
              <a:spLocks noChangeShapeType="1"/>
            </p:cNvSpPr>
            <p:nvPr>
              <p:custDataLst>
                <p:tags r:id="rId49"/>
              </p:custDataLst>
            </p:nvPr>
          </p:nvSpPr>
          <p:spPr bwMode="auto">
            <a:xfrm>
              <a:off x="2648185" y="2749079"/>
              <a:ext cx="304800" cy="1588"/>
            </a:xfrm>
            <a:prstGeom prst="line">
              <a:avLst/>
            </a:prstGeom>
            <a:noFill/>
            <a:ln w="1905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53" name="Line 82"/>
            <p:cNvSpPr>
              <a:spLocks noChangeShapeType="1"/>
            </p:cNvSpPr>
            <p:nvPr>
              <p:custDataLst>
                <p:tags r:id="rId50"/>
              </p:custDataLst>
            </p:nvPr>
          </p:nvSpPr>
          <p:spPr bwMode="auto">
            <a:xfrm>
              <a:off x="4172185" y="2749079"/>
              <a:ext cx="304800" cy="1588"/>
            </a:xfrm>
            <a:prstGeom prst="line">
              <a:avLst/>
            </a:prstGeom>
            <a:noFill/>
            <a:ln w="1905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54" name="Line 85"/>
            <p:cNvSpPr>
              <a:spLocks noChangeShapeType="1"/>
            </p:cNvSpPr>
            <p:nvPr>
              <p:custDataLst>
                <p:tags r:id="rId51"/>
              </p:custDataLst>
            </p:nvPr>
          </p:nvSpPr>
          <p:spPr bwMode="auto">
            <a:xfrm>
              <a:off x="6000985" y="3434879"/>
              <a:ext cx="304800" cy="1588"/>
            </a:xfrm>
            <a:prstGeom prst="line">
              <a:avLst/>
            </a:prstGeom>
            <a:noFill/>
            <a:ln w="1905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55" name="Line 86"/>
            <p:cNvSpPr>
              <a:spLocks noChangeShapeType="1"/>
            </p:cNvSpPr>
            <p:nvPr>
              <p:custDataLst>
                <p:tags r:id="rId52"/>
              </p:custDataLst>
            </p:nvPr>
          </p:nvSpPr>
          <p:spPr bwMode="auto">
            <a:xfrm>
              <a:off x="5696185" y="2749079"/>
              <a:ext cx="304800" cy="1588"/>
            </a:xfrm>
            <a:prstGeom prst="line">
              <a:avLst/>
            </a:prstGeom>
            <a:noFill/>
            <a:ln w="1905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56" name="Line 87"/>
            <p:cNvSpPr>
              <a:spLocks noChangeShapeType="1"/>
            </p:cNvSpPr>
            <p:nvPr>
              <p:custDataLst>
                <p:tags r:id="rId53"/>
              </p:custDataLst>
            </p:nvPr>
          </p:nvSpPr>
          <p:spPr bwMode="auto">
            <a:xfrm>
              <a:off x="6305785" y="4120679"/>
              <a:ext cx="304800" cy="1588"/>
            </a:xfrm>
            <a:prstGeom prst="line">
              <a:avLst/>
            </a:prstGeom>
            <a:noFill/>
            <a:ln w="1905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57" name="Rectangle 3"/>
            <p:cNvSpPr>
              <a:spLocks noChangeArrowheads="1"/>
            </p:cNvSpPr>
            <p:nvPr>
              <p:custDataLst>
                <p:tags r:id="rId54"/>
              </p:custDataLst>
            </p:nvPr>
          </p:nvSpPr>
          <p:spPr bwMode="auto">
            <a:xfrm>
              <a:off x="1400763" y="1902412"/>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58" name="Rectangle 4"/>
            <p:cNvSpPr>
              <a:spLocks noChangeArrowheads="1"/>
            </p:cNvSpPr>
            <p:nvPr>
              <p:custDataLst>
                <p:tags r:id="rId55"/>
              </p:custDataLst>
            </p:nvPr>
          </p:nvSpPr>
          <p:spPr bwMode="auto">
            <a:xfrm>
              <a:off x="1705563" y="1902412"/>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59" name="Rectangle 5"/>
            <p:cNvSpPr>
              <a:spLocks noChangeArrowheads="1"/>
            </p:cNvSpPr>
            <p:nvPr>
              <p:custDataLst>
                <p:tags r:id="rId56"/>
              </p:custDataLst>
            </p:nvPr>
          </p:nvSpPr>
          <p:spPr bwMode="auto">
            <a:xfrm>
              <a:off x="2315163" y="1902412"/>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0" name="Rectangle 6"/>
            <p:cNvSpPr>
              <a:spLocks noChangeArrowheads="1"/>
            </p:cNvSpPr>
            <p:nvPr>
              <p:custDataLst>
                <p:tags r:id="rId57"/>
              </p:custDataLst>
            </p:nvPr>
          </p:nvSpPr>
          <p:spPr bwMode="auto">
            <a:xfrm>
              <a:off x="2619963" y="1902412"/>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1" name="Rectangle 7"/>
            <p:cNvSpPr>
              <a:spLocks noChangeArrowheads="1"/>
            </p:cNvSpPr>
            <p:nvPr>
              <p:custDataLst>
                <p:tags r:id="rId58"/>
              </p:custDataLst>
            </p:nvPr>
          </p:nvSpPr>
          <p:spPr bwMode="auto">
            <a:xfrm>
              <a:off x="3229563" y="1902412"/>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2" name="Rectangle 8"/>
            <p:cNvSpPr>
              <a:spLocks noChangeArrowheads="1"/>
            </p:cNvSpPr>
            <p:nvPr>
              <p:custDataLst>
                <p:tags r:id="rId59"/>
              </p:custDataLst>
            </p:nvPr>
          </p:nvSpPr>
          <p:spPr bwMode="auto">
            <a:xfrm>
              <a:off x="3534363" y="1902412"/>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3" name="Rectangle 9"/>
            <p:cNvSpPr>
              <a:spLocks noChangeArrowheads="1"/>
            </p:cNvSpPr>
            <p:nvPr>
              <p:custDataLst>
                <p:tags r:id="rId60"/>
              </p:custDataLst>
            </p:nvPr>
          </p:nvSpPr>
          <p:spPr bwMode="auto">
            <a:xfrm>
              <a:off x="4143963" y="1902412"/>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4" name="Rectangle 10"/>
            <p:cNvSpPr>
              <a:spLocks noChangeArrowheads="1"/>
            </p:cNvSpPr>
            <p:nvPr>
              <p:custDataLst>
                <p:tags r:id="rId61"/>
              </p:custDataLst>
            </p:nvPr>
          </p:nvSpPr>
          <p:spPr bwMode="auto">
            <a:xfrm>
              <a:off x="4448763" y="1902412"/>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5" name="Text Box 68"/>
            <p:cNvSpPr txBox="1">
              <a:spLocks noChangeArrowheads="1"/>
            </p:cNvSpPr>
            <p:nvPr>
              <p:custDataLst>
                <p:tags r:id="rId62"/>
              </p:custDataLst>
            </p:nvPr>
          </p:nvSpPr>
          <p:spPr bwMode="auto">
            <a:xfrm>
              <a:off x="1033272" y="1893005"/>
              <a:ext cx="390148"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anose="020F0502020204030204" pitchFamily="34" charset="0"/>
                  <a:ea typeface="Arial Unicode MS" panose="020B0604020202020204" pitchFamily="34" charset="-128"/>
                  <a:cs typeface="Calibri" panose="020F0502020204030204" pitchFamily="34" charset="0"/>
                </a:rPr>
                <a:t>16</a:t>
              </a:r>
            </a:p>
          </p:txBody>
        </p:sp>
        <p:sp>
          <p:nvSpPr>
            <p:cNvPr id="66" name="Line 73"/>
            <p:cNvSpPr>
              <a:spLocks noChangeShapeType="1"/>
            </p:cNvSpPr>
            <p:nvPr>
              <p:custDataLst>
                <p:tags r:id="rId63"/>
              </p:custDataLst>
            </p:nvPr>
          </p:nvSpPr>
          <p:spPr bwMode="auto">
            <a:xfrm>
              <a:off x="2010363" y="2054812"/>
              <a:ext cx="304800" cy="1588"/>
            </a:xfrm>
            <a:prstGeom prst="line">
              <a:avLst/>
            </a:prstGeom>
            <a:noFill/>
            <a:ln w="1905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67" name="Line 74"/>
            <p:cNvSpPr>
              <a:spLocks noChangeShapeType="1"/>
            </p:cNvSpPr>
            <p:nvPr>
              <p:custDataLst>
                <p:tags r:id="rId64"/>
              </p:custDataLst>
            </p:nvPr>
          </p:nvSpPr>
          <p:spPr bwMode="auto">
            <a:xfrm>
              <a:off x="2924763" y="2054812"/>
              <a:ext cx="304800" cy="1588"/>
            </a:xfrm>
            <a:prstGeom prst="line">
              <a:avLst/>
            </a:prstGeom>
            <a:noFill/>
            <a:ln w="1905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68" name="Line 76"/>
            <p:cNvSpPr>
              <a:spLocks noChangeShapeType="1"/>
            </p:cNvSpPr>
            <p:nvPr>
              <p:custDataLst>
                <p:tags r:id="rId65"/>
              </p:custDataLst>
            </p:nvPr>
          </p:nvSpPr>
          <p:spPr bwMode="auto">
            <a:xfrm>
              <a:off x="3839163" y="2054812"/>
              <a:ext cx="304800" cy="1588"/>
            </a:xfrm>
            <a:prstGeom prst="line">
              <a:avLst/>
            </a:prstGeom>
            <a:noFill/>
            <a:ln w="1905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69" name="Line 83"/>
            <p:cNvSpPr>
              <a:spLocks noChangeShapeType="1"/>
            </p:cNvSpPr>
            <p:nvPr>
              <p:custDataLst>
                <p:tags r:id="rId66"/>
              </p:custDataLst>
            </p:nvPr>
          </p:nvSpPr>
          <p:spPr bwMode="auto">
            <a:xfrm>
              <a:off x="4753563" y="2054812"/>
              <a:ext cx="304800" cy="1588"/>
            </a:xfrm>
            <a:prstGeom prst="line">
              <a:avLst/>
            </a:prstGeom>
            <a:noFill/>
            <a:ln w="1905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grpSp>
      <p:sp>
        <p:nvSpPr>
          <p:cNvPr id="70" name="TextBox 69"/>
          <p:cNvSpPr txBox="1"/>
          <p:nvPr>
            <p:custDataLst>
              <p:tags r:id="rId2"/>
            </p:custDataLst>
          </p:nvPr>
        </p:nvSpPr>
        <p:spPr>
          <a:xfrm>
            <a:off x="548640" y="2377440"/>
            <a:ext cx="959943" cy="584775"/>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Size class</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(in bytes)</a:t>
            </a:r>
          </a:p>
        </p:txBody>
      </p:sp>
      <mc:AlternateContent xmlns:mc="http://schemas.openxmlformats.org/markup-compatibility/2006">
        <mc:Choice xmlns:p14="http://schemas.microsoft.com/office/powerpoint/2010/main" Requires="p14">
          <p:contentPart p14:bwMode="auto" r:id="rId68">
            <p14:nvContentPartPr>
              <p14:cNvPr id="71" name="Ink 70">
                <a:extLst>
                  <a:ext uri="{FF2B5EF4-FFF2-40B4-BE49-F238E27FC236}">
                    <a16:creationId xmlns:a16="http://schemas.microsoft.com/office/drawing/2014/main" id="{98A55AC3-48C7-C244-B211-A41DEB784D08}"/>
                  </a:ext>
                </a:extLst>
              </p14:cNvPr>
              <p14:cNvContentPartPr/>
              <p14:nvPr/>
            </p14:nvContentPartPr>
            <p14:xfrm>
              <a:off x="632160" y="2167920"/>
              <a:ext cx="3869640" cy="3821760"/>
            </p14:xfrm>
          </p:contentPart>
        </mc:Choice>
        <mc:Fallback>
          <p:pic>
            <p:nvPicPr>
              <p:cNvPr id="71" name="Ink 70">
                <a:extLst>
                  <a:ext uri="{FF2B5EF4-FFF2-40B4-BE49-F238E27FC236}">
                    <a16:creationId xmlns:a16="http://schemas.microsoft.com/office/drawing/2014/main" id="{98A55AC3-48C7-C244-B211-A41DEB784D08}"/>
                  </a:ext>
                </a:extLst>
              </p:cNvPr>
              <p:cNvPicPr/>
              <p:nvPr/>
            </p:nvPicPr>
            <p:blipFill>
              <a:blip r:embed="rId69"/>
              <a:stretch>
                <a:fillRect/>
              </a:stretch>
            </p:blipFill>
            <p:spPr>
              <a:xfrm>
                <a:off x="622800" y="2158560"/>
                <a:ext cx="3888360" cy="3840480"/>
              </a:xfrm>
              <a:prstGeom prst="rect">
                <a:avLst/>
              </a:prstGeom>
            </p:spPr>
          </p:pic>
        </mc:Fallback>
      </mc:AlternateContent>
    </p:spTree>
    <p:extLst>
      <p:ext uri="{BB962C8B-B14F-4D97-AF65-F5344CB8AC3E}">
        <p14:creationId xmlns:p14="http://schemas.microsoft.com/office/powerpoint/2010/main" val="3820500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30C3F5D4-D062-104E-846C-A68BD7C77C8F}"/>
              </a:ext>
            </a:extLst>
          </p:cNvPr>
          <p:cNvSpPr txBox="1">
            <a:spLocks/>
          </p:cNvSpPr>
          <p:nvPr/>
        </p:nvSpPr>
        <p:spPr bwMode="auto">
          <a:xfrm>
            <a:off x="357018" y="1520190"/>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800" b="0">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4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endParaRPr lang="en-US" kern="0" dirty="0"/>
          </a:p>
          <a:p>
            <a:r>
              <a:rPr lang="en-US" kern="0" dirty="0"/>
              <a:t>Homework 5 due Wednesday, March 13</a:t>
            </a:r>
          </a:p>
          <a:p>
            <a:r>
              <a:rPr lang="en-US" kern="0" dirty="0"/>
              <a:t>Lab 5 due Friday, March 15</a:t>
            </a:r>
          </a:p>
          <a:p>
            <a:endParaRPr lang="en-US" kern="0" dirty="0"/>
          </a:p>
          <a:p>
            <a:endParaRPr lang="en-US" kern="0" dirty="0"/>
          </a:p>
          <a:p>
            <a:r>
              <a:rPr lang="en-US" b="1" kern="0" dirty="0"/>
              <a:t>Final Exam:  </a:t>
            </a:r>
            <a:r>
              <a:rPr lang="en-US" kern="0" dirty="0"/>
              <a:t>Tue, March 19, </a:t>
            </a:r>
            <a:r>
              <a:rPr lang="de" kern="0" dirty="0"/>
              <a:t>8:30-10:20am in KNE 130</a:t>
            </a:r>
            <a:endParaRPr lang="en-US" kern="0" dirty="0"/>
          </a:p>
          <a:p>
            <a:pPr lvl="1"/>
            <a:r>
              <a:rPr lang="en-US" kern="0" dirty="0"/>
              <a:t>Review in next week’s section</a:t>
            </a:r>
          </a:p>
          <a:p>
            <a:pPr lvl="1"/>
            <a:endParaRPr lang="en-US" kern="0" dirty="0"/>
          </a:p>
          <a:p>
            <a:r>
              <a:rPr lang="en-US" kern="0" dirty="0"/>
              <a:t>Course feedback</a:t>
            </a:r>
          </a:p>
          <a:p>
            <a:endParaRPr lang="en-US" kern="0" dirty="0"/>
          </a:p>
        </p:txBody>
      </p:sp>
      <p:sp>
        <p:nvSpPr>
          <p:cNvPr id="2" name="Title 1"/>
          <p:cNvSpPr>
            <a:spLocks noGrp="1"/>
          </p:cNvSpPr>
          <p:nvPr>
            <p:ph type="title"/>
          </p:nvPr>
        </p:nvSpPr>
        <p:spPr/>
        <p:txBody>
          <a:bodyPr/>
          <a:lstStyle/>
          <a:p>
            <a:r>
              <a:rPr lang="en-US" dirty="0" err="1"/>
              <a:t>Administrivia</a:t>
            </a:r>
            <a:endParaRPr lang="en-US" dirty="0"/>
          </a:p>
        </p:txBody>
      </p:sp>
      <p:sp>
        <p:nvSpPr>
          <p:cNvPr id="4" name="Slide Number Placeholder 3"/>
          <p:cNvSpPr>
            <a:spLocks noGrp="1"/>
          </p:cNvSpPr>
          <p:nvPr>
            <p:ph type="sldNum" sz="quarter" idx="10"/>
          </p:nvPr>
        </p:nvSpPr>
        <p:spPr/>
        <p:txBody>
          <a:bodyPr/>
          <a:lstStyle/>
          <a:p>
            <a:fld id="{0E334A2B-0BDD-42EE-B3BF-DEDD8F36CA72}" type="slidenum">
              <a:rPr lang="en-US" smtClean="0"/>
              <a:t>2</a:t>
            </a:fld>
            <a:endParaRPr lang="en-US"/>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81840E2D-515C-4640-9C01-F654384A2E56}"/>
                  </a:ext>
                </a:extLst>
              </p14:cNvPr>
              <p14:cNvContentPartPr/>
              <p14:nvPr/>
            </p14:nvContentPartPr>
            <p14:xfrm>
              <a:off x="823680" y="5912280"/>
              <a:ext cx="2504160" cy="148320"/>
            </p14:xfrm>
          </p:contentPart>
        </mc:Choice>
        <mc:Fallback>
          <p:pic>
            <p:nvPicPr>
              <p:cNvPr id="3" name="Ink 2">
                <a:extLst>
                  <a:ext uri="{FF2B5EF4-FFF2-40B4-BE49-F238E27FC236}">
                    <a16:creationId xmlns:a16="http://schemas.microsoft.com/office/drawing/2014/main" id="{81840E2D-515C-4640-9C01-F654384A2E56}"/>
                  </a:ext>
                </a:extLst>
              </p:cNvPr>
              <p:cNvPicPr/>
              <p:nvPr/>
            </p:nvPicPr>
            <p:blipFill>
              <a:blip r:embed="rId3"/>
              <a:stretch>
                <a:fillRect/>
              </a:stretch>
            </p:blipFill>
            <p:spPr>
              <a:xfrm>
                <a:off x="814320" y="5902920"/>
                <a:ext cx="2522880" cy="167040"/>
              </a:xfrm>
              <a:prstGeom prst="rect">
                <a:avLst/>
              </a:prstGeom>
            </p:spPr>
          </p:pic>
        </mc:Fallback>
      </mc:AlternateContent>
    </p:spTree>
    <p:extLst>
      <p:ext uri="{BB962C8B-B14F-4D97-AF65-F5344CB8AC3E}">
        <p14:creationId xmlns:p14="http://schemas.microsoft.com/office/powerpoint/2010/main" val="2132534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Allocation Policy Tradeoffs</a:t>
            </a:r>
          </a:p>
        </p:txBody>
      </p:sp>
      <p:sp>
        <p:nvSpPr>
          <p:cNvPr id="3" name="Content Placeholder 2"/>
          <p:cNvSpPr>
            <a:spLocks noGrp="1"/>
          </p:cNvSpPr>
          <p:nvPr>
            <p:ph idx="1"/>
          </p:nvPr>
        </p:nvSpPr>
        <p:spPr/>
        <p:txBody>
          <a:bodyPr/>
          <a:lstStyle/>
          <a:p>
            <a:r>
              <a:rPr lang="en-US" dirty="0"/>
              <a:t>Data structure of blocks on lists</a:t>
            </a:r>
          </a:p>
          <a:p>
            <a:pPr lvl="1"/>
            <a:r>
              <a:rPr lang="en-US" dirty="0"/>
              <a:t>Implicit (free/allocated), explicit (free), segregated (many free lists) – others possible!</a:t>
            </a:r>
          </a:p>
          <a:p>
            <a:r>
              <a:rPr lang="en-US" dirty="0"/>
              <a:t>Placement policy:  first-fit, next-fit, best-fit</a:t>
            </a:r>
          </a:p>
          <a:p>
            <a:pPr lvl="1"/>
            <a:r>
              <a:rPr lang="en-US" dirty="0"/>
              <a:t>Throughput vs. amount of fragmentation</a:t>
            </a:r>
          </a:p>
          <a:p>
            <a:r>
              <a:rPr lang="en-US" dirty="0"/>
              <a:t>When do we split free blocks?</a:t>
            </a:r>
          </a:p>
          <a:p>
            <a:pPr lvl="1"/>
            <a:r>
              <a:rPr lang="en-US" dirty="0"/>
              <a:t>How much internal fragmentation are we willing to tolerate?</a:t>
            </a:r>
          </a:p>
          <a:p>
            <a:r>
              <a:rPr lang="en-US" dirty="0"/>
              <a:t>When do we coalesce free blocks?</a:t>
            </a:r>
          </a:p>
          <a:p>
            <a:pPr lvl="1"/>
            <a:r>
              <a:rPr lang="en-US" b="1" dirty="0">
                <a:solidFill>
                  <a:srgbClr val="C00000"/>
                </a:solidFill>
              </a:rPr>
              <a:t>Immediate coalescing:</a:t>
            </a:r>
            <a:r>
              <a:rPr lang="en-US" dirty="0">
                <a:solidFill>
                  <a:srgbClr val="C00000"/>
                </a:solidFill>
              </a:rPr>
              <a:t>  </a:t>
            </a:r>
            <a:r>
              <a:rPr lang="en-US" dirty="0"/>
              <a:t>Every time </a:t>
            </a:r>
            <a:r>
              <a:rPr lang="en-US" dirty="0">
                <a:latin typeface="Courier New" panose="02070309020205020404" pitchFamily="49" charset="0"/>
                <a:cs typeface="Courier New" panose="02070309020205020404" pitchFamily="49" charset="0"/>
              </a:rPr>
              <a:t>free</a:t>
            </a:r>
            <a:r>
              <a:rPr lang="en-US" dirty="0"/>
              <a:t> is called</a:t>
            </a:r>
          </a:p>
          <a:p>
            <a:pPr lvl="1"/>
            <a:r>
              <a:rPr lang="en-US" b="1" dirty="0">
                <a:solidFill>
                  <a:srgbClr val="C00000"/>
                </a:solidFill>
              </a:rPr>
              <a:t>Deferred coalescing:</a:t>
            </a:r>
            <a:r>
              <a:rPr lang="en-US" dirty="0">
                <a:solidFill>
                  <a:srgbClr val="C00000"/>
                </a:solidFill>
              </a:rPr>
              <a:t>  </a:t>
            </a:r>
            <a:r>
              <a:rPr lang="en-US" dirty="0"/>
              <a:t>Defer coalescing until needed</a:t>
            </a:r>
          </a:p>
          <a:p>
            <a:pPr lvl="2"/>
            <a:r>
              <a:rPr lang="en-US" dirty="0"/>
              <a:t>e.g.  when scanning free list for </a:t>
            </a:r>
            <a:r>
              <a:rPr lang="en-US" dirty="0" err="1">
                <a:latin typeface="Courier New" panose="02070309020205020404" pitchFamily="49" charset="0"/>
                <a:cs typeface="Courier New" panose="02070309020205020404" pitchFamily="49" charset="0"/>
              </a:rPr>
              <a:t>malloc</a:t>
            </a:r>
            <a:r>
              <a:rPr lang="en-US" dirty="0"/>
              <a:t> or when external fragmentation reaches some threshold</a:t>
            </a:r>
          </a:p>
        </p:txBody>
      </p:sp>
      <p:sp>
        <p:nvSpPr>
          <p:cNvPr id="4" name="Slide Number Placeholder 3"/>
          <p:cNvSpPr>
            <a:spLocks noGrp="1"/>
          </p:cNvSpPr>
          <p:nvPr>
            <p:ph type="sldNum" sz="quarter" idx="10"/>
          </p:nvPr>
        </p:nvSpPr>
        <p:spPr/>
        <p:txBody>
          <a:bodyPr/>
          <a:lstStyle/>
          <a:p>
            <a:fld id="{C0BB463C-2B8D-41E5-9457-1404AA9BBE8D}" type="slidenum">
              <a:rPr lang="en-US" smtClean="0"/>
              <a:t>20</a:t>
            </a:fld>
            <a:endParaRPr lang="en-US"/>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F3CC073E-727B-9D40-91A7-E66EAD33E4A2}"/>
                  </a:ext>
                </a:extLst>
              </p14:cNvPr>
              <p14:cNvContentPartPr/>
              <p14:nvPr/>
            </p14:nvContentPartPr>
            <p14:xfrm>
              <a:off x="1256760" y="2637720"/>
              <a:ext cx="5367600" cy="3300840"/>
            </p14:xfrm>
          </p:contentPart>
        </mc:Choice>
        <mc:Fallback>
          <p:pic>
            <p:nvPicPr>
              <p:cNvPr id="5" name="Ink 4">
                <a:extLst>
                  <a:ext uri="{FF2B5EF4-FFF2-40B4-BE49-F238E27FC236}">
                    <a16:creationId xmlns:a16="http://schemas.microsoft.com/office/drawing/2014/main" id="{F3CC073E-727B-9D40-91A7-E66EAD33E4A2}"/>
                  </a:ext>
                </a:extLst>
              </p:cNvPr>
              <p:cNvPicPr/>
              <p:nvPr/>
            </p:nvPicPr>
            <p:blipFill>
              <a:blip r:embed="rId4"/>
              <a:stretch>
                <a:fillRect/>
              </a:stretch>
            </p:blipFill>
            <p:spPr>
              <a:xfrm>
                <a:off x="1247400" y="2628360"/>
                <a:ext cx="5386320" cy="3319560"/>
              </a:xfrm>
              <a:prstGeom prst="rect">
                <a:avLst/>
              </a:prstGeom>
            </p:spPr>
          </p:pic>
        </mc:Fallback>
      </mc:AlternateContent>
    </p:spTree>
    <p:extLst>
      <p:ext uri="{BB962C8B-B14F-4D97-AF65-F5344CB8AC3E}">
        <p14:creationId xmlns:p14="http://schemas.microsoft.com/office/powerpoint/2010/main" val="309889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Info on Allocators</a:t>
            </a:r>
          </a:p>
        </p:txBody>
      </p:sp>
      <p:sp>
        <p:nvSpPr>
          <p:cNvPr id="3" name="Content Placeholder 2"/>
          <p:cNvSpPr>
            <a:spLocks noGrp="1"/>
          </p:cNvSpPr>
          <p:nvPr>
            <p:ph idx="1"/>
          </p:nvPr>
        </p:nvSpPr>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D. Knuth, “</a:t>
            </a:r>
            <a:r>
              <a:rPr lang="en-GB" i="1" dirty="0"/>
              <a:t>The Art of Computer Programming</a:t>
            </a:r>
            <a:r>
              <a:rPr lang="en-GB" dirty="0"/>
              <a:t>”, 2</a:t>
            </a:r>
            <a:r>
              <a:rPr lang="en-GB" baseline="30000" dirty="0"/>
              <a:t>nd</a:t>
            </a:r>
            <a:r>
              <a:rPr lang="en-GB" dirty="0"/>
              <a:t> edition, Addison Wesley, 1973</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The classic reference on dynamic storage allocation</a:t>
            </a:r>
          </a:p>
          <a:p>
            <a:pPr lvl="1">
              <a:lnSpc>
                <a:spcPct val="100000"/>
              </a:lnSpc>
              <a:buFont typeface="Wingdings"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Wilson et al, “</a:t>
            </a:r>
            <a:r>
              <a:rPr lang="en-GB" i="1" dirty="0"/>
              <a:t>Dynamic Storage Allocation: A Survey and Critical Review</a:t>
            </a:r>
            <a:r>
              <a:rPr lang="en-GB" dirty="0"/>
              <a:t>”, Proc. 1995 Int’l Workshop on Memory Management, Kinross, Scotland, Sept, 1995.</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Comprehensive survey</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Available from CS:APP student site (csapp.cs.cmu.edu)</a:t>
            </a:r>
          </a:p>
        </p:txBody>
      </p:sp>
      <p:sp>
        <p:nvSpPr>
          <p:cNvPr id="4" name="Slide Number Placeholder 3"/>
          <p:cNvSpPr>
            <a:spLocks noGrp="1"/>
          </p:cNvSpPr>
          <p:nvPr>
            <p:ph type="sldNum" sz="quarter" idx="10"/>
          </p:nvPr>
        </p:nvSpPr>
        <p:spPr/>
        <p:txBody>
          <a:bodyPr/>
          <a:lstStyle/>
          <a:p>
            <a:fld id="{C0BB463C-2B8D-41E5-9457-1404AA9BBE8D}" type="slidenum">
              <a:rPr lang="en-US" smtClean="0"/>
              <a:t>21</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CF546F19-9466-804E-A1D2-154DFFA1ED0B}"/>
                  </a:ext>
                </a:extLst>
              </p14:cNvPr>
              <p14:cNvContentPartPr/>
              <p14:nvPr/>
            </p14:nvContentPartPr>
            <p14:xfrm>
              <a:off x="385920" y="1756440"/>
              <a:ext cx="6996600" cy="2760120"/>
            </p14:xfrm>
          </p:contentPart>
        </mc:Choice>
        <mc:Fallback>
          <p:pic>
            <p:nvPicPr>
              <p:cNvPr id="5" name="Ink 4">
                <a:extLst>
                  <a:ext uri="{FF2B5EF4-FFF2-40B4-BE49-F238E27FC236}">
                    <a16:creationId xmlns:a16="http://schemas.microsoft.com/office/drawing/2014/main" id="{CF546F19-9466-804E-A1D2-154DFFA1ED0B}"/>
                  </a:ext>
                </a:extLst>
              </p:cNvPr>
              <p:cNvPicPr/>
              <p:nvPr/>
            </p:nvPicPr>
            <p:blipFill>
              <a:blip r:embed="rId3"/>
              <a:stretch>
                <a:fillRect/>
              </a:stretch>
            </p:blipFill>
            <p:spPr>
              <a:xfrm>
                <a:off x="376560" y="1747080"/>
                <a:ext cx="7015320" cy="2778840"/>
              </a:xfrm>
              <a:prstGeom prst="rect">
                <a:avLst/>
              </a:prstGeom>
            </p:spPr>
          </p:pic>
        </mc:Fallback>
      </mc:AlternateContent>
    </p:spTree>
    <p:extLst>
      <p:ext uri="{BB962C8B-B14F-4D97-AF65-F5344CB8AC3E}">
        <p14:creationId xmlns:p14="http://schemas.microsoft.com/office/powerpoint/2010/main" val="4035609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Allocation</a:t>
            </a:r>
          </a:p>
        </p:txBody>
      </p:sp>
      <p:sp>
        <p:nvSpPr>
          <p:cNvPr id="3" name="Content Placeholder 2"/>
          <p:cNvSpPr>
            <a:spLocks noGrp="1"/>
          </p:cNvSpPr>
          <p:nvPr>
            <p:ph idx="1"/>
          </p:nvPr>
        </p:nvSpPr>
        <p:spPr/>
        <p:txBody>
          <a:bodyPr/>
          <a:lstStyle/>
          <a:p>
            <a:r>
              <a:rPr lang="en-US" dirty="0"/>
              <a:t>Dynamic memory allocation</a:t>
            </a:r>
          </a:p>
          <a:p>
            <a:pPr lvl="1"/>
            <a:r>
              <a:rPr lang="en-US" dirty="0"/>
              <a:t>Introduction and goals</a:t>
            </a:r>
          </a:p>
          <a:p>
            <a:pPr lvl="1"/>
            <a:r>
              <a:rPr lang="en-US" dirty="0"/>
              <a:t>Allocation and deallocation (free)</a:t>
            </a:r>
          </a:p>
          <a:p>
            <a:pPr lvl="1"/>
            <a:r>
              <a:rPr lang="en-US" dirty="0"/>
              <a:t>Fragmentation</a:t>
            </a:r>
          </a:p>
          <a:p>
            <a:r>
              <a:rPr lang="en-US" dirty="0"/>
              <a:t>Explicit allocation implementation</a:t>
            </a:r>
          </a:p>
          <a:p>
            <a:pPr lvl="1"/>
            <a:r>
              <a:rPr lang="en-US" dirty="0"/>
              <a:t>Implicit free lists</a:t>
            </a:r>
          </a:p>
          <a:p>
            <a:pPr lvl="1"/>
            <a:r>
              <a:rPr lang="en-US" dirty="0"/>
              <a:t>Explicit free lists (Lab 5)</a:t>
            </a:r>
          </a:p>
          <a:p>
            <a:pPr lvl="1"/>
            <a:r>
              <a:rPr lang="en-US" dirty="0"/>
              <a:t>Segregated free lists</a:t>
            </a:r>
          </a:p>
          <a:p>
            <a:r>
              <a:rPr lang="en-US" b="1" dirty="0">
                <a:solidFill>
                  <a:srgbClr val="4B2A85"/>
                </a:solidFill>
              </a:rPr>
              <a:t>Implicit deallocation:  garbage collection</a:t>
            </a:r>
          </a:p>
          <a:p>
            <a:r>
              <a:rPr lang="en-US" b="1" dirty="0">
                <a:solidFill>
                  <a:srgbClr val="4B2A85"/>
                </a:solidFill>
              </a:rPr>
              <a:t>Common memory-related bugs in C</a:t>
            </a:r>
          </a:p>
        </p:txBody>
      </p:sp>
      <p:sp>
        <p:nvSpPr>
          <p:cNvPr id="4" name="Slide Number Placeholder 3"/>
          <p:cNvSpPr>
            <a:spLocks noGrp="1"/>
          </p:cNvSpPr>
          <p:nvPr>
            <p:ph type="sldNum" sz="quarter" idx="10"/>
          </p:nvPr>
        </p:nvSpPr>
        <p:spPr/>
        <p:txBody>
          <a:bodyPr/>
          <a:lstStyle/>
          <a:p>
            <a:fld id="{E27C8F36-2C5D-4980-8FC5-5544ECC98AD7}" type="slidenum">
              <a:rPr lang="en-US" smtClean="0"/>
              <a:t>22</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338324B1-039D-E14F-AF7B-C1101EBEA586}"/>
                  </a:ext>
                </a:extLst>
              </p14:cNvPr>
              <p14:cNvContentPartPr/>
              <p14:nvPr/>
            </p14:nvContentPartPr>
            <p14:xfrm>
              <a:off x="244440" y="3384000"/>
              <a:ext cx="6310800" cy="2851200"/>
            </p14:xfrm>
          </p:contentPart>
        </mc:Choice>
        <mc:Fallback>
          <p:pic>
            <p:nvPicPr>
              <p:cNvPr id="5" name="Ink 4">
                <a:extLst>
                  <a:ext uri="{FF2B5EF4-FFF2-40B4-BE49-F238E27FC236}">
                    <a16:creationId xmlns:a16="http://schemas.microsoft.com/office/drawing/2014/main" id="{338324B1-039D-E14F-AF7B-C1101EBEA586}"/>
                  </a:ext>
                </a:extLst>
              </p:cNvPr>
              <p:cNvPicPr/>
              <p:nvPr/>
            </p:nvPicPr>
            <p:blipFill>
              <a:blip r:embed="rId3"/>
              <a:stretch>
                <a:fillRect/>
              </a:stretch>
            </p:blipFill>
            <p:spPr>
              <a:xfrm>
                <a:off x="235080" y="3374640"/>
                <a:ext cx="6329520" cy="2869920"/>
              </a:xfrm>
              <a:prstGeom prst="rect">
                <a:avLst/>
              </a:prstGeom>
            </p:spPr>
          </p:pic>
        </mc:Fallback>
      </mc:AlternateContent>
    </p:spTree>
    <p:extLst>
      <p:ext uri="{BB962C8B-B14F-4D97-AF65-F5344CB8AC3E}">
        <p14:creationId xmlns:p14="http://schemas.microsoft.com/office/powerpoint/2010/main" val="164031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Wouldn’t it be nice…</a:t>
            </a:r>
          </a:p>
        </p:txBody>
      </p:sp>
      <p:sp>
        <p:nvSpPr>
          <p:cNvPr id="3" name="Content Placeholder 2"/>
          <p:cNvSpPr>
            <a:spLocks noGrp="1"/>
          </p:cNvSpPr>
          <p:nvPr>
            <p:ph idx="1"/>
            <p:custDataLst>
              <p:tags r:id="rId2"/>
            </p:custDataLst>
          </p:nvPr>
        </p:nvSpPr>
        <p:spPr/>
        <p:txBody>
          <a:bodyPr/>
          <a:lstStyle/>
          <a:p>
            <a:r>
              <a:rPr lang="en-US" dirty="0"/>
              <a:t>If we never had to free memory?</a:t>
            </a:r>
          </a:p>
          <a:p>
            <a:r>
              <a:rPr lang="en-US" dirty="0"/>
              <a:t>Do you free objects in Java?</a:t>
            </a:r>
          </a:p>
          <a:p>
            <a:pPr lvl="1"/>
            <a:r>
              <a:rPr lang="en-US" dirty="0"/>
              <a:t>Python, </a:t>
            </a:r>
            <a:r>
              <a:rPr lang="en-US" dirty="0" err="1"/>
              <a:t>Javascript</a:t>
            </a:r>
            <a:r>
              <a:rPr lang="en-US" dirty="0"/>
              <a:t>, Ruby, Go, </a:t>
            </a:r>
            <a:r>
              <a:rPr lang="en-US" dirty="0" err="1"/>
              <a:t>etc</a:t>
            </a:r>
            <a:r>
              <a:rPr lang="en-US" dirty="0"/>
              <a:t>…</a:t>
            </a:r>
          </a:p>
          <a:p>
            <a:pPr lvl="1"/>
            <a:r>
              <a:rPr lang="en-US" dirty="0"/>
              <a:t>Reminder:  </a:t>
            </a:r>
            <a:r>
              <a:rPr lang="en-US" i="1" dirty="0"/>
              <a:t>implicit</a:t>
            </a:r>
            <a:r>
              <a:rPr lang="en-US" dirty="0"/>
              <a:t> allocator</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23</a:t>
            </a:fld>
            <a:endParaRPr lang="en-US"/>
          </a:p>
        </p:txBody>
      </p:sp>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82D093D8-A971-E344-8CFC-20502A831095}"/>
                  </a:ext>
                </a:extLst>
              </p14:cNvPr>
              <p14:cNvContentPartPr/>
              <p14:nvPr/>
            </p14:nvContentPartPr>
            <p14:xfrm>
              <a:off x="2552760" y="3178080"/>
              <a:ext cx="2077560" cy="71280"/>
            </p14:xfrm>
          </p:contentPart>
        </mc:Choice>
        <mc:Fallback>
          <p:pic>
            <p:nvPicPr>
              <p:cNvPr id="5" name="Ink 4">
                <a:extLst>
                  <a:ext uri="{FF2B5EF4-FFF2-40B4-BE49-F238E27FC236}">
                    <a16:creationId xmlns:a16="http://schemas.microsoft.com/office/drawing/2014/main" id="{82D093D8-A971-E344-8CFC-20502A831095}"/>
                  </a:ext>
                </a:extLst>
              </p:cNvPr>
              <p:cNvPicPr/>
              <p:nvPr/>
            </p:nvPicPr>
            <p:blipFill>
              <a:blip r:embed="rId6"/>
              <a:stretch>
                <a:fillRect/>
              </a:stretch>
            </p:blipFill>
            <p:spPr>
              <a:xfrm>
                <a:off x="2543400" y="3168720"/>
                <a:ext cx="2096280" cy="90000"/>
              </a:xfrm>
              <a:prstGeom prst="rect">
                <a:avLst/>
              </a:prstGeom>
            </p:spPr>
          </p:pic>
        </mc:Fallback>
      </mc:AlternateContent>
    </p:spTree>
    <p:extLst>
      <p:ext uri="{BB962C8B-B14F-4D97-AF65-F5344CB8AC3E}">
        <p14:creationId xmlns:p14="http://schemas.microsoft.com/office/powerpoint/2010/main" val="2133441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Garbage Collection (GC)</a:t>
            </a:r>
          </a:p>
        </p:txBody>
      </p:sp>
      <p:sp>
        <p:nvSpPr>
          <p:cNvPr id="3" name="Content Placeholder 2"/>
          <p:cNvSpPr>
            <a:spLocks noGrp="1"/>
          </p:cNvSpPr>
          <p:nvPr>
            <p:ph idx="1"/>
          </p:nvPr>
        </p:nvSpPr>
        <p:spPr>
          <a:xfrm>
            <a:off x="396875" y="1554480"/>
            <a:ext cx="8366125" cy="4937760"/>
          </a:xfrm>
        </p:spPr>
        <p:txBody>
          <a:bodyPr/>
          <a:lstStyle/>
          <a:p>
            <a:pPr>
              <a:lnSpc>
                <a:spcPct val="95000"/>
              </a:lnSpc>
            </a:pPr>
            <a:r>
              <a:rPr lang="en-GB" sz="2400" i="1" dirty="0">
                <a:solidFill>
                  <a:srgbClr val="FF0000"/>
                </a:solidFill>
              </a:rPr>
              <a:t>Garbage collection:  </a:t>
            </a:r>
            <a:r>
              <a:rPr lang="en-GB" sz="2400" dirty="0"/>
              <a:t>automatic reclamation of heap-allocated storage – application never explicitly frees memory</a:t>
            </a:r>
          </a:p>
          <a:p>
            <a:pPr lvl="1">
              <a:lnSpc>
                <a:spcPct val="95000"/>
              </a:lnSpc>
            </a:pPr>
            <a:endParaRPr lang="en-GB" sz="2000" dirty="0"/>
          </a:p>
          <a:p>
            <a:pPr lvl="1">
              <a:lnSpc>
                <a:spcPct val="95000"/>
              </a:lnSpc>
            </a:pPr>
            <a:endParaRPr lang="en-GB" sz="2000" dirty="0"/>
          </a:p>
          <a:p>
            <a:pPr>
              <a:lnSpc>
                <a:spcPct val="95000"/>
              </a:lnSpc>
            </a:pPr>
            <a:endParaRPr lang="en-GB" dirty="0"/>
          </a:p>
          <a:p>
            <a:pPr>
              <a:lnSpc>
                <a:spcPct val="95000"/>
              </a:lnSpc>
            </a:pPr>
            <a:endParaRPr lang="en-GB" sz="2400" dirty="0"/>
          </a:p>
          <a:p>
            <a:pPr>
              <a:lnSpc>
                <a:spcPct val="95000"/>
              </a:lnSpc>
            </a:pPr>
            <a:r>
              <a:rPr lang="en-GB" sz="2400" dirty="0">
                <a:ea typeface="Arial Unicode MS" panose="020B0604020202020204" pitchFamily="34" charset="-128"/>
                <a:cs typeface="Arial Unicode MS" panose="020B0604020202020204" pitchFamily="34" charset="-128"/>
              </a:rPr>
              <a:t>Common in implementations of functional languages, scripting languages, and modern object oriented languages:</a:t>
            </a:r>
          </a:p>
          <a:p>
            <a:pPr lvl="1">
              <a:lnSpc>
                <a:spcPct val="95000"/>
              </a:lnSpc>
            </a:pPr>
            <a:r>
              <a:rPr lang="en-GB" sz="2000" dirty="0">
                <a:ea typeface="Arial Unicode MS" panose="020B0604020202020204" pitchFamily="34" charset="-128"/>
                <a:cs typeface="Arial Unicode MS" panose="020B0604020202020204" pitchFamily="34" charset="-128"/>
              </a:rPr>
              <a:t>Lisp, Racket, </a:t>
            </a:r>
            <a:r>
              <a:rPr lang="en-GB" sz="2000" dirty="0" err="1">
                <a:ea typeface="Arial Unicode MS" panose="020B0604020202020204" pitchFamily="34" charset="-128"/>
                <a:cs typeface="Arial Unicode MS" panose="020B0604020202020204" pitchFamily="34" charset="-128"/>
              </a:rPr>
              <a:t>Erlang</a:t>
            </a:r>
            <a:r>
              <a:rPr lang="en-GB" sz="2000" dirty="0">
                <a:ea typeface="Arial Unicode MS" panose="020B0604020202020204" pitchFamily="34" charset="-128"/>
                <a:cs typeface="Arial Unicode MS" panose="020B0604020202020204" pitchFamily="34" charset="-128"/>
              </a:rPr>
              <a:t>, ML, Haskell, Scala, Java, C#, Perl, Ruby, Python, </a:t>
            </a:r>
            <a:r>
              <a:rPr lang="en-GB" sz="2000" dirty="0" err="1">
                <a:ea typeface="Arial Unicode MS" panose="020B0604020202020204" pitchFamily="34" charset="-128"/>
                <a:cs typeface="Arial Unicode MS" panose="020B0604020202020204" pitchFamily="34" charset="-128"/>
              </a:rPr>
              <a:t>Lua</a:t>
            </a:r>
            <a:r>
              <a:rPr lang="en-GB" sz="2000" dirty="0">
                <a:ea typeface="Arial Unicode MS" panose="020B0604020202020204" pitchFamily="34" charset="-128"/>
                <a:cs typeface="Arial Unicode MS" panose="020B0604020202020204" pitchFamily="34" charset="-128"/>
              </a:rPr>
              <a:t>, JavaScript, Dart, Mathematica, MATLAB, many more…</a:t>
            </a:r>
          </a:p>
          <a:p>
            <a:pPr lvl="2">
              <a:lnSpc>
                <a:spcPct val="95000"/>
              </a:lnSpc>
            </a:pPr>
            <a:endParaRPr lang="en-GB" sz="1600" dirty="0">
              <a:ea typeface="Arial Unicode MS" panose="020B0604020202020204" pitchFamily="34" charset="-128"/>
              <a:cs typeface="Arial Unicode MS" panose="020B0604020202020204" pitchFamily="34" charset="-128"/>
            </a:endParaRPr>
          </a:p>
          <a:p>
            <a:pPr>
              <a:lnSpc>
                <a:spcPct val="95000"/>
              </a:lnSpc>
            </a:pPr>
            <a:r>
              <a:rPr lang="en-GB" sz="2400" dirty="0">
                <a:ea typeface="Arial Unicode MS" panose="020B0604020202020204" pitchFamily="34" charset="-128"/>
                <a:cs typeface="Arial Unicode MS" panose="020B0604020202020204" pitchFamily="34" charset="-128"/>
              </a:rPr>
              <a:t>Variants (“conservative” garbage collectors) exist for C and C++</a:t>
            </a:r>
          </a:p>
          <a:p>
            <a:pPr lvl="1">
              <a:lnSpc>
                <a:spcPct val="95000"/>
              </a:lnSpc>
            </a:pPr>
            <a:r>
              <a:rPr lang="en-GB" sz="2000" dirty="0">
                <a:ea typeface="Arial Unicode MS" panose="020B0604020202020204" pitchFamily="34" charset="-128"/>
                <a:cs typeface="Arial Unicode MS" panose="020B0604020202020204" pitchFamily="34" charset="-128"/>
              </a:rPr>
              <a:t>However, cannot necessarily collect all garbage</a:t>
            </a:r>
          </a:p>
        </p:txBody>
      </p:sp>
      <p:sp>
        <p:nvSpPr>
          <p:cNvPr id="4" name="Slide Number Placeholder 3"/>
          <p:cNvSpPr>
            <a:spLocks noGrp="1"/>
          </p:cNvSpPr>
          <p:nvPr>
            <p:ph type="sldNum" sz="quarter" idx="10"/>
          </p:nvPr>
        </p:nvSpPr>
        <p:spPr/>
        <p:txBody>
          <a:bodyPr/>
          <a:lstStyle/>
          <a:p>
            <a:fld id="{C0BB463C-2B8D-41E5-9457-1404AA9BBE8D}" type="slidenum">
              <a:rPr lang="en-US" smtClean="0"/>
              <a:t>24</a:t>
            </a:fld>
            <a:endParaRPr lang="en-US"/>
          </a:p>
        </p:txBody>
      </p:sp>
      <p:sp>
        <p:nvSpPr>
          <p:cNvPr id="5" name="Text Box 4"/>
          <p:cNvSpPr txBox="1">
            <a:spLocks noChangeArrowheads="1"/>
          </p:cNvSpPr>
          <p:nvPr>
            <p:custDataLst>
              <p:tags r:id="rId1"/>
            </p:custDataLst>
          </p:nvPr>
        </p:nvSpPr>
        <p:spPr bwMode="auto">
          <a:xfrm>
            <a:off x="914400" y="2377440"/>
            <a:ext cx="5833946" cy="1202510"/>
          </a:xfrm>
          <a:prstGeom prst="rect">
            <a:avLst/>
          </a:prstGeom>
          <a:solidFill>
            <a:schemeClr val="bg1">
              <a:lumMod val="95000"/>
            </a:schemeClr>
          </a:solidFill>
          <a:ln w="3240">
            <a:solidFill>
              <a:srgbClr val="000066"/>
            </a:solidFill>
            <a:miter lim="800000"/>
            <a:headEnd/>
            <a:tailEnd/>
          </a:ln>
          <a:effectLst/>
        </p:spPr>
        <p:txBody>
          <a:bodyPr wrap="none" lIns="90000" tIns="46800" rIns="90000" bIns="46800">
            <a:spAutoFit/>
          </a:bodyPr>
          <a:lstStyle/>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void</a:t>
            </a: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err="1">
                <a:latin typeface="Courier New" panose="02070309020205020404" pitchFamily="49" charset="0"/>
                <a:ea typeface="Arial Unicode MS" panose="020B0604020202020204" pitchFamily="34" charset="-128"/>
                <a:cs typeface="Courier New" panose="02070309020205020404" pitchFamily="49" charset="0"/>
              </a:rPr>
              <a:t>foo</a:t>
            </a:r>
            <a:r>
              <a:rPr lang="en-GB" b="0" dirty="0">
                <a:latin typeface="Courier New" panose="02070309020205020404" pitchFamily="49" charset="0"/>
                <a:ea typeface="Arial Unicode MS" panose="020B0604020202020204" pitchFamily="34" charset="-128"/>
                <a:cs typeface="Courier New" panose="02070309020205020404" pitchFamily="49" charset="0"/>
              </a:rPr>
              <a:t>() {</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b="1" dirty="0">
                <a:latin typeface="Courier New" panose="02070309020205020404" pitchFamily="49" charset="0"/>
                <a:ea typeface="Arial Unicode MS" panose="020B0604020202020204" pitchFamily="34" charset="-128"/>
                <a:cs typeface="Courier New" panose="02070309020205020404" pitchFamily="49" charset="0"/>
              </a:rPr>
              <a:t>*</a:t>
            </a:r>
            <a:r>
              <a:rPr lang="en-GB" b="0" dirty="0">
                <a:latin typeface="Courier New" panose="02070309020205020404" pitchFamily="49" charset="0"/>
                <a:ea typeface="Arial Unicode MS" panose="020B0604020202020204" pitchFamily="34" charset="-128"/>
                <a:cs typeface="Courier New" panose="02070309020205020404" pitchFamily="49" charset="0"/>
              </a:rPr>
              <a:t> p = (</a:t>
            </a:r>
            <a:r>
              <a:rPr lang="en-GB"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b="1" dirty="0">
                <a:latin typeface="Courier New" panose="02070309020205020404" pitchFamily="49" charset="0"/>
                <a:ea typeface="Arial Unicode MS" panose="020B0604020202020204" pitchFamily="34" charset="-128"/>
                <a:cs typeface="Courier New" panose="02070309020205020404" pitchFamily="49" charset="0"/>
              </a:rPr>
              <a:t>*</a:t>
            </a: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err="1">
                <a:latin typeface="Courier New" panose="02070309020205020404" pitchFamily="49" charset="0"/>
                <a:ea typeface="Arial Unicode MS" panose="020B0604020202020204" pitchFamily="34" charset="-128"/>
                <a:cs typeface="Courier New" panose="02070309020205020404" pitchFamily="49" charset="0"/>
              </a:rPr>
              <a:t>malloc</a:t>
            </a:r>
            <a:r>
              <a:rPr lang="en-GB" b="0" dirty="0">
                <a:latin typeface="Courier New" panose="02070309020205020404" pitchFamily="49" charset="0"/>
                <a:ea typeface="Arial Unicode MS" panose="020B0604020202020204" pitchFamily="34" charset="-128"/>
                <a:cs typeface="Courier New" panose="02070309020205020404" pitchFamily="49" charset="0"/>
              </a:rPr>
              <a:t>(128);</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1" dirty="0">
                <a:latin typeface="Courier New" panose="02070309020205020404" pitchFamily="49" charset="0"/>
                <a:ea typeface="Arial Unicode MS" panose="020B0604020202020204" pitchFamily="34" charset="-128"/>
                <a:cs typeface="Courier New" panose="02070309020205020404" pitchFamily="49" charset="0"/>
              </a:rPr>
              <a:t>return</a:t>
            </a: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0" i="1" dirty="0">
                <a:solidFill>
                  <a:srgbClr val="C00000"/>
                </a:solidFill>
                <a:latin typeface="Courier New" panose="02070309020205020404" pitchFamily="49" charset="0"/>
                <a:ea typeface="Arial Unicode MS" panose="020B0604020202020204" pitchFamily="34" charset="-128"/>
                <a:cs typeface="Courier New" panose="02070309020205020404" pitchFamily="49" charset="0"/>
              </a:rPr>
              <a:t>/* p block is now garbage! */</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a:t>
            </a:r>
          </a:p>
        </p:txBody>
      </p:sp>
      <p:sp>
        <p:nvSpPr>
          <p:cNvPr id="6" name="TextBox 5"/>
          <p:cNvSpPr txBox="1"/>
          <p:nvPr/>
        </p:nvSpPr>
        <p:spPr>
          <a:xfrm>
            <a:off x="356616" y="960120"/>
            <a:ext cx="4754880" cy="461665"/>
          </a:xfrm>
          <a:prstGeom prst="rect">
            <a:avLst/>
          </a:prstGeom>
          <a:noFill/>
        </p:spPr>
        <p:txBody>
          <a:bodyPr wrap="square" rtlCol="0">
            <a:spAutoFit/>
          </a:bodyPr>
          <a:lstStyle/>
          <a:p>
            <a:r>
              <a:rPr lang="en-US" sz="2400" b="1" dirty="0">
                <a:latin typeface="Calibri" pitchFamily="34" charset="0"/>
              </a:rPr>
              <a:t>(Automatic Memory Management)</a:t>
            </a:r>
          </a:p>
        </p:txBody>
      </p:sp>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DE90D2FE-8D45-F243-83D3-FA7A00975D19}"/>
                  </a:ext>
                </a:extLst>
              </p14:cNvPr>
              <p14:cNvContentPartPr/>
              <p14:nvPr/>
            </p14:nvContentPartPr>
            <p14:xfrm>
              <a:off x="623880" y="1364040"/>
              <a:ext cx="7966080" cy="4696560"/>
            </p14:xfrm>
          </p:contentPart>
        </mc:Choice>
        <mc:Fallback>
          <p:pic>
            <p:nvPicPr>
              <p:cNvPr id="7" name="Ink 6">
                <a:extLst>
                  <a:ext uri="{FF2B5EF4-FFF2-40B4-BE49-F238E27FC236}">
                    <a16:creationId xmlns:a16="http://schemas.microsoft.com/office/drawing/2014/main" id="{DE90D2FE-8D45-F243-83D3-FA7A00975D19}"/>
                  </a:ext>
                </a:extLst>
              </p:cNvPr>
              <p:cNvPicPr/>
              <p:nvPr/>
            </p:nvPicPr>
            <p:blipFill>
              <a:blip r:embed="rId4"/>
              <a:stretch>
                <a:fillRect/>
              </a:stretch>
            </p:blipFill>
            <p:spPr>
              <a:xfrm>
                <a:off x="614520" y="1354680"/>
                <a:ext cx="7984800" cy="4715280"/>
              </a:xfrm>
              <a:prstGeom prst="rect">
                <a:avLst/>
              </a:prstGeom>
            </p:spPr>
          </p:pic>
        </mc:Fallback>
      </mc:AlternateContent>
    </p:spTree>
    <p:extLst>
      <p:ext uri="{BB962C8B-B14F-4D97-AF65-F5344CB8AC3E}">
        <p14:creationId xmlns:p14="http://schemas.microsoft.com/office/powerpoint/2010/main" val="33933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Garbage Collection</a:t>
            </a:r>
          </a:p>
        </p:txBody>
      </p:sp>
      <p:sp>
        <p:nvSpPr>
          <p:cNvPr id="3" name="Content Placeholder 2"/>
          <p:cNvSpPr>
            <a:spLocks noGrp="1"/>
          </p:cNvSpPr>
          <p:nvPr>
            <p:ph idx="1"/>
          </p:nvPr>
        </p:nvSpPr>
        <p:spPr/>
        <p:txBody>
          <a:bodyPr/>
          <a:lstStyle/>
          <a:p>
            <a:r>
              <a:rPr lang="en-US" dirty="0"/>
              <a:t>How does the memory allocator know when memory can be freed? </a:t>
            </a:r>
          </a:p>
          <a:p>
            <a:pPr lvl="1"/>
            <a:r>
              <a:rPr lang="en-US" dirty="0"/>
              <a:t>In general, we cannot know </a:t>
            </a:r>
            <a:r>
              <a:rPr lang="en-GB" dirty="0"/>
              <a:t>what is going to be used in the future since it depends on conditionals</a:t>
            </a:r>
          </a:p>
          <a:p>
            <a:pPr lvl="1"/>
            <a:r>
              <a:rPr lang="en-GB" dirty="0"/>
              <a:t>But, we can tell that certain blocks cannot be used if they are </a:t>
            </a:r>
            <a:r>
              <a:rPr lang="en-GB" i="1" dirty="0"/>
              <a:t>unreachable</a:t>
            </a:r>
            <a:r>
              <a:rPr lang="en-GB" dirty="0"/>
              <a:t> (via pointers in registers/stack/</a:t>
            </a:r>
            <a:r>
              <a:rPr lang="en-GB" dirty="0" err="1"/>
              <a:t>globals</a:t>
            </a:r>
            <a:r>
              <a:rPr lang="en-GB" dirty="0"/>
              <a:t>)</a:t>
            </a:r>
          </a:p>
          <a:p>
            <a:pPr lvl="1"/>
            <a:endParaRPr lang="en-GB" dirty="0"/>
          </a:p>
          <a:p>
            <a:r>
              <a:rPr lang="en-GB" dirty="0"/>
              <a:t>Memory allocator needs to know what is a pointer and what is not – how can it do this?</a:t>
            </a:r>
          </a:p>
          <a:p>
            <a:pPr lvl="1"/>
            <a:r>
              <a:rPr lang="en-GB" dirty="0"/>
              <a:t>Sometimes with help from the compiler</a:t>
            </a:r>
          </a:p>
          <a:p>
            <a:pPr lvl="1"/>
            <a:endParaRPr lang="en-US" dirty="0"/>
          </a:p>
        </p:txBody>
      </p:sp>
      <p:sp>
        <p:nvSpPr>
          <p:cNvPr id="4" name="Slide Number Placeholder 3"/>
          <p:cNvSpPr>
            <a:spLocks noGrp="1"/>
          </p:cNvSpPr>
          <p:nvPr>
            <p:ph type="sldNum" sz="quarter" idx="10"/>
          </p:nvPr>
        </p:nvSpPr>
        <p:spPr/>
        <p:txBody>
          <a:bodyPr/>
          <a:lstStyle/>
          <a:p>
            <a:fld id="{C0BB463C-2B8D-41E5-9457-1404AA9BBE8D}" type="slidenum">
              <a:rPr lang="en-US" smtClean="0"/>
              <a:t>25</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A410C504-4673-7349-9FB4-3368AAC2A062}"/>
                  </a:ext>
                </a:extLst>
              </p14:cNvPr>
              <p14:cNvContentPartPr/>
              <p14:nvPr/>
            </p14:nvContentPartPr>
            <p14:xfrm>
              <a:off x="2977200" y="2688840"/>
              <a:ext cx="5305320" cy="1943640"/>
            </p14:xfrm>
          </p:contentPart>
        </mc:Choice>
        <mc:Fallback>
          <p:pic>
            <p:nvPicPr>
              <p:cNvPr id="5" name="Ink 4">
                <a:extLst>
                  <a:ext uri="{FF2B5EF4-FFF2-40B4-BE49-F238E27FC236}">
                    <a16:creationId xmlns:a16="http://schemas.microsoft.com/office/drawing/2014/main" id="{A410C504-4673-7349-9FB4-3368AAC2A062}"/>
                  </a:ext>
                </a:extLst>
              </p:cNvPr>
              <p:cNvPicPr/>
              <p:nvPr/>
            </p:nvPicPr>
            <p:blipFill>
              <a:blip r:embed="rId3"/>
              <a:stretch>
                <a:fillRect/>
              </a:stretch>
            </p:blipFill>
            <p:spPr>
              <a:xfrm>
                <a:off x="2967840" y="2679480"/>
                <a:ext cx="5324040" cy="1962360"/>
              </a:xfrm>
              <a:prstGeom prst="rect">
                <a:avLst/>
              </a:prstGeom>
            </p:spPr>
          </p:pic>
        </mc:Fallback>
      </mc:AlternateContent>
    </p:spTree>
    <p:extLst>
      <p:ext uri="{BB962C8B-B14F-4D97-AF65-F5344CB8AC3E}">
        <p14:creationId xmlns:p14="http://schemas.microsoft.com/office/powerpoint/2010/main" val="317890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as a Graph</a:t>
            </a:r>
          </a:p>
        </p:txBody>
      </p:sp>
      <p:sp>
        <p:nvSpPr>
          <p:cNvPr id="3" name="Content Placeholder 2"/>
          <p:cNvSpPr>
            <a:spLocks noGrp="1"/>
          </p:cNvSpPr>
          <p:nvPr>
            <p:ph idx="1"/>
          </p:nvPr>
        </p:nvSpPr>
        <p:spPr>
          <a:xfrm>
            <a:off x="396875" y="1362075"/>
            <a:ext cx="8366125" cy="2011680"/>
          </a:xfrm>
        </p:spPr>
        <p:txBody>
          <a:bodyPr/>
          <a:lstStyle/>
          <a:p>
            <a:r>
              <a:rPr lang="en-US" sz="2400" dirty="0"/>
              <a:t>We view memory as a directed graph</a:t>
            </a:r>
          </a:p>
          <a:p>
            <a:pPr lvl="1"/>
            <a:r>
              <a:rPr lang="en-US" sz="2000" dirty="0"/>
              <a:t>Each allocated heap block is a node in the graph</a:t>
            </a:r>
          </a:p>
          <a:p>
            <a:pPr lvl="1"/>
            <a:r>
              <a:rPr lang="en-US" sz="2000" dirty="0"/>
              <a:t>Each pointer is an edge in the graph</a:t>
            </a:r>
          </a:p>
          <a:p>
            <a:pPr lvl="1"/>
            <a:r>
              <a:rPr lang="en-US" sz="2000" dirty="0"/>
              <a:t>Locations not in the heap that contain pointers into the heap are called </a:t>
            </a:r>
            <a:r>
              <a:rPr lang="en-US" sz="2000" b="1" i="1" dirty="0">
                <a:solidFill>
                  <a:srgbClr val="C00000"/>
                </a:solidFill>
              </a:rPr>
              <a:t>root</a:t>
            </a:r>
            <a:r>
              <a:rPr lang="en-US" sz="2000" dirty="0"/>
              <a:t> nodes (e.g. registers, stack locations, global variables)</a:t>
            </a:r>
          </a:p>
        </p:txBody>
      </p:sp>
      <p:sp>
        <p:nvSpPr>
          <p:cNvPr id="4" name="Slide Number Placeholder 3"/>
          <p:cNvSpPr>
            <a:spLocks noGrp="1"/>
          </p:cNvSpPr>
          <p:nvPr>
            <p:ph type="sldNum" sz="quarter" idx="10"/>
          </p:nvPr>
        </p:nvSpPr>
        <p:spPr/>
        <p:txBody>
          <a:bodyPr/>
          <a:lstStyle/>
          <a:p>
            <a:fld id="{C0BB463C-2B8D-41E5-9457-1404AA9BBE8D}" type="slidenum">
              <a:rPr lang="en-US" smtClean="0"/>
              <a:t>26</a:t>
            </a:fld>
            <a:endParaRPr lang="en-US"/>
          </a:p>
        </p:txBody>
      </p:sp>
      <p:sp>
        <p:nvSpPr>
          <p:cNvPr id="34" name="Rectangle 32"/>
          <p:cNvSpPr>
            <a:spLocks noChangeArrowheads="1"/>
          </p:cNvSpPr>
          <p:nvPr>
            <p:custDataLst>
              <p:tags r:id="rId1"/>
            </p:custDataLst>
          </p:nvPr>
        </p:nvSpPr>
        <p:spPr bwMode="auto">
          <a:xfrm>
            <a:off x="843951" y="5943600"/>
            <a:ext cx="8205026" cy="640080"/>
          </a:xfrm>
          <a:prstGeom prst="rect">
            <a:avLst/>
          </a:prstGeom>
          <a:noFill/>
          <a:ln w="9525">
            <a:noFill/>
            <a:round/>
            <a:headEnd/>
            <a:tailEnd/>
          </a:ln>
          <a:effectLst/>
        </p:spPr>
        <p:txBody>
          <a:bodyPr lIns="90360" tIns="44280" rIns="90360" bIns="44280"/>
          <a:lstStyle/>
          <a:p>
            <a:pPr marL="384175" indent="-384175" eaLnBrk="1" hangingPunct="1">
              <a:lnSpc>
                <a:spcPct val="95000"/>
              </a:lnSpc>
              <a:buClr>
                <a:srgbClr val="660033"/>
              </a:buClr>
              <a:buFont typeface="Wingdings" charset="2"/>
              <a:buNone/>
            </a:pPr>
            <a:r>
              <a:rPr lang="en-GB" sz="1800" dirty="0">
                <a:latin typeface="Calibri" panose="020F0502020204030204" pitchFamily="34" charset="0"/>
                <a:ea typeface="Arial Unicode MS" panose="020B0604020202020204" pitchFamily="34" charset="-128"/>
                <a:cs typeface="Calibri" panose="020F0502020204030204" pitchFamily="34" charset="0"/>
              </a:rPr>
              <a:t>A node (block) is </a:t>
            </a:r>
            <a:r>
              <a:rPr lang="en-GB" sz="1800" i="1" dirty="0">
                <a:solidFill>
                  <a:srgbClr val="C00000"/>
                </a:solidFill>
                <a:latin typeface="Calibri" panose="020F0502020204030204" pitchFamily="34" charset="0"/>
                <a:ea typeface="Arial Unicode MS" panose="020B0604020202020204" pitchFamily="34" charset="-128"/>
                <a:cs typeface="Calibri" panose="020F0502020204030204" pitchFamily="34" charset="0"/>
              </a:rPr>
              <a:t>reachable</a:t>
            </a:r>
            <a:r>
              <a:rPr lang="en-GB" sz="1800" dirty="0">
                <a:latin typeface="Calibri" panose="020F0502020204030204" pitchFamily="34" charset="0"/>
                <a:ea typeface="Arial Unicode MS" panose="020B0604020202020204" pitchFamily="34" charset="-128"/>
                <a:cs typeface="Calibri" panose="020F0502020204030204" pitchFamily="34" charset="0"/>
              </a:rPr>
              <a:t> if there is a path from any root to that node</a:t>
            </a:r>
          </a:p>
          <a:p>
            <a:pPr marL="384175" indent="-384175" eaLnBrk="1" hangingPunct="1">
              <a:lnSpc>
                <a:spcPct val="95000"/>
              </a:lnSpc>
              <a:buClr>
                <a:srgbClr val="660033"/>
              </a:buClr>
              <a:buFont typeface="Wingdings" charset="2"/>
              <a:buNone/>
            </a:pPr>
            <a:r>
              <a:rPr lang="en-GB" sz="1800" dirty="0">
                <a:latin typeface="Calibri" panose="020F0502020204030204" pitchFamily="34" charset="0"/>
                <a:ea typeface="Arial Unicode MS" panose="020B0604020202020204" pitchFamily="34" charset="-128"/>
                <a:cs typeface="Calibri" panose="020F0502020204030204" pitchFamily="34" charset="0"/>
              </a:rPr>
              <a:t>Non-reachable nodes are </a:t>
            </a:r>
            <a:r>
              <a:rPr lang="en-GB" sz="1800" i="1" dirty="0">
                <a:solidFill>
                  <a:srgbClr val="C00000"/>
                </a:solidFill>
                <a:latin typeface="Calibri" panose="020F0502020204030204" pitchFamily="34" charset="0"/>
                <a:ea typeface="Arial Unicode MS" panose="020B0604020202020204" pitchFamily="34" charset="-128"/>
                <a:cs typeface="Calibri" panose="020F0502020204030204" pitchFamily="34" charset="0"/>
              </a:rPr>
              <a:t>garbage </a:t>
            </a:r>
            <a:r>
              <a:rPr lang="en-GB" sz="1800" dirty="0">
                <a:latin typeface="Calibri" panose="020F0502020204030204" pitchFamily="34" charset="0"/>
                <a:ea typeface="Arial Unicode MS" panose="020B0604020202020204" pitchFamily="34" charset="-128"/>
                <a:cs typeface="Calibri" panose="020F0502020204030204" pitchFamily="34" charset="0"/>
              </a:rPr>
              <a:t>(cannot be needed by the application)</a:t>
            </a:r>
          </a:p>
        </p:txBody>
      </p:sp>
      <p:grpSp>
        <p:nvGrpSpPr>
          <p:cNvPr id="39" name="Group 38"/>
          <p:cNvGrpSpPr/>
          <p:nvPr/>
        </p:nvGrpSpPr>
        <p:grpSpPr>
          <a:xfrm>
            <a:off x="932851" y="3383280"/>
            <a:ext cx="7948324" cy="2478064"/>
            <a:chOff x="932851" y="3383280"/>
            <a:chExt cx="7948324" cy="2478064"/>
          </a:xfrm>
        </p:grpSpPr>
        <p:sp>
          <p:nvSpPr>
            <p:cNvPr id="5" name="Rectangle 1"/>
            <p:cNvSpPr>
              <a:spLocks noChangeArrowheads="1"/>
            </p:cNvSpPr>
            <p:nvPr>
              <p:custDataLst>
                <p:tags r:id="rId2"/>
              </p:custDataLst>
            </p:nvPr>
          </p:nvSpPr>
          <p:spPr bwMode="auto">
            <a:xfrm>
              <a:off x="932851" y="3803944"/>
              <a:ext cx="5984875" cy="2057400"/>
            </a:xfrm>
            <a:prstGeom prst="rect">
              <a:avLst/>
            </a:prstGeom>
            <a:solidFill>
              <a:schemeClr val="bg2">
                <a:lumMod val="20000"/>
                <a:lumOff val="80000"/>
              </a:schemeClr>
            </a:solidFill>
            <a:ln w="63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 name="Oval 4"/>
            <p:cNvSpPr>
              <a:spLocks noChangeArrowheads="1"/>
            </p:cNvSpPr>
            <p:nvPr>
              <p:custDataLst>
                <p:tags r:id="rId3"/>
              </p:custDataLst>
            </p:nvPr>
          </p:nvSpPr>
          <p:spPr bwMode="auto">
            <a:xfrm>
              <a:off x="2516075" y="3398349"/>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 name="Oval 5"/>
            <p:cNvSpPr>
              <a:spLocks noChangeArrowheads="1"/>
            </p:cNvSpPr>
            <p:nvPr>
              <p:custDataLst>
                <p:tags r:id="rId4"/>
              </p:custDataLst>
            </p:nvPr>
          </p:nvSpPr>
          <p:spPr bwMode="auto">
            <a:xfrm>
              <a:off x="3710976" y="3398349"/>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8" name="Oval 6"/>
            <p:cNvSpPr>
              <a:spLocks noChangeArrowheads="1"/>
            </p:cNvSpPr>
            <p:nvPr>
              <p:custDataLst>
                <p:tags r:id="rId5"/>
              </p:custDataLst>
            </p:nvPr>
          </p:nvSpPr>
          <p:spPr bwMode="auto">
            <a:xfrm>
              <a:off x="5006376" y="33975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9" name="Line 7"/>
            <p:cNvSpPr>
              <a:spLocks noChangeShapeType="1"/>
            </p:cNvSpPr>
            <p:nvPr>
              <p:custDataLst>
                <p:tags r:id="rId6"/>
              </p:custDataLst>
            </p:nvPr>
          </p:nvSpPr>
          <p:spPr bwMode="auto">
            <a:xfrm flipH="1">
              <a:off x="2337787" y="3690938"/>
              <a:ext cx="276825" cy="646405"/>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0" name="Text Box 8"/>
            <p:cNvSpPr txBox="1">
              <a:spLocks noChangeArrowheads="1"/>
            </p:cNvSpPr>
            <p:nvPr>
              <p:custDataLst>
                <p:tags r:id="rId7"/>
              </p:custDataLst>
            </p:nvPr>
          </p:nvSpPr>
          <p:spPr bwMode="auto">
            <a:xfrm>
              <a:off x="932851" y="3383280"/>
              <a:ext cx="1147984"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dirty="0">
                  <a:solidFill>
                    <a:schemeClr val="tx1">
                      <a:lumMod val="65000"/>
                      <a:lumOff val="35000"/>
                    </a:schemeClr>
                  </a:solidFill>
                  <a:latin typeface="Calibri" panose="020F0502020204030204" pitchFamily="34" charset="0"/>
                  <a:ea typeface="Arial Unicode MS" panose="020B0604020202020204" pitchFamily="34" charset="-128"/>
                  <a:cs typeface="Calibri" panose="020F0502020204030204" pitchFamily="34" charset="0"/>
                </a:rPr>
                <a:t>Root nodes</a:t>
              </a:r>
            </a:p>
          </p:txBody>
        </p:sp>
        <p:sp>
          <p:nvSpPr>
            <p:cNvPr id="11" name="Text Box 9"/>
            <p:cNvSpPr txBox="1">
              <a:spLocks noChangeArrowheads="1"/>
            </p:cNvSpPr>
            <p:nvPr>
              <p:custDataLst>
                <p:tags r:id="rId8"/>
              </p:custDataLst>
            </p:nvPr>
          </p:nvSpPr>
          <p:spPr bwMode="auto">
            <a:xfrm>
              <a:off x="939383" y="3803944"/>
              <a:ext cx="1202871"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dirty="0">
                  <a:solidFill>
                    <a:schemeClr val="tx1">
                      <a:lumMod val="65000"/>
                      <a:lumOff val="35000"/>
                    </a:schemeClr>
                  </a:solidFill>
                  <a:latin typeface="Calibri" panose="020F0502020204030204" pitchFamily="34" charset="0"/>
                  <a:ea typeface="Arial Unicode MS" panose="020B0604020202020204" pitchFamily="34" charset="-128"/>
                  <a:cs typeface="Calibri" panose="020F0502020204030204" pitchFamily="34" charset="0"/>
                </a:rPr>
                <a:t>Heap nodes</a:t>
              </a:r>
            </a:p>
          </p:txBody>
        </p:sp>
        <p:sp>
          <p:nvSpPr>
            <p:cNvPr id="12" name="Line 10"/>
            <p:cNvSpPr>
              <a:spLocks noChangeShapeType="1"/>
            </p:cNvSpPr>
            <p:nvPr>
              <p:custDataLst>
                <p:tags r:id="rId9"/>
              </p:custDataLst>
            </p:nvPr>
          </p:nvSpPr>
          <p:spPr bwMode="auto">
            <a:xfrm>
              <a:off x="3863974" y="3703148"/>
              <a:ext cx="989" cy="634195"/>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3" name="Line 11"/>
            <p:cNvSpPr>
              <a:spLocks noChangeShapeType="1"/>
            </p:cNvSpPr>
            <p:nvPr>
              <p:custDataLst>
                <p:tags r:id="rId10"/>
              </p:custDataLst>
            </p:nvPr>
          </p:nvSpPr>
          <p:spPr bwMode="auto">
            <a:xfrm>
              <a:off x="5233388" y="3679824"/>
              <a:ext cx="365612" cy="676673"/>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4" name="Oval 12"/>
            <p:cNvSpPr>
              <a:spLocks noChangeArrowheads="1"/>
            </p:cNvSpPr>
            <p:nvPr>
              <p:custDataLst>
                <p:tags r:id="rId11"/>
              </p:custDataLst>
            </p:nvPr>
          </p:nvSpPr>
          <p:spPr bwMode="auto">
            <a:xfrm>
              <a:off x="2186976" y="43373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 name="Oval 13"/>
            <p:cNvSpPr>
              <a:spLocks noChangeArrowheads="1"/>
            </p:cNvSpPr>
            <p:nvPr>
              <p:custDataLst>
                <p:tags r:id="rId12"/>
              </p:custDataLst>
            </p:nvPr>
          </p:nvSpPr>
          <p:spPr bwMode="auto">
            <a:xfrm>
              <a:off x="3710976" y="43373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6" name="Oval 14"/>
            <p:cNvSpPr>
              <a:spLocks noChangeArrowheads="1"/>
            </p:cNvSpPr>
            <p:nvPr>
              <p:custDataLst>
                <p:tags r:id="rId13"/>
              </p:custDataLst>
            </p:nvPr>
          </p:nvSpPr>
          <p:spPr bwMode="auto">
            <a:xfrm>
              <a:off x="5539776" y="43373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7" name="Line 15"/>
            <p:cNvSpPr>
              <a:spLocks noChangeShapeType="1"/>
            </p:cNvSpPr>
            <p:nvPr>
              <p:custDataLst>
                <p:tags r:id="rId14"/>
              </p:custDataLst>
            </p:nvPr>
          </p:nvSpPr>
          <p:spPr bwMode="auto">
            <a:xfrm flipH="1">
              <a:off x="1729775" y="4593431"/>
              <a:ext cx="498475" cy="684609"/>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8" name="Oval 16"/>
            <p:cNvSpPr>
              <a:spLocks noChangeArrowheads="1"/>
            </p:cNvSpPr>
            <p:nvPr>
              <p:custDataLst>
                <p:tags r:id="rId15"/>
              </p:custDataLst>
            </p:nvPr>
          </p:nvSpPr>
          <p:spPr bwMode="auto">
            <a:xfrm>
              <a:off x="1501176" y="52517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9" name="Line 17"/>
            <p:cNvSpPr>
              <a:spLocks noChangeShapeType="1"/>
            </p:cNvSpPr>
            <p:nvPr>
              <p:custDataLst>
                <p:tags r:id="rId16"/>
              </p:custDataLst>
            </p:nvPr>
          </p:nvSpPr>
          <p:spPr bwMode="auto">
            <a:xfrm>
              <a:off x="2450502" y="4593431"/>
              <a:ext cx="463549" cy="684610"/>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0" name="Oval 18"/>
            <p:cNvSpPr>
              <a:spLocks noChangeArrowheads="1"/>
            </p:cNvSpPr>
            <p:nvPr>
              <p:custDataLst>
                <p:tags r:id="rId17"/>
              </p:custDataLst>
            </p:nvPr>
          </p:nvSpPr>
          <p:spPr bwMode="auto">
            <a:xfrm>
              <a:off x="2872776" y="52517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1" name="Line 19"/>
            <p:cNvSpPr>
              <a:spLocks noChangeShapeType="1"/>
            </p:cNvSpPr>
            <p:nvPr>
              <p:custDataLst>
                <p:tags r:id="rId18"/>
              </p:custDataLst>
            </p:nvPr>
          </p:nvSpPr>
          <p:spPr bwMode="auto">
            <a:xfrm>
              <a:off x="5692176" y="4642144"/>
              <a:ext cx="202" cy="600178"/>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2" name="Oval 20"/>
            <p:cNvSpPr>
              <a:spLocks noChangeArrowheads="1"/>
            </p:cNvSpPr>
            <p:nvPr>
              <p:custDataLst>
                <p:tags r:id="rId19"/>
              </p:custDataLst>
            </p:nvPr>
          </p:nvSpPr>
          <p:spPr bwMode="auto">
            <a:xfrm>
              <a:off x="5539776" y="52517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3" name="Oval 21"/>
            <p:cNvSpPr>
              <a:spLocks noChangeArrowheads="1"/>
            </p:cNvSpPr>
            <p:nvPr>
              <p:custDataLst>
                <p:tags r:id="rId20"/>
              </p:custDataLst>
            </p:nvPr>
          </p:nvSpPr>
          <p:spPr bwMode="auto">
            <a:xfrm>
              <a:off x="4590451" y="46421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 name="Oval 22"/>
            <p:cNvSpPr>
              <a:spLocks noChangeArrowheads="1"/>
            </p:cNvSpPr>
            <p:nvPr>
              <p:custDataLst>
                <p:tags r:id="rId21"/>
              </p:custDataLst>
            </p:nvPr>
          </p:nvSpPr>
          <p:spPr bwMode="auto">
            <a:xfrm>
              <a:off x="4590451" y="54041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5" name="Line 23"/>
            <p:cNvSpPr>
              <a:spLocks noChangeShapeType="1"/>
            </p:cNvSpPr>
            <p:nvPr>
              <p:custDataLst>
                <p:tags r:id="rId22"/>
              </p:custDataLst>
            </p:nvPr>
          </p:nvSpPr>
          <p:spPr bwMode="auto">
            <a:xfrm>
              <a:off x="4742851" y="4946944"/>
              <a:ext cx="1588" cy="457200"/>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6" name="Oval 24"/>
            <p:cNvSpPr>
              <a:spLocks noChangeArrowheads="1"/>
            </p:cNvSpPr>
            <p:nvPr>
              <p:custDataLst>
                <p:tags r:id="rId23"/>
              </p:custDataLst>
            </p:nvPr>
          </p:nvSpPr>
          <p:spPr bwMode="auto">
            <a:xfrm>
              <a:off x="3828451" y="50993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 name="Line 25"/>
            <p:cNvSpPr>
              <a:spLocks noChangeShapeType="1"/>
            </p:cNvSpPr>
            <p:nvPr>
              <p:custDataLst>
                <p:tags r:id="rId24"/>
              </p:custDataLst>
            </p:nvPr>
          </p:nvSpPr>
          <p:spPr bwMode="auto">
            <a:xfrm flipH="1" flipV="1">
              <a:off x="4121944" y="5321888"/>
              <a:ext cx="468506" cy="183050"/>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8" name="Line 26"/>
            <p:cNvSpPr>
              <a:spLocks noChangeShapeType="1"/>
            </p:cNvSpPr>
            <p:nvPr>
              <p:custDataLst>
                <p:tags r:id="rId25"/>
              </p:custDataLst>
            </p:nvPr>
          </p:nvSpPr>
          <p:spPr bwMode="auto">
            <a:xfrm flipV="1">
              <a:off x="4111026" y="4880371"/>
              <a:ext cx="495502" cy="293585"/>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9" name="Oval 27"/>
            <p:cNvSpPr>
              <a:spLocks noChangeArrowheads="1"/>
            </p:cNvSpPr>
            <p:nvPr>
              <p:custDataLst>
                <p:tags r:id="rId26"/>
              </p:custDataLst>
            </p:nvPr>
          </p:nvSpPr>
          <p:spPr bwMode="auto">
            <a:xfrm>
              <a:off x="6266851" y="47945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0" name="Oval 28"/>
            <p:cNvSpPr>
              <a:spLocks noChangeArrowheads="1"/>
            </p:cNvSpPr>
            <p:nvPr>
              <p:custDataLst>
                <p:tags r:id="rId27"/>
              </p:custDataLst>
            </p:nvPr>
          </p:nvSpPr>
          <p:spPr bwMode="auto">
            <a:xfrm>
              <a:off x="7170139" y="39309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1" name="Oval 29"/>
            <p:cNvSpPr>
              <a:spLocks noChangeArrowheads="1"/>
            </p:cNvSpPr>
            <p:nvPr>
              <p:custDataLst>
                <p:tags r:id="rId28"/>
              </p:custDataLst>
            </p:nvPr>
          </p:nvSpPr>
          <p:spPr bwMode="auto">
            <a:xfrm>
              <a:off x="7170139" y="43881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2" name="Text Box 30"/>
            <p:cNvSpPr txBox="1">
              <a:spLocks noChangeArrowheads="1"/>
            </p:cNvSpPr>
            <p:nvPr>
              <p:custDataLst>
                <p:tags r:id="rId29"/>
              </p:custDataLst>
            </p:nvPr>
          </p:nvSpPr>
          <p:spPr bwMode="auto">
            <a:xfrm>
              <a:off x="7549551" y="4337344"/>
              <a:ext cx="1331624" cy="586957"/>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not reachable</a:t>
              </a:r>
              <a:br>
                <a:rPr lang="en-GB" sz="1600" dirty="0">
                  <a:latin typeface="Calibri" panose="020F0502020204030204" pitchFamily="34" charset="0"/>
                  <a:ea typeface="Arial Unicode MS" panose="020B0604020202020204" pitchFamily="34" charset="-128"/>
                  <a:cs typeface="Calibri" panose="020F0502020204030204" pitchFamily="34" charset="0"/>
                </a:rPr>
              </a:br>
              <a:r>
                <a:rPr lang="en-GB" sz="1600" dirty="0">
                  <a:latin typeface="Calibri" panose="020F0502020204030204" pitchFamily="34" charset="0"/>
                  <a:ea typeface="Arial Unicode MS" panose="020B0604020202020204" pitchFamily="34" charset="-128"/>
                  <a:cs typeface="Calibri" panose="020F0502020204030204" pitchFamily="34" charset="0"/>
                </a:rPr>
                <a:t>(garbage)</a:t>
              </a:r>
            </a:p>
          </p:txBody>
        </p:sp>
        <p:sp>
          <p:nvSpPr>
            <p:cNvPr id="33" name="Text Box 31"/>
            <p:cNvSpPr txBox="1">
              <a:spLocks noChangeArrowheads="1"/>
            </p:cNvSpPr>
            <p:nvPr>
              <p:custDataLst>
                <p:tags r:id="rId30"/>
              </p:custDataLst>
            </p:nvPr>
          </p:nvSpPr>
          <p:spPr bwMode="auto">
            <a:xfrm>
              <a:off x="7560664" y="3880144"/>
              <a:ext cx="1017821"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reachable</a:t>
              </a:r>
            </a:p>
          </p:txBody>
        </p:sp>
        <p:sp>
          <p:nvSpPr>
            <p:cNvPr id="35" name="Oval 27"/>
            <p:cNvSpPr>
              <a:spLocks noChangeArrowheads="1"/>
            </p:cNvSpPr>
            <p:nvPr>
              <p:custDataLst>
                <p:tags r:id="rId31"/>
              </p:custDataLst>
            </p:nvPr>
          </p:nvSpPr>
          <p:spPr bwMode="auto">
            <a:xfrm>
              <a:off x="4798502" y="3933987"/>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6" name="Oval 27"/>
            <p:cNvSpPr>
              <a:spLocks noChangeArrowheads="1"/>
            </p:cNvSpPr>
            <p:nvPr>
              <p:custDataLst>
                <p:tags r:id="rId32"/>
              </p:custDataLst>
            </p:nvPr>
          </p:nvSpPr>
          <p:spPr bwMode="auto">
            <a:xfrm>
              <a:off x="5082576" y="45659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7" name="Line 17"/>
            <p:cNvSpPr>
              <a:spLocks noChangeShapeType="1"/>
            </p:cNvSpPr>
            <p:nvPr>
              <p:custDataLst>
                <p:tags r:id="rId33"/>
              </p:custDataLst>
            </p:nvPr>
          </p:nvSpPr>
          <p:spPr bwMode="auto">
            <a:xfrm>
              <a:off x="5018484" y="4220879"/>
              <a:ext cx="159430" cy="345065"/>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38" name="Line 17"/>
            <p:cNvSpPr>
              <a:spLocks noChangeShapeType="1"/>
            </p:cNvSpPr>
            <p:nvPr>
              <p:custDataLst>
                <p:tags r:id="rId34"/>
              </p:custDataLst>
            </p:nvPr>
          </p:nvSpPr>
          <p:spPr bwMode="auto">
            <a:xfrm>
              <a:off x="5317526" y="4841081"/>
              <a:ext cx="281983" cy="436960"/>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grpSp>
      <mc:AlternateContent xmlns:mc="http://schemas.openxmlformats.org/markup-compatibility/2006">
        <mc:Choice xmlns:p14="http://schemas.microsoft.com/office/powerpoint/2010/main" Requires="p14">
          <p:contentPart p14:bwMode="auto" r:id="rId37">
            <p14:nvContentPartPr>
              <p14:cNvPr id="40" name="Ink 39">
                <a:extLst>
                  <a:ext uri="{FF2B5EF4-FFF2-40B4-BE49-F238E27FC236}">
                    <a16:creationId xmlns:a16="http://schemas.microsoft.com/office/drawing/2014/main" id="{3B1861F1-74F6-404A-B0B3-2E7024D5F50D}"/>
                  </a:ext>
                </a:extLst>
              </p14:cNvPr>
              <p14:cNvContentPartPr/>
              <p14:nvPr/>
            </p14:nvContentPartPr>
            <p14:xfrm>
              <a:off x="1028160" y="3113640"/>
              <a:ext cx="5807520" cy="2741040"/>
            </p14:xfrm>
          </p:contentPart>
        </mc:Choice>
        <mc:Fallback>
          <p:pic>
            <p:nvPicPr>
              <p:cNvPr id="40" name="Ink 39">
                <a:extLst>
                  <a:ext uri="{FF2B5EF4-FFF2-40B4-BE49-F238E27FC236}">
                    <a16:creationId xmlns:a16="http://schemas.microsoft.com/office/drawing/2014/main" id="{3B1861F1-74F6-404A-B0B3-2E7024D5F50D}"/>
                  </a:ext>
                </a:extLst>
              </p:cNvPr>
              <p:cNvPicPr/>
              <p:nvPr/>
            </p:nvPicPr>
            <p:blipFill>
              <a:blip r:embed="rId38"/>
              <a:stretch>
                <a:fillRect/>
              </a:stretch>
            </p:blipFill>
            <p:spPr>
              <a:xfrm>
                <a:off x="1018800" y="3104280"/>
                <a:ext cx="5826240" cy="2759760"/>
              </a:xfrm>
              <a:prstGeom prst="rect">
                <a:avLst/>
              </a:prstGeom>
            </p:spPr>
          </p:pic>
        </mc:Fallback>
      </mc:AlternateContent>
    </p:spTree>
    <p:extLst>
      <p:ext uri="{BB962C8B-B14F-4D97-AF65-F5344CB8AC3E}">
        <p14:creationId xmlns:p14="http://schemas.microsoft.com/office/powerpoint/2010/main" val="3428149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custDataLst>
              <p:tags r:id="rId1"/>
            </p:custDataLst>
          </p:nvPr>
        </p:nvSpPr>
        <p:spPr>
          <a:xfrm>
            <a:off x="356616" y="438912"/>
            <a:ext cx="8403336" cy="758952"/>
          </a:xfrm>
          <a:ln/>
        </p:spPr>
        <p:txBody>
          <a:bodyPr/>
          <a:lstStyle/>
          <a:p>
            <a:r>
              <a:rPr lang="en-GB" dirty="0"/>
              <a:t>Garbage Collection</a:t>
            </a:r>
          </a:p>
        </p:txBody>
      </p:sp>
      <p:sp>
        <p:nvSpPr>
          <p:cNvPr id="20482" name="Rectangle 2"/>
          <p:cNvSpPr>
            <a:spLocks noGrp="1" noChangeArrowheads="1"/>
          </p:cNvSpPr>
          <p:nvPr>
            <p:ph idx="1"/>
            <p:custDataLst>
              <p:tags r:id="rId2"/>
            </p:custDataLst>
          </p:nvPr>
        </p:nvSpPr>
        <p:spPr>
          <a:xfrm>
            <a:off x="393192" y="1362456"/>
            <a:ext cx="8366760" cy="4974336"/>
          </a:xfrm>
          <a:ln/>
        </p:spPr>
        <p:txBody>
          <a:bodyPr/>
          <a:lstStyle/>
          <a:p>
            <a:r>
              <a:rPr lang="en-GB" dirty="0"/>
              <a:t>Dynamic memory allocator can free blocks if there are </a:t>
            </a:r>
            <a:r>
              <a:rPr lang="en-GB" u="sng" dirty="0"/>
              <a:t>no pointers to them</a:t>
            </a:r>
          </a:p>
          <a:p>
            <a:pPr lvl="2"/>
            <a:endParaRPr lang="en-GB" dirty="0"/>
          </a:p>
          <a:p>
            <a:r>
              <a:rPr lang="en-GB" dirty="0"/>
              <a:t>How can it know what is a pointer and what is not?</a:t>
            </a:r>
          </a:p>
          <a:p>
            <a:pPr lvl="2"/>
            <a:endParaRPr lang="en-GB" dirty="0"/>
          </a:p>
          <a:p>
            <a:r>
              <a:rPr lang="en-GB" dirty="0"/>
              <a:t>We’ll make some </a:t>
            </a:r>
            <a:r>
              <a:rPr lang="en-GB" i="1" dirty="0">
                <a:solidFill>
                  <a:srgbClr val="C00000"/>
                </a:solidFill>
              </a:rPr>
              <a:t>assumptions</a:t>
            </a:r>
            <a:r>
              <a:rPr lang="en-GB" dirty="0">
                <a:solidFill>
                  <a:srgbClr val="C00000"/>
                </a:solidFill>
              </a:rPr>
              <a:t> </a:t>
            </a:r>
            <a:r>
              <a:rPr lang="en-GB" dirty="0"/>
              <a:t>about pointers:</a:t>
            </a:r>
          </a:p>
          <a:p>
            <a:pPr lvl="1">
              <a:buSzPct val="100000"/>
            </a:pPr>
            <a:r>
              <a:rPr lang="en-GB" dirty="0"/>
              <a:t>Memory allocator can distinguish pointers from non-pointers</a:t>
            </a:r>
          </a:p>
          <a:p>
            <a:pPr lvl="1">
              <a:buSzPct val="100000"/>
            </a:pPr>
            <a:r>
              <a:rPr lang="en-GB" dirty="0"/>
              <a:t>All pointers point to the start of a block in the heap</a:t>
            </a:r>
          </a:p>
          <a:p>
            <a:pPr lvl="1">
              <a:buSzPct val="100000"/>
            </a:pPr>
            <a:r>
              <a:rPr lang="en-GB" dirty="0"/>
              <a:t>Application cannot hide pointers </a:t>
            </a:r>
            <a:br>
              <a:rPr lang="en-GB" dirty="0"/>
            </a:br>
            <a:r>
              <a:rPr lang="en-GB" dirty="0"/>
              <a:t>(</a:t>
            </a:r>
            <a:r>
              <a:rPr lang="en-GB" i="1" dirty="0"/>
              <a:t>e.g.</a:t>
            </a:r>
            <a:r>
              <a:rPr lang="en-GB" dirty="0"/>
              <a:t> by coercing them to a </a:t>
            </a:r>
            <a:r>
              <a:rPr lang="en-GB" dirty="0">
                <a:latin typeface="Courier New" pitchFamily="49" charset="0"/>
              </a:rPr>
              <a:t>long</a:t>
            </a:r>
            <a:r>
              <a:rPr lang="en-GB" dirty="0"/>
              <a:t>, and then back again)</a:t>
            </a:r>
          </a:p>
        </p:txBody>
      </p:sp>
      <p:sp>
        <p:nvSpPr>
          <p:cNvPr id="2" name="Slide Number Placeholder 1"/>
          <p:cNvSpPr>
            <a:spLocks noGrp="1"/>
          </p:cNvSpPr>
          <p:nvPr>
            <p:ph type="sldNum" sz="quarter" idx="10"/>
          </p:nvPr>
        </p:nvSpPr>
        <p:spPr/>
        <p:txBody>
          <a:bodyPr/>
          <a:lstStyle/>
          <a:p>
            <a:fld id="{0F00AE6E-C483-4C75-BDA9-8B13FA0D6F81}" type="slidenum">
              <a:rPr lang="en-US" smtClean="0"/>
              <a:t>27</a:t>
            </a:fld>
            <a:endParaRPr lang="en-US"/>
          </a:p>
        </p:txBody>
      </p:sp>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4EF5FE9A-06A7-5E43-BEFE-8BA2DC028B34}"/>
                  </a:ext>
                </a:extLst>
              </p14:cNvPr>
              <p14:cNvContentPartPr/>
              <p14:nvPr/>
            </p14:nvContentPartPr>
            <p14:xfrm>
              <a:off x="1286640" y="1762920"/>
              <a:ext cx="5844960" cy="4014720"/>
            </p14:xfrm>
          </p:contentPart>
        </mc:Choice>
        <mc:Fallback>
          <p:pic>
            <p:nvPicPr>
              <p:cNvPr id="3" name="Ink 2">
                <a:extLst>
                  <a:ext uri="{FF2B5EF4-FFF2-40B4-BE49-F238E27FC236}">
                    <a16:creationId xmlns:a16="http://schemas.microsoft.com/office/drawing/2014/main" id="{4EF5FE9A-06A7-5E43-BEFE-8BA2DC028B34}"/>
                  </a:ext>
                </a:extLst>
              </p:cNvPr>
              <p:cNvPicPr/>
              <p:nvPr/>
            </p:nvPicPr>
            <p:blipFill>
              <a:blip r:embed="rId6"/>
              <a:stretch>
                <a:fillRect/>
              </a:stretch>
            </p:blipFill>
            <p:spPr>
              <a:xfrm>
                <a:off x="1277280" y="1753560"/>
                <a:ext cx="5863680" cy="4033440"/>
              </a:xfrm>
              <a:prstGeom prst="rect">
                <a:avLst/>
              </a:prstGeom>
            </p:spPr>
          </p:pic>
        </mc:Fallback>
      </mc:AlternateContent>
    </p:spTree>
    <p:extLst>
      <p:ext uri="{BB962C8B-B14F-4D97-AF65-F5344CB8AC3E}">
        <p14:creationId xmlns:p14="http://schemas.microsoft.com/office/powerpoint/2010/main" val="34582465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GC Algorithms</a:t>
            </a:r>
          </a:p>
        </p:txBody>
      </p:sp>
      <p:sp>
        <p:nvSpPr>
          <p:cNvPr id="3" name="Content Placeholder 2"/>
          <p:cNvSpPr>
            <a:spLocks noGrp="1"/>
          </p:cNvSpPr>
          <p:nvPr>
            <p:ph idx="1"/>
          </p:nvPr>
        </p:nvSpPr>
        <p:spPr/>
        <p:txBody>
          <a:bodyPr/>
          <a:lstStyle/>
          <a:p>
            <a:pPr>
              <a:lnSpc>
                <a:spcPct val="95000"/>
              </a:lnSpc>
            </a:pPr>
            <a:r>
              <a:rPr lang="en-GB" sz="2400" b="1" u="sng" dirty="0">
                <a:solidFill>
                  <a:srgbClr val="FF0000"/>
                </a:solidFill>
              </a:rPr>
              <a:t>Mark-and-sweep collection </a:t>
            </a:r>
            <a:r>
              <a:rPr lang="en-GB" sz="2400" dirty="0"/>
              <a:t>(McCarthy, 1960)</a:t>
            </a:r>
          </a:p>
          <a:p>
            <a:pPr lvl="1">
              <a:lnSpc>
                <a:spcPct val="100000"/>
              </a:lnSpc>
            </a:pPr>
            <a:r>
              <a:rPr lang="en-GB" sz="2000" dirty="0"/>
              <a:t>Does not move blocks (unless you also “compact”)</a:t>
            </a:r>
          </a:p>
          <a:p>
            <a:pPr>
              <a:lnSpc>
                <a:spcPct val="95000"/>
              </a:lnSpc>
            </a:pPr>
            <a:r>
              <a:rPr lang="en-GB" sz="2400" dirty="0"/>
              <a:t>Reference counting (Collins, 1960)</a:t>
            </a:r>
          </a:p>
          <a:p>
            <a:pPr lvl="1">
              <a:lnSpc>
                <a:spcPct val="100000"/>
              </a:lnSpc>
            </a:pPr>
            <a:r>
              <a:rPr lang="en-GB" sz="2000" dirty="0"/>
              <a:t>Does not move blocks (not discussed)</a:t>
            </a:r>
          </a:p>
          <a:p>
            <a:pPr>
              <a:lnSpc>
                <a:spcPct val="95000"/>
              </a:lnSpc>
            </a:pPr>
            <a:r>
              <a:rPr lang="en-GB" sz="2400" dirty="0"/>
              <a:t>Copying collection (Minsky, 1963)</a:t>
            </a:r>
          </a:p>
          <a:p>
            <a:pPr lvl="1">
              <a:lnSpc>
                <a:spcPct val="100000"/>
              </a:lnSpc>
            </a:pPr>
            <a:r>
              <a:rPr lang="en-GB" sz="2000" dirty="0"/>
              <a:t>Moves blocks (not discussed)</a:t>
            </a:r>
          </a:p>
          <a:p>
            <a:pPr>
              <a:lnSpc>
                <a:spcPct val="95000"/>
              </a:lnSpc>
            </a:pPr>
            <a:r>
              <a:rPr lang="en-GB" sz="2400" dirty="0"/>
              <a:t>Generational Collectors (Lieberman and Hewitt, 1983)</a:t>
            </a:r>
          </a:p>
          <a:p>
            <a:pPr lvl="1">
              <a:lnSpc>
                <a:spcPct val="107000"/>
              </a:lnSpc>
            </a:pPr>
            <a:r>
              <a:rPr lang="en-GB" sz="2000" dirty="0"/>
              <a:t>Most allocations become garbage very soon, so</a:t>
            </a:r>
            <a:br>
              <a:rPr lang="en-GB" sz="2000" dirty="0"/>
            </a:br>
            <a:r>
              <a:rPr lang="en-GB" sz="2000" dirty="0"/>
              <a:t>focus reclamation work on zones of memory recently allocated.</a:t>
            </a:r>
          </a:p>
          <a:p>
            <a:pPr>
              <a:lnSpc>
                <a:spcPct val="95000"/>
              </a:lnSpc>
            </a:pPr>
            <a:r>
              <a:rPr lang="en-GB" sz="2400" dirty="0"/>
              <a:t>For more information:</a:t>
            </a:r>
          </a:p>
          <a:p>
            <a:pPr lvl="1">
              <a:lnSpc>
                <a:spcPct val="95000"/>
              </a:lnSpc>
            </a:pPr>
            <a:r>
              <a:rPr lang="en-GB" sz="2000" dirty="0"/>
              <a:t>Jones, Hosking, and Moss, </a:t>
            </a:r>
            <a:r>
              <a:rPr lang="en-GB" sz="2000" i="1" dirty="0"/>
              <a:t>The Garbage Collection Handbook: The Art of Automatic Memory Management</a:t>
            </a:r>
            <a:r>
              <a:rPr lang="en-GB" sz="2000" dirty="0"/>
              <a:t>, CRC Press, 2012.</a:t>
            </a:r>
          </a:p>
          <a:p>
            <a:pPr lvl="1">
              <a:lnSpc>
                <a:spcPct val="95000"/>
              </a:lnSpc>
            </a:pPr>
            <a:r>
              <a:rPr lang="en-GB" sz="2000" dirty="0"/>
              <a:t>Jones and Lin, </a:t>
            </a:r>
            <a:r>
              <a:rPr lang="en-GB" sz="2000" i="1" dirty="0"/>
              <a:t>Garbage Collection: Algorithms for Automatic Dynamic Memory</a:t>
            </a:r>
            <a:r>
              <a:rPr lang="en-GB" sz="2000" dirty="0"/>
              <a:t>, John Wiley &amp; Sons, 1996.</a:t>
            </a:r>
          </a:p>
        </p:txBody>
      </p:sp>
      <p:sp>
        <p:nvSpPr>
          <p:cNvPr id="4" name="Slide Number Placeholder 3"/>
          <p:cNvSpPr>
            <a:spLocks noGrp="1"/>
          </p:cNvSpPr>
          <p:nvPr>
            <p:ph type="sldNum" sz="quarter" idx="10"/>
          </p:nvPr>
        </p:nvSpPr>
        <p:spPr/>
        <p:txBody>
          <a:bodyPr/>
          <a:lstStyle/>
          <a:p>
            <a:fld id="{C0BB463C-2B8D-41E5-9457-1404AA9BBE8D}" type="slidenum">
              <a:rPr lang="en-US" smtClean="0"/>
              <a:t>28</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D03A631F-9E53-4B42-8209-CBAB439E5986}"/>
                  </a:ext>
                </a:extLst>
              </p14:cNvPr>
              <p14:cNvContentPartPr/>
              <p14:nvPr/>
            </p14:nvContentPartPr>
            <p14:xfrm>
              <a:off x="540000" y="1775520"/>
              <a:ext cx="3087000" cy="2348640"/>
            </p14:xfrm>
          </p:contentPart>
        </mc:Choice>
        <mc:Fallback>
          <p:pic>
            <p:nvPicPr>
              <p:cNvPr id="5" name="Ink 4">
                <a:extLst>
                  <a:ext uri="{FF2B5EF4-FFF2-40B4-BE49-F238E27FC236}">
                    <a16:creationId xmlns:a16="http://schemas.microsoft.com/office/drawing/2014/main" id="{D03A631F-9E53-4B42-8209-CBAB439E5986}"/>
                  </a:ext>
                </a:extLst>
              </p:cNvPr>
              <p:cNvPicPr/>
              <p:nvPr/>
            </p:nvPicPr>
            <p:blipFill>
              <a:blip r:embed="rId3"/>
              <a:stretch>
                <a:fillRect/>
              </a:stretch>
            </p:blipFill>
            <p:spPr>
              <a:xfrm>
                <a:off x="530640" y="1766160"/>
                <a:ext cx="3105720" cy="2367360"/>
              </a:xfrm>
              <a:prstGeom prst="rect">
                <a:avLst/>
              </a:prstGeom>
            </p:spPr>
          </p:pic>
        </mc:Fallback>
      </mc:AlternateContent>
    </p:spTree>
    <p:extLst>
      <p:ext uri="{BB962C8B-B14F-4D97-AF65-F5344CB8AC3E}">
        <p14:creationId xmlns:p14="http://schemas.microsoft.com/office/powerpoint/2010/main" val="321809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custDataLst>
              <p:tags r:id="rId1"/>
            </p:custDataLst>
          </p:nvPr>
        </p:nvSpPr>
        <p:spPr>
          <a:ln/>
        </p:spPr>
        <p:txBody>
          <a:bodyPr/>
          <a:lstStyle/>
          <a:p>
            <a:r>
              <a:rPr lang="en-GB" dirty="0"/>
              <a:t>Mark and Sweep Collecting</a:t>
            </a:r>
          </a:p>
        </p:txBody>
      </p:sp>
      <p:sp>
        <p:nvSpPr>
          <p:cNvPr id="24581" name="Rectangle 5"/>
          <p:cNvSpPr>
            <a:spLocks noGrp="1" noChangeArrowheads="1"/>
          </p:cNvSpPr>
          <p:nvPr>
            <p:ph idx="1"/>
            <p:custDataLst>
              <p:tags r:id="rId2"/>
            </p:custDataLst>
          </p:nvPr>
        </p:nvSpPr>
        <p:spPr>
          <a:xfrm>
            <a:off x="396875" y="1362075"/>
            <a:ext cx="8366125" cy="2743200"/>
          </a:xfrm>
          <a:ln/>
        </p:spPr>
        <p:txBody>
          <a:bodyPr/>
          <a:lstStyle/>
          <a:p>
            <a:pPr>
              <a:lnSpc>
                <a:spcPct val="95000"/>
              </a:lnSpc>
            </a:pPr>
            <a:r>
              <a:rPr lang="en-GB" sz="2400" dirty="0"/>
              <a:t>Can build on top of </a:t>
            </a:r>
            <a:r>
              <a:rPr lang="en-GB" sz="2400" dirty="0" err="1">
                <a:latin typeface="Courier New" panose="02070309020205020404" pitchFamily="49" charset="0"/>
                <a:cs typeface="Courier New" panose="02070309020205020404" pitchFamily="49" charset="0"/>
              </a:rPr>
              <a:t>malloc</a:t>
            </a:r>
            <a:r>
              <a:rPr lang="en-GB" sz="2400" dirty="0"/>
              <a:t>/</a:t>
            </a:r>
            <a:r>
              <a:rPr lang="en-GB" sz="2400" dirty="0">
                <a:latin typeface="Courier New" panose="02070309020205020404" pitchFamily="49" charset="0"/>
                <a:cs typeface="Courier New" panose="02070309020205020404" pitchFamily="49" charset="0"/>
              </a:rPr>
              <a:t>free</a:t>
            </a:r>
            <a:r>
              <a:rPr lang="en-GB" sz="2400" dirty="0"/>
              <a:t> package</a:t>
            </a:r>
          </a:p>
          <a:p>
            <a:pPr lvl="1">
              <a:lnSpc>
                <a:spcPct val="100000"/>
              </a:lnSpc>
            </a:pPr>
            <a:r>
              <a:rPr lang="en-GB" sz="2000" b="0" dirty="0"/>
              <a:t>Allocate using </a:t>
            </a:r>
            <a:r>
              <a:rPr lang="en-GB" sz="2000" dirty="0" err="1">
                <a:latin typeface="Courier New" panose="02070309020205020404" pitchFamily="49" charset="0"/>
                <a:cs typeface="Courier New" panose="02070309020205020404" pitchFamily="49" charset="0"/>
              </a:rPr>
              <a:t>malloc</a:t>
            </a:r>
            <a:r>
              <a:rPr lang="en-GB" sz="2000" b="0" dirty="0"/>
              <a:t> until you “run out of space”</a:t>
            </a:r>
          </a:p>
          <a:p>
            <a:pPr>
              <a:lnSpc>
                <a:spcPct val="95000"/>
              </a:lnSpc>
            </a:pPr>
            <a:r>
              <a:rPr lang="en-GB" sz="2400" dirty="0"/>
              <a:t>When out of space:</a:t>
            </a:r>
          </a:p>
          <a:p>
            <a:pPr lvl="1">
              <a:lnSpc>
                <a:spcPct val="100000"/>
              </a:lnSpc>
            </a:pPr>
            <a:r>
              <a:rPr lang="en-GB" sz="2000" b="0" dirty="0"/>
              <a:t>Use extra </a:t>
            </a:r>
            <a:r>
              <a:rPr lang="en-GB" sz="2000" b="1" i="1" u="sng" dirty="0">
                <a:solidFill>
                  <a:srgbClr val="C00000"/>
                </a:solidFill>
              </a:rPr>
              <a:t>mark bit</a:t>
            </a:r>
            <a:r>
              <a:rPr lang="en-GB" sz="2000" b="1" dirty="0">
                <a:solidFill>
                  <a:srgbClr val="C00000"/>
                </a:solidFill>
              </a:rPr>
              <a:t> </a:t>
            </a:r>
            <a:r>
              <a:rPr lang="en-GB" sz="2000" b="0" dirty="0"/>
              <a:t>in the header of each block</a:t>
            </a:r>
          </a:p>
          <a:p>
            <a:pPr lvl="1">
              <a:lnSpc>
                <a:spcPct val="100000"/>
              </a:lnSpc>
            </a:pPr>
            <a:r>
              <a:rPr lang="en-GB" sz="2000" b="1" i="1" dirty="0">
                <a:solidFill>
                  <a:srgbClr val="C00000"/>
                </a:solidFill>
              </a:rPr>
              <a:t>Mark:</a:t>
            </a:r>
            <a:r>
              <a:rPr lang="en-GB" sz="2000" dirty="0"/>
              <a:t>  </a:t>
            </a:r>
            <a:r>
              <a:rPr lang="en-GB" sz="2000" b="0" dirty="0"/>
              <a:t>Start at roots and set </a:t>
            </a:r>
            <a:r>
              <a:rPr lang="en-GB" sz="2000" dirty="0"/>
              <a:t>mark bit</a:t>
            </a:r>
            <a:r>
              <a:rPr lang="en-GB" sz="2000" b="0" dirty="0"/>
              <a:t> on each reachable block</a:t>
            </a:r>
          </a:p>
          <a:p>
            <a:pPr lvl="1">
              <a:lnSpc>
                <a:spcPct val="100000"/>
              </a:lnSpc>
            </a:pPr>
            <a:r>
              <a:rPr lang="en-GB" sz="2000" b="1" i="1" dirty="0">
                <a:solidFill>
                  <a:srgbClr val="C00000"/>
                </a:solidFill>
              </a:rPr>
              <a:t>Sweep:</a:t>
            </a:r>
            <a:r>
              <a:rPr lang="en-GB" sz="2000" dirty="0"/>
              <a:t>  </a:t>
            </a:r>
            <a:r>
              <a:rPr lang="en-GB" sz="2000" b="0" dirty="0"/>
              <a:t>Scan all blocks and </a:t>
            </a:r>
            <a:r>
              <a:rPr lang="en-GB" sz="2000" dirty="0"/>
              <a:t>free</a:t>
            </a:r>
            <a:r>
              <a:rPr lang="en-GB" sz="2000" b="0" dirty="0"/>
              <a:t> blocks that are </a:t>
            </a:r>
            <a:r>
              <a:rPr lang="en-GB" sz="2000" dirty="0"/>
              <a:t>not marked</a:t>
            </a:r>
          </a:p>
          <a:p>
            <a:pPr>
              <a:lnSpc>
                <a:spcPct val="95000"/>
              </a:lnSpc>
            </a:pPr>
            <a:endParaRPr lang="en-GB" sz="2400" dirty="0"/>
          </a:p>
        </p:txBody>
      </p:sp>
      <p:sp>
        <p:nvSpPr>
          <p:cNvPr id="77" name="Slide Number Placeholder 76"/>
          <p:cNvSpPr>
            <a:spLocks noGrp="1"/>
          </p:cNvSpPr>
          <p:nvPr>
            <p:ph type="sldNum" sz="quarter" idx="10"/>
            <p:custDataLst>
              <p:tags r:id="rId3"/>
            </p:custDataLst>
          </p:nvPr>
        </p:nvSpPr>
        <p:spPr/>
        <p:txBody>
          <a:bodyPr/>
          <a:lstStyle/>
          <a:p>
            <a:fld id="{7CBE8339-D2AD-46DC-A898-FD1E949067F0}" type="slidenum">
              <a:rPr lang="en-US" smtClean="0"/>
              <a:pPr/>
              <a:t>29</a:t>
            </a:fld>
            <a:endParaRPr lang="en-US"/>
          </a:p>
        </p:txBody>
      </p:sp>
      <p:grpSp>
        <p:nvGrpSpPr>
          <p:cNvPr id="7" name="Group 6"/>
          <p:cNvGrpSpPr/>
          <p:nvPr/>
        </p:nvGrpSpPr>
        <p:grpSpPr>
          <a:xfrm>
            <a:off x="274320" y="3657600"/>
            <a:ext cx="6554787" cy="1141798"/>
            <a:chOff x="379413" y="3461952"/>
            <a:chExt cx="6554787" cy="1141798"/>
          </a:xfrm>
        </p:grpSpPr>
        <p:sp>
          <p:nvSpPr>
            <p:cNvPr id="6" name="Rectangle 5"/>
            <p:cNvSpPr/>
            <p:nvPr/>
          </p:nvSpPr>
          <p:spPr bwMode="auto">
            <a:xfrm>
              <a:off x="2057400" y="4080485"/>
              <a:ext cx="4873752" cy="301752"/>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grpSp>
          <p:nvGrpSpPr>
            <p:cNvPr id="2" name="Group 2"/>
            <p:cNvGrpSpPr/>
            <p:nvPr>
              <p:custDataLst>
                <p:tags r:id="rId56"/>
              </p:custDataLst>
            </p:nvPr>
          </p:nvGrpSpPr>
          <p:grpSpPr>
            <a:xfrm>
              <a:off x="379413" y="3461952"/>
              <a:ext cx="6554787" cy="1141798"/>
              <a:chOff x="379413" y="3461952"/>
              <a:chExt cx="6554787" cy="1141798"/>
            </a:xfrm>
          </p:grpSpPr>
          <p:sp>
            <p:nvSpPr>
              <p:cNvPr id="24582" name="Freeform 6"/>
              <p:cNvSpPr>
                <a:spLocks/>
              </p:cNvSpPr>
              <p:nvPr>
                <p:custDataLst>
                  <p:tags r:id="rId57"/>
                </p:custDataLst>
              </p:nvPr>
            </p:nvSpPr>
            <p:spPr bwMode="auto">
              <a:xfrm>
                <a:off x="3657600" y="3689350"/>
                <a:ext cx="685800" cy="482600"/>
              </a:xfrm>
              <a:custGeom>
                <a:avLst/>
                <a:gdLst/>
                <a:ahLst/>
                <a:cxnLst>
                  <a:cxn ang="0">
                    <a:pos x="768" y="304"/>
                  </a:cxn>
                  <a:cxn ang="0">
                    <a:pos x="384" y="16"/>
                  </a:cxn>
                  <a:cxn ang="0">
                    <a:pos x="0" y="208"/>
                  </a:cxn>
                </a:cxnLst>
                <a:rect l="0" t="0" r="r" b="b"/>
                <a:pathLst>
                  <a:path w="768" h="304">
                    <a:moveTo>
                      <a:pt x="768" y="304"/>
                    </a:moveTo>
                    <a:cubicBezTo>
                      <a:pt x="640" y="168"/>
                      <a:pt x="512" y="32"/>
                      <a:pt x="384" y="16"/>
                    </a:cubicBezTo>
                    <a:cubicBezTo>
                      <a:pt x="256" y="0"/>
                      <a:pt x="128" y="104"/>
                      <a:pt x="0" y="208"/>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583" name="Freeform 7"/>
              <p:cNvSpPr>
                <a:spLocks/>
              </p:cNvSpPr>
              <p:nvPr>
                <p:custDataLst>
                  <p:tags r:id="rId58"/>
                </p:custDataLst>
              </p:nvPr>
            </p:nvSpPr>
            <p:spPr bwMode="auto">
              <a:xfrm>
                <a:off x="4648200" y="3663950"/>
                <a:ext cx="1752600" cy="558800"/>
              </a:xfrm>
              <a:custGeom>
                <a:avLst/>
                <a:gdLst/>
                <a:ahLst/>
                <a:cxnLst>
                  <a:cxn ang="0">
                    <a:pos x="0" y="352"/>
                  </a:cxn>
                  <a:cxn ang="0">
                    <a:pos x="432" y="16"/>
                  </a:cxn>
                  <a:cxn ang="0">
                    <a:pos x="960" y="256"/>
                  </a:cxn>
                </a:cxnLst>
                <a:rect l="0" t="0" r="r" b="b"/>
                <a:pathLst>
                  <a:path w="960" h="352">
                    <a:moveTo>
                      <a:pt x="0" y="352"/>
                    </a:moveTo>
                    <a:cubicBezTo>
                      <a:pt x="136" y="192"/>
                      <a:pt x="272" y="32"/>
                      <a:pt x="432" y="16"/>
                    </a:cubicBezTo>
                    <a:cubicBezTo>
                      <a:pt x="592" y="0"/>
                      <a:pt x="776" y="128"/>
                      <a:pt x="960" y="25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584" name="Freeform 8"/>
              <p:cNvSpPr>
                <a:spLocks/>
              </p:cNvSpPr>
              <p:nvPr>
                <p:custDataLst>
                  <p:tags r:id="rId59"/>
                </p:custDataLst>
              </p:nvPr>
            </p:nvSpPr>
            <p:spPr bwMode="auto">
              <a:xfrm>
                <a:off x="2362200" y="4222750"/>
                <a:ext cx="1371600" cy="381000"/>
              </a:xfrm>
              <a:custGeom>
                <a:avLst/>
                <a:gdLst/>
                <a:ahLst/>
                <a:cxnLst>
                  <a:cxn ang="0">
                    <a:pos x="768" y="0"/>
                  </a:cxn>
                  <a:cxn ang="0">
                    <a:pos x="384" y="240"/>
                  </a:cxn>
                  <a:cxn ang="0">
                    <a:pos x="0" y="96"/>
                  </a:cxn>
                </a:cxnLst>
                <a:rect l="0" t="0" r="r" b="b"/>
                <a:pathLst>
                  <a:path w="768" h="256">
                    <a:moveTo>
                      <a:pt x="768" y="0"/>
                    </a:moveTo>
                    <a:cubicBezTo>
                      <a:pt x="640" y="112"/>
                      <a:pt x="512" y="224"/>
                      <a:pt x="384" y="240"/>
                    </a:cubicBezTo>
                    <a:cubicBezTo>
                      <a:pt x="256" y="256"/>
                      <a:pt x="128" y="176"/>
                      <a:pt x="0" y="9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585" name="Text Box 9"/>
              <p:cNvSpPr txBox="1">
                <a:spLocks noChangeArrowheads="1"/>
              </p:cNvSpPr>
              <p:nvPr>
                <p:custDataLst>
                  <p:tags r:id="rId60"/>
                </p:custDataLst>
              </p:nvPr>
            </p:nvSpPr>
            <p:spPr bwMode="auto">
              <a:xfrm>
                <a:off x="379413" y="4035340"/>
                <a:ext cx="1512250" cy="402291"/>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solidFill>
                      <a:schemeClr val="tx1">
                        <a:lumMod val="65000"/>
                        <a:lumOff val="35000"/>
                      </a:schemeClr>
                    </a:solidFill>
                    <a:latin typeface="Calibri" panose="020F0502020204030204" pitchFamily="34" charset="0"/>
                    <a:ea typeface="Arial Unicode MS" panose="020B0604020202020204" pitchFamily="34" charset="-128"/>
                    <a:cs typeface="Calibri" panose="020F0502020204030204" pitchFamily="34" charset="0"/>
                  </a:rPr>
                  <a:t>Before mark</a:t>
                </a:r>
              </a:p>
            </p:txBody>
          </p:sp>
          <p:sp>
            <p:nvSpPr>
              <p:cNvPr id="24586" name="Line 10"/>
              <p:cNvSpPr>
                <a:spLocks noChangeShapeType="1"/>
              </p:cNvSpPr>
              <p:nvPr>
                <p:custDataLst>
                  <p:tags r:id="rId61"/>
                </p:custDataLst>
              </p:nvPr>
            </p:nvSpPr>
            <p:spPr bwMode="auto">
              <a:xfrm>
                <a:off x="4343400" y="3816350"/>
                <a:ext cx="1588" cy="228600"/>
              </a:xfrm>
              <a:prstGeom prst="line">
                <a:avLst/>
              </a:prstGeom>
              <a:noFill/>
              <a:ln w="57150">
                <a:solidFill>
                  <a:srgbClr val="C00000"/>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4587" name="Text Box 11"/>
              <p:cNvSpPr txBox="1">
                <a:spLocks noChangeArrowheads="1"/>
              </p:cNvSpPr>
              <p:nvPr>
                <p:custDataLst>
                  <p:tags r:id="rId62"/>
                </p:custDataLst>
              </p:nvPr>
            </p:nvSpPr>
            <p:spPr bwMode="auto">
              <a:xfrm>
                <a:off x="4030807" y="3461952"/>
                <a:ext cx="633869" cy="402291"/>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C00000"/>
                    </a:solidFill>
                    <a:latin typeface="Calibri" panose="020F0502020204030204" pitchFamily="34" charset="0"/>
                    <a:ea typeface="Arial Unicode MS" panose="020B0604020202020204" pitchFamily="34" charset="-128"/>
                    <a:cs typeface="Calibri" panose="020F0502020204030204" pitchFamily="34" charset="0"/>
                  </a:rPr>
                  <a:t>root</a:t>
                </a:r>
              </a:p>
            </p:txBody>
          </p:sp>
          <p:sp>
            <p:nvSpPr>
              <p:cNvPr id="24588" name="Rectangle 12"/>
              <p:cNvSpPr>
                <a:spLocks noChangeArrowheads="1"/>
              </p:cNvSpPr>
              <p:nvPr>
                <p:custDataLst>
                  <p:tags r:id="rId63"/>
                </p:custDataLst>
              </p:nvPr>
            </p:nvSpPr>
            <p:spPr bwMode="auto">
              <a:xfrm>
                <a:off x="2057400" y="407035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589" name="Rectangle 13"/>
              <p:cNvSpPr>
                <a:spLocks noChangeArrowheads="1"/>
              </p:cNvSpPr>
              <p:nvPr>
                <p:custDataLst>
                  <p:tags r:id="rId64"/>
                </p:custDataLst>
              </p:nvPr>
            </p:nvSpPr>
            <p:spPr bwMode="auto">
              <a:xfrm>
                <a:off x="2667000" y="407035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590" name="Rectangle 14"/>
              <p:cNvSpPr>
                <a:spLocks noChangeArrowheads="1"/>
              </p:cNvSpPr>
              <p:nvPr>
                <p:custDataLst>
                  <p:tags r:id="rId65"/>
                </p:custDataLst>
              </p:nvPr>
            </p:nvSpPr>
            <p:spPr bwMode="auto">
              <a:xfrm>
                <a:off x="3276600" y="407035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591" name="Rectangle 15"/>
              <p:cNvSpPr>
                <a:spLocks noChangeArrowheads="1"/>
              </p:cNvSpPr>
              <p:nvPr>
                <p:custDataLst>
                  <p:tags r:id="rId66"/>
                </p:custDataLst>
              </p:nvPr>
            </p:nvSpPr>
            <p:spPr bwMode="auto">
              <a:xfrm>
                <a:off x="3886200" y="407035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592" name="Rectangle 16"/>
              <p:cNvSpPr>
                <a:spLocks noChangeArrowheads="1"/>
              </p:cNvSpPr>
              <p:nvPr>
                <p:custDataLst>
                  <p:tags r:id="rId67"/>
                </p:custDataLst>
              </p:nvPr>
            </p:nvSpPr>
            <p:spPr bwMode="auto">
              <a:xfrm>
                <a:off x="4800600" y="4070350"/>
                <a:ext cx="12192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593" name="Rectangle 17"/>
              <p:cNvSpPr>
                <a:spLocks noChangeArrowheads="1"/>
              </p:cNvSpPr>
              <p:nvPr>
                <p:custDataLst>
                  <p:tags r:id="rId68"/>
                </p:custDataLst>
              </p:nvPr>
            </p:nvSpPr>
            <p:spPr bwMode="auto">
              <a:xfrm>
                <a:off x="6019800" y="407035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594" name="Line 18"/>
              <p:cNvSpPr>
                <a:spLocks noChangeShapeType="1"/>
              </p:cNvSpPr>
              <p:nvPr>
                <p:custDataLst>
                  <p:tags r:id="rId69"/>
                </p:custDataLst>
              </p:nvPr>
            </p:nvSpPr>
            <p:spPr bwMode="auto">
              <a:xfrm>
                <a:off x="29718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595" name="Line 19"/>
              <p:cNvSpPr>
                <a:spLocks noChangeShapeType="1"/>
              </p:cNvSpPr>
              <p:nvPr>
                <p:custDataLst>
                  <p:tags r:id="rId70"/>
                </p:custDataLst>
              </p:nvPr>
            </p:nvSpPr>
            <p:spPr bwMode="auto">
              <a:xfrm>
                <a:off x="23622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596" name="Line 20"/>
              <p:cNvSpPr>
                <a:spLocks noChangeShapeType="1"/>
              </p:cNvSpPr>
              <p:nvPr>
                <p:custDataLst>
                  <p:tags r:id="rId71"/>
                </p:custDataLst>
              </p:nvPr>
            </p:nvSpPr>
            <p:spPr bwMode="auto">
              <a:xfrm>
                <a:off x="35814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597" name="Line 21"/>
              <p:cNvSpPr>
                <a:spLocks noChangeShapeType="1"/>
              </p:cNvSpPr>
              <p:nvPr>
                <p:custDataLst>
                  <p:tags r:id="rId72"/>
                </p:custDataLst>
              </p:nvPr>
            </p:nvSpPr>
            <p:spPr bwMode="auto">
              <a:xfrm>
                <a:off x="41910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598" name="Line 22"/>
              <p:cNvSpPr>
                <a:spLocks noChangeShapeType="1"/>
              </p:cNvSpPr>
              <p:nvPr>
                <p:custDataLst>
                  <p:tags r:id="rId73"/>
                </p:custDataLst>
              </p:nvPr>
            </p:nvSpPr>
            <p:spPr bwMode="auto">
              <a:xfrm>
                <a:off x="44958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599" name="Line 23"/>
              <p:cNvSpPr>
                <a:spLocks noChangeShapeType="1"/>
              </p:cNvSpPr>
              <p:nvPr>
                <p:custDataLst>
                  <p:tags r:id="rId74"/>
                </p:custDataLst>
              </p:nvPr>
            </p:nvSpPr>
            <p:spPr bwMode="auto">
              <a:xfrm>
                <a:off x="51054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00" name="Line 24"/>
              <p:cNvSpPr>
                <a:spLocks noChangeShapeType="1"/>
              </p:cNvSpPr>
              <p:nvPr>
                <p:custDataLst>
                  <p:tags r:id="rId75"/>
                </p:custDataLst>
              </p:nvPr>
            </p:nvSpPr>
            <p:spPr bwMode="auto">
              <a:xfrm>
                <a:off x="54102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01" name="Line 25"/>
              <p:cNvSpPr>
                <a:spLocks noChangeShapeType="1"/>
              </p:cNvSpPr>
              <p:nvPr>
                <p:custDataLst>
                  <p:tags r:id="rId76"/>
                </p:custDataLst>
              </p:nvPr>
            </p:nvSpPr>
            <p:spPr bwMode="auto">
              <a:xfrm>
                <a:off x="57150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02" name="Line 26"/>
              <p:cNvSpPr>
                <a:spLocks noChangeShapeType="1"/>
              </p:cNvSpPr>
              <p:nvPr>
                <p:custDataLst>
                  <p:tags r:id="rId77"/>
                </p:custDataLst>
              </p:nvPr>
            </p:nvSpPr>
            <p:spPr bwMode="auto">
              <a:xfrm>
                <a:off x="63246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03" name="Line 27"/>
              <p:cNvSpPr>
                <a:spLocks noChangeShapeType="1"/>
              </p:cNvSpPr>
              <p:nvPr>
                <p:custDataLst>
                  <p:tags r:id="rId78"/>
                </p:custDataLst>
              </p:nvPr>
            </p:nvSpPr>
            <p:spPr bwMode="auto">
              <a:xfrm>
                <a:off x="66294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grpSp>
      </p:grpSp>
      <p:grpSp>
        <p:nvGrpSpPr>
          <p:cNvPr id="8" name="Group 7"/>
          <p:cNvGrpSpPr/>
          <p:nvPr/>
        </p:nvGrpSpPr>
        <p:grpSpPr>
          <a:xfrm>
            <a:off x="274320" y="4846416"/>
            <a:ext cx="8551679" cy="939800"/>
            <a:chOff x="377825" y="4711306"/>
            <a:chExt cx="8551679" cy="939800"/>
          </a:xfrm>
        </p:grpSpPr>
        <p:sp>
          <p:nvSpPr>
            <p:cNvPr id="83" name="Rectangle 82"/>
            <p:cNvSpPr/>
            <p:nvPr/>
          </p:nvSpPr>
          <p:spPr bwMode="auto">
            <a:xfrm>
              <a:off x="2057400" y="5118665"/>
              <a:ext cx="4873752" cy="301752"/>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grpSp>
          <p:nvGrpSpPr>
            <p:cNvPr id="3" name="Group 3"/>
            <p:cNvGrpSpPr/>
            <p:nvPr>
              <p:custDataLst>
                <p:tags r:id="rId28"/>
              </p:custDataLst>
            </p:nvPr>
          </p:nvGrpSpPr>
          <p:grpSpPr>
            <a:xfrm>
              <a:off x="377825" y="4711306"/>
              <a:ext cx="8551679" cy="939800"/>
              <a:chOff x="377825" y="4724400"/>
              <a:chExt cx="8551679" cy="939800"/>
            </a:xfrm>
          </p:grpSpPr>
          <p:sp>
            <p:nvSpPr>
              <p:cNvPr id="24577" name="Rectangle 1"/>
              <p:cNvSpPr>
                <a:spLocks noChangeArrowheads="1"/>
              </p:cNvSpPr>
              <p:nvPr>
                <p:custDataLst>
                  <p:tags r:id="rId29"/>
                </p:custDataLst>
              </p:nvPr>
            </p:nvSpPr>
            <p:spPr bwMode="auto">
              <a:xfrm>
                <a:off x="60198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578" name="Rectangle 2"/>
              <p:cNvSpPr>
                <a:spLocks noChangeArrowheads="1"/>
              </p:cNvSpPr>
              <p:nvPr>
                <p:custDataLst>
                  <p:tags r:id="rId30"/>
                </p:custDataLst>
              </p:nvPr>
            </p:nvSpPr>
            <p:spPr bwMode="auto">
              <a:xfrm>
                <a:off x="38862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579" name="Rectangle 3"/>
              <p:cNvSpPr>
                <a:spLocks noChangeArrowheads="1"/>
              </p:cNvSpPr>
              <p:nvPr>
                <p:custDataLst>
                  <p:tags r:id="rId31"/>
                </p:custDataLst>
              </p:nvPr>
            </p:nvSpPr>
            <p:spPr bwMode="auto">
              <a:xfrm>
                <a:off x="32766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04" name="Freeform 28"/>
              <p:cNvSpPr>
                <a:spLocks/>
              </p:cNvSpPr>
              <p:nvPr>
                <p:custDataLst>
                  <p:tags r:id="rId32"/>
                </p:custDataLst>
              </p:nvPr>
            </p:nvSpPr>
            <p:spPr bwMode="auto">
              <a:xfrm>
                <a:off x="3657600" y="4749800"/>
                <a:ext cx="685800" cy="482600"/>
              </a:xfrm>
              <a:custGeom>
                <a:avLst/>
                <a:gdLst/>
                <a:ahLst/>
                <a:cxnLst>
                  <a:cxn ang="0">
                    <a:pos x="768" y="304"/>
                  </a:cxn>
                  <a:cxn ang="0">
                    <a:pos x="384" y="16"/>
                  </a:cxn>
                  <a:cxn ang="0">
                    <a:pos x="0" y="208"/>
                  </a:cxn>
                </a:cxnLst>
                <a:rect l="0" t="0" r="r" b="b"/>
                <a:pathLst>
                  <a:path w="768" h="304">
                    <a:moveTo>
                      <a:pt x="768" y="304"/>
                    </a:moveTo>
                    <a:cubicBezTo>
                      <a:pt x="640" y="168"/>
                      <a:pt x="512" y="32"/>
                      <a:pt x="384" y="16"/>
                    </a:cubicBezTo>
                    <a:cubicBezTo>
                      <a:pt x="256" y="0"/>
                      <a:pt x="128" y="104"/>
                      <a:pt x="0" y="208"/>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05" name="Freeform 29"/>
              <p:cNvSpPr>
                <a:spLocks/>
              </p:cNvSpPr>
              <p:nvPr>
                <p:custDataLst>
                  <p:tags r:id="rId33"/>
                </p:custDataLst>
              </p:nvPr>
            </p:nvSpPr>
            <p:spPr bwMode="auto">
              <a:xfrm>
                <a:off x="4648200" y="4724400"/>
                <a:ext cx="1752600" cy="558800"/>
              </a:xfrm>
              <a:custGeom>
                <a:avLst/>
                <a:gdLst/>
                <a:ahLst/>
                <a:cxnLst>
                  <a:cxn ang="0">
                    <a:pos x="0" y="352"/>
                  </a:cxn>
                  <a:cxn ang="0">
                    <a:pos x="432" y="16"/>
                  </a:cxn>
                  <a:cxn ang="0">
                    <a:pos x="960" y="256"/>
                  </a:cxn>
                </a:cxnLst>
                <a:rect l="0" t="0" r="r" b="b"/>
                <a:pathLst>
                  <a:path w="960" h="352">
                    <a:moveTo>
                      <a:pt x="0" y="352"/>
                    </a:moveTo>
                    <a:cubicBezTo>
                      <a:pt x="136" y="192"/>
                      <a:pt x="272" y="32"/>
                      <a:pt x="432" y="16"/>
                    </a:cubicBezTo>
                    <a:cubicBezTo>
                      <a:pt x="592" y="0"/>
                      <a:pt x="776" y="128"/>
                      <a:pt x="960" y="25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06" name="Freeform 30"/>
              <p:cNvSpPr>
                <a:spLocks/>
              </p:cNvSpPr>
              <p:nvPr>
                <p:custDataLst>
                  <p:tags r:id="rId34"/>
                </p:custDataLst>
              </p:nvPr>
            </p:nvSpPr>
            <p:spPr bwMode="auto">
              <a:xfrm>
                <a:off x="2514600" y="5283200"/>
                <a:ext cx="1219200" cy="381000"/>
              </a:xfrm>
              <a:custGeom>
                <a:avLst/>
                <a:gdLst/>
                <a:ahLst/>
                <a:cxnLst>
                  <a:cxn ang="0">
                    <a:pos x="768" y="0"/>
                  </a:cxn>
                  <a:cxn ang="0">
                    <a:pos x="384" y="240"/>
                  </a:cxn>
                  <a:cxn ang="0">
                    <a:pos x="0" y="96"/>
                  </a:cxn>
                </a:cxnLst>
                <a:rect l="0" t="0" r="r" b="b"/>
                <a:pathLst>
                  <a:path w="768" h="256">
                    <a:moveTo>
                      <a:pt x="768" y="0"/>
                    </a:moveTo>
                    <a:cubicBezTo>
                      <a:pt x="640" y="112"/>
                      <a:pt x="512" y="224"/>
                      <a:pt x="384" y="240"/>
                    </a:cubicBezTo>
                    <a:cubicBezTo>
                      <a:pt x="256" y="256"/>
                      <a:pt x="128" y="176"/>
                      <a:pt x="0" y="9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07" name="Text Box 31"/>
              <p:cNvSpPr txBox="1">
                <a:spLocks noChangeArrowheads="1"/>
              </p:cNvSpPr>
              <p:nvPr>
                <p:custDataLst>
                  <p:tags r:id="rId35"/>
                </p:custDataLst>
              </p:nvPr>
            </p:nvSpPr>
            <p:spPr bwMode="auto">
              <a:xfrm>
                <a:off x="377825" y="5086866"/>
                <a:ext cx="1301103" cy="402291"/>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solidFill>
                      <a:schemeClr val="tx1">
                        <a:lumMod val="65000"/>
                        <a:lumOff val="35000"/>
                      </a:schemeClr>
                    </a:solidFill>
                    <a:latin typeface="Calibri" panose="020F0502020204030204" pitchFamily="34" charset="0"/>
                    <a:ea typeface="Arial Unicode MS" panose="020B0604020202020204" pitchFamily="34" charset="-128"/>
                    <a:cs typeface="Calibri" panose="020F0502020204030204" pitchFamily="34" charset="0"/>
                  </a:rPr>
                  <a:t>After mark</a:t>
                </a:r>
              </a:p>
            </p:txBody>
          </p:sp>
          <p:sp>
            <p:nvSpPr>
              <p:cNvPr id="24625" name="Rectangle 49"/>
              <p:cNvSpPr>
                <a:spLocks noChangeArrowheads="1"/>
              </p:cNvSpPr>
              <p:nvPr>
                <p:custDataLst>
                  <p:tags r:id="rId36"/>
                </p:custDataLst>
              </p:nvPr>
            </p:nvSpPr>
            <p:spPr bwMode="auto">
              <a:xfrm>
                <a:off x="20574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08" name="Line 32"/>
              <p:cNvSpPr>
                <a:spLocks noChangeShapeType="1"/>
              </p:cNvSpPr>
              <p:nvPr>
                <p:custDataLst>
                  <p:tags r:id="rId37"/>
                </p:custDataLst>
              </p:nvPr>
            </p:nvSpPr>
            <p:spPr bwMode="auto">
              <a:xfrm>
                <a:off x="4343400" y="4876800"/>
                <a:ext cx="1588" cy="228600"/>
              </a:xfrm>
              <a:prstGeom prst="line">
                <a:avLst/>
              </a:prstGeom>
              <a:noFill/>
              <a:ln w="57150">
                <a:solidFill>
                  <a:srgbClr val="C00000"/>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4609" name="Rectangle 33"/>
              <p:cNvSpPr>
                <a:spLocks noChangeArrowheads="1"/>
              </p:cNvSpPr>
              <p:nvPr>
                <p:custDataLst>
                  <p:tags r:id="rId38"/>
                </p:custDataLst>
              </p:nvPr>
            </p:nvSpPr>
            <p:spPr bwMode="auto">
              <a:xfrm>
                <a:off x="2057400" y="51308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10" name="Rectangle 34"/>
              <p:cNvSpPr>
                <a:spLocks noChangeArrowheads="1"/>
              </p:cNvSpPr>
              <p:nvPr>
                <p:custDataLst>
                  <p:tags r:id="rId39"/>
                </p:custDataLst>
              </p:nvPr>
            </p:nvSpPr>
            <p:spPr bwMode="auto">
              <a:xfrm>
                <a:off x="2667000" y="51308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11" name="Rectangle 35"/>
              <p:cNvSpPr>
                <a:spLocks noChangeArrowheads="1"/>
              </p:cNvSpPr>
              <p:nvPr>
                <p:custDataLst>
                  <p:tags r:id="rId40"/>
                </p:custDataLst>
              </p:nvPr>
            </p:nvSpPr>
            <p:spPr bwMode="auto">
              <a:xfrm>
                <a:off x="3276600" y="51308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12" name="Rectangle 36"/>
              <p:cNvSpPr>
                <a:spLocks noChangeArrowheads="1"/>
              </p:cNvSpPr>
              <p:nvPr>
                <p:custDataLst>
                  <p:tags r:id="rId41"/>
                </p:custDataLst>
              </p:nvPr>
            </p:nvSpPr>
            <p:spPr bwMode="auto">
              <a:xfrm>
                <a:off x="3886200" y="513080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13" name="Rectangle 37"/>
              <p:cNvSpPr>
                <a:spLocks noChangeArrowheads="1"/>
              </p:cNvSpPr>
              <p:nvPr>
                <p:custDataLst>
                  <p:tags r:id="rId42"/>
                </p:custDataLst>
              </p:nvPr>
            </p:nvSpPr>
            <p:spPr bwMode="auto">
              <a:xfrm>
                <a:off x="4800600" y="5130800"/>
                <a:ext cx="12192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14" name="Rectangle 38"/>
              <p:cNvSpPr>
                <a:spLocks noChangeArrowheads="1"/>
              </p:cNvSpPr>
              <p:nvPr>
                <p:custDataLst>
                  <p:tags r:id="rId43"/>
                </p:custDataLst>
              </p:nvPr>
            </p:nvSpPr>
            <p:spPr bwMode="auto">
              <a:xfrm>
                <a:off x="6019800" y="513080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15" name="Line 39"/>
              <p:cNvSpPr>
                <a:spLocks noChangeShapeType="1"/>
              </p:cNvSpPr>
              <p:nvPr>
                <p:custDataLst>
                  <p:tags r:id="rId44"/>
                </p:custDataLst>
              </p:nvPr>
            </p:nvSpPr>
            <p:spPr bwMode="auto">
              <a:xfrm>
                <a:off x="29718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16" name="Line 40"/>
              <p:cNvSpPr>
                <a:spLocks noChangeShapeType="1"/>
              </p:cNvSpPr>
              <p:nvPr>
                <p:custDataLst>
                  <p:tags r:id="rId45"/>
                </p:custDataLst>
              </p:nvPr>
            </p:nvSpPr>
            <p:spPr bwMode="auto">
              <a:xfrm>
                <a:off x="2362200" y="5130800"/>
                <a:ext cx="1588" cy="304800"/>
              </a:xfrm>
              <a:prstGeom prst="line">
                <a:avLst/>
              </a:prstGeom>
              <a:noFill/>
              <a:ln w="1260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17" name="Line 41"/>
              <p:cNvSpPr>
                <a:spLocks noChangeShapeType="1"/>
              </p:cNvSpPr>
              <p:nvPr>
                <p:custDataLst>
                  <p:tags r:id="rId46"/>
                </p:custDataLst>
              </p:nvPr>
            </p:nvSpPr>
            <p:spPr bwMode="auto">
              <a:xfrm>
                <a:off x="3581400" y="5130800"/>
                <a:ext cx="1588" cy="304800"/>
              </a:xfrm>
              <a:prstGeom prst="line">
                <a:avLst/>
              </a:prstGeom>
              <a:noFill/>
              <a:ln w="1260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18" name="Line 42"/>
              <p:cNvSpPr>
                <a:spLocks noChangeShapeType="1"/>
              </p:cNvSpPr>
              <p:nvPr>
                <p:custDataLst>
                  <p:tags r:id="rId47"/>
                </p:custDataLst>
              </p:nvPr>
            </p:nvSpPr>
            <p:spPr bwMode="auto">
              <a:xfrm>
                <a:off x="4191000" y="5130800"/>
                <a:ext cx="1588" cy="304800"/>
              </a:xfrm>
              <a:prstGeom prst="line">
                <a:avLst/>
              </a:prstGeom>
              <a:noFill/>
              <a:ln w="1260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19" name="Line 43"/>
              <p:cNvSpPr>
                <a:spLocks noChangeShapeType="1"/>
              </p:cNvSpPr>
              <p:nvPr>
                <p:custDataLst>
                  <p:tags r:id="rId48"/>
                </p:custDataLst>
              </p:nvPr>
            </p:nvSpPr>
            <p:spPr bwMode="auto">
              <a:xfrm>
                <a:off x="44958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20" name="Line 44"/>
              <p:cNvSpPr>
                <a:spLocks noChangeShapeType="1"/>
              </p:cNvSpPr>
              <p:nvPr>
                <p:custDataLst>
                  <p:tags r:id="rId49"/>
                </p:custDataLst>
              </p:nvPr>
            </p:nvSpPr>
            <p:spPr bwMode="auto">
              <a:xfrm>
                <a:off x="51054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21" name="Line 45"/>
              <p:cNvSpPr>
                <a:spLocks noChangeShapeType="1"/>
              </p:cNvSpPr>
              <p:nvPr>
                <p:custDataLst>
                  <p:tags r:id="rId50"/>
                </p:custDataLst>
              </p:nvPr>
            </p:nvSpPr>
            <p:spPr bwMode="auto">
              <a:xfrm>
                <a:off x="54102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22" name="Line 46"/>
              <p:cNvSpPr>
                <a:spLocks noChangeShapeType="1"/>
              </p:cNvSpPr>
              <p:nvPr>
                <p:custDataLst>
                  <p:tags r:id="rId51"/>
                </p:custDataLst>
              </p:nvPr>
            </p:nvSpPr>
            <p:spPr bwMode="auto">
              <a:xfrm>
                <a:off x="57150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23" name="Line 47"/>
              <p:cNvSpPr>
                <a:spLocks noChangeShapeType="1"/>
              </p:cNvSpPr>
              <p:nvPr>
                <p:custDataLst>
                  <p:tags r:id="rId52"/>
                </p:custDataLst>
              </p:nvPr>
            </p:nvSpPr>
            <p:spPr bwMode="auto">
              <a:xfrm>
                <a:off x="6324600" y="5130800"/>
                <a:ext cx="1588" cy="304800"/>
              </a:xfrm>
              <a:prstGeom prst="line">
                <a:avLst/>
              </a:prstGeom>
              <a:noFill/>
              <a:ln w="1260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24" name="Line 48"/>
              <p:cNvSpPr>
                <a:spLocks noChangeShapeType="1"/>
              </p:cNvSpPr>
              <p:nvPr>
                <p:custDataLst>
                  <p:tags r:id="rId53"/>
                </p:custDataLst>
              </p:nvPr>
            </p:nvSpPr>
            <p:spPr bwMode="auto">
              <a:xfrm>
                <a:off x="66294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48" name="Rectangle 72"/>
              <p:cNvSpPr>
                <a:spLocks noChangeArrowheads="1"/>
              </p:cNvSpPr>
              <p:nvPr>
                <p:custDataLst>
                  <p:tags r:id="rId54"/>
                </p:custDataLst>
              </p:nvPr>
            </p:nvSpPr>
            <p:spPr bwMode="auto">
              <a:xfrm>
                <a:off x="7391400" y="5111341"/>
                <a:ext cx="304800" cy="304800"/>
              </a:xfrm>
              <a:prstGeom prst="rect">
                <a:avLst/>
              </a:prstGeom>
              <a:solidFill>
                <a:srgbClr val="EBAFAF"/>
              </a:solidFill>
              <a:ln w="255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49" name="Text Box 73"/>
              <p:cNvSpPr txBox="1">
                <a:spLocks noChangeArrowheads="1"/>
              </p:cNvSpPr>
              <p:nvPr>
                <p:custDataLst>
                  <p:tags r:id="rId55"/>
                </p:custDataLst>
              </p:nvPr>
            </p:nvSpPr>
            <p:spPr bwMode="auto">
              <a:xfrm>
                <a:off x="7718425" y="5111341"/>
                <a:ext cx="1211079" cy="340735"/>
              </a:xfrm>
              <a:prstGeom prst="rect">
                <a:avLst/>
              </a:prstGeom>
              <a:noFill/>
              <a:ln w="9525">
                <a:noFill/>
                <a:round/>
                <a:headEnd/>
                <a:tailEnd/>
              </a:ln>
              <a:effectLst/>
            </p:spPr>
            <p:txBody>
              <a:bodyPr wrap="none" lIns="90000" tIns="46800" rIns="90000" bIns="46800">
                <a:spAutoFit/>
              </a:bodyP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Mark bit set</a:t>
                </a:r>
              </a:p>
            </p:txBody>
          </p:sp>
        </p:grpSp>
      </p:grpSp>
      <p:grpSp>
        <p:nvGrpSpPr>
          <p:cNvPr id="9" name="Group 8"/>
          <p:cNvGrpSpPr/>
          <p:nvPr/>
        </p:nvGrpSpPr>
        <p:grpSpPr>
          <a:xfrm>
            <a:off x="274320" y="5852160"/>
            <a:ext cx="6551612" cy="939800"/>
            <a:chOff x="382588" y="5789624"/>
            <a:chExt cx="6551612" cy="939800"/>
          </a:xfrm>
        </p:grpSpPr>
        <p:sp>
          <p:nvSpPr>
            <p:cNvPr id="85" name="Rectangle 84"/>
            <p:cNvSpPr/>
            <p:nvPr/>
          </p:nvSpPr>
          <p:spPr bwMode="auto">
            <a:xfrm>
              <a:off x="2057400" y="6195384"/>
              <a:ext cx="4873752" cy="301752"/>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grpSp>
          <p:nvGrpSpPr>
            <p:cNvPr id="4" name="Group 5"/>
            <p:cNvGrpSpPr/>
            <p:nvPr>
              <p:custDataLst>
                <p:tags r:id="rId4"/>
              </p:custDataLst>
            </p:nvPr>
          </p:nvGrpSpPr>
          <p:grpSpPr>
            <a:xfrm>
              <a:off x="382588" y="5789624"/>
              <a:ext cx="6551612" cy="939800"/>
              <a:chOff x="382588" y="5842000"/>
              <a:chExt cx="6551612" cy="939800"/>
            </a:xfrm>
          </p:grpSpPr>
          <p:sp>
            <p:nvSpPr>
              <p:cNvPr id="24627" name="Freeform 51"/>
              <p:cNvSpPr>
                <a:spLocks/>
              </p:cNvSpPr>
              <p:nvPr>
                <p:custDataLst>
                  <p:tags r:id="rId5"/>
                </p:custDataLst>
              </p:nvPr>
            </p:nvSpPr>
            <p:spPr bwMode="auto">
              <a:xfrm>
                <a:off x="4648200" y="5842000"/>
                <a:ext cx="1752600" cy="558800"/>
              </a:xfrm>
              <a:custGeom>
                <a:avLst/>
                <a:gdLst/>
                <a:ahLst/>
                <a:cxnLst>
                  <a:cxn ang="0">
                    <a:pos x="0" y="352"/>
                  </a:cxn>
                  <a:cxn ang="0">
                    <a:pos x="432" y="16"/>
                  </a:cxn>
                  <a:cxn ang="0">
                    <a:pos x="960" y="256"/>
                  </a:cxn>
                </a:cxnLst>
                <a:rect l="0" t="0" r="r" b="b"/>
                <a:pathLst>
                  <a:path w="960" h="352">
                    <a:moveTo>
                      <a:pt x="0" y="352"/>
                    </a:moveTo>
                    <a:cubicBezTo>
                      <a:pt x="136" y="192"/>
                      <a:pt x="272" y="32"/>
                      <a:pt x="432" y="16"/>
                    </a:cubicBezTo>
                    <a:cubicBezTo>
                      <a:pt x="592" y="0"/>
                      <a:pt x="776" y="128"/>
                      <a:pt x="960" y="25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26" name="Freeform 50"/>
              <p:cNvSpPr>
                <a:spLocks/>
              </p:cNvSpPr>
              <p:nvPr>
                <p:custDataLst>
                  <p:tags r:id="rId6"/>
                </p:custDataLst>
              </p:nvPr>
            </p:nvSpPr>
            <p:spPr bwMode="auto">
              <a:xfrm>
                <a:off x="3657600" y="5867400"/>
                <a:ext cx="685800" cy="482600"/>
              </a:xfrm>
              <a:custGeom>
                <a:avLst/>
                <a:gdLst/>
                <a:ahLst/>
                <a:cxnLst>
                  <a:cxn ang="0">
                    <a:pos x="768" y="304"/>
                  </a:cxn>
                  <a:cxn ang="0">
                    <a:pos x="384" y="16"/>
                  </a:cxn>
                  <a:cxn ang="0">
                    <a:pos x="0" y="208"/>
                  </a:cxn>
                </a:cxnLst>
                <a:rect l="0" t="0" r="r" b="b"/>
                <a:pathLst>
                  <a:path w="768" h="304">
                    <a:moveTo>
                      <a:pt x="768" y="304"/>
                    </a:moveTo>
                    <a:cubicBezTo>
                      <a:pt x="640" y="168"/>
                      <a:pt x="512" y="32"/>
                      <a:pt x="384" y="16"/>
                    </a:cubicBezTo>
                    <a:cubicBezTo>
                      <a:pt x="256" y="0"/>
                      <a:pt x="128" y="104"/>
                      <a:pt x="0" y="208"/>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28" name="Freeform 52"/>
              <p:cNvSpPr>
                <a:spLocks/>
              </p:cNvSpPr>
              <p:nvPr>
                <p:custDataLst>
                  <p:tags r:id="rId7"/>
                </p:custDataLst>
              </p:nvPr>
            </p:nvSpPr>
            <p:spPr bwMode="auto">
              <a:xfrm>
                <a:off x="2514600" y="6400800"/>
                <a:ext cx="1219200" cy="381000"/>
              </a:xfrm>
              <a:custGeom>
                <a:avLst/>
                <a:gdLst/>
                <a:ahLst/>
                <a:cxnLst>
                  <a:cxn ang="0">
                    <a:pos x="768" y="0"/>
                  </a:cxn>
                  <a:cxn ang="0">
                    <a:pos x="384" y="240"/>
                  </a:cxn>
                  <a:cxn ang="0">
                    <a:pos x="0" y="96"/>
                  </a:cxn>
                </a:cxnLst>
                <a:rect l="0" t="0" r="r" b="b"/>
                <a:pathLst>
                  <a:path w="768" h="256">
                    <a:moveTo>
                      <a:pt x="768" y="0"/>
                    </a:moveTo>
                    <a:cubicBezTo>
                      <a:pt x="640" y="112"/>
                      <a:pt x="512" y="224"/>
                      <a:pt x="384" y="240"/>
                    </a:cubicBezTo>
                    <a:cubicBezTo>
                      <a:pt x="256" y="256"/>
                      <a:pt x="128" y="176"/>
                      <a:pt x="0" y="9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29" name="Text Box 53"/>
              <p:cNvSpPr txBox="1">
                <a:spLocks noChangeArrowheads="1"/>
              </p:cNvSpPr>
              <p:nvPr>
                <p:custDataLst>
                  <p:tags r:id="rId8"/>
                </p:custDataLst>
              </p:nvPr>
            </p:nvSpPr>
            <p:spPr bwMode="auto">
              <a:xfrm>
                <a:off x="382588" y="6202395"/>
                <a:ext cx="1470572" cy="402291"/>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solidFill>
                      <a:schemeClr val="tx1">
                        <a:lumMod val="65000"/>
                        <a:lumOff val="35000"/>
                      </a:schemeClr>
                    </a:solidFill>
                    <a:latin typeface="Calibri" panose="020F0502020204030204" pitchFamily="34" charset="0"/>
                    <a:ea typeface="Arial Unicode MS" panose="020B0604020202020204" pitchFamily="34" charset="-128"/>
                    <a:cs typeface="Calibri" panose="020F0502020204030204" pitchFamily="34" charset="0"/>
                  </a:rPr>
                  <a:t>After sweep</a:t>
                </a:r>
              </a:p>
            </p:txBody>
          </p:sp>
          <p:sp>
            <p:nvSpPr>
              <p:cNvPr id="24630" name="Line 54"/>
              <p:cNvSpPr>
                <a:spLocks noChangeShapeType="1"/>
              </p:cNvSpPr>
              <p:nvPr>
                <p:custDataLst>
                  <p:tags r:id="rId9"/>
                </p:custDataLst>
              </p:nvPr>
            </p:nvSpPr>
            <p:spPr bwMode="auto">
              <a:xfrm>
                <a:off x="4343400" y="5994400"/>
                <a:ext cx="1588" cy="228600"/>
              </a:xfrm>
              <a:prstGeom prst="line">
                <a:avLst/>
              </a:prstGeom>
              <a:noFill/>
              <a:ln w="57150">
                <a:solidFill>
                  <a:srgbClr val="C00000"/>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4631" name="Rectangle 55"/>
              <p:cNvSpPr>
                <a:spLocks noChangeArrowheads="1"/>
              </p:cNvSpPr>
              <p:nvPr>
                <p:custDataLst>
                  <p:tags r:id="rId10"/>
                </p:custDataLst>
              </p:nvPr>
            </p:nvSpPr>
            <p:spPr bwMode="auto">
              <a:xfrm>
                <a:off x="2057400" y="62484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32" name="Rectangle 56"/>
              <p:cNvSpPr>
                <a:spLocks noChangeArrowheads="1"/>
              </p:cNvSpPr>
              <p:nvPr>
                <p:custDataLst>
                  <p:tags r:id="rId11"/>
                </p:custDataLst>
              </p:nvPr>
            </p:nvSpPr>
            <p:spPr bwMode="auto">
              <a:xfrm>
                <a:off x="2667000" y="62484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33" name="Rectangle 57"/>
              <p:cNvSpPr>
                <a:spLocks noChangeArrowheads="1"/>
              </p:cNvSpPr>
              <p:nvPr>
                <p:custDataLst>
                  <p:tags r:id="rId12"/>
                </p:custDataLst>
              </p:nvPr>
            </p:nvSpPr>
            <p:spPr bwMode="auto">
              <a:xfrm>
                <a:off x="3276600" y="62484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47" name="Rectangle 71"/>
              <p:cNvSpPr>
                <a:spLocks noChangeArrowheads="1"/>
              </p:cNvSpPr>
              <p:nvPr>
                <p:custDataLst>
                  <p:tags r:id="rId13"/>
                </p:custDataLst>
              </p:nvPr>
            </p:nvSpPr>
            <p:spPr bwMode="auto">
              <a:xfrm>
                <a:off x="4800600" y="6252008"/>
                <a:ext cx="1219200" cy="304800"/>
              </a:xfrm>
              <a:prstGeom prst="rect">
                <a:avLst/>
              </a:prstGeom>
              <a:solidFill>
                <a:schemeClr val="bg1"/>
              </a:solidFill>
              <a:ln w="3175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free</a:t>
                </a:r>
              </a:p>
            </p:txBody>
          </p:sp>
          <p:sp>
            <p:nvSpPr>
              <p:cNvPr id="24634" name="Rectangle 58"/>
              <p:cNvSpPr>
                <a:spLocks noChangeArrowheads="1"/>
              </p:cNvSpPr>
              <p:nvPr>
                <p:custDataLst>
                  <p:tags r:id="rId14"/>
                </p:custDataLst>
              </p:nvPr>
            </p:nvSpPr>
            <p:spPr bwMode="auto">
              <a:xfrm>
                <a:off x="3886200" y="624840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35" name="Rectangle 59"/>
              <p:cNvSpPr>
                <a:spLocks noChangeArrowheads="1"/>
              </p:cNvSpPr>
              <p:nvPr>
                <p:custDataLst>
                  <p:tags r:id="rId15"/>
                </p:custDataLst>
              </p:nvPr>
            </p:nvSpPr>
            <p:spPr bwMode="auto">
              <a:xfrm>
                <a:off x="4800600" y="6248400"/>
                <a:ext cx="12192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50" name="Rectangle 74"/>
              <p:cNvSpPr>
                <a:spLocks noChangeArrowheads="1"/>
              </p:cNvSpPr>
              <p:nvPr>
                <p:custDataLst>
                  <p:tags r:id="rId16"/>
                </p:custDataLst>
              </p:nvPr>
            </p:nvSpPr>
            <p:spPr bwMode="auto">
              <a:xfrm>
                <a:off x="2667000" y="6248400"/>
                <a:ext cx="609600" cy="304800"/>
              </a:xfrm>
              <a:prstGeom prst="rect">
                <a:avLst/>
              </a:prstGeom>
              <a:solidFill>
                <a:schemeClr val="bg1"/>
              </a:solidFill>
              <a:ln w="3175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free</a:t>
                </a:r>
              </a:p>
            </p:txBody>
          </p:sp>
          <p:sp>
            <p:nvSpPr>
              <p:cNvPr id="24636" name="Rectangle 60"/>
              <p:cNvSpPr>
                <a:spLocks noChangeArrowheads="1"/>
              </p:cNvSpPr>
              <p:nvPr>
                <p:custDataLst>
                  <p:tags r:id="rId17"/>
                </p:custDataLst>
              </p:nvPr>
            </p:nvSpPr>
            <p:spPr bwMode="auto">
              <a:xfrm>
                <a:off x="6019800" y="624840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37" name="Line 61"/>
              <p:cNvSpPr>
                <a:spLocks noChangeShapeType="1"/>
              </p:cNvSpPr>
              <p:nvPr>
                <p:custDataLst>
                  <p:tags r:id="rId18"/>
                </p:custDataLst>
              </p:nvPr>
            </p:nvSpPr>
            <p:spPr bwMode="auto">
              <a:xfrm>
                <a:off x="29718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38" name="Line 62"/>
              <p:cNvSpPr>
                <a:spLocks noChangeShapeType="1"/>
              </p:cNvSpPr>
              <p:nvPr>
                <p:custDataLst>
                  <p:tags r:id="rId19"/>
                </p:custDataLst>
              </p:nvPr>
            </p:nvSpPr>
            <p:spPr bwMode="auto">
              <a:xfrm>
                <a:off x="23622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39" name="Line 63"/>
              <p:cNvSpPr>
                <a:spLocks noChangeShapeType="1"/>
              </p:cNvSpPr>
              <p:nvPr>
                <p:custDataLst>
                  <p:tags r:id="rId20"/>
                </p:custDataLst>
              </p:nvPr>
            </p:nvSpPr>
            <p:spPr bwMode="auto">
              <a:xfrm>
                <a:off x="35814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40" name="Line 64"/>
              <p:cNvSpPr>
                <a:spLocks noChangeShapeType="1"/>
              </p:cNvSpPr>
              <p:nvPr>
                <p:custDataLst>
                  <p:tags r:id="rId21"/>
                </p:custDataLst>
              </p:nvPr>
            </p:nvSpPr>
            <p:spPr bwMode="auto">
              <a:xfrm>
                <a:off x="41910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41" name="Line 65"/>
              <p:cNvSpPr>
                <a:spLocks noChangeShapeType="1"/>
              </p:cNvSpPr>
              <p:nvPr>
                <p:custDataLst>
                  <p:tags r:id="rId22"/>
                </p:custDataLst>
              </p:nvPr>
            </p:nvSpPr>
            <p:spPr bwMode="auto">
              <a:xfrm>
                <a:off x="44958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42" name="Line 66"/>
              <p:cNvSpPr>
                <a:spLocks noChangeShapeType="1"/>
              </p:cNvSpPr>
              <p:nvPr>
                <p:custDataLst>
                  <p:tags r:id="rId23"/>
                </p:custDataLst>
              </p:nvPr>
            </p:nvSpPr>
            <p:spPr bwMode="auto">
              <a:xfrm>
                <a:off x="51054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43" name="Line 67"/>
              <p:cNvSpPr>
                <a:spLocks noChangeShapeType="1"/>
              </p:cNvSpPr>
              <p:nvPr>
                <p:custDataLst>
                  <p:tags r:id="rId24"/>
                </p:custDataLst>
              </p:nvPr>
            </p:nvSpPr>
            <p:spPr bwMode="auto">
              <a:xfrm>
                <a:off x="54102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44" name="Line 68"/>
              <p:cNvSpPr>
                <a:spLocks noChangeShapeType="1"/>
              </p:cNvSpPr>
              <p:nvPr>
                <p:custDataLst>
                  <p:tags r:id="rId25"/>
                </p:custDataLst>
              </p:nvPr>
            </p:nvSpPr>
            <p:spPr bwMode="auto">
              <a:xfrm>
                <a:off x="57150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45" name="Line 69"/>
              <p:cNvSpPr>
                <a:spLocks noChangeShapeType="1"/>
              </p:cNvSpPr>
              <p:nvPr>
                <p:custDataLst>
                  <p:tags r:id="rId26"/>
                </p:custDataLst>
              </p:nvPr>
            </p:nvSpPr>
            <p:spPr bwMode="auto">
              <a:xfrm>
                <a:off x="63246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46" name="Line 70"/>
              <p:cNvSpPr>
                <a:spLocks noChangeShapeType="1"/>
              </p:cNvSpPr>
              <p:nvPr>
                <p:custDataLst>
                  <p:tags r:id="rId27"/>
                </p:custDataLst>
              </p:nvPr>
            </p:nvSpPr>
            <p:spPr bwMode="auto">
              <a:xfrm>
                <a:off x="66294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grpSp>
      </p:grpSp>
      <p:sp>
        <p:nvSpPr>
          <p:cNvPr id="5" name="Rounded Rectangle 4"/>
          <p:cNvSpPr/>
          <p:nvPr/>
        </p:nvSpPr>
        <p:spPr bwMode="auto">
          <a:xfrm>
            <a:off x="7132320" y="4023360"/>
            <a:ext cx="1828800" cy="73152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C00000"/>
                </a:solidFill>
                <a:latin typeface="Calibri" charset="0"/>
                <a:ea typeface="Calibri" charset="0"/>
                <a:cs typeface="Calibri" charset="0"/>
              </a:rPr>
              <a:t>Arrows are NOT free list pointers</a:t>
            </a:r>
          </a:p>
        </p:txBody>
      </p:sp>
      <mc:AlternateContent xmlns:mc="http://schemas.openxmlformats.org/markup-compatibility/2006">
        <mc:Choice xmlns:p14="http://schemas.microsoft.com/office/powerpoint/2010/main" Requires="p14">
          <p:contentPart p14:bwMode="auto" r:id="rId81">
            <p14:nvContentPartPr>
              <p14:cNvPr id="10" name="Ink 9">
                <a:extLst>
                  <a:ext uri="{FF2B5EF4-FFF2-40B4-BE49-F238E27FC236}">
                    <a16:creationId xmlns:a16="http://schemas.microsoft.com/office/drawing/2014/main" id="{4BEF3E73-D18B-C64B-BAB5-9463B34E5AD5}"/>
                  </a:ext>
                </a:extLst>
              </p14:cNvPr>
              <p14:cNvContentPartPr/>
              <p14:nvPr/>
            </p14:nvContentPartPr>
            <p14:xfrm>
              <a:off x="1193040" y="2071440"/>
              <a:ext cx="5064120" cy="4259520"/>
            </p14:xfrm>
          </p:contentPart>
        </mc:Choice>
        <mc:Fallback>
          <p:pic>
            <p:nvPicPr>
              <p:cNvPr id="10" name="Ink 9">
                <a:extLst>
                  <a:ext uri="{FF2B5EF4-FFF2-40B4-BE49-F238E27FC236}">
                    <a16:creationId xmlns:a16="http://schemas.microsoft.com/office/drawing/2014/main" id="{4BEF3E73-D18B-C64B-BAB5-9463B34E5AD5}"/>
                  </a:ext>
                </a:extLst>
              </p:cNvPr>
              <p:cNvPicPr/>
              <p:nvPr/>
            </p:nvPicPr>
            <p:blipFill>
              <a:blip r:embed="rId82"/>
              <a:stretch>
                <a:fillRect/>
              </a:stretch>
            </p:blipFill>
            <p:spPr>
              <a:xfrm>
                <a:off x="1183680" y="2062080"/>
                <a:ext cx="5082840" cy="4278240"/>
              </a:xfrm>
              <a:prstGeom prst="rect">
                <a:avLst/>
              </a:prstGeom>
            </p:spPr>
          </p:pic>
        </mc:Fallback>
      </mc:AlternateContent>
    </p:spTree>
    <p:extLst>
      <p:ext uri="{BB962C8B-B14F-4D97-AF65-F5344CB8AC3E}">
        <p14:creationId xmlns:p14="http://schemas.microsoft.com/office/powerpoint/2010/main" val="368396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Implicit Free List Review Questions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US" sz="2400" dirty="0"/>
              </a:p>
              <a:p>
                <a:endParaRPr lang="en-US" sz="2400" dirty="0"/>
              </a:p>
              <a:p>
                <a:r>
                  <a:rPr lang="en-US" sz="2400" dirty="0"/>
                  <a:t>What is the block header?  What do we store and how?</a:t>
                </a:r>
              </a:p>
              <a:p>
                <a:pPr lvl="1"/>
                <a:endParaRPr lang="en-US" sz="2000" dirty="0"/>
              </a:p>
              <a:p>
                <a:r>
                  <a:rPr lang="en-US" sz="2400" dirty="0"/>
                  <a:t>What are boundary tags and why do we need them?</a:t>
                </a:r>
              </a:p>
              <a:p>
                <a:pPr lvl="1"/>
                <a:endParaRPr lang="en-US" sz="2000" dirty="0"/>
              </a:p>
              <a:p>
                <a:r>
                  <a:rPr lang="en-US" sz="2400" dirty="0"/>
                  <a:t>When we coalesce free blocks, how many neighboring blocks do we need to check on either side?  Why is this?</a:t>
                </a:r>
              </a:p>
              <a:p>
                <a:pPr lvl="1"/>
                <a:endParaRPr lang="en-US" sz="2000" dirty="0"/>
              </a:p>
              <a:p>
                <a:r>
                  <a:rPr lang="en-US" sz="2400" dirty="0"/>
                  <a:t>If I want to check the size of the </a:t>
                </a:r>
                <a14:m>
                  <m:oMath xmlns:m="http://schemas.openxmlformats.org/officeDocument/2006/math">
                    <m:r>
                      <a:rPr lang="en-US" sz="2400" b="0" i="1" smtClean="0">
                        <a:latin typeface="Cambria Math" panose="02040503050406030204" pitchFamily="18" charset="0"/>
                      </a:rPr>
                      <m:t>𝑛</m:t>
                    </m:r>
                  </m:oMath>
                </a14:m>
                <a:r>
                  <a:rPr lang="en-US" sz="2400" dirty="0"/>
                  <a:t>-</a:t>
                </a:r>
                <a:r>
                  <a:rPr lang="en-US" sz="2400" dirty="0" err="1"/>
                  <a:t>th</a:t>
                </a:r>
                <a:r>
                  <a:rPr lang="en-US" sz="2400" dirty="0"/>
                  <a:t> block forward from the current block, how many memory accesses do I make?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8"/>
                <a:stretch>
                  <a:fillRect l="-146"/>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C0BB463C-2B8D-41E5-9457-1404AA9BBE8D}" type="slidenum">
              <a:rPr lang="en-US" smtClean="0"/>
              <a:t>3</a:t>
            </a:fld>
            <a:endParaRPr lang="en-US"/>
          </a:p>
        </p:txBody>
      </p:sp>
      <p:grpSp>
        <p:nvGrpSpPr>
          <p:cNvPr id="5" name="Group 38"/>
          <p:cNvGrpSpPr/>
          <p:nvPr>
            <p:custDataLst>
              <p:tags r:id="rId1"/>
            </p:custDataLst>
          </p:nvPr>
        </p:nvGrpSpPr>
        <p:grpSpPr>
          <a:xfrm>
            <a:off x="1828800" y="1371600"/>
            <a:ext cx="5486400" cy="785054"/>
            <a:chOff x="1524000" y="5706762"/>
            <a:chExt cx="5486400" cy="785054"/>
          </a:xfrm>
        </p:grpSpPr>
        <p:sp>
          <p:nvSpPr>
            <p:cNvPr id="6" name="Rectangle 13"/>
            <p:cNvSpPr>
              <a:spLocks noChangeArrowheads="1"/>
            </p:cNvSpPr>
            <p:nvPr>
              <p:custDataLst>
                <p:tags r:id="rId2"/>
              </p:custDataLst>
            </p:nvPr>
          </p:nvSpPr>
          <p:spPr bwMode="auto">
            <a:xfrm>
              <a:off x="15240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32/0</a:t>
              </a:r>
            </a:p>
          </p:txBody>
        </p:sp>
        <p:sp>
          <p:nvSpPr>
            <p:cNvPr id="7" name="Rectangle 14"/>
            <p:cNvSpPr>
              <a:spLocks noChangeArrowheads="1"/>
            </p:cNvSpPr>
            <p:nvPr>
              <p:custDataLst>
                <p:tags r:id="rId3"/>
              </p:custDataLst>
            </p:nvPr>
          </p:nvSpPr>
          <p:spPr bwMode="auto">
            <a:xfrm>
              <a:off x="18288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8" name="Rectangle 15"/>
            <p:cNvSpPr>
              <a:spLocks noChangeArrowheads="1"/>
            </p:cNvSpPr>
            <p:nvPr>
              <p:custDataLst>
                <p:tags r:id="rId4"/>
              </p:custDataLst>
            </p:nvPr>
          </p:nvSpPr>
          <p:spPr bwMode="auto">
            <a:xfrm>
              <a:off x="21336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9" name="Rectangle 16"/>
            <p:cNvSpPr>
              <a:spLocks noChangeArrowheads="1"/>
            </p:cNvSpPr>
            <p:nvPr>
              <p:custDataLst>
                <p:tags r:id="rId5"/>
              </p:custDataLst>
            </p:nvPr>
          </p:nvSpPr>
          <p:spPr bwMode="auto">
            <a:xfrm>
              <a:off x="2438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32/0</a:t>
              </a:r>
            </a:p>
          </p:txBody>
        </p:sp>
        <p:sp>
          <p:nvSpPr>
            <p:cNvPr id="10" name="Rectangle 17"/>
            <p:cNvSpPr>
              <a:spLocks noChangeArrowheads="1"/>
            </p:cNvSpPr>
            <p:nvPr>
              <p:custDataLst>
                <p:tags r:id="rId6"/>
              </p:custDataLst>
            </p:nvPr>
          </p:nvSpPr>
          <p:spPr bwMode="auto">
            <a:xfrm>
              <a:off x="27432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32/1</a:t>
              </a:r>
            </a:p>
          </p:txBody>
        </p:sp>
        <p:sp>
          <p:nvSpPr>
            <p:cNvPr id="11" name="Rectangle 18"/>
            <p:cNvSpPr>
              <a:spLocks noChangeArrowheads="1"/>
            </p:cNvSpPr>
            <p:nvPr>
              <p:custDataLst>
                <p:tags r:id="rId7"/>
              </p:custDataLst>
            </p:nvPr>
          </p:nvSpPr>
          <p:spPr bwMode="auto">
            <a:xfrm>
              <a:off x="30480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12" name="Rectangle 19"/>
            <p:cNvSpPr>
              <a:spLocks noChangeArrowheads="1"/>
            </p:cNvSpPr>
            <p:nvPr>
              <p:custDataLst>
                <p:tags r:id="rId8"/>
              </p:custDataLst>
            </p:nvPr>
          </p:nvSpPr>
          <p:spPr bwMode="auto">
            <a:xfrm>
              <a:off x="33528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13" name="Rectangle 20"/>
            <p:cNvSpPr>
              <a:spLocks noChangeArrowheads="1"/>
            </p:cNvSpPr>
            <p:nvPr>
              <p:custDataLst>
                <p:tags r:id="rId9"/>
              </p:custDataLst>
            </p:nvPr>
          </p:nvSpPr>
          <p:spPr bwMode="auto">
            <a:xfrm>
              <a:off x="36576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32/1</a:t>
              </a:r>
            </a:p>
          </p:txBody>
        </p:sp>
        <p:sp>
          <p:nvSpPr>
            <p:cNvPr id="14" name="Rectangle 21"/>
            <p:cNvSpPr>
              <a:spLocks noChangeArrowheads="1"/>
            </p:cNvSpPr>
            <p:nvPr>
              <p:custDataLst>
                <p:tags r:id="rId10"/>
              </p:custDataLst>
            </p:nvPr>
          </p:nvSpPr>
          <p:spPr bwMode="auto">
            <a:xfrm>
              <a:off x="42672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15" name="Rectangle 22"/>
            <p:cNvSpPr>
              <a:spLocks noChangeArrowheads="1"/>
            </p:cNvSpPr>
            <p:nvPr>
              <p:custDataLst>
                <p:tags r:id="rId11"/>
              </p:custDataLst>
            </p:nvPr>
          </p:nvSpPr>
          <p:spPr bwMode="auto">
            <a:xfrm>
              <a:off x="45720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16" name="Rectangle 23"/>
            <p:cNvSpPr>
              <a:spLocks noChangeArrowheads="1"/>
            </p:cNvSpPr>
            <p:nvPr>
              <p:custDataLst>
                <p:tags r:id="rId12"/>
              </p:custDataLst>
            </p:nvPr>
          </p:nvSpPr>
          <p:spPr bwMode="auto">
            <a:xfrm>
              <a:off x="48768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17" name="Rectangle 24"/>
            <p:cNvSpPr>
              <a:spLocks noChangeArrowheads="1"/>
            </p:cNvSpPr>
            <p:nvPr>
              <p:custDataLst>
                <p:tags r:id="rId13"/>
              </p:custDataLst>
            </p:nvPr>
          </p:nvSpPr>
          <p:spPr bwMode="auto">
            <a:xfrm>
              <a:off x="51816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18" name="Rectangle 25"/>
            <p:cNvSpPr>
              <a:spLocks noChangeArrowheads="1"/>
            </p:cNvSpPr>
            <p:nvPr>
              <p:custDataLst>
                <p:tags r:id="rId14"/>
              </p:custDataLst>
            </p:nvPr>
          </p:nvSpPr>
          <p:spPr bwMode="auto">
            <a:xfrm>
              <a:off x="5486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48/0</a:t>
              </a:r>
            </a:p>
          </p:txBody>
        </p:sp>
        <p:sp>
          <p:nvSpPr>
            <p:cNvPr id="19" name="Rectangle 26"/>
            <p:cNvSpPr>
              <a:spLocks noChangeArrowheads="1"/>
            </p:cNvSpPr>
            <p:nvPr>
              <p:custDataLst>
                <p:tags r:id="rId15"/>
              </p:custDataLst>
            </p:nvPr>
          </p:nvSpPr>
          <p:spPr bwMode="auto">
            <a:xfrm>
              <a:off x="57912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32/1</a:t>
              </a:r>
            </a:p>
          </p:txBody>
        </p:sp>
        <p:sp>
          <p:nvSpPr>
            <p:cNvPr id="20" name="Rectangle 27"/>
            <p:cNvSpPr>
              <a:spLocks noChangeArrowheads="1"/>
            </p:cNvSpPr>
            <p:nvPr>
              <p:custDataLst>
                <p:tags r:id="rId16"/>
              </p:custDataLst>
            </p:nvPr>
          </p:nvSpPr>
          <p:spPr bwMode="auto">
            <a:xfrm>
              <a:off x="60960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1" name="Rectangle 28"/>
            <p:cNvSpPr>
              <a:spLocks noChangeArrowheads="1"/>
            </p:cNvSpPr>
            <p:nvPr>
              <p:custDataLst>
                <p:tags r:id="rId17"/>
              </p:custDataLst>
            </p:nvPr>
          </p:nvSpPr>
          <p:spPr bwMode="auto">
            <a:xfrm>
              <a:off x="3962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48/0</a:t>
              </a:r>
            </a:p>
          </p:txBody>
        </p:sp>
        <p:sp>
          <p:nvSpPr>
            <p:cNvPr id="22" name="Freeform 29"/>
            <p:cNvSpPr>
              <a:spLocks/>
            </p:cNvSpPr>
            <p:nvPr>
              <p:custDataLst>
                <p:tags r:id="rId18"/>
              </p:custDataLst>
            </p:nvPr>
          </p:nvSpPr>
          <p:spPr bwMode="auto">
            <a:xfrm>
              <a:off x="2895600" y="57067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prstDash val="dash"/>
              <a:round/>
              <a:headEnd/>
              <a:tailEnd type="triangle" w="med" len="med"/>
            </a:ln>
            <a:effectLst/>
          </p:spPr>
          <p:txBody>
            <a:bodyPr wrap="none" anchor="ctr"/>
            <a:lstStyle/>
            <a:p>
              <a:endParaRPr lang="en-US" sz="1400" dirty="0">
                <a:latin typeface="+mj-lt"/>
              </a:endParaRPr>
            </a:p>
          </p:txBody>
        </p:sp>
        <p:sp>
          <p:nvSpPr>
            <p:cNvPr id="23" name="Freeform 30"/>
            <p:cNvSpPr>
              <a:spLocks/>
            </p:cNvSpPr>
            <p:nvPr>
              <p:custDataLst>
                <p:tags r:id="rId19"/>
              </p:custDataLst>
            </p:nvPr>
          </p:nvSpPr>
          <p:spPr bwMode="auto">
            <a:xfrm>
              <a:off x="4114800" y="5706762"/>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prstDash val="dash"/>
              <a:round/>
              <a:headEnd/>
              <a:tailEnd type="triangle" w="med" len="med"/>
            </a:ln>
            <a:effectLst/>
          </p:spPr>
          <p:txBody>
            <a:bodyPr wrap="none" anchor="ctr"/>
            <a:lstStyle/>
            <a:p>
              <a:endParaRPr lang="en-US" sz="1400" dirty="0">
                <a:latin typeface="+mj-lt"/>
              </a:endParaRPr>
            </a:p>
          </p:txBody>
        </p:sp>
        <p:sp>
          <p:nvSpPr>
            <p:cNvPr id="24" name="Freeform 31"/>
            <p:cNvSpPr>
              <a:spLocks/>
            </p:cNvSpPr>
            <p:nvPr>
              <p:custDataLst>
                <p:tags r:id="rId20"/>
              </p:custDataLst>
            </p:nvPr>
          </p:nvSpPr>
          <p:spPr bwMode="auto">
            <a:xfrm>
              <a:off x="1676400" y="57067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prstDash val="dash"/>
              <a:round/>
              <a:headEnd/>
              <a:tailEnd type="triangle" w="med" len="med"/>
            </a:ln>
            <a:effectLst/>
          </p:spPr>
          <p:txBody>
            <a:bodyPr wrap="none" anchor="ctr"/>
            <a:lstStyle/>
            <a:p>
              <a:endParaRPr lang="en-US" sz="1400" dirty="0">
                <a:latin typeface="+mj-lt"/>
              </a:endParaRPr>
            </a:p>
          </p:txBody>
        </p:sp>
        <p:sp>
          <p:nvSpPr>
            <p:cNvPr id="25" name="Rectangle 32"/>
            <p:cNvSpPr>
              <a:spLocks noChangeArrowheads="1"/>
            </p:cNvSpPr>
            <p:nvPr>
              <p:custDataLst>
                <p:tags r:id="rId21"/>
              </p:custDataLst>
            </p:nvPr>
          </p:nvSpPr>
          <p:spPr bwMode="auto">
            <a:xfrm>
              <a:off x="64008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6" name="Rectangle 33"/>
            <p:cNvSpPr>
              <a:spLocks noChangeArrowheads="1"/>
            </p:cNvSpPr>
            <p:nvPr>
              <p:custDataLst>
                <p:tags r:id="rId22"/>
              </p:custDataLst>
            </p:nvPr>
          </p:nvSpPr>
          <p:spPr bwMode="auto">
            <a:xfrm>
              <a:off x="67056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32/1</a:t>
              </a:r>
            </a:p>
          </p:txBody>
        </p:sp>
        <p:sp>
          <p:nvSpPr>
            <p:cNvPr id="27" name="Freeform 34"/>
            <p:cNvSpPr>
              <a:spLocks/>
            </p:cNvSpPr>
            <p:nvPr>
              <p:custDataLst>
                <p:tags r:id="rId23"/>
              </p:custDataLst>
            </p:nvPr>
          </p:nvSpPr>
          <p:spPr bwMode="auto">
            <a:xfrm>
              <a:off x="2590800" y="6263216"/>
              <a:ext cx="1219200" cy="228600"/>
            </a:xfrm>
            <a:custGeom>
              <a:avLst/>
              <a:gdLst/>
              <a:ahLst/>
              <a:cxnLst>
                <a:cxn ang="0">
                  <a:pos x="768" y="0"/>
                </a:cxn>
                <a:cxn ang="0">
                  <a:pos x="336" y="144"/>
                </a:cxn>
                <a:cxn ang="0">
                  <a:pos x="0" y="0"/>
                </a:cxn>
              </a:cxnLst>
              <a:rect l="0" t="0" r="r" b="b"/>
              <a:pathLst>
                <a:path w="768" h="144">
                  <a:moveTo>
                    <a:pt x="768" y="0"/>
                  </a:moveTo>
                  <a:cubicBezTo>
                    <a:pt x="616" y="72"/>
                    <a:pt x="464" y="144"/>
                    <a:pt x="336" y="144"/>
                  </a:cubicBezTo>
                  <a:cubicBezTo>
                    <a:pt x="208" y="144"/>
                    <a:pt x="104" y="72"/>
                    <a:pt x="0" y="0"/>
                  </a:cubicBezTo>
                </a:path>
              </a:pathLst>
            </a:custGeom>
            <a:noFill/>
            <a:ln w="25560">
              <a:solidFill>
                <a:schemeClr val="tx1"/>
              </a:solidFill>
              <a:prstDash val="dash"/>
              <a:round/>
              <a:headEnd/>
              <a:tailEnd type="triangle" w="med" len="med"/>
            </a:ln>
            <a:effectLst/>
          </p:spPr>
          <p:txBody>
            <a:bodyPr wrap="none" anchor="ctr"/>
            <a:lstStyle/>
            <a:p>
              <a:endParaRPr lang="en-US" sz="1400" dirty="0">
                <a:latin typeface="+mj-lt"/>
              </a:endParaRPr>
            </a:p>
          </p:txBody>
        </p:sp>
        <p:sp>
          <p:nvSpPr>
            <p:cNvPr id="28" name="Freeform 35"/>
            <p:cNvSpPr>
              <a:spLocks/>
            </p:cNvSpPr>
            <p:nvPr>
              <p:custDataLst>
                <p:tags r:id="rId24"/>
              </p:custDataLst>
            </p:nvPr>
          </p:nvSpPr>
          <p:spPr bwMode="auto">
            <a:xfrm>
              <a:off x="3810000" y="6263216"/>
              <a:ext cx="1828800" cy="228600"/>
            </a:xfrm>
            <a:custGeom>
              <a:avLst/>
              <a:gdLst/>
              <a:ahLst/>
              <a:cxnLst>
                <a:cxn ang="0">
                  <a:pos x="1152" y="0"/>
                </a:cxn>
                <a:cxn ang="0">
                  <a:pos x="576" y="144"/>
                </a:cxn>
                <a:cxn ang="0">
                  <a:pos x="0" y="0"/>
                </a:cxn>
              </a:cxnLst>
              <a:rect l="0" t="0" r="r" b="b"/>
              <a:pathLst>
                <a:path w="1152" h="144">
                  <a:moveTo>
                    <a:pt x="1152" y="0"/>
                  </a:moveTo>
                  <a:cubicBezTo>
                    <a:pt x="960" y="72"/>
                    <a:pt x="768" y="144"/>
                    <a:pt x="576" y="144"/>
                  </a:cubicBezTo>
                  <a:cubicBezTo>
                    <a:pt x="384" y="144"/>
                    <a:pt x="192" y="72"/>
                    <a:pt x="0" y="0"/>
                  </a:cubicBezTo>
                </a:path>
              </a:pathLst>
            </a:custGeom>
            <a:noFill/>
            <a:ln w="25560">
              <a:solidFill>
                <a:schemeClr val="tx1"/>
              </a:solidFill>
              <a:prstDash val="dash"/>
              <a:round/>
              <a:headEnd/>
              <a:tailEnd type="triangle" w="med" len="med"/>
            </a:ln>
            <a:effectLst/>
          </p:spPr>
          <p:txBody>
            <a:bodyPr wrap="none" anchor="ctr"/>
            <a:lstStyle/>
            <a:p>
              <a:endParaRPr lang="en-US" sz="1400" dirty="0">
                <a:latin typeface="+mj-lt"/>
              </a:endParaRPr>
            </a:p>
          </p:txBody>
        </p:sp>
        <p:sp>
          <p:nvSpPr>
            <p:cNvPr id="29" name="Freeform 36"/>
            <p:cNvSpPr>
              <a:spLocks/>
            </p:cNvSpPr>
            <p:nvPr>
              <p:custDataLst>
                <p:tags r:id="rId25"/>
              </p:custDataLst>
            </p:nvPr>
          </p:nvSpPr>
          <p:spPr bwMode="auto">
            <a:xfrm>
              <a:off x="5638800" y="6263216"/>
              <a:ext cx="1219200" cy="228600"/>
            </a:xfrm>
            <a:custGeom>
              <a:avLst/>
              <a:gdLst/>
              <a:ahLst/>
              <a:cxnLst>
                <a:cxn ang="0">
                  <a:pos x="768" y="0"/>
                </a:cxn>
                <a:cxn ang="0">
                  <a:pos x="384" y="144"/>
                </a:cxn>
                <a:cxn ang="0">
                  <a:pos x="0" y="0"/>
                </a:cxn>
              </a:cxnLst>
              <a:rect l="0" t="0" r="r" b="b"/>
              <a:pathLst>
                <a:path w="768" h="144">
                  <a:moveTo>
                    <a:pt x="768" y="0"/>
                  </a:moveTo>
                  <a:cubicBezTo>
                    <a:pt x="640" y="72"/>
                    <a:pt x="512" y="144"/>
                    <a:pt x="384" y="144"/>
                  </a:cubicBezTo>
                  <a:cubicBezTo>
                    <a:pt x="256" y="144"/>
                    <a:pt x="63" y="23"/>
                    <a:pt x="0" y="0"/>
                  </a:cubicBezTo>
                </a:path>
              </a:pathLst>
            </a:custGeom>
            <a:noFill/>
            <a:ln w="25560">
              <a:solidFill>
                <a:schemeClr val="tx1"/>
              </a:solidFill>
              <a:prstDash val="dash"/>
              <a:round/>
              <a:headEnd/>
              <a:tailEnd type="triangle" w="med" len="med"/>
            </a:ln>
            <a:effectLst/>
          </p:spPr>
          <p:txBody>
            <a:bodyPr wrap="none" anchor="ctr"/>
            <a:lstStyle/>
            <a:p>
              <a:endParaRPr lang="en-US" sz="1400" dirty="0">
                <a:latin typeface="+mj-lt"/>
              </a:endParaRPr>
            </a:p>
          </p:txBody>
        </p:sp>
      </p:grpSp>
    </p:spTree>
    <p:extLst>
      <p:ext uri="{BB962C8B-B14F-4D97-AF65-F5344CB8AC3E}">
        <p14:creationId xmlns:p14="http://schemas.microsoft.com/office/powerpoint/2010/main" val="3084099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custDataLst>
              <p:tags r:id="rId1"/>
            </p:custDataLst>
          </p:nvPr>
        </p:nvSpPr>
        <p:spPr/>
        <p:txBody>
          <a:bodyPr/>
          <a:lstStyle/>
          <a:p>
            <a:r>
              <a:rPr lang="en-GB" i="1" dirty="0">
                <a:solidFill>
                  <a:srgbClr val="FF0000"/>
                </a:solidFill>
              </a:rPr>
              <a:t>Assumptions</a:t>
            </a:r>
            <a:r>
              <a:rPr lang="en-GB" dirty="0">
                <a:solidFill>
                  <a:srgbClr val="FF0000"/>
                </a:solidFill>
              </a:rPr>
              <a:t> </a:t>
            </a:r>
            <a:r>
              <a:rPr lang="en-GB" dirty="0"/>
              <a:t>For a Simple Implementation</a:t>
            </a:r>
          </a:p>
        </p:txBody>
      </p:sp>
      <p:sp>
        <p:nvSpPr>
          <p:cNvPr id="23554" name="Rectangle 2"/>
          <p:cNvSpPr>
            <a:spLocks noGrp="1" noChangeArrowheads="1"/>
          </p:cNvSpPr>
          <p:nvPr>
            <p:ph idx="1"/>
            <p:custDataLst>
              <p:tags r:id="rId2"/>
            </p:custDataLst>
          </p:nvPr>
        </p:nvSpPr>
        <p:spPr/>
        <p:txBody>
          <a:bodyPr/>
          <a:lstStyle/>
          <a:p>
            <a:r>
              <a:rPr lang="en-GB" sz="2400" dirty="0"/>
              <a:t>Application can use functions to allocate memory:</a:t>
            </a:r>
          </a:p>
          <a:p>
            <a:pPr lvl="1">
              <a:tabLst>
                <a:tab pos="2055813" algn="l"/>
              </a:tabLst>
            </a:pPr>
            <a:r>
              <a:rPr lang="en-GB" sz="2000" dirty="0">
                <a:latin typeface="Courier New" panose="02070309020205020404" pitchFamily="49" charset="0"/>
                <a:cs typeface="Courier New" panose="02070309020205020404" pitchFamily="49" charset="0"/>
              </a:rPr>
              <a:t>b=new(n)</a:t>
            </a:r>
            <a:r>
              <a:rPr lang="en-GB" sz="2000" dirty="0">
                <a:cs typeface="Courier New" panose="02070309020205020404" pitchFamily="49" charset="0"/>
              </a:rPr>
              <a:t>	</a:t>
            </a:r>
            <a:r>
              <a:rPr lang="en-GB" sz="2000" dirty="0"/>
              <a:t>returns pointer, </a:t>
            </a:r>
            <a:r>
              <a:rPr lang="en-GB" sz="2000" dirty="0">
                <a:latin typeface="Courier New" panose="02070309020205020404" pitchFamily="49" charset="0"/>
                <a:cs typeface="Courier New" panose="02070309020205020404" pitchFamily="49" charset="0"/>
              </a:rPr>
              <a:t>b</a:t>
            </a:r>
            <a:r>
              <a:rPr lang="en-GB" sz="2000" dirty="0"/>
              <a:t>, to new block with all locations cleared</a:t>
            </a:r>
          </a:p>
          <a:p>
            <a:pPr lvl="1">
              <a:tabLst>
                <a:tab pos="2055813" algn="l"/>
              </a:tabLst>
            </a:pPr>
            <a:r>
              <a:rPr lang="en-GB" sz="2000" dirty="0">
                <a:latin typeface="Courier New" panose="02070309020205020404" pitchFamily="49" charset="0"/>
                <a:cs typeface="Courier New" panose="02070309020205020404" pitchFamily="49" charset="0"/>
              </a:rPr>
              <a:t>b[</a:t>
            </a:r>
            <a:r>
              <a:rPr lang="en-GB" sz="2000" dirty="0" err="1">
                <a:latin typeface="Courier New" panose="02070309020205020404" pitchFamily="49" charset="0"/>
                <a:cs typeface="Courier New" panose="02070309020205020404" pitchFamily="49" charset="0"/>
              </a:rPr>
              <a:t>i</a:t>
            </a:r>
            <a:r>
              <a:rPr lang="en-GB" sz="2000" dirty="0">
                <a:latin typeface="Courier New" panose="02070309020205020404" pitchFamily="49" charset="0"/>
                <a:cs typeface="Courier New" panose="02070309020205020404" pitchFamily="49" charset="0"/>
              </a:rPr>
              <a:t>]</a:t>
            </a:r>
            <a:r>
              <a:rPr lang="en-GB" sz="2000" dirty="0"/>
              <a:t>	read location </a:t>
            </a:r>
            <a:r>
              <a:rPr lang="en-GB" sz="2000" dirty="0" err="1">
                <a:latin typeface="Courier New" panose="02070309020205020404" pitchFamily="49" charset="0"/>
                <a:cs typeface="Courier New" panose="02070309020205020404" pitchFamily="49" charset="0"/>
              </a:rPr>
              <a:t>i</a:t>
            </a:r>
            <a:r>
              <a:rPr lang="en-GB" sz="2000" dirty="0"/>
              <a:t> of block </a:t>
            </a:r>
            <a:r>
              <a:rPr lang="en-GB" sz="2000" dirty="0">
                <a:latin typeface="Courier New" panose="02070309020205020404" pitchFamily="49" charset="0"/>
                <a:cs typeface="Courier New" panose="02070309020205020404" pitchFamily="49" charset="0"/>
              </a:rPr>
              <a:t>b</a:t>
            </a:r>
            <a:r>
              <a:rPr lang="en-GB" sz="2000" dirty="0"/>
              <a:t> into register</a:t>
            </a:r>
          </a:p>
          <a:p>
            <a:pPr lvl="1">
              <a:tabLst>
                <a:tab pos="2055813" algn="l"/>
              </a:tabLst>
            </a:pPr>
            <a:r>
              <a:rPr lang="en-GB" sz="2000" dirty="0">
                <a:latin typeface="Courier New" panose="02070309020205020404" pitchFamily="49" charset="0"/>
                <a:cs typeface="Courier New" panose="02070309020205020404" pitchFamily="49" charset="0"/>
              </a:rPr>
              <a:t>b[</a:t>
            </a:r>
            <a:r>
              <a:rPr lang="en-GB" sz="2000" dirty="0" err="1">
                <a:latin typeface="Courier New" panose="02070309020205020404" pitchFamily="49" charset="0"/>
                <a:cs typeface="Courier New" panose="02070309020205020404" pitchFamily="49" charset="0"/>
              </a:rPr>
              <a:t>i</a:t>
            </a:r>
            <a:r>
              <a:rPr lang="en-GB" sz="2000" dirty="0">
                <a:latin typeface="Courier New" panose="02070309020205020404" pitchFamily="49" charset="0"/>
                <a:cs typeface="Courier New" panose="02070309020205020404" pitchFamily="49" charset="0"/>
              </a:rPr>
              <a:t>]=v</a:t>
            </a:r>
            <a:r>
              <a:rPr lang="en-GB" sz="2000" dirty="0">
                <a:cs typeface="Courier New" panose="02070309020205020404" pitchFamily="49" charset="0"/>
              </a:rPr>
              <a:t>	</a:t>
            </a:r>
            <a:r>
              <a:rPr lang="en-GB" sz="2000" dirty="0"/>
              <a:t>write </a:t>
            </a:r>
            <a:r>
              <a:rPr lang="en-GB" sz="2000" dirty="0">
                <a:latin typeface="Courier New" panose="02070309020205020404" pitchFamily="49" charset="0"/>
                <a:cs typeface="Courier New" panose="02070309020205020404" pitchFamily="49" charset="0"/>
              </a:rPr>
              <a:t>v</a:t>
            </a:r>
            <a:r>
              <a:rPr lang="en-GB" sz="2000" dirty="0"/>
              <a:t> into location </a:t>
            </a:r>
            <a:r>
              <a:rPr lang="en-GB" sz="2000" dirty="0" err="1">
                <a:latin typeface="Courier New" panose="02070309020205020404" pitchFamily="49" charset="0"/>
                <a:cs typeface="Courier New" panose="02070309020205020404" pitchFamily="49" charset="0"/>
              </a:rPr>
              <a:t>i</a:t>
            </a:r>
            <a:r>
              <a:rPr lang="en-GB" sz="2000" dirty="0"/>
              <a:t> of block </a:t>
            </a:r>
            <a:r>
              <a:rPr lang="en-GB" sz="2000" dirty="0">
                <a:latin typeface="Courier New" panose="02070309020205020404" pitchFamily="49" charset="0"/>
                <a:cs typeface="Courier New" panose="02070309020205020404" pitchFamily="49" charset="0"/>
              </a:rPr>
              <a:t>b</a:t>
            </a:r>
          </a:p>
          <a:p>
            <a:pPr lvl="1">
              <a:tabLst>
                <a:tab pos="2055813" algn="l"/>
              </a:tabLst>
            </a:pPr>
            <a:endParaRPr lang="en-GB" sz="2000" dirty="0">
              <a:latin typeface="Courier New" panose="02070309020205020404" pitchFamily="49" charset="0"/>
              <a:cs typeface="Courier New" panose="02070309020205020404" pitchFamily="49" charset="0"/>
            </a:endParaRPr>
          </a:p>
          <a:p>
            <a:r>
              <a:rPr lang="en-GB" sz="2400" dirty="0"/>
              <a:t>Each block will have a header word (accessed at </a:t>
            </a:r>
            <a:r>
              <a:rPr lang="en-GB" sz="2400" dirty="0">
                <a:latin typeface="Courier New" panose="02070309020205020404" pitchFamily="49" charset="0"/>
                <a:cs typeface="Courier New" panose="02070309020205020404" pitchFamily="49" charset="0"/>
              </a:rPr>
              <a:t>b[-1]</a:t>
            </a:r>
            <a:r>
              <a:rPr lang="en-GB" sz="2400" dirty="0"/>
              <a:t>)</a:t>
            </a:r>
          </a:p>
          <a:p>
            <a:pPr lvl="1"/>
            <a:endParaRPr lang="en-GB" sz="2000" dirty="0"/>
          </a:p>
          <a:p>
            <a:r>
              <a:rPr lang="en-GB" sz="2400" dirty="0"/>
              <a:t>Functions used by the garbage collector:</a:t>
            </a:r>
          </a:p>
          <a:p>
            <a:pPr lvl="1">
              <a:tabLst>
                <a:tab pos="2516188" algn="l"/>
              </a:tabLst>
            </a:pPr>
            <a:r>
              <a:rPr lang="en-GB" sz="2000" dirty="0" err="1">
                <a:latin typeface="Courier New" panose="02070309020205020404" pitchFamily="49" charset="0"/>
                <a:cs typeface="Courier New" panose="02070309020205020404" pitchFamily="49" charset="0"/>
              </a:rPr>
              <a:t>is_ptr</a:t>
            </a:r>
            <a:r>
              <a:rPr lang="en-GB" sz="2000" dirty="0">
                <a:latin typeface="Courier New" panose="02070309020205020404" pitchFamily="49" charset="0"/>
                <a:cs typeface="Courier New" panose="02070309020205020404" pitchFamily="49" charset="0"/>
              </a:rPr>
              <a:t>(p)	</a:t>
            </a:r>
            <a:r>
              <a:rPr lang="en-GB" sz="2000" dirty="0"/>
              <a:t>determines whether </a:t>
            </a:r>
            <a:r>
              <a:rPr lang="en-GB" sz="2000" dirty="0">
                <a:latin typeface="Courier New" panose="02070309020205020404" pitchFamily="49" charset="0"/>
                <a:cs typeface="Courier New" panose="02070309020205020404" pitchFamily="49" charset="0"/>
              </a:rPr>
              <a:t>p</a:t>
            </a:r>
            <a:r>
              <a:rPr lang="en-GB" sz="2000" dirty="0"/>
              <a:t> is a pointer to a block</a:t>
            </a:r>
          </a:p>
          <a:p>
            <a:pPr lvl="1">
              <a:tabLst>
                <a:tab pos="2516188" algn="l"/>
              </a:tabLst>
            </a:pPr>
            <a:r>
              <a:rPr lang="en-GB" sz="2000" dirty="0">
                <a:latin typeface="Courier New" panose="02070309020205020404" pitchFamily="49" charset="0"/>
                <a:cs typeface="Courier New" panose="02070309020205020404" pitchFamily="49" charset="0"/>
              </a:rPr>
              <a:t>length(p)	</a:t>
            </a:r>
            <a:r>
              <a:rPr lang="en-GB" sz="2000" dirty="0"/>
              <a:t>returns length of block pointed to by </a:t>
            </a:r>
            <a:r>
              <a:rPr lang="en-GB" sz="2000" dirty="0">
                <a:latin typeface="Courier New" panose="02070309020205020404" pitchFamily="49" charset="0"/>
                <a:cs typeface="Courier New" panose="02070309020205020404" pitchFamily="49" charset="0"/>
              </a:rPr>
              <a:t>p</a:t>
            </a:r>
            <a:r>
              <a:rPr lang="en-GB" sz="2000" dirty="0"/>
              <a:t>, not including</a:t>
            </a:r>
            <a:br>
              <a:rPr lang="en-GB" sz="2000" dirty="0"/>
            </a:br>
            <a:r>
              <a:rPr lang="en-GB" sz="2000" dirty="0"/>
              <a:t>	header</a:t>
            </a:r>
          </a:p>
          <a:p>
            <a:pPr lvl="1">
              <a:tabLst>
                <a:tab pos="2516188" algn="l"/>
              </a:tabLst>
            </a:pPr>
            <a:r>
              <a:rPr lang="en-GB" sz="2000" dirty="0" err="1">
                <a:latin typeface="Courier New" panose="02070309020205020404" pitchFamily="49" charset="0"/>
                <a:cs typeface="Courier New" panose="02070309020205020404" pitchFamily="49" charset="0"/>
              </a:rPr>
              <a:t>get_roots</a:t>
            </a:r>
            <a:r>
              <a:rPr lang="en-GB" sz="2000" dirty="0">
                <a:latin typeface="Courier New" panose="02070309020205020404" pitchFamily="49" charset="0"/>
                <a:cs typeface="Courier New" panose="02070309020205020404" pitchFamily="49" charset="0"/>
              </a:rPr>
              <a:t>()</a:t>
            </a:r>
            <a:r>
              <a:rPr lang="en-GB" sz="2000" dirty="0">
                <a:cs typeface="Courier New" panose="02070309020205020404" pitchFamily="49" charset="0"/>
              </a:rPr>
              <a:t>	</a:t>
            </a:r>
            <a:r>
              <a:rPr lang="en-GB" sz="2000" dirty="0"/>
              <a:t>returns all the roots</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30</a:t>
            </a:fld>
            <a:endParaRPr lang="en-US"/>
          </a:p>
        </p:txBody>
      </p:sp>
      <p:sp>
        <p:nvSpPr>
          <p:cNvPr id="6" name="Rounded Rectangle 5"/>
          <p:cNvSpPr/>
          <p:nvPr/>
        </p:nvSpPr>
        <p:spPr bwMode="auto">
          <a:xfrm>
            <a:off x="7132320" y="1097280"/>
            <a:ext cx="1785257" cy="534282"/>
          </a:xfrm>
          <a:prstGeom prst="roundRect">
            <a:avLst/>
          </a:prstGeom>
          <a:solidFill>
            <a:schemeClr val="bg1"/>
          </a:solidFill>
          <a:ln w="25400" cap="flat" cmpd="sng" algn="ctr">
            <a:solidFill>
              <a:srgbClr val="C00000"/>
            </a:solidFill>
            <a:prstDash val="solid"/>
            <a:round/>
            <a:headEnd type="none" w="med" len="med"/>
            <a:tailEnd type="arrow" w="med" len="med"/>
          </a:ln>
          <a:effectLst/>
        </p:spPr>
        <p:txBody>
          <a:bodyPr rtlCol="0" anchor="ctr"/>
          <a:lstStyle/>
          <a:p>
            <a:pPr algn="ctr"/>
            <a:r>
              <a:rPr lang="en-US" sz="1600" dirty="0">
                <a:solidFill>
                  <a:srgbClr val="C00000"/>
                </a:solidFill>
                <a:latin typeface="Calibri" panose="020F0502020204030204" pitchFamily="34" charset="0"/>
                <a:cs typeface="Calibri" panose="020F0502020204030204" pitchFamily="34" charset="0"/>
              </a:rPr>
              <a:t>Non-testable Material</a:t>
            </a:r>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3E756E3A-8F1C-FF4D-85F0-3A1CBC940B79}"/>
                  </a:ext>
                </a:extLst>
              </p14:cNvPr>
              <p14:cNvContentPartPr/>
              <p14:nvPr/>
            </p14:nvContentPartPr>
            <p14:xfrm>
              <a:off x="572400" y="1421640"/>
              <a:ext cx="4439520" cy="4561920"/>
            </p14:xfrm>
          </p:contentPart>
        </mc:Choice>
        <mc:Fallback>
          <p:pic>
            <p:nvPicPr>
              <p:cNvPr id="2" name="Ink 1">
                <a:extLst>
                  <a:ext uri="{FF2B5EF4-FFF2-40B4-BE49-F238E27FC236}">
                    <a16:creationId xmlns:a16="http://schemas.microsoft.com/office/drawing/2014/main" id="{3E756E3A-8F1C-FF4D-85F0-3A1CBC940B79}"/>
                  </a:ext>
                </a:extLst>
              </p:cNvPr>
              <p:cNvPicPr/>
              <p:nvPr/>
            </p:nvPicPr>
            <p:blipFill>
              <a:blip r:embed="rId7"/>
              <a:stretch>
                <a:fillRect/>
              </a:stretch>
            </p:blipFill>
            <p:spPr>
              <a:xfrm>
                <a:off x="563040" y="1412280"/>
                <a:ext cx="4458240" cy="4580640"/>
              </a:xfrm>
              <a:prstGeom prst="rect">
                <a:avLst/>
              </a:prstGeom>
            </p:spPr>
          </p:pic>
        </mc:Fallback>
      </mc:AlternateContent>
    </p:spTree>
    <p:extLst>
      <p:ext uri="{BB962C8B-B14F-4D97-AF65-F5344CB8AC3E}">
        <p14:creationId xmlns:p14="http://schemas.microsoft.com/office/powerpoint/2010/main" val="34063384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custDataLst>
              <p:tags r:id="rId1"/>
            </p:custDataLst>
          </p:nvPr>
        </p:nvSpPr>
        <p:spPr>
          <a:ln/>
        </p:spPr>
        <p:txBody>
          <a:bodyPr/>
          <a:lstStyle/>
          <a:p>
            <a:r>
              <a:rPr lang="en-GB" dirty="0"/>
              <a:t>Mark</a:t>
            </a:r>
          </a:p>
        </p:txBody>
      </p:sp>
      <p:sp>
        <p:nvSpPr>
          <p:cNvPr id="4" name="Content Placeholder 3"/>
          <p:cNvSpPr>
            <a:spLocks noGrp="1"/>
          </p:cNvSpPr>
          <p:nvPr>
            <p:ph idx="1"/>
          </p:nvPr>
        </p:nvSpPr>
        <p:spPr>
          <a:xfrm>
            <a:off x="396875" y="1362075"/>
            <a:ext cx="8366125" cy="548640"/>
          </a:xfrm>
        </p:spPr>
        <p:txBody>
          <a:bodyPr/>
          <a:lstStyle/>
          <a:p>
            <a:r>
              <a:rPr lang="en-US" sz="2400" dirty="0"/>
              <a:t>Mark using depth-first traversal of the memory graph</a:t>
            </a:r>
          </a:p>
        </p:txBody>
      </p:sp>
      <p:sp>
        <p:nvSpPr>
          <p:cNvPr id="8" name="Slide Number Placeholder 7"/>
          <p:cNvSpPr>
            <a:spLocks noGrp="1"/>
          </p:cNvSpPr>
          <p:nvPr>
            <p:ph type="sldNum" sz="quarter" idx="10"/>
            <p:custDataLst>
              <p:tags r:id="rId2"/>
            </p:custDataLst>
          </p:nvPr>
        </p:nvSpPr>
        <p:spPr/>
        <p:txBody>
          <a:bodyPr/>
          <a:lstStyle/>
          <a:p>
            <a:fld id="{7CBE8339-D2AD-46DC-A898-FD1E949067F0}" type="slidenum">
              <a:rPr lang="en-US" smtClean="0"/>
              <a:pPr/>
              <a:t>31</a:t>
            </a:fld>
            <a:endParaRPr lang="en-US"/>
          </a:p>
        </p:txBody>
      </p:sp>
      <p:sp>
        <p:nvSpPr>
          <p:cNvPr id="25602" name="Text Box 2"/>
          <p:cNvSpPr txBox="1">
            <a:spLocks noChangeArrowheads="1"/>
          </p:cNvSpPr>
          <p:nvPr>
            <p:custDataLst>
              <p:tags r:id="rId3"/>
            </p:custDataLst>
          </p:nvPr>
        </p:nvSpPr>
        <p:spPr bwMode="auto">
          <a:xfrm>
            <a:off x="594360" y="2011680"/>
            <a:ext cx="7955280" cy="2064284"/>
          </a:xfrm>
          <a:prstGeom prst="rect">
            <a:avLst/>
          </a:prstGeom>
          <a:solidFill>
            <a:schemeClr val="bg1">
              <a:lumMod val="95000"/>
            </a:schemeClr>
          </a:solidFill>
          <a:ln w="12700">
            <a:solidFill>
              <a:schemeClr val="tx1"/>
            </a:solidFill>
            <a:miter lim="800000"/>
            <a:headEnd/>
            <a:tailEnd/>
          </a:ln>
          <a:effectLst/>
        </p:spPr>
        <p:txBody>
          <a:bodyPr wrap="square" lIns="90000" tIns="46800" rIns="90000" bIns="46800">
            <a:spAutoFit/>
          </a:bodyPr>
          <a:lstStyle/>
          <a:p>
            <a:pPr>
              <a:lnSpc>
                <a:spcPct val="100000"/>
              </a:lnSpc>
              <a:buFont typeface="Courier New" pitchFamily="49" charset="0"/>
              <a:buNone/>
            </a:pPr>
            <a:r>
              <a:rPr lang="en-GB" sz="1600" b="1" dirty="0" err="1">
                <a:latin typeface="Courier New" panose="02070309020205020404" pitchFamily="49" charset="0"/>
                <a:ea typeface="Arial Unicode MS" panose="020B0604020202020204" pitchFamily="34" charset="-128"/>
                <a:cs typeface="Courier New" panose="02070309020205020404" pitchFamily="49" charset="0"/>
              </a:rPr>
              <a:t>ptr</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mark(</a:t>
            </a:r>
            <a:r>
              <a:rPr lang="en-GB" sz="1600" b="1" dirty="0" err="1">
                <a:latin typeface="Courier New" panose="02070309020205020404" pitchFamily="49" charset="0"/>
                <a:ea typeface="Arial Unicode MS" panose="020B0604020202020204" pitchFamily="34" charset="-128"/>
                <a:cs typeface="Courier New" panose="02070309020205020404" pitchFamily="49" charset="0"/>
              </a:rPr>
              <a:t>ptr</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p) {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p: some word in a heap block</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dirty="0">
                <a:latin typeface="Courier New" panose="02070309020205020404" pitchFamily="49" charset="0"/>
                <a:ea typeface="Arial Unicode MS" panose="020B0604020202020204" pitchFamily="34" charset="-128"/>
                <a:cs typeface="Courier New" panose="02070309020205020404" pitchFamily="49" charset="0"/>
              </a:rPr>
              <a:t>if</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0" dirty="0" err="1">
                <a:latin typeface="Courier New" panose="02070309020205020404" pitchFamily="49" charset="0"/>
                <a:ea typeface="Arial Unicode MS" panose="020B0604020202020204" pitchFamily="34" charset="-128"/>
                <a:cs typeface="Courier New" panose="02070309020205020404" pitchFamily="49" charset="0"/>
              </a:rPr>
              <a:t>is_ptr</a:t>
            </a:r>
            <a:r>
              <a:rPr lang="en-GB" sz="1600" b="0" dirty="0">
                <a:latin typeface="Courier New" panose="02070309020205020404" pitchFamily="49" charset="0"/>
                <a:ea typeface="Arial Unicode MS" panose="020B0604020202020204" pitchFamily="34" charset="-128"/>
                <a:cs typeface="Courier New" panose="02070309020205020404" pitchFamily="49" charset="0"/>
              </a:rPr>
              <a:t>(p))    </a:t>
            </a:r>
            <a:r>
              <a:rPr lang="en-GB" sz="1600" b="1" dirty="0">
                <a:latin typeface="Courier New" panose="02070309020205020404" pitchFamily="49" charset="0"/>
                <a:ea typeface="Arial Unicode MS" panose="020B0604020202020204" pitchFamily="34" charset="-128"/>
                <a:cs typeface="Courier New" panose="02070309020205020404" pitchFamily="49" charset="0"/>
              </a:rPr>
              <a:t>return</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do nothing if not pointer</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dirty="0">
                <a:latin typeface="Courier New" panose="02070309020205020404" pitchFamily="49" charset="0"/>
                <a:ea typeface="Arial Unicode MS" panose="020B0604020202020204" pitchFamily="34" charset="-128"/>
                <a:cs typeface="Courier New" panose="02070309020205020404" pitchFamily="49" charset="0"/>
              </a:rPr>
              <a:t>if</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0" dirty="0" err="1">
                <a:latin typeface="Courier New" panose="02070309020205020404" pitchFamily="49" charset="0"/>
                <a:ea typeface="Arial Unicode MS" panose="020B0604020202020204" pitchFamily="34" charset="-128"/>
                <a:cs typeface="Courier New" panose="02070309020205020404" pitchFamily="49" charset="0"/>
              </a:rPr>
              <a:t>markBitSet</a:t>
            </a:r>
            <a:r>
              <a:rPr lang="en-GB" sz="1600" b="0" dirty="0">
                <a:latin typeface="Courier New" panose="02070309020205020404" pitchFamily="49" charset="0"/>
                <a:ea typeface="Arial Unicode MS" panose="020B0604020202020204" pitchFamily="34" charset="-128"/>
                <a:cs typeface="Courier New" panose="02070309020205020404" pitchFamily="49" charset="0"/>
              </a:rPr>
              <a:t>(p)) </a:t>
            </a:r>
            <a:r>
              <a:rPr lang="en-GB" sz="1600" b="1" dirty="0">
                <a:latin typeface="Courier New" panose="02070309020205020404" pitchFamily="49" charset="0"/>
                <a:ea typeface="Arial Unicode MS" panose="020B0604020202020204" pitchFamily="34" charset="-128"/>
                <a:cs typeface="Courier New" panose="02070309020205020404" pitchFamily="49" charset="0"/>
              </a:rPr>
              <a:t>return</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check if already marked</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0" dirty="0" err="1">
                <a:latin typeface="Courier New" panose="02070309020205020404" pitchFamily="49" charset="0"/>
                <a:ea typeface="Arial Unicode MS" panose="020B0604020202020204" pitchFamily="34" charset="-128"/>
                <a:cs typeface="Courier New" panose="02070309020205020404" pitchFamily="49" charset="0"/>
              </a:rPr>
              <a:t>setMarkBit</a:t>
            </a:r>
            <a:r>
              <a:rPr lang="en-GB" sz="1600" b="0" dirty="0">
                <a:latin typeface="Courier New" panose="02070309020205020404" pitchFamily="49" charset="0"/>
                <a:ea typeface="Arial Unicode MS" panose="020B0604020202020204" pitchFamily="34" charset="-128"/>
                <a:cs typeface="Courier New" panose="02070309020205020404" pitchFamily="49" charset="0"/>
              </a:rPr>
              <a:t>(p);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set the mark bit</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dirty="0">
                <a:latin typeface="Courier New" panose="02070309020205020404" pitchFamily="49" charset="0"/>
                <a:ea typeface="Arial Unicode MS" panose="020B0604020202020204" pitchFamily="34" charset="-128"/>
                <a:cs typeface="Courier New" panose="02070309020205020404" pitchFamily="49" charset="0"/>
              </a:rPr>
              <a:t>for</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1600" b="0" dirty="0">
                <a:latin typeface="Courier New" panose="02070309020205020404" pitchFamily="49" charset="0"/>
                <a:ea typeface="Arial Unicode MS" panose="020B0604020202020204" pitchFamily="34" charset="-128"/>
                <a:cs typeface="Courier New" panose="02070309020205020404" pitchFamily="49" charset="0"/>
              </a:rPr>
              <a:t>=0; </a:t>
            </a:r>
            <a:r>
              <a:rPr lang="en-GB" sz="16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1600" b="0" dirty="0">
                <a:latin typeface="Courier New" panose="02070309020205020404" pitchFamily="49" charset="0"/>
                <a:ea typeface="Arial Unicode MS" panose="020B0604020202020204" pitchFamily="34" charset="-128"/>
                <a:cs typeface="Courier New" panose="02070309020205020404" pitchFamily="49" charset="0"/>
              </a:rPr>
              <a:t>&lt;length(p); </a:t>
            </a:r>
            <a:r>
              <a:rPr lang="en-GB" sz="16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recursively call mark on</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mark(p[</a:t>
            </a:r>
            <a:r>
              <a:rPr lang="en-GB" sz="16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all words in the block</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dirty="0">
                <a:latin typeface="Courier New" panose="02070309020205020404" pitchFamily="49" charset="0"/>
                <a:ea typeface="Arial Unicode MS" panose="020B0604020202020204" pitchFamily="34" charset="-128"/>
                <a:cs typeface="Courier New" panose="02070309020205020404" pitchFamily="49" charset="0"/>
              </a:rPr>
              <a:t>return</a:t>
            </a:r>
            <a:r>
              <a:rPr lang="en-GB" sz="1600" b="0" dirty="0">
                <a:latin typeface="Courier New" panose="02070309020205020404" pitchFamily="49" charset="0"/>
                <a:ea typeface="Arial Unicode MS" panose="020B0604020202020204" pitchFamily="34" charset="-128"/>
                <a:cs typeface="Courier New" panose="02070309020205020404" pitchFamily="49" charset="0"/>
              </a:rPr>
              <a:t>;</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p>
        </p:txBody>
      </p:sp>
      <p:grpSp>
        <p:nvGrpSpPr>
          <p:cNvPr id="116" name="Group 115"/>
          <p:cNvGrpSpPr/>
          <p:nvPr/>
        </p:nvGrpSpPr>
        <p:grpSpPr>
          <a:xfrm>
            <a:off x="379413" y="4114800"/>
            <a:ext cx="6554787" cy="1141798"/>
            <a:chOff x="379413" y="3461952"/>
            <a:chExt cx="6554787" cy="1141798"/>
          </a:xfrm>
        </p:grpSpPr>
        <p:sp>
          <p:nvSpPr>
            <p:cNvPr id="117" name="Rectangle 116"/>
            <p:cNvSpPr/>
            <p:nvPr/>
          </p:nvSpPr>
          <p:spPr bwMode="auto">
            <a:xfrm>
              <a:off x="2057400" y="4080485"/>
              <a:ext cx="4873752" cy="301752"/>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grpSp>
          <p:nvGrpSpPr>
            <p:cNvPr id="118" name="Group 2"/>
            <p:cNvGrpSpPr/>
            <p:nvPr>
              <p:custDataLst>
                <p:tags r:id="rId32"/>
              </p:custDataLst>
            </p:nvPr>
          </p:nvGrpSpPr>
          <p:grpSpPr>
            <a:xfrm>
              <a:off x="379413" y="3461952"/>
              <a:ext cx="6554787" cy="1141798"/>
              <a:chOff x="379413" y="3461952"/>
              <a:chExt cx="6554787" cy="1141798"/>
            </a:xfrm>
          </p:grpSpPr>
          <p:sp>
            <p:nvSpPr>
              <p:cNvPr id="119" name="Freeform 6"/>
              <p:cNvSpPr>
                <a:spLocks/>
              </p:cNvSpPr>
              <p:nvPr>
                <p:custDataLst>
                  <p:tags r:id="rId33"/>
                </p:custDataLst>
              </p:nvPr>
            </p:nvSpPr>
            <p:spPr bwMode="auto">
              <a:xfrm>
                <a:off x="3657600" y="3689350"/>
                <a:ext cx="685800" cy="482600"/>
              </a:xfrm>
              <a:custGeom>
                <a:avLst/>
                <a:gdLst/>
                <a:ahLst/>
                <a:cxnLst>
                  <a:cxn ang="0">
                    <a:pos x="768" y="304"/>
                  </a:cxn>
                  <a:cxn ang="0">
                    <a:pos x="384" y="16"/>
                  </a:cxn>
                  <a:cxn ang="0">
                    <a:pos x="0" y="208"/>
                  </a:cxn>
                </a:cxnLst>
                <a:rect l="0" t="0" r="r" b="b"/>
                <a:pathLst>
                  <a:path w="768" h="304">
                    <a:moveTo>
                      <a:pt x="768" y="304"/>
                    </a:moveTo>
                    <a:cubicBezTo>
                      <a:pt x="640" y="168"/>
                      <a:pt x="512" y="32"/>
                      <a:pt x="384" y="16"/>
                    </a:cubicBezTo>
                    <a:cubicBezTo>
                      <a:pt x="256" y="0"/>
                      <a:pt x="128" y="104"/>
                      <a:pt x="0" y="208"/>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20" name="Freeform 7"/>
              <p:cNvSpPr>
                <a:spLocks/>
              </p:cNvSpPr>
              <p:nvPr>
                <p:custDataLst>
                  <p:tags r:id="rId34"/>
                </p:custDataLst>
              </p:nvPr>
            </p:nvSpPr>
            <p:spPr bwMode="auto">
              <a:xfrm>
                <a:off x="4648200" y="3663950"/>
                <a:ext cx="1752600" cy="558800"/>
              </a:xfrm>
              <a:custGeom>
                <a:avLst/>
                <a:gdLst/>
                <a:ahLst/>
                <a:cxnLst>
                  <a:cxn ang="0">
                    <a:pos x="0" y="352"/>
                  </a:cxn>
                  <a:cxn ang="0">
                    <a:pos x="432" y="16"/>
                  </a:cxn>
                  <a:cxn ang="0">
                    <a:pos x="960" y="256"/>
                  </a:cxn>
                </a:cxnLst>
                <a:rect l="0" t="0" r="r" b="b"/>
                <a:pathLst>
                  <a:path w="960" h="352">
                    <a:moveTo>
                      <a:pt x="0" y="352"/>
                    </a:moveTo>
                    <a:cubicBezTo>
                      <a:pt x="136" y="192"/>
                      <a:pt x="272" y="32"/>
                      <a:pt x="432" y="16"/>
                    </a:cubicBezTo>
                    <a:cubicBezTo>
                      <a:pt x="592" y="0"/>
                      <a:pt x="776" y="128"/>
                      <a:pt x="960" y="25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21" name="Freeform 8"/>
              <p:cNvSpPr>
                <a:spLocks/>
              </p:cNvSpPr>
              <p:nvPr>
                <p:custDataLst>
                  <p:tags r:id="rId35"/>
                </p:custDataLst>
              </p:nvPr>
            </p:nvSpPr>
            <p:spPr bwMode="auto">
              <a:xfrm>
                <a:off x="2362200" y="4222750"/>
                <a:ext cx="1371600" cy="381000"/>
              </a:xfrm>
              <a:custGeom>
                <a:avLst/>
                <a:gdLst/>
                <a:ahLst/>
                <a:cxnLst>
                  <a:cxn ang="0">
                    <a:pos x="768" y="0"/>
                  </a:cxn>
                  <a:cxn ang="0">
                    <a:pos x="384" y="240"/>
                  </a:cxn>
                  <a:cxn ang="0">
                    <a:pos x="0" y="96"/>
                  </a:cxn>
                </a:cxnLst>
                <a:rect l="0" t="0" r="r" b="b"/>
                <a:pathLst>
                  <a:path w="768" h="256">
                    <a:moveTo>
                      <a:pt x="768" y="0"/>
                    </a:moveTo>
                    <a:cubicBezTo>
                      <a:pt x="640" y="112"/>
                      <a:pt x="512" y="224"/>
                      <a:pt x="384" y="240"/>
                    </a:cubicBezTo>
                    <a:cubicBezTo>
                      <a:pt x="256" y="256"/>
                      <a:pt x="128" y="176"/>
                      <a:pt x="0" y="9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22" name="Text Box 9"/>
              <p:cNvSpPr txBox="1">
                <a:spLocks noChangeArrowheads="1"/>
              </p:cNvSpPr>
              <p:nvPr>
                <p:custDataLst>
                  <p:tags r:id="rId36"/>
                </p:custDataLst>
              </p:nvPr>
            </p:nvSpPr>
            <p:spPr bwMode="auto">
              <a:xfrm>
                <a:off x="379413" y="4035340"/>
                <a:ext cx="1512250" cy="402291"/>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solidFill>
                      <a:schemeClr val="tx1">
                        <a:lumMod val="65000"/>
                        <a:lumOff val="35000"/>
                      </a:schemeClr>
                    </a:solidFill>
                    <a:latin typeface="Calibri" panose="020F0502020204030204" pitchFamily="34" charset="0"/>
                    <a:ea typeface="Arial Unicode MS" panose="020B0604020202020204" pitchFamily="34" charset="-128"/>
                    <a:cs typeface="Calibri" panose="020F0502020204030204" pitchFamily="34" charset="0"/>
                  </a:rPr>
                  <a:t>Before mark</a:t>
                </a:r>
              </a:p>
            </p:txBody>
          </p:sp>
          <p:sp>
            <p:nvSpPr>
              <p:cNvPr id="123" name="Line 10"/>
              <p:cNvSpPr>
                <a:spLocks noChangeShapeType="1"/>
              </p:cNvSpPr>
              <p:nvPr>
                <p:custDataLst>
                  <p:tags r:id="rId37"/>
                </p:custDataLst>
              </p:nvPr>
            </p:nvSpPr>
            <p:spPr bwMode="auto">
              <a:xfrm>
                <a:off x="4343400" y="3816350"/>
                <a:ext cx="1588" cy="228600"/>
              </a:xfrm>
              <a:prstGeom prst="line">
                <a:avLst/>
              </a:prstGeom>
              <a:noFill/>
              <a:ln w="57150">
                <a:solidFill>
                  <a:srgbClr val="C00000"/>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24" name="Text Box 11"/>
              <p:cNvSpPr txBox="1">
                <a:spLocks noChangeArrowheads="1"/>
              </p:cNvSpPr>
              <p:nvPr>
                <p:custDataLst>
                  <p:tags r:id="rId38"/>
                </p:custDataLst>
              </p:nvPr>
            </p:nvSpPr>
            <p:spPr bwMode="auto">
              <a:xfrm>
                <a:off x="4030807" y="3461952"/>
                <a:ext cx="633869" cy="402291"/>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C00000"/>
                    </a:solidFill>
                    <a:latin typeface="Calibri" panose="020F0502020204030204" pitchFamily="34" charset="0"/>
                    <a:ea typeface="Arial Unicode MS" panose="020B0604020202020204" pitchFamily="34" charset="-128"/>
                    <a:cs typeface="Calibri" panose="020F0502020204030204" pitchFamily="34" charset="0"/>
                  </a:rPr>
                  <a:t>root</a:t>
                </a:r>
              </a:p>
            </p:txBody>
          </p:sp>
          <p:sp>
            <p:nvSpPr>
              <p:cNvPr id="125" name="Rectangle 12"/>
              <p:cNvSpPr>
                <a:spLocks noChangeArrowheads="1"/>
              </p:cNvSpPr>
              <p:nvPr>
                <p:custDataLst>
                  <p:tags r:id="rId39"/>
                </p:custDataLst>
              </p:nvPr>
            </p:nvSpPr>
            <p:spPr bwMode="auto">
              <a:xfrm>
                <a:off x="2057400" y="407035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26" name="Rectangle 13"/>
              <p:cNvSpPr>
                <a:spLocks noChangeArrowheads="1"/>
              </p:cNvSpPr>
              <p:nvPr>
                <p:custDataLst>
                  <p:tags r:id="rId40"/>
                </p:custDataLst>
              </p:nvPr>
            </p:nvSpPr>
            <p:spPr bwMode="auto">
              <a:xfrm>
                <a:off x="2667000" y="407035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27" name="Rectangle 14"/>
              <p:cNvSpPr>
                <a:spLocks noChangeArrowheads="1"/>
              </p:cNvSpPr>
              <p:nvPr>
                <p:custDataLst>
                  <p:tags r:id="rId41"/>
                </p:custDataLst>
              </p:nvPr>
            </p:nvSpPr>
            <p:spPr bwMode="auto">
              <a:xfrm>
                <a:off x="3276600" y="407035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28" name="Rectangle 15"/>
              <p:cNvSpPr>
                <a:spLocks noChangeArrowheads="1"/>
              </p:cNvSpPr>
              <p:nvPr>
                <p:custDataLst>
                  <p:tags r:id="rId42"/>
                </p:custDataLst>
              </p:nvPr>
            </p:nvSpPr>
            <p:spPr bwMode="auto">
              <a:xfrm>
                <a:off x="3886200" y="407035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29" name="Rectangle 16"/>
              <p:cNvSpPr>
                <a:spLocks noChangeArrowheads="1"/>
              </p:cNvSpPr>
              <p:nvPr>
                <p:custDataLst>
                  <p:tags r:id="rId43"/>
                </p:custDataLst>
              </p:nvPr>
            </p:nvSpPr>
            <p:spPr bwMode="auto">
              <a:xfrm>
                <a:off x="4800600" y="4070350"/>
                <a:ext cx="12192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30" name="Rectangle 17"/>
              <p:cNvSpPr>
                <a:spLocks noChangeArrowheads="1"/>
              </p:cNvSpPr>
              <p:nvPr>
                <p:custDataLst>
                  <p:tags r:id="rId44"/>
                </p:custDataLst>
              </p:nvPr>
            </p:nvSpPr>
            <p:spPr bwMode="auto">
              <a:xfrm>
                <a:off x="6019800" y="407035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31" name="Line 18"/>
              <p:cNvSpPr>
                <a:spLocks noChangeShapeType="1"/>
              </p:cNvSpPr>
              <p:nvPr>
                <p:custDataLst>
                  <p:tags r:id="rId45"/>
                </p:custDataLst>
              </p:nvPr>
            </p:nvSpPr>
            <p:spPr bwMode="auto">
              <a:xfrm>
                <a:off x="29718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32" name="Line 19"/>
              <p:cNvSpPr>
                <a:spLocks noChangeShapeType="1"/>
              </p:cNvSpPr>
              <p:nvPr>
                <p:custDataLst>
                  <p:tags r:id="rId46"/>
                </p:custDataLst>
              </p:nvPr>
            </p:nvSpPr>
            <p:spPr bwMode="auto">
              <a:xfrm>
                <a:off x="23622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33" name="Line 20"/>
              <p:cNvSpPr>
                <a:spLocks noChangeShapeType="1"/>
              </p:cNvSpPr>
              <p:nvPr>
                <p:custDataLst>
                  <p:tags r:id="rId47"/>
                </p:custDataLst>
              </p:nvPr>
            </p:nvSpPr>
            <p:spPr bwMode="auto">
              <a:xfrm>
                <a:off x="35814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34" name="Line 21"/>
              <p:cNvSpPr>
                <a:spLocks noChangeShapeType="1"/>
              </p:cNvSpPr>
              <p:nvPr>
                <p:custDataLst>
                  <p:tags r:id="rId48"/>
                </p:custDataLst>
              </p:nvPr>
            </p:nvSpPr>
            <p:spPr bwMode="auto">
              <a:xfrm>
                <a:off x="41910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35" name="Line 22"/>
              <p:cNvSpPr>
                <a:spLocks noChangeShapeType="1"/>
              </p:cNvSpPr>
              <p:nvPr>
                <p:custDataLst>
                  <p:tags r:id="rId49"/>
                </p:custDataLst>
              </p:nvPr>
            </p:nvSpPr>
            <p:spPr bwMode="auto">
              <a:xfrm>
                <a:off x="44958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36" name="Line 23"/>
              <p:cNvSpPr>
                <a:spLocks noChangeShapeType="1"/>
              </p:cNvSpPr>
              <p:nvPr>
                <p:custDataLst>
                  <p:tags r:id="rId50"/>
                </p:custDataLst>
              </p:nvPr>
            </p:nvSpPr>
            <p:spPr bwMode="auto">
              <a:xfrm>
                <a:off x="51054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37" name="Line 24"/>
              <p:cNvSpPr>
                <a:spLocks noChangeShapeType="1"/>
              </p:cNvSpPr>
              <p:nvPr>
                <p:custDataLst>
                  <p:tags r:id="rId51"/>
                </p:custDataLst>
              </p:nvPr>
            </p:nvSpPr>
            <p:spPr bwMode="auto">
              <a:xfrm>
                <a:off x="54102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38" name="Line 25"/>
              <p:cNvSpPr>
                <a:spLocks noChangeShapeType="1"/>
              </p:cNvSpPr>
              <p:nvPr>
                <p:custDataLst>
                  <p:tags r:id="rId52"/>
                </p:custDataLst>
              </p:nvPr>
            </p:nvSpPr>
            <p:spPr bwMode="auto">
              <a:xfrm>
                <a:off x="57150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39" name="Line 26"/>
              <p:cNvSpPr>
                <a:spLocks noChangeShapeType="1"/>
              </p:cNvSpPr>
              <p:nvPr>
                <p:custDataLst>
                  <p:tags r:id="rId53"/>
                </p:custDataLst>
              </p:nvPr>
            </p:nvSpPr>
            <p:spPr bwMode="auto">
              <a:xfrm>
                <a:off x="63246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40" name="Line 27"/>
              <p:cNvSpPr>
                <a:spLocks noChangeShapeType="1"/>
              </p:cNvSpPr>
              <p:nvPr>
                <p:custDataLst>
                  <p:tags r:id="rId54"/>
                </p:custDataLst>
              </p:nvPr>
            </p:nvSpPr>
            <p:spPr bwMode="auto">
              <a:xfrm>
                <a:off x="66294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grpSp>
      </p:grpSp>
      <p:grpSp>
        <p:nvGrpSpPr>
          <p:cNvPr id="141" name="Group 140"/>
          <p:cNvGrpSpPr/>
          <p:nvPr/>
        </p:nvGrpSpPr>
        <p:grpSpPr>
          <a:xfrm>
            <a:off x="377825" y="5303520"/>
            <a:ext cx="8551679" cy="939800"/>
            <a:chOff x="377825" y="4711306"/>
            <a:chExt cx="8551679" cy="939800"/>
          </a:xfrm>
        </p:grpSpPr>
        <p:sp>
          <p:nvSpPr>
            <p:cNvPr id="142" name="Rectangle 141"/>
            <p:cNvSpPr/>
            <p:nvPr/>
          </p:nvSpPr>
          <p:spPr bwMode="auto">
            <a:xfrm>
              <a:off x="2057400" y="5118665"/>
              <a:ext cx="4873752" cy="301752"/>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grpSp>
          <p:nvGrpSpPr>
            <p:cNvPr id="143" name="Group 3"/>
            <p:cNvGrpSpPr/>
            <p:nvPr>
              <p:custDataLst>
                <p:tags r:id="rId4"/>
              </p:custDataLst>
            </p:nvPr>
          </p:nvGrpSpPr>
          <p:grpSpPr>
            <a:xfrm>
              <a:off x="377825" y="4711306"/>
              <a:ext cx="8551679" cy="939800"/>
              <a:chOff x="377825" y="4724400"/>
              <a:chExt cx="8551679" cy="939800"/>
            </a:xfrm>
          </p:grpSpPr>
          <p:sp>
            <p:nvSpPr>
              <p:cNvPr id="144" name="Rectangle 1"/>
              <p:cNvSpPr>
                <a:spLocks noChangeArrowheads="1"/>
              </p:cNvSpPr>
              <p:nvPr>
                <p:custDataLst>
                  <p:tags r:id="rId5"/>
                </p:custDataLst>
              </p:nvPr>
            </p:nvSpPr>
            <p:spPr bwMode="auto">
              <a:xfrm>
                <a:off x="60198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45" name="Rectangle 2"/>
              <p:cNvSpPr>
                <a:spLocks noChangeArrowheads="1"/>
              </p:cNvSpPr>
              <p:nvPr>
                <p:custDataLst>
                  <p:tags r:id="rId6"/>
                </p:custDataLst>
              </p:nvPr>
            </p:nvSpPr>
            <p:spPr bwMode="auto">
              <a:xfrm>
                <a:off x="38862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46" name="Rectangle 3"/>
              <p:cNvSpPr>
                <a:spLocks noChangeArrowheads="1"/>
              </p:cNvSpPr>
              <p:nvPr>
                <p:custDataLst>
                  <p:tags r:id="rId7"/>
                </p:custDataLst>
              </p:nvPr>
            </p:nvSpPr>
            <p:spPr bwMode="auto">
              <a:xfrm>
                <a:off x="32766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47" name="Freeform 28"/>
              <p:cNvSpPr>
                <a:spLocks/>
              </p:cNvSpPr>
              <p:nvPr>
                <p:custDataLst>
                  <p:tags r:id="rId8"/>
                </p:custDataLst>
              </p:nvPr>
            </p:nvSpPr>
            <p:spPr bwMode="auto">
              <a:xfrm>
                <a:off x="3657600" y="4749800"/>
                <a:ext cx="685800" cy="482600"/>
              </a:xfrm>
              <a:custGeom>
                <a:avLst/>
                <a:gdLst/>
                <a:ahLst/>
                <a:cxnLst>
                  <a:cxn ang="0">
                    <a:pos x="768" y="304"/>
                  </a:cxn>
                  <a:cxn ang="0">
                    <a:pos x="384" y="16"/>
                  </a:cxn>
                  <a:cxn ang="0">
                    <a:pos x="0" y="208"/>
                  </a:cxn>
                </a:cxnLst>
                <a:rect l="0" t="0" r="r" b="b"/>
                <a:pathLst>
                  <a:path w="768" h="304">
                    <a:moveTo>
                      <a:pt x="768" y="304"/>
                    </a:moveTo>
                    <a:cubicBezTo>
                      <a:pt x="640" y="168"/>
                      <a:pt x="512" y="32"/>
                      <a:pt x="384" y="16"/>
                    </a:cubicBezTo>
                    <a:cubicBezTo>
                      <a:pt x="256" y="0"/>
                      <a:pt x="128" y="104"/>
                      <a:pt x="0" y="208"/>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48" name="Freeform 29"/>
              <p:cNvSpPr>
                <a:spLocks/>
              </p:cNvSpPr>
              <p:nvPr>
                <p:custDataLst>
                  <p:tags r:id="rId9"/>
                </p:custDataLst>
              </p:nvPr>
            </p:nvSpPr>
            <p:spPr bwMode="auto">
              <a:xfrm>
                <a:off x="4648200" y="4724400"/>
                <a:ext cx="1752600" cy="558800"/>
              </a:xfrm>
              <a:custGeom>
                <a:avLst/>
                <a:gdLst/>
                <a:ahLst/>
                <a:cxnLst>
                  <a:cxn ang="0">
                    <a:pos x="0" y="352"/>
                  </a:cxn>
                  <a:cxn ang="0">
                    <a:pos x="432" y="16"/>
                  </a:cxn>
                  <a:cxn ang="0">
                    <a:pos x="960" y="256"/>
                  </a:cxn>
                </a:cxnLst>
                <a:rect l="0" t="0" r="r" b="b"/>
                <a:pathLst>
                  <a:path w="960" h="352">
                    <a:moveTo>
                      <a:pt x="0" y="352"/>
                    </a:moveTo>
                    <a:cubicBezTo>
                      <a:pt x="136" y="192"/>
                      <a:pt x="272" y="32"/>
                      <a:pt x="432" y="16"/>
                    </a:cubicBezTo>
                    <a:cubicBezTo>
                      <a:pt x="592" y="0"/>
                      <a:pt x="776" y="128"/>
                      <a:pt x="960" y="25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49" name="Freeform 30"/>
              <p:cNvSpPr>
                <a:spLocks/>
              </p:cNvSpPr>
              <p:nvPr>
                <p:custDataLst>
                  <p:tags r:id="rId10"/>
                </p:custDataLst>
              </p:nvPr>
            </p:nvSpPr>
            <p:spPr bwMode="auto">
              <a:xfrm>
                <a:off x="2514600" y="5283200"/>
                <a:ext cx="1219200" cy="381000"/>
              </a:xfrm>
              <a:custGeom>
                <a:avLst/>
                <a:gdLst/>
                <a:ahLst/>
                <a:cxnLst>
                  <a:cxn ang="0">
                    <a:pos x="768" y="0"/>
                  </a:cxn>
                  <a:cxn ang="0">
                    <a:pos x="384" y="240"/>
                  </a:cxn>
                  <a:cxn ang="0">
                    <a:pos x="0" y="96"/>
                  </a:cxn>
                </a:cxnLst>
                <a:rect l="0" t="0" r="r" b="b"/>
                <a:pathLst>
                  <a:path w="768" h="256">
                    <a:moveTo>
                      <a:pt x="768" y="0"/>
                    </a:moveTo>
                    <a:cubicBezTo>
                      <a:pt x="640" y="112"/>
                      <a:pt x="512" y="224"/>
                      <a:pt x="384" y="240"/>
                    </a:cubicBezTo>
                    <a:cubicBezTo>
                      <a:pt x="256" y="256"/>
                      <a:pt x="128" y="176"/>
                      <a:pt x="0" y="9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0" name="Text Box 31"/>
              <p:cNvSpPr txBox="1">
                <a:spLocks noChangeArrowheads="1"/>
              </p:cNvSpPr>
              <p:nvPr>
                <p:custDataLst>
                  <p:tags r:id="rId11"/>
                </p:custDataLst>
              </p:nvPr>
            </p:nvSpPr>
            <p:spPr bwMode="auto">
              <a:xfrm>
                <a:off x="377825" y="5086866"/>
                <a:ext cx="1301103" cy="402291"/>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solidFill>
                      <a:schemeClr val="tx1">
                        <a:lumMod val="65000"/>
                        <a:lumOff val="35000"/>
                      </a:schemeClr>
                    </a:solidFill>
                    <a:latin typeface="Calibri" panose="020F0502020204030204" pitchFamily="34" charset="0"/>
                    <a:ea typeface="Arial Unicode MS" panose="020B0604020202020204" pitchFamily="34" charset="-128"/>
                    <a:cs typeface="Calibri" panose="020F0502020204030204" pitchFamily="34" charset="0"/>
                  </a:rPr>
                  <a:t>After mark</a:t>
                </a:r>
              </a:p>
            </p:txBody>
          </p:sp>
          <p:sp>
            <p:nvSpPr>
              <p:cNvPr id="151" name="Rectangle 49"/>
              <p:cNvSpPr>
                <a:spLocks noChangeArrowheads="1"/>
              </p:cNvSpPr>
              <p:nvPr>
                <p:custDataLst>
                  <p:tags r:id="rId12"/>
                </p:custDataLst>
              </p:nvPr>
            </p:nvSpPr>
            <p:spPr bwMode="auto">
              <a:xfrm>
                <a:off x="20574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2" name="Line 32"/>
              <p:cNvSpPr>
                <a:spLocks noChangeShapeType="1"/>
              </p:cNvSpPr>
              <p:nvPr>
                <p:custDataLst>
                  <p:tags r:id="rId13"/>
                </p:custDataLst>
              </p:nvPr>
            </p:nvSpPr>
            <p:spPr bwMode="auto">
              <a:xfrm>
                <a:off x="4343400" y="4876800"/>
                <a:ext cx="1588" cy="228600"/>
              </a:xfrm>
              <a:prstGeom prst="line">
                <a:avLst/>
              </a:prstGeom>
              <a:noFill/>
              <a:ln w="57150">
                <a:solidFill>
                  <a:srgbClr val="C00000"/>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53" name="Rectangle 33"/>
              <p:cNvSpPr>
                <a:spLocks noChangeArrowheads="1"/>
              </p:cNvSpPr>
              <p:nvPr>
                <p:custDataLst>
                  <p:tags r:id="rId14"/>
                </p:custDataLst>
              </p:nvPr>
            </p:nvSpPr>
            <p:spPr bwMode="auto">
              <a:xfrm>
                <a:off x="2057400" y="51308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4" name="Rectangle 34"/>
              <p:cNvSpPr>
                <a:spLocks noChangeArrowheads="1"/>
              </p:cNvSpPr>
              <p:nvPr>
                <p:custDataLst>
                  <p:tags r:id="rId15"/>
                </p:custDataLst>
              </p:nvPr>
            </p:nvSpPr>
            <p:spPr bwMode="auto">
              <a:xfrm>
                <a:off x="2667000" y="51308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5" name="Rectangle 35"/>
              <p:cNvSpPr>
                <a:spLocks noChangeArrowheads="1"/>
              </p:cNvSpPr>
              <p:nvPr>
                <p:custDataLst>
                  <p:tags r:id="rId16"/>
                </p:custDataLst>
              </p:nvPr>
            </p:nvSpPr>
            <p:spPr bwMode="auto">
              <a:xfrm>
                <a:off x="3276600" y="51308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6" name="Rectangle 36"/>
              <p:cNvSpPr>
                <a:spLocks noChangeArrowheads="1"/>
              </p:cNvSpPr>
              <p:nvPr>
                <p:custDataLst>
                  <p:tags r:id="rId17"/>
                </p:custDataLst>
              </p:nvPr>
            </p:nvSpPr>
            <p:spPr bwMode="auto">
              <a:xfrm>
                <a:off x="3886200" y="513080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7" name="Rectangle 37"/>
              <p:cNvSpPr>
                <a:spLocks noChangeArrowheads="1"/>
              </p:cNvSpPr>
              <p:nvPr>
                <p:custDataLst>
                  <p:tags r:id="rId18"/>
                </p:custDataLst>
              </p:nvPr>
            </p:nvSpPr>
            <p:spPr bwMode="auto">
              <a:xfrm>
                <a:off x="4800600" y="5130800"/>
                <a:ext cx="12192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8" name="Rectangle 38"/>
              <p:cNvSpPr>
                <a:spLocks noChangeArrowheads="1"/>
              </p:cNvSpPr>
              <p:nvPr>
                <p:custDataLst>
                  <p:tags r:id="rId19"/>
                </p:custDataLst>
              </p:nvPr>
            </p:nvSpPr>
            <p:spPr bwMode="auto">
              <a:xfrm>
                <a:off x="6019800" y="513080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9" name="Line 39"/>
              <p:cNvSpPr>
                <a:spLocks noChangeShapeType="1"/>
              </p:cNvSpPr>
              <p:nvPr>
                <p:custDataLst>
                  <p:tags r:id="rId20"/>
                </p:custDataLst>
              </p:nvPr>
            </p:nvSpPr>
            <p:spPr bwMode="auto">
              <a:xfrm>
                <a:off x="29718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60" name="Line 40"/>
              <p:cNvSpPr>
                <a:spLocks noChangeShapeType="1"/>
              </p:cNvSpPr>
              <p:nvPr>
                <p:custDataLst>
                  <p:tags r:id="rId21"/>
                </p:custDataLst>
              </p:nvPr>
            </p:nvSpPr>
            <p:spPr bwMode="auto">
              <a:xfrm>
                <a:off x="2362200" y="5130800"/>
                <a:ext cx="1588" cy="304800"/>
              </a:xfrm>
              <a:prstGeom prst="line">
                <a:avLst/>
              </a:prstGeom>
              <a:noFill/>
              <a:ln w="1260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61" name="Line 41"/>
              <p:cNvSpPr>
                <a:spLocks noChangeShapeType="1"/>
              </p:cNvSpPr>
              <p:nvPr>
                <p:custDataLst>
                  <p:tags r:id="rId22"/>
                </p:custDataLst>
              </p:nvPr>
            </p:nvSpPr>
            <p:spPr bwMode="auto">
              <a:xfrm>
                <a:off x="3581400" y="5130800"/>
                <a:ext cx="1588" cy="304800"/>
              </a:xfrm>
              <a:prstGeom prst="line">
                <a:avLst/>
              </a:prstGeom>
              <a:noFill/>
              <a:ln w="1260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62" name="Line 42"/>
              <p:cNvSpPr>
                <a:spLocks noChangeShapeType="1"/>
              </p:cNvSpPr>
              <p:nvPr>
                <p:custDataLst>
                  <p:tags r:id="rId23"/>
                </p:custDataLst>
              </p:nvPr>
            </p:nvSpPr>
            <p:spPr bwMode="auto">
              <a:xfrm>
                <a:off x="4191000" y="5130800"/>
                <a:ext cx="1588" cy="304800"/>
              </a:xfrm>
              <a:prstGeom prst="line">
                <a:avLst/>
              </a:prstGeom>
              <a:noFill/>
              <a:ln w="1260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63" name="Line 43"/>
              <p:cNvSpPr>
                <a:spLocks noChangeShapeType="1"/>
              </p:cNvSpPr>
              <p:nvPr>
                <p:custDataLst>
                  <p:tags r:id="rId24"/>
                </p:custDataLst>
              </p:nvPr>
            </p:nvSpPr>
            <p:spPr bwMode="auto">
              <a:xfrm>
                <a:off x="44958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64" name="Line 44"/>
              <p:cNvSpPr>
                <a:spLocks noChangeShapeType="1"/>
              </p:cNvSpPr>
              <p:nvPr>
                <p:custDataLst>
                  <p:tags r:id="rId25"/>
                </p:custDataLst>
              </p:nvPr>
            </p:nvSpPr>
            <p:spPr bwMode="auto">
              <a:xfrm>
                <a:off x="51054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65" name="Line 45"/>
              <p:cNvSpPr>
                <a:spLocks noChangeShapeType="1"/>
              </p:cNvSpPr>
              <p:nvPr>
                <p:custDataLst>
                  <p:tags r:id="rId26"/>
                </p:custDataLst>
              </p:nvPr>
            </p:nvSpPr>
            <p:spPr bwMode="auto">
              <a:xfrm>
                <a:off x="54102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66" name="Line 46"/>
              <p:cNvSpPr>
                <a:spLocks noChangeShapeType="1"/>
              </p:cNvSpPr>
              <p:nvPr>
                <p:custDataLst>
                  <p:tags r:id="rId27"/>
                </p:custDataLst>
              </p:nvPr>
            </p:nvSpPr>
            <p:spPr bwMode="auto">
              <a:xfrm>
                <a:off x="57150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67" name="Line 47"/>
              <p:cNvSpPr>
                <a:spLocks noChangeShapeType="1"/>
              </p:cNvSpPr>
              <p:nvPr>
                <p:custDataLst>
                  <p:tags r:id="rId28"/>
                </p:custDataLst>
              </p:nvPr>
            </p:nvSpPr>
            <p:spPr bwMode="auto">
              <a:xfrm>
                <a:off x="6324600" y="5130800"/>
                <a:ext cx="1588" cy="304800"/>
              </a:xfrm>
              <a:prstGeom prst="line">
                <a:avLst/>
              </a:prstGeom>
              <a:noFill/>
              <a:ln w="1260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68" name="Line 48"/>
              <p:cNvSpPr>
                <a:spLocks noChangeShapeType="1"/>
              </p:cNvSpPr>
              <p:nvPr>
                <p:custDataLst>
                  <p:tags r:id="rId29"/>
                </p:custDataLst>
              </p:nvPr>
            </p:nvSpPr>
            <p:spPr bwMode="auto">
              <a:xfrm>
                <a:off x="66294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69" name="Rectangle 72"/>
              <p:cNvSpPr>
                <a:spLocks noChangeArrowheads="1"/>
              </p:cNvSpPr>
              <p:nvPr>
                <p:custDataLst>
                  <p:tags r:id="rId30"/>
                </p:custDataLst>
              </p:nvPr>
            </p:nvSpPr>
            <p:spPr bwMode="auto">
              <a:xfrm>
                <a:off x="7391400" y="5111341"/>
                <a:ext cx="304800" cy="304800"/>
              </a:xfrm>
              <a:prstGeom prst="rect">
                <a:avLst/>
              </a:prstGeom>
              <a:solidFill>
                <a:srgbClr val="EBAFAF"/>
              </a:solidFill>
              <a:ln w="255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70" name="Text Box 73"/>
              <p:cNvSpPr txBox="1">
                <a:spLocks noChangeArrowheads="1"/>
              </p:cNvSpPr>
              <p:nvPr>
                <p:custDataLst>
                  <p:tags r:id="rId31"/>
                </p:custDataLst>
              </p:nvPr>
            </p:nvSpPr>
            <p:spPr bwMode="auto">
              <a:xfrm>
                <a:off x="7718425" y="5111341"/>
                <a:ext cx="1211079" cy="340735"/>
              </a:xfrm>
              <a:prstGeom prst="rect">
                <a:avLst/>
              </a:prstGeom>
              <a:noFill/>
              <a:ln w="9525">
                <a:noFill/>
                <a:round/>
                <a:headEnd/>
                <a:tailEnd/>
              </a:ln>
              <a:effectLst/>
            </p:spPr>
            <p:txBody>
              <a:bodyPr wrap="none" lIns="90000" tIns="46800" rIns="90000" bIns="46800">
                <a:spAutoFit/>
              </a:bodyP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Mark bit set</a:t>
                </a:r>
              </a:p>
            </p:txBody>
          </p:sp>
        </p:grpSp>
      </p:grpSp>
      <p:sp>
        <p:nvSpPr>
          <p:cNvPr id="171" name="Rounded Rectangle 170"/>
          <p:cNvSpPr/>
          <p:nvPr/>
        </p:nvSpPr>
        <p:spPr bwMode="auto">
          <a:xfrm>
            <a:off x="7132320" y="457200"/>
            <a:ext cx="1785257" cy="534282"/>
          </a:xfrm>
          <a:prstGeom prst="roundRect">
            <a:avLst/>
          </a:prstGeom>
          <a:solidFill>
            <a:schemeClr val="bg1"/>
          </a:solidFill>
          <a:ln w="25400" cap="flat" cmpd="sng" algn="ctr">
            <a:solidFill>
              <a:srgbClr val="C00000"/>
            </a:solidFill>
            <a:prstDash val="solid"/>
            <a:round/>
            <a:headEnd type="none" w="med" len="med"/>
            <a:tailEnd type="arrow" w="med" len="med"/>
          </a:ln>
          <a:effectLst/>
        </p:spPr>
        <p:txBody>
          <a:bodyPr rtlCol="0" anchor="ctr"/>
          <a:lstStyle/>
          <a:p>
            <a:pPr algn="ctr"/>
            <a:r>
              <a:rPr lang="en-US" sz="1600" dirty="0">
                <a:solidFill>
                  <a:srgbClr val="C00000"/>
                </a:solidFill>
                <a:latin typeface="Calibri" panose="020F0502020204030204" pitchFamily="34" charset="0"/>
                <a:cs typeface="Calibri" panose="020F0502020204030204" pitchFamily="34" charset="0"/>
              </a:rPr>
              <a:t>Non-testable Material</a:t>
            </a:r>
          </a:p>
        </p:txBody>
      </p:sp>
    </p:spTree>
    <p:extLst>
      <p:ext uri="{BB962C8B-B14F-4D97-AF65-F5344CB8AC3E}">
        <p14:creationId xmlns:p14="http://schemas.microsoft.com/office/powerpoint/2010/main" val="48367098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custDataLst>
              <p:tags r:id="rId1"/>
            </p:custDataLst>
          </p:nvPr>
        </p:nvSpPr>
        <p:spPr>
          <a:ln/>
        </p:spPr>
        <p:txBody>
          <a:bodyPr/>
          <a:lstStyle/>
          <a:p>
            <a:r>
              <a:rPr lang="en-GB" dirty="0"/>
              <a:t>Sweep</a:t>
            </a:r>
          </a:p>
        </p:txBody>
      </p:sp>
      <p:sp>
        <p:nvSpPr>
          <p:cNvPr id="4" name="Content Placeholder 3"/>
          <p:cNvSpPr>
            <a:spLocks noGrp="1"/>
          </p:cNvSpPr>
          <p:nvPr>
            <p:ph idx="1"/>
          </p:nvPr>
        </p:nvSpPr>
        <p:spPr>
          <a:xfrm>
            <a:off x="396875" y="1363244"/>
            <a:ext cx="8366125" cy="548640"/>
          </a:xfrm>
        </p:spPr>
        <p:txBody>
          <a:bodyPr/>
          <a:lstStyle/>
          <a:p>
            <a:r>
              <a:rPr lang="en-US" sz="2400" dirty="0"/>
              <a:t>Sweep using sizes in headers</a:t>
            </a:r>
          </a:p>
        </p:txBody>
      </p:sp>
      <p:sp>
        <p:nvSpPr>
          <p:cNvPr id="8" name="Slide Number Placeholder 7"/>
          <p:cNvSpPr>
            <a:spLocks noGrp="1"/>
          </p:cNvSpPr>
          <p:nvPr>
            <p:ph type="sldNum" sz="quarter" idx="10"/>
            <p:custDataLst>
              <p:tags r:id="rId2"/>
            </p:custDataLst>
          </p:nvPr>
        </p:nvSpPr>
        <p:spPr/>
        <p:txBody>
          <a:bodyPr/>
          <a:lstStyle/>
          <a:p>
            <a:fld id="{7CBE8339-D2AD-46DC-A898-FD1E949067F0}" type="slidenum">
              <a:rPr lang="en-US" smtClean="0"/>
              <a:pPr/>
              <a:t>32</a:t>
            </a:fld>
            <a:endParaRPr lang="en-US"/>
          </a:p>
        </p:txBody>
      </p:sp>
      <p:sp>
        <p:nvSpPr>
          <p:cNvPr id="25605" name="Text Box 5"/>
          <p:cNvSpPr txBox="1">
            <a:spLocks noChangeArrowheads="1"/>
          </p:cNvSpPr>
          <p:nvPr>
            <p:custDataLst>
              <p:tags r:id="rId3"/>
            </p:custDataLst>
          </p:nvPr>
        </p:nvSpPr>
        <p:spPr bwMode="auto">
          <a:xfrm>
            <a:off x="457200" y="2011680"/>
            <a:ext cx="8229600" cy="2310505"/>
          </a:xfrm>
          <a:prstGeom prst="rect">
            <a:avLst/>
          </a:prstGeom>
          <a:solidFill>
            <a:schemeClr val="bg1">
              <a:lumMod val="95000"/>
            </a:schemeClr>
          </a:solidFill>
          <a:ln w="12700">
            <a:solidFill>
              <a:schemeClr val="tx1"/>
            </a:solidFill>
            <a:miter lim="800000"/>
            <a:headEnd/>
            <a:tailEnd/>
          </a:ln>
          <a:effectLst/>
        </p:spPr>
        <p:txBody>
          <a:bodyPr wrap="square" lIns="90000" tIns="46800" rIns="90000" bIns="46800">
            <a:spAutoFit/>
          </a:bodyPr>
          <a:lstStyle/>
          <a:p>
            <a:pPr>
              <a:lnSpc>
                <a:spcPct val="100000"/>
              </a:lnSpc>
              <a:buFont typeface="Courier New" pitchFamily="49" charset="0"/>
              <a:buNone/>
            </a:pPr>
            <a:r>
              <a:rPr lang="en-GB" sz="1600" b="1" dirty="0" err="1">
                <a:latin typeface="Courier New" panose="02070309020205020404" pitchFamily="49" charset="0"/>
                <a:ea typeface="Arial Unicode MS" panose="020B0604020202020204" pitchFamily="34" charset="-128"/>
                <a:cs typeface="Courier New" panose="02070309020205020404" pitchFamily="49" charset="0"/>
              </a:rPr>
              <a:t>ptr</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sweep(</a:t>
            </a:r>
            <a:r>
              <a:rPr lang="en-GB" sz="1600" b="1" dirty="0" err="1">
                <a:latin typeface="Courier New" panose="02070309020205020404" pitchFamily="49" charset="0"/>
                <a:ea typeface="Arial Unicode MS" panose="020B0604020202020204" pitchFamily="34" charset="-128"/>
                <a:cs typeface="Courier New" panose="02070309020205020404" pitchFamily="49" charset="0"/>
              </a:rPr>
              <a:t>ptr</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p, </a:t>
            </a:r>
            <a:r>
              <a:rPr lang="en-GB" sz="1600" b="1" dirty="0" err="1">
                <a:latin typeface="Courier New" panose="02070309020205020404" pitchFamily="49" charset="0"/>
                <a:ea typeface="Arial Unicode MS" panose="020B0604020202020204" pitchFamily="34" charset="-128"/>
                <a:cs typeface="Courier New" panose="02070309020205020404" pitchFamily="49" charset="0"/>
              </a:rPr>
              <a:t>ptr</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end) {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ptrs to start &amp; end of heap</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dirty="0">
                <a:latin typeface="Courier New" panose="02070309020205020404" pitchFamily="49" charset="0"/>
                <a:ea typeface="Arial Unicode MS" panose="020B0604020202020204" pitchFamily="34" charset="-128"/>
                <a:cs typeface="Courier New" panose="02070309020205020404" pitchFamily="49" charset="0"/>
              </a:rPr>
              <a:t>while</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(p &lt; end) {  </a:t>
            </a:r>
            <a:r>
              <a:rPr lang="en-GB" sz="160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while not at end of heap</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dirty="0">
                <a:latin typeface="Courier New" panose="02070309020205020404" pitchFamily="49" charset="0"/>
                <a:ea typeface="Arial Unicode MS" panose="020B0604020202020204" pitchFamily="34" charset="-128"/>
                <a:cs typeface="Courier New" panose="02070309020205020404" pitchFamily="49" charset="0"/>
              </a:rPr>
              <a:t>if</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0" dirty="0" err="1">
                <a:latin typeface="Courier New" panose="02070309020205020404" pitchFamily="49" charset="0"/>
                <a:ea typeface="Arial Unicode MS" panose="020B0604020202020204" pitchFamily="34" charset="-128"/>
                <a:cs typeface="Courier New" panose="02070309020205020404" pitchFamily="49" charset="0"/>
              </a:rPr>
              <a:t>markBitSet</a:t>
            </a:r>
            <a:r>
              <a:rPr lang="en-GB" sz="1600" b="0" dirty="0">
                <a:latin typeface="Courier New" panose="02070309020205020404" pitchFamily="49" charset="0"/>
                <a:ea typeface="Arial Unicode MS" panose="020B0604020202020204" pitchFamily="34" charset="-128"/>
                <a:cs typeface="Courier New" panose="02070309020205020404" pitchFamily="49" charset="0"/>
              </a:rPr>
              <a:t>(p))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check if block is marked</a:t>
            </a:r>
            <a:br>
              <a:rPr lang="en-GB" sz="1600" b="0" dirty="0">
                <a:latin typeface="Courier New" panose="02070309020205020404" pitchFamily="49" charset="0"/>
                <a:ea typeface="Arial Unicode MS" panose="020B0604020202020204" pitchFamily="34" charset="-128"/>
                <a:cs typeface="Courier New" panose="02070309020205020404" pitchFamily="49" charset="0"/>
              </a:rPr>
            </a:b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0" dirty="0" err="1">
                <a:latin typeface="Courier New" panose="02070309020205020404" pitchFamily="49" charset="0"/>
                <a:ea typeface="Arial Unicode MS" panose="020B0604020202020204" pitchFamily="34" charset="-128"/>
                <a:cs typeface="Courier New" panose="02070309020205020404" pitchFamily="49" charset="0"/>
              </a:rPr>
              <a:t>clearMarkBit</a:t>
            </a:r>
            <a:r>
              <a:rPr lang="en-GB" sz="1600" b="0" dirty="0">
                <a:latin typeface="Courier New" panose="02070309020205020404" pitchFamily="49" charset="0"/>
                <a:ea typeface="Arial Unicode MS" panose="020B0604020202020204" pitchFamily="34" charset="-128"/>
                <a:cs typeface="Courier New" panose="02070309020205020404" pitchFamily="49" charset="0"/>
              </a:rPr>
              <a:t>(p);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if so, reset mark bit</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dirty="0">
                <a:latin typeface="Courier New" panose="02070309020205020404" pitchFamily="49" charset="0"/>
                <a:ea typeface="Arial Unicode MS" panose="020B0604020202020204" pitchFamily="34" charset="-128"/>
                <a:cs typeface="Courier New" panose="02070309020205020404" pitchFamily="49" charset="0"/>
              </a:rPr>
              <a:t>else</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dirty="0">
                <a:latin typeface="Courier New" panose="02070309020205020404" pitchFamily="49" charset="0"/>
                <a:ea typeface="Arial Unicode MS" panose="020B0604020202020204" pitchFamily="34" charset="-128"/>
                <a:cs typeface="Courier New" panose="02070309020205020404" pitchFamily="49" charset="0"/>
              </a:rPr>
              <a:t>if</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0" dirty="0" err="1">
                <a:latin typeface="Courier New" panose="02070309020205020404" pitchFamily="49" charset="0"/>
                <a:ea typeface="Arial Unicode MS" panose="020B0604020202020204" pitchFamily="34" charset="-128"/>
                <a:cs typeface="Courier New" panose="02070309020205020404" pitchFamily="49" charset="0"/>
              </a:rPr>
              <a:t>allocateBitSet(p</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if not marked, but allocated</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0" dirty="0" err="1">
                <a:latin typeface="Courier New" panose="02070309020205020404" pitchFamily="49" charset="0"/>
                <a:ea typeface="Arial Unicode MS" panose="020B0604020202020204" pitchFamily="34" charset="-128"/>
                <a:cs typeface="Courier New" panose="02070309020205020404" pitchFamily="49" charset="0"/>
              </a:rPr>
              <a:t>free(p</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free the block</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0" dirty="0" err="1">
                <a:latin typeface="Courier New" panose="02070309020205020404" pitchFamily="49" charset="0"/>
                <a:ea typeface="Arial Unicode MS" panose="020B0604020202020204" pitchFamily="34" charset="-128"/>
                <a:cs typeface="Courier New" panose="02070309020205020404" pitchFamily="49" charset="0"/>
              </a:rPr>
              <a:t>p</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 length(p);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adjust pointer to next block</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p>
        </p:txBody>
      </p:sp>
      <p:sp>
        <p:nvSpPr>
          <p:cNvPr id="61" name="Rounded Rectangle 60"/>
          <p:cNvSpPr/>
          <p:nvPr/>
        </p:nvSpPr>
        <p:spPr bwMode="auto">
          <a:xfrm>
            <a:off x="7132320" y="457200"/>
            <a:ext cx="1785257" cy="534282"/>
          </a:xfrm>
          <a:prstGeom prst="roundRect">
            <a:avLst/>
          </a:prstGeom>
          <a:solidFill>
            <a:schemeClr val="bg1"/>
          </a:solidFill>
          <a:ln w="25400" cap="flat" cmpd="sng" algn="ctr">
            <a:solidFill>
              <a:srgbClr val="C00000"/>
            </a:solidFill>
            <a:prstDash val="solid"/>
            <a:round/>
            <a:headEnd type="none" w="med" len="med"/>
            <a:tailEnd type="arrow" w="med" len="med"/>
          </a:ln>
          <a:effectLst/>
        </p:spPr>
        <p:txBody>
          <a:bodyPr rtlCol="0" anchor="ctr"/>
          <a:lstStyle/>
          <a:p>
            <a:pPr algn="ctr"/>
            <a:r>
              <a:rPr lang="en-US" sz="1600" dirty="0">
                <a:solidFill>
                  <a:srgbClr val="C00000"/>
                </a:solidFill>
                <a:latin typeface="Calibri" panose="020F0502020204030204" pitchFamily="34" charset="0"/>
                <a:cs typeface="Calibri" panose="020F0502020204030204" pitchFamily="34" charset="0"/>
              </a:rPr>
              <a:t>Non-testable Material</a:t>
            </a:r>
          </a:p>
        </p:txBody>
      </p:sp>
      <p:grpSp>
        <p:nvGrpSpPr>
          <p:cNvPr id="63" name="Group 62"/>
          <p:cNvGrpSpPr/>
          <p:nvPr/>
        </p:nvGrpSpPr>
        <p:grpSpPr>
          <a:xfrm>
            <a:off x="384048" y="4297680"/>
            <a:ext cx="8551679" cy="939800"/>
            <a:chOff x="377825" y="4711306"/>
            <a:chExt cx="8551679" cy="939800"/>
          </a:xfrm>
        </p:grpSpPr>
        <p:sp>
          <p:nvSpPr>
            <p:cNvPr id="64" name="Rectangle 63"/>
            <p:cNvSpPr/>
            <p:nvPr/>
          </p:nvSpPr>
          <p:spPr bwMode="auto">
            <a:xfrm>
              <a:off x="2057400" y="5118665"/>
              <a:ext cx="4873752" cy="301752"/>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grpSp>
          <p:nvGrpSpPr>
            <p:cNvPr id="65" name="Group 3"/>
            <p:cNvGrpSpPr/>
            <p:nvPr>
              <p:custDataLst>
                <p:tags r:id="rId28"/>
              </p:custDataLst>
            </p:nvPr>
          </p:nvGrpSpPr>
          <p:grpSpPr>
            <a:xfrm>
              <a:off x="377825" y="4711306"/>
              <a:ext cx="8551679" cy="939800"/>
              <a:chOff x="377825" y="4724400"/>
              <a:chExt cx="8551679" cy="939800"/>
            </a:xfrm>
          </p:grpSpPr>
          <p:sp>
            <p:nvSpPr>
              <p:cNvPr id="66" name="Rectangle 1"/>
              <p:cNvSpPr>
                <a:spLocks noChangeArrowheads="1"/>
              </p:cNvSpPr>
              <p:nvPr>
                <p:custDataLst>
                  <p:tags r:id="rId29"/>
                </p:custDataLst>
              </p:nvPr>
            </p:nvSpPr>
            <p:spPr bwMode="auto">
              <a:xfrm>
                <a:off x="60198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7" name="Rectangle 2"/>
              <p:cNvSpPr>
                <a:spLocks noChangeArrowheads="1"/>
              </p:cNvSpPr>
              <p:nvPr>
                <p:custDataLst>
                  <p:tags r:id="rId30"/>
                </p:custDataLst>
              </p:nvPr>
            </p:nvSpPr>
            <p:spPr bwMode="auto">
              <a:xfrm>
                <a:off x="38862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8" name="Rectangle 3"/>
              <p:cNvSpPr>
                <a:spLocks noChangeArrowheads="1"/>
              </p:cNvSpPr>
              <p:nvPr>
                <p:custDataLst>
                  <p:tags r:id="rId31"/>
                </p:custDataLst>
              </p:nvPr>
            </p:nvSpPr>
            <p:spPr bwMode="auto">
              <a:xfrm>
                <a:off x="32766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9" name="Freeform 28"/>
              <p:cNvSpPr>
                <a:spLocks/>
              </p:cNvSpPr>
              <p:nvPr>
                <p:custDataLst>
                  <p:tags r:id="rId32"/>
                </p:custDataLst>
              </p:nvPr>
            </p:nvSpPr>
            <p:spPr bwMode="auto">
              <a:xfrm>
                <a:off x="3657600" y="4749800"/>
                <a:ext cx="685800" cy="482600"/>
              </a:xfrm>
              <a:custGeom>
                <a:avLst/>
                <a:gdLst/>
                <a:ahLst/>
                <a:cxnLst>
                  <a:cxn ang="0">
                    <a:pos x="768" y="304"/>
                  </a:cxn>
                  <a:cxn ang="0">
                    <a:pos x="384" y="16"/>
                  </a:cxn>
                  <a:cxn ang="0">
                    <a:pos x="0" y="208"/>
                  </a:cxn>
                </a:cxnLst>
                <a:rect l="0" t="0" r="r" b="b"/>
                <a:pathLst>
                  <a:path w="768" h="304">
                    <a:moveTo>
                      <a:pt x="768" y="304"/>
                    </a:moveTo>
                    <a:cubicBezTo>
                      <a:pt x="640" y="168"/>
                      <a:pt x="512" y="32"/>
                      <a:pt x="384" y="16"/>
                    </a:cubicBezTo>
                    <a:cubicBezTo>
                      <a:pt x="256" y="0"/>
                      <a:pt x="128" y="104"/>
                      <a:pt x="0" y="208"/>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0" name="Freeform 29"/>
              <p:cNvSpPr>
                <a:spLocks/>
              </p:cNvSpPr>
              <p:nvPr>
                <p:custDataLst>
                  <p:tags r:id="rId33"/>
                </p:custDataLst>
              </p:nvPr>
            </p:nvSpPr>
            <p:spPr bwMode="auto">
              <a:xfrm>
                <a:off x="4648200" y="4724400"/>
                <a:ext cx="1752600" cy="558800"/>
              </a:xfrm>
              <a:custGeom>
                <a:avLst/>
                <a:gdLst/>
                <a:ahLst/>
                <a:cxnLst>
                  <a:cxn ang="0">
                    <a:pos x="0" y="352"/>
                  </a:cxn>
                  <a:cxn ang="0">
                    <a:pos x="432" y="16"/>
                  </a:cxn>
                  <a:cxn ang="0">
                    <a:pos x="960" y="256"/>
                  </a:cxn>
                </a:cxnLst>
                <a:rect l="0" t="0" r="r" b="b"/>
                <a:pathLst>
                  <a:path w="960" h="352">
                    <a:moveTo>
                      <a:pt x="0" y="352"/>
                    </a:moveTo>
                    <a:cubicBezTo>
                      <a:pt x="136" y="192"/>
                      <a:pt x="272" y="32"/>
                      <a:pt x="432" y="16"/>
                    </a:cubicBezTo>
                    <a:cubicBezTo>
                      <a:pt x="592" y="0"/>
                      <a:pt x="776" y="128"/>
                      <a:pt x="960" y="25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1" name="Freeform 30"/>
              <p:cNvSpPr>
                <a:spLocks/>
              </p:cNvSpPr>
              <p:nvPr>
                <p:custDataLst>
                  <p:tags r:id="rId34"/>
                </p:custDataLst>
              </p:nvPr>
            </p:nvSpPr>
            <p:spPr bwMode="auto">
              <a:xfrm>
                <a:off x="2514600" y="5283200"/>
                <a:ext cx="1219200" cy="381000"/>
              </a:xfrm>
              <a:custGeom>
                <a:avLst/>
                <a:gdLst/>
                <a:ahLst/>
                <a:cxnLst>
                  <a:cxn ang="0">
                    <a:pos x="768" y="0"/>
                  </a:cxn>
                  <a:cxn ang="0">
                    <a:pos x="384" y="240"/>
                  </a:cxn>
                  <a:cxn ang="0">
                    <a:pos x="0" y="96"/>
                  </a:cxn>
                </a:cxnLst>
                <a:rect l="0" t="0" r="r" b="b"/>
                <a:pathLst>
                  <a:path w="768" h="256">
                    <a:moveTo>
                      <a:pt x="768" y="0"/>
                    </a:moveTo>
                    <a:cubicBezTo>
                      <a:pt x="640" y="112"/>
                      <a:pt x="512" y="224"/>
                      <a:pt x="384" y="240"/>
                    </a:cubicBezTo>
                    <a:cubicBezTo>
                      <a:pt x="256" y="256"/>
                      <a:pt x="128" y="176"/>
                      <a:pt x="0" y="9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2" name="Text Box 31"/>
              <p:cNvSpPr txBox="1">
                <a:spLocks noChangeArrowheads="1"/>
              </p:cNvSpPr>
              <p:nvPr>
                <p:custDataLst>
                  <p:tags r:id="rId35"/>
                </p:custDataLst>
              </p:nvPr>
            </p:nvSpPr>
            <p:spPr bwMode="auto">
              <a:xfrm>
                <a:off x="377825" y="5086866"/>
                <a:ext cx="1301103" cy="402291"/>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solidFill>
                      <a:schemeClr val="tx1">
                        <a:lumMod val="65000"/>
                        <a:lumOff val="35000"/>
                      </a:schemeClr>
                    </a:solidFill>
                    <a:latin typeface="Calibri" panose="020F0502020204030204" pitchFamily="34" charset="0"/>
                    <a:ea typeface="Arial Unicode MS" panose="020B0604020202020204" pitchFamily="34" charset="-128"/>
                    <a:cs typeface="Calibri" panose="020F0502020204030204" pitchFamily="34" charset="0"/>
                  </a:rPr>
                  <a:t>After mark</a:t>
                </a:r>
              </a:p>
            </p:txBody>
          </p:sp>
          <p:sp>
            <p:nvSpPr>
              <p:cNvPr id="73" name="Rectangle 49"/>
              <p:cNvSpPr>
                <a:spLocks noChangeArrowheads="1"/>
              </p:cNvSpPr>
              <p:nvPr>
                <p:custDataLst>
                  <p:tags r:id="rId36"/>
                </p:custDataLst>
              </p:nvPr>
            </p:nvSpPr>
            <p:spPr bwMode="auto">
              <a:xfrm>
                <a:off x="20574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4" name="Line 32"/>
              <p:cNvSpPr>
                <a:spLocks noChangeShapeType="1"/>
              </p:cNvSpPr>
              <p:nvPr>
                <p:custDataLst>
                  <p:tags r:id="rId37"/>
                </p:custDataLst>
              </p:nvPr>
            </p:nvSpPr>
            <p:spPr bwMode="auto">
              <a:xfrm>
                <a:off x="4343400" y="4876800"/>
                <a:ext cx="1588" cy="228600"/>
              </a:xfrm>
              <a:prstGeom prst="line">
                <a:avLst/>
              </a:prstGeom>
              <a:noFill/>
              <a:ln w="57150">
                <a:solidFill>
                  <a:srgbClr val="C00000"/>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75" name="Rectangle 33"/>
              <p:cNvSpPr>
                <a:spLocks noChangeArrowheads="1"/>
              </p:cNvSpPr>
              <p:nvPr>
                <p:custDataLst>
                  <p:tags r:id="rId38"/>
                </p:custDataLst>
              </p:nvPr>
            </p:nvSpPr>
            <p:spPr bwMode="auto">
              <a:xfrm>
                <a:off x="2057400" y="51308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6" name="Rectangle 34"/>
              <p:cNvSpPr>
                <a:spLocks noChangeArrowheads="1"/>
              </p:cNvSpPr>
              <p:nvPr>
                <p:custDataLst>
                  <p:tags r:id="rId39"/>
                </p:custDataLst>
              </p:nvPr>
            </p:nvSpPr>
            <p:spPr bwMode="auto">
              <a:xfrm>
                <a:off x="2667000" y="51308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7" name="Rectangle 35"/>
              <p:cNvSpPr>
                <a:spLocks noChangeArrowheads="1"/>
              </p:cNvSpPr>
              <p:nvPr>
                <p:custDataLst>
                  <p:tags r:id="rId40"/>
                </p:custDataLst>
              </p:nvPr>
            </p:nvSpPr>
            <p:spPr bwMode="auto">
              <a:xfrm>
                <a:off x="3276600" y="51308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8" name="Rectangle 36"/>
              <p:cNvSpPr>
                <a:spLocks noChangeArrowheads="1"/>
              </p:cNvSpPr>
              <p:nvPr>
                <p:custDataLst>
                  <p:tags r:id="rId41"/>
                </p:custDataLst>
              </p:nvPr>
            </p:nvSpPr>
            <p:spPr bwMode="auto">
              <a:xfrm>
                <a:off x="3886200" y="513080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9" name="Rectangle 37"/>
              <p:cNvSpPr>
                <a:spLocks noChangeArrowheads="1"/>
              </p:cNvSpPr>
              <p:nvPr>
                <p:custDataLst>
                  <p:tags r:id="rId42"/>
                </p:custDataLst>
              </p:nvPr>
            </p:nvSpPr>
            <p:spPr bwMode="auto">
              <a:xfrm>
                <a:off x="4800600" y="5130800"/>
                <a:ext cx="12192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80" name="Rectangle 38"/>
              <p:cNvSpPr>
                <a:spLocks noChangeArrowheads="1"/>
              </p:cNvSpPr>
              <p:nvPr>
                <p:custDataLst>
                  <p:tags r:id="rId43"/>
                </p:custDataLst>
              </p:nvPr>
            </p:nvSpPr>
            <p:spPr bwMode="auto">
              <a:xfrm>
                <a:off x="6019800" y="513080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81" name="Line 39"/>
              <p:cNvSpPr>
                <a:spLocks noChangeShapeType="1"/>
              </p:cNvSpPr>
              <p:nvPr>
                <p:custDataLst>
                  <p:tags r:id="rId44"/>
                </p:custDataLst>
              </p:nvPr>
            </p:nvSpPr>
            <p:spPr bwMode="auto">
              <a:xfrm>
                <a:off x="29718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82" name="Line 40"/>
              <p:cNvSpPr>
                <a:spLocks noChangeShapeType="1"/>
              </p:cNvSpPr>
              <p:nvPr>
                <p:custDataLst>
                  <p:tags r:id="rId45"/>
                </p:custDataLst>
              </p:nvPr>
            </p:nvSpPr>
            <p:spPr bwMode="auto">
              <a:xfrm>
                <a:off x="2362200" y="5130800"/>
                <a:ext cx="1588" cy="304800"/>
              </a:xfrm>
              <a:prstGeom prst="line">
                <a:avLst/>
              </a:prstGeom>
              <a:noFill/>
              <a:ln w="1260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83" name="Line 41"/>
              <p:cNvSpPr>
                <a:spLocks noChangeShapeType="1"/>
              </p:cNvSpPr>
              <p:nvPr>
                <p:custDataLst>
                  <p:tags r:id="rId46"/>
                </p:custDataLst>
              </p:nvPr>
            </p:nvSpPr>
            <p:spPr bwMode="auto">
              <a:xfrm>
                <a:off x="3581400" y="5130800"/>
                <a:ext cx="1588" cy="304800"/>
              </a:xfrm>
              <a:prstGeom prst="line">
                <a:avLst/>
              </a:prstGeom>
              <a:noFill/>
              <a:ln w="1260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84" name="Line 42"/>
              <p:cNvSpPr>
                <a:spLocks noChangeShapeType="1"/>
              </p:cNvSpPr>
              <p:nvPr>
                <p:custDataLst>
                  <p:tags r:id="rId47"/>
                </p:custDataLst>
              </p:nvPr>
            </p:nvSpPr>
            <p:spPr bwMode="auto">
              <a:xfrm>
                <a:off x="4191000" y="5130800"/>
                <a:ext cx="1588" cy="304800"/>
              </a:xfrm>
              <a:prstGeom prst="line">
                <a:avLst/>
              </a:prstGeom>
              <a:noFill/>
              <a:ln w="1260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85" name="Line 43"/>
              <p:cNvSpPr>
                <a:spLocks noChangeShapeType="1"/>
              </p:cNvSpPr>
              <p:nvPr>
                <p:custDataLst>
                  <p:tags r:id="rId48"/>
                </p:custDataLst>
              </p:nvPr>
            </p:nvSpPr>
            <p:spPr bwMode="auto">
              <a:xfrm>
                <a:off x="44958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86" name="Line 44"/>
              <p:cNvSpPr>
                <a:spLocks noChangeShapeType="1"/>
              </p:cNvSpPr>
              <p:nvPr>
                <p:custDataLst>
                  <p:tags r:id="rId49"/>
                </p:custDataLst>
              </p:nvPr>
            </p:nvSpPr>
            <p:spPr bwMode="auto">
              <a:xfrm>
                <a:off x="51054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87" name="Line 45"/>
              <p:cNvSpPr>
                <a:spLocks noChangeShapeType="1"/>
              </p:cNvSpPr>
              <p:nvPr>
                <p:custDataLst>
                  <p:tags r:id="rId50"/>
                </p:custDataLst>
              </p:nvPr>
            </p:nvSpPr>
            <p:spPr bwMode="auto">
              <a:xfrm>
                <a:off x="54102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88" name="Line 46"/>
              <p:cNvSpPr>
                <a:spLocks noChangeShapeType="1"/>
              </p:cNvSpPr>
              <p:nvPr>
                <p:custDataLst>
                  <p:tags r:id="rId51"/>
                </p:custDataLst>
              </p:nvPr>
            </p:nvSpPr>
            <p:spPr bwMode="auto">
              <a:xfrm>
                <a:off x="57150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89" name="Line 47"/>
              <p:cNvSpPr>
                <a:spLocks noChangeShapeType="1"/>
              </p:cNvSpPr>
              <p:nvPr>
                <p:custDataLst>
                  <p:tags r:id="rId52"/>
                </p:custDataLst>
              </p:nvPr>
            </p:nvSpPr>
            <p:spPr bwMode="auto">
              <a:xfrm>
                <a:off x="6324600" y="5130800"/>
                <a:ext cx="1588" cy="304800"/>
              </a:xfrm>
              <a:prstGeom prst="line">
                <a:avLst/>
              </a:prstGeom>
              <a:noFill/>
              <a:ln w="1260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90" name="Line 48"/>
              <p:cNvSpPr>
                <a:spLocks noChangeShapeType="1"/>
              </p:cNvSpPr>
              <p:nvPr>
                <p:custDataLst>
                  <p:tags r:id="rId53"/>
                </p:custDataLst>
              </p:nvPr>
            </p:nvSpPr>
            <p:spPr bwMode="auto">
              <a:xfrm>
                <a:off x="66294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91" name="Rectangle 72"/>
              <p:cNvSpPr>
                <a:spLocks noChangeArrowheads="1"/>
              </p:cNvSpPr>
              <p:nvPr>
                <p:custDataLst>
                  <p:tags r:id="rId54"/>
                </p:custDataLst>
              </p:nvPr>
            </p:nvSpPr>
            <p:spPr bwMode="auto">
              <a:xfrm>
                <a:off x="7391400" y="5111341"/>
                <a:ext cx="304800" cy="304800"/>
              </a:xfrm>
              <a:prstGeom prst="rect">
                <a:avLst/>
              </a:prstGeom>
              <a:solidFill>
                <a:srgbClr val="EBAFAF"/>
              </a:solidFill>
              <a:ln w="255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92" name="Text Box 73"/>
              <p:cNvSpPr txBox="1">
                <a:spLocks noChangeArrowheads="1"/>
              </p:cNvSpPr>
              <p:nvPr>
                <p:custDataLst>
                  <p:tags r:id="rId55"/>
                </p:custDataLst>
              </p:nvPr>
            </p:nvSpPr>
            <p:spPr bwMode="auto">
              <a:xfrm>
                <a:off x="7718425" y="5111341"/>
                <a:ext cx="1211079" cy="340735"/>
              </a:xfrm>
              <a:prstGeom prst="rect">
                <a:avLst/>
              </a:prstGeom>
              <a:noFill/>
              <a:ln w="9525">
                <a:noFill/>
                <a:round/>
                <a:headEnd/>
                <a:tailEnd/>
              </a:ln>
              <a:effectLst/>
            </p:spPr>
            <p:txBody>
              <a:bodyPr wrap="none" lIns="90000" tIns="46800" rIns="90000" bIns="46800">
                <a:spAutoFit/>
              </a:bodyP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Mark bit set</a:t>
                </a:r>
              </a:p>
            </p:txBody>
          </p:sp>
        </p:grpSp>
      </p:grpSp>
      <p:grpSp>
        <p:nvGrpSpPr>
          <p:cNvPr id="93" name="Group 92"/>
          <p:cNvGrpSpPr/>
          <p:nvPr/>
        </p:nvGrpSpPr>
        <p:grpSpPr>
          <a:xfrm>
            <a:off x="384048" y="5303520"/>
            <a:ext cx="6551612" cy="939800"/>
            <a:chOff x="382588" y="5789624"/>
            <a:chExt cx="6551612" cy="939800"/>
          </a:xfrm>
        </p:grpSpPr>
        <p:sp>
          <p:nvSpPr>
            <p:cNvPr id="94" name="Rectangle 93"/>
            <p:cNvSpPr/>
            <p:nvPr/>
          </p:nvSpPr>
          <p:spPr bwMode="auto">
            <a:xfrm>
              <a:off x="2057400" y="6195384"/>
              <a:ext cx="4873752" cy="301752"/>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grpSp>
          <p:nvGrpSpPr>
            <p:cNvPr id="95" name="Group 5"/>
            <p:cNvGrpSpPr/>
            <p:nvPr>
              <p:custDataLst>
                <p:tags r:id="rId4"/>
              </p:custDataLst>
            </p:nvPr>
          </p:nvGrpSpPr>
          <p:grpSpPr>
            <a:xfrm>
              <a:off x="382588" y="5789624"/>
              <a:ext cx="6551612" cy="939800"/>
              <a:chOff x="382588" y="5842000"/>
              <a:chExt cx="6551612" cy="939800"/>
            </a:xfrm>
          </p:grpSpPr>
          <p:sp>
            <p:nvSpPr>
              <p:cNvPr id="96" name="Freeform 51"/>
              <p:cNvSpPr>
                <a:spLocks/>
              </p:cNvSpPr>
              <p:nvPr>
                <p:custDataLst>
                  <p:tags r:id="rId5"/>
                </p:custDataLst>
              </p:nvPr>
            </p:nvSpPr>
            <p:spPr bwMode="auto">
              <a:xfrm>
                <a:off x="4648200" y="5842000"/>
                <a:ext cx="1752600" cy="558800"/>
              </a:xfrm>
              <a:custGeom>
                <a:avLst/>
                <a:gdLst/>
                <a:ahLst/>
                <a:cxnLst>
                  <a:cxn ang="0">
                    <a:pos x="0" y="352"/>
                  </a:cxn>
                  <a:cxn ang="0">
                    <a:pos x="432" y="16"/>
                  </a:cxn>
                  <a:cxn ang="0">
                    <a:pos x="960" y="256"/>
                  </a:cxn>
                </a:cxnLst>
                <a:rect l="0" t="0" r="r" b="b"/>
                <a:pathLst>
                  <a:path w="960" h="352">
                    <a:moveTo>
                      <a:pt x="0" y="352"/>
                    </a:moveTo>
                    <a:cubicBezTo>
                      <a:pt x="136" y="192"/>
                      <a:pt x="272" y="32"/>
                      <a:pt x="432" y="16"/>
                    </a:cubicBezTo>
                    <a:cubicBezTo>
                      <a:pt x="592" y="0"/>
                      <a:pt x="776" y="128"/>
                      <a:pt x="960" y="25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97" name="Freeform 50"/>
              <p:cNvSpPr>
                <a:spLocks/>
              </p:cNvSpPr>
              <p:nvPr>
                <p:custDataLst>
                  <p:tags r:id="rId6"/>
                </p:custDataLst>
              </p:nvPr>
            </p:nvSpPr>
            <p:spPr bwMode="auto">
              <a:xfrm>
                <a:off x="3657600" y="5867400"/>
                <a:ext cx="685800" cy="482600"/>
              </a:xfrm>
              <a:custGeom>
                <a:avLst/>
                <a:gdLst/>
                <a:ahLst/>
                <a:cxnLst>
                  <a:cxn ang="0">
                    <a:pos x="768" y="304"/>
                  </a:cxn>
                  <a:cxn ang="0">
                    <a:pos x="384" y="16"/>
                  </a:cxn>
                  <a:cxn ang="0">
                    <a:pos x="0" y="208"/>
                  </a:cxn>
                </a:cxnLst>
                <a:rect l="0" t="0" r="r" b="b"/>
                <a:pathLst>
                  <a:path w="768" h="304">
                    <a:moveTo>
                      <a:pt x="768" y="304"/>
                    </a:moveTo>
                    <a:cubicBezTo>
                      <a:pt x="640" y="168"/>
                      <a:pt x="512" y="32"/>
                      <a:pt x="384" y="16"/>
                    </a:cubicBezTo>
                    <a:cubicBezTo>
                      <a:pt x="256" y="0"/>
                      <a:pt x="128" y="104"/>
                      <a:pt x="0" y="208"/>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98" name="Freeform 52"/>
              <p:cNvSpPr>
                <a:spLocks/>
              </p:cNvSpPr>
              <p:nvPr>
                <p:custDataLst>
                  <p:tags r:id="rId7"/>
                </p:custDataLst>
              </p:nvPr>
            </p:nvSpPr>
            <p:spPr bwMode="auto">
              <a:xfrm>
                <a:off x="2514600" y="6400800"/>
                <a:ext cx="1219200" cy="381000"/>
              </a:xfrm>
              <a:custGeom>
                <a:avLst/>
                <a:gdLst/>
                <a:ahLst/>
                <a:cxnLst>
                  <a:cxn ang="0">
                    <a:pos x="768" y="0"/>
                  </a:cxn>
                  <a:cxn ang="0">
                    <a:pos x="384" y="240"/>
                  </a:cxn>
                  <a:cxn ang="0">
                    <a:pos x="0" y="96"/>
                  </a:cxn>
                </a:cxnLst>
                <a:rect l="0" t="0" r="r" b="b"/>
                <a:pathLst>
                  <a:path w="768" h="256">
                    <a:moveTo>
                      <a:pt x="768" y="0"/>
                    </a:moveTo>
                    <a:cubicBezTo>
                      <a:pt x="640" y="112"/>
                      <a:pt x="512" y="224"/>
                      <a:pt x="384" y="240"/>
                    </a:cubicBezTo>
                    <a:cubicBezTo>
                      <a:pt x="256" y="256"/>
                      <a:pt x="128" y="176"/>
                      <a:pt x="0" y="9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99" name="Text Box 53"/>
              <p:cNvSpPr txBox="1">
                <a:spLocks noChangeArrowheads="1"/>
              </p:cNvSpPr>
              <p:nvPr>
                <p:custDataLst>
                  <p:tags r:id="rId8"/>
                </p:custDataLst>
              </p:nvPr>
            </p:nvSpPr>
            <p:spPr bwMode="auto">
              <a:xfrm>
                <a:off x="382588" y="6202395"/>
                <a:ext cx="1470572" cy="402291"/>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solidFill>
                      <a:schemeClr val="tx1">
                        <a:lumMod val="65000"/>
                        <a:lumOff val="35000"/>
                      </a:schemeClr>
                    </a:solidFill>
                    <a:latin typeface="Calibri" panose="020F0502020204030204" pitchFamily="34" charset="0"/>
                    <a:ea typeface="Arial Unicode MS" panose="020B0604020202020204" pitchFamily="34" charset="-128"/>
                    <a:cs typeface="Calibri" panose="020F0502020204030204" pitchFamily="34" charset="0"/>
                  </a:rPr>
                  <a:t>After sweep</a:t>
                </a:r>
              </a:p>
            </p:txBody>
          </p:sp>
          <p:sp>
            <p:nvSpPr>
              <p:cNvPr id="100" name="Line 54"/>
              <p:cNvSpPr>
                <a:spLocks noChangeShapeType="1"/>
              </p:cNvSpPr>
              <p:nvPr>
                <p:custDataLst>
                  <p:tags r:id="rId9"/>
                </p:custDataLst>
              </p:nvPr>
            </p:nvSpPr>
            <p:spPr bwMode="auto">
              <a:xfrm>
                <a:off x="4343400" y="5994400"/>
                <a:ext cx="1588" cy="228600"/>
              </a:xfrm>
              <a:prstGeom prst="line">
                <a:avLst/>
              </a:prstGeom>
              <a:noFill/>
              <a:ln w="57150">
                <a:solidFill>
                  <a:srgbClr val="C00000"/>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01" name="Rectangle 55"/>
              <p:cNvSpPr>
                <a:spLocks noChangeArrowheads="1"/>
              </p:cNvSpPr>
              <p:nvPr>
                <p:custDataLst>
                  <p:tags r:id="rId10"/>
                </p:custDataLst>
              </p:nvPr>
            </p:nvSpPr>
            <p:spPr bwMode="auto">
              <a:xfrm>
                <a:off x="2057400" y="62484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02" name="Rectangle 56"/>
              <p:cNvSpPr>
                <a:spLocks noChangeArrowheads="1"/>
              </p:cNvSpPr>
              <p:nvPr>
                <p:custDataLst>
                  <p:tags r:id="rId11"/>
                </p:custDataLst>
              </p:nvPr>
            </p:nvSpPr>
            <p:spPr bwMode="auto">
              <a:xfrm>
                <a:off x="2667000" y="62484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03" name="Rectangle 57"/>
              <p:cNvSpPr>
                <a:spLocks noChangeArrowheads="1"/>
              </p:cNvSpPr>
              <p:nvPr>
                <p:custDataLst>
                  <p:tags r:id="rId12"/>
                </p:custDataLst>
              </p:nvPr>
            </p:nvSpPr>
            <p:spPr bwMode="auto">
              <a:xfrm>
                <a:off x="3276600" y="62484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04" name="Rectangle 71"/>
              <p:cNvSpPr>
                <a:spLocks noChangeArrowheads="1"/>
              </p:cNvSpPr>
              <p:nvPr>
                <p:custDataLst>
                  <p:tags r:id="rId13"/>
                </p:custDataLst>
              </p:nvPr>
            </p:nvSpPr>
            <p:spPr bwMode="auto">
              <a:xfrm>
                <a:off x="4800600" y="6252008"/>
                <a:ext cx="1219200" cy="304800"/>
              </a:xfrm>
              <a:prstGeom prst="rect">
                <a:avLst/>
              </a:prstGeom>
              <a:solidFill>
                <a:schemeClr val="bg1"/>
              </a:solidFill>
              <a:ln w="3175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free</a:t>
                </a:r>
              </a:p>
            </p:txBody>
          </p:sp>
          <p:sp>
            <p:nvSpPr>
              <p:cNvPr id="105" name="Rectangle 58"/>
              <p:cNvSpPr>
                <a:spLocks noChangeArrowheads="1"/>
              </p:cNvSpPr>
              <p:nvPr>
                <p:custDataLst>
                  <p:tags r:id="rId14"/>
                </p:custDataLst>
              </p:nvPr>
            </p:nvSpPr>
            <p:spPr bwMode="auto">
              <a:xfrm>
                <a:off x="3886200" y="624840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06" name="Rectangle 59"/>
              <p:cNvSpPr>
                <a:spLocks noChangeArrowheads="1"/>
              </p:cNvSpPr>
              <p:nvPr>
                <p:custDataLst>
                  <p:tags r:id="rId15"/>
                </p:custDataLst>
              </p:nvPr>
            </p:nvSpPr>
            <p:spPr bwMode="auto">
              <a:xfrm>
                <a:off x="4800600" y="6248400"/>
                <a:ext cx="12192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07" name="Rectangle 74"/>
              <p:cNvSpPr>
                <a:spLocks noChangeArrowheads="1"/>
              </p:cNvSpPr>
              <p:nvPr>
                <p:custDataLst>
                  <p:tags r:id="rId16"/>
                </p:custDataLst>
              </p:nvPr>
            </p:nvSpPr>
            <p:spPr bwMode="auto">
              <a:xfrm>
                <a:off x="2667000" y="6248400"/>
                <a:ext cx="609600" cy="304800"/>
              </a:xfrm>
              <a:prstGeom prst="rect">
                <a:avLst/>
              </a:prstGeom>
              <a:solidFill>
                <a:schemeClr val="bg1"/>
              </a:solidFill>
              <a:ln w="3175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free</a:t>
                </a:r>
              </a:p>
            </p:txBody>
          </p:sp>
          <p:sp>
            <p:nvSpPr>
              <p:cNvPr id="108" name="Rectangle 60"/>
              <p:cNvSpPr>
                <a:spLocks noChangeArrowheads="1"/>
              </p:cNvSpPr>
              <p:nvPr>
                <p:custDataLst>
                  <p:tags r:id="rId17"/>
                </p:custDataLst>
              </p:nvPr>
            </p:nvSpPr>
            <p:spPr bwMode="auto">
              <a:xfrm>
                <a:off x="6019800" y="624840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09" name="Line 61"/>
              <p:cNvSpPr>
                <a:spLocks noChangeShapeType="1"/>
              </p:cNvSpPr>
              <p:nvPr>
                <p:custDataLst>
                  <p:tags r:id="rId18"/>
                </p:custDataLst>
              </p:nvPr>
            </p:nvSpPr>
            <p:spPr bwMode="auto">
              <a:xfrm>
                <a:off x="29718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10" name="Line 62"/>
              <p:cNvSpPr>
                <a:spLocks noChangeShapeType="1"/>
              </p:cNvSpPr>
              <p:nvPr>
                <p:custDataLst>
                  <p:tags r:id="rId19"/>
                </p:custDataLst>
              </p:nvPr>
            </p:nvSpPr>
            <p:spPr bwMode="auto">
              <a:xfrm>
                <a:off x="23622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11" name="Line 63"/>
              <p:cNvSpPr>
                <a:spLocks noChangeShapeType="1"/>
              </p:cNvSpPr>
              <p:nvPr>
                <p:custDataLst>
                  <p:tags r:id="rId20"/>
                </p:custDataLst>
              </p:nvPr>
            </p:nvSpPr>
            <p:spPr bwMode="auto">
              <a:xfrm>
                <a:off x="35814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12" name="Line 64"/>
              <p:cNvSpPr>
                <a:spLocks noChangeShapeType="1"/>
              </p:cNvSpPr>
              <p:nvPr>
                <p:custDataLst>
                  <p:tags r:id="rId21"/>
                </p:custDataLst>
              </p:nvPr>
            </p:nvSpPr>
            <p:spPr bwMode="auto">
              <a:xfrm>
                <a:off x="41910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13" name="Line 65"/>
              <p:cNvSpPr>
                <a:spLocks noChangeShapeType="1"/>
              </p:cNvSpPr>
              <p:nvPr>
                <p:custDataLst>
                  <p:tags r:id="rId22"/>
                </p:custDataLst>
              </p:nvPr>
            </p:nvSpPr>
            <p:spPr bwMode="auto">
              <a:xfrm>
                <a:off x="44958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14" name="Line 66"/>
              <p:cNvSpPr>
                <a:spLocks noChangeShapeType="1"/>
              </p:cNvSpPr>
              <p:nvPr>
                <p:custDataLst>
                  <p:tags r:id="rId23"/>
                </p:custDataLst>
              </p:nvPr>
            </p:nvSpPr>
            <p:spPr bwMode="auto">
              <a:xfrm>
                <a:off x="51054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15" name="Line 67"/>
              <p:cNvSpPr>
                <a:spLocks noChangeShapeType="1"/>
              </p:cNvSpPr>
              <p:nvPr>
                <p:custDataLst>
                  <p:tags r:id="rId24"/>
                </p:custDataLst>
              </p:nvPr>
            </p:nvSpPr>
            <p:spPr bwMode="auto">
              <a:xfrm>
                <a:off x="54102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16" name="Line 68"/>
              <p:cNvSpPr>
                <a:spLocks noChangeShapeType="1"/>
              </p:cNvSpPr>
              <p:nvPr>
                <p:custDataLst>
                  <p:tags r:id="rId25"/>
                </p:custDataLst>
              </p:nvPr>
            </p:nvSpPr>
            <p:spPr bwMode="auto">
              <a:xfrm>
                <a:off x="57150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17" name="Line 69"/>
              <p:cNvSpPr>
                <a:spLocks noChangeShapeType="1"/>
              </p:cNvSpPr>
              <p:nvPr>
                <p:custDataLst>
                  <p:tags r:id="rId26"/>
                </p:custDataLst>
              </p:nvPr>
            </p:nvSpPr>
            <p:spPr bwMode="auto">
              <a:xfrm>
                <a:off x="63246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18" name="Line 70"/>
              <p:cNvSpPr>
                <a:spLocks noChangeShapeType="1"/>
              </p:cNvSpPr>
              <p:nvPr>
                <p:custDataLst>
                  <p:tags r:id="rId27"/>
                </p:custDataLst>
              </p:nvPr>
            </p:nvSpPr>
            <p:spPr bwMode="auto">
              <a:xfrm>
                <a:off x="66294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151000555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custDataLst>
              <p:tags r:id="rId1"/>
            </p:custDataLst>
          </p:nvPr>
        </p:nvSpPr>
        <p:spPr/>
        <p:txBody>
          <a:bodyPr/>
          <a:lstStyle/>
          <a:p>
            <a:r>
              <a:rPr lang="en-GB" dirty="0"/>
              <a:t>Conservative Mark &amp; Sweep in C</a:t>
            </a:r>
          </a:p>
        </p:txBody>
      </p:sp>
      <p:sp>
        <p:nvSpPr>
          <p:cNvPr id="26626" name="Rectangle 2"/>
          <p:cNvSpPr>
            <a:spLocks noGrp="1" noChangeArrowheads="1"/>
          </p:cNvSpPr>
          <p:nvPr>
            <p:ph idx="1"/>
            <p:custDataLst>
              <p:tags r:id="rId2"/>
            </p:custDataLst>
          </p:nvPr>
        </p:nvSpPr>
        <p:spPr>
          <a:xfrm>
            <a:off x="396875" y="1358934"/>
            <a:ext cx="8366125" cy="4972050"/>
          </a:xfrm>
        </p:spPr>
        <p:txBody>
          <a:bodyPr/>
          <a:lstStyle/>
          <a:p>
            <a:r>
              <a:rPr lang="en-GB" sz="2400" dirty="0"/>
              <a:t>Would mark &amp; sweep work in C?</a:t>
            </a:r>
          </a:p>
          <a:p>
            <a:pPr lvl="1"/>
            <a:r>
              <a:rPr lang="en-GB" sz="2000" dirty="0" err="1">
                <a:latin typeface="Courier New" panose="02070309020205020404" pitchFamily="49" charset="0"/>
                <a:cs typeface="Courier New" panose="02070309020205020404" pitchFamily="49" charset="0"/>
              </a:rPr>
              <a:t>is_ptr</a:t>
            </a:r>
            <a:r>
              <a:rPr lang="en-GB" sz="2000" dirty="0"/>
              <a:t> determines if a word is a pointer by checking if it points to an allocated block of memory</a:t>
            </a:r>
          </a:p>
          <a:p>
            <a:pPr lvl="1"/>
            <a:r>
              <a:rPr lang="en-GB" sz="2000" dirty="0"/>
              <a:t>But in C, pointers can point into the middle of allocated blocks </a:t>
            </a:r>
            <a:br>
              <a:rPr lang="en-GB" sz="2000" dirty="0"/>
            </a:br>
            <a:r>
              <a:rPr lang="en-GB" sz="2000" dirty="0"/>
              <a:t>(not so in Java)</a:t>
            </a:r>
          </a:p>
          <a:p>
            <a:pPr lvl="2"/>
            <a:r>
              <a:rPr lang="en-GB" sz="1800" dirty="0"/>
              <a:t>Makes it tricky to find all allocated blocks in mark phase</a:t>
            </a:r>
          </a:p>
          <a:p>
            <a:pPr lvl="1"/>
            <a:endParaRPr lang="en-GB" sz="2000" dirty="0"/>
          </a:p>
          <a:p>
            <a:pPr lvl="1"/>
            <a:endParaRPr lang="en-GB" sz="2000" dirty="0"/>
          </a:p>
          <a:p>
            <a:pPr lvl="1"/>
            <a:endParaRPr lang="en-GB" sz="2000" dirty="0"/>
          </a:p>
          <a:p>
            <a:pPr lvl="1"/>
            <a:r>
              <a:rPr lang="en-GB" sz="2000" dirty="0"/>
              <a:t>There are ways to solve/avoid this problem in C, but the resulting garbage collector is conservative:</a:t>
            </a:r>
          </a:p>
          <a:p>
            <a:pPr lvl="2"/>
            <a:r>
              <a:rPr lang="en-GB" sz="1800" dirty="0"/>
              <a:t>Every reachable node correctly identified as reachable, but some unreachable nodes might be incorrectly marked as reachable</a:t>
            </a:r>
          </a:p>
          <a:p>
            <a:pPr lvl="1"/>
            <a:r>
              <a:rPr lang="en-GB" sz="2000" dirty="0"/>
              <a:t>In Java, all pointers (</a:t>
            </a:r>
            <a:r>
              <a:rPr lang="en-GB" sz="2000" i="1" dirty="0"/>
              <a:t>i.e.</a:t>
            </a:r>
            <a:r>
              <a:rPr lang="en-GB" sz="2000" dirty="0"/>
              <a:t> references) point to the starting address of an object structure – the start of an allocated block</a:t>
            </a:r>
          </a:p>
        </p:txBody>
      </p:sp>
      <p:sp>
        <p:nvSpPr>
          <p:cNvPr id="25" name="Slide Number Placeholder 24"/>
          <p:cNvSpPr>
            <a:spLocks noGrp="1"/>
          </p:cNvSpPr>
          <p:nvPr>
            <p:ph type="sldNum" sz="quarter" idx="10"/>
            <p:custDataLst>
              <p:tags r:id="rId3"/>
            </p:custDataLst>
          </p:nvPr>
        </p:nvSpPr>
        <p:spPr/>
        <p:txBody>
          <a:bodyPr/>
          <a:lstStyle/>
          <a:p>
            <a:fld id="{7CBE8339-D2AD-46DC-A898-FD1E949067F0}" type="slidenum">
              <a:rPr lang="en-US" smtClean="0"/>
              <a:pPr/>
              <a:t>33</a:t>
            </a:fld>
            <a:endParaRPr lang="en-US"/>
          </a:p>
        </p:txBody>
      </p:sp>
      <p:grpSp>
        <p:nvGrpSpPr>
          <p:cNvPr id="2" name="Group 1"/>
          <p:cNvGrpSpPr/>
          <p:nvPr>
            <p:custDataLst>
              <p:tags r:id="rId4"/>
            </p:custDataLst>
          </p:nvPr>
        </p:nvGrpSpPr>
        <p:grpSpPr>
          <a:xfrm>
            <a:off x="1444936" y="3474720"/>
            <a:ext cx="4572000" cy="930275"/>
            <a:chOff x="1235676" y="2590800"/>
            <a:chExt cx="4572000" cy="930275"/>
          </a:xfrm>
        </p:grpSpPr>
        <p:sp>
          <p:nvSpPr>
            <p:cNvPr id="26627" name="Rectangle 3"/>
            <p:cNvSpPr>
              <a:spLocks noChangeArrowheads="1"/>
            </p:cNvSpPr>
            <p:nvPr>
              <p:custDataLst>
                <p:tags r:id="rId5"/>
              </p:custDataLst>
            </p:nvPr>
          </p:nvSpPr>
          <p:spPr bwMode="auto">
            <a:xfrm>
              <a:off x="2607276" y="3216275"/>
              <a:ext cx="3200400" cy="304800"/>
            </a:xfrm>
            <a:prstGeom prst="rect">
              <a:avLst/>
            </a:prstGeom>
            <a:solidFill>
              <a:schemeClr val="bg1">
                <a:lumMod val="95000"/>
              </a:schemeClr>
            </a:solidFill>
            <a:ln w="255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628" name="Rectangle 4"/>
            <p:cNvSpPr>
              <a:spLocks noChangeArrowheads="1"/>
            </p:cNvSpPr>
            <p:nvPr>
              <p:custDataLst>
                <p:tags r:id="rId6"/>
              </p:custDataLst>
            </p:nvPr>
          </p:nvSpPr>
          <p:spPr bwMode="auto">
            <a:xfrm>
              <a:off x="2607276" y="3216275"/>
              <a:ext cx="304800" cy="304800"/>
            </a:xfrm>
            <a:prstGeom prst="rect">
              <a:avLst/>
            </a:prstGeom>
            <a:solidFill>
              <a:srgbClr val="F1C7C7"/>
            </a:solidFill>
            <a:ln w="255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629" name="Text Box 5"/>
            <p:cNvSpPr txBox="1">
              <a:spLocks noChangeArrowheads="1"/>
            </p:cNvSpPr>
            <p:nvPr>
              <p:custDataLst>
                <p:tags r:id="rId7"/>
              </p:custDataLst>
            </p:nvPr>
          </p:nvSpPr>
          <p:spPr bwMode="auto">
            <a:xfrm>
              <a:off x="2376048" y="2886761"/>
              <a:ext cx="771663" cy="340735"/>
            </a:xfrm>
            <a:prstGeom prst="rect">
              <a:avLst/>
            </a:prstGeom>
            <a:noFill/>
            <a:ln w="9525">
              <a:noFill/>
              <a:round/>
              <a:headEnd/>
              <a:tailEnd/>
            </a:ln>
            <a:effectLst/>
          </p:spPr>
          <p:txBody>
            <a:bodyPr wrap="none" lIns="90000" tIns="46800" rIns="90000" bIns="46800">
              <a:spAutoFit/>
            </a:bodyP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header</a:t>
              </a:r>
            </a:p>
          </p:txBody>
        </p:sp>
        <p:sp>
          <p:nvSpPr>
            <p:cNvPr id="26630" name="Text Box 6"/>
            <p:cNvSpPr txBox="1">
              <a:spLocks noChangeArrowheads="1"/>
            </p:cNvSpPr>
            <p:nvPr>
              <p:custDataLst>
                <p:tags r:id="rId8"/>
              </p:custDataLst>
            </p:nvPr>
          </p:nvSpPr>
          <p:spPr bwMode="auto">
            <a:xfrm>
              <a:off x="3841207" y="2590800"/>
              <a:ext cx="429325" cy="340735"/>
            </a:xfrm>
            <a:prstGeom prst="rect">
              <a:avLst/>
            </a:prstGeom>
            <a:noFill/>
            <a:ln w="9525">
              <a:noFill/>
              <a:round/>
              <a:headEnd/>
              <a:tailEnd/>
            </a:ln>
            <a:effectLst/>
          </p:spPr>
          <p:txBody>
            <a:bodyPr wrap="none" lIns="90000" tIns="46800" rIns="90000" bIns="46800">
              <a:spAutoFit/>
            </a:bodyP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alibri" panose="020F0502020204030204" pitchFamily="34" charset="0"/>
                  <a:ea typeface="Arial Unicode MS" panose="020B0604020202020204" pitchFamily="34" charset="-128"/>
                  <a:cs typeface="Calibri" panose="020F0502020204030204" pitchFamily="34" charset="0"/>
                </a:rPr>
                <a:t>ptr</a:t>
              </a:r>
              <a:endParaRPr lang="en-GB" sz="1600"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26631" name="Line 7"/>
            <p:cNvSpPr>
              <a:spLocks noChangeShapeType="1"/>
            </p:cNvSpPr>
            <p:nvPr>
              <p:custDataLst>
                <p:tags r:id="rId9"/>
              </p:custDataLst>
            </p:nvPr>
          </p:nvSpPr>
          <p:spPr bwMode="auto">
            <a:xfrm>
              <a:off x="4055076" y="2911475"/>
              <a:ext cx="1588" cy="304800"/>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6632" name="Rectangle 8"/>
            <p:cNvSpPr>
              <a:spLocks noChangeArrowheads="1"/>
            </p:cNvSpPr>
            <p:nvPr>
              <p:custDataLst>
                <p:tags r:id="rId10"/>
              </p:custDataLst>
            </p:nvPr>
          </p:nvSpPr>
          <p:spPr bwMode="auto">
            <a:xfrm>
              <a:off x="1235676" y="3216275"/>
              <a:ext cx="1371600" cy="304800"/>
            </a:xfrm>
            <a:prstGeom prst="rect">
              <a:avLst/>
            </a:prstGeom>
            <a:solidFill>
              <a:schemeClr val="bg1">
                <a:lumMod val="95000"/>
              </a:schemeClr>
            </a:solidFill>
            <a:ln w="255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633" name="Rectangle 9"/>
            <p:cNvSpPr>
              <a:spLocks noChangeArrowheads="1"/>
            </p:cNvSpPr>
            <p:nvPr>
              <p:custDataLst>
                <p:tags r:id="rId11"/>
              </p:custDataLst>
            </p:nvPr>
          </p:nvSpPr>
          <p:spPr bwMode="auto">
            <a:xfrm>
              <a:off x="1235676" y="3216275"/>
              <a:ext cx="304800" cy="304800"/>
            </a:xfrm>
            <a:prstGeom prst="rect">
              <a:avLst/>
            </a:prstGeom>
            <a:solidFill>
              <a:srgbClr val="F1C7C7"/>
            </a:solidFill>
            <a:ln w="255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634" name="Rectangle 10"/>
            <p:cNvSpPr>
              <a:spLocks noChangeArrowheads="1"/>
            </p:cNvSpPr>
            <p:nvPr>
              <p:custDataLst>
                <p:tags r:id="rId12"/>
              </p:custDataLst>
            </p:nvPr>
          </p:nvSpPr>
          <p:spPr bwMode="auto">
            <a:xfrm>
              <a:off x="4969476" y="3216275"/>
              <a:ext cx="304800" cy="304800"/>
            </a:xfrm>
            <a:prstGeom prst="rect">
              <a:avLst/>
            </a:prstGeom>
            <a:solidFill>
              <a:srgbClr val="F1C7C7"/>
            </a:solidFill>
            <a:ln w="255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sp>
        <p:nvSpPr>
          <p:cNvPr id="15" name="Rounded Rectangle 14"/>
          <p:cNvSpPr/>
          <p:nvPr/>
        </p:nvSpPr>
        <p:spPr bwMode="auto">
          <a:xfrm>
            <a:off x="7132320" y="457200"/>
            <a:ext cx="1785257" cy="534282"/>
          </a:xfrm>
          <a:prstGeom prst="roundRect">
            <a:avLst/>
          </a:prstGeom>
          <a:solidFill>
            <a:schemeClr val="bg1"/>
          </a:solidFill>
          <a:ln w="25400" cap="flat" cmpd="sng" algn="ctr">
            <a:solidFill>
              <a:srgbClr val="C00000"/>
            </a:solidFill>
            <a:prstDash val="solid"/>
            <a:round/>
            <a:headEnd type="none" w="med" len="med"/>
            <a:tailEnd type="arrow" w="med" len="med"/>
          </a:ln>
          <a:effectLst/>
        </p:spPr>
        <p:txBody>
          <a:bodyPr rtlCol="0" anchor="ctr"/>
          <a:lstStyle/>
          <a:p>
            <a:pPr algn="ctr"/>
            <a:r>
              <a:rPr lang="en-US" sz="1600" dirty="0">
                <a:solidFill>
                  <a:srgbClr val="C00000"/>
                </a:solidFill>
                <a:latin typeface="Calibri" panose="020F0502020204030204" pitchFamily="34" charset="0"/>
                <a:cs typeface="Calibri" panose="020F0502020204030204" pitchFamily="34" charset="0"/>
              </a:rPr>
              <a:t>Non-testable Material</a:t>
            </a:r>
          </a:p>
        </p:txBody>
      </p:sp>
    </p:spTree>
    <p:extLst>
      <p:ext uri="{BB962C8B-B14F-4D97-AF65-F5344CB8AC3E}">
        <p14:creationId xmlns:p14="http://schemas.microsoft.com/office/powerpoint/2010/main" val="92172405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custDataLst>
              <p:tags r:id="rId1"/>
            </p:custDataLst>
          </p:nvPr>
        </p:nvSpPr>
        <p:spPr>
          <a:xfrm>
            <a:off x="356286" y="438912"/>
            <a:ext cx="8403336" cy="758952"/>
          </a:xfrm>
          <a:ln/>
        </p:spPr>
        <p:txBody>
          <a:bodyPr/>
          <a:lstStyle/>
          <a:p>
            <a:r>
              <a:rPr lang="en-GB" dirty="0"/>
              <a:t>Memory-Related Perils and Pitfalls in C</a:t>
            </a:r>
          </a:p>
        </p:txBody>
      </p:sp>
      <p:sp>
        <p:nvSpPr>
          <p:cNvPr id="5" name="Slide Number Placeholder 4"/>
          <p:cNvSpPr>
            <a:spLocks noGrp="1"/>
          </p:cNvSpPr>
          <p:nvPr>
            <p:ph type="sldNum" sz="quarter" idx="10"/>
            <p:custDataLst>
              <p:tags r:id="rId2"/>
            </p:custDataLst>
          </p:nvPr>
        </p:nvSpPr>
        <p:spPr/>
        <p:txBody>
          <a:bodyPr/>
          <a:lstStyle/>
          <a:p>
            <a:fld id="{7CBE8339-D2AD-46DC-A898-FD1E949067F0}" type="slidenum">
              <a:rPr lang="en-US" smtClean="0"/>
              <a:pPr/>
              <a:t>34</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229760928"/>
              </p:ext>
            </p:extLst>
          </p:nvPr>
        </p:nvGraphicFramePr>
        <p:xfrm>
          <a:off x="1320800" y="1197864"/>
          <a:ext cx="7072030" cy="4968240"/>
        </p:xfrm>
        <a:graphic>
          <a:graphicData uri="http://schemas.openxmlformats.org/drawingml/2006/table">
            <a:tbl>
              <a:tblPr firstRow="1" bandRow="1">
                <a:tableStyleId>{5940675A-B579-460E-94D1-54222C63F5DA}</a:tableStyleId>
              </a:tblPr>
              <a:tblGrid>
                <a:gridCol w="30547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3"/>
                    </a:ext>
                  </a:extLst>
                </a:gridCol>
                <a:gridCol w="1280160">
                  <a:extLst>
                    <a:ext uri="{9D8B030D-6E8A-4147-A177-3AD203B41FA5}">
                      <a16:colId xmlns:a16="http://schemas.microsoft.com/office/drawing/2014/main" val="20004"/>
                    </a:ext>
                  </a:extLst>
                </a:gridCol>
              </a:tblGrid>
              <a:tr h="370840">
                <a:tc>
                  <a:txBody>
                    <a:bodyPr/>
                    <a:lstStyle/>
                    <a:p>
                      <a:endParaRPr lang="en-US" sz="1600" dirty="0">
                        <a:latin typeface="Calibri" panose="020F0502020204030204" pitchFamily="34" charset="0"/>
                        <a:cs typeface="Calibri" panose="020F0502020204030204" pitchFamily="34" charset="0"/>
                      </a:endParaRPr>
                    </a:p>
                  </a:txBody>
                  <a:tcPr marL="0" marR="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Calibri" panose="020F0502020204030204" pitchFamily="34" charset="0"/>
                          <a:cs typeface="Calibri" panose="020F0502020204030204" pitchFamily="34" charset="0"/>
                        </a:rPr>
                        <a:t>Program stop</a:t>
                      </a:r>
                    </a:p>
                    <a:p>
                      <a:pPr algn="ctr"/>
                      <a:r>
                        <a:rPr lang="en-US" sz="1600" baseline="0" dirty="0">
                          <a:latin typeface="Calibri" panose="020F0502020204030204" pitchFamily="34" charset="0"/>
                          <a:cs typeface="Calibri" panose="020F0502020204030204" pitchFamily="34" charset="0"/>
                        </a:rPr>
                        <a:t>possible?</a:t>
                      </a:r>
                      <a:endParaRPr lang="en-US" sz="16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Calibri" panose="020F0502020204030204" pitchFamily="34" charset="0"/>
                          <a:cs typeface="Calibri" panose="020F0502020204030204" pitchFamily="34" charset="0"/>
                        </a:rPr>
                        <a:t>Fixes:</a:t>
                      </a:r>
                    </a:p>
                  </a:txBody>
                  <a:tcPr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48640">
                <a:tc>
                  <a:txBody>
                    <a:bodyPr/>
                    <a:lstStyle/>
                    <a:p>
                      <a:r>
                        <a:rPr lang="en-US" sz="2000" b="1" dirty="0">
                          <a:solidFill>
                            <a:srgbClr val="4B2A85"/>
                          </a:solidFill>
                          <a:latin typeface="Calibri" panose="020F0502020204030204" pitchFamily="34" charset="0"/>
                          <a:cs typeface="Calibri" panose="020F0502020204030204" pitchFamily="34" charset="0"/>
                        </a:rPr>
                        <a:t>A)</a:t>
                      </a:r>
                    </a:p>
                  </a:txBody>
                  <a:tcPr marL="0" marR="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Dereferencing</a:t>
                      </a:r>
                      <a:r>
                        <a:rPr lang="en-US" sz="2000" baseline="0" dirty="0">
                          <a:latin typeface="Calibri" panose="020F0502020204030204" pitchFamily="34" charset="0"/>
                          <a:cs typeface="Calibri" panose="020F0502020204030204" pitchFamily="34" charset="0"/>
                        </a:rPr>
                        <a:t> a non-pointer</a:t>
                      </a:r>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endParaRPr lang="en-US" sz="2000" dirty="0">
                        <a:latin typeface="Calibri" panose="020F0502020204030204" pitchFamily="34" charset="0"/>
                        <a:cs typeface="Calibri" panose="020F050202020403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8640">
                <a:tc>
                  <a:txBody>
                    <a:bodyPr/>
                    <a:lstStyle/>
                    <a:p>
                      <a:r>
                        <a:rPr lang="en-US" sz="2000" b="1" dirty="0">
                          <a:solidFill>
                            <a:srgbClr val="4B2A85"/>
                          </a:solidFill>
                          <a:latin typeface="Calibri" panose="020F0502020204030204" pitchFamily="34" charset="0"/>
                          <a:cs typeface="Calibri" panose="020F0502020204030204" pitchFamily="34" charset="0"/>
                        </a:rPr>
                        <a:t>B)</a:t>
                      </a:r>
                    </a:p>
                  </a:txBody>
                  <a:tcPr marL="0" marR="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Freed block – access again</a:t>
                      </a:r>
                    </a:p>
                  </a:txBody>
                  <a:tcPr anchor="ctr">
                    <a:lnL w="12700" cap="flat" cmpd="sng" algn="ctr">
                      <a:solidFill>
                        <a:schemeClr val="tx1"/>
                      </a:solidFill>
                      <a:prstDash val="solid"/>
                      <a:round/>
                      <a:headEnd type="none" w="med" len="med"/>
                      <a:tailEnd type="none" w="med" len="med"/>
                    </a:lnL>
                    <a:noFill/>
                  </a:tcPr>
                </a:tc>
                <a:tc>
                  <a:txBody>
                    <a:bodyPr/>
                    <a:lstStyle/>
                    <a:p>
                      <a:endParaRPr lang="en-US" sz="2000" dirty="0">
                        <a:latin typeface="Calibri" panose="020F0502020204030204" pitchFamily="34" charset="0"/>
                        <a:cs typeface="Calibri" panose="020F0502020204030204"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8640">
                <a:tc>
                  <a:txBody>
                    <a:bodyPr/>
                    <a:lstStyle/>
                    <a:p>
                      <a:r>
                        <a:rPr lang="en-US" sz="2000" b="1" dirty="0">
                          <a:solidFill>
                            <a:srgbClr val="4B2A85"/>
                          </a:solidFill>
                          <a:latin typeface="Calibri" panose="020F0502020204030204" pitchFamily="34" charset="0"/>
                          <a:cs typeface="Calibri" panose="020F0502020204030204" pitchFamily="34" charset="0"/>
                        </a:rPr>
                        <a:t>C)</a:t>
                      </a:r>
                    </a:p>
                  </a:txBody>
                  <a:tcPr marL="0" marR="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Freed block – free again</a:t>
                      </a:r>
                    </a:p>
                  </a:txBody>
                  <a:tcPr anchor="ctr">
                    <a:lnL w="12700" cap="flat" cmpd="sng" algn="ctr">
                      <a:solidFill>
                        <a:schemeClr val="tx1"/>
                      </a:solidFill>
                      <a:prstDash val="solid"/>
                      <a:round/>
                      <a:headEnd type="none" w="med" len="med"/>
                      <a:tailEnd type="none" w="med" len="med"/>
                    </a:lnL>
                    <a:noFill/>
                  </a:tcPr>
                </a:tc>
                <a:tc>
                  <a:txBody>
                    <a:bodyPr/>
                    <a:lstStyle/>
                    <a:p>
                      <a:endParaRPr lang="en-US" sz="2000" dirty="0">
                        <a:latin typeface="Calibri" panose="020F0502020204030204" pitchFamily="34" charset="0"/>
                        <a:cs typeface="Calibri" panose="020F0502020204030204"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8640">
                <a:tc>
                  <a:txBody>
                    <a:bodyPr/>
                    <a:lstStyle/>
                    <a:p>
                      <a:r>
                        <a:rPr lang="en-US" sz="2000" b="1" dirty="0">
                          <a:solidFill>
                            <a:srgbClr val="4B2A85"/>
                          </a:solidFill>
                          <a:latin typeface="Calibri" panose="020F0502020204030204" pitchFamily="34" charset="0"/>
                          <a:cs typeface="Calibri" panose="020F0502020204030204" pitchFamily="34" charset="0"/>
                        </a:rPr>
                        <a:t>D)</a:t>
                      </a:r>
                    </a:p>
                  </a:txBody>
                  <a:tcPr marL="0" marR="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Memory leak – failing to free memory</a:t>
                      </a:r>
                    </a:p>
                  </a:txBody>
                  <a:tcPr anchor="ctr">
                    <a:lnL w="12700" cap="flat" cmpd="sng" algn="ctr">
                      <a:solidFill>
                        <a:schemeClr val="tx1"/>
                      </a:solidFill>
                      <a:prstDash val="solid"/>
                      <a:round/>
                      <a:headEnd type="none" w="med" len="med"/>
                      <a:tailEnd type="none" w="med" len="med"/>
                    </a:lnL>
                    <a:noFill/>
                  </a:tcPr>
                </a:tc>
                <a:tc>
                  <a:txBody>
                    <a:bodyPr/>
                    <a:lstStyle/>
                    <a:p>
                      <a:endParaRPr lang="en-US" sz="2000" dirty="0">
                        <a:latin typeface="Calibri" panose="020F0502020204030204" pitchFamily="34" charset="0"/>
                        <a:cs typeface="Calibri" panose="020F0502020204030204"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8640">
                <a:tc>
                  <a:txBody>
                    <a:bodyPr/>
                    <a:lstStyle/>
                    <a:p>
                      <a:r>
                        <a:rPr lang="en-US" sz="2000" b="1" dirty="0">
                          <a:solidFill>
                            <a:srgbClr val="4B2A85"/>
                          </a:solidFill>
                          <a:latin typeface="Calibri" panose="020F0502020204030204" pitchFamily="34" charset="0"/>
                          <a:cs typeface="Calibri" panose="020F0502020204030204" pitchFamily="34" charset="0"/>
                        </a:rPr>
                        <a:t>E)</a:t>
                      </a:r>
                    </a:p>
                  </a:txBody>
                  <a:tcPr marL="0" marR="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000" dirty="0">
                          <a:latin typeface="Calibri" panose="020F0502020204030204" pitchFamily="34" charset="0"/>
                          <a:cs typeface="Calibri" panose="020F0502020204030204" pitchFamily="34" charset="0"/>
                        </a:rPr>
                        <a:t>No bounds checking</a:t>
                      </a:r>
                    </a:p>
                  </a:txBody>
                  <a:tcPr anchor="ctr">
                    <a:lnL w="12700" cap="flat" cmpd="sng" algn="ctr">
                      <a:solidFill>
                        <a:schemeClr val="tx1"/>
                      </a:solidFill>
                      <a:prstDash val="solid"/>
                      <a:round/>
                      <a:headEnd type="none" w="med" len="med"/>
                      <a:tailEnd type="none" w="med" len="med"/>
                    </a:lnL>
                    <a:noFill/>
                  </a:tcPr>
                </a:tc>
                <a:tc>
                  <a:txBody>
                    <a:bodyPr/>
                    <a:lstStyle/>
                    <a:p>
                      <a:endParaRPr lang="en-US" sz="2000" dirty="0">
                        <a:latin typeface="Calibri" panose="020F0502020204030204" pitchFamily="34" charset="0"/>
                        <a:cs typeface="Calibri" panose="020F0502020204030204"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48640">
                <a:tc>
                  <a:txBody>
                    <a:bodyPr/>
                    <a:lstStyle/>
                    <a:p>
                      <a:r>
                        <a:rPr lang="en-US" sz="2000" b="1" dirty="0">
                          <a:solidFill>
                            <a:srgbClr val="4B2A85"/>
                          </a:solidFill>
                          <a:latin typeface="Calibri" panose="020F0502020204030204" pitchFamily="34" charset="0"/>
                          <a:cs typeface="Calibri" panose="020F0502020204030204" pitchFamily="34" charset="0"/>
                        </a:rPr>
                        <a:t>F)</a:t>
                      </a:r>
                    </a:p>
                  </a:txBody>
                  <a:tcPr marL="0" marR="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000" dirty="0">
                          <a:latin typeface="Calibri" panose="020F0502020204030204" pitchFamily="34" charset="0"/>
                          <a:cs typeface="Calibri" panose="020F0502020204030204" pitchFamily="34" charset="0"/>
                        </a:rPr>
                        <a:t>Reading uninitialized memory</a:t>
                      </a:r>
                    </a:p>
                  </a:txBody>
                  <a:tcPr anchor="ctr">
                    <a:lnL w="12700" cap="flat" cmpd="sng" algn="ctr">
                      <a:solidFill>
                        <a:schemeClr val="tx1"/>
                      </a:solidFill>
                      <a:prstDash val="solid"/>
                      <a:round/>
                      <a:headEnd type="none" w="med" len="med"/>
                      <a:tailEnd type="none" w="med" len="med"/>
                    </a:lnL>
                    <a:noFill/>
                  </a:tcPr>
                </a:tc>
                <a:tc>
                  <a:txBody>
                    <a:bodyPr/>
                    <a:lstStyle/>
                    <a:p>
                      <a:endParaRPr lang="en-US" sz="2000" dirty="0">
                        <a:latin typeface="Calibri" panose="020F0502020204030204" pitchFamily="34" charset="0"/>
                        <a:cs typeface="Calibri" panose="020F0502020204030204"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48640">
                <a:tc>
                  <a:txBody>
                    <a:bodyPr/>
                    <a:lstStyle/>
                    <a:p>
                      <a:r>
                        <a:rPr lang="en-US" sz="2000" b="1" dirty="0">
                          <a:solidFill>
                            <a:srgbClr val="4B2A85"/>
                          </a:solidFill>
                          <a:latin typeface="Calibri" panose="020F0502020204030204" pitchFamily="34" charset="0"/>
                          <a:cs typeface="Calibri" panose="020F0502020204030204" pitchFamily="34" charset="0"/>
                        </a:rPr>
                        <a:t>G)</a:t>
                      </a:r>
                    </a:p>
                  </a:txBody>
                  <a:tcPr marL="0" marR="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000" dirty="0">
                          <a:latin typeface="Calibri" panose="020F0502020204030204" pitchFamily="34" charset="0"/>
                          <a:cs typeface="Calibri" panose="020F0502020204030204" pitchFamily="34" charset="0"/>
                        </a:rPr>
                        <a:t>Dangling pointer</a:t>
                      </a:r>
                    </a:p>
                  </a:txBody>
                  <a:tcPr anchor="ctr">
                    <a:lnL w="12700" cap="flat" cmpd="sng" algn="ctr">
                      <a:solidFill>
                        <a:schemeClr val="tx1"/>
                      </a:solidFill>
                      <a:prstDash val="solid"/>
                      <a:round/>
                      <a:headEnd type="none" w="med" len="med"/>
                      <a:tailEnd type="none" w="med" len="med"/>
                    </a:lnL>
                    <a:noFill/>
                  </a:tcPr>
                </a:tc>
                <a:tc>
                  <a:txBody>
                    <a:bodyPr/>
                    <a:lstStyle/>
                    <a:p>
                      <a:endParaRPr lang="en-US" sz="2000" dirty="0">
                        <a:latin typeface="Calibri" panose="020F0502020204030204" pitchFamily="34" charset="0"/>
                        <a:cs typeface="Calibri" panose="020F0502020204030204"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8640">
                <a:tc>
                  <a:txBody>
                    <a:bodyPr/>
                    <a:lstStyle/>
                    <a:p>
                      <a:r>
                        <a:rPr lang="en-US" sz="2000" b="1" dirty="0">
                          <a:solidFill>
                            <a:srgbClr val="4B2A85"/>
                          </a:solidFill>
                          <a:latin typeface="Calibri" panose="020F0502020204030204" pitchFamily="34" charset="0"/>
                          <a:cs typeface="Calibri" panose="020F0502020204030204" pitchFamily="34" charset="0"/>
                        </a:rPr>
                        <a:t>H)</a:t>
                      </a:r>
                    </a:p>
                  </a:txBody>
                  <a:tcPr marL="0" marR="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000" dirty="0">
                          <a:latin typeface="Calibri" panose="020F0502020204030204" pitchFamily="34" charset="0"/>
                          <a:cs typeface="Calibri" panose="020F0502020204030204" pitchFamily="34" charset="0"/>
                        </a:rPr>
                        <a:t>Wrong allocation size</a:t>
                      </a:r>
                    </a:p>
                  </a:txBody>
                  <a:tcPr anchor="ctr">
                    <a:lnL w="12700" cap="flat" cmpd="sng" algn="ctr">
                      <a:solidFill>
                        <a:schemeClr val="tx1"/>
                      </a:solidFill>
                      <a:prstDash val="solid"/>
                      <a:round/>
                      <a:headEnd type="none" w="med" len="med"/>
                      <a:tailEnd type="none" w="med" len="med"/>
                    </a:lnL>
                    <a:noFill/>
                  </a:tcPr>
                </a:tc>
                <a:tc>
                  <a:txBody>
                    <a:bodyPr/>
                    <a:lstStyle/>
                    <a:p>
                      <a:endParaRPr lang="en-US" sz="2000" dirty="0">
                        <a:latin typeface="Calibri" panose="020F0502020204030204" pitchFamily="34" charset="0"/>
                        <a:cs typeface="Calibri" panose="020F0502020204030204"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1552329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custDataLst>
              <p:tags r:id="rId1"/>
            </p:custDataLst>
          </p:nvPr>
        </p:nvSpPr>
        <p:spPr>
          <a:ln/>
        </p:spPr>
        <p:txBody>
          <a:bodyPr/>
          <a:lstStyle/>
          <a:p>
            <a:r>
              <a:rPr lang="en-GB" dirty="0"/>
              <a:t>Find That Bug! </a:t>
            </a:r>
          </a:p>
        </p:txBody>
      </p:sp>
      <p:sp>
        <p:nvSpPr>
          <p:cNvPr id="6" name="Slide Number Placeholder 5"/>
          <p:cNvSpPr>
            <a:spLocks noGrp="1"/>
          </p:cNvSpPr>
          <p:nvPr>
            <p:ph type="sldNum" sz="quarter" idx="10"/>
            <p:custDataLst>
              <p:tags r:id="rId2"/>
            </p:custDataLst>
          </p:nvPr>
        </p:nvSpPr>
        <p:spPr/>
        <p:txBody>
          <a:bodyPr/>
          <a:lstStyle/>
          <a:p>
            <a:fld id="{7CBE8339-D2AD-46DC-A898-FD1E949067F0}" type="slidenum">
              <a:rPr lang="en-US" smtClean="0"/>
              <a:pPr/>
              <a:t>35</a:t>
            </a:fld>
            <a:endParaRPr lang="en-US"/>
          </a:p>
        </p:txBody>
      </p:sp>
      <p:sp>
        <p:nvSpPr>
          <p:cNvPr id="32771" name="Text Box 3"/>
          <p:cNvSpPr txBox="1">
            <a:spLocks noChangeArrowheads="1"/>
          </p:cNvSpPr>
          <p:nvPr>
            <p:custDataLst>
              <p:tags r:id="rId3"/>
            </p:custDataLst>
          </p:nvPr>
        </p:nvSpPr>
        <p:spPr bwMode="auto">
          <a:xfrm>
            <a:off x="914400" y="1371600"/>
            <a:ext cx="7106730" cy="1325620"/>
          </a:xfrm>
          <a:prstGeom prst="rect">
            <a:avLst/>
          </a:prstGeom>
          <a:solidFill>
            <a:schemeClr val="bg1">
              <a:lumMod val="95000"/>
            </a:schemeClr>
          </a:solidFill>
          <a:ln w="12700">
            <a:solidFill>
              <a:schemeClr val="tx1"/>
            </a:solidFill>
            <a:miter lim="800000"/>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latin typeface="Courier New" panose="02070309020205020404" pitchFamily="49" charset="0"/>
                <a:ea typeface="Arial Unicode MS" panose="020B0604020202020204" pitchFamily="34" charset="-128"/>
                <a:cs typeface="Courier New" panose="02070309020205020404" pitchFamily="49" charset="0"/>
              </a:rPr>
              <a:t>char</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s[8];</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0" dirty="0">
              <a:latin typeface="Courier New" panose="02070309020205020404" pitchFamily="49" charset="0"/>
              <a:ea typeface="Arial Unicode MS" panose="020B0604020202020204" pitchFamily="34" charset="-128"/>
              <a:cs typeface="Courier New" panose="02070309020205020404" pitchFamily="49"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gets(s);  </a:t>
            </a:r>
            <a:r>
              <a:rPr lang="en-GB" sz="20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reads "123456789" from </a:t>
            </a:r>
            <a:r>
              <a:rPr lang="en-GB" sz="2000" b="1" i="1" dirty="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stdin</a:t>
            </a:r>
            <a:r>
              <a:rPr lang="en-GB" sz="20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 </a:t>
            </a:r>
          </a:p>
        </p:txBody>
      </p:sp>
      <p:graphicFrame>
        <p:nvGraphicFramePr>
          <p:cNvPr id="9" name="Table 8"/>
          <p:cNvGraphicFramePr>
            <a:graphicFrameLocks noGrp="1"/>
          </p:cNvGraphicFramePr>
          <p:nvPr>
            <p:extLst>
              <p:ext uri="{D42A27DB-BD31-4B8C-83A1-F6EECF244321}">
                <p14:modId xmlns:p14="http://schemas.microsoft.com/office/powerpoint/2010/main" val="238828090"/>
              </p:ext>
            </p:extLst>
          </p:nvPr>
        </p:nvGraphicFramePr>
        <p:xfrm>
          <a:off x="640080" y="5943600"/>
          <a:ext cx="5943600" cy="54864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274320">
                  <a:extLst>
                    <a:ext uri="{9D8B030D-6E8A-4147-A177-3AD203B41FA5}">
                      <a16:colId xmlns:a16="http://schemas.microsoft.com/office/drawing/2014/main" val="20005"/>
                    </a:ext>
                  </a:extLst>
                </a:gridCol>
                <a:gridCol w="274320">
                  <a:extLst>
                    <a:ext uri="{9D8B030D-6E8A-4147-A177-3AD203B41FA5}">
                      <a16:colId xmlns:a16="http://schemas.microsoft.com/office/drawing/2014/main" val="20006"/>
                    </a:ext>
                  </a:extLst>
                </a:gridCol>
                <a:gridCol w="2194560">
                  <a:extLst>
                    <a:ext uri="{9D8B030D-6E8A-4147-A177-3AD203B41FA5}">
                      <a16:colId xmlns:a16="http://schemas.microsoft.com/office/drawing/2014/main" val="20007"/>
                    </a:ext>
                  </a:extLst>
                </a:gridCol>
              </a:tblGrid>
              <a:tr h="182880">
                <a:tc>
                  <a:txBody>
                    <a:bodyPr/>
                    <a:lstStyle/>
                    <a:p>
                      <a:r>
                        <a:rPr lang="en-US" b="1" dirty="0">
                          <a:latin typeface="Calibri" panose="020F0502020204030204" pitchFamily="34" charset="0"/>
                          <a:cs typeface="Calibri" panose="020F0502020204030204" pitchFamily="34" charset="0"/>
                        </a:rPr>
                        <a:t>Error </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err="1">
                          <a:latin typeface="Calibri" panose="020F0502020204030204" pitchFamily="34" charset="0"/>
                          <a:cs typeface="Calibri" panose="020F0502020204030204" pitchFamily="34" charset="0"/>
                        </a:rPr>
                        <a:t>Prog</a:t>
                      </a:r>
                      <a:r>
                        <a:rPr lang="en-US" b="1" dirty="0">
                          <a:latin typeface="Calibri" panose="020F0502020204030204" pitchFamily="34" charset="0"/>
                          <a:cs typeface="Calibri" panose="020F0502020204030204" pitchFamily="34" charset="0"/>
                        </a:rPr>
                        <a:t> stop</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Fix:</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2880">
                <a:tc>
                  <a:txBody>
                    <a:bodyPr/>
                    <a:lstStyle/>
                    <a:p>
                      <a:r>
                        <a:rPr lang="en-US" b="1" dirty="0">
                          <a:latin typeface="Calibri" panose="020F0502020204030204" pitchFamily="34" charset="0"/>
                          <a:cs typeface="Calibri" panose="020F0502020204030204" pitchFamily="34" charset="0"/>
                        </a:rPr>
                        <a:t>Type: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latin typeface="Calibri" panose="020F0502020204030204" pitchFamily="34" charset="0"/>
                        <a:cs typeface="Calibri" panose="020F050202020403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56255756"/>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custDataLst>
              <p:tags r:id="rId1"/>
            </p:custDataLst>
          </p:nvPr>
        </p:nvSpPr>
        <p:spPr>
          <a:ln/>
        </p:spPr>
        <p:txBody>
          <a:bodyPr/>
          <a:lstStyle/>
          <a:p>
            <a:r>
              <a:rPr lang="en-GB" dirty="0"/>
              <a:t>Find That Bug!</a:t>
            </a:r>
          </a:p>
        </p:txBody>
      </p:sp>
      <p:sp>
        <p:nvSpPr>
          <p:cNvPr id="6" name="Slide Number Placeholder 5"/>
          <p:cNvSpPr>
            <a:spLocks noGrp="1"/>
          </p:cNvSpPr>
          <p:nvPr>
            <p:ph type="sldNum" sz="quarter" idx="10"/>
            <p:custDataLst>
              <p:tags r:id="rId2"/>
            </p:custDataLst>
          </p:nvPr>
        </p:nvSpPr>
        <p:spPr/>
        <p:txBody>
          <a:bodyPr/>
          <a:lstStyle/>
          <a:p>
            <a:fld id="{7CBE8339-D2AD-46DC-A898-FD1E949067F0}" type="slidenum">
              <a:rPr lang="en-US" smtClean="0"/>
              <a:pPr/>
              <a:t>36</a:t>
            </a:fld>
            <a:endParaRPr lang="en-US"/>
          </a:p>
        </p:txBody>
      </p:sp>
      <p:sp>
        <p:nvSpPr>
          <p:cNvPr id="34819" name="Text Box 3"/>
          <p:cNvSpPr txBox="1">
            <a:spLocks noChangeArrowheads="1"/>
          </p:cNvSpPr>
          <p:nvPr>
            <p:custDataLst>
              <p:tags r:id="rId3"/>
            </p:custDataLst>
          </p:nvPr>
        </p:nvSpPr>
        <p:spPr bwMode="auto">
          <a:xfrm>
            <a:off x="914400" y="1371600"/>
            <a:ext cx="2490082" cy="1633397"/>
          </a:xfrm>
          <a:prstGeom prst="rect">
            <a:avLst/>
          </a:prstGeom>
          <a:solidFill>
            <a:schemeClr val="bg1">
              <a:lumMod val="95000"/>
            </a:schemeClr>
          </a:solidFill>
          <a:ln w="12700">
            <a:solidFill>
              <a:schemeClr val="tx1"/>
            </a:solidFill>
            <a:miter lim="800000"/>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US" sz="2000" b="1" dirty="0">
                <a:latin typeface="Courier New" panose="02070309020205020404" pitchFamily="49" charset="0"/>
                <a:ea typeface="Arial Unicode MS" panose="020B0604020202020204" pitchFamily="34" charset="-128"/>
                <a:cs typeface="Courier New" panose="02070309020205020404" pitchFamily="49" charset="0"/>
              </a:rPr>
              <a:t> </a:t>
            </a:r>
            <a:r>
              <a:rPr lang="en-GB" sz="2000" b="0" dirty="0">
                <a:latin typeface="Courier New" panose="02070309020205020404" pitchFamily="49" charset="0"/>
                <a:ea typeface="Arial Unicode MS" panose="020B0604020202020204" pitchFamily="34" charset="-128"/>
                <a:cs typeface="Courier New" panose="02070309020205020404" pitchFamily="49" charset="0"/>
              </a:rPr>
              <a:t>foo()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val</a:t>
            </a: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0" dirty="0">
              <a:latin typeface="Courier New" panose="02070309020205020404" pitchFamily="49" charset="0"/>
              <a:ea typeface="Arial Unicode MS" panose="020B0604020202020204" pitchFamily="34" charset="-128"/>
              <a:cs typeface="Courier New" panose="02070309020205020404" pitchFamily="49"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return</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&amp;</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val</a:t>
            </a: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p>
        </p:txBody>
      </p:sp>
      <p:graphicFrame>
        <p:nvGraphicFramePr>
          <p:cNvPr id="9" name="Table 8"/>
          <p:cNvGraphicFramePr>
            <a:graphicFrameLocks noGrp="1"/>
          </p:cNvGraphicFramePr>
          <p:nvPr>
            <p:extLst/>
          </p:nvPr>
        </p:nvGraphicFramePr>
        <p:xfrm>
          <a:off x="640080" y="5943600"/>
          <a:ext cx="5943600" cy="54864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274320">
                  <a:extLst>
                    <a:ext uri="{9D8B030D-6E8A-4147-A177-3AD203B41FA5}">
                      <a16:colId xmlns:a16="http://schemas.microsoft.com/office/drawing/2014/main" val="20005"/>
                    </a:ext>
                  </a:extLst>
                </a:gridCol>
                <a:gridCol w="274320">
                  <a:extLst>
                    <a:ext uri="{9D8B030D-6E8A-4147-A177-3AD203B41FA5}">
                      <a16:colId xmlns:a16="http://schemas.microsoft.com/office/drawing/2014/main" val="20006"/>
                    </a:ext>
                  </a:extLst>
                </a:gridCol>
                <a:gridCol w="2194560">
                  <a:extLst>
                    <a:ext uri="{9D8B030D-6E8A-4147-A177-3AD203B41FA5}">
                      <a16:colId xmlns:a16="http://schemas.microsoft.com/office/drawing/2014/main" val="20007"/>
                    </a:ext>
                  </a:extLst>
                </a:gridCol>
              </a:tblGrid>
              <a:tr h="182880">
                <a:tc>
                  <a:txBody>
                    <a:bodyPr/>
                    <a:lstStyle/>
                    <a:p>
                      <a:r>
                        <a:rPr lang="en-US" b="1" dirty="0">
                          <a:latin typeface="Calibri" panose="020F0502020204030204" pitchFamily="34" charset="0"/>
                          <a:cs typeface="Calibri" panose="020F0502020204030204" pitchFamily="34" charset="0"/>
                        </a:rPr>
                        <a:t>Error </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err="1">
                          <a:latin typeface="Calibri" panose="020F0502020204030204" pitchFamily="34" charset="0"/>
                          <a:cs typeface="Calibri" panose="020F0502020204030204" pitchFamily="34" charset="0"/>
                        </a:rPr>
                        <a:t>Prog</a:t>
                      </a:r>
                      <a:r>
                        <a:rPr lang="en-US" b="1" dirty="0">
                          <a:latin typeface="Calibri" panose="020F0502020204030204" pitchFamily="34" charset="0"/>
                          <a:cs typeface="Calibri" panose="020F0502020204030204" pitchFamily="34" charset="0"/>
                        </a:rPr>
                        <a:t> stop</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Fix:</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2880">
                <a:tc>
                  <a:txBody>
                    <a:bodyPr/>
                    <a:lstStyle/>
                    <a:p>
                      <a:r>
                        <a:rPr lang="en-US" b="1" dirty="0">
                          <a:latin typeface="Calibri" panose="020F0502020204030204" pitchFamily="34" charset="0"/>
                          <a:cs typeface="Calibri" panose="020F0502020204030204" pitchFamily="34" charset="0"/>
                        </a:rPr>
                        <a:t>Type: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latin typeface="Calibri" panose="020F0502020204030204" pitchFamily="34" charset="0"/>
                        <a:cs typeface="Calibri" panose="020F050202020403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8938988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custDataLst>
              <p:tags r:id="rId1"/>
            </p:custDataLst>
          </p:nvPr>
        </p:nvSpPr>
        <p:spPr>
          <a:ln/>
        </p:spPr>
        <p:txBody>
          <a:bodyPr/>
          <a:lstStyle/>
          <a:p>
            <a:r>
              <a:rPr lang="en-GB" dirty="0"/>
              <a:t>Find That Bug!</a:t>
            </a:r>
          </a:p>
        </p:txBody>
      </p:sp>
      <p:sp>
        <p:nvSpPr>
          <p:cNvPr id="3" name="Content Placeholder 2"/>
          <p:cNvSpPr>
            <a:spLocks noGrp="1"/>
          </p:cNvSpPr>
          <p:nvPr>
            <p:ph idx="1"/>
          </p:nvPr>
        </p:nvSpPr>
        <p:spPr/>
        <p:txBody>
          <a:bodyPr/>
          <a:lstStyle/>
          <a:p>
            <a:endParaRPr lang="en-US" dirty="0"/>
          </a:p>
          <a:p>
            <a:endParaRPr lang="en-US" dirty="0"/>
          </a:p>
          <a:p>
            <a:endParaRPr lang="en-US" dirty="0"/>
          </a:p>
          <a:p>
            <a:pPr lvl="1"/>
            <a:endParaRPr lang="en-US" dirty="0"/>
          </a:p>
          <a:p>
            <a:pPr lvl="2"/>
            <a:endParaRPr lang="en-US" dirty="0"/>
          </a:p>
          <a:p>
            <a:pPr lvl="2"/>
            <a:r>
              <a:rPr lang="en-US" dirty="0">
                <a:latin typeface="Courier New" panose="02070309020205020404" pitchFamily="49" charset="0"/>
                <a:cs typeface="Courier New" panose="02070309020205020404" pitchFamily="49" charset="0"/>
              </a:rPr>
              <a:t>N</a:t>
            </a:r>
            <a:r>
              <a:rPr lang="en-US" dirty="0"/>
              <a:t> and </a:t>
            </a:r>
            <a:r>
              <a:rPr lang="en-US" dirty="0">
                <a:latin typeface="Courier New" panose="02070309020205020404" pitchFamily="49" charset="0"/>
                <a:cs typeface="Courier New" panose="02070309020205020404" pitchFamily="49" charset="0"/>
              </a:rPr>
              <a:t>M</a:t>
            </a:r>
            <a:r>
              <a:rPr lang="en-US" dirty="0"/>
              <a:t> defined elsewhere (</a:t>
            </a:r>
            <a:r>
              <a:rPr lang="en-US" dirty="0">
                <a:latin typeface="Courier New" panose="02070309020205020404" pitchFamily="49" charset="0"/>
                <a:cs typeface="Courier New" panose="02070309020205020404" pitchFamily="49" charset="0"/>
              </a:rPr>
              <a:t>#define</a:t>
            </a:r>
            <a:r>
              <a:rPr lang="en-US" dirty="0"/>
              <a:t>)</a:t>
            </a:r>
          </a:p>
        </p:txBody>
      </p:sp>
      <p:sp>
        <p:nvSpPr>
          <p:cNvPr id="6" name="Slide Number Placeholder 5"/>
          <p:cNvSpPr>
            <a:spLocks noGrp="1"/>
          </p:cNvSpPr>
          <p:nvPr>
            <p:ph type="sldNum" sz="quarter" idx="10"/>
            <p:custDataLst>
              <p:tags r:id="rId2"/>
            </p:custDataLst>
          </p:nvPr>
        </p:nvSpPr>
        <p:spPr/>
        <p:txBody>
          <a:bodyPr/>
          <a:lstStyle/>
          <a:p>
            <a:fld id="{7CBE8339-D2AD-46DC-A898-FD1E949067F0}" type="slidenum">
              <a:rPr lang="en-US" smtClean="0"/>
              <a:pPr/>
              <a:t>37</a:t>
            </a:fld>
            <a:endParaRPr lang="en-US"/>
          </a:p>
        </p:txBody>
      </p:sp>
      <p:sp>
        <p:nvSpPr>
          <p:cNvPr id="30723" name="Text Box 3"/>
          <p:cNvSpPr txBox="1">
            <a:spLocks noChangeArrowheads="1"/>
          </p:cNvSpPr>
          <p:nvPr>
            <p:custDataLst>
              <p:tags r:id="rId3"/>
            </p:custDataLst>
          </p:nvPr>
        </p:nvSpPr>
        <p:spPr bwMode="auto">
          <a:xfrm>
            <a:off x="914400" y="1371600"/>
            <a:ext cx="6798954" cy="2248950"/>
          </a:xfrm>
          <a:prstGeom prst="rect">
            <a:avLst/>
          </a:prstGeom>
          <a:solidFill>
            <a:schemeClr val="bg1">
              <a:lumMod val="95000"/>
            </a:schemeClr>
          </a:solidFill>
          <a:ln w="12700">
            <a:solidFill>
              <a:schemeClr val="tx1"/>
            </a:solidFill>
            <a:miter lim="800000"/>
            <a:headEnd/>
            <a:tailEnd/>
          </a:ln>
          <a:effectLst/>
        </p:spPr>
        <p:txBody>
          <a:bodyPr wrap="none" lIns="90000" tIns="46800" rIns="90000" bIns="46800">
            <a:spAutoFit/>
          </a:bodyPr>
          <a:lstStyle/>
          <a:p>
            <a:r>
              <a:rPr lang="en-GB" sz="2000"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p</a:t>
            </a: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p>
          <a:p>
            <a:endParaRPr lang="en-GB" sz="2000" b="0" dirty="0">
              <a:latin typeface="Courier New" panose="02070309020205020404" pitchFamily="49" charset="0"/>
              <a:ea typeface="Arial Unicode MS" panose="020B0604020202020204" pitchFamily="34" charset="-128"/>
              <a:cs typeface="Courier New" panose="02070309020205020404" pitchFamily="49" charset="0"/>
            </a:endParaRPr>
          </a:p>
          <a:p>
            <a:r>
              <a:rPr lang="en-GB" sz="2000" b="0" dirty="0" err="1">
                <a:latin typeface="Courier New" panose="02070309020205020404" pitchFamily="49" charset="0"/>
                <a:ea typeface="Arial Unicode MS" panose="020B0604020202020204" pitchFamily="34" charset="-128"/>
                <a:cs typeface="Courier New" panose="02070309020205020404" pitchFamily="49" charset="0"/>
              </a:rPr>
              <a:t>p</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malloc</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N *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sizeof(</a:t>
            </a:r>
            <a:r>
              <a:rPr lang="en-GB" sz="2000"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p>
          <a:p>
            <a:endParaRPr lang="en-GB" sz="2000" b="0" dirty="0">
              <a:latin typeface="Courier New" panose="02070309020205020404" pitchFamily="49" charset="0"/>
              <a:ea typeface="Arial Unicode MS" panose="020B0604020202020204" pitchFamily="34" charset="-128"/>
              <a:cs typeface="Courier New" panose="02070309020205020404" pitchFamily="49" charset="0"/>
            </a:endParaRPr>
          </a:p>
          <a:p>
            <a:r>
              <a:rPr lang="en-GB" sz="2000" b="1" dirty="0">
                <a:latin typeface="Courier New" panose="02070309020205020404" pitchFamily="49" charset="0"/>
                <a:ea typeface="Arial Unicode MS" panose="020B0604020202020204" pitchFamily="34" charset="-128"/>
                <a:cs typeface="Courier New" panose="02070309020205020404" pitchFamily="49" charset="0"/>
              </a:rPr>
              <a:t>for</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 0;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&lt; N;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p>
          <a:p>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p[i</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malloc</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M *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sizeof(</a:t>
            </a:r>
            <a:r>
              <a:rPr lang="en-GB" sz="2000"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p>
          <a:p>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p>
        </p:txBody>
      </p:sp>
      <p:graphicFrame>
        <p:nvGraphicFramePr>
          <p:cNvPr id="9" name="Table 8"/>
          <p:cNvGraphicFramePr>
            <a:graphicFrameLocks noGrp="1"/>
          </p:cNvGraphicFramePr>
          <p:nvPr>
            <p:extLst>
              <p:ext uri="{D42A27DB-BD31-4B8C-83A1-F6EECF244321}">
                <p14:modId xmlns:p14="http://schemas.microsoft.com/office/powerpoint/2010/main" val="2155270826"/>
              </p:ext>
            </p:extLst>
          </p:nvPr>
        </p:nvGraphicFramePr>
        <p:xfrm>
          <a:off x="640080" y="5943600"/>
          <a:ext cx="5943600" cy="54864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274320">
                  <a:extLst>
                    <a:ext uri="{9D8B030D-6E8A-4147-A177-3AD203B41FA5}">
                      <a16:colId xmlns:a16="http://schemas.microsoft.com/office/drawing/2014/main" val="20005"/>
                    </a:ext>
                  </a:extLst>
                </a:gridCol>
                <a:gridCol w="274320">
                  <a:extLst>
                    <a:ext uri="{9D8B030D-6E8A-4147-A177-3AD203B41FA5}">
                      <a16:colId xmlns:a16="http://schemas.microsoft.com/office/drawing/2014/main" val="20006"/>
                    </a:ext>
                  </a:extLst>
                </a:gridCol>
                <a:gridCol w="2194560">
                  <a:extLst>
                    <a:ext uri="{9D8B030D-6E8A-4147-A177-3AD203B41FA5}">
                      <a16:colId xmlns:a16="http://schemas.microsoft.com/office/drawing/2014/main" val="20007"/>
                    </a:ext>
                  </a:extLst>
                </a:gridCol>
              </a:tblGrid>
              <a:tr h="182880">
                <a:tc>
                  <a:txBody>
                    <a:bodyPr/>
                    <a:lstStyle/>
                    <a:p>
                      <a:r>
                        <a:rPr lang="en-US" b="1" dirty="0">
                          <a:latin typeface="Calibri" panose="020F0502020204030204" pitchFamily="34" charset="0"/>
                          <a:cs typeface="Calibri" panose="020F0502020204030204" pitchFamily="34" charset="0"/>
                        </a:rPr>
                        <a:t>Error </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err="1">
                          <a:latin typeface="Calibri" panose="020F0502020204030204" pitchFamily="34" charset="0"/>
                          <a:cs typeface="Calibri" panose="020F0502020204030204" pitchFamily="34" charset="0"/>
                        </a:rPr>
                        <a:t>Prog</a:t>
                      </a:r>
                      <a:r>
                        <a:rPr lang="en-US" b="1" dirty="0">
                          <a:latin typeface="Calibri" panose="020F0502020204030204" pitchFamily="34" charset="0"/>
                          <a:cs typeface="Calibri" panose="020F0502020204030204" pitchFamily="34" charset="0"/>
                        </a:rPr>
                        <a:t> stop</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Fix:</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2880">
                <a:tc>
                  <a:txBody>
                    <a:bodyPr/>
                    <a:lstStyle/>
                    <a:p>
                      <a:r>
                        <a:rPr lang="en-US" b="1" dirty="0">
                          <a:latin typeface="Calibri" panose="020F0502020204030204" pitchFamily="34" charset="0"/>
                          <a:cs typeface="Calibri" panose="020F0502020204030204" pitchFamily="34" charset="0"/>
                        </a:rPr>
                        <a:t>Type: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latin typeface="Calibri" panose="020F0502020204030204" pitchFamily="34" charset="0"/>
                        <a:cs typeface="Calibri" panose="020F050202020403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76232782"/>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custDataLst>
              <p:tags r:id="rId1"/>
            </p:custDataLst>
          </p:nvPr>
        </p:nvSpPr>
        <p:spPr>
          <a:ln/>
        </p:spPr>
        <p:txBody>
          <a:bodyPr/>
          <a:lstStyle/>
          <a:p>
            <a:r>
              <a:rPr lang="en-GB" dirty="0"/>
              <a:t>Find That Bug! </a:t>
            </a:r>
          </a:p>
        </p:txBody>
      </p:sp>
      <p:sp>
        <p:nvSpPr>
          <p:cNvPr id="2" name="Content Placeholder 1"/>
          <p:cNvSpPr>
            <a:spLocks noGrp="1"/>
          </p:cNvSpPr>
          <p:nvPr>
            <p:ph idx="1"/>
          </p:nvPr>
        </p:nvSpPr>
        <p:spPr>
          <a:xfrm>
            <a:off x="396875" y="1371600"/>
            <a:ext cx="8366125" cy="4972050"/>
          </a:xfrm>
        </p:spPr>
        <p:txBody>
          <a:bodyPr/>
          <a:lstStyle/>
          <a:p>
            <a:endParaRPr lang="en-US" dirty="0"/>
          </a:p>
          <a:p>
            <a:endParaRPr lang="en-US" dirty="0"/>
          </a:p>
          <a:p>
            <a:endParaRPr lang="en-US" dirty="0"/>
          </a:p>
          <a:p>
            <a:endParaRPr lang="en-US" dirty="0"/>
          </a:p>
          <a:p>
            <a:endParaRPr lang="en-US" dirty="0"/>
          </a:p>
          <a:p>
            <a:pPr lvl="2"/>
            <a:endParaRPr lang="en-US" dirty="0"/>
          </a:p>
          <a:p>
            <a:pPr lvl="2"/>
            <a:endParaRPr lang="en-US" dirty="0"/>
          </a:p>
          <a:p>
            <a:pPr lvl="2"/>
            <a:r>
              <a:rPr lang="en-US" dirty="0">
                <a:latin typeface="Courier New" panose="02070309020205020404" pitchFamily="49" charset="0"/>
                <a:cs typeface="Courier New" panose="02070309020205020404" pitchFamily="49" charset="0"/>
              </a:rPr>
              <a:t>A</a:t>
            </a:r>
            <a:r>
              <a:rPr lang="en-US" dirty="0"/>
              <a:t> is </a:t>
            </a:r>
            <a:r>
              <a:rPr lang="en-US" dirty="0" err="1">
                <a:latin typeface="Courier New" panose="02070309020205020404" pitchFamily="49" charset="0"/>
                <a:cs typeface="Courier New" panose="02070309020205020404" pitchFamily="49" charset="0"/>
              </a:rPr>
              <a:t>N</a:t>
            </a:r>
            <a:r>
              <a:rPr lang="en-US" dirty="0" err="1"/>
              <a:t>x</a:t>
            </a:r>
            <a:r>
              <a:rPr lang="en-US" dirty="0" err="1">
                <a:latin typeface="Courier New" panose="02070309020205020404" pitchFamily="49" charset="0"/>
                <a:cs typeface="Courier New" panose="02070309020205020404" pitchFamily="49" charset="0"/>
              </a:rPr>
              <a:t>N</a:t>
            </a:r>
            <a:r>
              <a:rPr lang="en-US" dirty="0"/>
              <a:t> matrix, </a:t>
            </a:r>
            <a:r>
              <a:rPr lang="en-US" dirty="0">
                <a:latin typeface="Courier New" panose="02070309020205020404" pitchFamily="49" charset="0"/>
                <a:cs typeface="Courier New" panose="02070309020205020404" pitchFamily="49" charset="0"/>
              </a:rPr>
              <a:t>x</a:t>
            </a:r>
            <a:r>
              <a:rPr lang="en-US" dirty="0"/>
              <a:t> is </a:t>
            </a:r>
            <a:r>
              <a:rPr lang="en-US" dirty="0">
                <a:latin typeface="Courier New" panose="02070309020205020404" pitchFamily="49" charset="0"/>
                <a:cs typeface="Courier New" panose="02070309020205020404" pitchFamily="49" charset="0"/>
              </a:rPr>
              <a:t>N</a:t>
            </a:r>
            <a:r>
              <a:rPr lang="en-US" dirty="0"/>
              <a:t>-sized vector (so product is vector of size </a:t>
            </a:r>
            <a:r>
              <a:rPr lang="en-US" dirty="0">
                <a:latin typeface="Courier New" panose="02070309020205020404" pitchFamily="49" charset="0"/>
                <a:cs typeface="Courier New" panose="02070309020205020404" pitchFamily="49" charset="0"/>
              </a:rPr>
              <a:t>N</a:t>
            </a:r>
            <a:r>
              <a:rPr lang="en-US" dirty="0"/>
              <a:t>)</a:t>
            </a:r>
          </a:p>
          <a:p>
            <a:pPr lvl="2"/>
            <a:r>
              <a:rPr lang="en-US" dirty="0">
                <a:latin typeface="Courier New" panose="02070309020205020404" pitchFamily="49" charset="0"/>
                <a:cs typeface="Courier New" panose="02070309020205020404" pitchFamily="49" charset="0"/>
              </a:rPr>
              <a:t>N</a:t>
            </a:r>
            <a:r>
              <a:rPr lang="en-US" dirty="0"/>
              <a:t> defined elsewhere (</a:t>
            </a:r>
            <a:r>
              <a:rPr lang="en-US" dirty="0">
                <a:latin typeface="Courier New" panose="02070309020205020404" pitchFamily="49" charset="0"/>
                <a:cs typeface="Courier New" panose="02070309020205020404" pitchFamily="49" charset="0"/>
              </a:rPr>
              <a:t>#define</a:t>
            </a:r>
            <a:r>
              <a:rPr lang="en-US" dirty="0"/>
              <a:t>)</a:t>
            </a:r>
          </a:p>
        </p:txBody>
      </p:sp>
      <p:sp>
        <p:nvSpPr>
          <p:cNvPr id="6" name="Slide Number Placeholder 5"/>
          <p:cNvSpPr>
            <a:spLocks noGrp="1"/>
          </p:cNvSpPr>
          <p:nvPr>
            <p:ph type="sldNum" sz="quarter" idx="10"/>
            <p:custDataLst>
              <p:tags r:id="rId2"/>
            </p:custDataLst>
          </p:nvPr>
        </p:nvSpPr>
        <p:spPr/>
        <p:txBody>
          <a:bodyPr/>
          <a:lstStyle/>
          <a:p>
            <a:fld id="{7CBE8339-D2AD-46DC-A898-FD1E949067F0}" type="slidenum">
              <a:rPr lang="en-US" smtClean="0"/>
              <a:pPr/>
              <a:t>38</a:t>
            </a:fld>
            <a:endParaRPr lang="en-US"/>
          </a:p>
        </p:txBody>
      </p:sp>
      <p:sp>
        <p:nvSpPr>
          <p:cNvPr id="29699" name="Text Box 3"/>
          <p:cNvSpPr txBox="1">
            <a:spLocks noChangeArrowheads="1"/>
          </p:cNvSpPr>
          <p:nvPr>
            <p:custDataLst>
              <p:tags r:id="rId3"/>
            </p:custDataLst>
          </p:nvPr>
        </p:nvSpPr>
        <p:spPr bwMode="auto">
          <a:xfrm>
            <a:off x="914400" y="1371600"/>
            <a:ext cx="6109663" cy="3141502"/>
          </a:xfrm>
          <a:prstGeom prst="rect">
            <a:avLst/>
          </a:prstGeom>
          <a:solidFill>
            <a:schemeClr val="bg1">
              <a:lumMod val="95000"/>
            </a:schemeClr>
          </a:solidFill>
          <a:ln w="12700">
            <a:solidFill>
              <a:schemeClr val="tx1"/>
            </a:solidFill>
            <a:miter lim="800000"/>
            <a:headEnd/>
            <a:tailEnd/>
          </a:ln>
          <a:effectLst/>
        </p:spPr>
        <p:txBody>
          <a:bodyPr wrap="none" lIns="90000" tIns="46800" rIns="90000" bIns="46800">
            <a:spAutoFit/>
          </a:bodyPr>
          <a:lstStyle/>
          <a:p>
            <a:r>
              <a:rPr lang="en-GB"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return y = </a:t>
            </a:r>
            <a:r>
              <a:rPr lang="en-GB" b="1" i="1" dirty="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Ax</a:t>
            </a:r>
            <a:r>
              <a:rPr lang="en-GB"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a:t>
            </a:r>
          </a:p>
          <a:p>
            <a:r>
              <a:rPr lang="en-GB"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b="1"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err="1">
                <a:latin typeface="Courier New" panose="02070309020205020404" pitchFamily="49" charset="0"/>
                <a:ea typeface="Arial Unicode MS" panose="020B0604020202020204" pitchFamily="34" charset="-128"/>
                <a:cs typeface="Courier New" panose="02070309020205020404" pitchFamily="49" charset="0"/>
              </a:rPr>
              <a:t>matvec</a:t>
            </a:r>
            <a:r>
              <a:rPr lang="en-GB" b="0" dirty="0">
                <a:latin typeface="Courier New" panose="02070309020205020404" pitchFamily="49" charset="0"/>
                <a:ea typeface="Arial Unicode MS" panose="020B0604020202020204" pitchFamily="34" charset="-128"/>
                <a:cs typeface="Courier New" panose="02070309020205020404" pitchFamily="49" charset="0"/>
              </a:rPr>
              <a:t>(</a:t>
            </a:r>
            <a:r>
              <a:rPr lang="en-GB"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b="1"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a:latin typeface="Courier New" panose="02070309020205020404" pitchFamily="49" charset="0"/>
                <a:ea typeface="Arial Unicode MS" panose="020B0604020202020204" pitchFamily="34" charset="-128"/>
                <a:cs typeface="Courier New" panose="02070309020205020404" pitchFamily="49" charset="0"/>
              </a:rPr>
              <a:t>A, </a:t>
            </a:r>
            <a:r>
              <a:rPr lang="en-GB"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b="1"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a:latin typeface="Courier New" panose="02070309020205020404" pitchFamily="49" charset="0"/>
                <a:ea typeface="Arial Unicode MS" panose="020B0604020202020204" pitchFamily="34" charset="-128"/>
                <a:cs typeface="Courier New" panose="02070309020205020404" pitchFamily="49" charset="0"/>
              </a:rPr>
              <a:t>x) { </a:t>
            </a:r>
          </a:p>
          <a:p>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b="1"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a:latin typeface="Courier New" panose="02070309020205020404" pitchFamily="49" charset="0"/>
                <a:ea typeface="Arial Unicode MS" panose="020B0604020202020204" pitchFamily="34" charset="-128"/>
                <a:cs typeface="Courier New" panose="02070309020205020404" pitchFamily="49" charset="0"/>
              </a:rPr>
              <a:t>y = (</a:t>
            </a:r>
            <a:r>
              <a:rPr lang="en-GB" b="1" dirty="0">
                <a:latin typeface="Courier New" panose="02070309020205020404" pitchFamily="49" charset="0"/>
                <a:ea typeface="Arial Unicode MS" panose="020B0604020202020204" pitchFamily="34" charset="-128"/>
                <a:cs typeface="Courier New" panose="02070309020205020404" pitchFamily="49" charset="0"/>
              </a:rPr>
              <a:t>int *</a:t>
            </a:r>
            <a:r>
              <a:rPr lang="en-GB" b="0" dirty="0">
                <a:latin typeface="Courier New" panose="02070309020205020404" pitchFamily="49" charset="0"/>
                <a:ea typeface="Arial Unicode MS" panose="020B0604020202020204" pitchFamily="34" charset="-128"/>
                <a:cs typeface="Courier New" panose="02070309020205020404" pitchFamily="49" charset="0"/>
              </a:rPr>
              <a:t>)</a:t>
            </a:r>
            <a:r>
              <a:rPr lang="en-GB" b="0" dirty="0" err="1">
                <a:latin typeface="Courier New" panose="02070309020205020404" pitchFamily="49" charset="0"/>
                <a:ea typeface="Arial Unicode MS" panose="020B0604020202020204" pitchFamily="34" charset="-128"/>
                <a:cs typeface="Courier New" panose="02070309020205020404" pitchFamily="49" charset="0"/>
              </a:rPr>
              <a:t>malloc</a:t>
            </a:r>
            <a:r>
              <a:rPr lang="en-GB" b="0" dirty="0">
                <a:latin typeface="Courier New" panose="02070309020205020404" pitchFamily="49" charset="0"/>
                <a:ea typeface="Arial Unicode MS" panose="020B0604020202020204" pitchFamily="34" charset="-128"/>
                <a:cs typeface="Courier New" panose="02070309020205020404" pitchFamily="49" charset="0"/>
              </a:rPr>
              <a:t>( N*</a:t>
            </a:r>
            <a:r>
              <a:rPr lang="en-GB" b="0" dirty="0" err="1">
                <a:latin typeface="Courier New" panose="02070309020205020404" pitchFamily="49" charset="0"/>
                <a:ea typeface="Arial Unicode MS" panose="020B0604020202020204" pitchFamily="34" charset="-128"/>
                <a:cs typeface="Courier New" panose="02070309020205020404" pitchFamily="49" charset="0"/>
              </a:rPr>
              <a:t>sizeof</a:t>
            </a:r>
            <a:r>
              <a:rPr lang="en-GB" b="0" dirty="0">
                <a:latin typeface="Courier New" panose="02070309020205020404" pitchFamily="49" charset="0"/>
                <a:ea typeface="Arial Unicode MS" panose="020B0604020202020204" pitchFamily="34" charset="-128"/>
                <a:cs typeface="Courier New" panose="02070309020205020404" pitchFamily="49" charset="0"/>
              </a:rPr>
              <a:t>(</a:t>
            </a:r>
            <a:r>
              <a:rPr lang="en-GB"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b="0" dirty="0">
                <a:latin typeface="Courier New" panose="02070309020205020404" pitchFamily="49" charset="0"/>
                <a:ea typeface="Arial Unicode MS" panose="020B0604020202020204" pitchFamily="34" charset="-128"/>
                <a:cs typeface="Courier New" panose="02070309020205020404" pitchFamily="49" charset="0"/>
              </a:rPr>
              <a:t>) );</a:t>
            </a:r>
          </a:p>
          <a:p>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err="1">
                <a:latin typeface="Courier New" panose="02070309020205020404" pitchFamily="49" charset="0"/>
                <a:ea typeface="Arial Unicode MS" panose="020B0604020202020204" pitchFamily="34" charset="-128"/>
                <a:cs typeface="Courier New" panose="02070309020205020404" pitchFamily="49" charset="0"/>
              </a:rPr>
              <a:t>i</a:t>
            </a:r>
            <a:r>
              <a:rPr lang="en-GB" b="0" dirty="0">
                <a:latin typeface="Courier New" panose="02070309020205020404" pitchFamily="49" charset="0"/>
                <a:ea typeface="Arial Unicode MS" panose="020B0604020202020204" pitchFamily="34" charset="-128"/>
                <a:cs typeface="Courier New" panose="02070309020205020404" pitchFamily="49" charset="0"/>
              </a:rPr>
              <a:t>, j;</a:t>
            </a:r>
          </a:p>
          <a:p>
            <a:endParaRPr lang="en-GB" b="0" dirty="0">
              <a:latin typeface="Courier New" panose="02070309020205020404" pitchFamily="49" charset="0"/>
              <a:ea typeface="Arial Unicode MS" panose="020B0604020202020204" pitchFamily="34" charset="-128"/>
              <a:cs typeface="Courier New" panose="02070309020205020404" pitchFamily="49" charset="0"/>
            </a:endParaRPr>
          </a:p>
          <a:p>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1" dirty="0">
                <a:latin typeface="Courier New" panose="02070309020205020404" pitchFamily="49" charset="0"/>
                <a:ea typeface="Arial Unicode MS" panose="020B0604020202020204" pitchFamily="34" charset="-128"/>
                <a:cs typeface="Courier New" panose="02070309020205020404" pitchFamily="49" charset="0"/>
              </a:rPr>
              <a:t>for</a:t>
            </a: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err="1">
                <a:latin typeface="Courier New" panose="02070309020205020404" pitchFamily="49" charset="0"/>
                <a:ea typeface="Arial Unicode MS" panose="020B0604020202020204" pitchFamily="34" charset="-128"/>
                <a:cs typeface="Courier New" panose="02070309020205020404" pitchFamily="49" charset="0"/>
              </a:rPr>
              <a:t>i</a:t>
            </a:r>
            <a:r>
              <a:rPr lang="en-GB" b="0" dirty="0">
                <a:latin typeface="Courier New" panose="02070309020205020404" pitchFamily="49" charset="0"/>
                <a:ea typeface="Arial Unicode MS" panose="020B0604020202020204" pitchFamily="34" charset="-128"/>
                <a:cs typeface="Courier New" panose="02070309020205020404" pitchFamily="49" charset="0"/>
              </a:rPr>
              <a:t> = 0; </a:t>
            </a:r>
            <a:r>
              <a:rPr lang="en-GB" b="0" dirty="0" err="1">
                <a:latin typeface="Courier New" panose="02070309020205020404" pitchFamily="49" charset="0"/>
                <a:ea typeface="Arial Unicode MS" panose="020B0604020202020204" pitchFamily="34" charset="-128"/>
                <a:cs typeface="Courier New" panose="02070309020205020404" pitchFamily="49" charset="0"/>
              </a:rPr>
              <a:t>i</a:t>
            </a:r>
            <a:r>
              <a:rPr lang="en-GB" b="0" dirty="0">
                <a:latin typeface="Courier New" panose="02070309020205020404" pitchFamily="49" charset="0"/>
                <a:ea typeface="Arial Unicode MS" panose="020B0604020202020204" pitchFamily="34" charset="-128"/>
                <a:cs typeface="Courier New" panose="02070309020205020404" pitchFamily="49" charset="0"/>
              </a:rPr>
              <a:t> &lt; N; </a:t>
            </a:r>
            <a:r>
              <a:rPr lang="en-GB" b="0" dirty="0" err="1">
                <a:latin typeface="Courier New" panose="02070309020205020404" pitchFamily="49" charset="0"/>
                <a:ea typeface="Arial Unicode MS" panose="020B0604020202020204" pitchFamily="34" charset="-128"/>
                <a:cs typeface="Courier New" panose="02070309020205020404" pitchFamily="49" charset="0"/>
              </a:rPr>
              <a:t>i</a:t>
            </a:r>
            <a:r>
              <a:rPr lang="en-GB" b="0" dirty="0">
                <a:latin typeface="Courier New" panose="02070309020205020404" pitchFamily="49" charset="0"/>
                <a:ea typeface="Arial Unicode MS" panose="020B0604020202020204" pitchFamily="34" charset="-128"/>
                <a:cs typeface="Courier New" panose="02070309020205020404" pitchFamily="49" charset="0"/>
              </a:rPr>
              <a:t>++)</a:t>
            </a:r>
          </a:p>
          <a:p>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1" dirty="0">
                <a:latin typeface="Courier New" panose="02070309020205020404" pitchFamily="49" charset="0"/>
                <a:ea typeface="Arial Unicode MS" panose="020B0604020202020204" pitchFamily="34" charset="-128"/>
                <a:cs typeface="Courier New" panose="02070309020205020404" pitchFamily="49" charset="0"/>
              </a:rPr>
              <a:t>for</a:t>
            </a:r>
            <a:r>
              <a:rPr lang="en-GB" b="0" dirty="0">
                <a:latin typeface="Courier New" panose="02070309020205020404" pitchFamily="49" charset="0"/>
                <a:ea typeface="Arial Unicode MS" panose="020B0604020202020204" pitchFamily="34" charset="-128"/>
                <a:cs typeface="Courier New" panose="02070309020205020404" pitchFamily="49" charset="0"/>
              </a:rPr>
              <a:t> (j = 0; j &lt; N; </a:t>
            </a:r>
            <a:r>
              <a:rPr lang="en-GB" b="0" dirty="0" err="1">
                <a:latin typeface="Courier New" panose="02070309020205020404" pitchFamily="49" charset="0"/>
                <a:ea typeface="Arial Unicode MS" panose="020B0604020202020204" pitchFamily="34" charset="-128"/>
                <a:cs typeface="Courier New" panose="02070309020205020404" pitchFamily="49" charset="0"/>
              </a:rPr>
              <a:t>j++</a:t>
            </a:r>
            <a:r>
              <a:rPr lang="en-GB" b="0" dirty="0">
                <a:latin typeface="Courier New" panose="02070309020205020404" pitchFamily="49" charset="0"/>
                <a:ea typeface="Arial Unicode MS" panose="020B0604020202020204" pitchFamily="34" charset="-128"/>
                <a:cs typeface="Courier New" panose="02070309020205020404" pitchFamily="49" charset="0"/>
              </a:rPr>
              <a:t>)</a:t>
            </a:r>
          </a:p>
          <a:p>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err="1">
                <a:latin typeface="Courier New" panose="02070309020205020404" pitchFamily="49" charset="0"/>
                <a:ea typeface="Arial Unicode MS" panose="020B0604020202020204" pitchFamily="34" charset="-128"/>
                <a:cs typeface="Courier New" panose="02070309020205020404" pitchFamily="49" charset="0"/>
              </a:rPr>
              <a:t>y[i</a:t>
            </a:r>
            <a:r>
              <a:rPr lang="en-GB" b="0" dirty="0">
                <a:latin typeface="Courier New" panose="02070309020205020404" pitchFamily="49" charset="0"/>
                <a:ea typeface="Arial Unicode MS" panose="020B0604020202020204" pitchFamily="34" charset="-128"/>
                <a:cs typeface="Courier New" panose="02070309020205020404" pitchFamily="49" charset="0"/>
              </a:rPr>
              <a:t>] += </a:t>
            </a:r>
            <a:r>
              <a:rPr lang="en-GB" b="0" dirty="0" err="1">
                <a:latin typeface="Courier New" panose="02070309020205020404" pitchFamily="49" charset="0"/>
                <a:ea typeface="Arial Unicode MS" panose="020B0604020202020204" pitchFamily="34" charset="-128"/>
                <a:cs typeface="Courier New" panose="02070309020205020404" pitchFamily="49" charset="0"/>
              </a:rPr>
              <a:t>A[i][j</a:t>
            </a:r>
            <a:r>
              <a:rPr lang="en-GB" b="0" dirty="0">
                <a:latin typeface="Courier New" panose="02070309020205020404" pitchFamily="49" charset="0"/>
                <a:ea typeface="Arial Unicode MS" panose="020B0604020202020204" pitchFamily="34" charset="-128"/>
                <a:cs typeface="Courier New" panose="02070309020205020404" pitchFamily="49" charset="0"/>
              </a:rPr>
              <a:t>] * </a:t>
            </a:r>
            <a:r>
              <a:rPr lang="en-GB" b="0" dirty="0" err="1">
                <a:latin typeface="Courier New" panose="02070309020205020404" pitchFamily="49" charset="0"/>
                <a:ea typeface="Arial Unicode MS" panose="020B0604020202020204" pitchFamily="34" charset="-128"/>
                <a:cs typeface="Courier New" panose="02070309020205020404" pitchFamily="49" charset="0"/>
              </a:rPr>
              <a:t>x[j</a:t>
            </a:r>
            <a:r>
              <a:rPr lang="en-GB" b="0" dirty="0">
                <a:latin typeface="Courier New" panose="02070309020205020404" pitchFamily="49" charset="0"/>
                <a:ea typeface="Arial Unicode MS" panose="020B0604020202020204" pitchFamily="34" charset="-128"/>
                <a:cs typeface="Courier New" panose="02070309020205020404" pitchFamily="49" charset="0"/>
              </a:rPr>
              <a:t>];</a:t>
            </a:r>
          </a:p>
          <a:p>
            <a:endParaRPr lang="en-GB" b="1" dirty="0">
              <a:latin typeface="Courier New" panose="02070309020205020404" pitchFamily="49" charset="0"/>
              <a:ea typeface="Arial Unicode MS" panose="020B0604020202020204" pitchFamily="34" charset="-128"/>
              <a:cs typeface="Courier New" panose="02070309020205020404" pitchFamily="49" charset="0"/>
            </a:endParaRPr>
          </a:p>
          <a:p>
            <a:r>
              <a:rPr lang="en-GB" b="1" dirty="0">
                <a:latin typeface="Courier New" panose="02070309020205020404" pitchFamily="49" charset="0"/>
                <a:ea typeface="Arial Unicode MS" panose="020B0604020202020204" pitchFamily="34" charset="-128"/>
                <a:cs typeface="Courier New" panose="02070309020205020404" pitchFamily="49" charset="0"/>
              </a:rPr>
              <a:t>   return</a:t>
            </a:r>
            <a:r>
              <a:rPr lang="en-GB" b="0" dirty="0">
                <a:latin typeface="Courier New" panose="02070309020205020404" pitchFamily="49" charset="0"/>
                <a:ea typeface="Arial Unicode MS" panose="020B0604020202020204" pitchFamily="34" charset="-128"/>
                <a:cs typeface="Courier New" panose="02070309020205020404" pitchFamily="49" charset="0"/>
              </a:rPr>
              <a:t> y;</a:t>
            </a:r>
          </a:p>
          <a:p>
            <a:r>
              <a:rPr lang="en-GB" b="0" dirty="0">
                <a:latin typeface="Courier New" panose="02070309020205020404" pitchFamily="49" charset="0"/>
                <a:ea typeface="Arial Unicode MS" panose="020B0604020202020204" pitchFamily="34" charset="-128"/>
                <a:cs typeface="Courier New" panose="02070309020205020404" pitchFamily="49" charset="0"/>
              </a:rPr>
              <a:t>}</a:t>
            </a:r>
          </a:p>
        </p:txBody>
      </p:sp>
      <p:graphicFrame>
        <p:nvGraphicFramePr>
          <p:cNvPr id="9" name="Table 8"/>
          <p:cNvGraphicFramePr>
            <a:graphicFrameLocks noGrp="1"/>
          </p:cNvGraphicFramePr>
          <p:nvPr>
            <p:extLst>
              <p:ext uri="{D42A27DB-BD31-4B8C-83A1-F6EECF244321}">
                <p14:modId xmlns:p14="http://schemas.microsoft.com/office/powerpoint/2010/main" val="3704879834"/>
              </p:ext>
            </p:extLst>
          </p:nvPr>
        </p:nvGraphicFramePr>
        <p:xfrm>
          <a:off x="640080" y="5943600"/>
          <a:ext cx="5943600" cy="54864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274320">
                  <a:extLst>
                    <a:ext uri="{9D8B030D-6E8A-4147-A177-3AD203B41FA5}">
                      <a16:colId xmlns:a16="http://schemas.microsoft.com/office/drawing/2014/main" val="20005"/>
                    </a:ext>
                  </a:extLst>
                </a:gridCol>
                <a:gridCol w="274320">
                  <a:extLst>
                    <a:ext uri="{9D8B030D-6E8A-4147-A177-3AD203B41FA5}">
                      <a16:colId xmlns:a16="http://schemas.microsoft.com/office/drawing/2014/main" val="20006"/>
                    </a:ext>
                  </a:extLst>
                </a:gridCol>
                <a:gridCol w="2194560">
                  <a:extLst>
                    <a:ext uri="{9D8B030D-6E8A-4147-A177-3AD203B41FA5}">
                      <a16:colId xmlns:a16="http://schemas.microsoft.com/office/drawing/2014/main" val="20007"/>
                    </a:ext>
                  </a:extLst>
                </a:gridCol>
              </a:tblGrid>
              <a:tr h="182880">
                <a:tc>
                  <a:txBody>
                    <a:bodyPr/>
                    <a:lstStyle/>
                    <a:p>
                      <a:r>
                        <a:rPr lang="en-US" b="1" dirty="0">
                          <a:latin typeface="Calibri" panose="020F0502020204030204" pitchFamily="34" charset="0"/>
                          <a:cs typeface="Calibri" panose="020F0502020204030204" pitchFamily="34" charset="0"/>
                        </a:rPr>
                        <a:t>Error </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err="1">
                          <a:latin typeface="Calibri" panose="020F0502020204030204" pitchFamily="34" charset="0"/>
                          <a:cs typeface="Calibri" panose="020F0502020204030204" pitchFamily="34" charset="0"/>
                        </a:rPr>
                        <a:t>Prog</a:t>
                      </a:r>
                      <a:r>
                        <a:rPr lang="en-US" b="1" dirty="0">
                          <a:latin typeface="Calibri" panose="020F0502020204030204" pitchFamily="34" charset="0"/>
                          <a:cs typeface="Calibri" panose="020F0502020204030204" pitchFamily="34" charset="0"/>
                        </a:rPr>
                        <a:t> stop</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Fix:</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2880">
                <a:tc>
                  <a:txBody>
                    <a:bodyPr/>
                    <a:lstStyle/>
                    <a:p>
                      <a:r>
                        <a:rPr lang="en-US" b="1" dirty="0">
                          <a:latin typeface="Calibri" panose="020F0502020204030204" pitchFamily="34" charset="0"/>
                          <a:cs typeface="Calibri" panose="020F0502020204030204" pitchFamily="34" charset="0"/>
                        </a:rPr>
                        <a:t>Type: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latin typeface="Calibri" panose="020F0502020204030204" pitchFamily="34" charset="0"/>
                        <a:cs typeface="Calibri" panose="020F050202020403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66313324"/>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custDataLst>
              <p:tags r:id="rId1"/>
            </p:custDataLst>
          </p:nvPr>
        </p:nvSpPr>
        <p:spPr>
          <a:ln/>
        </p:spPr>
        <p:txBody>
          <a:bodyPr/>
          <a:lstStyle/>
          <a:p>
            <a:r>
              <a:rPr lang="en-GB" dirty="0"/>
              <a:t>Find That Bug!</a:t>
            </a:r>
          </a:p>
        </p:txBody>
      </p:sp>
      <p:sp>
        <p:nvSpPr>
          <p:cNvPr id="28674" name="Rectangle 2"/>
          <p:cNvSpPr>
            <a:spLocks noGrp="1" noChangeArrowheads="1"/>
          </p:cNvSpPr>
          <p:nvPr>
            <p:ph idx="1"/>
            <p:custDataLst>
              <p:tags r:id="rId2"/>
            </p:custDataLst>
          </p:nvPr>
        </p:nvSpPr>
        <p:spPr>
          <a:xfrm>
            <a:off x="396875" y="1362075"/>
            <a:ext cx="8366125" cy="914400"/>
          </a:xfrm>
          <a:ln/>
        </p:spPr>
        <p:txBody>
          <a:bodyPr/>
          <a:lstStyle/>
          <a:p>
            <a:r>
              <a:rPr lang="en-GB" sz="2400" dirty="0"/>
              <a:t>The classic </a:t>
            </a:r>
            <a:r>
              <a:rPr lang="en-GB" sz="2400" dirty="0" err="1">
                <a:latin typeface="Courier New" panose="02070309020205020404" pitchFamily="49" charset="0"/>
                <a:cs typeface="Courier New" panose="02070309020205020404" pitchFamily="49" charset="0"/>
              </a:rPr>
              <a:t>scanf</a:t>
            </a:r>
            <a:r>
              <a:rPr lang="en-GB" sz="2400" dirty="0"/>
              <a:t> bug</a:t>
            </a:r>
          </a:p>
          <a:p>
            <a:pPr lvl="1"/>
            <a:r>
              <a:rPr lang="en-GB" sz="2000" b="1" dirty="0" err="1">
                <a:latin typeface="Courier New" panose="02070309020205020404" pitchFamily="49" charset="0"/>
                <a:cs typeface="Courier New" panose="02070309020205020404" pitchFamily="49" charset="0"/>
              </a:rPr>
              <a:t>int</a:t>
            </a:r>
            <a:r>
              <a:rPr lang="en-GB" sz="2000" dirty="0">
                <a:latin typeface="Courier New" panose="02070309020205020404" pitchFamily="49" charset="0"/>
                <a:cs typeface="Courier New" panose="02070309020205020404" pitchFamily="49" charset="0"/>
              </a:rPr>
              <a:t> </a:t>
            </a:r>
            <a:r>
              <a:rPr lang="en-GB" sz="2000" dirty="0" err="1">
                <a:latin typeface="Courier New" panose="02070309020205020404" pitchFamily="49" charset="0"/>
                <a:cs typeface="Courier New" panose="02070309020205020404" pitchFamily="49" charset="0"/>
              </a:rPr>
              <a:t>scanf</a:t>
            </a:r>
            <a:r>
              <a:rPr lang="en-GB" sz="2000" dirty="0">
                <a:latin typeface="Courier New" panose="02070309020205020404" pitchFamily="49" charset="0"/>
                <a:cs typeface="Courier New" panose="02070309020205020404" pitchFamily="49" charset="0"/>
              </a:rPr>
              <a:t>(</a:t>
            </a:r>
            <a:r>
              <a:rPr lang="en-GB" sz="2000" b="1" dirty="0" err="1">
                <a:latin typeface="Courier New" panose="02070309020205020404" pitchFamily="49" charset="0"/>
                <a:cs typeface="Courier New" panose="02070309020205020404" pitchFamily="49" charset="0"/>
              </a:rPr>
              <a:t>const</a:t>
            </a:r>
            <a:r>
              <a:rPr lang="en-GB" sz="2000" b="1" dirty="0">
                <a:latin typeface="Courier New" panose="02070309020205020404" pitchFamily="49" charset="0"/>
                <a:cs typeface="Courier New" panose="02070309020205020404" pitchFamily="49" charset="0"/>
              </a:rPr>
              <a:t> char *</a:t>
            </a:r>
            <a:r>
              <a:rPr lang="en-GB" sz="2000" dirty="0">
                <a:latin typeface="Courier New" panose="02070309020205020404" pitchFamily="49" charset="0"/>
                <a:cs typeface="Courier New" panose="02070309020205020404" pitchFamily="49" charset="0"/>
              </a:rPr>
              <a:t>format)</a:t>
            </a:r>
          </a:p>
          <a:p>
            <a:endParaRPr lang="en-GB" sz="2400" dirty="0"/>
          </a:p>
          <a:p>
            <a:endParaRPr lang="en-GB" sz="2400" dirty="0"/>
          </a:p>
          <a:p>
            <a:endParaRPr lang="en-GB" sz="2400" dirty="0"/>
          </a:p>
        </p:txBody>
      </p:sp>
      <p:sp>
        <p:nvSpPr>
          <p:cNvPr id="6" name="Slide Number Placeholder 5"/>
          <p:cNvSpPr>
            <a:spLocks noGrp="1"/>
          </p:cNvSpPr>
          <p:nvPr>
            <p:ph type="sldNum" sz="quarter" idx="10"/>
            <p:custDataLst>
              <p:tags r:id="rId3"/>
            </p:custDataLst>
          </p:nvPr>
        </p:nvSpPr>
        <p:spPr/>
        <p:txBody>
          <a:bodyPr/>
          <a:lstStyle/>
          <a:p>
            <a:fld id="{7CBE8339-D2AD-46DC-A898-FD1E949067F0}" type="slidenum">
              <a:rPr lang="en-US" smtClean="0"/>
              <a:pPr/>
              <a:t>39</a:t>
            </a:fld>
            <a:endParaRPr lang="en-US"/>
          </a:p>
        </p:txBody>
      </p:sp>
      <p:sp>
        <p:nvSpPr>
          <p:cNvPr id="28675" name="Text Box 3"/>
          <p:cNvSpPr txBox="1">
            <a:spLocks noChangeArrowheads="1"/>
          </p:cNvSpPr>
          <p:nvPr>
            <p:custDataLst>
              <p:tags r:id="rId4"/>
            </p:custDataLst>
          </p:nvPr>
        </p:nvSpPr>
        <p:spPr bwMode="auto">
          <a:xfrm>
            <a:off x="914400" y="2286000"/>
            <a:ext cx="2797859" cy="1017844"/>
          </a:xfrm>
          <a:prstGeom prst="rect">
            <a:avLst/>
          </a:prstGeom>
          <a:solidFill>
            <a:schemeClr val="bg1">
              <a:lumMod val="95000"/>
            </a:schemeClr>
          </a:solidFill>
          <a:ln w="12700">
            <a:solidFill>
              <a:schemeClr val="tx1"/>
            </a:solidFill>
            <a:miter lim="800000"/>
            <a:headEnd/>
            <a:tailEnd/>
          </a:ln>
          <a:effectLst/>
        </p:spPr>
        <p:txBody>
          <a:bodyPr wrap="none" lIns="90000" tIns="46800" rIns="90000" bIns="46800">
            <a:spAutoFit/>
          </a:bodyPr>
          <a:lstStyle/>
          <a:p>
            <a:pPr>
              <a:lnSpc>
                <a:spcPct val="100000"/>
              </a:lnSpc>
              <a:buFont typeface="Courier New" pitchFamily="49" charset="0"/>
              <a:buNone/>
            </a:pPr>
            <a:r>
              <a:rPr lang="en-GB" sz="2000"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val</a:t>
            </a: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p>
          <a:p>
            <a:pPr>
              <a:lnSpc>
                <a:spcPct val="100000"/>
              </a:lnSpc>
              <a:buFont typeface="Courier New" pitchFamily="49" charset="0"/>
              <a:buNone/>
            </a:pP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p>
          <a:p>
            <a:pPr>
              <a:lnSpc>
                <a:spcPct val="100000"/>
              </a:lnSpc>
              <a:buFont typeface="Courier New" pitchFamily="49" charset="0"/>
              <a:buNone/>
            </a:pP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scanf</a:t>
            </a: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r>
              <a:rPr lang="en-US" sz="2000" b="0" dirty="0">
                <a:latin typeface="Courier New" panose="02070309020205020404" pitchFamily="49" charset="0"/>
                <a:ea typeface="Arial Unicode MS" panose="020B0604020202020204" pitchFamily="34" charset="-128"/>
                <a:cs typeface="Courier New" panose="02070309020205020404" pitchFamily="49" charset="0"/>
              </a:rPr>
              <a: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%d</a:t>
            </a:r>
            <a:r>
              <a:rPr lang="en-US" sz="2000" b="0" dirty="0">
                <a:latin typeface="Courier New" panose="02070309020205020404" pitchFamily="49" charset="0"/>
                <a:ea typeface="Arial Unicode MS" panose="020B0604020202020204" pitchFamily="34" charset="-128"/>
                <a:cs typeface="Courier New" panose="02070309020205020404" pitchFamily="49" charset="0"/>
              </a:rPr>
              <a: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val);</a:t>
            </a:r>
          </a:p>
        </p:txBody>
      </p:sp>
      <p:graphicFrame>
        <p:nvGraphicFramePr>
          <p:cNvPr id="4" name="Table 3"/>
          <p:cNvGraphicFramePr>
            <a:graphicFrameLocks noGrp="1"/>
          </p:cNvGraphicFramePr>
          <p:nvPr>
            <p:extLst/>
          </p:nvPr>
        </p:nvGraphicFramePr>
        <p:xfrm>
          <a:off x="640080" y="5943600"/>
          <a:ext cx="5943600" cy="54864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274320">
                  <a:extLst>
                    <a:ext uri="{9D8B030D-6E8A-4147-A177-3AD203B41FA5}">
                      <a16:colId xmlns:a16="http://schemas.microsoft.com/office/drawing/2014/main" val="20005"/>
                    </a:ext>
                  </a:extLst>
                </a:gridCol>
                <a:gridCol w="274320">
                  <a:extLst>
                    <a:ext uri="{9D8B030D-6E8A-4147-A177-3AD203B41FA5}">
                      <a16:colId xmlns:a16="http://schemas.microsoft.com/office/drawing/2014/main" val="20006"/>
                    </a:ext>
                  </a:extLst>
                </a:gridCol>
                <a:gridCol w="2194560">
                  <a:extLst>
                    <a:ext uri="{9D8B030D-6E8A-4147-A177-3AD203B41FA5}">
                      <a16:colId xmlns:a16="http://schemas.microsoft.com/office/drawing/2014/main" val="20007"/>
                    </a:ext>
                  </a:extLst>
                </a:gridCol>
              </a:tblGrid>
              <a:tr h="182880">
                <a:tc>
                  <a:txBody>
                    <a:bodyPr/>
                    <a:lstStyle/>
                    <a:p>
                      <a:r>
                        <a:rPr lang="en-US" b="1" dirty="0">
                          <a:latin typeface="Calibri" panose="020F0502020204030204" pitchFamily="34" charset="0"/>
                          <a:cs typeface="Calibri" panose="020F0502020204030204" pitchFamily="34" charset="0"/>
                        </a:rPr>
                        <a:t>Error </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err="1">
                          <a:latin typeface="Calibri" panose="020F0502020204030204" pitchFamily="34" charset="0"/>
                          <a:cs typeface="Calibri" panose="020F0502020204030204" pitchFamily="34" charset="0"/>
                        </a:rPr>
                        <a:t>Prog</a:t>
                      </a:r>
                      <a:r>
                        <a:rPr lang="en-US" b="1" dirty="0">
                          <a:latin typeface="Calibri" panose="020F0502020204030204" pitchFamily="34" charset="0"/>
                          <a:cs typeface="Calibri" panose="020F0502020204030204" pitchFamily="34" charset="0"/>
                        </a:rPr>
                        <a:t> stop</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Fix:</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2880">
                <a:tc>
                  <a:txBody>
                    <a:bodyPr/>
                    <a:lstStyle/>
                    <a:p>
                      <a:r>
                        <a:rPr lang="en-US" b="1" dirty="0">
                          <a:latin typeface="Calibri" panose="020F0502020204030204" pitchFamily="34" charset="0"/>
                          <a:cs typeface="Calibri" panose="020F0502020204030204" pitchFamily="34" charset="0"/>
                        </a:rPr>
                        <a:t>Type: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latin typeface="Calibri" panose="020F0502020204030204" pitchFamily="34" charset="0"/>
                        <a:cs typeface="Calibri" panose="020F050202020403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1770284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custDataLst>
              <p:tags r:id="rId1"/>
            </p:custDataLst>
          </p:nvPr>
        </p:nvSpPr>
        <p:spPr bwMode="auto">
          <a:xfrm>
            <a:off x="393192" y="2926080"/>
            <a:ext cx="8366760" cy="1554480"/>
          </a:xfrm>
          <a:prstGeom prst="rect">
            <a:avLst/>
          </a:prstGeom>
          <a:solidFill>
            <a:schemeClr val="bg2">
              <a:lumMod val="20000"/>
              <a:lumOff val="80000"/>
            </a:schemeClr>
          </a:solidFill>
          <a:ln w="12700" cap="flat" cmpd="sng" algn="ctr">
            <a:noFill/>
            <a:prstDash val="solid"/>
            <a:round/>
            <a:headEnd type="none" w="med" len="med"/>
            <a:tailEnd type="arrow" w="med" len="med"/>
          </a:ln>
          <a:effectLst/>
        </p:spPr>
        <p:txBody>
          <a:bodyPr rtlCol="0" anchor="ctr"/>
          <a:lstStyle/>
          <a:p>
            <a:pPr algn="ctr"/>
            <a:endParaRPr lang="en-US" sz="1600" dirty="0">
              <a:latin typeface="+mn-lt"/>
            </a:endParaRPr>
          </a:p>
        </p:txBody>
      </p:sp>
      <p:sp>
        <p:nvSpPr>
          <p:cNvPr id="2" name="Title 1"/>
          <p:cNvSpPr>
            <a:spLocks noGrp="1"/>
          </p:cNvSpPr>
          <p:nvPr>
            <p:ph type="title"/>
            <p:custDataLst>
              <p:tags r:id="rId2"/>
            </p:custDataLst>
          </p:nvPr>
        </p:nvSpPr>
        <p:spPr/>
        <p:txBody>
          <a:bodyPr/>
          <a:lstStyle/>
          <a:p>
            <a:r>
              <a:rPr lang="en-US" dirty="0"/>
              <a:t>Keeping Track of Free Blocks</a:t>
            </a:r>
          </a:p>
        </p:txBody>
      </p:sp>
      <p:sp>
        <p:nvSpPr>
          <p:cNvPr id="3" name="Content Placeholder 2"/>
          <p:cNvSpPr>
            <a:spLocks noGrp="1"/>
          </p:cNvSpPr>
          <p:nvPr>
            <p:ph idx="1"/>
            <p:custDataLst>
              <p:tags r:id="rId3"/>
            </p:custDataLst>
          </p:nvPr>
        </p:nvSpPr>
        <p:spPr>
          <a:xfrm>
            <a:off x="393192" y="1362456"/>
            <a:ext cx="8366760" cy="4974336"/>
          </a:xfrm>
        </p:spPr>
        <p:txBody>
          <a:bodyPr/>
          <a:lstStyle/>
          <a:p>
            <a:pPr marL="288925" indent="-288925">
              <a:buSzPct val="100000"/>
              <a:buFont typeface="+mj-lt"/>
              <a:buAutoNum type="arabicParenR"/>
            </a:pPr>
            <a:r>
              <a:rPr lang="en-US" sz="2400" dirty="0"/>
              <a:t> </a:t>
            </a:r>
            <a:r>
              <a:rPr lang="en-US" sz="2400" i="1" dirty="0">
                <a:solidFill>
                  <a:srgbClr val="C00000"/>
                </a:solidFill>
              </a:rPr>
              <a:t>Implicit free list </a:t>
            </a:r>
            <a:r>
              <a:rPr lang="en-US" sz="2400" dirty="0"/>
              <a:t>using length – links </a:t>
            </a:r>
            <a:r>
              <a:rPr lang="en-US" sz="2400" u="sng" dirty="0"/>
              <a:t>all</a:t>
            </a:r>
            <a:r>
              <a:rPr lang="en-US" sz="2400" dirty="0"/>
              <a:t> blocks using math</a:t>
            </a:r>
            <a:endParaRPr lang="en-US" sz="1800" dirty="0"/>
          </a:p>
          <a:p>
            <a:pPr lvl="1"/>
            <a:r>
              <a:rPr lang="en-US" sz="2000" dirty="0"/>
              <a:t>No actual pointers, and must check each block if allocated or free</a:t>
            </a:r>
          </a:p>
          <a:p>
            <a:endParaRPr lang="en-US" sz="2400" dirty="0"/>
          </a:p>
          <a:p>
            <a:endParaRPr lang="en-US" sz="2400" dirty="0"/>
          </a:p>
          <a:p>
            <a:pPr marL="288925" indent="-288925">
              <a:buSzPct val="100000"/>
              <a:buFont typeface="+mj-lt"/>
              <a:buAutoNum type="arabicParenR" startAt="2"/>
            </a:pPr>
            <a:r>
              <a:rPr lang="en-US" sz="2400" dirty="0"/>
              <a:t> </a:t>
            </a:r>
            <a:r>
              <a:rPr lang="en-GB" sz="2400" i="1" dirty="0">
                <a:solidFill>
                  <a:srgbClr val="C00000"/>
                </a:solidFill>
              </a:rPr>
              <a:t>Explicit free list</a:t>
            </a:r>
            <a:r>
              <a:rPr lang="en-GB" sz="2400" dirty="0">
                <a:solidFill>
                  <a:srgbClr val="C00000"/>
                </a:solidFill>
              </a:rPr>
              <a:t> </a:t>
            </a:r>
            <a:r>
              <a:rPr lang="en-GB" sz="2400" dirty="0"/>
              <a:t>among </a:t>
            </a:r>
            <a:r>
              <a:rPr lang="en-GB" sz="2400" u="sng" dirty="0"/>
              <a:t>only the free blocks</a:t>
            </a:r>
            <a:r>
              <a:rPr lang="en-GB" sz="2400" dirty="0"/>
              <a:t>, using pointers</a:t>
            </a:r>
            <a:endParaRPr lang="en-GB" sz="1800" dirty="0"/>
          </a:p>
          <a:p>
            <a:pPr lvl="1"/>
            <a:endParaRPr lang="en-GB" sz="2000" dirty="0"/>
          </a:p>
          <a:p>
            <a:pPr lvl="1"/>
            <a:endParaRPr lang="en-GB" sz="2000" dirty="0"/>
          </a:p>
          <a:p>
            <a:pPr lvl="1"/>
            <a:endParaRPr lang="en-GB" sz="2000" dirty="0"/>
          </a:p>
          <a:p>
            <a:pPr marL="288925" indent="-288925">
              <a:lnSpc>
                <a:spcPct val="83000"/>
              </a:lnSpc>
              <a:buSzPct val="100000"/>
              <a:buFont typeface="+mj-lt"/>
              <a:buAutoNum type="arabicParenR" startAt="3"/>
            </a:pPr>
            <a:r>
              <a:rPr lang="en-GB" sz="2400" dirty="0"/>
              <a:t> </a:t>
            </a:r>
            <a:r>
              <a:rPr lang="en-GB" sz="2400" i="1" dirty="0">
                <a:solidFill>
                  <a:srgbClr val="C00000"/>
                </a:solidFill>
              </a:rPr>
              <a:t>Segregated free list</a:t>
            </a:r>
          </a:p>
          <a:p>
            <a:pPr lvl="1">
              <a:lnSpc>
                <a:spcPct val="88000"/>
              </a:lnSpc>
            </a:pPr>
            <a:r>
              <a:rPr lang="en-GB" sz="2000" dirty="0"/>
              <a:t>Different free lists for different size “classes”</a:t>
            </a:r>
            <a:endParaRPr lang="en-US" sz="2000" dirty="0"/>
          </a:p>
          <a:p>
            <a:pPr lvl="1">
              <a:lnSpc>
                <a:spcPct val="88000"/>
              </a:lnSpc>
            </a:pPr>
            <a:endParaRPr lang="en-US" sz="2000" dirty="0"/>
          </a:p>
          <a:p>
            <a:pPr marL="288925" indent="-288925">
              <a:lnSpc>
                <a:spcPct val="83000"/>
              </a:lnSpc>
              <a:buSzPct val="100000"/>
              <a:buFont typeface="+mj-lt"/>
              <a:buAutoNum type="arabicParenR" startAt="4"/>
            </a:pPr>
            <a:r>
              <a:rPr lang="en-US" sz="2400" dirty="0"/>
              <a:t> </a:t>
            </a:r>
            <a:r>
              <a:rPr lang="en-GB" sz="2400" i="1" dirty="0">
                <a:solidFill>
                  <a:srgbClr val="C00000"/>
                </a:solidFill>
              </a:rPr>
              <a:t>Blocks sorted by size</a:t>
            </a:r>
          </a:p>
          <a:p>
            <a:pPr lvl="1">
              <a:lnSpc>
                <a:spcPct val="88000"/>
              </a:lnSpc>
            </a:pPr>
            <a:r>
              <a:rPr lang="en-GB" sz="2000" dirty="0"/>
              <a:t>Can use a balanced binary tree (e.g. red-black tree) with pointers within each free block, and the length used as a key</a:t>
            </a:r>
          </a:p>
        </p:txBody>
      </p:sp>
      <p:sp>
        <p:nvSpPr>
          <p:cNvPr id="44" name="Slide Number Placeholder 43"/>
          <p:cNvSpPr>
            <a:spLocks noGrp="1"/>
          </p:cNvSpPr>
          <p:nvPr>
            <p:ph type="sldNum" sz="quarter" idx="10"/>
            <p:custDataLst>
              <p:tags r:id="rId4"/>
            </p:custDataLst>
          </p:nvPr>
        </p:nvSpPr>
        <p:spPr/>
        <p:txBody>
          <a:bodyPr/>
          <a:lstStyle/>
          <a:p>
            <a:fld id="{7CBE8339-D2AD-46DC-A898-FD1E949067F0}" type="slidenum">
              <a:rPr lang="en-US" smtClean="0"/>
              <a:pPr/>
              <a:t>4</a:t>
            </a:fld>
            <a:endParaRPr lang="en-US"/>
          </a:p>
        </p:txBody>
      </p:sp>
      <p:grpSp>
        <p:nvGrpSpPr>
          <p:cNvPr id="46" name="Group 45"/>
          <p:cNvGrpSpPr/>
          <p:nvPr/>
        </p:nvGrpSpPr>
        <p:grpSpPr>
          <a:xfrm>
            <a:off x="1600200" y="2194560"/>
            <a:ext cx="5181600" cy="541638"/>
            <a:chOff x="1600200" y="1972962"/>
            <a:chExt cx="5181600" cy="541638"/>
          </a:xfrm>
        </p:grpSpPr>
        <p:sp>
          <p:nvSpPr>
            <p:cNvPr id="4" name="Rectangle 4"/>
            <p:cNvSpPr>
              <a:spLocks noChangeArrowheads="1"/>
            </p:cNvSpPr>
            <p:nvPr>
              <p:custDataLst>
                <p:tags r:id="rId29"/>
              </p:custDataLst>
            </p:nvPr>
          </p:nvSpPr>
          <p:spPr bwMode="auto">
            <a:xfrm>
              <a:off x="1600200" y="22098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40</a:t>
              </a:r>
            </a:p>
          </p:txBody>
        </p:sp>
        <p:sp>
          <p:nvSpPr>
            <p:cNvPr id="5" name="Rectangle 5"/>
            <p:cNvSpPr>
              <a:spLocks noChangeArrowheads="1"/>
            </p:cNvSpPr>
            <p:nvPr>
              <p:custDataLst>
                <p:tags r:id="rId30"/>
              </p:custDataLst>
            </p:nvPr>
          </p:nvSpPr>
          <p:spPr bwMode="auto">
            <a:xfrm>
              <a:off x="19050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 name="Rectangle 6"/>
            <p:cNvSpPr>
              <a:spLocks noChangeArrowheads="1"/>
            </p:cNvSpPr>
            <p:nvPr>
              <p:custDataLst>
                <p:tags r:id="rId31"/>
              </p:custDataLst>
            </p:nvPr>
          </p:nvSpPr>
          <p:spPr bwMode="auto">
            <a:xfrm>
              <a:off x="22098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 name="Rectangle 7"/>
            <p:cNvSpPr>
              <a:spLocks noChangeArrowheads="1"/>
            </p:cNvSpPr>
            <p:nvPr>
              <p:custDataLst>
                <p:tags r:id="rId32"/>
              </p:custDataLst>
            </p:nvPr>
          </p:nvSpPr>
          <p:spPr bwMode="auto">
            <a:xfrm>
              <a:off x="25146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 name="Rectangle 8"/>
            <p:cNvSpPr>
              <a:spLocks noChangeArrowheads="1"/>
            </p:cNvSpPr>
            <p:nvPr>
              <p:custDataLst>
                <p:tags r:id="rId33"/>
              </p:custDataLst>
            </p:nvPr>
          </p:nvSpPr>
          <p:spPr bwMode="auto">
            <a:xfrm>
              <a:off x="28194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9" name="Rectangle 9"/>
            <p:cNvSpPr>
              <a:spLocks noChangeArrowheads="1"/>
            </p:cNvSpPr>
            <p:nvPr>
              <p:custDataLst>
                <p:tags r:id="rId34"/>
              </p:custDataLst>
            </p:nvPr>
          </p:nvSpPr>
          <p:spPr bwMode="auto">
            <a:xfrm>
              <a:off x="3124200" y="22098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32</a:t>
              </a:r>
            </a:p>
          </p:txBody>
        </p:sp>
        <p:sp>
          <p:nvSpPr>
            <p:cNvPr id="10" name="Rectangle 10"/>
            <p:cNvSpPr>
              <a:spLocks noChangeArrowheads="1"/>
            </p:cNvSpPr>
            <p:nvPr>
              <p:custDataLst>
                <p:tags r:id="rId35"/>
              </p:custDataLst>
            </p:nvPr>
          </p:nvSpPr>
          <p:spPr bwMode="auto">
            <a:xfrm>
              <a:off x="34290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 name="Rectangle 11"/>
            <p:cNvSpPr>
              <a:spLocks noChangeArrowheads="1"/>
            </p:cNvSpPr>
            <p:nvPr>
              <p:custDataLst>
                <p:tags r:id="rId36"/>
              </p:custDataLst>
            </p:nvPr>
          </p:nvSpPr>
          <p:spPr bwMode="auto">
            <a:xfrm>
              <a:off x="37338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2" name="Rectangle 12"/>
            <p:cNvSpPr>
              <a:spLocks noChangeArrowheads="1"/>
            </p:cNvSpPr>
            <p:nvPr>
              <p:custDataLst>
                <p:tags r:id="rId37"/>
              </p:custDataLst>
            </p:nvPr>
          </p:nvSpPr>
          <p:spPr bwMode="auto">
            <a:xfrm>
              <a:off x="40386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3" name="Rectangle 13"/>
            <p:cNvSpPr>
              <a:spLocks noChangeArrowheads="1"/>
            </p:cNvSpPr>
            <p:nvPr>
              <p:custDataLst>
                <p:tags r:id="rId38"/>
              </p:custDataLst>
            </p:nvPr>
          </p:nvSpPr>
          <p:spPr bwMode="auto">
            <a:xfrm>
              <a:off x="46482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4" name="Rectangle 14"/>
            <p:cNvSpPr>
              <a:spLocks noChangeArrowheads="1"/>
            </p:cNvSpPr>
            <p:nvPr>
              <p:custDataLst>
                <p:tags r:id="rId39"/>
              </p:custDataLst>
            </p:nvPr>
          </p:nvSpPr>
          <p:spPr bwMode="auto">
            <a:xfrm>
              <a:off x="49530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5" name="Rectangle 15"/>
            <p:cNvSpPr>
              <a:spLocks noChangeArrowheads="1"/>
            </p:cNvSpPr>
            <p:nvPr>
              <p:custDataLst>
                <p:tags r:id="rId40"/>
              </p:custDataLst>
            </p:nvPr>
          </p:nvSpPr>
          <p:spPr bwMode="auto">
            <a:xfrm>
              <a:off x="52578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6" name="Rectangle 16"/>
            <p:cNvSpPr>
              <a:spLocks noChangeArrowheads="1"/>
            </p:cNvSpPr>
            <p:nvPr>
              <p:custDataLst>
                <p:tags r:id="rId41"/>
              </p:custDataLst>
            </p:nvPr>
          </p:nvSpPr>
          <p:spPr bwMode="auto">
            <a:xfrm>
              <a:off x="55626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7" name="Rectangle 17"/>
            <p:cNvSpPr>
              <a:spLocks noChangeArrowheads="1"/>
            </p:cNvSpPr>
            <p:nvPr>
              <p:custDataLst>
                <p:tags r:id="rId42"/>
              </p:custDataLst>
            </p:nvPr>
          </p:nvSpPr>
          <p:spPr bwMode="auto">
            <a:xfrm>
              <a:off x="58674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8" name="Rectangle 18"/>
            <p:cNvSpPr>
              <a:spLocks noChangeArrowheads="1"/>
            </p:cNvSpPr>
            <p:nvPr>
              <p:custDataLst>
                <p:tags r:id="rId43"/>
              </p:custDataLst>
            </p:nvPr>
          </p:nvSpPr>
          <p:spPr bwMode="auto">
            <a:xfrm>
              <a:off x="6172200" y="22098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16</a:t>
              </a:r>
            </a:p>
          </p:txBody>
        </p:sp>
        <p:sp>
          <p:nvSpPr>
            <p:cNvPr id="19" name="Rectangle 19"/>
            <p:cNvSpPr>
              <a:spLocks noChangeArrowheads="1"/>
            </p:cNvSpPr>
            <p:nvPr>
              <p:custDataLst>
                <p:tags r:id="rId44"/>
              </p:custDataLst>
            </p:nvPr>
          </p:nvSpPr>
          <p:spPr bwMode="auto">
            <a:xfrm>
              <a:off x="64770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0" name="Rectangle 20"/>
            <p:cNvSpPr>
              <a:spLocks noChangeArrowheads="1"/>
            </p:cNvSpPr>
            <p:nvPr>
              <p:custDataLst>
                <p:tags r:id="rId45"/>
              </p:custDataLst>
            </p:nvPr>
          </p:nvSpPr>
          <p:spPr bwMode="auto">
            <a:xfrm>
              <a:off x="4343400" y="22098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48</a:t>
              </a:r>
            </a:p>
          </p:txBody>
        </p:sp>
        <p:sp>
          <p:nvSpPr>
            <p:cNvPr id="21" name="Freeform 39"/>
            <p:cNvSpPr>
              <a:spLocks/>
            </p:cNvSpPr>
            <p:nvPr>
              <p:custDataLst>
                <p:tags r:id="rId46"/>
              </p:custDataLst>
            </p:nvPr>
          </p:nvSpPr>
          <p:spPr bwMode="auto">
            <a:xfrm>
              <a:off x="1752600" y="1972962"/>
              <a:ext cx="1524000" cy="228600"/>
            </a:xfrm>
            <a:custGeom>
              <a:avLst/>
              <a:gdLst/>
              <a:ahLst/>
              <a:cxnLst>
                <a:cxn ang="0">
                  <a:pos x="0" y="144"/>
                </a:cxn>
                <a:cxn ang="0">
                  <a:pos x="528" y="0"/>
                </a:cxn>
                <a:cxn ang="0">
                  <a:pos x="960" y="144"/>
                </a:cxn>
              </a:cxnLst>
              <a:rect l="0" t="0" r="r" b="b"/>
              <a:pathLst>
                <a:path w="960" h="144">
                  <a:moveTo>
                    <a:pt x="0" y="144"/>
                  </a:moveTo>
                  <a:cubicBezTo>
                    <a:pt x="184" y="72"/>
                    <a:pt x="368" y="0"/>
                    <a:pt x="528" y="0"/>
                  </a:cubicBezTo>
                  <a:cubicBezTo>
                    <a:pt x="688" y="0"/>
                    <a:pt x="824" y="72"/>
                    <a:pt x="960"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sp>
          <p:nvSpPr>
            <p:cNvPr id="22" name="Freeform 40"/>
            <p:cNvSpPr>
              <a:spLocks/>
            </p:cNvSpPr>
            <p:nvPr>
              <p:custDataLst>
                <p:tags r:id="rId47"/>
              </p:custDataLst>
            </p:nvPr>
          </p:nvSpPr>
          <p:spPr bwMode="auto">
            <a:xfrm>
              <a:off x="3276600" y="19729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sp>
          <p:nvSpPr>
            <p:cNvPr id="23" name="Freeform 41"/>
            <p:cNvSpPr>
              <a:spLocks/>
            </p:cNvSpPr>
            <p:nvPr>
              <p:custDataLst>
                <p:tags r:id="rId48"/>
              </p:custDataLst>
            </p:nvPr>
          </p:nvSpPr>
          <p:spPr bwMode="auto">
            <a:xfrm>
              <a:off x="4495800" y="1972962"/>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grpSp>
      <p:grpSp>
        <p:nvGrpSpPr>
          <p:cNvPr id="45" name="Group 44"/>
          <p:cNvGrpSpPr/>
          <p:nvPr/>
        </p:nvGrpSpPr>
        <p:grpSpPr>
          <a:xfrm>
            <a:off x="1600200" y="3547530"/>
            <a:ext cx="5181600" cy="635000"/>
            <a:chOff x="1600200" y="3547530"/>
            <a:chExt cx="5181600" cy="635000"/>
          </a:xfrm>
        </p:grpSpPr>
        <p:sp>
          <p:nvSpPr>
            <p:cNvPr id="24" name="Rectangle 21"/>
            <p:cNvSpPr>
              <a:spLocks noChangeArrowheads="1"/>
            </p:cNvSpPr>
            <p:nvPr>
              <p:custDataLst>
                <p:tags r:id="rId11"/>
              </p:custDataLst>
            </p:nvPr>
          </p:nvSpPr>
          <p:spPr bwMode="auto">
            <a:xfrm>
              <a:off x="1600200" y="387773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40</a:t>
              </a:r>
            </a:p>
          </p:txBody>
        </p:sp>
        <p:sp>
          <p:nvSpPr>
            <p:cNvPr id="25" name="Rectangle 22"/>
            <p:cNvSpPr>
              <a:spLocks noChangeArrowheads="1"/>
            </p:cNvSpPr>
            <p:nvPr>
              <p:custDataLst>
                <p:tags r:id="rId12"/>
              </p:custDataLst>
            </p:nvPr>
          </p:nvSpPr>
          <p:spPr bwMode="auto">
            <a:xfrm>
              <a:off x="19050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6" name="Rectangle 23"/>
            <p:cNvSpPr>
              <a:spLocks noChangeArrowheads="1"/>
            </p:cNvSpPr>
            <p:nvPr>
              <p:custDataLst>
                <p:tags r:id="rId13"/>
              </p:custDataLst>
            </p:nvPr>
          </p:nvSpPr>
          <p:spPr bwMode="auto">
            <a:xfrm>
              <a:off x="22098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7" name="Rectangle 24"/>
            <p:cNvSpPr>
              <a:spLocks noChangeArrowheads="1"/>
            </p:cNvSpPr>
            <p:nvPr>
              <p:custDataLst>
                <p:tags r:id="rId14"/>
              </p:custDataLst>
            </p:nvPr>
          </p:nvSpPr>
          <p:spPr bwMode="auto">
            <a:xfrm>
              <a:off x="25146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8" name="Rectangle 25"/>
            <p:cNvSpPr>
              <a:spLocks noChangeArrowheads="1"/>
            </p:cNvSpPr>
            <p:nvPr>
              <p:custDataLst>
                <p:tags r:id="rId15"/>
              </p:custDataLst>
            </p:nvPr>
          </p:nvSpPr>
          <p:spPr bwMode="auto">
            <a:xfrm>
              <a:off x="28194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9" name="Rectangle 26"/>
            <p:cNvSpPr>
              <a:spLocks noChangeArrowheads="1"/>
            </p:cNvSpPr>
            <p:nvPr>
              <p:custDataLst>
                <p:tags r:id="rId16"/>
              </p:custDataLst>
            </p:nvPr>
          </p:nvSpPr>
          <p:spPr bwMode="auto">
            <a:xfrm>
              <a:off x="3124200" y="387773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32</a:t>
              </a:r>
            </a:p>
          </p:txBody>
        </p:sp>
        <p:sp>
          <p:nvSpPr>
            <p:cNvPr id="30" name="Rectangle 27"/>
            <p:cNvSpPr>
              <a:spLocks noChangeArrowheads="1"/>
            </p:cNvSpPr>
            <p:nvPr>
              <p:custDataLst>
                <p:tags r:id="rId17"/>
              </p:custDataLst>
            </p:nvPr>
          </p:nvSpPr>
          <p:spPr bwMode="auto">
            <a:xfrm>
              <a:off x="34290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1" name="Rectangle 28"/>
            <p:cNvSpPr>
              <a:spLocks noChangeArrowheads="1"/>
            </p:cNvSpPr>
            <p:nvPr>
              <p:custDataLst>
                <p:tags r:id="rId18"/>
              </p:custDataLst>
            </p:nvPr>
          </p:nvSpPr>
          <p:spPr bwMode="auto">
            <a:xfrm>
              <a:off x="37338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9"/>
            <p:cNvSpPr>
              <a:spLocks noChangeArrowheads="1"/>
            </p:cNvSpPr>
            <p:nvPr>
              <p:custDataLst>
                <p:tags r:id="rId19"/>
              </p:custDataLst>
            </p:nvPr>
          </p:nvSpPr>
          <p:spPr bwMode="auto">
            <a:xfrm>
              <a:off x="40386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3" name="Rectangle 30"/>
            <p:cNvSpPr>
              <a:spLocks noChangeArrowheads="1"/>
            </p:cNvSpPr>
            <p:nvPr>
              <p:custDataLst>
                <p:tags r:id="rId20"/>
              </p:custDataLst>
            </p:nvPr>
          </p:nvSpPr>
          <p:spPr bwMode="auto">
            <a:xfrm>
              <a:off x="46482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4" name="Rectangle 31"/>
            <p:cNvSpPr>
              <a:spLocks noChangeArrowheads="1"/>
            </p:cNvSpPr>
            <p:nvPr>
              <p:custDataLst>
                <p:tags r:id="rId21"/>
              </p:custDataLst>
            </p:nvPr>
          </p:nvSpPr>
          <p:spPr bwMode="auto">
            <a:xfrm>
              <a:off x="49530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5" name="Rectangle 32"/>
            <p:cNvSpPr>
              <a:spLocks noChangeArrowheads="1"/>
            </p:cNvSpPr>
            <p:nvPr>
              <p:custDataLst>
                <p:tags r:id="rId22"/>
              </p:custDataLst>
            </p:nvPr>
          </p:nvSpPr>
          <p:spPr bwMode="auto">
            <a:xfrm>
              <a:off x="52578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6" name="Rectangle 33"/>
            <p:cNvSpPr>
              <a:spLocks noChangeArrowheads="1"/>
            </p:cNvSpPr>
            <p:nvPr>
              <p:custDataLst>
                <p:tags r:id="rId23"/>
              </p:custDataLst>
            </p:nvPr>
          </p:nvSpPr>
          <p:spPr bwMode="auto">
            <a:xfrm>
              <a:off x="55626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7" name="Rectangle 34"/>
            <p:cNvSpPr>
              <a:spLocks noChangeArrowheads="1"/>
            </p:cNvSpPr>
            <p:nvPr>
              <p:custDataLst>
                <p:tags r:id="rId24"/>
              </p:custDataLst>
            </p:nvPr>
          </p:nvSpPr>
          <p:spPr bwMode="auto">
            <a:xfrm>
              <a:off x="58674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8" name="Rectangle 35"/>
            <p:cNvSpPr>
              <a:spLocks noChangeArrowheads="1"/>
            </p:cNvSpPr>
            <p:nvPr>
              <p:custDataLst>
                <p:tags r:id="rId25"/>
              </p:custDataLst>
            </p:nvPr>
          </p:nvSpPr>
          <p:spPr bwMode="auto">
            <a:xfrm>
              <a:off x="6172200" y="387773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16</a:t>
              </a:r>
            </a:p>
          </p:txBody>
        </p:sp>
        <p:sp>
          <p:nvSpPr>
            <p:cNvPr id="39" name="Rectangle 36"/>
            <p:cNvSpPr>
              <a:spLocks noChangeArrowheads="1"/>
            </p:cNvSpPr>
            <p:nvPr>
              <p:custDataLst>
                <p:tags r:id="rId26"/>
              </p:custDataLst>
            </p:nvPr>
          </p:nvSpPr>
          <p:spPr bwMode="auto">
            <a:xfrm>
              <a:off x="64770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40" name="Rectangle 37"/>
            <p:cNvSpPr>
              <a:spLocks noChangeArrowheads="1"/>
            </p:cNvSpPr>
            <p:nvPr>
              <p:custDataLst>
                <p:tags r:id="rId27"/>
              </p:custDataLst>
            </p:nvPr>
          </p:nvSpPr>
          <p:spPr bwMode="auto">
            <a:xfrm>
              <a:off x="4343400" y="387773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48</a:t>
              </a:r>
            </a:p>
          </p:txBody>
        </p:sp>
        <p:sp>
          <p:nvSpPr>
            <p:cNvPr id="41" name="Freeform 38"/>
            <p:cNvSpPr>
              <a:spLocks/>
            </p:cNvSpPr>
            <p:nvPr>
              <p:custDataLst>
                <p:tags r:id="rId28"/>
              </p:custDataLst>
            </p:nvPr>
          </p:nvSpPr>
          <p:spPr bwMode="auto">
            <a:xfrm>
              <a:off x="2057400" y="3547530"/>
              <a:ext cx="2438400" cy="482600"/>
            </a:xfrm>
            <a:custGeom>
              <a:avLst/>
              <a:gdLst/>
              <a:ahLst/>
              <a:cxnLst>
                <a:cxn ang="0">
                  <a:pos x="0" y="304"/>
                </a:cxn>
                <a:cxn ang="0">
                  <a:pos x="912" y="16"/>
                </a:cxn>
                <a:cxn ang="0">
                  <a:pos x="1536" y="208"/>
                </a:cxn>
              </a:cxnLst>
              <a:rect l="0" t="0" r="r" b="b"/>
              <a:pathLst>
                <a:path w="1536" h="304">
                  <a:moveTo>
                    <a:pt x="0" y="304"/>
                  </a:moveTo>
                  <a:cubicBezTo>
                    <a:pt x="328" y="167"/>
                    <a:pt x="656" y="31"/>
                    <a:pt x="912" y="16"/>
                  </a:cubicBezTo>
                  <a:cubicBezTo>
                    <a:pt x="1167" y="0"/>
                    <a:pt x="1351" y="104"/>
                    <a:pt x="1536" y="208"/>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53" name="Group 52"/>
          <p:cNvGrpSpPr/>
          <p:nvPr/>
        </p:nvGrpSpPr>
        <p:grpSpPr>
          <a:xfrm>
            <a:off x="6583680" y="457200"/>
            <a:ext cx="2307400" cy="670560"/>
            <a:chOff x="6583680" y="640080"/>
            <a:chExt cx="2307400" cy="670560"/>
          </a:xfrm>
        </p:grpSpPr>
        <p:grpSp>
          <p:nvGrpSpPr>
            <p:cNvPr id="54" name="Group 53"/>
            <p:cNvGrpSpPr/>
            <p:nvPr>
              <p:custDataLst>
                <p:tags r:id="rId5"/>
              </p:custDataLst>
            </p:nvPr>
          </p:nvGrpSpPr>
          <p:grpSpPr>
            <a:xfrm>
              <a:off x="6583680" y="640080"/>
              <a:ext cx="1934990" cy="307108"/>
              <a:chOff x="6704583" y="677030"/>
              <a:chExt cx="1934990" cy="307108"/>
            </a:xfrm>
          </p:grpSpPr>
          <p:sp>
            <p:nvSpPr>
              <p:cNvPr id="58" name="Rectangle 18"/>
              <p:cNvSpPr>
                <a:spLocks noChangeArrowheads="1"/>
              </p:cNvSpPr>
              <p:nvPr>
                <p:custDataLst>
                  <p:tags r:id="rId9"/>
                </p:custDataLst>
              </p:nvPr>
            </p:nvSpPr>
            <p:spPr bwMode="auto">
              <a:xfrm>
                <a:off x="6704583" y="67933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9" name="TextBox 58"/>
              <p:cNvSpPr txBox="1"/>
              <p:nvPr>
                <p:custDataLst>
                  <p:tags r:id="rId10"/>
                </p:custDataLst>
              </p:nvPr>
            </p:nvSpPr>
            <p:spPr>
              <a:xfrm>
                <a:off x="7009383" y="677030"/>
                <a:ext cx="1630190" cy="301752"/>
              </a:xfrm>
              <a:prstGeom prst="rect">
                <a:avLst/>
              </a:prstGeom>
              <a:noFill/>
            </p:spPr>
            <p:txBody>
              <a:bodyPr wrap="none" tIns="0" bIns="0" rtlCol="0" anchor="ctr" anchorCtr="0">
                <a:normAutofit/>
              </a:bodyPr>
              <a:lstStyle/>
              <a:p>
                <a:r>
                  <a:rPr lang="en-US" sz="1600" dirty="0">
                    <a:latin typeface="Calibri" panose="020F0502020204030204" pitchFamily="34" charset="0"/>
                    <a:cs typeface="Calibri" panose="020F0502020204030204" pitchFamily="34" charset="0"/>
                  </a:rPr>
                  <a:t>= 8-byte box (free)</a:t>
                </a:r>
              </a:p>
            </p:txBody>
          </p:sp>
        </p:grpSp>
        <p:grpSp>
          <p:nvGrpSpPr>
            <p:cNvPr id="55" name="Group 54"/>
            <p:cNvGrpSpPr/>
            <p:nvPr>
              <p:custDataLst>
                <p:tags r:id="rId6"/>
              </p:custDataLst>
            </p:nvPr>
          </p:nvGrpSpPr>
          <p:grpSpPr>
            <a:xfrm>
              <a:off x="6583680" y="1005840"/>
              <a:ext cx="2307400" cy="304800"/>
              <a:chOff x="6704583" y="1219863"/>
              <a:chExt cx="2307400" cy="304800"/>
            </a:xfrm>
          </p:grpSpPr>
          <p:sp>
            <p:nvSpPr>
              <p:cNvPr id="56" name="Rectangle 55"/>
              <p:cNvSpPr>
                <a:spLocks noChangeArrowheads="1"/>
              </p:cNvSpPr>
              <p:nvPr>
                <p:custDataLst>
                  <p:tags r:id="rId7"/>
                </p:custDataLst>
              </p:nvPr>
            </p:nvSpPr>
            <p:spPr bwMode="auto">
              <a:xfrm>
                <a:off x="6704583" y="1219863"/>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7" name="TextBox 56"/>
              <p:cNvSpPr txBox="1"/>
              <p:nvPr>
                <p:custDataLst>
                  <p:tags r:id="rId8"/>
                </p:custDataLst>
              </p:nvPr>
            </p:nvSpPr>
            <p:spPr>
              <a:xfrm>
                <a:off x="7009383" y="1222911"/>
                <a:ext cx="2002600" cy="301752"/>
              </a:xfrm>
              <a:prstGeom prst="rect">
                <a:avLst/>
              </a:prstGeom>
              <a:noFill/>
            </p:spPr>
            <p:txBody>
              <a:bodyPr wrap="none" tIns="0" bIns="0" rtlCol="0" anchor="ctr" anchorCtr="0">
                <a:normAutofit/>
              </a:bodyPr>
              <a:lstStyle/>
              <a:p>
                <a:r>
                  <a:rPr lang="en-US" sz="1600" dirty="0">
                    <a:latin typeface="Calibri" panose="020F0502020204030204" pitchFamily="34" charset="0"/>
                    <a:cs typeface="Calibri" panose="020F0502020204030204" pitchFamily="34" charset="0"/>
                  </a:rPr>
                  <a:t>= 8-byte box (allocated)</a:t>
                </a:r>
              </a:p>
            </p:txBody>
          </p:sp>
        </p:grpSp>
      </p:grpSp>
    </p:spTree>
    <p:extLst>
      <p:ext uri="{BB962C8B-B14F-4D97-AF65-F5344CB8AC3E}">
        <p14:creationId xmlns:p14="http://schemas.microsoft.com/office/powerpoint/2010/main" val="1345649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custDataLst>
              <p:tags r:id="rId1"/>
            </p:custDataLst>
          </p:nvPr>
        </p:nvSpPr>
        <p:spPr>
          <a:ln/>
        </p:spPr>
        <p:txBody>
          <a:bodyPr/>
          <a:lstStyle/>
          <a:p>
            <a:r>
              <a:rPr lang="en-GB" dirty="0"/>
              <a:t>Find That Bug!</a:t>
            </a:r>
          </a:p>
        </p:txBody>
      </p:sp>
      <p:sp>
        <p:nvSpPr>
          <p:cNvPr id="6" name="Slide Number Placeholder 5"/>
          <p:cNvSpPr>
            <a:spLocks noGrp="1"/>
          </p:cNvSpPr>
          <p:nvPr>
            <p:ph type="sldNum" sz="quarter" idx="10"/>
            <p:custDataLst>
              <p:tags r:id="rId2"/>
            </p:custDataLst>
          </p:nvPr>
        </p:nvSpPr>
        <p:spPr/>
        <p:txBody>
          <a:bodyPr/>
          <a:lstStyle/>
          <a:p>
            <a:fld id="{7CBE8339-D2AD-46DC-A898-FD1E949067F0}" type="slidenum">
              <a:rPr lang="en-US" smtClean="0"/>
              <a:pPr/>
              <a:t>40</a:t>
            </a:fld>
            <a:endParaRPr lang="en-US"/>
          </a:p>
        </p:txBody>
      </p:sp>
      <p:sp>
        <p:nvSpPr>
          <p:cNvPr id="35843" name="Text Box 3"/>
          <p:cNvSpPr txBox="1">
            <a:spLocks noChangeArrowheads="1"/>
          </p:cNvSpPr>
          <p:nvPr>
            <p:custDataLst>
              <p:tags r:id="rId3"/>
            </p:custDataLst>
          </p:nvPr>
        </p:nvSpPr>
        <p:spPr bwMode="auto">
          <a:xfrm>
            <a:off x="914400" y="1371600"/>
            <a:ext cx="5721736" cy="2864503"/>
          </a:xfrm>
          <a:prstGeom prst="rect">
            <a:avLst/>
          </a:prstGeom>
          <a:solidFill>
            <a:schemeClr val="bg1">
              <a:lumMod val="95000"/>
            </a:schemeClr>
          </a:solidFill>
          <a:ln w="12700">
            <a:solidFill>
              <a:schemeClr val="tx1"/>
            </a:solidFill>
            <a:miter lim="800000"/>
            <a:headEnd/>
            <a:tailEnd/>
          </a:ln>
          <a:effectLst/>
        </p:spPr>
        <p:txBody>
          <a:bodyPr wrap="none" lIns="90000" tIns="46800" rIns="90000" bIns="46800">
            <a:spAutoFit/>
          </a:bodyPr>
          <a:lstStyle/>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x =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)malloc( N * sizeof(</a:t>
            </a: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i="1" dirty="0">
                <a:solidFill>
                  <a:srgbClr val="C00000"/>
                </a:solidFill>
                <a:latin typeface="Courier New" panose="02070309020205020404" pitchFamily="49" charset="0"/>
                <a:ea typeface="Arial Unicode MS" panose="020B0604020202020204" pitchFamily="34" charset="-128"/>
                <a:cs typeface="Courier New" panose="02070309020205020404" pitchFamily="49" charset="0"/>
              </a:rPr>
              <a:t>   </a:t>
            </a:r>
            <a:r>
              <a:rPr lang="en-GB" sz="2000" i="1" dirty="0">
                <a:solidFill>
                  <a:srgbClr val="C00000"/>
                </a:solidFill>
                <a:latin typeface="Courier New" panose="02070309020205020404" pitchFamily="49" charset="0"/>
                <a:ea typeface="Arial Unicode MS" panose="020B0604020202020204" pitchFamily="34" charset="-128"/>
                <a:cs typeface="Courier New" panose="02070309020205020404" pitchFamily="49" charset="0"/>
              </a:rPr>
              <a:t>// </a:t>
            </a:r>
            <a:r>
              <a:rPr lang="en-GB" sz="2000" b="0" i="1" dirty="0">
                <a:solidFill>
                  <a:srgbClr val="C00000"/>
                </a:solidFill>
                <a:latin typeface="Courier New" panose="02070309020205020404" pitchFamily="49" charset="0"/>
                <a:ea typeface="Arial Unicode MS" panose="020B0604020202020204" pitchFamily="34" charset="-128"/>
                <a:cs typeface="Courier New" panose="02070309020205020404" pitchFamily="49" charset="0"/>
              </a:rPr>
              <a:t>manipulate x</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free(x);</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0" dirty="0">
              <a:latin typeface="Courier New" panose="02070309020205020404" pitchFamily="49" charset="0"/>
              <a:ea typeface="Arial Unicode MS" panose="020B0604020202020204" pitchFamily="34" charset="-128"/>
              <a:cs typeface="Courier New" panose="02070309020205020404" pitchFamily="49" charset="0"/>
            </a:endParaRP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0" dirty="0">
              <a:latin typeface="Courier New" panose="02070309020205020404" pitchFamily="49" charset="0"/>
              <a:ea typeface="Arial Unicode MS" panose="020B0604020202020204" pitchFamily="34" charset="-128"/>
              <a:cs typeface="Courier New" panose="02070309020205020404" pitchFamily="49" charset="0"/>
            </a:endParaRP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y =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)malloc( M * sizeof(</a:t>
            </a: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i="1" dirty="0">
                <a:solidFill>
                  <a:srgbClr val="C00000"/>
                </a:solidFill>
                <a:latin typeface="Courier New" panose="02070309020205020404" pitchFamily="49" charset="0"/>
                <a:ea typeface="Arial Unicode MS" panose="020B0604020202020204" pitchFamily="34" charset="-128"/>
                <a:cs typeface="Courier New" panose="02070309020205020404" pitchFamily="49" charset="0"/>
              </a:rPr>
              <a:t>   // manipulate y</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anose="02070309020205020404" pitchFamily="49" charset="0"/>
                <a:ea typeface="Arial Unicode MS" panose="020B0604020202020204" pitchFamily="34" charset="-128"/>
                <a:cs typeface="Courier New" panose="02070309020205020404" pitchFamily="49" charset="0"/>
              </a:rPr>
              <a:t>free(x);</a:t>
            </a:r>
          </a:p>
        </p:txBody>
      </p:sp>
      <p:graphicFrame>
        <p:nvGraphicFramePr>
          <p:cNvPr id="9" name="Table 8"/>
          <p:cNvGraphicFramePr>
            <a:graphicFrameLocks noGrp="1"/>
          </p:cNvGraphicFramePr>
          <p:nvPr>
            <p:extLst>
              <p:ext uri="{D42A27DB-BD31-4B8C-83A1-F6EECF244321}">
                <p14:modId xmlns:p14="http://schemas.microsoft.com/office/powerpoint/2010/main" val="1717106155"/>
              </p:ext>
            </p:extLst>
          </p:nvPr>
        </p:nvGraphicFramePr>
        <p:xfrm>
          <a:off x="640080" y="5943600"/>
          <a:ext cx="5943600" cy="54864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274320">
                  <a:extLst>
                    <a:ext uri="{9D8B030D-6E8A-4147-A177-3AD203B41FA5}">
                      <a16:colId xmlns:a16="http://schemas.microsoft.com/office/drawing/2014/main" val="20005"/>
                    </a:ext>
                  </a:extLst>
                </a:gridCol>
                <a:gridCol w="274320">
                  <a:extLst>
                    <a:ext uri="{9D8B030D-6E8A-4147-A177-3AD203B41FA5}">
                      <a16:colId xmlns:a16="http://schemas.microsoft.com/office/drawing/2014/main" val="20006"/>
                    </a:ext>
                  </a:extLst>
                </a:gridCol>
                <a:gridCol w="2194560">
                  <a:extLst>
                    <a:ext uri="{9D8B030D-6E8A-4147-A177-3AD203B41FA5}">
                      <a16:colId xmlns:a16="http://schemas.microsoft.com/office/drawing/2014/main" val="20007"/>
                    </a:ext>
                  </a:extLst>
                </a:gridCol>
              </a:tblGrid>
              <a:tr h="182880">
                <a:tc>
                  <a:txBody>
                    <a:bodyPr/>
                    <a:lstStyle/>
                    <a:p>
                      <a:r>
                        <a:rPr lang="en-US" b="1" dirty="0">
                          <a:latin typeface="Calibri" panose="020F0502020204030204" pitchFamily="34" charset="0"/>
                          <a:cs typeface="Calibri" panose="020F0502020204030204" pitchFamily="34" charset="0"/>
                        </a:rPr>
                        <a:t>Error </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err="1">
                          <a:latin typeface="Calibri" panose="020F0502020204030204" pitchFamily="34" charset="0"/>
                          <a:cs typeface="Calibri" panose="020F0502020204030204" pitchFamily="34" charset="0"/>
                        </a:rPr>
                        <a:t>Prog</a:t>
                      </a:r>
                      <a:r>
                        <a:rPr lang="en-US" b="1" dirty="0">
                          <a:latin typeface="Calibri" panose="020F0502020204030204" pitchFamily="34" charset="0"/>
                          <a:cs typeface="Calibri" panose="020F0502020204030204" pitchFamily="34" charset="0"/>
                        </a:rPr>
                        <a:t> stop</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Fix:</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2880">
                <a:tc>
                  <a:txBody>
                    <a:bodyPr/>
                    <a:lstStyle/>
                    <a:p>
                      <a:r>
                        <a:rPr lang="en-US" b="1" dirty="0">
                          <a:latin typeface="Calibri" panose="020F0502020204030204" pitchFamily="34" charset="0"/>
                          <a:cs typeface="Calibri" panose="020F0502020204030204" pitchFamily="34" charset="0"/>
                        </a:rPr>
                        <a:t>Type: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latin typeface="Calibri" panose="020F0502020204030204" pitchFamily="34" charset="0"/>
                        <a:cs typeface="Calibri" panose="020F050202020403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13609591"/>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custDataLst>
              <p:tags r:id="rId1"/>
            </p:custDataLst>
          </p:nvPr>
        </p:nvSpPr>
        <p:spPr>
          <a:ln/>
        </p:spPr>
        <p:txBody>
          <a:bodyPr/>
          <a:lstStyle/>
          <a:p>
            <a:r>
              <a:rPr lang="en-GB" dirty="0"/>
              <a:t>Find That Bug!</a:t>
            </a:r>
          </a:p>
        </p:txBody>
      </p:sp>
      <p:sp>
        <p:nvSpPr>
          <p:cNvPr id="6" name="Slide Number Placeholder 5"/>
          <p:cNvSpPr>
            <a:spLocks noGrp="1"/>
          </p:cNvSpPr>
          <p:nvPr>
            <p:ph type="sldNum" sz="quarter" idx="10"/>
            <p:custDataLst>
              <p:tags r:id="rId2"/>
            </p:custDataLst>
          </p:nvPr>
        </p:nvSpPr>
        <p:spPr/>
        <p:txBody>
          <a:bodyPr/>
          <a:lstStyle/>
          <a:p>
            <a:fld id="{7CBE8339-D2AD-46DC-A898-FD1E949067F0}" type="slidenum">
              <a:rPr lang="en-US" smtClean="0"/>
              <a:pPr/>
              <a:t>41</a:t>
            </a:fld>
            <a:endParaRPr lang="en-US"/>
          </a:p>
        </p:txBody>
      </p:sp>
      <p:sp>
        <p:nvSpPr>
          <p:cNvPr id="36867" name="Text Box 3"/>
          <p:cNvSpPr txBox="1">
            <a:spLocks noChangeArrowheads="1"/>
          </p:cNvSpPr>
          <p:nvPr>
            <p:custDataLst>
              <p:tags r:id="rId3"/>
            </p:custDataLst>
          </p:nvPr>
        </p:nvSpPr>
        <p:spPr bwMode="auto">
          <a:xfrm>
            <a:off x="914400" y="1371600"/>
            <a:ext cx="5721736" cy="2864503"/>
          </a:xfrm>
          <a:prstGeom prst="rect">
            <a:avLst/>
          </a:prstGeom>
          <a:solidFill>
            <a:schemeClr val="bg1">
              <a:lumMod val="95000"/>
            </a:schemeClr>
          </a:solidFill>
          <a:ln w="12700">
            <a:solidFill>
              <a:schemeClr val="tx1"/>
            </a:solidFill>
            <a:miter lim="800000"/>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x =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)malloc( N * sizeof(</a:t>
            </a: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i="1" dirty="0">
                <a:solidFill>
                  <a:srgbClr val="C00000"/>
                </a:solidFill>
                <a:latin typeface="Courier New" panose="02070309020205020404" pitchFamily="49" charset="0"/>
                <a:ea typeface="Arial Unicode MS" panose="020B0604020202020204" pitchFamily="34" charset="-128"/>
                <a:cs typeface="Courier New" panose="02070309020205020404" pitchFamily="49" charset="0"/>
              </a:rPr>
              <a:t>   // manipulate x</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free(x);</a:t>
            </a:r>
            <a:endParaRPr lang="en-US" sz="2000" b="0" dirty="0">
              <a:latin typeface="Courier New" panose="02070309020205020404" pitchFamily="49" charset="0"/>
              <a:ea typeface="Arial Unicode MS" panose="020B0604020202020204" pitchFamily="34" charset="-128"/>
              <a:cs typeface="Courier New" panose="02070309020205020404" pitchFamily="49"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0" dirty="0">
              <a:latin typeface="Courier New" panose="02070309020205020404" pitchFamily="49" charset="0"/>
              <a:ea typeface="Arial Unicode MS" panose="020B0604020202020204" pitchFamily="34" charset="-128"/>
              <a:cs typeface="Courier New" panose="02070309020205020404" pitchFamily="49"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endParaRPr lang="en-US" sz="2000" b="0" dirty="0">
              <a:latin typeface="Courier New" panose="02070309020205020404" pitchFamily="49" charset="0"/>
              <a:ea typeface="Arial Unicode MS" panose="020B0604020202020204" pitchFamily="34" charset="-128"/>
              <a:cs typeface="Courier New" panose="02070309020205020404" pitchFamily="49"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0" dirty="0">
              <a:latin typeface="Courier New" panose="02070309020205020404" pitchFamily="49" charset="0"/>
              <a:ea typeface="Arial Unicode MS" panose="020B0604020202020204" pitchFamily="34" charset="-128"/>
              <a:cs typeface="Courier New" panose="02070309020205020404" pitchFamily="49"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y =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)malloc( M * sizeof(</a:t>
            </a: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latin typeface="Courier New" panose="02070309020205020404" pitchFamily="49" charset="0"/>
                <a:ea typeface="Arial Unicode MS" panose="020B0604020202020204" pitchFamily="34" charset="-128"/>
                <a:cs typeface="Courier New" panose="02070309020205020404" pitchFamily="49" charset="0"/>
              </a:rPr>
              <a:t>for</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2000" b="0" dirty="0">
                <a:latin typeface="Courier New" panose="02070309020205020404" pitchFamily="49" charset="0"/>
                <a:ea typeface="Arial Unicode MS" panose="020B0604020202020204" pitchFamily="34" charset="-128"/>
                <a:cs typeface="Courier New" panose="02070309020205020404" pitchFamily="49" charset="0"/>
              </a:rPr>
              <a:t>=0;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2000" b="0" dirty="0">
                <a:latin typeface="Courier New" panose="02070309020205020404" pitchFamily="49" charset="0"/>
                <a:ea typeface="Arial Unicode MS" panose="020B0604020202020204" pitchFamily="34" charset="-128"/>
                <a:cs typeface="Courier New" panose="02070309020205020404" pitchFamily="49" charset="0"/>
              </a:rPr>
              <a:t>&lt;M;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   y[</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 </a:t>
            </a:r>
            <a:r>
              <a:rPr lang="en-GB" sz="2000" dirty="0">
                <a:latin typeface="Courier New" panose="02070309020205020404" pitchFamily="49" charset="0"/>
                <a:ea typeface="Arial Unicode MS" panose="020B0604020202020204" pitchFamily="34" charset="-128"/>
                <a:cs typeface="Courier New" panose="02070309020205020404" pitchFamily="49" charset="0"/>
              </a:rPr>
              <a:t>x[</a:t>
            </a:r>
            <a:r>
              <a:rPr lang="en-GB" sz="2000" dirty="0" err="1">
                <a:latin typeface="Courier New" panose="02070309020205020404" pitchFamily="49" charset="0"/>
                <a:ea typeface="Arial Unicode MS" panose="020B0604020202020204" pitchFamily="34" charset="-128"/>
                <a:cs typeface="Courier New" panose="02070309020205020404" pitchFamily="49" charset="0"/>
              </a:rPr>
              <a:t>i</a:t>
            </a:r>
            <a:r>
              <a:rPr lang="en-GB" sz="2000" dirty="0">
                <a:latin typeface="Courier New" panose="02070309020205020404" pitchFamily="49" charset="0"/>
                <a:ea typeface="Arial Unicode MS" panose="020B0604020202020204" pitchFamily="34" charset="-128"/>
                <a:cs typeface="Courier New" panose="02070309020205020404" pitchFamily="49" charset="0"/>
              </a:rPr>
              <a: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p>
        </p:txBody>
      </p:sp>
      <p:graphicFrame>
        <p:nvGraphicFramePr>
          <p:cNvPr id="9" name="Table 8"/>
          <p:cNvGraphicFramePr>
            <a:graphicFrameLocks noGrp="1"/>
          </p:cNvGraphicFramePr>
          <p:nvPr>
            <p:extLst>
              <p:ext uri="{D42A27DB-BD31-4B8C-83A1-F6EECF244321}">
                <p14:modId xmlns:p14="http://schemas.microsoft.com/office/powerpoint/2010/main" val="2919820901"/>
              </p:ext>
            </p:extLst>
          </p:nvPr>
        </p:nvGraphicFramePr>
        <p:xfrm>
          <a:off x="640080" y="5943600"/>
          <a:ext cx="5943600" cy="54864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274320">
                  <a:extLst>
                    <a:ext uri="{9D8B030D-6E8A-4147-A177-3AD203B41FA5}">
                      <a16:colId xmlns:a16="http://schemas.microsoft.com/office/drawing/2014/main" val="20005"/>
                    </a:ext>
                  </a:extLst>
                </a:gridCol>
                <a:gridCol w="274320">
                  <a:extLst>
                    <a:ext uri="{9D8B030D-6E8A-4147-A177-3AD203B41FA5}">
                      <a16:colId xmlns:a16="http://schemas.microsoft.com/office/drawing/2014/main" val="20006"/>
                    </a:ext>
                  </a:extLst>
                </a:gridCol>
                <a:gridCol w="2194560">
                  <a:extLst>
                    <a:ext uri="{9D8B030D-6E8A-4147-A177-3AD203B41FA5}">
                      <a16:colId xmlns:a16="http://schemas.microsoft.com/office/drawing/2014/main" val="20007"/>
                    </a:ext>
                  </a:extLst>
                </a:gridCol>
              </a:tblGrid>
              <a:tr h="182880">
                <a:tc>
                  <a:txBody>
                    <a:bodyPr/>
                    <a:lstStyle/>
                    <a:p>
                      <a:r>
                        <a:rPr lang="en-US" b="1" dirty="0">
                          <a:latin typeface="Calibri" panose="020F0502020204030204" pitchFamily="34" charset="0"/>
                          <a:cs typeface="Calibri" panose="020F0502020204030204" pitchFamily="34" charset="0"/>
                        </a:rPr>
                        <a:t>Error </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err="1">
                          <a:latin typeface="Calibri" panose="020F0502020204030204" pitchFamily="34" charset="0"/>
                          <a:cs typeface="Calibri" panose="020F0502020204030204" pitchFamily="34" charset="0"/>
                        </a:rPr>
                        <a:t>Prog</a:t>
                      </a:r>
                      <a:r>
                        <a:rPr lang="en-US" b="1" dirty="0">
                          <a:latin typeface="Calibri" panose="020F0502020204030204" pitchFamily="34" charset="0"/>
                          <a:cs typeface="Calibri" panose="020F0502020204030204" pitchFamily="34" charset="0"/>
                        </a:rPr>
                        <a:t> stop</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Fix:</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2880">
                <a:tc>
                  <a:txBody>
                    <a:bodyPr/>
                    <a:lstStyle/>
                    <a:p>
                      <a:r>
                        <a:rPr lang="en-US" b="1" dirty="0">
                          <a:latin typeface="Calibri" panose="020F0502020204030204" pitchFamily="34" charset="0"/>
                          <a:cs typeface="Calibri" panose="020F0502020204030204" pitchFamily="34" charset="0"/>
                        </a:rPr>
                        <a:t>Type: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latin typeface="Calibri" panose="020F0502020204030204" pitchFamily="34" charset="0"/>
                        <a:cs typeface="Calibri" panose="020F050202020403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52007822"/>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custDataLst>
              <p:tags r:id="rId1"/>
            </p:custDataLst>
          </p:nvPr>
        </p:nvSpPr>
        <p:spPr>
          <a:ln/>
        </p:spPr>
        <p:txBody>
          <a:bodyPr/>
          <a:lstStyle/>
          <a:p>
            <a:r>
              <a:rPr lang="en-GB" dirty="0"/>
              <a:t>Find That Bug!</a:t>
            </a:r>
          </a:p>
        </p:txBody>
      </p:sp>
      <p:sp>
        <p:nvSpPr>
          <p:cNvPr id="6" name="Slide Number Placeholder 5"/>
          <p:cNvSpPr>
            <a:spLocks noGrp="1"/>
          </p:cNvSpPr>
          <p:nvPr>
            <p:ph type="sldNum" sz="quarter" idx="10"/>
            <p:custDataLst>
              <p:tags r:id="rId2"/>
            </p:custDataLst>
          </p:nvPr>
        </p:nvSpPr>
        <p:spPr/>
        <p:txBody>
          <a:bodyPr/>
          <a:lstStyle/>
          <a:p>
            <a:fld id="{7CBE8339-D2AD-46DC-A898-FD1E949067F0}" type="slidenum">
              <a:rPr lang="en-US" smtClean="0"/>
              <a:pPr/>
              <a:t>42</a:t>
            </a:fld>
            <a:endParaRPr lang="en-US"/>
          </a:p>
        </p:txBody>
      </p:sp>
      <p:sp>
        <p:nvSpPr>
          <p:cNvPr id="38915" name="Text Box 3"/>
          <p:cNvSpPr txBox="1">
            <a:spLocks noChangeArrowheads="1"/>
          </p:cNvSpPr>
          <p:nvPr>
            <p:custDataLst>
              <p:tags r:id="rId3"/>
            </p:custDataLst>
          </p:nvPr>
        </p:nvSpPr>
        <p:spPr bwMode="auto">
          <a:xfrm>
            <a:off x="914400" y="1371600"/>
            <a:ext cx="7350387" cy="3972499"/>
          </a:xfrm>
          <a:prstGeom prst="rect">
            <a:avLst/>
          </a:prstGeom>
          <a:solidFill>
            <a:schemeClr val="bg1">
              <a:lumMod val="95000"/>
            </a:schemeClr>
          </a:solidFill>
          <a:ln w="12700">
            <a:solidFill>
              <a:schemeClr val="tx1"/>
            </a:solidFill>
            <a:miter lim="800000"/>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err="1">
                <a:latin typeface="Courier New" panose="02070309020205020404" pitchFamily="49" charset="0"/>
                <a:ea typeface="Arial Unicode MS" panose="020B0604020202020204" pitchFamily="34" charset="-128"/>
                <a:cs typeface="Courier New" panose="02070309020205020404" pitchFamily="49" charset="0"/>
              </a:rPr>
              <a:t>typedef</a:t>
            </a:r>
            <a:r>
              <a:rPr lang="en-GB" dirty="0">
                <a:latin typeface="Courier New" panose="02070309020205020404" pitchFamily="49" charset="0"/>
                <a:ea typeface="Arial Unicode MS" panose="020B0604020202020204" pitchFamily="34" charset="-128"/>
                <a:cs typeface="Courier New" panose="02070309020205020404" pitchFamily="49" charset="0"/>
              </a:rPr>
              <a:t> </a:t>
            </a:r>
            <a:r>
              <a:rPr lang="en-GB" b="1" dirty="0" err="1">
                <a:latin typeface="Courier New" panose="02070309020205020404" pitchFamily="49" charset="0"/>
                <a:ea typeface="Arial Unicode MS" panose="020B0604020202020204" pitchFamily="34" charset="-128"/>
                <a:cs typeface="Courier New" panose="02070309020205020404" pitchFamily="49" charset="0"/>
              </a:rPr>
              <a:t>struct</a:t>
            </a:r>
            <a:r>
              <a:rPr lang="en-GB" b="1" dirty="0">
                <a:latin typeface="Courier New" panose="02070309020205020404" pitchFamily="49" charset="0"/>
                <a:ea typeface="Arial Unicode MS" panose="020B0604020202020204" pitchFamily="34" charset="-128"/>
                <a:cs typeface="Courier New" panose="02070309020205020404" pitchFamily="49" charset="0"/>
              </a:rPr>
              <a:t> L</a:t>
            </a:r>
            <a:r>
              <a:rPr lang="en-GB" b="0" dirty="0">
                <a:latin typeface="Courier New" panose="02070309020205020404" pitchFamily="49" charset="0"/>
                <a:ea typeface="Arial Unicode MS" panose="020B0604020202020204" pitchFamily="34" charset="-128"/>
                <a:cs typeface="Courier New" panose="02070309020205020404" pitchFamily="49" charset="0"/>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err="1">
                <a:latin typeface="Courier New" panose="02070309020205020404" pitchFamily="49" charset="0"/>
                <a:ea typeface="Arial Unicode MS" panose="020B0604020202020204" pitchFamily="34" charset="-128"/>
                <a:cs typeface="Courier New" panose="02070309020205020404" pitchFamily="49" charset="0"/>
              </a:rPr>
              <a:t>val</a:t>
            </a:r>
            <a:r>
              <a:rPr lang="en-GB" b="0" dirty="0">
                <a:latin typeface="Courier New" panose="02070309020205020404" pitchFamily="49" charset="0"/>
                <a:ea typeface="Arial Unicode MS" panose="020B0604020202020204" pitchFamily="34" charset="-128"/>
                <a:cs typeface="Courier New" panose="02070309020205020404" pitchFamily="49"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1" dirty="0" err="1">
                <a:latin typeface="Courier New" panose="02070309020205020404" pitchFamily="49" charset="0"/>
                <a:ea typeface="Arial Unicode MS" panose="020B0604020202020204" pitchFamily="34" charset="-128"/>
                <a:cs typeface="Courier New" panose="02070309020205020404" pitchFamily="49" charset="0"/>
              </a:rPr>
              <a:t>struct</a:t>
            </a:r>
            <a:r>
              <a:rPr lang="en-GB" b="1" dirty="0">
                <a:latin typeface="Courier New" panose="02070309020205020404" pitchFamily="49" charset="0"/>
                <a:ea typeface="Arial Unicode MS" panose="020B0604020202020204" pitchFamily="34" charset="-128"/>
                <a:cs typeface="Courier New" panose="02070309020205020404" pitchFamily="49" charset="0"/>
              </a:rPr>
              <a:t> L *</a:t>
            </a:r>
            <a:r>
              <a:rPr lang="en-GB" b="0" dirty="0">
                <a:latin typeface="Courier New" panose="02070309020205020404" pitchFamily="49" charset="0"/>
                <a:ea typeface="Arial Unicode MS" panose="020B0604020202020204" pitchFamily="34" charset="-128"/>
                <a:cs typeface="Courier New" panose="02070309020205020404" pitchFamily="49" charset="0"/>
              </a:rPr>
              <a:t>next;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list</a:t>
            </a:r>
            <a:r>
              <a:rPr lang="en-GB" b="0" dirty="0">
                <a:latin typeface="Courier New" panose="02070309020205020404" pitchFamily="49" charset="0"/>
                <a:ea typeface="Arial Unicode MS" panose="020B0604020202020204" pitchFamily="34" charset="-128"/>
                <a:cs typeface="Courier New" panose="02070309020205020404" pitchFamily="49"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0" dirty="0">
              <a:latin typeface="Courier New" panose="02070309020205020404" pitchFamily="49" charset="0"/>
              <a:ea typeface="Arial Unicode MS" panose="020B0604020202020204" pitchFamily="34" charset="-128"/>
              <a:cs typeface="Courier New" panose="02070309020205020404" pitchFamily="49"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latin typeface="Courier New" panose="02070309020205020404" pitchFamily="49" charset="0"/>
                <a:ea typeface="Arial Unicode MS" panose="020B0604020202020204" pitchFamily="34" charset="-128"/>
                <a:cs typeface="Courier New" panose="02070309020205020404" pitchFamily="49" charset="0"/>
              </a:rPr>
              <a:t>void</a:t>
            </a:r>
            <a:r>
              <a:rPr lang="en-US" b="0"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a:latin typeface="Courier New" panose="02070309020205020404" pitchFamily="49" charset="0"/>
                <a:ea typeface="Arial Unicode MS" panose="020B0604020202020204" pitchFamily="34" charset="-128"/>
                <a:cs typeface="Courier New" panose="02070309020205020404" pitchFamily="49" charset="0"/>
              </a:rPr>
              <a:t>foo()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list *</a:t>
            </a:r>
            <a:r>
              <a:rPr lang="en-GB" b="0" dirty="0">
                <a:latin typeface="Courier New" panose="02070309020205020404" pitchFamily="49" charset="0"/>
                <a:ea typeface="Arial Unicode MS" panose="020B0604020202020204" pitchFamily="34" charset="-128"/>
                <a:cs typeface="Courier New" panose="02070309020205020404" pitchFamily="49" charset="0"/>
              </a:rPr>
              <a:t>head = (</a:t>
            </a:r>
            <a:r>
              <a:rPr lang="en-GB" b="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list *</a:t>
            </a: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err="1">
                <a:latin typeface="Courier New" panose="02070309020205020404" pitchFamily="49" charset="0"/>
                <a:ea typeface="Arial Unicode MS" panose="020B0604020202020204" pitchFamily="34" charset="-128"/>
                <a:cs typeface="Courier New" panose="02070309020205020404" pitchFamily="49" charset="0"/>
              </a:rPr>
              <a:t>malloc</a:t>
            </a: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err="1">
                <a:latin typeface="Courier New" panose="02070309020205020404" pitchFamily="49" charset="0"/>
                <a:ea typeface="Arial Unicode MS" panose="020B0604020202020204" pitchFamily="34" charset="-128"/>
                <a:cs typeface="Courier New" panose="02070309020205020404" pitchFamily="49" charset="0"/>
              </a:rPr>
              <a:t>sizeof</a:t>
            </a:r>
            <a:r>
              <a:rPr lang="en-GB" b="0" dirty="0">
                <a:latin typeface="Courier New" panose="02070309020205020404" pitchFamily="49" charset="0"/>
                <a:ea typeface="Arial Unicode MS" panose="020B0604020202020204" pitchFamily="34" charset="-128"/>
                <a:cs typeface="Courier New" panose="02070309020205020404" pitchFamily="49" charset="0"/>
              </a:rPr>
              <a:t>(</a:t>
            </a:r>
            <a:r>
              <a:rPr lang="en-GB" b="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list</a:t>
            </a:r>
            <a:r>
              <a:rPr lang="en-GB" b="0" dirty="0">
                <a:latin typeface="Courier New" panose="02070309020205020404" pitchFamily="49" charset="0"/>
                <a:ea typeface="Arial Unicode MS" panose="020B0604020202020204" pitchFamily="34" charset="-128"/>
                <a:cs typeface="Courier New" panose="02070309020205020404" pitchFamily="49" charset="0"/>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   head-&gt;</a:t>
            </a:r>
            <a:r>
              <a:rPr lang="en-GB" b="0" dirty="0" err="1">
                <a:latin typeface="Courier New" panose="02070309020205020404" pitchFamily="49" charset="0"/>
                <a:ea typeface="Arial Unicode MS" panose="020B0604020202020204" pitchFamily="34" charset="-128"/>
                <a:cs typeface="Courier New" panose="02070309020205020404" pitchFamily="49" charset="0"/>
              </a:rPr>
              <a:t>val</a:t>
            </a:r>
            <a:r>
              <a:rPr lang="en-GB" b="0" dirty="0">
                <a:latin typeface="Courier New" panose="02070309020205020404" pitchFamily="49" charset="0"/>
                <a:ea typeface="Arial Unicode MS" panose="020B0604020202020204" pitchFamily="34" charset="-128"/>
                <a:cs typeface="Courier New" panose="02070309020205020404" pitchFamily="49" charset="0"/>
              </a:rPr>
              <a:t> = 0;</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   head-&gt;next = NULL;</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i="1" dirty="0">
                <a:solidFill>
                  <a:srgbClr val="C00000"/>
                </a:solidFill>
                <a:latin typeface="Courier New" panose="02070309020205020404" pitchFamily="49" charset="0"/>
                <a:ea typeface="Arial Unicode MS" panose="020B0604020202020204" pitchFamily="34" charset="-128"/>
                <a:cs typeface="Courier New" panose="02070309020205020404" pitchFamily="49" charset="0"/>
              </a:rPr>
              <a:t>      // create and manipulate the rest of the list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   free(head);</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1" dirty="0">
                <a:latin typeface="Courier New" panose="02070309020205020404" pitchFamily="49" charset="0"/>
                <a:ea typeface="Arial Unicode MS" panose="020B0604020202020204" pitchFamily="34" charset="-128"/>
                <a:cs typeface="Courier New" panose="02070309020205020404" pitchFamily="49" charset="0"/>
              </a:rPr>
              <a:t>return</a:t>
            </a:r>
            <a:r>
              <a:rPr lang="en-GB" b="0" dirty="0">
                <a:latin typeface="Courier New" panose="02070309020205020404" pitchFamily="49" charset="0"/>
                <a:ea typeface="Arial Unicode MS" panose="020B0604020202020204" pitchFamily="34" charset="-128"/>
                <a:cs typeface="Courier New" panose="02070309020205020404" pitchFamily="49"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a:t>
            </a:r>
          </a:p>
        </p:txBody>
      </p:sp>
      <p:graphicFrame>
        <p:nvGraphicFramePr>
          <p:cNvPr id="10" name="Table 9"/>
          <p:cNvGraphicFramePr>
            <a:graphicFrameLocks noGrp="1"/>
          </p:cNvGraphicFramePr>
          <p:nvPr>
            <p:extLst>
              <p:ext uri="{D42A27DB-BD31-4B8C-83A1-F6EECF244321}">
                <p14:modId xmlns:p14="http://schemas.microsoft.com/office/powerpoint/2010/main" val="3123935178"/>
              </p:ext>
            </p:extLst>
          </p:nvPr>
        </p:nvGraphicFramePr>
        <p:xfrm>
          <a:off x="640080" y="5943600"/>
          <a:ext cx="5943600" cy="54864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274320">
                  <a:extLst>
                    <a:ext uri="{9D8B030D-6E8A-4147-A177-3AD203B41FA5}">
                      <a16:colId xmlns:a16="http://schemas.microsoft.com/office/drawing/2014/main" val="20005"/>
                    </a:ext>
                  </a:extLst>
                </a:gridCol>
                <a:gridCol w="274320">
                  <a:extLst>
                    <a:ext uri="{9D8B030D-6E8A-4147-A177-3AD203B41FA5}">
                      <a16:colId xmlns:a16="http://schemas.microsoft.com/office/drawing/2014/main" val="20006"/>
                    </a:ext>
                  </a:extLst>
                </a:gridCol>
                <a:gridCol w="2194560">
                  <a:extLst>
                    <a:ext uri="{9D8B030D-6E8A-4147-A177-3AD203B41FA5}">
                      <a16:colId xmlns:a16="http://schemas.microsoft.com/office/drawing/2014/main" val="20007"/>
                    </a:ext>
                  </a:extLst>
                </a:gridCol>
              </a:tblGrid>
              <a:tr h="182880">
                <a:tc>
                  <a:txBody>
                    <a:bodyPr/>
                    <a:lstStyle/>
                    <a:p>
                      <a:r>
                        <a:rPr lang="en-US" b="1" dirty="0">
                          <a:latin typeface="Calibri" panose="020F0502020204030204" pitchFamily="34" charset="0"/>
                          <a:cs typeface="Calibri" panose="020F0502020204030204" pitchFamily="34" charset="0"/>
                        </a:rPr>
                        <a:t>Error </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err="1">
                          <a:latin typeface="Calibri" panose="020F0502020204030204" pitchFamily="34" charset="0"/>
                          <a:cs typeface="Calibri" panose="020F0502020204030204" pitchFamily="34" charset="0"/>
                        </a:rPr>
                        <a:t>Prog</a:t>
                      </a:r>
                      <a:r>
                        <a:rPr lang="en-US" b="1" dirty="0">
                          <a:latin typeface="Calibri" panose="020F0502020204030204" pitchFamily="34" charset="0"/>
                          <a:cs typeface="Calibri" panose="020F0502020204030204" pitchFamily="34" charset="0"/>
                        </a:rPr>
                        <a:t> stop</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Fix:</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2880">
                <a:tc>
                  <a:txBody>
                    <a:bodyPr/>
                    <a:lstStyle/>
                    <a:p>
                      <a:r>
                        <a:rPr lang="en-US" b="1" dirty="0">
                          <a:latin typeface="Calibri" panose="020F0502020204030204" pitchFamily="34" charset="0"/>
                          <a:cs typeface="Calibri" panose="020F0502020204030204" pitchFamily="34" charset="0"/>
                        </a:rPr>
                        <a:t>Type: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latin typeface="Calibri" panose="020F0502020204030204" pitchFamily="34" charset="0"/>
                        <a:cs typeface="Calibri" panose="020F050202020403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71149663"/>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custDataLst>
              <p:tags r:id="rId1"/>
            </p:custDataLst>
          </p:nvPr>
        </p:nvSpPr>
        <p:spPr>
          <a:ln/>
        </p:spPr>
        <p:txBody>
          <a:bodyPr/>
          <a:lstStyle/>
          <a:p>
            <a:r>
              <a:rPr lang="en-GB" dirty="0"/>
              <a:t>Dealing With Memory Bugs</a:t>
            </a:r>
          </a:p>
        </p:txBody>
      </p:sp>
      <p:sp>
        <p:nvSpPr>
          <p:cNvPr id="39938" name="Rectangle 2"/>
          <p:cNvSpPr>
            <a:spLocks noGrp="1" noChangeArrowheads="1"/>
          </p:cNvSpPr>
          <p:nvPr>
            <p:ph idx="1"/>
            <p:custDataLst>
              <p:tags r:id="rId2"/>
            </p:custDataLst>
          </p:nvPr>
        </p:nvSpPr>
        <p:spPr>
          <a:ln/>
        </p:spPr>
        <p:txBody>
          <a:bodyPr/>
          <a:lstStyle/>
          <a:p>
            <a:pPr>
              <a:lnSpc>
                <a:spcPct val="85000"/>
              </a:lnSpc>
            </a:pPr>
            <a:r>
              <a:rPr lang="en-GB" dirty="0"/>
              <a:t>Conventional debugger (</a:t>
            </a:r>
            <a:r>
              <a:rPr lang="en-GB" dirty="0" err="1">
                <a:latin typeface="Courier New" panose="02070309020205020404" pitchFamily="49" charset="0"/>
                <a:cs typeface="Courier New" panose="02070309020205020404" pitchFamily="49" charset="0"/>
              </a:rPr>
              <a:t>gdb</a:t>
            </a:r>
            <a:r>
              <a:rPr lang="en-GB" dirty="0"/>
              <a:t>)</a:t>
            </a:r>
          </a:p>
          <a:p>
            <a:pPr lvl="1">
              <a:lnSpc>
                <a:spcPct val="90000"/>
              </a:lnSpc>
            </a:pPr>
            <a:r>
              <a:rPr lang="en-GB" dirty="0"/>
              <a:t>Good for finding bad pointer dereferences</a:t>
            </a:r>
          </a:p>
          <a:p>
            <a:pPr lvl="1">
              <a:lnSpc>
                <a:spcPct val="90000"/>
              </a:lnSpc>
            </a:pPr>
            <a:r>
              <a:rPr lang="en-GB" dirty="0"/>
              <a:t>Hard to detect the other memory bugs</a:t>
            </a:r>
          </a:p>
          <a:p>
            <a:pPr>
              <a:lnSpc>
                <a:spcPct val="85000"/>
              </a:lnSpc>
            </a:pPr>
            <a:r>
              <a:rPr lang="en-GB" dirty="0"/>
              <a:t>Debugging </a:t>
            </a:r>
            <a:r>
              <a:rPr lang="en-GB" dirty="0" err="1">
                <a:latin typeface="Courier New" panose="02070309020205020404" pitchFamily="49" charset="0"/>
                <a:cs typeface="Courier New" panose="02070309020205020404" pitchFamily="49" charset="0"/>
              </a:rPr>
              <a:t>malloc</a:t>
            </a:r>
            <a:r>
              <a:rPr lang="en-GB" dirty="0"/>
              <a:t> (</a:t>
            </a:r>
            <a:r>
              <a:rPr lang="en-GB" dirty="0" err="1"/>
              <a:t>UToronto</a:t>
            </a:r>
            <a:r>
              <a:rPr lang="en-GB" dirty="0"/>
              <a:t> CSRI </a:t>
            </a:r>
            <a:r>
              <a:rPr lang="en-GB" dirty="0" err="1">
                <a:latin typeface="Courier New" panose="02070309020205020404" pitchFamily="49" charset="0"/>
                <a:cs typeface="Courier New" panose="02070309020205020404" pitchFamily="49" charset="0"/>
              </a:rPr>
              <a:t>malloc</a:t>
            </a:r>
            <a:r>
              <a:rPr lang="en-GB" dirty="0"/>
              <a:t>)</a:t>
            </a:r>
          </a:p>
          <a:p>
            <a:pPr lvl="1">
              <a:lnSpc>
                <a:spcPct val="90000"/>
              </a:lnSpc>
            </a:pPr>
            <a:r>
              <a:rPr lang="en-GB" dirty="0"/>
              <a:t>Wrapper around conventional </a:t>
            </a:r>
            <a:r>
              <a:rPr lang="en-GB" dirty="0" err="1">
                <a:latin typeface="Courier New" panose="02070309020205020404" pitchFamily="49" charset="0"/>
                <a:cs typeface="Courier New" panose="02070309020205020404" pitchFamily="49" charset="0"/>
              </a:rPr>
              <a:t>malloc</a:t>
            </a:r>
            <a:endParaRPr lang="en-GB" dirty="0">
              <a:latin typeface="Courier New" panose="02070309020205020404" pitchFamily="49" charset="0"/>
              <a:cs typeface="Courier New" panose="02070309020205020404" pitchFamily="49" charset="0"/>
            </a:endParaRPr>
          </a:p>
          <a:p>
            <a:pPr lvl="1">
              <a:lnSpc>
                <a:spcPct val="90000"/>
              </a:lnSpc>
            </a:pPr>
            <a:r>
              <a:rPr lang="en-GB" dirty="0"/>
              <a:t>Detects memory bugs at </a:t>
            </a:r>
            <a:r>
              <a:rPr lang="en-GB" dirty="0" err="1">
                <a:latin typeface="Courier New" panose="02070309020205020404" pitchFamily="49" charset="0"/>
                <a:cs typeface="Courier New" panose="02070309020205020404" pitchFamily="49" charset="0"/>
              </a:rPr>
              <a:t>malloc</a:t>
            </a:r>
            <a:r>
              <a:rPr lang="en-GB" dirty="0"/>
              <a:t> and </a:t>
            </a:r>
            <a:r>
              <a:rPr lang="en-GB" dirty="0">
                <a:latin typeface="Courier New" panose="02070309020205020404" pitchFamily="49" charset="0"/>
                <a:cs typeface="Courier New" panose="02070309020205020404" pitchFamily="49" charset="0"/>
              </a:rPr>
              <a:t>free</a:t>
            </a:r>
            <a:r>
              <a:rPr lang="en-GB" dirty="0"/>
              <a:t> boundaries</a:t>
            </a:r>
          </a:p>
          <a:p>
            <a:pPr lvl="2">
              <a:lnSpc>
                <a:spcPct val="97000"/>
              </a:lnSpc>
            </a:pPr>
            <a:r>
              <a:rPr lang="en-GB" dirty="0"/>
              <a:t>Memory overwrites that corrupt heap structures</a:t>
            </a:r>
          </a:p>
          <a:p>
            <a:pPr lvl="2">
              <a:lnSpc>
                <a:spcPct val="97000"/>
              </a:lnSpc>
            </a:pPr>
            <a:r>
              <a:rPr lang="en-GB" dirty="0"/>
              <a:t>Some instances of freeing blocks multiple times</a:t>
            </a:r>
          </a:p>
          <a:p>
            <a:pPr lvl="2">
              <a:lnSpc>
                <a:spcPct val="97000"/>
              </a:lnSpc>
            </a:pPr>
            <a:r>
              <a:rPr lang="en-GB" dirty="0"/>
              <a:t>Memory leaks</a:t>
            </a:r>
          </a:p>
          <a:p>
            <a:pPr lvl="1">
              <a:lnSpc>
                <a:spcPct val="90000"/>
              </a:lnSpc>
            </a:pPr>
            <a:r>
              <a:rPr lang="en-GB" dirty="0"/>
              <a:t>Cannot detect all memory bugs</a:t>
            </a:r>
          </a:p>
          <a:p>
            <a:pPr lvl="2">
              <a:lnSpc>
                <a:spcPct val="97000"/>
              </a:lnSpc>
            </a:pPr>
            <a:r>
              <a:rPr lang="en-GB" dirty="0"/>
              <a:t>Overwrites into the middle of allocated blocks</a:t>
            </a:r>
          </a:p>
          <a:p>
            <a:pPr lvl="2">
              <a:lnSpc>
                <a:spcPct val="97000"/>
              </a:lnSpc>
            </a:pPr>
            <a:r>
              <a:rPr lang="en-GB" dirty="0"/>
              <a:t>Freeing block twice that has been reallocated in the interim</a:t>
            </a:r>
          </a:p>
          <a:p>
            <a:pPr lvl="2">
              <a:lnSpc>
                <a:spcPct val="97000"/>
              </a:lnSpc>
            </a:pPr>
            <a:r>
              <a:rPr lang="en-GB" dirty="0"/>
              <a:t>Referencing freed blocks</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43</a:t>
            </a:fld>
            <a:endParaRPr lang="en-US"/>
          </a:p>
        </p:txBody>
      </p:sp>
    </p:spTree>
    <p:extLst>
      <p:ext uri="{BB962C8B-B14F-4D97-AF65-F5344CB8AC3E}">
        <p14:creationId xmlns:p14="http://schemas.microsoft.com/office/powerpoint/2010/main" val="13391208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custDataLst>
              <p:tags r:id="rId1"/>
            </p:custDataLst>
          </p:nvPr>
        </p:nvSpPr>
        <p:spPr>
          <a:ln/>
        </p:spPr>
        <p:txBody>
          <a:bodyPr/>
          <a:lstStyle/>
          <a:p>
            <a:r>
              <a:rPr lang="en-GB" dirty="0"/>
              <a:t>Dealing With Memory Bugs (cont.)</a:t>
            </a:r>
          </a:p>
        </p:txBody>
      </p:sp>
      <p:sp>
        <p:nvSpPr>
          <p:cNvPr id="40962" name="Rectangle 2"/>
          <p:cNvSpPr>
            <a:spLocks noGrp="1" noChangeArrowheads="1"/>
          </p:cNvSpPr>
          <p:nvPr>
            <p:ph idx="1"/>
            <p:custDataLst>
              <p:tags r:id="rId2"/>
            </p:custDataLst>
          </p:nvPr>
        </p:nvSpPr>
        <p:spPr>
          <a:ln/>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Some </a:t>
            </a:r>
            <a:r>
              <a:rPr lang="en-GB" dirty="0" err="1">
                <a:latin typeface="Courier New" panose="02070309020205020404" pitchFamily="49" charset="0"/>
                <a:cs typeface="Courier New" panose="02070309020205020404" pitchFamily="49" charset="0"/>
              </a:rPr>
              <a:t>malloc</a:t>
            </a:r>
            <a:r>
              <a:rPr lang="en-GB" dirty="0"/>
              <a:t> implementations contain checking code</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Linux </a:t>
            </a:r>
            <a:r>
              <a:rPr lang="en-GB" dirty="0" err="1"/>
              <a:t>glibc</a:t>
            </a:r>
            <a:r>
              <a:rPr lang="en-GB" dirty="0"/>
              <a:t> </a:t>
            </a:r>
            <a:r>
              <a:rPr lang="en-GB" dirty="0" err="1"/>
              <a:t>malloc</a:t>
            </a:r>
            <a:r>
              <a:rPr lang="en-GB" dirty="0"/>
              <a:t>:  </a:t>
            </a:r>
            <a:r>
              <a:rPr lang="en-GB" b="1" dirty="0" err="1">
                <a:latin typeface="Courier New" panose="02070309020205020404" pitchFamily="49" charset="0"/>
                <a:cs typeface="Courier New" panose="02070309020205020404" pitchFamily="49" charset="0"/>
              </a:rPr>
              <a:t>setenv</a:t>
            </a:r>
            <a:r>
              <a:rPr lang="en-GB" b="1" dirty="0">
                <a:latin typeface="Courier New" panose="02070309020205020404" pitchFamily="49" charset="0"/>
                <a:cs typeface="Courier New" panose="02070309020205020404" pitchFamily="49" charset="0"/>
              </a:rPr>
              <a:t> MALLOC_CHECK_ 2 </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FreeBSD:  </a:t>
            </a:r>
            <a:r>
              <a:rPr lang="en-GB" b="1" dirty="0" err="1">
                <a:latin typeface="Courier New" panose="02070309020205020404" pitchFamily="49" charset="0"/>
                <a:cs typeface="Courier New" panose="02070309020205020404" pitchFamily="49" charset="0"/>
              </a:rPr>
              <a:t>setenv</a:t>
            </a:r>
            <a:r>
              <a:rPr lang="en-GB" b="1" dirty="0">
                <a:latin typeface="Courier New" panose="02070309020205020404" pitchFamily="49" charset="0"/>
                <a:cs typeface="Courier New" panose="02070309020205020404" pitchFamily="49" charset="0"/>
              </a:rPr>
              <a:t> MALLOC_OPTIONS AJR </a:t>
            </a:r>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Binary translator:  </a:t>
            </a:r>
            <a:r>
              <a:rPr lang="en-GB" dirty="0" err="1">
                <a:solidFill>
                  <a:srgbClr val="C00000"/>
                </a:solidFill>
              </a:rPr>
              <a:t>valgrind</a:t>
            </a:r>
            <a:r>
              <a:rPr lang="en-GB" dirty="0">
                <a:solidFill>
                  <a:srgbClr val="C00000"/>
                </a:solidFill>
              </a:rPr>
              <a:t> </a:t>
            </a:r>
            <a:r>
              <a:rPr lang="en-GB" dirty="0"/>
              <a:t>(Linux), Purify</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Powerful debugging and analysis technique</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Rewrites text section of executable object file</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Can detect all errors as debugging </a:t>
            </a:r>
            <a:r>
              <a:rPr lang="en-GB" b="1" dirty="0" err="1">
                <a:latin typeface="Courier New" panose="02070309020205020404" pitchFamily="49" charset="0"/>
                <a:cs typeface="Courier New" panose="02070309020205020404" pitchFamily="49" charset="0"/>
              </a:rPr>
              <a:t>malloc</a:t>
            </a:r>
            <a:endParaRPr lang="en-GB" b="1" dirty="0">
              <a:latin typeface="Courier New" panose="02070309020205020404" pitchFamily="49" charset="0"/>
              <a:cs typeface="Courier New" panose="02070309020205020404" pitchFamily="49" charset="0"/>
            </a:endParaRP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Can also check each individual reference at runtime</a:t>
            </a:r>
          </a:p>
          <a:p>
            <a:pPr lvl="2">
              <a:lnSpc>
                <a:spcPct val="107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Bad pointers</a:t>
            </a:r>
          </a:p>
          <a:p>
            <a:pPr lvl="2">
              <a:lnSpc>
                <a:spcPct val="107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Overwriting</a:t>
            </a:r>
          </a:p>
          <a:p>
            <a:pPr lvl="2">
              <a:lnSpc>
                <a:spcPct val="107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Referencing outside of allocated block</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44</a:t>
            </a:fld>
            <a:endParaRPr lang="en-US"/>
          </a:p>
        </p:txBody>
      </p:sp>
    </p:spTree>
    <p:extLst>
      <p:ext uri="{BB962C8B-B14F-4D97-AF65-F5344CB8AC3E}">
        <p14:creationId xmlns:p14="http://schemas.microsoft.com/office/powerpoint/2010/main" val="14424063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What about Java or ML or Python or …?</a:t>
            </a:r>
          </a:p>
        </p:txBody>
      </p:sp>
      <p:sp>
        <p:nvSpPr>
          <p:cNvPr id="3" name="Content Placeholder 2"/>
          <p:cNvSpPr>
            <a:spLocks noGrp="1"/>
          </p:cNvSpPr>
          <p:nvPr>
            <p:ph idx="1"/>
            <p:custDataLst>
              <p:tags r:id="rId2"/>
            </p:custDataLst>
          </p:nvPr>
        </p:nvSpPr>
        <p:spPr/>
        <p:txBody>
          <a:bodyPr/>
          <a:lstStyle/>
          <a:p>
            <a:r>
              <a:rPr lang="en-US" dirty="0"/>
              <a:t>In </a:t>
            </a:r>
            <a:r>
              <a:rPr lang="en-US" i="1" dirty="0"/>
              <a:t>memory-safe languages</a:t>
            </a:r>
            <a:r>
              <a:rPr lang="en-US" dirty="0"/>
              <a:t>, most of these bugs are impossible</a:t>
            </a:r>
          </a:p>
          <a:p>
            <a:pPr lvl="1"/>
            <a:r>
              <a:rPr lang="en-US" dirty="0"/>
              <a:t>Cannot perform arbitrary pointer manipulation</a:t>
            </a:r>
          </a:p>
          <a:p>
            <a:pPr lvl="1"/>
            <a:r>
              <a:rPr lang="en-US" dirty="0"/>
              <a:t>Cannot get around the type system</a:t>
            </a:r>
          </a:p>
          <a:p>
            <a:pPr lvl="1"/>
            <a:r>
              <a:rPr lang="en-US" dirty="0"/>
              <a:t>Array bounds checking, null pointer checking</a:t>
            </a:r>
          </a:p>
          <a:p>
            <a:pPr lvl="1"/>
            <a:r>
              <a:rPr lang="en-US" dirty="0"/>
              <a:t>Automatic memory management</a:t>
            </a:r>
          </a:p>
          <a:p>
            <a:r>
              <a:rPr lang="en-US" dirty="0"/>
              <a:t>But one of the bugs we saw earlier is possible.  Which one?</a:t>
            </a:r>
          </a:p>
          <a:p>
            <a:endParaRPr lang="en-US" dirty="0"/>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45</a:t>
            </a:fld>
            <a:endParaRPr lang="en-US"/>
          </a:p>
        </p:txBody>
      </p:sp>
    </p:spTree>
    <p:extLst>
      <p:ext uri="{BB962C8B-B14F-4D97-AF65-F5344CB8AC3E}">
        <p14:creationId xmlns:p14="http://schemas.microsoft.com/office/powerpoint/2010/main" val="15485041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custDataLst>
              <p:tags r:id="rId1"/>
            </p:custDataLst>
          </p:nvPr>
        </p:nvSpPr>
        <p:spPr/>
        <p:txBody>
          <a:bodyPr/>
          <a:lstStyle/>
          <a:p>
            <a:r>
              <a:rPr lang="en-US" dirty="0"/>
              <a:t>Memory Leaks with GC</a:t>
            </a:r>
          </a:p>
        </p:txBody>
      </p:sp>
      <p:sp>
        <p:nvSpPr>
          <p:cNvPr id="36" name="Content Placeholder 35"/>
          <p:cNvSpPr>
            <a:spLocks noGrp="1"/>
          </p:cNvSpPr>
          <p:nvPr>
            <p:ph idx="1"/>
            <p:custDataLst>
              <p:tags r:id="rId2"/>
            </p:custDataLst>
          </p:nvPr>
        </p:nvSpPr>
        <p:spPr/>
        <p:txBody>
          <a:bodyPr/>
          <a:lstStyle/>
          <a:p>
            <a:r>
              <a:rPr lang="en-US" sz="2400" dirty="0"/>
              <a:t>Not because of forgotten </a:t>
            </a:r>
            <a:r>
              <a:rPr lang="en-US" sz="2400" dirty="0">
                <a:latin typeface="Courier New" panose="02070309020205020404" pitchFamily="49" charset="0"/>
                <a:cs typeface="Courier New" panose="02070309020205020404" pitchFamily="49" charset="0"/>
              </a:rPr>
              <a:t>free</a:t>
            </a:r>
            <a:r>
              <a:rPr lang="en-US" sz="2400" dirty="0"/>
              <a:t> — we have GC!</a:t>
            </a:r>
          </a:p>
          <a:p>
            <a:r>
              <a:rPr lang="en-US" sz="2400" dirty="0"/>
              <a:t>Unneeded “leftover” roots keep objects reachable</a:t>
            </a:r>
          </a:p>
          <a:p>
            <a:r>
              <a:rPr lang="en-US" sz="2400" i="1" dirty="0"/>
              <a:t>Sometimes</a:t>
            </a:r>
            <a:r>
              <a:rPr lang="en-US" sz="2400" dirty="0"/>
              <a:t> nullifying a variable is not needed for correctness but is for performance</a:t>
            </a:r>
          </a:p>
          <a:p>
            <a:r>
              <a:rPr lang="en-US" sz="2400" dirty="0"/>
              <a:t>Example: Don’t leave big data structures you’re done with in a static field</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46</a:t>
            </a:fld>
            <a:endParaRPr lang="en-US"/>
          </a:p>
        </p:txBody>
      </p:sp>
      <p:grpSp>
        <p:nvGrpSpPr>
          <p:cNvPr id="38" name="Group 37"/>
          <p:cNvGrpSpPr/>
          <p:nvPr/>
        </p:nvGrpSpPr>
        <p:grpSpPr>
          <a:xfrm>
            <a:off x="822960" y="4114800"/>
            <a:ext cx="7948324" cy="2478064"/>
            <a:chOff x="932851" y="3383280"/>
            <a:chExt cx="7948324" cy="2478064"/>
          </a:xfrm>
        </p:grpSpPr>
        <p:sp>
          <p:nvSpPr>
            <p:cNvPr id="43" name="Rectangle 1"/>
            <p:cNvSpPr>
              <a:spLocks noChangeArrowheads="1"/>
            </p:cNvSpPr>
            <p:nvPr>
              <p:custDataLst>
                <p:tags r:id="rId4"/>
              </p:custDataLst>
            </p:nvPr>
          </p:nvSpPr>
          <p:spPr bwMode="auto">
            <a:xfrm>
              <a:off x="932851" y="3803944"/>
              <a:ext cx="5984875" cy="2057400"/>
            </a:xfrm>
            <a:prstGeom prst="rect">
              <a:avLst/>
            </a:prstGeom>
            <a:solidFill>
              <a:schemeClr val="bg2">
                <a:lumMod val="20000"/>
                <a:lumOff val="80000"/>
              </a:schemeClr>
            </a:solidFill>
            <a:ln w="63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4" name="Oval 4"/>
            <p:cNvSpPr>
              <a:spLocks noChangeArrowheads="1"/>
            </p:cNvSpPr>
            <p:nvPr>
              <p:custDataLst>
                <p:tags r:id="rId5"/>
              </p:custDataLst>
            </p:nvPr>
          </p:nvSpPr>
          <p:spPr bwMode="auto">
            <a:xfrm>
              <a:off x="2516075" y="3398349"/>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5" name="Oval 5"/>
            <p:cNvSpPr>
              <a:spLocks noChangeArrowheads="1"/>
            </p:cNvSpPr>
            <p:nvPr>
              <p:custDataLst>
                <p:tags r:id="rId6"/>
              </p:custDataLst>
            </p:nvPr>
          </p:nvSpPr>
          <p:spPr bwMode="auto">
            <a:xfrm>
              <a:off x="3710976" y="3398349"/>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6" name="Oval 6"/>
            <p:cNvSpPr>
              <a:spLocks noChangeArrowheads="1"/>
            </p:cNvSpPr>
            <p:nvPr>
              <p:custDataLst>
                <p:tags r:id="rId7"/>
              </p:custDataLst>
            </p:nvPr>
          </p:nvSpPr>
          <p:spPr bwMode="auto">
            <a:xfrm>
              <a:off x="5006376" y="33975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7" name="Line 7"/>
            <p:cNvSpPr>
              <a:spLocks noChangeShapeType="1"/>
            </p:cNvSpPr>
            <p:nvPr>
              <p:custDataLst>
                <p:tags r:id="rId8"/>
              </p:custDataLst>
            </p:nvPr>
          </p:nvSpPr>
          <p:spPr bwMode="auto">
            <a:xfrm flipH="1">
              <a:off x="2337787" y="3690938"/>
              <a:ext cx="276825" cy="646405"/>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48" name="Text Box 8"/>
            <p:cNvSpPr txBox="1">
              <a:spLocks noChangeArrowheads="1"/>
            </p:cNvSpPr>
            <p:nvPr>
              <p:custDataLst>
                <p:tags r:id="rId9"/>
              </p:custDataLst>
            </p:nvPr>
          </p:nvSpPr>
          <p:spPr bwMode="auto">
            <a:xfrm>
              <a:off x="932851" y="3383280"/>
              <a:ext cx="1147984"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dirty="0">
                  <a:solidFill>
                    <a:schemeClr val="tx1">
                      <a:lumMod val="65000"/>
                      <a:lumOff val="35000"/>
                    </a:schemeClr>
                  </a:solidFill>
                  <a:latin typeface="Calibri" panose="020F0502020204030204" pitchFamily="34" charset="0"/>
                  <a:ea typeface="Arial Unicode MS" panose="020B0604020202020204" pitchFamily="34" charset="-128"/>
                  <a:cs typeface="Calibri" panose="020F0502020204030204" pitchFamily="34" charset="0"/>
                </a:rPr>
                <a:t>Root nodes</a:t>
              </a:r>
            </a:p>
          </p:txBody>
        </p:sp>
        <p:sp>
          <p:nvSpPr>
            <p:cNvPr id="49" name="Text Box 9"/>
            <p:cNvSpPr txBox="1">
              <a:spLocks noChangeArrowheads="1"/>
            </p:cNvSpPr>
            <p:nvPr>
              <p:custDataLst>
                <p:tags r:id="rId10"/>
              </p:custDataLst>
            </p:nvPr>
          </p:nvSpPr>
          <p:spPr bwMode="auto">
            <a:xfrm>
              <a:off x="939383" y="3803944"/>
              <a:ext cx="1202871"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dirty="0">
                  <a:solidFill>
                    <a:schemeClr val="tx1">
                      <a:lumMod val="65000"/>
                      <a:lumOff val="35000"/>
                    </a:schemeClr>
                  </a:solidFill>
                  <a:latin typeface="Calibri" panose="020F0502020204030204" pitchFamily="34" charset="0"/>
                  <a:ea typeface="Arial Unicode MS" panose="020B0604020202020204" pitchFamily="34" charset="-128"/>
                  <a:cs typeface="Calibri" panose="020F0502020204030204" pitchFamily="34" charset="0"/>
                </a:rPr>
                <a:t>Heap nodes</a:t>
              </a:r>
            </a:p>
          </p:txBody>
        </p:sp>
        <p:sp>
          <p:nvSpPr>
            <p:cNvPr id="50" name="Line 10"/>
            <p:cNvSpPr>
              <a:spLocks noChangeShapeType="1"/>
            </p:cNvSpPr>
            <p:nvPr>
              <p:custDataLst>
                <p:tags r:id="rId11"/>
              </p:custDataLst>
            </p:nvPr>
          </p:nvSpPr>
          <p:spPr bwMode="auto">
            <a:xfrm>
              <a:off x="3863974" y="3703148"/>
              <a:ext cx="989" cy="634195"/>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51" name="Line 11"/>
            <p:cNvSpPr>
              <a:spLocks noChangeShapeType="1"/>
            </p:cNvSpPr>
            <p:nvPr>
              <p:custDataLst>
                <p:tags r:id="rId12"/>
              </p:custDataLst>
            </p:nvPr>
          </p:nvSpPr>
          <p:spPr bwMode="auto">
            <a:xfrm>
              <a:off x="5233388" y="3679824"/>
              <a:ext cx="365612" cy="676673"/>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52" name="Oval 12"/>
            <p:cNvSpPr>
              <a:spLocks noChangeArrowheads="1"/>
            </p:cNvSpPr>
            <p:nvPr>
              <p:custDataLst>
                <p:tags r:id="rId13"/>
              </p:custDataLst>
            </p:nvPr>
          </p:nvSpPr>
          <p:spPr bwMode="auto">
            <a:xfrm>
              <a:off x="2186976" y="43373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53" name="Oval 13"/>
            <p:cNvSpPr>
              <a:spLocks noChangeArrowheads="1"/>
            </p:cNvSpPr>
            <p:nvPr>
              <p:custDataLst>
                <p:tags r:id="rId14"/>
              </p:custDataLst>
            </p:nvPr>
          </p:nvSpPr>
          <p:spPr bwMode="auto">
            <a:xfrm>
              <a:off x="3710976" y="43373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54" name="Oval 14"/>
            <p:cNvSpPr>
              <a:spLocks noChangeArrowheads="1"/>
            </p:cNvSpPr>
            <p:nvPr>
              <p:custDataLst>
                <p:tags r:id="rId15"/>
              </p:custDataLst>
            </p:nvPr>
          </p:nvSpPr>
          <p:spPr bwMode="auto">
            <a:xfrm>
              <a:off x="5539776" y="43373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55" name="Line 15"/>
            <p:cNvSpPr>
              <a:spLocks noChangeShapeType="1"/>
            </p:cNvSpPr>
            <p:nvPr>
              <p:custDataLst>
                <p:tags r:id="rId16"/>
              </p:custDataLst>
            </p:nvPr>
          </p:nvSpPr>
          <p:spPr bwMode="auto">
            <a:xfrm flipH="1">
              <a:off x="1729775" y="4593431"/>
              <a:ext cx="498475" cy="684609"/>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56" name="Oval 16"/>
            <p:cNvSpPr>
              <a:spLocks noChangeArrowheads="1"/>
            </p:cNvSpPr>
            <p:nvPr>
              <p:custDataLst>
                <p:tags r:id="rId17"/>
              </p:custDataLst>
            </p:nvPr>
          </p:nvSpPr>
          <p:spPr bwMode="auto">
            <a:xfrm>
              <a:off x="1501176" y="52517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57" name="Line 17"/>
            <p:cNvSpPr>
              <a:spLocks noChangeShapeType="1"/>
            </p:cNvSpPr>
            <p:nvPr>
              <p:custDataLst>
                <p:tags r:id="rId18"/>
              </p:custDataLst>
            </p:nvPr>
          </p:nvSpPr>
          <p:spPr bwMode="auto">
            <a:xfrm>
              <a:off x="2450502" y="4593431"/>
              <a:ext cx="463549" cy="684610"/>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58" name="Oval 18"/>
            <p:cNvSpPr>
              <a:spLocks noChangeArrowheads="1"/>
            </p:cNvSpPr>
            <p:nvPr>
              <p:custDataLst>
                <p:tags r:id="rId19"/>
              </p:custDataLst>
            </p:nvPr>
          </p:nvSpPr>
          <p:spPr bwMode="auto">
            <a:xfrm>
              <a:off x="2872776" y="52517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59" name="Line 19"/>
            <p:cNvSpPr>
              <a:spLocks noChangeShapeType="1"/>
            </p:cNvSpPr>
            <p:nvPr>
              <p:custDataLst>
                <p:tags r:id="rId20"/>
              </p:custDataLst>
            </p:nvPr>
          </p:nvSpPr>
          <p:spPr bwMode="auto">
            <a:xfrm>
              <a:off x="5692176" y="4642144"/>
              <a:ext cx="202" cy="600178"/>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60" name="Oval 20"/>
            <p:cNvSpPr>
              <a:spLocks noChangeArrowheads="1"/>
            </p:cNvSpPr>
            <p:nvPr>
              <p:custDataLst>
                <p:tags r:id="rId21"/>
              </p:custDataLst>
            </p:nvPr>
          </p:nvSpPr>
          <p:spPr bwMode="auto">
            <a:xfrm>
              <a:off x="5539776" y="52517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1" name="Oval 21"/>
            <p:cNvSpPr>
              <a:spLocks noChangeArrowheads="1"/>
            </p:cNvSpPr>
            <p:nvPr>
              <p:custDataLst>
                <p:tags r:id="rId22"/>
              </p:custDataLst>
            </p:nvPr>
          </p:nvSpPr>
          <p:spPr bwMode="auto">
            <a:xfrm>
              <a:off x="4590451" y="46421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2" name="Oval 22"/>
            <p:cNvSpPr>
              <a:spLocks noChangeArrowheads="1"/>
            </p:cNvSpPr>
            <p:nvPr>
              <p:custDataLst>
                <p:tags r:id="rId23"/>
              </p:custDataLst>
            </p:nvPr>
          </p:nvSpPr>
          <p:spPr bwMode="auto">
            <a:xfrm>
              <a:off x="4590451" y="54041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3" name="Line 23"/>
            <p:cNvSpPr>
              <a:spLocks noChangeShapeType="1"/>
            </p:cNvSpPr>
            <p:nvPr>
              <p:custDataLst>
                <p:tags r:id="rId24"/>
              </p:custDataLst>
            </p:nvPr>
          </p:nvSpPr>
          <p:spPr bwMode="auto">
            <a:xfrm>
              <a:off x="4742851" y="4946944"/>
              <a:ext cx="1588" cy="457200"/>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64" name="Oval 24"/>
            <p:cNvSpPr>
              <a:spLocks noChangeArrowheads="1"/>
            </p:cNvSpPr>
            <p:nvPr>
              <p:custDataLst>
                <p:tags r:id="rId25"/>
              </p:custDataLst>
            </p:nvPr>
          </p:nvSpPr>
          <p:spPr bwMode="auto">
            <a:xfrm>
              <a:off x="3828451" y="50993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5" name="Line 25"/>
            <p:cNvSpPr>
              <a:spLocks noChangeShapeType="1"/>
            </p:cNvSpPr>
            <p:nvPr>
              <p:custDataLst>
                <p:tags r:id="rId26"/>
              </p:custDataLst>
            </p:nvPr>
          </p:nvSpPr>
          <p:spPr bwMode="auto">
            <a:xfrm flipH="1" flipV="1">
              <a:off x="4121944" y="5321888"/>
              <a:ext cx="468506" cy="183050"/>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66" name="Line 26"/>
            <p:cNvSpPr>
              <a:spLocks noChangeShapeType="1"/>
            </p:cNvSpPr>
            <p:nvPr>
              <p:custDataLst>
                <p:tags r:id="rId27"/>
              </p:custDataLst>
            </p:nvPr>
          </p:nvSpPr>
          <p:spPr bwMode="auto">
            <a:xfrm flipV="1">
              <a:off x="4111026" y="4880371"/>
              <a:ext cx="495502" cy="293585"/>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67" name="Oval 27"/>
            <p:cNvSpPr>
              <a:spLocks noChangeArrowheads="1"/>
            </p:cNvSpPr>
            <p:nvPr>
              <p:custDataLst>
                <p:tags r:id="rId28"/>
              </p:custDataLst>
            </p:nvPr>
          </p:nvSpPr>
          <p:spPr bwMode="auto">
            <a:xfrm>
              <a:off x="6266851" y="47945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8" name="Oval 28"/>
            <p:cNvSpPr>
              <a:spLocks noChangeArrowheads="1"/>
            </p:cNvSpPr>
            <p:nvPr>
              <p:custDataLst>
                <p:tags r:id="rId29"/>
              </p:custDataLst>
            </p:nvPr>
          </p:nvSpPr>
          <p:spPr bwMode="auto">
            <a:xfrm>
              <a:off x="7170139" y="39309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9" name="Oval 29"/>
            <p:cNvSpPr>
              <a:spLocks noChangeArrowheads="1"/>
            </p:cNvSpPr>
            <p:nvPr>
              <p:custDataLst>
                <p:tags r:id="rId30"/>
              </p:custDataLst>
            </p:nvPr>
          </p:nvSpPr>
          <p:spPr bwMode="auto">
            <a:xfrm>
              <a:off x="7170139" y="43881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0" name="Text Box 30"/>
            <p:cNvSpPr txBox="1">
              <a:spLocks noChangeArrowheads="1"/>
            </p:cNvSpPr>
            <p:nvPr>
              <p:custDataLst>
                <p:tags r:id="rId31"/>
              </p:custDataLst>
            </p:nvPr>
          </p:nvSpPr>
          <p:spPr bwMode="auto">
            <a:xfrm>
              <a:off x="7549551" y="4337344"/>
              <a:ext cx="1331624" cy="586957"/>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not reachable</a:t>
              </a:r>
              <a:br>
                <a:rPr lang="en-GB" sz="1600" dirty="0">
                  <a:latin typeface="Calibri" panose="020F0502020204030204" pitchFamily="34" charset="0"/>
                  <a:ea typeface="Arial Unicode MS" panose="020B0604020202020204" pitchFamily="34" charset="-128"/>
                  <a:cs typeface="Calibri" panose="020F0502020204030204" pitchFamily="34" charset="0"/>
                </a:rPr>
              </a:br>
              <a:r>
                <a:rPr lang="en-GB" sz="1600" dirty="0">
                  <a:latin typeface="Calibri" panose="020F0502020204030204" pitchFamily="34" charset="0"/>
                  <a:ea typeface="Arial Unicode MS" panose="020B0604020202020204" pitchFamily="34" charset="-128"/>
                  <a:cs typeface="Calibri" panose="020F0502020204030204" pitchFamily="34" charset="0"/>
                </a:rPr>
                <a:t>(garbage)</a:t>
              </a:r>
            </a:p>
          </p:txBody>
        </p:sp>
        <p:sp>
          <p:nvSpPr>
            <p:cNvPr id="71" name="Text Box 31"/>
            <p:cNvSpPr txBox="1">
              <a:spLocks noChangeArrowheads="1"/>
            </p:cNvSpPr>
            <p:nvPr>
              <p:custDataLst>
                <p:tags r:id="rId32"/>
              </p:custDataLst>
            </p:nvPr>
          </p:nvSpPr>
          <p:spPr bwMode="auto">
            <a:xfrm>
              <a:off x="7560664" y="3880144"/>
              <a:ext cx="1017821"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reachable</a:t>
              </a:r>
            </a:p>
          </p:txBody>
        </p:sp>
        <p:sp>
          <p:nvSpPr>
            <p:cNvPr id="72" name="Oval 27"/>
            <p:cNvSpPr>
              <a:spLocks noChangeArrowheads="1"/>
            </p:cNvSpPr>
            <p:nvPr>
              <p:custDataLst>
                <p:tags r:id="rId33"/>
              </p:custDataLst>
            </p:nvPr>
          </p:nvSpPr>
          <p:spPr bwMode="auto">
            <a:xfrm>
              <a:off x="4798502" y="3933987"/>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3" name="Oval 27"/>
            <p:cNvSpPr>
              <a:spLocks noChangeArrowheads="1"/>
            </p:cNvSpPr>
            <p:nvPr>
              <p:custDataLst>
                <p:tags r:id="rId34"/>
              </p:custDataLst>
            </p:nvPr>
          </p:nvSpPr>
          <p:spPr bwMode="auto">
            <a:xfrm>
              <a:off x="5082576" y="45659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4" name="Line 17"/>
            <p:cNvSpPr>
              <a:spLocks noChangeShapeType="1"/>
            </p:cNvSpPr>
            <p:nvPr>
              <p:custDataLst>
                <p:tags r:id="rId35"/>
              </p:custDataLst>
            </p:nvPr>
          </p:nvSpPr>
          <p:spPr bwMode="auto">
            <a:xfrm>
              <a:off x="5018484" y="4220879"/>
              <a:ext cx="159430" cy="345065"/>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75" name="Line 17"/>
            <p:cNvSpPr>
              <a:spLocks noChangeShapeType="1"/>
            </p:cNvSpPr>
            <p:nvPr>
              <p:custDataLst>
                <p:tags r:id="rId36"/>
              </p:custDataLst>
            </p:nvPr>
          </p:nvSpPr>
          <p:spPr bwMode="auto">
            <a:xfrm>
              <a:off x="5317526" y="4841081"/>
              <a:ext cx="281983" cy="436960"/>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83287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Explicit Free Lists</a:t>
            </a:r>
          </a:p>
        </p:txBody>
      </p:sp>
      <p:sp>
        <p:nvSpPr>
          <p:cNvPr id="6149" name="Rectangle 5"/>
          <p:cNvSpPr>
            <a:spLocks noGrp="1" noChangeArrowheads="1"/>
          </p:cNvSpPr>
          <p:nvPr>
            <p:ph idx="1"/>
            <p:custDataLst>
              <p:tags r:id="rId1"/>
            </p:custDataLst>
          </p:nvPr>
        </p:nvSpPr>
        <p:spPr>
          <a:xfrm>
            <a:off x="393192" y="4572000"/>
            <a:ext cx="8366760" cy="1920240"/>
          </a:xfrm>
          <a:ln/>
        </p:spPr>
        <p:txBody>
          <a:bodyPr/>
          <a:lstStyle/>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400" dirty="0"/>
              <a:t>Use list(s) of </a:t>
            </a:r>
            <a:r>
              <a:rPr lang="en-GB" sz="2400" i="1" dirty="0">
                <a:solidFill>
                  <a:srgbClr val="C00000"/>
                </a:solidFill>
              </a:rPr>
              <a:t>free</a:t>
            </a:r>
            <a:r>
              <a:rPr lang="en-GB" sz="2400" dirty="0"/>
              <a:t> blocks, rather than implicit list of </a:t>
            </a:r>
            <a:r>
              <a:rPr lang="en-GB" sz="2400" i="1" dirty="0">
                <a:solidFill>
                  <a:srgbClr val="C00000"/>
                </a:solidFill>
              </a:rPr>
              <a:t>all</a:t>
            </a:r>
            <a:r>
              <a:rPr lang="en-GB" sz="2400" dirty="0"/>
              <a:t> blocks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t>The “next” free block could be anywhere in the heap</a:t>
            </a:r>
          </a:p>
          <a:p>
            <a:pPr lvl="2">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t>So we need to store next/previous pointers, not just sizes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t>Since we only track free blocks, so we can use “payload” for pointers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t>Still need boundary tags (header/footer) for coalescing</a:t>
            </a:r>
          </a:p>
        </p:txBody>
      </p:sp>
      <p:sp>
        <p:nvSpPr>
          <p:cNvPr id="19" name="Slide Number Placeholder 18"/>
          <p:cNvSpPr>
            <a:spLocks noGrp="1"/>
          </p:cNvSpPr>
          <p:nvPr>
            <p:ph type="sldNum" sz="quarter" idx="10"/>
            <p:custDataLst>
              <p:tags r:id="rId2"/>
            </p:custDataLst>
          </p:nvPr>
        </p:nvSpPr>
        <p:spPr/>
        <p:txBody>
          <a:bodyPr/>
          <a:lstStyle/>
          <a:p>
            <a:fld id="{7CBE8339-D2AD-46DC-A898-FD1E949067F0}" type="slidenum">
              <a:rPr lang="en-US" smtClean="0"/>
              <a:pPr/>
              <a:t>5</a:t>
            </a:fld>
            <a:endParaRPr lang="en-US"/>
          </a:p>
        </p:txBody>
      </p:sp>
      <p:grpSp>
        <p:nvGrpSpPr>
          <p:cNvPr id="2" name="Group 1"/>
          <p:cNvGrpSpPr/>
          <p:nvPr>
            <p:custDataLst>
              <p:tags r:id="rId3"/>
            </p:custDataLst>
          </p:nvPr>
        </p:nvGrpSpPr>
        <p:grpSpPr>
          <a:xfrm>
            <a:off x="5103812" y="1138272"/>
            <a:ext cx="1677988" cy="2743200"/>
            <a:chOff x="5103812" y="1295400"/>
            <a:chExt cx="1677988" cy="2743200"/>
          </a:xfrm>
        </p:grpSpPr>
        <p:sp>
          <p:nvSpPr>
            <p:cNvPr id="59" name="Rectangle 3"/>
            <p:cNvSpPr>
              <a:spLocks noChangeArrowheads="1"/>
            </p:cNvSpPr>
            <p:nvPr>
              <p:custDataLst>
                <p:tags r:id="rId12"/>
              </p:custDataLst>
            </p:nvPr>
          </p:nvSpPr>
          <p:spPr bwMode="auto">
            <a:xfrm>
              <a:off x="5105400" y="1752600"/>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60" name="Rectangle 6"/>
            <p:cNvSpPr>
              <a:spLocks noChangeArrowheads="1"/>
            </p:cNvSpPr>
            <p:nvPr>
              <p:custDataLst>
                <p:tags r:id="rId13"/>
              </p:custDataLst>
            </p:nvPr>
          </p:nvSpPr>
          <p:spPr bwMode="auto">
            <a:xfrm>
              <a:off x="5105400" y="2895600"/>
              <a:ext cx="1676400" cy="762000"/>
            </a:xfrm>
            <a:prstGeom prst="rect">
              <a:avLst/>
            </a:prstGeom>
            <a:solidFill>
              <a:schemeClr val="bg1"/>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latin typeface="Calibri" panose="020F0502020204030204" pitchFamily="34" charset="0"/>
                <a:cs typeface="Calibri" panose="020F0502020204030204" pitchFamily="34" charset="0"/>
              </a:endParaRPr>
            </a:p>
          </p:txBody>
        </p:sp>
        <p:sp>
          <p:nvSpPr>
            <p:cNvPr id="61" name="Rectangle 8"/>
            <p:cNvSpPr>
              <a:spLocks noChangeArrowheads="1"/>
            </p:cNvSpPr>
            <p:nvPr>
              <p:custDataLst>
                <p:tags r:id="rId14"/>
              </p:custDataLst>
            </p:nvPr>
          </p:nvSpPr>
          <p:spPr bwMode="auto">
            <a:xfrm>
              <a:off x="6477000" y="1752600"/>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62" name="Rectangle 9"/>
            <p:cNvSpPr>
              <a:spLocks noChangeArrowheads="1"/>
            </p:cNvSpPr>
            <p:nvPr>
              <p:custDataLst>
                <p:tags r:id="rId15"/>
              </p:custDataLst>
            </p:nvPr>
          </p:nvSpPr>
          <p:spPr bwMode="auto">
            <a:xfrm>
              <a:off x="5103812" y="3657600"/>
              <a:ext cx="1373187"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63" name="Rectangle 10"/>
            <p:cNvSpPr>
              <a:spLocks noChangeArrowheads="1"/>
            </p:cNvSpPr>
            <p:nvPr>
              <p:custDataLst>
                <p:tags r:id="rId16"/>
              </p:custDataLst>
            </p:nvPr>
          </p:nvSpPr>
          <p:spPr bwMode="auto">
            <a:xfrm>
              <a:off x="6477000" y="3657600"/>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64" name="Rectangle 3"/>
            <p:cNvSpPr>
              <a:spLocks noChangeArrowheads="1"/>
            </p:cNvSpPr>
            <p:nvPr>
              <p:custDataLst>
                <p:tags r:id="rId17"/>
              </p:custDataLst>
            </p:nvPr>
          </p:nvSpPr>
          <p:spPr bwMode="auto">
            <a:xfrm>
              <a:off x="5105400" y="2133600"/>
              <a:ext cx="1676400" cy="381000"/>
            </a:xfrm>
            <a:prstGeom prst="rect">
              <a:avLst/>
            </a:prstGeom>
            <a:solidFill>
              <a:schemeClr val="accent2">
                <a:lumMod val="20000"/>
                <a:lumOff val="80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next</a:t>
              </a:r>
            </a:p>
          </p:txBody>
        </p:sp>
        <p:sp>
          <p:nvSpPr>
            <p:cNvPr id="65" name="Rectangle 3"/>
            <p:cNvSpPr>
              <a:spLocks noChangeArrowheads="1"/>
            </p:cNvSpPr>
            <p:nvPr>
              <p:custDataLst>
                <p:tags r:id="rId18"/>
              </p:custDataLst>
            </p:nvPr>
          </p:nvSpPr>
          <p:spPr bwMode="auto">
            <a:xfrm>
              <a:off x="5105400" y="2514600"/>
              <a:ext cx="1676400" cy="381000"/>
            </a:xfrm>
            <a:prstGeom prst="rect">
              <a:avLst/>
            </a:prstGeom>
            <a:solidFill>
              <a:schemeClr val="accent2">
                <a:lumMod val="20000"/>
                <a:lumOff val="80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alibri" panose="020F0502020204030204" pitchFamily="34" charset="0"/>
                  <a:cs typeface="Calibri" panose="020F0502020204030204" pitchFamily="34" charset="0"/>
                </a:rPr>
                <a:t>prev</a:t>
              </a:r>
              <a:endParaRPr lang="en-GB" sz="1600" dirty="0">
                <a:latin typeface="Calibri" panose="020F0502020204030204" pitchFamily="34" charset="0"/>
                <a:cs typeface="Calibri" panose="020F0502020204030204" pitchFamily="34" charset="0"/>
              </a:endParaRPr>
            </a:p>
          </p:txBody>
        </p:sp>
        <p:sp>
          <p:nvSpPr>
            <p:cNvPr id="67" name="TextBox 66"/>
            <p:cNvSpPr txBox="1"/>
            <p:nvPr>
              <p:custDataLst>
                <p:tags r:id="rId19"/>
              </p:custDataLst>
            </p:nvPr>
          </p:nvSpPr>
          <p:spPr>
            <a:xfrm>
              <a:off x="5327429" y="1295400"/>
              <a:ext cx="1227259" cy="369332"/>
            </a:xfrm>
            <a:prstGeom prst="rect">
              <a:avLst/>
            </a:prstGeom>
            <a:noFill/>
          </p:spPr>
          <p:txBody>
            <a:bodyPr wrap="none" rtlCol="0">
              <a:spAutoFit/>
            </a:bodyPr>
            <a:lstStyle/>
            <a:p>
              <a:pPr algn="ctr"/>
              <a:r>
                <a:rPr lang="en-US" sz="1800" b="1" u="sng" dirty="0">
                  <a:latin typeface="Calibri" panose="020F0502020204030204" pitchFamily="34" charset="0"/>
                  <a:cs typeface="Calibri" panose="020F0502020204030204" pitchFamily="34" charset="0"/>
                </a:rPr>
                <a:t>Free</a:t>
              </a:r>
              <a:r>
                <a:rPr lang="en-US" sz="1800" b="1" dirty="0">
                  <a:latin typeface="Calibri" panose="020F0502020204030204" pitchFamily="34" charset="0"/>
                  <a:cs typeface="Calibri" panose="020F0502020204030204" pitchFamily="34" charset="0"/>
                </a:rPr>
                <a:t> block:</a:t>
              </a:r>
            </a:p>
          </p:txBody>
        </p:sp>
      </p:grpSp>
      <p:grpSp>
        <p:nvGrpSpPr>
          <p:cNvPr id="3" name="Group 3"/>
          <p:cNvGrpSpPr/>
          <p:nvPr>
            <p:custDataLst>
              <p:tags r:id="rId4"/>
            </p:custDataLst>
          </p:nvPr>
        </p:nvGrpSpPr>
        <p:grpSpPr>
          <a:xfrm>
            <a:off x="1123503" y="1136846"/>
            <a:ext cx="2630528" cy="3114351"/>
            <a:chOff x="1123503" y="1136846"/>
            <a:chExt cx="2630528" cy="3114351"/>
          </a:xfrm>
        </p:grpSpPr>
        <p:sp>
          <p:nvSpPr>
            <p:cNvPr id="48" name="Rectangle 3"/>
            <p:cNvSpPr>
              <a:spLocks noChangeArrowheads="1"/>
            </p:cNvSpPr>
            <p:nvPr>
              <p:custDataLst>
                <p:tags r:id="rId5"/>
              </p:custDataLst>
            </p:nvPr>
          </p:nvSpPr>
          <p:spPr bwMode="auto">
            <a:xfrm>
              <a:off x="1600200" y="1595472"/>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49" name="Rectangle 6"/>
            <p:cNvSpPr>
              <a:spLocks noChangeArrowheads="1"/>
            </p:cNvSpPr>
            <p:nvPr>
              <p:custDataLst>
                <p:tags r:id="rId6"/>
              </p:custDataLst>
            </p:nvPr>
          </p:nvSpPr>
          <p:spPr bwMode="auto">
            <a:xfrm>
              <a:off x="1600200" y="1976472"/>
              <a:ext cx="1676400" cy="1524000"/>
            </a:xfrm>
            <a:prstGeom prst="rect">
              <a:avLst/>
            </a:prstGeom>
            <a:solidFill>
              <a:srgbClr val="D5F1C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payload and</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padding</a:t>
              </a:r>
            </a:p>
          </p:txBody>
        </p:sp>
        <p:sp>
          <p:nvSpPr>
            <p:cNvPr id="51" name="Rectangle 8"/>
            <p:cNvSpPr>
              <a:spLocks noChangeArrowheads="1"/>
            </p:cNvSpPr>
            <p:nvPr>
              <p:custDataLst>
                <p:tags r:id="rId7"/>
              </p:custDataLst>
            </p:nvPr>
          </p:nvSpPr>
          <p:spPr bwMode="auto">
            <a:xfrm>
              <a:off x="2971800" y="159547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52" name="Rectangle 9"/>
            <p:cNvSpPr>
              <a:spLocks noChangeArrowheads="1"/>
            </p:cNvSpPr>
            <p:nvPr>
              <p:custDataLst>
                <p:tags r:id="rId8"/>
              </p:custDataLst>
            </p:nvPr>
          </p:nvSpPr>
          <p:spPr bwMode="auto">
            <a:xfrm>
              <a:off x="1598612" y="3500472"/>
              <a:ext cx="1373187"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53" name="Rectangle 10"/>
            <p:cNvSpPr>
              <a:spLocks noChangeArrowheads="1"/>
            </p:cNvSpPr>
            <p:nvPr>
              <p:custDataLst>
                <p:tags r:id="rId9"/>
              </p:custDataLst>
            </p:nvPr>
          </p:nvSpPr>
          <p:spPr bwMode="auto">
            <a:xfrm>
              <a:off x="2971800" y="350047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66" name="TextBox 65"/>
            <p:cNvSpPr txBox="1"/>
            <p:nvPr>
              <p:custDataLst>
                <p:tags r:id="rId10"/>
              </p:custDataLst>
            </p:nvPr>
          </p:nvSpPr>
          <p:spPr>
            <a:xfrm>
              <a:off x="1586757" y="1136846"/>
              <a:ext cx="1709250" cy="369332"/>
            </a:xfrm>
            <a:prstGeom prst="rect">
              <a:avLst/>
            </a:prstGeom>
            <a:noFill/>
          </p:spPr>
          <p:txBody>
            <a:bodyPr wrap="none" rtlCol="0">
              <a:spAutoFit/>
            </a:bodyPr>
            <a:lstStyle/>
            <a:p>
              <a:pPr algn="ctr"/>
              <a:r>
                <a:rPr lang="en-US" sz="1800" b="1" u="sng" dirty="0">
                  <a:latin typeface="Calibri" panose="020F0502020204030204" pitchFamily="34" charset="0"/>
                  <a:cs typeface="Calibri" panose="020F0502020204030204" pitchFamily="34" charset="0"/>
                </a:rPr>
                <a:t>Allocated</a:t>
              </a:r>
              <a:r>
                <a:rPr lang="en-US" sz="1800" b="1" dirty="0">
                  <a:latin typeface="Calibri" panose="020F0502020204030204" pitchFamily="34" charset="0"/>
                  <a:cs typeface="Calibri" panose="020F0502020204030204" pitchFamily="34" charset="0"/>
                </a:rPr>
                <a:t> block:</a:t>
              </a:r>
            </a:p>
          </p:txBody>
        </p:sp>
        <p:sp>
          <p:nvSpPr>
            <p:cNvPr id="23" name="TextBox 22"/>
            <p:cNvSpPr txBox="1"/>
            <p:nvPr>
              <p:custDataLst>
                <p:tags r:id="rId11"/>
              </p:custDataLst>
            </p:nvPr>
          </p:nvSpPr>
          <p:spPr>
            <a:xfrm>
              <a:off x="1123503" y="3881865"/>
              <a:ext cx="2630528" cy="369332"/>
            </a:xfrm>
            <a:prstGeom prst="rect">
              <a:avLst/>
            </a:prstGeom>
            <a:noFill/>
          </p:spPr>
          <p:txBody>
            <a:bodyPr wrap="none" rtlCol="0">
              <a:spAutoFit/>
            </a:bodyPr>
            <a:lstStyle/>
            <a:p>
              <a:pPr algn="ctr"/>
              <a:r>
                <a:rPr lang="en-US" sz="1800" dirty="0">
                  <a:latin typeface="Calibri" panose="020F0502020204030204" pitchFamily="34" charset="0"/>
                  <a:cs typeface="Calibri" panose="020F0502020204030204" pitchFamily="34" charset="0"/>
                </a:rPr>
                <a:t>(same as implicit free list)</a:t>
              </a:r>
            </a:p>
          </p:txBody>
        </p:sp>
      </p:grpSp>
      <mc:AlternateContent xmlns:mc="http://schemas.openxmlformats.org/markup-compatibility/2006">
        <mc:Choice xmlns:p14="http://schemas.microsoft.com/office/powerpoint/2010/main" Requires="p14">
          <p:contentPart p14:bwMode="auto" r:id="rId22">
            <p14:nvContentPartPr>
              <p14:cNvPr id="4" name="Ink 3">
                <a:extLst>
                  <a:ext uri="{FF2B5EF4-FFF2-40B4-BE49-F238E27FC236}">
                    <a16:creationId xmlns:a16="http://schemas.microsoft.com/office/drawing/2014/main" id="{7C68367E-EADC-E645-A1FC-36C134B0C09D}"/>
                  </a:ext>
                </a:extLst>
              </p14:cNvPr>
              <p14:cNvContentPartPr/>
              <p14:nvPr/>
            </p14:nvContentPartPr>
            <p14:xfrm>
              <a:off x="1414800" y="1228680"/>
              <a:ext cx="7247160" cy="2554560"/>
            </p14:xfrm>
          </p:contentPart>
        </mc:Choice>
        <mc:Fallback>
          <p:pic>
            <p:nvPicPr>
              <p:cNvPr id="4" name="Ink 3">
                <a:extLst>
                  <a:ext uri="{FF2B5EF4-FFF2-40B4-BE49-F238E27FC236}">
                    <a16:creationId xmlns:a16="http://schemas.microsoft.com/office/drawing/2014/main" id="{7C68367E-EADC-E645-A1FC-36C134B0C09D}"/>
                  </a:ext>
                </a:extLst>
              </p:cNvPr>
              <p:cNvPicPr/>
              <p:nvPr/>
            </p:nvPicPr>
            <p:blipFill>
              <a:blip r:embed="rId23"/>
              <a:stretch>
                <a:fillRect/>
              </a:stretch>
            </p:blipFill>
            <p:spPr>
              <a:xfrm>
                <a:off x="1405440" y="1219320"/>
                <a:ext cx="7265880" cy="2573280"/>
              </a:xfrm>
              <a:prstGeom prst="rect">
                <a:avLst/>
              </a:prstGeom>
            </p:spPr>
          </p:pic>
        </mc:Fallback>
      </mc:AlternateContent>
    </p:spTree>
    <p:extLst>
      <p:ext uri="{BB962C8B-B14F-4D97-AF65-F5344CB8AC3E}">
        <p14:creationId xmlns:p14="http://schemas.microsoft.com/office/powerpoint/2010/main" val="12612035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Doubly-Linked Lists</a:t>
            </a:r>
          </a:p>
        </p:txBody>
      </p:sp>
      <p:sp>
        <p:nvSpPr>
          <p:cNvPr id="3" name="Content Placeholder 2"/>
          <p:cNvSpPr>
            <a:spLocks noGrp="1"/>
          </p:cNvSpPr>
          <p:nvPr>
            <p:ph idx="1"/>
          </p:nvPr>
        </p:nvSpPr>
        <p:spPr/>
        <p:txBody>
          <a:bodyPr/>
          <a:lstStyle/>
          <a:p>
            <a:r>
              <a:rPr lang="en-US" b="1" dirty="0"/>
              <a:t>Linear</a:t>
            </a:r>
          </a:p>
          <a:p>
            <a:pPr lvl="1"/>
            <a:r>
              <a:rPr lang="en-US" dirty="0"/>
              <a:t>Needs head/root pointer</a:t>
            </a:r>
          </a:p>
          <a:p>
            <a:pPr lvl="1"/>
            <a:r>
              <a:rPr lang="en-US" dirty="0"/>
              <a:t>First node </a:t>
            </a:r>
            <a:r>
              <a:rPr lang="en-US" dirty="0" err="1"/>
              <a:t>prev</a:t>
            </a:r>
            <a:r>
              <a:rPr lang="en-US" dirty="0"/>
              <a:t> pointer is NULL</a:t>
            </a:r>
          </a:p>
          <a:p>
            <a:pPr lvl="1"/>
            <a:r>
              <a:rPr lang="en-US" dirty="0"/>
              <a:t>Last node next pointer is NULL</a:t>
            </a:r>
          </a:p>
          <a:p>
            <a:pPr lvl="1"/>
            <a:r>
              <a:rPr lang="en-US" dirty="0"/>
              <a:t>Good for first-fit, best-fit</a:t>
            </a:r>
          </a:p>
          <a:p>
            <a:pPr lvl="1"/>
            <a:endParaRPr lang="en-US" dirty="0"/>
          </a:p>
          <a:p>
            <a:pPr lvl="1"/>
            <a:endParaRPr lang="en-US" dirty="0"/>
          </a:p>
          <a:p>
            <a:r>
              <a:rPr lang="en-US" b="1" dirty="0"/>
              <a:t>Circular</a:t>
            </a:r>
          </a:p>
          <a:p>
            <a:pPr lvl="1"/>
            <a:r>
              <a:rPr lang="en-US" dirty="0"/>
              <a:t>Still have pointer to tell you which node to start with</a:t>
            </a:r>
          </a:p>
          <a:p>
            <a:pPr lvl="1"/>
            <a:r>
              <a:rPr lang="en-US" dirty="0"/>
              <a:t>No NULL pointers (term condition is back at starting point)</a:t>
            </a:r>
          </a:p>
          <a:p>
            <a:pPr lvl="1"/>
            <a:r>
              <a:rPr lang="en-US" dirty="0"/>
              <a:t>Good for next-fit, best-fit</a:t>
            </a:r>
          </a:p>
        </p:txBody>
      </p:sp>
      <p:sp>
        <p:nvSpPr>
          <p:cNvPr id="4" name="Slide Number Placeholder 3"/>
          <p:cNvSpPr>
            <a:spLocks noGrp="1"/>
          </p:cNvSpPr>
          <p:nvPr>
            <p:ph type="sldNum" sz="quarter" idx="10"/>
          </p:nvPr>
        </p:nvSpPr>
        <p:spPr/>
        <p:txBody>
          <a:bodyPr/>
          <a:lstStyle/>
          <a:p>
            <a:fld id="{C0BB463C-2B8D-41E5-9457-1404AA9BBE8D}" type="slidenum">
              <a:rPr lang="en-US" smtClean="0"/>
              <a:t>6</a:t>
            </a:fld>
            <a:endParaRPr lang="en-US"/>
          </a:p>
        </p:txBody>
      </p:sp>
      <p:grpSp>
        <p:nvGrpSpPr>
          <p:cNvPr id="44" name="Group 43"/>
          <p:cNvGrpSpPr/>
          <p:nvPr/>
        </p:nvGrpSpPr>
        <p:grpSpPr>
          <a:xfrm>
            <a:off x="2743200" y="1325880"/>
            <a:ext cx="6035040" cy="548640"/>
            <a:chOff x="2743200" y="1325880"/>
            <a:chExt cx="6035040" cy="548640"/>
          </a:xfrm>
        </p:grpSpPr>
        <p:grpSp>
          <p:nvGrpSpPr>
            <p:cNvPr id="12" name="Group 11"/>
            <p:cNvGrpSpPr/>
            <p:nvPr/>
          </p:nvGrpSpPr>
          <p:grpSpPr>
            <a:xfrm flipH="1">
              <a:off x="4114800" y="1463040"/>
              <a:ext cx="822960" cy="274320"/>
              <a:chOff x="5486400" y="1828800"/>
              <a:chExt cx="822960" cy="274320"/>
            </a:xfrm>
          </p:grpSpPr>
          <p:sp>
            <p:nvSpPr>
              <p:cNvPr id="6" name="Rectangle 5"/>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7" name="Rectangle 6"/>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8" name="Rectangle 7"/>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0" name="Oval 62"/>
              <p:cNvSpPr>
                <a:spLocks noChangeArrowheads="1"/>
              </p:cNvSpPr>
              <p:nvPr>
                <p:custDataLst>
                  <p:tags r:id="rId13"/>
                </p:custDataLst>
              </p:nvPr>
            </p:nvSpPr>
            <p:spPr bwMode="auto">
              <a:xfrm flipV="1">
                <a:off x="6100328" y="1892808"/>
                <a:ext cx="146548" cy="146304"/>
              </a:xfrm>
              <a:prstGeom prst="ellipse">
                <a:avLst/>
              </a:prstGeom>
              <a:no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1" name="Oval 34"/>
              <p:cNvSpPr>
                <a:spLocks noChangeArrowheads="1"/>
              </p:cNvSpPr>
              <p:nvPr>
                <p:custDataLst>
                  <p:tags r:id="rId14"/>
                </p:custDataLst>
              </p:nvPr>
            </p:nvSpPr>
            <p:spPr bwMode="auto">
              <a:xfrm>
                <a:off x="55502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13" name="Group 12"/>
            <p:cNvGrpSpPr/>
            <p:nvPr/>
          </p:nvGrpSpPr>
          <p:grpSpPr>
            <a:xfrm flipH="1">
              <a:off x="5394960" y="1463040"/>
              <a:ext cx="822960" cy="274320"/>
              <a:chOff x="5486400" y="1828800"/>
              <a:chExt cx="822960" cy="274320"/>
            </a:xfrm>
          </p:grpSpPr>
          <p:sp>
            <p:nvSpPr>
              <p:cNvPr id="14" name="Rectangle 13"/>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5" name="Rectangle 14"/>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6" name="Rectangle 15"/>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7" name="Oval 62"/>
              <p:cNvSpPr>
                <a:spLocks noChangeArrowheads="1"/>
              </p:cNvSpPr>
              <p:nvPr>
                <p:custDataLst>
                  <p:tags r:id="rId11"/>
                </p:custDataLst>
              </p:nvPr>
            </p:nvSpPr>
            <p:spPr bwMode="auto">
              <a:xfrm flipV="1">
                <a:off x="6100328" y="1892808"/>
                <a:ext cx="146548" cy="146304"/>
              </a:xfrm>
              <a:prstGeom prst="ellipse">
                <a:avLst/>
              </a:prstGeom>
              <a:solidFill>
                <a:srgbClr val="C00000"/>
              </a:solid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8" name="Oval 34"/>
              <p:cNvSpPr>
                <a:spLocks noChangeArrowheads="1"/>
              </p:cNvSpPr>
              <p:nvPr>
                <p:custDataLst>
                  <p:tags r:id="rId12"/>
                </p:custDataLst>
              </p:nvPr>
            </p:nvSpPr>
            <p:spPr bwMode="auto">
              <a:xfrm>
                <a:off x="55502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19" name="Group 18"/>
            <p:cNvGrpSpPr/>
            <p:nvPr/>
          </p:nvGrpSpPr>
          <p:grpSpPr>
            <a:xfrm flipH="1">
              <a:off x="7955280" y="1463040"/>
              <a:ext cx="822960" cy="274320"/>
              <a:chOff x="5486400" y="1828800"/>
              <a:chExt cx="822960" cy="274320"/>
            </a:xfrm>
          </p:grpSpPr>
          <p:sp>
            <p:nvSpPr>
              <p:cNvPr id="20" name="Rectangle 19"/>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21" name="Rectangle 20"/>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22" name="Rectangle 21"/>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23" name="Oval 62"/>
              <p:cNvSpPr>
                <a:spLocks noChangeArrowheads="1"/>
              </p:cNvSpPr>
              <p:nvPr>
                <p:custDataLst>
                  <p:tags r:id="rId9"/>
                </p:custDataLst>
              </p:nvPr>
            </p:nvSpPr>
            <p:spPr bwMode="auto">
              <a:xfrm flipV="1">
                <a:off x="6100328" y="1892808"/>
                <a:ext cx="146548" cy="146304"/>
              </a:xfrm>
              <a:prstGeom prst="ellipse">
                <a:avLst/>
              </a:prstGeom>
              <a:solidFill>
                <a:srgbClr val="C00000"/>
              </a:solid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 name="Oval 34"/>
              <p:cNvSpPr>
                <a:spLocks noChangeArrowheads="1"/>
              </p:cNvSpPr>
              <p:nvPr>
                <p:custDataLst>
                  <p:tags r:id="rId10"/>
                </p:custDataLst>
              </p:nvPr>
            </p:nvSpPr>
            <p:spPr bwMode="auto">
              <a:xfrm>
                <a:off x="5550286" y="1892808"/>
                <a:ext cx="146548" cy="146304"/>
              </a:xfrm>
              <a:prstGeom prst="ellipse">
                <a:avLst/>
              </a:prstGeom>
              <a:no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27" name="Group 26"/>
            <p:cNvGrpSpPr/>
            <p:nvPr/>
          </p:nvGrpSpPr>
          <p:grpSpPr>
            <a:xfrm>
              <a:off x="2743200" y="1463040"/>
              <a:ext cx="899518" cy="276999"/>
              <a:chOff x="3946802" y="1826121"/>
              <a:chExt cx="899518" cy="276999"/>
            </a:xfrm>
          </p:grpSpPr>
          <p:sp>
            <p:nvSpPr>
              <p:cNvPr id="5" name="Rectangle 4"/>
              <p:cNvSpPr/>
              <p:nvPr/>
            </p:nvSpPr>
            <p:spPr bwMode="auto">
              <a:xfrm>
                <a:off x="45720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9" name="Oval 34"/>
              <p:cNvSpPr>
                <a:spLocks noChangeArrowheads="1"/>
              </p:cNvSpPr>
              <p:nvPr>
                <p:custDataLst>
                  <p:tags r:id="rId8"/>
                </p:custDataLst>
              </p:nvPr>
            </p:nvSpPr>
            <p:spPr bwMode="auto">
              <a:xfrm>
                <a:off x="46358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 name="TextBox 25"/>
              <p:cNvSpPr txBox="1"/>
              <p:nvPr/>
            </p:nvSpPr>
            <p:spPr>
              <a:xfrm>
                <a:off x="3946802" y="1826121"/>
                <a:ext cx="637482" cy="276999"/>
              </a:xfrm>
              <a:prstGeom prst="rect">
                <a:avLst/>
              </a:prstGeom>
              <a:noFill/>
            </p:spPr>
            <p:txBody>
              <a:bodyPr wrap="none" tIns="0" bIns="0" rtlCol="0">
                <a:spAutoFit/>
              </a:bodyPr>
              <a:lstStyle/>
              <a:p>
                <a:r>
                  <a:rPr lang="en-US" b="1" dirty="0">
                    <a:latin typeface="Calibri" pitchFamily="34" charset="0"/>
                  </a:rPr>
                  <a:t>Root</a:t>
                </a:r>
              </a:p>
            </p:txBody>
          </p:sp>
        </p:grpSp>
        <p:sp>
          <p:nvSpPr>
            <p:cNvPr id="30" name="Freeform 29"/>
            <p:cNvSpPr/>
            <p:nvPr/>
          </p:nvSpPr>
          <p:spPr bwMode="auto">
            <a:xfrm>
              <a:off x="3506135"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7" name="Freeform 36"/>
            <p:cNvSpPr/>
            <p:nvPr/>
          </p:nvSpPr>
          <p:spPr bwMode="auto">
            <a:xfrm>
              <a:off x="4800600"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8" name="Freeform 37"/>
            <p:cNvSpPr/>
            <p:nvPr/>
          </p:nvSpPr>
          <p:spPr bwMode="auto">
            <a:xfrm>
              <a:off x="6080760"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9" name="Freeform 38"/>
            <p:cNvSpPr/>
            <p:nvPr/>
          </p:nvSpPr>
          <p:spPr bwMode="auto">
            <a:xfrm>
              <a:off x="7360920" y="1374851"/>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40" name="Freeform 39"/>
            <p:cNvSpPr/>
            <p:nvPr/>
          </p:nvSpPr>
          <p:spPr bwMode="auto">
            <a:xfrm rot="10800000">
              <a:off x="493776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41" name="Freeform 40"/>
            <p:cNvSpPr/>
            <p:nvPr/>
          </p:nvSpPr>
          <p:spPr bwMode="auto">
            <a:xfrm rot="10800000">
              <a:off x="749808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42" name="Freeform 41"/>
            <p:cNvSpPr/>
            <p:nvPr/>
          </p:nvSpPr>
          <p:spPr bwMode="auto">
            <a:xfrm rot="10800000">
              <a:off x="621792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43" name="TextBox 42"/>
            <p:cNvSpPr txBox="1"/>
            <p:nvPr/>
          </p:nvSpPr>
          <p:spPr>
            <a:xfrm>
              <a:off x="6488734" y="1334838"/>
              <a:ext cx="1150013" cy="523220"/>
            </a:xfrm>
            <a:prstGeom prst="rect">
              <a:avLst/>
            </a:prstGeom>
            <a:noFill/>
          </p:spPr>
          <p:txBody>
            <a:bodyPr wrap="square" rtlCol="0">
              <a:spAutoFit/>
            </a:bodyPr>
            <a:lstStyle/>
            <a:p>
              <a:pPr algn="ctr"/>
              <a:r>
                <a:rPr lang="en-US" sz="2800" b="1" i="0" dirty="0">
                  <a:latin typeface="Courier New" panose="02070309020205020404" pitchFamily="49" charset="0"/>
                  <a:cs typeface="Courier New" panose="02070309020205020404" pitchFamily="49" charset="0"/>
                </a:rPr>
                <a:t>⋅⋅⋅</a:t>
              </a:r>
              <a:endParaRPr lang="en-US" sz="2000" b="1" dirty="0">
                <a:latin typeface="Courier New" panose="02070309020205020404" pitchFamily="49" charset="0"/>
                <a:cs typeface="Courier New" panose="02070309020205020404" pitchFamily="49" charset="0"/>
              </a:endParaRPr>
            </a:p>
          </p:txBody>
        </p:sp>
      </p:grpSp>
      <p:grpSp>
        <p:nvGrpSpPr>
          <p:cNvPr id="80" name="Group 79"/>
          <p:cNvGrpSpPr/>
          <p:nvPr/>
        </p:nvGrpSpPr>
        <p:grpSpPr>
          <a:xfrm>
            <a:off x="2733389" y="3721852"/>
            <a:ext cx="6044851" cy="1141734"/>
            <a:chOff x="2733389" y="3721852"/>
            <a:chExt cx="6044851" cy="1141734"/>
          </a:xfrm>
        </p:grpSpPr>
        <p:grpSp>
          <p:nvGrpSpPr>
            <p:cNvPr id="45" name="Group 44"/>
            <p:cNvGrpSpPr/>
            <p:nvPr/>
          </p:nvGrpSpPr>
          <p:grpSpPr>
            <a:xfrm>
              <a:off x="2733389" y="4023360"/>
              <a:ext cx="6044851" cy="548640"/>
              <a:chOff x="2733389" y="1325880"/>
              <a:chExt cx="6044851" cy="548640"/>
            </a:xfrm>
          </p:grpSpPr>
          <p:grpSp>
            <p:nvGrpSpPr>
              <p:cNvPr id="46" name="Group 45"/>
              <p:cNvGrpSpPr/>
              <p:nvPr/>
            </p:nvGrpSpPr>
            <p:grpSpPr>
              <a:xfrm flipH="1">
                <a:off x="4114800" y="1463040"/>
                <a:ext cx="822960" cy="274320"/>
                <a:chOff x="5486400" y="1828800"/>
                <a:chExt cx="822960" cy="274320"/>
              </a:xfrm>
            </p:grpSpPr>
            <p:sp>
              <p:nvSpPr>
                <p:cNvPr id="71" name="Rectangle 70"/>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72" name="Rectangle 71"/>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73" name="Rectangle 72"/>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74" name="Oval 62"/>
                <p:cNvSpPr>
                  <a:spLocks noChangeArrowheads="1"/>
                </p:cNvSpPr>
                <p:nvPr>
                  <p:custDataLst>
                    <p:tags r:id="rId6"/>
                  </p:custDataLst>
                </p:nvPr>
              </p:nvSpPr>
              <p:spPr bwMode="auto">
                <a:xfrm flipV="1">
                  <a:off x="6100328" y="1892808"/>
                  <a:ext cx="146548" cy="146304"/>
                </a:xfrm>
                <a:prstGeom prst="ellipse">
                  <a:avLst/>
                </a:prstGeom>
                <a:solidFill>
                  <a:srgbClr val="C00000"/>
                </a:solid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5" name="Oval 34"/>
                <p:cNvSpPr>
                  <a:spLocks noChangeArrowheads="1"/>
                </p:cNvSpPr>
                <p:nvPr>
                  <p:custDataLst>
                    <p:tags r:id="rId7"/>
                  </p:custDataLst>
                </p:nvPr>
              </p:nvSpPr>
              <p:spPr bwMode="auto">
                <a:xfrm>
                  <a:off x="55502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47" name="Group 46"/>
              <p:cNvGrpSpPr/>
              <p:nvPr/>
            </p:nvGrpSpPr>
            <p:grpSpPr>
              <a:xfrm flipH="1">
                <a:off x="5394960" y="1463040"/>
                <a:ext cx="822960" cy="274320"/>
                <a:chOff x="5486400" y="1828800"/>
                <a:chExt cx="822960" cy="274320"/>
              </a:xfrm>
            </p:grpSpPr>
            <p:sp>
              <p:nvSpPr>
                <p:cNvPr id="66" name="Rectangle 65"/>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67" name="Rectangle 66"/>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68" name="Rectangle 67"/>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69" name="Oval 62"/>
                <p:cNvSpPr>
                  <a:spLocks noChangeArrowheads="1"/>
                </p:cNvSpPr>
                <p:nvPr>
                  <p:custDataLst>
                    <p:tags r:id="rId4"/>
                  </p:custDataLst>
                </p:nvPr>
              </p:nvSpPr>
              <p:spPr bwMode="auto">
                <a:xfrm flipV="1">
                  <a:off x="6100328" y="1892808"/>
                  <a:ext cx="146548" cy="146304"/>
                </a:xfrm>
                <a:prstGeom prst="ellipse">
                  <a:avLst/>
                </a:prstGeom>
                <a:solidFill>
                  <a:srgbClr val="C00000"/>
                </a:solid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0" name="Oval 34"/>
                <p:cNvSpPr>
                  <a:spLocks noChangeArrowheads="1"/>
                </p:cNvSpPr>
                <p:nvPr>
                  <p:custDataLst>
                    <p:tags r:id="rId5"/>
                  </p:custDataLst>
                </p:nvPr>
              </p:nvSpPr>
              <p:spPr bwMode="auto">
                <a:xfrm>
                  <a:off x="55502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48" name="Group 47"/>
              <p:cNvGrpSpPr/>
              <p:nvPr/>
            </p:nvGrpSpPr>
            <p:grpSpPr>
              <a:xfrm flipH="1">
                <a:off x="7955280" y="1463040"/>
                <a:ext cx="822960" cy="274320"/>
                <a:chOff x="5486400" y="1828800"/>
                <a:chExt cx="822960" cy="274320"/>
              </a:xfrm>
            </p:grpSpPr>
            <p:sp>
              <p:nvSpPr>
                <p:cNvPr id="61" name="Rectangle 60"/>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62" name="Rectangle 61"/>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63" name="Rectangle 62"/>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64" name="Oval 62"/>
                <p:cNvSpPr>
                  <a:spLocks noChangeArrowheads="1"/>
                </p:cNvSpPr>
                <p:nvPr>
                  <p:custDataLst>
                    <p:tags r:id="rId2"/>
                  </p:custDataLst>
                </p:nvPr>
              </p:nvSpPr>
              <p:spPr bwMode="auto">
                <a:xfrm flipV="1">
                  <a:off x="6100328" y="1892808"/>
                  <a:ext cx="146548" cy="146304"/>
                </a:xfrm>
                <a:prstGeom prst="ellipse">
                  <a:avLst/>
                </a:prstGeom>
                <a:solidFill>
                  <a:srgbClr val="C00000"/>
                </a:solid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5" name="Oval 34"/>
                <p:cNvSpPr>
                  <a:spLocks noChangeArrowheads="1"/>
                </p:cNvSpPr>
                <p:nvPr>
                  <p:custDataLst>
                    <p:tags r:id="rId3"/>
                  </p:custDataLst>
                </p:nvPr>
              </p:nvSpPr>
              <p:spPr bwMode="auto">
                <a:xfrm>
                  <a:off x="55502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49" name="Group 48"/>
              <p:cNvGrpSpPr/>
              <p:nvPr/>
            </p:nvGrpSpPr>
            <p:grpSpPr>
              <a:xfrm>
                <a:off x="2733389" y="1463040"/>
                <a:ext cx="909329" cy="276999"/>
                <a:chOff x="3936991" y="1826121"/>
                <a:chExt cx="909329" cy="276999"/>
              </a:xfrm>
            </p:grpSpPr>
            <p:sp>
              <p:nvSpPr>
                <p:cNvPr id="58" name="Rectangle 57"/>
                <p:cNvSpPr/>
                <p:nvPr/>
              </p:nvSpPr>
              <p:spPr bwMode="auto">
                <a:xfrm>
                  <a:off x="45720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59" name="Oval 34"/>
                <p:cNvSpPr>
                  <a:spLocks noChangeArrowheads="1"/>
                </p:cNvSpPr>
                <p:nvPr>
                  <p:custDataLst>
                    <p:tags r:id="rId1"/>
                  </p:custDataLst>
                </p:nvPr>
              </p:nvSpPr>
              <p:spPr bwMode="auto">
                <a:xfrm>
                  <a:off x="46358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0" name="TextBox 59"/>
                <p:cNvSpPr txBox="1"/>
                <p:nvPr/>
              </p:nvSpPr>
              <p:spPr>
                <a:xfrm>
                  <a:off x="3936991" y="1826121"/>
                  <a:ext cx="647293" cy="276999"/>
                </a:xfrm>
                <a:prstGeom prst="rect">
                  <a:avLst/>
                </a:prstGeom>
                <a:noFill/>
              </p:spPr>
              <p:txBody>
                <a:bodyPr wrap="none" tIns="0" bIns="0" rtlCol="0">
                  <a:spAutoFit/>
                </a:bodyPr>
                <a:lstStyle/>
                <a:p>
                  <a:pPr algn="r"/>
                  <a:r>
                    <a:rPr lang="en-US" b="1" dirty="0">
                      <a:latin typeface="Calibri" pitchFamily="34" charset="0"/>
                    </a:rPr>
                    <a:t>Start</a:t>
                  </a:r>
                </a:p>
              </p:txBody>
            </p:sp>
          </p:grpSp>
          <p:sp>
            <p:nvSpPr>
              <p:cNvPr id="50" name="Freeform 49"/>
              <p:cNvSpPr/>
              <p:nvPr/>
            </p:nvSpPr>
            <p:spPr bwMode="auto">
              <a:xfrm>
                <a:off x="3506135"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1" name="Freeform 50"/>
              <p:cNvSpPr/>
              <p:nvPr/>
            </p:nvSpPr>
            <p:spPr bwMode="auto">
              <a:xfrm>
                <a:off x="4800600"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2" name="Freeform 51"/>
              <p:cNvSpPr/>
              <p:nvPr/>
            </p:nvSpPr>
            <p:spPr bwMode="auto">
              <a:xfrm>
                <a:off x="6080760"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3" name="Freeform 52"/>
              <p:cNvSpPr/>
              <p:nvPr/>
            </p:nvSpPr>
            <p:spPr bwMode="auto">
              <a:xfrm>
                <a:off x="7360920" y="1374851"/>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4" name="Freeform 53"/>
              <p:cNvSpPr/>
              <p:nvPr/>
            </p:nvSpPr>
            <p:spPr bwMode="auto">
              <a:xfrm rot="10800000">
                <a:off x="493776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5" name="Freeform 54"/>
              <p:cNvSpPr/>
              <p:nvPr/>
            </p:nvSpPr>
            <p:spPr bwMode="auto">
              <a:xfrm rot="10800000">
                <a:off x="749808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6" name="Freeform 55"/>
              <p:cNvSpPr/>
              <p:nvPr/>
            </p:nvSpPr>
            <p:spPr bwMode="auto">
              <a:xfrm rot="10800000">
                <a:off x="621792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7" name="TextBox 56"/>
              <p:cNvSpPr txBox="1"/>
              <p:nvPr/>
            </p:nvSpPr>
            <p:spPr>
              <a:xfrm>
                <a:off x="6488734" y="1334838"/>
                <a:ext cx="1150013" cy="523220"/>
              </a:xfrm>
              <a:prstGeom prst="rect">
                <a:avLst/>
              </a:prstGeom>
              <a:noFill/>
            </p:spPr>
            <p:txBody>
              <a:bodyPr wrap="square" rtlCol="0">
                <a:spAutoFit/>
              </a:bodyPr>
              <a:lstStyle/>
              <a:p>
                <a:pPr algn="ctr"/>
                <a:r>
                  <a:rPr lang="en-US" sz="2800" b="1" i="0" dirty="0">
                    <a:latin typeface="Courier New" panose="02070309020205020404" pitchFamily="49" charset="0"/>
                    <a:cs typeface="Courier New" panose="02070309020205020404" pitchFamily="49" charset="0"/>
                  </a:rPr>
                  <a:t>⋅⋅⋅</a:t>
                </a:r>
                <a:endParaRPr lang="en-US" sz="2000" b="1" dirty="0">
                  <a:latin typeface="Courier New" panose="02070309020205020404" pitchFamily="49" charset="0"/>
                  <a:cs typeface="Courier New" panose="02070309020205020404" pitchFamily="49" charset="0"/>
                </a:endParaRPr>
              </a:p>
            </p:txBody>
          </p:sp>
        </p:grpSp>
        <p:sp>
          <p:nvSpPr>
            <p:cNvPr id="78" name="Freeform 77"/>
            <p:cNvSpPr/>
            <p:nvPr/>
          </p:nvSpPr>
          <p:spPr bwMode="auto">
            <a:xfrm>
              <a:off x="4246631" y="4297119"/>
              <a:ext cx="3898822" cy="566467"/>
            </a:xfrm>
            <a:custGeom>
              <a:avLst/>
              <a:gdLst>
                <a:gd name="connsiteX0" fmla="*/ 0 w 3898822"/>
                <a:gd name="connsiteY0" fmla="*/ 0 h 566467"/>
                <a:gd name="connsiteX1" fmla="*/ 920009 w 3898822"/>
                <a:gd name="connsiteY1" fmla="*/ 471225 h 566467"/>
                <a:gd name="connsiteX2" fmla="*/ 2328073 w 3898822"/>
                <a:gd name="connsiteY2" fmla="*/ 560982 h 566467"/>
                <a:gd name="connsiteX3" fmla="*/ 3618331 w 3898822"/>
                <a:gd name="connsiteY3" fmla="*/ 381468 h 566467"/>
                <a:gd name="connsiteX4" fmla="*/ 3898822 w 3898822"/>
                <a:gd name="connsiteY4" fmla="*/ 134636 h 5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8822" h="566467">
                  <a:moveTo>
                    <a:pt x="0" y="0"/>
                  </a:moveTo>
                  <a:cubicBezTo>
                    <a:pt x="265998" y="188864"/>
                    <a:pt x="531997" y="377728"/>
                    <a:pt x="920009" y="471225"/>
                  </a:cubicBezTo>
                  <a:cubicBezTo>
                    <a:pt x="1308021" y="564722"/>
                    <a:pt x="1878353" y="575942"/>
                    <a:pt x="2328073" y="560982"/>
                  </a:cubicBezTo>
                  <a:cubicBezTo>
                    <a:pt x="2777793" y="546023"/>
                    <a:pt x="3356540" y="452526"/>
                    <a:pt x="3618331" y="381468"/>
                  </a:cubicBezTo>
                  <a:cubicBezTo>
                    <a:pt x="3880122" y="310410"/>
                    <a:pt x="3867033" y="311345"/>
                    <a:pt x="3898822" y="134636"/>
                  </a:cubicBezTo>
                </a:path>
              </a:pathLst>
            </a:custGeom>
            <a:no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79" name="Freeform 78"/>
            <p:cNvSpPr/>
            <p:nvPr/>
          </p:nvSpPr>
          <p:spPr bwMode="auto">
            <a:xfrm rot="10800000">
              <a:off x="4737890" y="3721852"/>
              <a:ext cx="3898822" cy="566467"/>
            </a:xfrm>
            <a:custGeom>
              <a:avLst/>
              <a:gdLst>
                <a:gd name="connsiteX0" fmla="*/ 0 w 3898822"/>
                <a:gd name="connsiteY0" fmla="*/ 0 h 566467"/>
                <a:gd name="connsiteX1" fmla="*/ 920009 w 3898822"/>
                <a:gd name="connsiteY1" fmla="*/ 471225 h 566467"/>
                <a:gd name="connsiteX2" fmla="*/ 2328073 w 3898822"/>
                <a:gd name="connsiteY2" fmla="*/ 560982 h 566467"/>
                <a:gd name="connsiteX3" fmla="*/ 3618331 w 3898822"/>
                <a:gd name="connsiteY3" fmla="*/ 381468 h 566467"/>
                <a:gd name="connsiteX4" fmla="*/ 3898822 w 3898822"/>
                <a:gd name="connsiteY4" fmla="*/ 134636 h 5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8822" h="566467">
                  <a:moveTo>
                    <a:pt x="0" y="0"/>
                  </a:moveTo>
                  <a:cubicBezTo>
                    <a:pt x="265998" y="188864"/>
                    <a:pt x="531997" y="377728"/>
                    <a:pt x="920009" y="471225"/>
                  </a:cubicBezTo>
                  <a:cubicBezTo>
                    <a:pt x="1308021" y="564722"/>
                    <a:pt x="1878353" y="575942"/>
                    <a:pt x="2328073" y="560982"/>
                  </a:cubicBezTo>
                  <a:cubicBezTo>
                    <a:pt x="2777793" y="546023"/>
                    <a:pt x="3356540" y="452526"/>
                    <a:pt x="3618331" y="381468"/>
                  </a:cubicBezTo>
                  <a:cubicBezTo>
                    <a:pt x="3880122" y="310410"/>
                    <a:pt x="3867033" y="311345"/>
                    <a:pt x="3898822" y="134636"/>
                  </a:cubicBezTo>
                </a:path>
              </a:pathLst>
            </a:custGeom>
            <a:noFill/>
            <a:ln w="2540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grpSp>
      <mc:AlternateContent xmlns:mc="http://schemas.openxmlformats.org/markup-compatibility/2006">
        <mc:Choice xmlns:p14="http://schemas.microsoft.com/office/powerpoint/2010/main" Requires="p14">
          <p:contentPart p14:bwMode="auto" r:id="rId16">
            <p14:nvContentPartPr>
              <p14:cNvPr id="25" name="Ink 24">
                <a:extLst>
                  <a:ext uri="{FF2B5EF4-FFF2-40B4-BE49-F238E27FC236}">
                    <a16:creationId xmlns:a16="http://schemas.microsoft.com/office/drawing/2014/main" id="{C26EA40C-5D62-594A-84DC-F60F712D99D4}"/>
                  </a:ext>
                </a:extLst>
              </p14:cNvPr>
              <p14:cNvContentPartPr/>
              <p14:nvPr/>
            </p14:nvContentPartPr>
            <p14:xfrm>
              <a:off x="801000" y="1370160"/>
              <a:ext cx="8266320" cy="4921920"/>
            </p14:xfrm>
          </p:contentPart>
        </mc:Choice>
        <mc:Fallback>
          <p:pic>
            <p:nvPicPr>
              <p:cNvPr id="25" name="Ink 24">
                <a:extLst>
                  <a:ext uri="{FF2B5EF4-FFF2-40B4-BE49-F238E27FC236}">
                    <a16:creationId xmlns:a16="http://schemas.microsoft.com/office/drawing/2014/main" id="{C26EA40C-5D62-594A-84DC-F60F712D99D4}"/>
                  </a:ext>
                </a:extLst>
              </p:cNvPr>
              <p:cNvPicPr/>
              <p:nvPr/>
            </p:nvPicPr>
            <p:blipFill>
              <a:blip r:embed="rId17"/>
              <a:stretch>
                <a:fillRect/>
              </a:stretch>
            </p:blipFill>
            <p:spPr>
              <a:xfrm>
                <a:off x="791640" y="1360800"/>
                <a:ext cx="8285040" cy="4940640"/>
              </a:xfrm>
              <a:prstGeom prst="rect">
                <a:avLst/>
              </a:prstGeom>
            </p:spPr>
          </p:pic>
        </mc:Fallback>
      </mc:AlternateContent>
    </p:spTree>
    <p:extLst>
      <p:ext uri="{BB962C8B-B14F-4D97-AF65-F5344CB8AC3E}">
        <p14:creationId xmlns:p14="http://schemas.microsoft.com/office/powerpoint/2010/main" val="329518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Explicit Free Lists</a:t>
            </a:r>
          </a:p>
        </p:txBody>
      </p:sp>
      <p:sp>
        <p:nvSpPr>
          <p:cNvPr id="3" name="Content Placeholder 2"/>
          <p:cNvSpPr>
            <a:spLocks noGrp="1"/>
          </p:cNvSpPr>
          <p:nvPr>
            <p:ph idx="1"/>
          </p:nvPr>
        </p:nvSpPr>
        <p:spPr>
          <a:xfrm>
            <a:off x="396875" y="1362075"/>
            <a:ext cx="8366125" cy="2194560"/>
          </a:xfrm>
        </p:spPr>
        <p:txBody>
          <a:bodyPr/>
          <a:lstStyle/>
          <a:p>
            <a:r>
              <a:rPr lang="en-US" b="1" dirty="0"/>
              <a:t>Logically:  </a:t>
            </a:r>
            <a:r>
              <a:rPr lang="en-US" dirty="0"/>
              <a:t>doubly-linked list</a:t>
            </a:r>
          </a:p>
          <a:p>
            <a:endParaRPr lang="en-US" dirty="0"/>
          </a:p>
          <a:p>
            <a:endParaRPr lang="en-US" dirty="0"/>
          </a:p>
          <a:p>
            <a:r>
              <a:rPr lang="en-US" b="1" dirty="0"/>
              <a:t>Physically:  </a:t>
            </a:r>
            <a:r>
              <a:rPr lang="en-US" dirty="0"/>
              <a:t>blocks can be in any order</a:t>
            </a:r>
          </a:p>
        </p:txBody>
      </p:sp>
      <p:sp>
        <p:nvSpPr>
          <p:cNvPr id="4" name="Slide Number Placeholder 3"/>
          <p:cNvSpPr>
            <a:spLocks noGrp="1"/>
          </p:cNvSpPr>
          <p:nvPr>
            <p:ph type="sldNum" sz="quarter" idx="10"/>
          </p:nvPr>
        </p:nvSpPr>
        <p:spPr/>
        <p:txBody>
          <a:bodyPr/>
          <a:lstStyle/>
          <a:p>
            <a:fld id="{C0BB463C-2B8D-41E5-9457-1404AA9BBE8D}" type="slidenum">
              <a:rPr lang="en-US" smtClean="0"/>
              <a:t>7</a:t>
            </a:fld>
            <a:endParaRPr lang="en-US"/>
          </a:p>
        </p:txBody>
      </p:sp>
      <p:grpSp>
        <p:nvGrpSpPr>
          <p:cNvPr id="5" name="Group 4"/>
          <p:cNvGrpSpPr>
            <a:grpSpLocks noChangeAspect="1"/>
          </p:cNvGrpSpPr>
          <p:nvPr/>
        </p:nvGrpSpPr>
        <p:grpSpPr>
          <a:xfrm>
            <a:off x="1828800" y="1981200"/>
            <a:ext cx="5486400" cy="384870"/>
            <a:chOff x="2132013" y="1981200"/>
            <a:chExt cx="4344987" cy="304800"/>
          </a:xfrm>
        </p:grpSpPr>
        <p:sp>
          <p:nvSpPr>
            <p:cNvPr id="6" name="Line 1"/>
            <p:cNvSpPr>
              <a:spLocks noChangeShapeType="1"/>
            </p:cNvSpPr>
            <p:nvPr>
              <p:custDataLst>
                <p:tags r:id="rId34"/>
              </p:custDataLst>
            </p:nvPr>
          </p:nvSpPr>
          <p:spPr bwMode="auto">
            <a:xfrm>
              <a:off x="3276600" y="2057399"/>
              <a:ext cx="457200" cy="0"/>
            </a:xfrm>
            <a:prstGeom prst="line">
              <a:avLst/>
            </a:prstGeom>
            <a:noFill/>
            <a:ln w="25560">
              <a:solidFill>
                <a:srgbClr val="00B050"/>
              </a:solidFill>
              <a:miter lim="800000"/>
              <a:headEnd/>
              <a:tailEnd type="triangle" w="med" len="med"/>
            </a:ln>
            <a:effectLst/>
          </p:spPr>
          <p:txBody>
            <a:bodyPr/>
            <a:lstStyle/>
            <a:p>
              <a:endParaRPr lang="en-US" dirty="0">
                <a:latin typeface="Lato" panose="020F0502020204030203" pitchFamily="34" charset="0"/>
              </a:endParaRPr>
            </a:p>
          </p:txBody>
        </p:sp>
        <p:sp>
          <p:nvSpPr>
            <p:cNvPr id="7" name="Line 2"/>
            <p:cNvSpPr>
              <a:spLocks noChangeShapeType="1"/>
            </p:cNvSpPr>
            <p:nvPr>
              <p:custDataLst>
                <p:tags r:id="rId35"/>
              </p:custDataLst>
            </p:nvPr>
          </p:nvSpPr>
          <p:spPr bwMode="auto">
            <a:xfrm>
              <a:off x="4572000" y="2057399"/>
              <a:ext cx="381000" cy="0"/>
            </a:xfrm>
            <a:prstGeom prst="line">
              <a:avLst/>
            </a:prstGeom>
            <a:noFill/>
            <a:ln w="25560">
              <a:solidFill>
                <a:srgbClr val="00B050"/>
              </a:solidFill>
              <a:miter lim="800000"/>
              <a:headEnd/>
              <a:tailEnd type="triangle" w="med" len="med"/>
            </a:ln>
            <a:effectLst/>
          </p:spPr>
          <p:txBody>
            <a:bodyPr/>
            <a:lstStyle/>
            <a:p>
              <a:endParaRPr lang="en-US" dirty="0">
                <a:latin typeface="Lato" panose="020F0502020204030203" pitchFamily="34" charset="0"/>
              </a:endParaRPr>
            </a:p>
          </p:txBody>
        </p:sp>
        <p:sp>
          <p:nvSpPr>
            <p:cNvPr id="8" name="Line 3"/>
            <p:cNvSpPr>
              <a:spLocks noChangeShapeType="1"/>
            </p:cNvSpPr>
            <p:nvPr>
              <p:custDataLst>
                <p:tags r:id="rId36"/>
              </p:custDataLst>
            </p:nvPr>
          </p:nvSpPr>
          <p:spPr bwMode="auto">
            <a:xfrm>
              <a:off x="6096000" y="2057399"/>
              <a:ext cx="381000" cy="0"/>
            </a:xfrm>
            <a:prstGeom prst="line">
              <a:avLst/>
            </a:prstGeom>
            <a:noFill/>
            <a:ln w="25560">
              <a:solidFill>
                <a:srgbClr val="00B050"/>
              </a:solidFill>
              <a:miter lim="800000"/>
              <a:headEnd/>
              <a:tailEnd type="triangle" w="med" len="med"/>
            </a:ln>
            <a:effectLst/>
          </p:spPr>
          <p:txBody>
            <a:bodyPr/>
            <a:lstStyle/>
            <a:p>
              <a:endParaRPr lang="en-US" dirty="0">
                <a:latin typeface="Lato" panose="020F0502020204030203" pitchFamily="34" charset="0"/>
              </a:endParaRPr>
            </a:p>
          </p:txBody>
        </p:sp>
        <p:sp>
          <p:nvSpPr>
            <p:cNvPr id="9" name="Rectangle 6"/>
            <p:cNvSpPr>
              <a:spLocks noChangeArrowheads="1"/>
            </p:cNvSpPr>
            <p:nvPr>
              <p:custDataLst>
                <p:tags r:id="rId37"/>
              </p:custDataLst>
            </p:nvPr>
          </p:nvSpPr>
          <p:spPr bwMode="auto">
            <a:xfrm>
              <a:off x="2438400" y="1981200"/>
              <a:ext cx="838200" cy="3048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A</a:t>
              </a:r>
            </a:p>
          </p:txBody>
        </p:sp>
        <p:sp>
          <p:nvSpPr>
            <p:cNvPr id="10" name="Rectangle 7"/>
            <p:cNvSpPr>
              <a:spLocks noChangeArrowheads="1"/>
            </p:cNvSpPr>
            <p:nvPr>
              <p:custDataLst>
                <p:tags r:id="rId38"/>
              </p:custDataLst>
            </p:nvPr>
          </p:nvSpPr>
          <p:spPr bwMode="auto">
            <a:xfrm>
              <a:off x="3733800" y="1981200"/>
              <a:ext cx="838200" cy="3048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B</a:t>
              </a:r>
            </a:p>
          </p:txBody>
        </p:sp>
        <p:sp>
          <p:nvSpPr>
            <p:cNvPr id="11" name="Rectangle 8"/>
            <p:cNvSpPr>
              <a:spLocks noChangeArrowheads="1"/>
            </p:cNvSpPr>
            <p:nvPr>
              <p:custDataLst>
                <p:tags r:id="rId39"/>
              </p:custDataLst>
            </p:nvPr>
          </p:nvSpPr>
          <p:spPr bwMode="auto">
            <a:xfrm>
              <a:off x="4953000" y="1981200"/>
              <a:ext cx="1143000" cy="3048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C</a:t>
              </a:r>
            </a:p>
          </p:txBody>
        </p:sp>
        <p:sp>
          <p:nvSpPr>
            <p:cNvPr id="12" name="Line 9"/>
            <p:cNvSpPr>
              <a:spLocks noChangeShapeType="1"/>
            </p:cNvSpPr>
            <p:nvPr>
              <p:custDataLst>
                <p:tags r:id="rId40"/>
              </p:custDataLst>
            </p:nvPr>
          </p:nvSpPr>
          <p:spPr bwMode="auto">
            <a:xfrm flipH="1">
              <a:off x="4570413" y="2209800"/>
              <a:ext cx="384175" cy="1587"/>
            </a:xfrm>
            <a:prstGeom prst="line">
              <a:avLst/>
            </a:prstGeom>
            <a:noFill/>
            <a:ln w="2556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13" name="Line 10"/>
            <p:cNvSpPr>
              <a:spLocks noChangeShapeType="1"/>
            </p:cNvSpPr>
            <p:nvPr>
              <p:custDataLst>
                <p:tags r:id="rId41"/>
              </p:custDataLst>
            </p:nvPr>
          </p:nvSpPr>
          <p:spPr bwMode="auto">
            <a:xfrm flipH="1">
              <a:off x="3275013" y="2209800"/>
              <a:ext cx="460375" cy="1587"/>
            </a:xfrm>
            <a:prstGeom prst="line">
              <a:avLst/>
            </a:prstGeom>
            <a:noFill/>
            <a:ln w="2556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14" name="Line 11"/>
            <p:cNvSpPr>
              <a:spLocks noChangeShapeType="1"/>
            </p:cNvSpPr>
            <p:nvPr>
              <p:custDataLst>
                <p:tags r:id="rId42"/>
              </p:custDataLst>
            </p:nvPr>
          </p:nvSpPr>
          <p:spPr bwMode="auto">
            <a:xfrm flipH="1">
              <a:off x="2132013" y="2209800"/>
              <a:ext cx="307975" cy="1587"/>
            </a:xfrm>
            <a:prstGeom prst="line">
              <a:avLst/>
            </a:prstGeom>
            <a:noFill/>
            <a:ln w="25560">
              <a:solidFill>
                <a:srgbClr val="C00000"/>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15" name="Group 14"/>
          <p:cNvGrpSpPr/>
          <p:nvPr/>
        </p:nvGrpSpPr>
        <p:grpSpPr>
          <a:xfrm>
            <a:off x="877824" y="3474720"/>
            <a:ext cx="7516841" cy="1728788"/>
            <a:chOff x="1186389" y="3986212"/>
            <a:chExt cx="7516841" cy="1728788"/>
          </a:xfrm>
        </p:grpSpPr>
        <p:sp>
          <p:nvSpPr>
            <p:cNvPr id="16" name="Rectangle 12"/>
            <p:cNvSpPr>
              <a:spLocks noChangeArrowheads="1"/>
            </p:cNvSpPr>
            <p:nvPr>
              <p:custDataLst>
                <p:tags r:id="rId1"/>
              </p:custDataLst>
            </p:nvPr>
          </p:nvSpPr>
          <p:spPr bwMode="auto">
            <a:xfrm>
              <a:off x="11863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32</a:t>
              </a:r>
            </a:p>
          </p:txBody>
        </p:sp>
        <p:sp>
          <p:nvSpPr>
            <p:cNvPr id="17" name="Rectangle 13"/>
            <p:cNvSpPr>
              <a:spLocks noChangeArrowheads="1"/>
            </p:cNvSpPr>
            <p:nvPr>
              <p:custDataLst>
                <p:tags r:id="rId2"/>
              </p:custDataLst>
            </p:nvPr>
          </p:nvSpPr>
          <p:spPr bwMode="auto">
            <a:xfrm>
              <a:off x="14911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8" name="Rectangle 14"/>
            <p:cNvSpPr>
              <a:spLocks noChangeArrowheads="1"/>
            </p:cNvSpPr>
            <p:nvPr>
              <p:custDataLst>
                <p:tags r:id="rId3"/>
              </p:custDataLst>
            </p:nvPr>
          </p:nvSpPr>
          <p:spPr bwMode="auto">
            <a:xfrm>
              <a:off x="17959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9" name="Rectangle 15"/>
            <p:cNvSpPr>
              <a:spLocks noChangeArrowheads="1"/>
            </p:cNvSpPr>
            <p:nvPr>
              <p:custDataLst>
                <p:tags r:id="rId4"/>
              </p:custDataLst>
            </p:nvPr>
          </p:nvSpPr>
          <p:spPr bwMode="auto">
            <a:xfrm>
              <a:off x="21007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32</a:t>
              </a:r>
            </a:p>
          </p:txBody>
        </p:sp>
        <p:sp>
          <p:nvSpPr>
            <p:cNvPr id="20" name="Rectangle 16"/>
            <p:cNvSpPr>
              <a:spLocks noChangeArrowheads="1"/>
            </p:cNvSpPr>
            <p:nvPr>
              <p:custDataLst>
                <p:tags r:id="rId5"/>
              </p:custDataLst>
            </p:nvPr>
          </p:nvSpPr>
          <p:spPr bwMode="auto">
            <a:xfrm>
              <a:off x="2405589" y="4891087"/>
              <a:ext cx="304800" cy="304800"/>
            </a:xfrm>
            <a:prstGeom prst="rect">
              <a:avLst/>
            </a:prstGeom>
            <a:solidFill>
              <a:srgbClr val="C0C0C0"/>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32</a:t>
              </a:r>
            </a:p>
          </p:txBody>
        </p:sp>
        <p:sp>
          <p:nvSpPr>
            <p:cNvPr id="21" name="Rectangle 17"/>
            <p:cNvSpPr>
              <a:spLocks noChangeArrowheads="1"/>
            </p:cNvSpPr>
            <p:nvPr>
              <p:custDataLst>
                <p:tags r:id="rId6"/>
              </p:custDataLst>
            </p:nvPr>
          </p:nvSpPr>
          <p:spPr bwMode="auto">
            <a:xfrm>
              <a:off x="2710389" y="48910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2" name="Rectangle 18"/>
            <p:cNvSpPr>
              <a:spLocks noChangeArrowheads="1"/>
            </p:cNvSpPr>
            <p:nvPr>
              <p:custDataLst>
                <p:tags r:id="rId7"/>
              </p:custDataLst>
            </p:nvPr>
          </p:nvSpPr>
          <p:spPr bwMode="auto">
            <a:xfrm>
              <a:off x="3015189" y="48910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3" name="Rectangle 19"/>
            <p:cNvSpPr>
              <a:spLocks noChangeArrowheads="1"/>
            </p:cNvSpPr>
            <p:nvPr>
              <p:custDataLst>
                <p:tags r:id="rId8"/>
              </p:custDataLst>
            </p:nvPr>
          </p:nvSpPr>
          <p:spPr bwMode="auto">
            <a:xfrm>
              <a:off x="3319989" y="4891087"/>
              <a:ext cx="304800" cy="304800"/>
            </a:xfrm>
            <a:prstGeom prst="rect">
              <a:avLst/>
            </a:prstGeom>
            <a:solidFill>
              <a:srgbClr val="C0C0C0"/>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32</a:t>
              </a:r>
            </a:p>
          </p:txBody>
        </p:sp>
        <p:sp>
          <p:nvSpPr>
            <p:cNvPr id="24" name="Rectangle 20"/>
            <p:cNvSpPr>
              <a:spLocks noChangeArrowheads="1"/>
            </p:cNvSpPr>
            <p:nvPr>
              <p:custDataLst>
                <p:tags r:id="rId9"/>
              </p:custDataLst>
            </p:nvPr>
          </p:nvSpPr>
          <p:spPr bwMode="auto">
            <a:xfrm>
              <a:off x="39295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5" name="Rectangle 21"/>
            <p:cNvSpPr>
              <a:spLocks noChangeArrowheads="1"/>
            </p:cNvSpPr>
            <p:nvPr>
              <p:custDataLst>
                <p:tags r:id="rId10"/>
              </p:custDataLst>
            </p:nvPr>
          </p:nvSpPr>
          <p:spPr bwMode="auto">
            <a:xfrm>
              <a:off x="42343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 name="Rectangle 22"/>
            <p:cNvSpPr>
              <a:spLocks noChangeArrowheads="1"/>
            </p:cNvSpPr>
            <p:nvPr>
              <p:custDataLst>
                <p:tags r:id="rId11"/>
              </p:custDataLst>
            </p:nvPr>
          </p:nvSpPr>
          <p:spPr bwMode="auto">
            <a:xfrm>
              <a:off x="45391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 name="Rectangle 23"/>
            <p:cNvSpPr>
              <a:spLocks noChangeArrowheads="1"/>
            </p:cNvSpPr>
            <p:nvPr>
              <p:custDataLst>
                <p:tags r:id="rId12"/>
              </p:custDataLst>
            </p:nvPr>
          </p:nvSpPr>
          <p:spPr bwMode="auto">
            <a:xfrm>
              <a:off x="48439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8" name="Rectangle 24"/>
            <p:cNvSpPr>
              <a:spLocks noChangeArrowheads="1"/>
            </p:cNvSpPr>
            <p:nvPr>
              <p:custDataLst>
                <p:tags r:id="rId13"/>
              </p:custDataLst>
            </p:nvPr>
          </p:nvSpPr>
          <p:spPr bwMode="auto">
            <a:xfrm>
              <a:off x="51487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48</a:t>
              </a:r>
            </a:p>
          </p:txBody>
        </p:sp>
        <p:sp>
          <p:nvSpPr>
            <p:cNvPr id="29" name="Rectangle 25"/>
            <p:cNvSpPr>
              <a:spLocks noChangeArrowheads="1"/>
            </p:cNvSpPr>
            <p:nvPr>
              <p:custDataLst>
                <p:tags r:id="rId14"/>
              </p:custDataLst>
            </p:nvPr>
          </p:nvSpPr>
          <p:spPr bwMode="auto">
            <a:xfrm>
              <a:off x="5758389" y="48910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0" name="Rectangle 26"/>
            <p:cNvSpPr>
              <a:spLocks noChangeArrowheads="1"/>
            </p:cNvSpPr>
            <p:nvPr>
              <p:custDataLst>
                <p:tags r:id="rId15"/>
              </p:custDataLst>
            </p:nvPr>
          </p:nvSpPr>
          <p:spPr bwMode="auto">
            <a:xfrm>
              <a:off x="36247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48</a:t>
              </a:r>
            </a:p>
          </p:txBody>
        </p:sp>
        <p:sp>
          <p:nvSpPr>
            <p:cNvPr id="31" name="Rectangle 27"/>
            <p:cNvSpPr>
              <a:spLocks noChangeArrowheads="1"/>
            </p:cNvSpPr>
            <p:nvPr>
              <p:custDataLst>
                <p:tags r:id="rId16"/>
              </p:custDataLst>
            </p:nvPr>
          </p:nvSpPr>
          <p:spPr bwMode="auto">
            <a:xfrm>
              <a:off x="66727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32</a:t>
              </a:r>
            </a:p>
          </p:txBody>
        </p:sp>
        <p:sp>
          <p:nvSpPr>
            <p:cNvPr id="32" name="Rectangle 28"/>
            <p:cNvSpPr>
              <a:spLocks noChangeArrowheads="1"/>
            </p:cNvSpPr>
            <p:nvPr>
              <p:custDataLst>
                <p:tags r:id="rId17"/>
              </p:custDataLst>
            </p:nvPr>
          </p:nvSpPr>
          <p:spPr bwMode="auto">
            <a:xfrm>
              <a:off x="5453589" y="4891087"/>
              <a:ext cx="304800" cy="304800"/>
            </a:xfrm>
            <a:prstGeom prst="rect">
              <a:avLst/>
            </a:prstGeom>
            <a:solidFill>
              <a:srgbClr val="C0C0C0"/>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32</a:t>
              </a:r>
            </a:p>
          </p:txBody>
        </p:sp>
        <p:sp>
          <p:nvSpPr>
            <p:cNvPr id="33" name="Rectangle 29"/>
            <p:cNvSpPr>
              <a:spLocks noChangeArrowheads="1"/>
            </p:cNvSpPr>
            <p:nvPr>
              <p:custDataLst>
                <p:tags r:id="rId18"/>
              </p:custDataLst>
            </p:nvPr>
          </p:nvSpPr>
          <p:spPr bwMode="auto">
            <a:xfrm>
              <a:off x="6063189" y="48910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4" name="Rectangle 30"/>
            <p:cNvSpPr>
              <a:spLocks noChangeArrowheads="1"/>
            </p:cNvSpPr>
            <p:nvPr>
              <p:custDataLst>
                <p:tags r:id="rId19"/>
              </p:custDataLst>
            </p:nvPr>
          </p:nvSpPr>
          <p:spPr bwMode="auto">
            <a:xfrm>
              <a:off x="6367989" y="4891087"/>
              <a:ext cx="304800" cy="304800"/>
            </a:xfrm>
            <a:prstGeom prst="rect">
              <a:avLst/>
            </a:prstGeom>
            <a:solidFill>
              <a:srgbClr val="C0C0C0"/>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32</a:t>
              </a:r>
            </a:p>
          </p:txBody>
        </p:sp>
        <p:sp>
          <p:nvSpPr>
            <p:cNvPr id="35" name="Rectangle 31"/>
            <p:cNvSpPr>
              <a:spLocks noChangeArrowheads="1"/>
            </p:cNvSpPr>
            <p:nvPr>
              <p:custDataLst>
                <p:tags r:id="rId20"/>
              </p:custDataLst>
            </p:nvPr>
          </p:nvSpPr>
          <p:spPr bwMode="auto">
            <a:xfrm>
              <a:off x="69775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6" name="Rectangle 32"/>
            <p:cNvSpPr>
              <a:spLocks noChangeArrowheads="1"/>
            </p:cNvSpPr>
            <p:nvPr>
              <p:custDataLst>
                <p:tags r:id="rId21"/>
              </p:custDataLst>
            </p:nvPr>
          </p:nvSpPr>
          <p:spPr bwMode="auto">
            <a:xfrm>
              <a:off x="72823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7" name="Rectangle 33"/>
            <p:cNvSpPr>
              <a:spLocks noChangeArrowheads="1"/>
            </p:cNvSpPr>
            <p:nvPr>
              <p:custDataLst>
                <p:tags r:id="rId22"/>
              </p:custDataLst>
            </p:nvPr>
          </p:nvSpPr>
          <p:spPr bwMode="auto">
            <a:xfrm>
              <a:off x="75871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32</a:t>
              </a:r>
            </a:p>
          </p:txBody>
        </p:sp>
        <p:sp>
          <p:nvSpPr>
            <p:cNvPr id="38" name="Freeform 34"/>
            <p:cNvSpPr>
              <a:spLocks/>
            </p:cNvSpPr>
            <p:nvPr>
              <p:custDataLst>
                <p:tags r:id="rId23"/>
              </p:custDataLst>
            </p:nvPr>
          </p:nvSpPr>
          <p:spPr bwMode="auto">
            <a:xfrm>
              <a:off x="1643589" y="4484687"/>
              <a:ext cx="5181600" cy="558800"/>
            </a:xfrm>
            <a:custGeom>
              <a:avLst/>
              <a:gdLst/>
              <a:ahLst/>
              <a:cxnLst>
                <a:cxn ang="0">
                  <a:pos x="0" y="352"/>
                </a:cxn>
                <a:cxn ang="0">
                  <a:pos x="1968" y="16"/>
                </a:cxn>
                <a:cxn ang="0">
                  <a:pos x="3264" y="256"/>
                </a:cxn>
              </a:cxnLst>
              <a:rect l="0" t="0" r="r" b="b"/>
              <a:pathLst>
                <a:path w="3264" h="352">
                  <a:moveTo>
                    <a:pt x="0" y="352"/>
                  </a:moveTo>
                  <a:cubicBezTo>
                    <a:pt x="712" y="191"/>
                    <a:pt x="1424" y="31"/>
                    <a:pt x="1968" y="16"/>
                  </a:cubicBezTo>
                  <a:cubicBezTo>
                    <a:pt x="2511" y="0"/>
                    <a:pt x="2887" y="128"/>
                    <a:pt x="3264" y="256"/>
                  </a:cubicBezTo>
                </a:path>
              </a:pathLst>
            </a:custGeom>
            <a:noFill/>
            <a:ln w="25560">
              <a:solidFill>
                <a:schemeClr val="accent2"/>
              </a:solidFill>
              <a:round/>
              <a:headEn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9" name="Freeform 35"/>
            <p:cNvSpPr>
              <a:spLocks/>
            </p:cNvSpPr>
            <p:nvPr>
              <p:custDataLst>
                <p:tags r:id="rId24"/>
              </p:custDataLst>
            </p:nvPr>
          </p:nvSpPr>
          <p:spPr bwMode="auto">
            <a:xfrm>
              <a:off x="3777189" y="4408487"/>
              <a:ext cx="3352800" cy="635000"/>
            </a:xfrm>
            <a:custGeom>
              <a:avLst/>
              <a:gdLst/>
              <a:ahLst/>
              <a:cxnLst>
                <a:cxn ang="0">
                  <a:pos x="2112" y="400"/>
                </a:cxn>
                <a:cxn ang="0">
                  <a:pos x="1680" y="16"/>
                </a:cxn>
                <a:cxn ang="0">
                  <a:pos x="0" y="304"/>
                </a:cxn>
              </a:cxnLst>
              <a:rect l="0" t="0" r="r" b="b"/>
              <a:pathLst>
                <a:path w="2112" h="400">
                  <a:moveTo>
                    <a:pt x="2112" y="400"/>
                  </a:moveTo>
                  <a:cubicBezTo>
                    <a:pt x="2072" y="216"/>
                    <a:pt x="2032" y="32"/>
                    <a:pt x="1680" y="16"/>
                  </a:cubicBezTo>
                  <a:cubicBezTo>
                    <a:pt x="1328" y="0"/>
                    <a:pt x="280" y="256"/>
                    <a:pt x="0" y="304"/>
                  </a:cubicBezTo>
                </a:path>
              </a:pathLst>
            </a:custGeom>
            <a:noFill/>
            <a:ln w="25560">
              <a:solidFill>
                <a:schemeClr val="accent2"/>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0" name="Freeform 36"/>
            <p:cNvSpPr>
              <a:spLocks/>
            </p:cNvSpPr>
            <p:nvPr>
              <p:custDataLst>
                <p:tags r:id="rId25"/>
              </p:custDataLst>
            </p:nvPr>
          </p:nvSpPr>
          <p:spPr bwMode="auto">
            <a:xfrm>
              <a:off x="1338789" y="5043487"/>
              <a:ext cx="6096000" cy="671513"/>
            </a:xfrm>
            <a:custGeom>
              <a:avLst/>
              <a:gdLst/>
              <a:ahLst/>
              <a:cxnLst>
                <a:cxn ang="0">
                  <a:pos x="3840" y="0"/>
                </a:cxn>
                <a:cxn ang="0">
                  <a:pos x="3072" y="336"/>
                </a:cxn>
                <a:cxn ang="0">
                  <a:pos x="672" y="384"/>
                </a:cxn>
                <a:cxn ang="0">
                  <a:pos x="0" y="96"/>
                </a:cxn>
              </a:cxnLst>
              <a:rect l="0" t="0" r="r" b="b"/>
              <a:pathLst>
                <a:path w="3840" h="423">
                  <a:moveTo>
                    <a:pt x="3840" y="0"/>
                  </a:moveTo>
                  <a:cubicBezTo>
                    <a:pt x="3719" y="136"/>
                    <a:pt x="3599" y="272"/>
                    <a:pt x="3072" y="336"/>
                  </a:cubicBezTo>
                  <a:cubicBezTo>
                    <a:pt x="2544" y="399"/>
                    <a:pt x="1183" y="423"/>
                    <a:pt x="672" y="384"/>
                  </a:cubicBezTo>
                  <a:cubicBezTo>
                    <a:pt x="160" y="344"/>
                    <a:pt x="80" y="220"/>
                    <a:pt x="0" y="96"/>
                  </a:cubicBezTo>
                </a:path>
              </a:pathLst>
            </a:custGeom>
            <a:noFill/>
            <a:ln w="25560">
              <a:solidFill>
                <a:srgbClr val="C00000"/>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1" name="Freeform 37"/>
            <p:cNvSpPr>
              <a:spLocks/>
            </p:cNvSpPr>
            <p:nvPr>
              <p:custDataLst>
                <p:tags r:id="rId26"/>
              </p:custDataLst>
            </p:nvPr>
          </p:nvSpPr>
          <p:spPr bwMode="auto">
            <a:xfrm>
              <a:off x="4386789" y="5043487"/>
              <a:ext cx="2438400" cy="481013"/>
            </a:xfrm>
            <a:custGeom>
              <a:avLst/>
              <a:gdLst/>
              <a:ahLst/>
              <a:cxnLst>
                <a:cxn ang="0">
                  <a:pos x="0" y="0"/>
                </a:cxn>
                <a:cxn ang="0">
                  <a:pos x="816" y="288"/>
                </a:cxn>
                <a:cxn ang="0">
                  <a:pos x="1536" y="96"/>
                </a:cxn>
              </a:cxnLst>
              <a:rect l="0" t="0" r="r" b="b"/>
              <a:pathLst>
                <a:path w="1536" h="303">
                  <a:moveTo>
                    <a:pt x="0" y="0"/>
                  </a:moveTo>
                  <a:cubicBezTo>
                    <a:pt x="280" y="136"/>
                    <a:pt x="560" y="272"/>
                    <a:pt x="816" y="288"/>
                  </a:cubicBezTo>
                  <a:cubicBezTo>
                    <a:pt x="1071" y="303"/>
                    <a:pt x="1303" y="199"/>
                    <a:pt x="1536" y="96"/>
                  </a:cubicBezTo>
                </a:path>
              </a:pathLst>
            </a:custGeom>
            <a:noFill/>
            <a:ln w="25560">
              <a:solidFill>
                <a:srgbClr val="C00000"/>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2" name="Text Box 38"/>
            <p:cNvSpPr txBox="1">
              <a:spLocks noChangeArrowheads="1"/>
            </p:cNvSpPr>
            <p:nvPr>
              <p:custDataLst>
                <p:tags r:id="rId27"/>
              </p:custDataLst>
            </p:nvPr>
          </p:nvSpPr>
          <p:spPr bwMode="auto">
            <a:xfrm>
              <a:off x="6826777" y="4205287"/>
              <a:ext cx="1876453" cy="340735"/>
            </a:xfrm>
            <a:prstGeom prst="rect">
              <a:avLst/>
            </a:prstGeom>
            <a:noFill/>
            <a:ln w="9525">
              <a:noFill/>
              <a:round/>
              <a:headEnd/>
              <a:tailEnd/>
            </a:ln>
            <a:effectLst/>
          </p:spPr>
          <p:txBody>
            <a:bodyPr wrap="none" lIns="90000" tIns="46800" rIns="90000" bIns="46800">
              <a:spAutoFit/>
            </a:bodyPr>
            <a:lstStyle/>
            <a:p>
              <a:pPr>
                <a:lnSpc>
                  <a:spcPct val="100000"/>
                </a:lnSpc>
                <a:buClr>
                  <a:srgbClr val="66FF66"/>
                </a:buClr>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accent2"/>
                  </a:solidFill>
                  <a:latin typeface="Calibri" panose="020F0502020204030204" pitchFamily="34" charset="0"/>
                  <a:ea typeface="Arial Unicode MS" panose="020B0604020202020204" pitchFamily="34" charset="-128"/>
                  <a:cs typeface="Calibri" panose="020F0502020204030204" pitchFamily="34" charset="0"/>
                </a:rPr>
                <a:t>Forward (next) links</a:t>
              </a:r>
            </a:p>
          </p:txBody>
        </p:sp>
        <p:sp>
          <p:nvSpPr>
            <p:cNvPr id="43" name="Text Box 39"/>
            <p:cNvSpPr txBox="1">
              <a:spLocks noChangeArrowheads="1"/>
            </p:cNvSpPr>
            <p:nvPr>
              <p:custDataLst>
                <p:tags r:id="rId28"/>
              </p:custDataLst>
            </p:nvPr>
          </p:nvSpPr>
          <p:spPr bwMode="auto">
            <a:xfrm>
              <a:off x="7112527" y="5341937"/>
              <a:ext cx="1572908" cy="340735"/>
            </a:xfrm>
            <a:prstGeom prst="rect">
              <a:avLst/>
            </a:prstGeom>
            <a:noFill/>
            <a:ln w="9525">
              <a:noFill/>
              <a:round/>
              <a:headEnd/>
              <a:tailEnd/>
            </a:ln>
            <a:effectLst/>
          </p:spPr>
          <p:txBody>
            <a:bodyPr wrap="none" lIns="90000" tIns="46800" rIns="90000" bIns="46800">
              <a:spAutoFit/>
            </a:bodyPr>
            <a:lstStyle/>
            <a:p>
              <a:pPr>
                <a:lnSpc>
                  <a:spcPct val="100000"/>
                </a:lnSpc>
                <a:buClr>
                  <a:srgbClr val="FF0066"/>
                </a:buClr>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C00000"/>
                  </a:solidFill>
                  <a:latin typeface="Calibri" panose="020F0502020204030204" pitchFamily="34" charset="0"/>
                  <a:ea typeface="Arial Unicode MS" panose="020B0604020202020204" pitchFamily="34" charset="-128"/>
                  <a:cs typeface="Calibri" panose="020F0502020204030204" pitchFamily="34" charset="0"/>
                </a:rPr>
                <a:t>Back (</a:t>
              </a:r>
              <a:r>
                <a:rPr lang="en-GB" sz="1600" dirty="0" err="1">
                  <a:solidFill>
                    <a:srgbClr val="C00000"/>
                  </a:solidFill>
                  <a:latin typeface="Calibri" panose="020F0502020204030204" pitchFamily="34" charset="0"/>
                  <a:ea typeface="Arial Unicode MS" panose="020B0604020202020204" pitchFamily="34" charset="-128"/>
                  <a:cs typeface="Calibri" panose="020F0502020204030204" pitchFamily="34" charset="0"/>
                </a:rPr>
                <a:t>prev</a:t>
              </a:r>
              <a:r>
                <a:rPr lang="en-GB" sz="1600" dirty="0">
                  <a:solidFill>
                    <a:srgbClr val="C00000"/>
                  </a:solidFill>
                  <a:latin typeface="Calibri" panose="020F0502020204030204" pitchFamily="34" charset="0"/>
                  <a:ea typeface="Arial Unicode MS" panose="020B0604020202020204" pitchFamily="34" charset="-128"/>
                  <a:cs typeface="Calibri" panose="020F0502020204030204" pitchFamily="34" charset="0"/>
                </a:rPr>
                <a:t>) links</a:t>
              </a:r>
            </a:p>
          </p:txBody>
        </p:sp>
        <p:sp>
          <p:nvSpPr>
            <p:cNvPr id="44" name="Freeform 41"/>
            <p:cNvSpPr>
              <a:spLocks/>
            </p:cNvSpPr>
            <p:nvPr>
              <p:custDataLst>
                <p:tags r:id="rId29"/>
              </p:custDataLst>
            </p:nvPr>
          </p:nvSpPr>
          <p:spPr bwMode="auto">
            <a:xfrm>
              <a:off x="4081989" y="3986212"/>
              <a:ext cx="3495675" cy="1057275"/>
            </a:xfrm>
            <a:custGeom>
              <a:avLst/>
              <a:gdLst/>
              <a:ahLst/>
              <a:cxnLst>
                <a:cxn ang="0">
                  <a:pos x="0" y="666"/>
                </a:cxn>
                <a:cxn ang="0">
                  <a:pos x="422" y="178"/>
                </a:cxn>
                <a:cxn ang="0">
                  <a:pos x="2202" y="0"/>
                </a:cxn>
              </a:cxnLst>
              <a:rect l="0" t="0" r="r" b="b"/>
              <a:pathLst>
                <a:path w="2202" h="666">
                  <a:moveTo>
                    <a:pt x="0" y="666"/>
                  </a:moveTo>
                  <a:cubicBezTo>
                    <a:pt x="70" y="585"/>
                    <a:pt x="55" y="289"/>
                    <a:pt x="422" y="178"/>
                  </a:cubicBezTo>
                  <a:cubicBezTo>
                    <a:pt x="789" y="67"/>
                    <a:pt x="1831" y="37"/>
                    <a:pt x="2202" y="0"/>
                  </a:cubicBezTo>
                </a:path>
              </a:pathLst>
            </a:custGeom>
            <a:noFill/>
            <a:ln w="25560">
              <a:solidFill>
                <a:schemeClr val="accent2"/>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5" name="Freeform 42"/>
            <p:cNvSpPr>
              <a:spLocks/>
            </p:cNvSpPr>
            <p:nvPr>
              <p:custDataLst>
                <p:tags r:id="rId30"/>
              </p:custDataLst>
            </p:nvPr>
          </p:nvSpPr>
          <p:spPr bwMode="auto">
            <a:xfrm>
              <a:off x="1186389" y="5043487"/>
              <a:ext cx="762000" cy="457200"/>
            </a:xfrm>
            <a:custGeom>
              <a:avLst/>
              <a:gdLst/>
              <a:ahLst/>
              <a:cxnLst>
                <a:cxn ang="0">
                  <a:pos x="480" y="0"/>
                </a:cxn>
                <a:cxn ang="0">
                  <a:pos x="336" y="240"/>
                </a:cxn>
                <a:cxn ang="0">
                  <a:pos x="0" y="288"/>
                </a:cxn>
              </a:cxnLst>
              <a:rect l="0" t="0" r="r" b="b"/>
              <a:pathLst>
                <a:path w="480" h="288">
                  <a:moveTo>
                    <a:pt x="480" y="0"/>
                  </a:moveTo>
                  <a:cubicBezTo>
                    <a:pt x="448" y="96"/>
                    <a:pt x="416" y="192"/>
                    <a:pt x="336" y="240"/>
                  </a:cubicBezTo>
                  <a:cubicBezTo>
                    <a:pt x="256" y="288"/>
                    <a:pt x="128" y="288"/>
                    <a:pt x="0" y="288"/>
                  </a:cubicBezTo>
                </a:path>
              </a:pathLst>
            </a:custGeom>
            <a:noFill/>
            <a:ln w="25560">
              <a:solidFill>
                <a:srgbClr val="C00000"/>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6" name="Text Box 43"/>
            <p:cNvSpPr txBox="1">
              <a:spLocks noChangeArrowheads="1"/>
            </p:cNvSpPr>
            <p:nvPr>
              <p:custDataLst>
                <p:tags r:id="rId31"/>
              </p:custDataLst>
            </p:nvPr>
          </p:nvSpPr>
          <p:spPr bwMode="auto">
            <a:xfrm>
              <a:off x="1634677" y="4552930"/>
              <a:ext cx="321220" cy="371513"/>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A</a:t>
              </a:r>
            </a:p>
          </p:txBody>
        </p:sp>
        <p:sp>
          <p:nvSpPr>
            <p:cNvPr id="47" name="Text Box 44"/>
            <p:cNvSpPr txBox="1">
              <a:spLocks noChangeArrowheads="1"/>
            </p:cNvSpPr>
            <p:nvPr>
              <p:custDataLst>
                <p:tags r:id="rId32"/>
              </p:custDataLst>
            </p:nvPr>
          </p:nvSpPr>
          <p:spPr bwMode="auto">
            <a:xfrm>
              <a:off x="7123187" y="4581525"/>
              <a:ext cx="311602" cy="371513"/>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B</a:t>
              </a:r>
            </a:p>
          </p:txBody>
        </p:sp>
        <p:sp>
          <p:nvSpPr>
            <p:cNvPr id="48" name="Text Box 45"/>
            <p:cNvSpPr txBox="1">
              <a:spLocks noChangeArrowheads="1"/>
            </p:cNvSpPr>
            <p:nvPr>
              <p:custDataLst>
                <p:tags r:id="rId33"/>
              </p:custDataLst>
            </p:nvPr>
          </p:nvSpPr>
          <p:spPr bwMode="auto">
            <a:xfrm>
              <a:off x="4382634" y="5152987"/>
              <a:ext cx="303586" cy="371513"/>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C</a:t>
              </a:r>
            </a:p>
          </p:txBody>
        </p:sp>
      </p:grpSp>
      <mc:AlternateContent xmlns:mc="http://schemas.openxmlformats.org/markup-compatibility/2006">
        <mc:Choice xmlns:p14="http://schemas.microsoft.com/office/powerpoint/2010/main" Requires="p14">
          <p:contentPart p14:bwMode="auto" r:id="rId45">
            <p14:nvContentPartPr>
              <p14:cNvPr id="49" name="Ink 48">
                <a:extLst>
                  <a:ext uri="{FF2B5EF4-FFF2-40B4-BE49-F238E27FC236}">
                    <a16:creationId xmlns:a16="http://schemas.microsoft.com/office/drawing/2014/main" id="{11D8D9A6-DE4E-794D-9671-C1F8CDADB345}"/>
                  </a:ext>
                </a:extLst>
              </p14:cNvPr>
              <p14:cNvContentPartPr/>
              <p14:nvPr/>
            </p14:nvContentPartPr>
            <p14:xfrm>
              <a:off x="1388880" y="1153080"/>
              <a:ext cx="7164000" cy="3209040"/>
            </p14:xfrm>
          </p:contentPart>
        </mc:Choice>
        <mc:Fallback>
          <p:pic>
            <p:nvPicPr>
              <p:cNvPr id="49" name="Ink 48">
                <a:extLst>
                  <a:ext uri="{FF2B5EF4-FFF2-40B4-BE49-F238E27FC236}">
                    <a16:creationId xmlns:a16="http://schemas.microsoft.com/office/drawing/2014/main" id="{11D8D9A6-DE4E-794D-9671-C1F8CDADB345}"/>
                  </a:ext>
                </a:extLst>
              </p:cNvPr>
              <p:cNvPicPr/>
              <p:nvPr/>
            </p:nvPicPr>
            <p:blipFill>
              <a:blip r:embed="rId46"/>
              <a:stretch>
                <a:fillRect/>
              </a:stretch>
            </p:blipFill>
            <p:spPr>
              <a:xfrm>
                <a:off x="1379520" y="1143720"/>
                <a:ext cx="7182720" cy="3227760"/>
              </a:xfrm>
              <a:prstGeom prst="rect">
                <a:avLst/>
              </a:prstGeom>
            </p:spPr>
          </p:pic>
        </mc:Fallback>
      </mc:AlternateContent>
    </p:spTree>
    <p:extLst>
      <p:ext uri="{BB962C8B-B14F-4D97-AF65-F5344CB8AC3E}">
        <p14:creationId xmlns:p14="http://schemas.microsoft.com/office/powerpoint/2010/main" val="241148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Allocating From Explicit Free Lists</a:t>
            </a:r>
          </a:p>
        </p:txBody>
      </p:sp>
      <p:sp>
        <p:nvSpPr>
          <p:cNvPr id="3" name="Content Placeholder 2"/>
          <p:cNvSpPr>
            <a:spLocks noGrp="1"/>
          </p:cNvSpPr>
          <p:nvPr>
            <p:ph idx="1"/>
          </p:nvPr>
        </p:nvSpPr>
        <p:spPr>
          <a:xfrm>
            <a:off x="396875" y="1362075"/>
            <a:ext cx="8366125" cy="731520"/>
          </a:xfrm>
        </p:spPr>
        <p:txBody>
          <a:bodyPr/>
          <a:lstStyle/>
          <a:p>
            <a:pPr marL="0" indent="0">
              <a:buNone/>
            </a:pPr>
            <a:r>
              <a:rPr lang="en-US" sz="1800" b="1" dirty="0">
                <a:solidFill>
                  <a:srgbClr val="C00000"/>
                </a:solidFill>
                <a:cs typeface="Calibri" panose="020F0502020204030204" pitchFamily="34" charset="0"/>
              </a:rPr>
              <a:t>Note:</a:t>
            </a:r>
            <a:r>
              <a:rPr lang="en-US" sz="1800" dirty="0">
                <a:solidFill>
                  <a:srgbClr val="C00000"/>
                </a:solidFill>
                <a:cs typeface="Calibri" panose="020F0502020204030204" pitchFamily="34" charset="0"/>
              </a:rPr>
              <a:t>  These diagrams are not very specific about </a:t>
            </a:r>
            <a:r>
              <a:rPr lang="en-US" sz="1800" i="1" u="sng" dirty="0">
                <a:solidFill>
                  <a:srgbClr val="C00000"/>
                </a:solidFill>
                <a:cs typeface="Calibri" panose="020F0502020204030204" pitchFamily="34" charset="0"/>
              </a:rPr>
              <a:t>where</a:t>
            </a:r>
            <a:r>
              <a:rPr lang="en-US" sz="1800" u="sng" dirty="0">
                <a:solidFill>
                  <a:srgbClr val="C00000"/>
                </a:solidFill>
                <a:cs typeface="Calibri" panose="020F0502020204030204" pitchFamily="34" charset="0"/>
              </a:rPr>
              <a:t> </a:t>
            </a:r>
            <a:r>
              <a:rPr lang="en-US" sz="1800" i="1" u="sng" dirty="0">
                <a:solidFill>
                  <a:srgbClr val="C00000"/>
                </a:solidFill>
                <a:cs typeface="Calibri" panose="020F0502020204030204" pitchFamily="34" charset="0"/>
              </a:rPr>
              <a:t>inside a block</a:t>
            </a:r>
            <a:r>
              <a:rPr lang="en-US" sz="1800" u="sng" dirty="0">
                <a:solidFill>
                  <a:srgbClr val="C00000"/>
                </a:solidFill>
                <a:cs typeface="Calibri" panose="020F0502020204030204" pitchFamily="34" charset="0"/>
              </a:rPr>
              <a:t> </a:t>
            </a:r>
            <a:r>
              <a:rPr lang="en-US" sz="1800" dirty="0">
                <a:solidFill>
                  <a:srgbClr val="C00000"/>
                </a:solidFill>
                <a:cs typeface="Calibri" panose="020F0502020204030204" pitchFamily="34" charset="0"/>
              </a:rPr>
              <a:t>a pointer points. In reality we would always point to one place (e.g. start/header of a block).</a:t>
            </a:r>
          </a:p>
        </p:txBody>
      </p:sp>
      <p:sp>
        <p:nvSpPr>
          <p:cNvPr id="4" name="Slide Number Placeholder 3"/>
          <p:cNvSpPr>
            <a:spLocks noGrp="1"/>
          </p:cNvSpPr>
          <p:nvPr>
            <p:ph type="sldNum" sz="quarter" idx="10"/>
          </p:nvPr>
        </p:nvSpPr>
        <p:spPr/>
        <p:txBody>
          <a:bodyPr/>
          <a:lstStyle/>
          <a:p>
            <a:fld id="{C0BB463C-2B8D-41E5-9457-1404AA9BBE8D}" type="slidenum">
              <a:rPr lang="en-US" smtClean="0"/>
              <a:t>8</a:t>
            </a:fld>
            <a:endParaRPr lang="en-US"/>
          </a:p>
        </p:txBody>
      </p:sp>
      <p:grpSp>
        <p:nvGrpSpPr>
          <p:cNvPr id="5" name="Group 4"/>
          <p:cNvGrpSpPr/>
          <p:nvPr/>
        </p:nvGrpSpPr>
        <p:grpSpPr>
          <a:xfrm>
            <a:off x="914400" y="2018030"/>
            <a:ext cx="7315200" cy="2003425"/>
            <a:chOff x="487480" y="1377950"/>
            <a:chExt cx="7607300" cy="2003425"/>
          </a:xfrm>
        </p:grpSpPr>
        <p:sp>
          <p:nvSpPr>
            <p:cNvPr id="6" name="Rectangle 72"/>
            <p:cNvSpPr>
              <a:spLocks noChangeArrowheads="1"/>
            </p:cNvSpPr>
            <p:nvPr>
              <p:custDataLst>
                <p:tags r:id="rId22"/>
              </p:custDataLst>
            </p:nvPr>
          </p:nvSpPr>
          <p:spPr bwMode="auto">
            <a:xfrm>
              <a:off x="487480" y="1377950"/>
              <a:ext cx="7607300" cy="2003425"/>
            </a:xfrm>
            <a:prstGeom prst="rect">
              <a:avLst/>
            </a:prstGeom>
            <a:solidFill>
              <a:schemeClr val="bg2">
                <a:lumMod val="20000"/>
                <a:lumOff val="80000"/>
              </a:schemeClr>
            </a:solidFill>
            <a:ln w="12700">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 name="Rectangle 18"/>
            <p:cNvSpPr>
              <a:spLocks noChangeArrowheads="1"/>
            </p:cNvSpPr>
            <p:nvPr>
              <p:custDataLst>
                <p:tags r:id="rId23"/>
              </p:custDataLst>
            </p:nvPr>
          </p:nvSpPr>
          <p:spPr bwMode="auto">
            <a:xfrm>
              <a:off x="2567105" y="2227263"/>
              <a:ext cx="36576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8" name="Rectangle 23"/>
            <p:cNvSpPr>
              <a:spLocks noChangeArrowheads="1"/>
            </p:cNvSpPr>
            <p:nvPr>
              <p:custDataLst>
                <p:tags r:id="rId24"/>
              </p:custDataLst>
            </p:nvPr>
          </p:nvSpPr>
          <p:spPr bwMode="auto">
            <a:xfrm>
              <a:off x="2567103" y="1541465"/>
              <a:ext cx="762001"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9" name="Rectangle 28"/>
            <p:cNvSpPr>
              <a:spLocks noChangeArrowheads="1"/>
            </p:cNvSpPr>
            <p:nvPr>
              <p:custDataLst>
                <p:tags r:id="rId25"/>
              </p:custDataLst>
            </p:nvPr>
          </p:nvSpPr>
          <p:spPr bwMode="auto">
            <a:xfrm>
              <a:off x="2567105" y="2913063"/>
              <a:ext cx="7620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0" name="Oval 32"/>
            <p:cNvSpPr>
              <a:spLocks noChangeArrowheads="1"/>
            </p:cNvSpPr>
            <p:nvPr>
              <p:custDataLst>
                <p:tags r:id="rId26"/>
              </p:custDataLst>
            </p:nvPr>
          </p:nvSpPr>
          <p:spPr bwMode="auto">
            <a:xfrm>
              <a:off x="2643305" y="23034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1" name="Line 33"/>
            <p:cNvSpPr>
              <a:spLocks noChangeShapeType="1"/>
            </p:cNvSpPr>
            <p:nvPr>
              <p:custDataLst>
                <p:tags r:id="rId27"/>
              </p:custDataLst>
            </p:nvPr>
          </p:nvSpPr>
          <p:spPr bwMode="auto">
            <a:xfrm>
              <a:off x="2719505" y="2379663"/>
              <a:ext cx="1588" cy="533400"/>
            </a:xfrm>
            <a:prstGeom prst="line">
              <a:avLst/>
            </a:prstGeom>
            <a:noFill/>
            <a:ln w="57240">
              <a:solidFill>
                <a:srgbClr val="0000FF"/>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2" name="Oval 34"/>
            <p:cNvSpPr>
              <a:spLocks noChangeArrowheads="1"/>
            </p:cNvSpPr>
            <p:nvPr>
              <p:custDataLst>
                <p:tags r:id="rId28"/>
              </p:custDataLst>
            </p:nvPr>
          </p:nvSpPr>
          <p:spPr bwMode="auto">
            <a:xfrm>
              <a:off x="2643305" y="16176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3" name="Line 35"/>
            <p:cNvSpPr>
              <a:spLocks noChangeShapeType="1"/>
            </p:cNvSpPr>
            <p:nvPr>
              <p:custDataLst>
                <p:tags r:id="rId29"/>
              </p:custDataLst>
            </p:nvPr>
          </p:nvSpPr>
          <p:spPr bwMode="auto">
            <a:xfrm>
              <a:off x="2719505" y="1693863"/>
              <a:ext cx="1588" cy="533400"/>
            </a:xfrm>
            <a:prstGeom prst="line">
              <a:avLst/>
            </a:prstGeom>
            <a:noFill/>
            <a:ln w="57240">
              <a:solidFill>
                <a:srgbClr val="0000FF"/>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4" name="Oval 36"/>
            <p:cNvSpPr>
              <a:spLocks noChangeArrowheads="1"/>
            </p:cNvSpPr>
            <p:nvPr>
              <p:custDataLst>
                <p:tags r:id="rId30"/>
              </p:custDataLst>
            </p:nvPr>
          </p:nvSpPr>
          <p:spPr bwMode="auto">
            <a:xfrm flipV="1">
              <a:off x="2948105" y="29876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 name="Line 37"/>
            <p:cNvSpPr>
              <a:spLocks noChangeShapeType="1"/>
            </p:cNvSpPr>
            <p:nvPr>
              <p:custDataLst>
                <p:tags r:id="rId31"/>
              </p:custDataLst>
            </p:nvPr>
          </p:nvSpPr>
          <p:spPr bwMode="auto">
            <a:xfrm flipV="1">
              <a:off x="3024305" y="2528888"/>
              <a:ext cx="1588" cy="536575"/>
            </a:xfrm>
            <a:prstGeom prst="line">
              <a:avLst/>
            </a:prstGeom>
            <a:noFill/>
            <a:ln w="57240">
              <a:solidFill>
                <a:srgbClr val="C00000"/>
              </a:solidFill>
              <a:miter lim="800000"/>
              <a:headEnd/>
              <a:tailEnd type="triangle" w="med" len="med"/>
            </a:ln>
            <a:effectLst/>
          </p:spPr>
          <p:txBody>
            <a:bodyPr/>
            <a:lstStyle/>
            <a:p>
              <a:endParaRPr lang="en-US" dirty="0">
                <a:solidFill>
                  <a:srgbClr val="C00000"/>
                </a:solidFill>
                <a:latin typeface="Calibri" panose="020F0502020204030204" pitchFamily="34" charset="0"/>
                <a:cs typeface="Calibri" panose="020F0502020204030204" pitchFamily="34" charset="0"/>
              </a:endParaRPr>
            </a:p>
          </p:txBody>
        </p:sp>
        <p:sp>
          <p:nvSpPr>
            <p:cNvPr id="16" name="Oval 38"/>
            <p:cNvSpPr>
              <a:spLocks noChangeArrowheads="1"/>
            </p:cNvSpPr>
            <p:nvPr>
              <p:custDataLst>
                <p:tags r:id="rId32"/>
              </p:custDataLst>
            </p:nvPr>
          </p:nvSpPr>
          <p:spPr bwMode="auto">
            <a:xfrm flipV="1">
              <a:off x="2948105" y="23018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7" name="Line 39"/>
            <p:cNvSpPr>
              <a:spLocks noChangeShapeType="1"/>
            </p:cNvSpPr>
            <p:nvPr>
              <p:custDataLst>
                <p:tags r:id="rId33"/>
              </p:custDataLst>
            </p:nvPr>
          </p:nvSpPr>
          <p:spPr bwMode="auto">
            <a:xfrm flipV="1">
              <a:off x="3024305" y="1843088"/>
              <a:ext cx="1588" cy="536575"/>
            </a:xfrm>
            <a:prstGeom prst="line">
              <a:avLst/>
            </a:prstGeom>
            <a:noFill/>
            <a:ln w="57240">
              <a:solidFill>
                <a:srgbClr val="C00000"/>
              </a:solidFill>
              <a:miter lim="800000"/>
              <a:headEnd/>
              <a:tailEnd type="triangle" w="med" len="med"/>
            </a:ln>
            <a:effectLst/>
          </p:spPr>
          <p:txBody>
            <a:bodyPr/>
            <a:lstStyle/>
            <a:p>
              <a:endParaRPr lang="en-US" dirty="0">
                <a:solidFill>
                  <a:srgbClr val="C00000"/>
                </a:solidFill>
                <a:latin typeface="Calibri" panose="020F0502020204030204" pitchFamily="34" charset="0"/>
                <a:cs typeface="Calibri" panose="020F0502020204030204" pitchFamily="34" charset="0"/>
              </a:endParaRPr>
            </a:p>
          </p:txBody>
        </p:sp>
        <p:sp>
          <p:nvSpPr>
            <p:cNvPr id="18" name="Oval 59"/>
            <p:cNvSpPr>
              <a:spLocks noChangeArrowheads="1"/>
            </p:cNvSpPr>
            <p:nvPr>
              <p:custDataLst>
                <p:tags r:id="rId34"/>
              </p:custDataLst>
            </p:nvPr>
          </p:nvSpPr>
          <p:spPr bwMode="auto">
            <a:xfrm>
              <a:off x="2643305" y="29892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9" name="Oval 62"/>
            <p:cNvSpPr>
              <a:spLocks noChangeArrowheads="1"/>
            </p:cNvSpPr>
            <p:nvPr>
              <p:custDataLst>
                <p:tags r:id="rId35"/>
              </p:custDataLst>
            </p:nvPr>
          </p:nvSpPr>
          <p:spPr bwMode="auto">
            <a:xfrm flipV="1">
              <a:off x="2948105" y="16160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0" name="Text Box 63"/>
            <p:cNvSpPr txBox="1">
              <a:spLocks noChangeArrowheads="1"/>
            </p:cNvSpPr>
            <p:nvPr>
              <p:custDataLst>
                <p:tags r:id="rId36"/>
              </p:custDataLst>
            </p:nvPr>
          </p:nvSpPr>
          <p:spPr bwMode="auto">
            <a:xfrm>
              <a:off x="487480" y="1377950"/>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sp>
          <p:nvSpPr>
            <p:cNvPr id="21" name="Rectangle 26"/>
            <p:cNvSpPr>
              <a:spLocks noChangeArrowheads="1"/>
            </p:cNvSpPr>
            <p:nvPr>
              <p:custDataLst>
                <p:tags r:id="rId37"/>
              </p:custDataLst>
            </p:nvPr>
          </p:nvSpPr>
          <p:spPr bwMode="auto">
            <a:xfrm>
              <a:off x="3329104" y="1465265"/>
              <a:ext cx="304800" cy="457200"/>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2" name="Rectangle 31"/>
            <p:cNvSpPr>
              <a:spLocks noChangeArrowheads="1"/>
            </p:cNvSpPr>
            <p:nvPr>
              <p:custDataLst>
                <p:tags r:id="rId38"/>
              </p:custDataLst>
            </p:nvPr>
          </p:nvSpPr>
          <p:spPr bwMode="auto">
            <a:xfrm>
              <a:off x="3329105" y="2836863"/>
              <a:ext cx="304800" cy="457199"/>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23" name="Group 22"/>
          <p:cNvGrpSpPr/>
          <p:nvPr/>
        </p:nvGrpSpPr>
        <p:grpSpPr>
          <a:xfrm>
            <a:off x="914400" y="4201766"/>
            <a:ext cx="7315200" cy="2290474"/>
            <a:chOff x="487480" y="3645189"/>
            <a:chExt cx="7607300" cy="2290474"/>
          </a:xfrm>
        </p:grpSpPr>
        <p:sp>
          <p:nvSpPr>
            <p:cNvPr id="24" name="Rectangle 73"/>
            <p:cNvSpPr>
              <a:spLocks noChangeArrowheads="1"/>
            </p:cNvSpPr>
            <p:nvPr>
              <p:custDataLst>
                <p:tags r:id="rId1"/>
              </p:custDataLst>
            </p:nvPr>
          </p:nvSpPr>
          <p:spPr bwMode="auto">
            <a:xfrm>
              <a:off x="487480" y="3649663"/>
              <a:ext cx="7607300" cy="2286000"/>
            </a:xfrm>
            <a:prstGeom prst="rect">
              <a:avLst/>
            </a:prstGeom>
            <a:solidFill>
              <a:schemeClr val="bg2">
                <a:lumMod val="20000"/>
                <a:lumOff val="80000"/>
              </a:schemeClr>
            </a:solidFill>
            <a:ln w="12700">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5" name="Rectangle 3"/>
            <p:cNvSpPr>
              <a:spLocks noChangeArrowheads="1"/>
            </p:cNvSpPr>
            <p:nvPr>
              <p:custDataLst>
                <p:tags r:id="rId2"/>
              </p:custDataLst>
            </p:nvPr>
          </p:nvSpPr>
          <p:spPr bwMode="auto">
            <a:xfrm>
              <a:off x="2567105" y="5181600"/>
              <a:ext cx="7620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 name="Rectangle 8"/>
            <p:cNvSpPr>
              <a:spLocks noChangeArrowheads="1"/>
            </p:cNvSpPr>
            <p:nvPr>
              <p:custDataLst>
                <p:tags r:id="rId3"/>
              </p:custDataLst>
            </p:nvPr>
          </p:nvSpPr>
          <p:spPr bwMode="auto">
            <a:xfrm>
              <a:off x="2567104" y="3810000"/>
              <a:ext cx="761999"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 name="Oval 42"/>
            <p:cNvSpPr>
              <a:spLocks noChangeArrowheads="1"/>
            </p:cNvSpPr>
            <p:nvPr>
              <p:custDataLst>
                <p:tags r:id="rId4"/>
              </p:custDataLst>
            </p:nvPr>
          </p:nvSpPr>
          <p:spPr bwMode="auto">
            <a:xfrm>
              <a:off x="1652703" y="5653088"/>
              <a:ext cx="95091" cy="91440"/>
            </a:xfrm>
            <a:prstGeom prst="ellipse">
              <a:avLst/>
            </a:prstGeom>
            <a:solidFill>
              <a:schemeClr val="tx1"/>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8" name="Line 43"/>
            <p:cNvSpPr>
              <a:spLocks noChangeShapeType="1"/>
            </p:cNvSpPr>
            <p:nvPr>
              <p:custDataLst>
                <p:tags r:id="rId5"/>
              </p:custDataLst>
            </p:nvPr>
          </p:nvSpPr>
          <p:spPr bwMode="auto">
            <a:xfrm flipV="1">
              <a:off x="1728904" y="4808537"/>
              <a:ext cx="990600" cy="867062"/>
            </a:xfrm>
            <a:prstGeom prst="line">
              <a:avLst/>
            </a:prstGeom>
            <a:noFill/>
            <a:ln w="3810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9" name="Rectangle 46"/>
            <p:cNvSpPr>
              <a:spLocks noChangeArrowheads="1"/>
            </p:cNvSpPr>
            <p:nvPr>
              <p:custDataLst>
                <p:tags r:id="rId6"/>
              </p:custDataLst>
            </p:nvPr>
          </p:nvSpPr>
          <p:spPr bwMode="auto">
            <a:xfrm>
              <a:off x="4395905" y="4495800"/>
              <a:ext cx="1828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0" name="Rectangle 50"/>
            <p:cNvSpPr>
              <a:spLocks noChangeArrowheads="1"/>
            </p:cNvSpPr>
            <p:nvPr>
              <p:custDataLst>
                <p:tags r:id="rId7"/>
              </p:custDataLst>
            </p:nvPr>
          </p:nvSpPr>
          <p:spPr bwMode="auto">
            <a:xfrm>
              <a:off x="2567105" y="4495800"/>
              <a:ext cx="1828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1" name="Oval 54"/>
            <p:cNvSpPr>
              <a:spLocks noChangeArrowheads="1"/>
            </p:cNvSpPr>
            <p:nvPr>
              <p:custDataLst>
                <p:tags r:id="rId8"/>
              </p:custDataLst>
            </p:nvPr>
          </p:nvSpPr>
          <p:spPr bwMode="auto">
            <a:xfrm>
              <a:off x="4472105" y="45720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2" name="Oval 55"/>
            <p:cNvSpPr>
              <a:spLocks noChangeArrowheads="1"/>
            </p:cNvSpPr>
            <p:nvPr>
              <p:custDataLst>
                <p:tags r:id="rId9"/>
              </p:custDataLst>
            </p:nvPr>
          </p:nvSpPr>
          <p:spPr bwMode="auto">
            <a:xfrm>
              <a:off x="2643305" y="3886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3" name="Oval 56"/>
            <p:cNvSpPr>
              <a:spLocks noChangeArrowheads="1"/>
            </p:cNvSpPr>
            <p:nvPr>
              <p:custDataLst>
                <p:tags r:id="rId10"/>
              </p:custDataLst>
            </p:nvPr>
          </p:nvSpPr>
          <p:spPr bwMode="auto">
            <a:xfrm flipV="1">
              <a:off x="2948105" y="5257800"/>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4" name="Oval 60"/>
            <p:cNvSpPr>
              <a:spLocks noChangeArrowheads="1"/>
            </p:cNvSpPr>
            <p:nvPr>
              <p:custDataLst>
                <p:tags r:id="rId11"/>
              </p:custDataLst>
            </p:nvPr>
          </p:nvSpPr>
          <p:spPr bwMode="auto">
            <a:xfrm>
              <a:off x="2643305" y="52578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5" name="Oval 61"/>
            <p:cNvSpPr>
              <a:spLocks noChangeArrowheads="1"/>
            </p:cNvSpPr>
            <p:nvPr>
              <p:custDataLst>
                <p:tags r:id="rId12"/>
              </p:custDataLst>
            </p:nvPr>
          </p:nvSpPr>
          <p:spPr bwMode="auto">
            <a:xfrm flipV="1">
              <a:off x="2948105" y="3886200"/>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6" name="Text Box 64"/>
            <p:cNvSpPr txBox="1">
              <a:spLocks noChangeArrowheads="1"/>
            </p:cNvSpPr>
            <p:nvPr>
              <p:custDataLst>
                <p:tags r:id="rId13"/>
              </p:custDataLst>
            </p:nvPr>
          </p:nvSpPr>
          <p:spPr bwMode="auto">
            <a:xfrm>
              <a:off x="493021" y="3645189"/>
              <a:ext cx="2043123" cy="64008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 </a:t>
              </a:r>
            </a:p>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(with splitting)</a:t>
              </a:r>
            </a:p>
          </p:txBody>
        </p:sp>
        <p:sp>
          <p:nvSpPr>
            <p:cNvPr id="37" name="Oval 65"/>
            <p:cNvSpPr>
              <a:spLocks noChangeArrowheads="1"/>
            </p:cNvSpPr>
            <p:nvPr>
              <p:custDataLst>
                <p:tags r:id="rId14"/>
              </p:custDataLst>
            </p:nvPr>
          </p:nvSpPr>
          <p:spPr bwMode="auto">
            <a:xfrm flipV="1">
              <a:off x="4776905" y="4572000"/>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8" name="Freeform 66"/>
            <p:cNvSpPr>
              <a:spLocks/>
            </p:cNvSpPr>
            <p:nvPr>
              <p:custDataLst>
                <p:tags r:id="rId15"/>
              </p:custDataLst>
            </p:nvPr>
          </p:nvSpPr>
          <p:spPr bwMode="auto">
            <a:xfrm>
              <a:off x="2719505" y="3962400"/>
              <a:ext cx="1828800" cy="533400"/>
            </a:xfrm>
            <a:custGeom>
              <a:avLst/>
              <a:gdLst/>
              <a:ahLst/>
              <a:cxnLst>
                <a:cxn ang="0">
                  <a:pos x="0" y="0"/>
                </a:cxn>
                <a:cxn ang="0">
                  <a:pos x="303" y="197"/>
                </a:cxn>
                <a:cxn ang="0">
                  <a:pos x="965" y="207"/>
                </a:cxn>
                <a:cxn ang="0">
                  <a:pos x="1152" y="336"/>
                </a:cxn>
              </a:cxnLst>
              <a:rect l="0" t="0" r="r" b="b"/>
              <a:pathLst>
                <a:path w="1152" h="336">
                  <a:moveTo>
                    <a:pt x="0" y="0"/>
                  </a:moveTo>
                  <a:cubicBezTo>
                    <a:pt x="50" y="33"/>
                    <a:pt x="142" y="163"/>
                    <a:pt x="303" y="197"/>
                  </a:cubicBezTo>
                  <a:cubicBezTo>
                    <a:pt x="464" y="231"/>
                    <a:pt x="824" y="184"/>
                    <a:pt x="965" y="207"/>
                  </a:cubicBezTo>
                  <a:cubicBezTo>
                    <a:pt x="1106" y="230"/>
                    <a:pt x="1113" y="309"/>
                    <a:pt x="1152" y="336"/>
                  </a:cubicBezTo>
                </a:path>
              </a:pathLst>
            </a:custGeom>
            <a:noFill/>
            <a:ln w="57240">
              <a:solidFill>
                <a:srgbClr val="0000FF"/>
              </a:solidFill>
              <a:round/>
              <a:headEn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9" name="Freeform 67"/>
            <p:cNvSpPr>
              <a:spLocks/>
            </p:cNvSpPr>
            <p:nvPr>
              <p:custDataLst>
                <p:tags r:id="rId16"/>
              </p:custDataLst>
            </p:nvPr>
          </p:nvSpPr>
          <p:spPr bwMode="auto">
            <a:xfrm flipH="1">
              <a:off x="2719505" y="4648200"/>
              <a:ext cx="1828800" cy="533400"/>
            </a:xfrm>
            <a:custGeom>
              <a:avLst/>
              <a:gdLst/>
              <a:ahLst/>
              <a:cxnLst>
                <a:cxn ang="0">
                  <a:pos x="0" y="0"/>
                </a:cxn>
                <a:cxn ang="0">
                  <a:pos x="303" y="197"/>
                </a:cxn>
                <a:cxn ang="0">
                  <a:pos x="965" y="207"/>
                </a:cxn>
                <a:cxn ang="0">
                  <a:pos x="1152" y="336"/>
                </a:cxn>
              </a:cxnLst>
              <a:rect l="0" t="0" r="r" b="b"/>
              <a:pathLst>
                <a:path w="1152" h="336">
                  <a:moveTo>
                    <a:pt x="0" y="0"/>
                  </a:moveTo>
                  <a:cubicBezTo>
                    <a:pt x="50" y="33"/>
                    <a:pt x="142" y="163"/>
                    <a:pt x="303" y="197"/>
                  </a:cubicBezTo>
                  <a:cubicBezTo>
                    <a:pt x="464" y="231"/>
                    <a:pt x="824" y="184"/>
                    <a:pt x="965" y="207"/>
                  </a:cubicBezTo>
                  <a:cubicBezTo>
                    <a:pt x="1106" y="230"/>
                    <a:pt x="1113" y="309"/>
                    <a:pt x="1152" y="336"/>
                  </a:cubicBezTo>
                </a:path>
              </a:pathLst>
            </a:custGeom>
            <a:noFill/>
            <a:ln w="57240">
              <a:solidFill>
                <a:srgbClr val="0000FF"/>
              </a:solidFill>
              <a:round/>
              <a:headEn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0" name="Text Box 70"/>
            <p:cNvSpPr txBox="1">
              <a:spLocks noChangeArrowheads="1"/>
            </p:cNvSpPr>
            <p:nvPr>
              <p:custDataLst>
                <p:tags r:id="rId17"/>
              </p:custDataLst>
            </p:nvPr>
          </p:nvSpPr>
          <p:spPr bwMode="auto">
            <a:xfrm>
              <a:off x="1830344" y="5539631"/>
              <a:ext cx="1608774"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ourier New" panose="02070309020205020404" pitchFamily="49" charset="0"/>
                  <a:ea typeface="Arial Unicode MS" panose="020B0604020202020204" pitchFamily="34" charset="-128"/>
                  <a:cs typeface="Courier New" panose="02070309020205020404" pitchFamily="49" charset="0"/>
                </a:rPr>
                <a:t>= </a:t>
              </a:r>
              <a:r>
                <a:rPr lang="en-GB" dirty="0" err="1">
                  <a:latin typeface="Courier New" panose="02070309020205020404" pitchFamily="49" charset="0"/>
                  <a:ea typeface="Arial Unicode MS" panose="020B0604020202020204" pitchFamily="34" charset="-128"/>
                  <a:cs typeface="Courier New" panose="02070309020205020404" pitchFamily="49" charset="0"/>
                </a:rPr>
                <a:t>malloc</a:t>
              </a:r>
              <a:r>
                <a:rPr lang="en-GB" dirty="0">
                  <a:latin typeface="Courier New" panose="02070309020205020404" pitchFamily="49" charset="0"/>
                  <a:ea typeface="Arial Unicode MS" panose="020B0604020202020204" pitchFamily="34" charset="-128"/>
                  <a:cs typeface="Courier New" panose="02070309020205020404" pitchFamily="49" charset="0"/>
                </a:rPr>
                <a:t>(…)</a:t>
              </a:r>
            </a:p>
          </p:txBody>
        </p:sp>
        <p:sp>
          <p:nvSpPr>
            <p:cNvPr id="42" name="Rectangle 11"/>
            <p:cNvSpPr>
              <a:spLocks noChangeArrowheads="1"/>
            </p:cNvSpPr>
            <p:nvPr>
              <p:custDataLst>
                <p:tags r:id="rId18"/>
              </p:custDataLst>
            </p:nvPr>
          </p:nvSpPr>
          <p:spPr bwMode="auto">
            <a:xfrm>
              <a:off x="3329105" y="3733800"/>
              <a:ext cx="304800" cy="457201"/>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3" name="Freeform 69"/>
            <p:cNvSpPr>
              <a:spLocks/>
            </p:cNvSpPr>
            <p:nvPr>
              <p:custDataLst>
                <p:tags r:id="rId19"/>
              </p:custDataLst>
            </p:nvPr>
          </p:nvSpPr>
          <p:spPr bwMode="auto">
            <a:xfrm>
              <a:off x="3176704" y="4038600"/>
              <a:ext cx="1684339" cy="596900"/>
            </a:xfrm>
            <a:custGeom>
              <a:avLst/>
              <a:gdLst/>
              <a:ahLst/>
              <a:cxnLst>
                <a:cxn ang="0">
                  <a:pos x="965" y="424"/>
                </a:cxn>
                <a:cxn ang="0">
                  <a:pos x="758" y="126"/>
                </a:cxn>
                <a:cxn ang="0">
                  <a:pos x="263" y="76"/>
                </a:cxn>
                <a:cxn ang="0">
                  <a:pos x="0" y="0"/>
                </a:cxn>
              </a:cxnLst>
              <a:rect l="0" t="0" r="r" b="b"/>
              <a:pathLst>
                <a:path w="965" h="424">
                  <a:moveTo>
                    <a:pt x="965" y="424"/>
                  </a:moveTo>
                  <a:cubicBezTo>
                    <a:pt x="930" y="374"/>
                    <a:pt x="875" y="184"/>
                    <a:pt x="758" y="126"/>
                  </a:cubicBezTo>
                  <a:cubicBezTo>
                    <a:pt x="641" y="68"/>
                    <a:pt x="389" y="97"/>
                    <a:pt x="263" y="76"/>
                  </a:cubicBezTo>
                  <a:cubicBezTo>
                    <a:pt x="137" y="55"/>
                    <a:pt x="55" y="16"/>
                    <a:pt x="0" y="0"/>
                  </a:cubicBezTo>
                </a:path>
              </a:pathLst>
            </a:custGeom>
            <a:noFill/>
            <a:ln w="57240">
              <a:solidFill>
                <a:srgbClr val="C00000"/>
              </a:solidFill>
              <a:round/>
              <a:headEnd/>
              <a:tailEnd type="triangle" w="med" len="med"/>
            </a:ln>
            <a:effectLst/>
          </p:spPr>
          <p:txBody>
            <a:bodyPr wrap="none" anchor="ctr"/>
            <a:lstStyle/>
            <a:p>
              <a:endParaRPr lang="en-US" dirty="0">
                <a:solidFill>
                  <a:srgbClr val="C00000"/>
                </a:solidFill>
                <a:latin typeface="Calibri" panose="020F0502020204030204" pitchFamily="34" charset="0"/>
                <a:cs typeface="Calibri" panose="020F0502020204030204" pitchFamily="34" charset="0"/>
              </a:endParaRPr>
            </a:p>
          </p:txBody>
        </p:sp>
        <p:sp>
          <p:nvSpPr>
            <p:cNvPr id="44" name="Rectangle 6"/>
            <p:cNvSpPr>
              <a:spLocks noChangeArrowheads="1"/>
            </p:cNvSpPr>
            <p:nvPr>
              <p:custDataLst>
                <p:tags r:id="rId20"/>
              </p:custDataLst>
            </p:nvPr>
          </p:nvSpPr>
          <p:spPr bwMode="auto">
            <a:xfrm>
              <a:off x="3329105" y="5105400"/>
              <a:ext cx="304800" cy="457201"/>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5" name="Freeform 68"/>
            <p:cNvSpPr>
              <a:spLocks/>
            </p:cNvSpPr>
            <p:nvPr>
              <p:custDataLst>
                <p:tags r:id="rId21"/>
              </p:custDataLst>
            </p:nvPr>
          </p:nvSpPr>
          <p:spPr bwMode="auto">
            <a:xfrm>
              <a:off x="3024305" y="4800600"/>
              <a:ext cx="1828800" cy="533400"/>
            </a:xfrm>
            <a:custGeom>
              <a:avLst/>
              <a:gdLst/>
              <a:ahLst/>
              <a:cxnLst>
                <a:cxn ang="0">
                  <a:pos x="0" y="336"/>
                </a:cxn>
                <a:cxn ang="0">
                  <a:pos x="318" y="184"/>
                </a:cxn>
                <a:cxn ang="0">
                  <a:pos x="955" y="154"/>
                </a:cxn>
                <a:cxn ang="0">
                  <a:pos x="1152" y="0"/>
                </a:cxn>
              </a:cxnLst>
              <a:rect l="0" t="0" r="r" b="b"/>
              <a:pathLst>
                <a:path w="1152" h="336">
                  <a:moveTo>
                    <a:pt x="0" y="336"/>
                  </a:moveTo>
                  <a:cubicBezTo>
                    <a:pt x="53" y="311"/>
                    <a:pt x="159" y="214"/>
                    <a:pt x="318" y="184"/>
                  </a:cubicBezTo>
                  <a:cubicBezTo>
                    <a:pt x="477" y="154"/>
                    <a:pt x="816" y="185"/>
                    <a:pt x="955" y="154"/>
                  </a:cubicBezTo>
                  <a:cubicBezTo>
                    <a:pt x="1094" y="123"/>
                    <a:pt x="1111" y="32"/>
                    <a:pt x="1152" y="0"/>
                  </a:cubicBezTo>
                </a:path>
              </a:pathLst>
            </a:custGeom>
            <a:noFill/>
            <a:ln w="57240">
              <a:solidFill>
                <a:srgbClr val="C00000"/>
              </a:solidFill>
              <a:round/>
              <a:headEnd/>
              <a:tailEnd type="triangle" w="med" len="med"/>
            </a:ln>
            <a:effectLst/>
          </p:spPr>
          <p:txBody>
            <a:bodyPr wrap="none" anchor="ctr"/>
            <a:lstStyle/>
            <a:p>
              <a:endParaRPr lang="en-US" dirty="0">
                <a:solidFill>
                  <a:srgbClr val="C00000"/>
                </a:solidFill>
                <a:latin typeface="Calibri" panose="020F0502020204030204" pitchFamily="34" charset="0"/>
                <a:cs typeface="Calibri" panose="020F0502020204030204" pitchFamily="34" charset="0"/>
              </a:endParaRPr>
            </a:p>
          </p:txBody>
        </p:sp>
      </p:grpSp>
      <mc:AlternateContent xmlns:mc="http://schemas.openxmlformats.org/markup-compatibility/2006">
        <mc:Choice xmlns:p14="http://schemas.microsoft.com/office/powerpoint/2010/main" Requires="p14">
          <p:contentPart p14:bwMode="auto" r:id="rId41">
            <p14:nvContentPartPr>
              <p14:cNvPr id="41" name="Ink 40">
                <a:extLst>
                  <a:ext uri="{FF2B5EF4-FFF2-40B4-BE49-F238E27FC236}">
                    <a16:creationId xmlns:a16="http://schemas.microsoft.com/office/drawing/2014/main" id="{76B093FC-03E7-554B-BA14-A5BEE5C5BF85}"/>
                  </a:ext>
                </a:extLst>
              </p14:cNvPr>
              <p14:cNvContentPartPr/>
              <p14:nvPr/>
            </p14:nvContentPartPr>
            <p14:xfrm>
              <a:off x="299520" y="1119240"/>
              <a:ext cx="6272640" cy="5178600"/>
            </p14:xfrm>
          </p:contentPart>
        </mc:Choice>
        <mc:Fallback>
          <p:pic>
            <p:nvPicPr>
              <p:cNvPr id="41" name="Ink 40">
                <a:extLst>
                  <a:ext uri="{FF2B5EF4-FFF2-40B4-BE49-F238E27FC236}">
                    <a16:creationId xmlns:a16="http://schemas.microsoft.com/office/drawing/2014/main" id="{76B093FC-03E7-554B-BA14-A5BEE5C5BF85}"/>
                  </a:ext>
                </a:extLst>
              </p:cNvPr>
              <p:cNvPicPr/>
              <p:nvPr/>
            </p:nvPicPr>
            <p:blipFill>
              <a:blip r:embed="rId42"/>
              <a:stretch>
                <a:fillRect/>
              </a:stretch>
            </p:blipFill>
            <p:spPr>
              <a:xfrm>
                <a:off x="290160" y="1109880"/>
                <a:ext cx="6291360" cy="5197320"/>
              </a:xfrm>
              <a:prstGeom prst="rect">
                <a:avLst/>
              </a:prstGeom>
            </p:spPr>
          </p:pic>
        </mc:Fallback>
      </mc:AlternateContent>
    </p:spTree>
    <p:extLst>
      <p:ext uri="{BB962C8B-B14F-4D97-AF65-F5344CB8AC3E}">
        <p14:creationId xmlns:p14="http://schemas.microsoft.com/office/powerpoint/2010/main" val="174270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Allocating From Explicit Free Lists</a:t>
            </a:r>
          </a:p>
        </p:txBody>
      </p:sp>
      <p:sp>
        <p:nvSpPr>
          <p:cNvPr id="3" name="Content Placeholder 2"/>
          <p:cNvSpPr>
            <a:spLocks noGrp="1"/>
          </p:cNvSpPr>
          <p:nvPr>
            <p:ph idx="1"/>
          </p:nvPr>
        </p:nvSpPr>
        <p:spPr>
          <a:xfrm>
            <a:off x="396875" y="1362075"/>
            <a:ext cx="8366125" cy="731520"/>
          </a:xfrm>
        </p:spPr>
        <p:txBody>
          <a:bodyPr/>
          <a:lstStyle/>
          <a:p>
            <a:pPr marL="0" indent="0">
              <a:buNone/>
            </a:pPr>
            <a:r>
              <a:rPr lang="en-US" sz="1800" b="1" dirty="0">
                <a:solidFill>
                  <a:srgbClr val="C00000"/>
                </a:solidFill>
                <a:cs typeface="Calibri" panose="020F0502020204030204" pitchFamily="34" charset="0"/>
              </a:rPr>
              <a:t>Note:</a:t>
            </a:r>
            <a:r>
              <a:rPr lang="en-US" sz="1800" dirty="0">
                <a:solidFill>
                  <a:srgbClr val="C00000"/>
                </a:solidFill>
                <a:cs typeface="Calibri" panose="020F0502020204030204" pitchFamily="34" charset="0"/>
              </a:rPr>
              <a:t>  These diagrams are not very specific about </a:t>
            </a:r>
            <a:r>
              <a:rPr lang="en-US" sz="1800" i="1" u="sng" dirty="0">
                <a:solidFill>
                  <a:srgbClr val="C00000"/>
                </a:solidFill>
                <a:cs typeface="Calibri" panose="020F0502020204030204" pitchFamily="34" charset="0"/>
              </a:rPr>
              <a:t>where</a:t>
            </a:r>
            <a:r>
              <a:rPr lang="en-US" sz="1800" u="sng" dirty="0">
                <a:solidFill>
                  <a:srgbClr val="C00000"/>
                </a:solidFill>
                <a:cs typeface="Calibri" panose="020F0502020204030204" pitchFamily="34" charset="0"/>
              </a:rPr>
              <a:t> </a:t>
            </a:r>
            <a:r>
              <a:rPr lang="en-US" sz="1800" i="1" u="sng" dirty="0">
                <a:solidFill>
                  <a:srgbClr val="C00000"/>
                </a:solidFill>
                <a:cs typeface="Calibri" panose="020F0502020204030204" pitchFamily="34" charset="0"/>
              </a:rPr>
              <a:t>inside a block</a:t>
            </a:r>
            <a:r>
              <a:rPr lang="en-US" sz="1800" u="sng" dirty="0">
                <a:solidFill>
                  <a:srgbClr val="C00000"/>
                </a:solidFill>
                <a:cs typeface="Calibri" panose="020F0502020204030204" pitchFamily="34" charset="0"/>
              </a:rPr>
              <a:t> </a:t>
            </a:r>
            <a:r>
              <a:rPr lang="en-US" sz="1800" dirty="0">
                <a:solidFill>
                  <a:srgbClr val="C00000"/>
                </a:solidFill>
                <a:cs typeface="Calibri" panose="020F0502020204030204" pitchFamily="34" charset="0"/>
              </a:rPr>
              <a:t>a pointer points. In reality we would always point to one place (e.g. start/header of a block).</a:t>
            </a:r>
          </a:p>
        </p:txBody>
      </p:sp>
      <p:sp>
        <p:nvSpPr>
          <p:cNvPr id="4" name="Slide Number Placeholder 3"/>
          <p:cNvSpPr>
            <a:spLocks noGrp="1"/>
          </p:cNvSpPr>
          <p:nvPr>
            <p:ph type="sldNum" sz="quarter" idx="10"/>
          </p:nvPr>
        </p:nvSpPr>
        <p:spPr/>
        <p:txBody>
          <a:bodyPr/>
          <a:lstStyle/>
          <a:p>
            <a:fld id="{C0BB463C-2B8D-41E5-9457-1404AA9BBE8D}" type="slidenum">
              <a:rPr lang="en-US" smtClean="0"/>
              <a:t>9</a:t>
            </a:fld>
            <a:endParaRPr lang="en-US"/>
          </a:p>
        </p:txBody>
      </p:sp>
      <p:grpSp>
        <p:nvGrpSpPr>
          <p:cNvPr id="5" name="Group 4"/>
          <p:cNvGrpSpPr/>
          <p:nvPr/>
        </p:nvGrpSpPr>
        <p:grpSpPr>
          <a:xfrm>
            <a:off x="914400" y="2018030"/>
            <a:ext cx="7315200" cy="2003425"/>
            <a:chOff x="487480" y="1377950"/>
            <a:chExt cx="7607300" cy="2003425"/>
          </a:xfrm>
        </p:grpSpPr>
        <p:sp>
          <p:nvSpPr>
            <p:cNvPr id="6" name="Rectangle 72"/>
            <p:cNvSpPr>
              <a:spLocks noChangeArrowheads="1"/>
            </p:cNvSpPr>
            <p:nvPr>
              <p:custDataLst>
                <p:tags r:id="rId15"/>
              </p:custDataLst>
            </p:nvPr>
          </p:nvSpPr>
          <p:spPr bwMode="auto">
            <a:xfrm>
              <a:off x="487480" y="1377950"/>
              <a:ext cx="7607300" cy="2003425"/>
            </a:xfrm>
            <a:prstGeom prst="rect">
              <a:avLst/>
            </a:prstGeom>
            <a:solidFill>
              <a:schemeClr val="bg2">
                <a:lumMod val="20000"/>
                <a:lumOff val="80000"/>
              </a:schemeClr>
            </a:solidFill>
            <a:ln w="12700">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 name="Rectangle 18"/>
            <p:cNvSpPr>
              <a:spLocks noChangeArrowheads="1"/>
            </p:cNvSpPr>
            <p:nvPr>
              <p:custDataLst>
                <p:tags r:id="rId16"/>
              </p:custDataLst>
            </p:nvPr>
          </p:nvSpPr>
          <p:spPr bwMode="auto">
            <a:xfrm>
              <a:off x="2567105" y="2227263"/>
              <a:ext cx="36576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8" name="Rectangle 23"/>
            <p:cNvSpPr>
              <a:spLocks noChangeArrowheads="1"/>
            </p:cNvSpPr>
            <p:nvPr>
              <p:custDataLst>
                <p:tags r:id="rId17"/>
              </p:custDataLst>
            </p:nvPr>
          </p:nvSpPr>
          <p:spPr bwMode="auto">
            <a:xfrm>
              <a:off x="2567103" y="1541465"/>
              <a:ext cx="762001"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9" name="Rectangle 28"/>
            <p:cNvSpPr>
              <a:spLocks noChangeArrowheads="1"/>
            </p:cNvSpPr>
            <p:nvPr>
              <p:custDataLst>
                <p:tags r:id="rId18"/>
              </p:custDataLst>
            </p:nvPr>
          </p:nvSpPr>
          <p:spPr bwMode="auto">
            <a:xfrm>
              <a:off x="2567105" y="2913063"/>
              <a:ext cx="7620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0" name="Oval 32"/>
            <p:cNvSpPr>
              <a:spLocks noChangeArrowheads="1"/>
            </p:cNvSpPr>
            <p:nvPr>
              <p:custDataLst>
                <p:tags r:id="rId19"/>
              </p:custDataLst>
            </p:nvPr>
          </p:nvSpPr>
          <p:spPr bwMode="auto">
            <a:xfrm>
              <a:off x="2643305" y="23034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1" name="Line 33"/>
            <p:cNvSpPr>
              <a:spLocks noChangeShapeType="1"/>
            </p:cNvSpPr>
            <p:nvPr>
              <p:custDataLst>
                <p:tags r:id="rId20"/>
              </p:custDataLst>
            </p:nvPr>
          </p:nvSpPr>
          <p:spPr bwMode="auto">
            <a:xfrm>
              <a:off x="2719505" y="2379663"/>
              <a:ext cx="1588" cy="533400"/>
            </a:xfrm>
            <a:prstGeom prst="line">
              <a:avLst/>
            </a:prstGeom>
            <a:noFill/>
            <a:ln w="57240">
              <a:solidFill>
                <a:srgbClr val="0000FF"/>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2" name="Oval 34"/>
            <p:cNvSpPr>
              <a:spLocks noChangeArrowheads="1"/>
            </p:cNvSpPr>
            <p:nvPr>
              <p:custDataLst>
                <p:tags r:id="rId21"/>
              </p:custDataLst>
            </p:nvPr>
          </p:nvSpPr>
          <p:spPr bwMode="auto">
            <a:xfrm>
              <a:off x="2643305" y="16176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3" name="Line 35"/>
            <p:cNvSpPr>
              <a:spLocks noChangeShapeType="1"/>
            </p:cNvSpPr>
            <p:nvPr>
              <p:custDataLst>
                <p:tags r:id="rId22"/>
              </p:custDataLst>
            </p:nvPr>
          </p:nvSpPr>
          <p:spPr bwMode="auto">
            <a:xfrm>
              <a:off x="2719505" y="1693863"/>
              <a:ext cx="1588" cy="533400"/>
            </a:xfrm>
            <a:prstGeom prst="line">
              <a:avLst/>
            </a:prstGeom>
            <a:noFill/>
            <a:ln w="57240">
              <a:solidFill>
                <a:srgbClr val="0000FF"/>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4" name="Oval 36"/>
            <p:cNvSpPr>
              <a:spLocks noChangeArrowheads="1"/>
            </p:cNvSpPr>
            <p:nvPr>
              <p:custDataLst>
                <p:tags r:id="rId23"/>
              </p:custDataLst>
            </p:nvPr>
          </p:nvSpPr>
          <p:spPr bwMode="auto">
            <a:xfrm flipV="1">
              <a:off x="2948105" y="29876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 name="Line 37"/>
            <p:cNvSpPr>
              <a:spLocks noChangeShapeType="1"/>
            </p:cNvSpPr>
            <p:nvPr>
              <p:custDataLst>
                <p:tags r:id="rId24"/>
              </p:custDataLst>
            </p:nvPr>
          </p:nvSpPr>
          <p:spPr bwMode="auto">
            <a:xfrm flipV="1">
              <a:off x="3024305" y="2528888"/>
              <a:ext cx="1588" cy="536575"/>
            </a:xfrm>
            <a:prstGeom prst="line">
              <a:avLst/>
            </a:prstGeom>
            <a:noFill/>
            <a:ln w="57240">
              <a:solidFill>
                <a:srgbClr val="C00000"/>
              </a:solidFill>
              <a:miter lim="800000"/>
              <a:headEnd/>
              <a:tailEnd type="triangle" w="med" len="med"/>
            </a:ln>
            <a:effectLst/>
          </p:spPr>
          <p:txBody>
            <a:bodyPr/>
            <a:lstStyle/>
            <a:p>
              <a:endParaRPr lang="en-US" dirty="0">
                <a:solidFill>
                  <a:srgbClr val="C00000"/>
                </a:solidFill>
                <a:latin typeface="Calibri" panose="020F0502020204030204" pitchFamily="34" charset="0"/>
                <a:cs typeface="Calibri" panose="020F0502020204030204" pitchFamily="34" charset="0"/>
              </a:endParaRPr>
            </a:p>
          </p:txBody>
        </p:sp>
        <p:sp>
          <p:nvSpPr>
            <p:cNvPr id="16" name="Oval 38"/>
            <p:cNvSpPr>
              <a:spLocks noChangeArrowheads="1"/>
            </p:cNvSpPr>
            <p:nvPr>
              <p:custDataLst>
                <p:tags r:id="rId25"/>
              </p:custDataLst>
            </p:nvPr>
          </p:nvSpPr>
          <p:spPr bwMode="auto">
            <a:xfrm flipV="1">
              <a:off x="2948105" y="23018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7" name="Line 39"/>
            <p:cNvSpPr>
              <a:spLocks noChangeShapeType="1"/>
            </p:cNvSpPr>
            <p:nvPr>
              <p:custDataLst>
                <p:tags r:id="rId26"/>
              </p:custDataLst>
            </p:nvPr>
          </p:nvSpPr>
          <p:spPr bwMode="auto">
            <a:xfrm flipV="1">
              <a:off x="3024305" y="1843088"/>
              <a:ext cx="1588" cy="536575"/>
            </a:xfrm>
            <a:prstGeom prst="line">
              <a:avLst/>
            </a:prstGeom>
            <a:noFill/>
            <a:ln w="57240">
              <a:solidFill>
                <a:srgbClr val="C00000"/>
              </a:solidFill>
              <a:miter lim="800000"/>
              <a:headEnd/>
              <a:tailEnd type="triangle" w="med" len="med"/>
            </a:ln>
            <a:effectLst/>
          </p:spPr>
          <p:txBody>
            <a:bodyPr/>
            <a:lstStyle/>
            <a:p>
              <a:endParaRPr lang="en-US" dirty="0">
                <a:solidFill>
                  <a:srgbClr val="C00000"/>
                </a:solidFill>
                <a:latin typeface="Calibri" panose="020F0502020204030204" pitchFamily="34" charset="0"/>
                <a:cs typeface="Calibri" panose="020F0502020204030204" pitchFamily="34" charset="0"/>
              </a:endParaRPr>
            </a:p>
          </p:txBody>
        </p:sp>
        <p:sp>
          <p:nvSpPr>
            <p:cNvPr id="18" name="Oval 59"/>
            <p:cNvSpPr>
              <a:spLocks noChangeArrowheads="1"/>
            </p:cNvSpPr>
            <p:nvPr>
              <p:custDataLst>
                <p:tags r:id="rId27"/>
              </p:custDataLst>
            </p:nvPr>
          </p:nvSpPr>
          <p:spPr bwMode="auto">
            <a:xfrm>
              <a:off x="2643305" y="29892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9" name="Oval 62"/>
            <p:cNvSpPr>
              <a:spLocks noChangeArrowheads="1"/>
            </p:cNvSpPr>
            <p:nvPr>
              <p:custDataLst>
                <p:tags r:id="rId28"/>
              </p:custDataLst>
            </p:nvPr>
          </p:nvSpPr>
          <p:spPr bwMode="auto">
            <a:xfrm flipV="1">
              <a:off x="2948105" y="16160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0" name="Text Box 63"/>
            <p:cNvSpPr txBox="1">
              <a:spLocks noChangeArrowheads="1"/>
            </p:cNvSpPr>
            <p:nvPr>
              <p:custDataLst>
                <p:tags r:id="rId29"/>
              </p:custDataLst>
            </p:nvPr>
          </p:nvSpPr>
          <p:spPr bwMode="auto">
            <a:xfrm>
              <a:off x="487480" y="1377950"/>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sp>
          <p:nvSpPr>
            <p:cNvPr id="21" name="Rectangle 26"/>
            <p:cNvSpPr>
              <a:spLocks noChangeArrowheads="1"/>
            </p:cNvSpPr>
            <p:nvPr>
              <p:custDataLst>
                <p:tags r:id="rId30"/>
              </p:custDataLst>
            </p:nvPr>
          </p:nvSpPr>
          <p:spPr bwMode="auto">
            <a:xfrm>
              <a:off x="3329104" y="1465265"/>
              <a:ext cx="304800" cy="457200"/>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2" name="Rectangle 31"/>
            <p:cNvSpPr>
              <a:spLocks noChangeArrowheads="1"/>
            </p:cNvSpPr>
            <p:nvPr>
              <p:custDataLst>
                <p:tags r:id="rId31"/>
              </p:custDataLst>
            </p:nvPr>
          </p:nvSpPr>
          <p:spPr bwMode="auto">
            <a:xfrm>
              <a:off x="3329105" y="2836863"/>
              <a:ext cx="304800" cy="457199"/>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53" name="Group 52"/>
          <p:cNvGrpSpPr/>
          <p:nvPr/>
        </p:nvGrpSpPr>
        <p:grpSpPr>
          <a:xfrm>
            <a:off x="914400" y="4201766"/>
            <a:ext cx="7315200" cy="2290474"/>
            <a:chOff x="914400" y="4201766"/>
            <a:chExt cx="7315200" cy="2290474"/>
          </a:xfrm>
        </p:grpSpPr>
        <p:sp>
          <p:nvSpPr>
            <p:cNvPr id="24" name="Rectangle 73"/>
            <p:cNvSpPr>
              <a:spLocks noChangeArrowheads="1"/>
            </p:cNvSpPr>
            <p:nvPr>
              <p:custDataLst>
                <p:tags r:id="rId1"/>
              </p:custDataLst>
            </p:nvPr>
          </p:nvSpPr>
          <p:spPr bwMode="auto">
            <a:xfrm>
              <a:off x="914400" y="4206240"/>
              <a:ext cx="7315200" cy="2286000"/>
            </a:xfrm>
            <a:prstGeom prst="rect">
              <a:avLst/>
            </a:prstGeom>
            <a:solidFill>
              <a:schemeClr val="bg2">
                <a:lumMod val="20000"/>
                <a:lumOff val="80000"/>
              </a:schemeClr>
            </a:solidFill>
            <a:ln w="12700">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5" name="Rectangle 3"/>
            <p:cNvSpPr>
              <a:spLocks noChangeArrowheads="1"/>
            </p:cNvSpPr>
            <p:nvPr>
              <p:custDataLst>
                <p:tags r:id="rId2"/>
              </p:custDataLst>
            </p:nvPr>
          </p:nvSpPr>
          <p:spPr bwMode="auto">
            <a:xfrm>
              <a:off x="2914173" y="5738177"/>
              <a:ext cx="732741"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 name="Rectangle 8"/>
            <p:cNvSpPr>
              <a:spLocks noChangeArrowheads="1"/>
            </p:cNvSpPr>
            <p:nvPr>
              <p:custDataLst>
                <p:tags r:id="rId3"/>
              </p:custDataLst>
            </p:nvPr>
          </p:nvSpPr>
          <p:spPr bwMode="auto">
            <a:xfrm>
              <a:off x="2914172" y="4366577"/>
              <a:ext cx="73274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 name="Oval 42"/>
            <p:cNvSpPr>
              <a:spLocks noChangeArrowheads="1"/>
            </p:cNvSpPr>
            <p:nvPr>
              <p:custDataLst>
                <p:tags r:id="rId4"/>
              </p:custDataLst>
            </p:nvPr>
          </p:nvSpPr>
          <p:spPr bwMode="auto">
            <a:xfrm>
              <a:off x="2034882" y="6209665"/>
              <a:ext cx="91440" cy="91440"/>
            </a:xfrm>
            <a:prstGeom prst="ellipse">
              <a:avLst/>
            </a:prstGeom>
            <a:solidFill>
              <a:schemeClr val="tx1"/>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0" name="Rectangle 50"/>
            <p:cNvSpPr>
              <a:spLocks noChangeArrowheads="1"/>
            </p:cNvSpPr>
            <p:nvPr>
              <p:custDataLst>
                <p:tags r:id="rId5"/>
              </p:custDataLst>
            </p:nvPr>
          </p:nvSpPr>
          <p:spPr bwMode="auto">
            <a:xfrm>
              <a:off x="2914172" y="5052377"/>
              <a:ext cx="352044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2" name="Oval 55"/>
            <p:cNvSpPr>
              <a:spLocks noChangeArrowheads="1"/>
            </p:cNvSpPr>
            <p:nvPr>
              <p:custDataLst>
                <p:tags r:id="rId6"/>
              </p:custDataLst>
            </p:nvPr>
          </p:nvSpPr>
          <p:spPr bwMode="auto">
            <a:xfrm>
              <a:off x="2987447" y="4442777"/>
              <a:ext cx="146548"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3" name="Oval 56"/>
            <p:cNvSpPr>
              <a:spLocks noChangeArrowheads="1"/>
            </p:cNvSpPr>
            <p:nvPr>
              <p:custDataLst>
                <p:tags r:id="rId7"/>
              </p:custDataLst>
            </p:nvPr>
          </p:nvSpPr>
          <p:spPr bwMode="auto">
            <a:xfrm flipV="1">
              <a:off x="3280544" y="5814377"/>
              <a:ext cx="146548"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4" name="Oval 60"/>
            <p:cNvSpPr>
              <a:spLocks noChangeArrowheads="1"/>
            </p:cNvSpPr>
            <p:nvPr>
              <p:custDataLst>
                <p:tags r:id="rId8"/>
              </p:custDataLst>
            </p:nvPr>
          </p:nvSpPr>
          <p:spPr bwMode="auto">
            <a:xfrm>
              <a:off x="2987447" y="5814377"/>
              <a:ext cx="146548"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5" name="Oval 61"/>
            <p:cNvSpPr>
              <a:spLocks noChangeArrowheads="1"/>
            </p:cNvSpPr>
            <p:nvPr>
              <p:custDataLst>
                <p:tags r:id="rId9"/>
              </p:custDataLst>
            </p:nvPr>
          </p:nvSpPr>
          <p:spPr bwMode="auto">
            <a:xfrm flipV="1">
              <a:off x="3280544" y="4442777"/>
              <a:ext cx="146548"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6" name="Text Box 64"/>
            <p:cNvSpPr txBox="1">
              <a:spLocks noChangeArrowheads="1"/>
            </p:cNvSpPr>
            <p:nvPr>
              <p:custDataLst>
                <p:tags r:id="rId10"/>
              </p:custDataLst>
            </p:nvPr>
          </p:nvSpPr>
          <p:spPr bwMode="auto">
            <a:xfrm>
              <a:off x="919728" y="4201766"/>
              <a:ext cx="1964673" cy="64008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 </a:t>
              </a:r>
            </a:p>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(fully allocated)</a:t>
              </a:r>
            </a:p>
          </p:txBody>
        </p:sp>
        <p:sp>
          <p:nvSpPr>
            <p:cNvPr id="40" name="Text Box 70"/>
            <p:cNvSpPr txBox="1">
              <a:spLocks noChangeArrowheads="1"/>
            </p:cNvSpPr>
            <p:nvPr>
              <p:custDataLst>
                <p:tags r:id="rId11"/>
              </p:custDataLst>
            </p:nvPr>
          </p:nvSpPr>
          <p:spPr bwMode="auto">
            <a:xfrm>
              <a:off x="2205702" y="6096208"/>
              <a:ext cx="154700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ourier New" panose="02070309020205020404" pitchFamily="49" charset="0"/>
                  <a:ea typeface="Arial Unicode MS" panose="020B0604020202020204" pitchFamily="34" charset="-128"/>
                  <a:cs typeface="Courier New" panose="02070309020205020404" pitchFamily="49" charset="0"/>
                </a:rPr>
                <a:t>= </a:t>
              </a:r>
              <a:r>
                <a:rPr lang="en-GB" dirty="0" err="1">
                  <a:latin typeface="Courier New" panose="02070309020205020404" pitchFamily="49" charset="0"/>
                  <a:ea typeface="Arial Unicode MS" panose="020B0604020202020204" pitchFamily="34" charset="-128"/>
                  <a:cs typeface="Courier New" panose="02070309020205020404" pitchFamily="49" charset="0"/>
                </a:rPr>
                <a:t>malloc</a:t>
              </a:r>
              <a:r>
                <a:rPr lang="en-GB" dirty="0">
                  <a:latin typeface="Courier New" panose="02070309020205020404" pitchFamily="49" charset="0"/>
                  <a:ea typeface="Arial Unicode MS" panose="020B0604020202020204" pitchFamily="34" charset="-128"/>
                  <a:cs typeface="Courier New" panose="02070309020205020404" pitchFamily="49" charset="0"/>
                </a:rPr>
                <a:t>(…)</a:t>
              </a:r>
            </a:p>
          </p:txBody>
        </p:sp>
        <p:sp>
          <p:nvSpPr>
            <p:cNvPr id="42" name="Rectangle 11"/>
            <p:cNvSpPr>
              <a:spLocks noChangeArrowheads="1"/>
            </p:cNvSpPr>
            <p:nvPr>
              <p:custDataLst>
                <p:tags r:id="rId12"/>
              </p:custDataLst>
            </p:nvPr>
          </p:nvSpPr>
          <p:spPr bwMode="auto">
            <a:xfrm>
              <a:off x="3646914" y="4290377"/>
              <a:ext cx="293096" cy="457201"/>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4" name="Rectangle 6"/>
            <p:cNvSpPr>
              <a:spLocks noChangeArrowheads="1"/>
            </p:cNvSpPr>
            <p:nvPr>
              <p:custDataLst>
                <p:tags r:id="rId13"/>
              </p:custDataLst>
            </p:nvPr>
          </p:nvSpPr>
          <p:spPr bwMode="auto">
            <a:xfrm>
              <a:off x="3646914" y="5661977"/>
              <a:ext cx="293096" cy="457201"/>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50" name="Freeform 49"/>
            <p:cNvSpPr/>
            <p:nvPr/>
          </p:nvSpPr>
          <p:spPr bwMode="auto">
            <a:xfrm>
              <a:off x="2327492" y="4516582"/>
              <a:ext cx="726050" cy="1330036"/>
            </a:xfrm>
            <a:custGeom>
              <a:avLst/>
              <a:gdLst>
                <a:gd name="connsiteX0" fmla="*/ 726050 w 726050"/>
                <a:gd name="connsiteY0" fmla="*/ 0 h 1330036"/>
                <a:gd name="connsiteX1" fmla="*/ 72 w 726050"/>
                <a:gd name="connsiteY1" fmla="*/ 648393 h 1330036"/>
                <a:gd name="connsiteX2" fmla="*/ 681715 w 726050"/>
                <a:gd name="connsiteY2" fmla="*/ 1330036 h 1330036"/>
              </a:gdLst>
              <a:ahLst/>
              <a:cxnLst>
                <a:cxn ang="0">
                  <a:pos x="connsiteX0" y="connsiteY0"/>
                </a:cxn>
                <a:cxn ang="0">
                  <a:pos x="connsiteX1" y="connsiteY1"/>
                </a:cxn>
                <a:cxn ang="0">
                  <a:pos x="connsiteX2" y="connsiteY2"/>
                </a:cxn>
              </a:cxnLst>
              <a:rect l="l" t="t" r="r" b="b"/>
              <a:pathLst>
                <a:path w="726050" h="1330036">
                  <a:moveTo>
                    <a:pt x="726050" y="0"/>
                  </a:moveTo>
                  <a:cubicBezTo>
                    <a:pt x="366755" y="213360"/>
                    <a:pt x="7461" y="426721"/>
                    <a:pt x="72" y="648393"/>
                  </a:cubicBezTo>
                  <a:cubicBezTo>
                    <a:pt x="-7317" y="870065"/>
                    <a:pt x="555177" y="1214582"/>
                    <a:pt x="681715" y="1330036"/>
                  </a:cubicBezTo>
                </a:path>
              </a:pathLst>
            </a:custGeom>
            <a:noFill/>
            <a:ln w="571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2" name="Freeform 51"/>
            <p:cNvSpPr/>
            <p:nvPr/>
          </p:nvSpPr>
          <p:spPr bwMode="auto">
            <a:xfrm>
              <a:off x="2626505" y="4583084"/>
              <a:ext cx="726295" cy="1307869"/>
            </a:xfrm>
            <a:custGeom>
              <a:avLst/>
              <a:gdLst>
                <a:gd name="connsiteX0" fmla="*/ 726295 w 726295"/>
                <a:gd name="connsiteY0" fmla="*/ 1307869 h 1307869"/>
                <a:gd name="connsiteX1" fmla="*/ 317 w 726295"/>
                <a:gd name="connsiteY1" fmla="*/ 598516 h 1307869"/>
                <a:gd name="connsiteX2" fmla="*/ 643168 w 726295"/>
                <a:gd name="connsiteY2" fmla="*/ 0 h 1307869"/>
              </a:gdLst>
              <a:ahLst/>
              <a:cxnLst>
                <a:cxn ang="0">
                  <a:pos x="connsiteX0" y="connsiteY0"/>
                </a:cxn>
                <a:cxn ang="0">
                  <a:pos x="connsiteX1" y="connsiteY1"/>
                </a:cxn>
                <a:cxn ang="0">
                  <a:pos x="connsiteX2" y="connsiteY2"/>
                </a:cxn>
              </a:cxnLst>
              <a:rect l="l" t="t" r="r" b="b"/>
              <a:pathLst>
                <a:path w="726295" h="1307869">
                  <a:moveTo>
                    <a:pt x="726295" y="1307869"/>
                  </a:moveTo>
                  <a:cubicBezTo>
                    <a:pt x="370233" y="1062181"/>
                    <a:pt x="14171" y="816494"/>
                    <a:pt x="317" y="598516"/>
                  </a:cubicBezTo>
                  <a:cubicBezTo>
                    <a:pt x="-13537" y="380538"/>
                    <a:pt x="428884" y="157942"/>
                    <a:pt x="643168" y="0"/>
                  </a:cubicBezTo>
                </a:path>
              </a:pathLst>
            </a:custGeom>
            <a:noFill/>
            <a:ln w="5715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28" name="Line 43"/>
            <p:cNvSpPr>
              <a:spLocks noChangeShapeType="1"/>
            </p:cNvSpPr>
            <p:nvPr>
              <p:custDataLst>
                <p:tags r:id="rId14"/>
              </p:custDataLst>
            </p:nvPr>
          </p:nvSpPr>
          <p:spPr bwMode="auto">
            <a:xfrm flipV="1">
              <a:off x="2108157" y="5365114"/>
              <a:ext cx="952564" cy="867062"/>
            </a:xfrm>
            <a:prstGeom prst="line">
              <a:avLst/>
            </a:prstGeom>
            <a:noFill/>
            <a:ln w="3810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grpSp>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BA922B7C-8392-E14E-AC40-353CF66F978D}"/>
                  </a:ext>
                </a:extLst>
              </p14:cNvPr>
              <p14:cNvContentPartPr/>
              <p14:nvPr/>
            </p14:nvContentPartPr>
            <p14:xfrm>
              <a:off x="4687920" y="5018040"/>
              <a:ext cx="1896480" cy="405720"/>
            </p14:xfrm>
          </p:contentPart>
        </mc:Choice>
        <mc:Fallback>
          <p:pic>
            <p:nvPicPr>
              <p:cNvPr id="23" name="Ink 22">
                <a:extLst>
                  <a:ext uri="{FF2B5EF4-FFF2-40B4-BE49-F238E27FC236}">
                    <a16:creationId xmlns:a16="http://schemas.microsoft.com/office/drawing/2014/main" id="{BA922B7C-8392-E14E-AC40-353CF66F978D}"/>
                  </a:ext>
                </a:extLst>
              </p:cNvPr>
              <p:cNvPicPr/>
              <p:nvPr/>
            </p:nvPicPr>
            <p:blipFill>
              <a:blip r:embed="rId35"/>
              <a:stretch>
                <a:fillRect/>
              </a:stretch>
            </p:blipFill>
            <p:spPr>
              <a:xfrm>
                <a:off x="4678560" y="5008680"/>
                <a:ext cx="1915200" cy="424440"/>
              </a:xfrm>
              <a:prstGeom prst="rect">
                <a:avLst/>
              </a:prstGeom>
            </p:spPr>
          </p:pic>
        </mc:Fallback>
      </mc:AlternateContent>
    </p:spTree>
    <p:extLst>
      <p:ext uri="{BB962C8B-B14F-4D97-AF65-F5344CB8AC3E}">
        <p14:creationId xmlns:p14="http://schemas.microsoft.com/office/powerpoint/2010/main" val="28722032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51-Au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351-Au18" id="{5C6D7646-6FE6-4EA9-9440-0A3D5C463217}" vid="{2D96F9FA-743E-48FB-9478-12DCF3A4EC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UWTheme-351-Au18</Template>
  <TotalTime>5547</TotalTime>
  <Words>3938</Words>
  <Application>Microsoft Office PowerPoint</Application>
  <PresentationFormat>On-screen Show (4:3)</PresentationFormat>
  <Paragraphs>741</Paragraphs>
  <Slides>46</Slides>
  <Notes>34</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UWTheme-351-Au18</vt:lpstr>
      <vt:lpstr>Memory Allocation III CSE 351 Winter 2019</vt:lpstr>
      <vt:lpstr>Administrivia</vt:lpstr>
      <vt:lpstr>Implicit Free List Review Questions</vt:lpstr>
      <vt:lpstr>Keeping Track of Free Blocks</vt:lpstr>
      <vt:lpstr>Explicit Free Lists</vt:lpstr>
      <vt:lpstr>Doubly-Linked Lists</vt:lpstr>
      <vt:lpstr>Explicit Free Lists</vt:lpstr>
      <vt:lpstr>Allocating From Explicit Free Lists</vt:lpstr>
      <vt:lpstr>Allocating From Explicit Free Lists</vt:lpstr>
      <vt:lpstr>Freeing With Explicit Free Lists</vt:lpstr>
      <vt:lpstr>Coalescing in Explicit Free Lists</vt:lpstr>
      <vt:lpstr>Freeing with LIFO Policy (Case 1)</vt:lpstr>
      <vt:lpstr>Freeing with LIFO Policy (Case 2)</vt:lpstr>
      <vt:lpstr>Freeing with LIFO Policy (Case 3)</vt:lpstr>
      <vt:lpstr>Freeing with LIFO Policy (Case 4)</vt:lpstr>
      <vt:lpstr>Do we always need the boundary tags?</vt:lpstr>
      <vt:lpstr>Explicit List Summary</vt:lpstr>
      <vt:lpstr>Keeping Track of Free Blocks</vt:lpstr>
      <vt:lpstr>Segregated List (SegList) Allocators</vt:lpstr>
      <vt:lpstr>Allocation Policy Tradeoffs</vt:lpstr>
      <vt:lpstr>More Info on Allocators</vt:lpstr>
      <vt:lpstr>Memory Allocation</vt:lpstr>
      <vt:lpstr>Wouldn’t it be nice…</vt:lpstr>
      <vt:lpstr>Garbage Collection (GC)</vt:lpstr>
      <vt:lpstr>Garbage Collection</vt:lpstr>
      <vt:lpstr>Memory as a Graph</vt:lpstr>
      <vt:lpstr>Garbage Collection</vt:lpstr>
      <vt:lpstr>Classical GC Algorithms</vt:lpstr>
      <vt:lpstr>Mark and Sweep Collecting</vt:lpstr>
      <vt:lpstr>Assumptions For a Simple Implementation</vt:lpstr>
      <vt:lpstr>Mark</vt:lpstr>
      <vt:lpstr>Sweep</vt:lpstr>
      <vt:lpstr>Conservative Mark &amp; Sweep in C</vt:lpstr>
      <vt:lpstr>Memory-Related Perils and Pitfalls in C</vt:lpstr>
      <vt:lpstr>Find That Bug! </vt:lpstr>
      <vt:lpstr>Find That Bug!</vt:lpstr>
      <vt:lpstr>Find That Bug!</vt:lpstr>
      <vt:lpstr>Find That Bug! </vt:lpstr>
      <vt:lpstr>Find That Bug!</vt:lpstr>
      <vt:lpstr>Find That Bug!</vt:lpstr>
      <vt:lpstr>Find That Bug!</vt:lpstr>
      <vt:lpstr>Find That Bug!</vt:lpstr>
      <vt:lpstr>Dealing With Memory Bugs</vt:lpstr>
      <vt:lpstr>Dealing With Memory Bugs (cont.)</vt:lpstr>
      <vt:lpstr>What about Java or ML or Python or …?</vt:lpstr>
      <vt:lpstr>Memory Leaks with GC</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Allocation III CSE 351 Autumn 2016</dc:title>
  <dc:creator>Justin Hsia</dc:creator>
  <cp:lastModifiedBy>Max Willsey</cp:lastModifiedBy>
  <cp:revision>87</cp:revision>
  <cp:lastPrinted>2019-03-11T14:45:25Z</cp:lastPrinted>
  <dcterms:created xsi:type="dcterms:W3CDTF">2016-11-27T02:39:48Z</dcterms:created>
  <dcterms:modified xsi:type="dcterms:W3CDTF">2019-03-11T16:20:56Z</dcterms:modified>
</cp:coreProperties>
</file>