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ink/ink1.xml" ContentType="application/inkml+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3.xml" ContentType="application/vnd.openxmlformats-officedocument.presentationml.notesSlide+xml"/>
  <Override PartName="/ppt/ink/ink2.xml" ContentType="application/inkml+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4.xml" ContentType="application/vnd.openxmlformats-officedocument.presentationml.notesSlide+xml"/>
  <Override PartName="/ppt/ink/ink3.xml" ContentType="application/inkml+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5.xml" ContentType="application/vnd.openxmlformats-officedocument.presentationml.notesSlide+xml"/>
  <Override PartName="/ppt/ink/ink4.xml" ContentType="application/inkml+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6.xml" ContentType="application/vnd.openxmlformats-officedocument.presentationml.notesSlide+xml"/>
  <Override PartName="/ppt/ink/ink5.xml" ContentType="application/inkml+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7.xml" ContentType="application/vnd.openxmlformats-officedocument.presentationml.notesSlide+xml"/>
  <Override PartName="/ppt/ink/ink6.xml" ContentType="application/inkml+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8.xml" ContentType="application/vnd.openxmlformats-officedocument.presentationml.notesSlide+xml"/>
  <Override PartName="/ppt/ink/ink7.xml" ContentType="application/inkml+xml"/>
  <Override PartName="/ppt/notesSlides/notesSlide9.xml" ContentType="application/vnd.openxmlformats-officedocument.presentationml.notesSlide+xml"/>
  <Override PartName="/ppt/ink/ink8.xml" ContentType="application/inkml+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notesSlides/notesSlide10.xml" ContentType="application/vnd.openxmlformats-officedocument.presentationml.notesSlide+xml"/>
  <Override PartName="/ppt/ink/ink9.xml" ContentType="application/inkml+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notesSlides/notesSlide11.xml" ContentType="application/vnd.openxmlformats-officedocument.presentationml.notesSlide+xml"/>
  <Override PartName="/ppt/ink/ink10.xml" ContentType="application/inkml+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notesSlides/notesSlide12.xml" ContentType="application/vnd.openxmlformats-officedocument.presentationml.notesSlide+xml"/>
  <Override PartName="/ppt/ink/ink11.xml" ContentType="application/inkml+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notesSlides/notesSlide13.xml" ContentType="application/vnd.openxmlformats-officedocument.presentationml.notesSlide+xml"/>
  <Override PartName="/ppt/ink/ink12.xml" ContentType="application/inkml+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notesSlides/notesSlide14.xml" ContentType="application/vnd.openxmlformats-officedocument.presentationml.notesSlide+xml"/>
  <Override PartName="/ppt/ink/ink13.xml" ContentType="application/inkml+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notesSlides/notesSlide15.xml" ContentType="application/vnd.openxmlformats-officedocument.presentationml.notesSlide+xml"/>
  <Override PartName="/ppt/ink/ink14.xml" ContentType="application/inkml+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notesSlides/notesSlide16.xml" ContentType="application/vnd.openxmlformats-officedocument.presentationml.notesSlide+xml"/>
  <Override PartName="/ppt/ink/ink15.xml" ContentType="application/inkml+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notesSlides/notesSlide17.xml" ContentType="application/vnd.openxmlformats-officedocument.presentationml.notesSlide+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notesSlides/notesSlide18.xml" ContentType="application/vnd.openxmlformats-officedocument.presentationml.notesSlide+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notesSlides/notesSlide19.xml" ContentType="application/vnd.openxmlformats-officedocument.presentationml.notesSlide+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notesSlides/notesSlide20.xml" ContentType="application/vnd.openxmlformats-officedocument.presentationml.notesSlide+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notesSlides/notesSlide23.xml" ContentType="application/vnd.openxmlformats-officedocument.presentationml.notesSlide+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notesSlides/notesSlide24.xml" ContentType="application/vnd.openxmlformats-officedocument.presentationml.notesSlide+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notesSlides/notesSlide25.xml" ContentType="application/vnd.openxmlformats-officedocument.presentationml.notesSlide+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notesSlides/notesSlide26.xml" ContentType="application/vnd.openxmlformats-officedocument.presentationml.notesSlide+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notesSlides/notesSlide27.xml" ContentType="application/vnd.openxmlformats-officedocument.presentationml.notesSlide+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tags/tag412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38"/>
  </p:notesMasterIdLst>
  <p:handoutMasterIdLst>
    <p:handoutMasterId r:id="rId39"/>
  </p:handoutMasterIdLst>
  <p:sldIdLst>
    <p:sldId id="333" r:id="rId2"/>
    <p:sldId id="282" r:id="rId3"/>
    <p:sldId id="335" r:id="rId4"/>
    <p:sldId id="273" r:id="rId5"/>
    <p:sldId id="274" r:id="rId6"/>
    <p:sldId id="275" r:id="rId7"/>
    <p:sldId id="276" r:id="rId8"/>
    <p:sldId id="277" r:id="rId9"/>
    <p:sldId id="278" r:id="rId10"/>
    <p:sldId id="327" r:id="rId11"/>
    <p:sldId id="328" r:id="rId12"/>
    <p:sldId id="329" r:id="rId13"/>
    <p:sldId id="330" r:id="rId14"/>
    <p:sldId id="331" r:id="rId15"/>
    <p:sldId id="325" r:id="rId16"/>
    <p:sldId id="326" r:id="rId17"/>
    <p:sldId id="286" r:id="rId18"/>
    <p:sldId id="283" r:id="rId19"/>
    <p:sldId id="258" r:id="rId20"/>
    <p:sldId id="292" r:id="rId21"/>
    <p:sldId id="287" r:id="rId22"/>
    <p:sldId id="290" r:id="rId23"/>
    <p:sldId id="289" r:id="rId24"/>
    <p:sldId id="291" r:id="rId25"/>
    <p:sldId id="296" r:id="rId26"/>
    <p:sldId id="295" r:id="rId27"/>
    <p:sldId id="297" r:id="rId28"/>
    <p:sldId id="298" r:id="rId29"/>
    <p:sldId id="299" r:id="rId30"/>
    <p:sldId id="272" r:id="rId31"/>
    <p:sldId id="300" r:id="rId32"/>
    <p:sldId id="334" r:id="rId33"/>
    <p:sldId id="306" r:id="rId34"/>
    <p:sldId id="305" r:id="rId35"/>
    <p:sldId id="307" r:id="rId36"/>
    <p:sldId id="332" r:id="rId3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a:srgbClr val="0000FF"/>
    <a:srgbClr val="C0C0C0"/>
    <a:srgbClr val="FF8000"/>
    <a:srgbClr val="408000"/>
    <a:srgbClr val="FF66A0"/>
    <a:srgbClr val="ADADEB"/>
    <a:srgbClr val="D6D6F5"/>
    <a:srgbClr val="D5F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4" autoAdjust="0"/>
    <p:restoredTop sz="90630" autoAdjust="0"/>
  </p:normalViewPr>
  <p:slideViewPr>
    <p:cSldViewPr snapToGrid="0">
      <p:cViewPr varScale="1">
        <p:scale>
          <a:sx n="97" d="100"/>
          <a:sy n="97" d="100"/>
        </p:scale>
        <p:origin x="216"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Willsey" userId="4991600_tp_dropbox" providerId="OAuth2" clId="{D01DA2E8-8526-9340-840C-8A66191ACE27}"/>
    <pc:docChg chg="custSel modSld">
      <pc:chgData name="Max Willsey" userId="4991600_tp_dropbox" providerId="OAuth2" clId="{D01DA2E8-8526-9340-840C-8A66191ACE27}" dt="2019-03-08T17:21:06.412" v="0" actId="7634"/>
      <pc:docMkLst>
        <pc:docMk/>
      </pc:docMkLst>
      <pc:sldChg chg="addSp">
        <pc:chgData name="Max Willsey" userId="4991600_tp_dropbox" providerId="OAuth2" clId="{D01DA2E8-8526-9340-840C-8A66191ACE27}" dt="2019-03-08T17:21:06.412" v="0" actId="7634"/>
        <pc:sldMkLst>
          <pc:docMk/>
          <pc:sldMk cId="932812049" sldId="273"/>
        </pc:sldMkLst>
        <pc:inkChg chg="add">
          <ac:chgData name="Max Willsey" userId="4991600_tp_dropbox" providerId="OAuth2" clId="{D01DA2E8-8526-9340-840C-8A66191ACE27}" dt="2019-03-08T17:21:06.412" v="0" actId="7634"/>
          <ac:inkMkLst>
            <pc:docMk/>
            <pc:sldMk cId="932812049" sldId="273"/>
            <ac:inkMk id="57" creationId="{235FE33A-DAD9-984F-9B0E-6ACB65193184}"/>
          </ac:inkMkLst>
        </pc:inkChg>
      </pc:sldChg>
      <pc:sldChg chg="addSp">
        <pc:chgData name="Max Willsey" userId="4991600_tp_dropbox" providerId="OAuth2" clId="{D01DA2E8-8526-9340-840C-8A66191ACE27}" dt="2019-03-08T17:21:06.412" v="0" actId="7634"/>
        <pc:sldMkLst>
          <pc:docMk/>
          <pc:sldMk cId="805021444" sldId="274"/>
        </pc:sldMkLst>
        <pc:inkChg chg="add">
          <ac:chgData name="Max Willsey" userId="4991600_tp_dropbox" providerId="OAuth2" clId="{D01DA2E8-8526-9340-840C-8A66191ACE27}" dt="2019-03-08T17:21:06.412" v="0" actId="7634"/>
          <ac:inkMkLst>
            <pc:docMk/>
            <pc:sldMk cId="805021444" sldId="274"/>
            <ac:inkMk id="43" creationId="{452891DF-C72D-0B49-AA6E-441D49292BAF}"/>
          </ac:inkMkLst>
        </pc:inkChg>
      </pc:sldChg>
      <pc:sldChg chg="addSp">
        <pc:chgData name="Max Willsey" userId="4991600_tp_dropbox" providerId="OAuth2" clId="{D01DA2E8-8526-9340-840C-8A66191ACE27}" dt="2019-03-08T17:21:06.412" v="0" actId="7634"/>
        <pc:sldMkLst>
          <pc:docMk/>
          <pc:sldMk cId="1147337932" sldId="275"/>
        </pc:sldMkLst>
        <pc:inkChg chg="add">
          <ac:chgData name="Max Willsey" userId="4991600_tp_dropbox" providerId="OAuth2" clId="{D01DA2E8-8526-9340-840C-8A66191ACE27}" dt="2019-03-08T17:21:06.412" v="0" actId="7634"/>
          <ac:inkMkLst>
            <pc:docMk/>
            <pc:sldMk cId="1147337932" sldId="275"/>
            <ac:inkMk id="5" creationId="{02CEDD08-1685-E44F-8D39-C6C723336BA9}"/>
          </ac:inkMkLst>
        </pc:inkChg>
      </pc:sldChg>
      <pc:sldChg chg="addSp">
        <pc:chgData name="Max Willsey" userId="4991600_tp_dropbox" providerId="OAuth2" clId="{D01DA2E8-8526-9340-840C-8A66191ACE27}" dt="2019-03-08T17:21:06.412" v="0" actId="7634"/>
        <pc:sldMkLst>
          <pc:docMk/>
          <pc:sldMk cId="2348227950" sldId="276"/>
        </pc:sldMkLst>
        <pc:inkChg chg="add">
          <ac:chgData name="Max Willsey" userId="4991600_tp_dropbox" providerId="OAuth2" clId="{D01DA2E8-8526-9340-840C-8A66191ACE27}" dt="2019-03-08T17:21:06.412" v="0" actId="7634"/>
          <ac:inkMkLst>
            <pc:docMk/>
            <pc:sldMk cId="2348227950" sldId="276"/>
            <ac:inkMk id="5" creationId="{E53CFD54-155D-2E45-B30D-3162A4156AAD}"/>
          </ac:inkMkLst>
        </pc:inkChg>
      </pc:sldChg>
      <pc:sldChg chg="addSp">
        <pc:chgData name="Max Willsey" userId="4991600_tp_dropbox" providerId="OAuth2" clId="{D01DA2E8-8526-9340-840C-8A66191ACE27}" dt="2019-03-08T17:21:06.412" v="0" actId="7634"/>
        <pc:sldMkLst>
          <pc:docMk/>
          <pc:sldMk cId="2855211868" sldId="277"/>
        </pc:sldMkLst>
        <pc:inkChg chg="add">
          <ac:chgData name="Max Willsey" userId="4991600_tp_dropbox" providerId="OAuth2" clId="{D01DA2E8-8526-9340-840C-8A66191ACE27}" dt="2019-03-08T17:21:06.412" v="0" actId="7634"/>
          <ac:inkMkLst>
            <pc:docMk/>
            <pc:sldMk cId="2855211868" sldId="277"/>
            <ac:inkMk id="2" creationId="{9C64E914-09C4-CB48-A12B-D7001FF89B36}"/>
          </ac:inkMkLst>
        </pc:inkChg>
      </pc:sldChg>
      <pc:sldChg chg="addSp">
        <pc:chgData name="Max Willsey" userId="4991600_tp_dropbox" providerId="OAuth2" clId="{D01DA2E8-8526-9340-840C-8A66191ACE27}" dt="2019-03-08T17:21:06.412" v="0" actId="7634"/>
        <pc:sldMkLst>
          <pc:docMk/>
          <pc:sldMk cId="1706785374" sldId="278"/>
        </pc:sldMkLst>
        <pc:inkChg chg="add">
          <ac:chgData name="Max Willsey" userId="4991600_tp_dropbox" providerId="OAuth2" clId="{D01DA2E8-8526-9340-840C-8A66191ACE27}" dt="2019-03-08T17:21:06.412" v="0" actId="7634"/>
          <ac:inkMkLst>
            <pc:docMk/>
            <pc:sldMk cId="1706785374" sldId="278"/>
            <ac:inkMk id="2" creationId="{8CCB1391-5C55-4249-A58B-826802F6DED0}"/>
          </ac:inkMkLst>
        </pc:inkChg>
      </pc:sldChg>
      <pc:sldChg chg="addSp">
        <pc:chgData name="Max Willsey" userId="4991600_tp_dropbox" providerId="OAuth2" clId="{D01DA2E8-8526-9340-840C-8A66191ACE27}" dt="2019-03-08T17:21:06.412" v="0" actId="7634"/>
        <pc:sldMkLst>
          <pc:docMk/>
          <pc:sldMk cId="1114861637" sldId="286"/>
        </pc:sldMkLst>
        <pc:inkChg chg="add">
          <ac:chgData name="Max Willsey" userId="4991600_tp_dropbox" providerId="OAuth2" clId="{D01DA2E8-8526-9340-840C-8A66191ACE27}" dt="2019-03-08T17:21:06.412" v="0" actId="7634"/>
          <ac:inkMkLst>
            <pc:docMk/>
            <pc:sldMk cId="1114861637" sldId="286"/>
            <ac:inkMk id="30" creationId="{8B533C4A-D052-7643-AC8D-8103C00CA4B8}"/>
          </ac:inkMkLst>
        </pc:inkChg>
      </pc:sldChg>
      <pc:sldChg chg="addSp">
        <pc:chgData name="Max Willsey" userId="4991600_tp_dropbox" providerId="OAuth2" clId="{D01DA2E8-8526-9340-840C-8A66191ACE27}" dt="2019-03-08T17:21:06.412" v="0" actId="7634"/>
        <pc:sldMkLst>
          <pc:docMk/>
          <pc:sldMk cId="4114754828" sldId="325"/>
        </pc:sldMkLst>
        <pc:inkChg chg="add">
          <ac:chgData name="Max Willsey" userId="4991600_tp_dropbox" providerId="OAuth2" clId="{D01DA2E8-8526-9340-840C-8A66191ACE27}" dt="2019-03-08T17:21:06.412" v="0" actId="7634"/>
          <ac:inkMkLst>
            <pc:docMk/>
            <pc:sldMk cId="4114754828" sldId="325"/>
            <ac:inkMk id="2" creationId="{E6A1AF89-76BF-D845-9FEB-FA4C9E64B009}"/>
          </ac:inkMkLst>
        </pc:inkChg>
      </pc:sldChg>
      <pc:sldChg chg="addSp">
        <pc:chgData name="Max Willsey" userId="4991600_tp_dropbox" providerId="OAuth2" clId="{D01DA2E8-8526-9340-840C-8A66191ACE27}" dt="2019-03-08T17:21:06.412" v="0" actId="7634"/>
        <pc:sldMkLst>
          <pc:docMk/>
          <pc:sldMk cId="287985166" sldId="326"/>
        </pc:sldMkLst>
        <pc:inkChg chg="add">
          <ac:chgData name="Max Willsey" userId="4991600_tp_dropbox" providerId="OAuth2" clId="{D01DA2E8-8526-9340-840C-8A66191ACE27}" dt="2019-03-08T17:21:06.412" v="0" actId="7634"/>
          <ac:inkMkLst>
            <pc:docMk/>
            <pc:sldMk cId="287985166" sldId="326"/>
            <ac:inkMk id="3" creationId="{298297F7-77CD-0049-B3C7-16ABE6F25322}"/>
          </ac:inkMkLst>
        </pc:inkChg>
      </pc:sldChg>
      <pc:sldChg chg="addSp">
        <pc:chgData name="Max Willsey" userId="4991600_tp_dropbox" providerId="OAuth2" clId="{D01DA2E8-8526-9340-840C-8A66191ACE27}" dt="2019-03-08T17:21:06.412" v="0" actId="7634"/>
        <pc:sldMkLst>
          <pc:docMk/>
          <pc:sldMk cId="2603534678" sldId="327"/>
        </pc:sldMkLst>
        <pc:inkChg chg="add">
          <ac:chgData name="Max Willsey" userId="4991600_tp_dropbox" providerId="OAuth2" clId="{D01DA2E8-8526-9340-840C-8A66191ACE27}" dt="2019-03-08T17:21:06.412" v="0" actId="7634"/>
          <ac:inkMkLst>
            <pc:docMk/>
            <pc:sldMk cId="2603534678" sldId="327"/>
            <ac:inkMk id="16" creationId="{410FECE8-36FE-5349-8FF4-5501FE170048}"/>
          </ac:inkMkLst>
        </pc:inkChg>
      </pc:sldChg>
      <pc:sldChg chg="addSp">
        <pc:chgData name="Max Willsey" userId="4991600_tp_dropbox" providerId="OAuth2" clId="{D01DA2E8-8526-9340-840C-8A66191ACE27}" dt="2019-03-08T17:21:06.412" v="0" actId="7634"/>
        <pc:sldMkLst>
          <pc:docMk/>
          <pc:sldMk cId="3696889210" sldId="328"/>
        </pc:sldMkLst>
        <pc:inkChg chg="add">
          <ac:chgData name="Max Willsey" userId="4991600_tp_dropbox" providerId="OAuth2" clId="{D01DA2E8-8526-9340-840C-8A66191ACE27}" dt="2019-03-08T17:21:06.412" v="0" actId="7634"/>
          <ac:inkMkLst>
            <pc:docMk/>
            <pc:sldMk cId="3696889210" sldId="328"/>
            <ac:inkMk id="4" creationId="{0EC2FB64-B4E0-EC49-AB7E-3AAFEA74ED28}"/>
          </ac:inkMkLst>
        </pc:inkChg>
      </pc:sldChg>
      <pc:sldChg chg="addSp">
        <pc:chgData name="Max Willsey" userId="4991600_tp_dropbox" providerId="OAuth2" clId="{D01DA2E8-8526-9340-840C-8A66191ACE27}" dt="2019-03-08T17:21:06.412" v="0" actId="7634"/>
        <pc:sldMkLst>
          <pc:docMk/>
          <pc:sldMk cId="3111978483" sldId="329"/>
        </pc:sldMkLst>
        <pc:inkChg chg="add">
          <ac:chgData name="Max Willsey" userId="4991600_tp_dropbox" providerId="OAuth2" clId="{D01DA2E8-8526-9340-840C-8A66191ACE27}" dt="2019-03-08T17:21:06.412" v="0" actId="7634"/>
          <ac:inkMkLst>
            <pc:docMk/>
            <pc:sldMk cId="3111978483" sldId="329"/>
            <ac:inkMk id="2" creationId="{045A4023-5E4C-B949-8460-FB997B528EF9}"/>
          </ac:inkMkLst>
        </pc:inkChg>
      </pc:sldChg>
      <pc:sldChg chg="addSp">
        <pc:chgData name="Max Willsey" userId="4991600_tp_dropbox" providerId="OAuth2" clId="{D01DA2E8-8526-9340-840C-8A66191ACE27}" dt="2019-03-08T17:21:06.412" v="0" actId="7634"/>
        <pc:sldMkLst>
          <pc:docMk/>
          <pc:sldMk cId="2100373585" sldId="330"/>
        </pc:sldMkLst>
        <pc:inkChg chg="add">
          <ac:chgData name="Max Willsey" userId="4991600_tp_dropbox" providerId="OAuth2" clId="{D01DA2E8-8526-9340-840C-8A66191ACE27}" dt="2019-03-08T17:21:06.412" v="0" actId="7634"/>
          <ac:inkMkLst>
            <pc:docMk/>
            <pc:sldMk cId="2100373585" sldId="330"/>
            <ac:inkMk id="2" creationId="{1CFE94A7-E745-7543-BF45-EB511B0C10E3}"/>
          </ac:inkMkLst>
        </pc:inkChg>
      </pc:sldChg>
      <pc:sldChg chg="addSp">
        <pc:chgData name="Max Willsey" userId="4991600_tp_dropbox" providerId="OAuth2" clId="{D01DA2E8-8526-9340-840C-8A66191ACE27}" dt="2019-03-08T17:21:06.412" v="0" actId="7634"/>
        <pc:sldMkLst>
          <pc:docMk/>
          <pc:sldMk cId="2792089069" sldId="331"/>
        </pc:sldMkLst>
        <pc:inkChg chg="add">
          <ac:chgData name="Max Willsey" userId="4991600_tp_dropbox" providerId="OAuth2" clId="{D01DA2E8-8526-9340-840C-8A66191ACE27}" dt="2019-03-08T17:21:06.412" v="0" actId="7634"/>
          <ac:inkMkLst>
            <pc:docMk/>
            <pc:sldMk cId="2792089069" sldId="331"/>
            <ac:inkMk id="3" creationId="{A899DDD0-BFC5-6541-9E86-DA5301CE2B6D}"/>
          </ac:inkMkLst>
        </pc:inkChg>
      </pc:sldChg>
      <pc:sldChg chg="addSp">
        <pc:chgData name="Max Willsey" userId="4991600_tp_dropbox" providerId="OAuth2" clId="{D01DA2E8-8526-9340-840C-8A66191ACE27}" dt="2019-03-08T17:21:06.412" v="0" actId="7634"/>
        <pc:sldMkLst>
          <pc:docMk/>
          <pc:sldMk cId="781379693" sldId="335"/>
        </pc:sldMkLst>
        <pc:inkChg chg="add">
          <ac:chgData name="Max Willsey" userId="4991600_tp_dropbox" providerId="OAuth2" clId="{D01DA2E8-8526-9340-840C-8A66191ACE27}" dt="2019-03-08T17:21:06.412" v="0" actId="7634"/>
          <ac:inkMkLst>
            <pc:docMk/>
            <pc:sldMk cId="781379693" sldId="335"/>
            <ac:inkMk id="2" creationId="{5B0EFD7B-655D-1443-9130-780122E4BCEE}"/>
          </ac:inkMkLst>
        </pc:ink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3561C2AE-BA2D-4E8E-B0B8-041B6139CC24}" type="slidenum">
              <a:rPr lang="en-US" smtClean="0"/>
              <a:t>‹#›</a:t>
            </a:fld>
            <a:endParaRPr lang="en-US"/>
          </a:p>
        </p:txBody>
      </p:sp>
    </p:spTree>
    <p:extLst>
      <p:ext uri="{BB962C8B-B14F-4D97-AF65-F5344CB8AC3E}">
        <p14:creationId xmlns:p14="http://schemas.microsoft.com/office/powerpoint/2010/main" val="2755745270"/>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height" value="0.053" units="cm"/>
      <inkml:brushProperty name="color" value="#FF0000"/>
    </inkml:brush>
  </inkml:definitions>
  <inkml:trace contextRef="#ctx0" brushRef="#br0">18970 5039 7569,'-30'0'-193,"0"0"1,0 0-1,-5 0 1,-1 0-1,0 0 1,0 0 190,1 0 1,1-1-1,4-3 1,6-2-1,7 0 1,9 0 0,14 0 53,15 2 1,15 2 0,10 2 0,7-2-62,3-4 1,1 4 0,3-4 0,5 4 2,5 2 0,-5 0 1,1 0 8,1 0 0,1 0 0,-1 0 1,-1 0 2,1 0 1,3 2 0,-1 2-9,-3 2 0,-1 2 1,-9-4-1,-7 2-4,-3-2 1,-6-2 0,-10-2-27,-7 0 16,-3 0 0,-20 0 1,-12 0 5,-13 0 0,-17 0 0,-6 0-5,-3 0 1,-11 6-1,-3 0 1,-3-2-1,3-3 0,-5-1 0,7 0 14,-1 0 0,-3 6 0,7 0 0,3 0-5,1 2 1,2-6-1,1 4-3,-1-4 1,15-2-1,3 0 17,2 0 1,8 0-2,2 0 0,15 0 0,9 0 4,9 0 1,17 0 0,10 0 8,10 0 0,7-6 0,5 0-5,1 2 0,11 2 0,-1 0 0,7-2 13,-1-2 0,6 0 0,3 6 0,3 0 0,2-1 1,-1-3-9,-5-2 0,-9 0 0,-11 6 0,-3 0-34,-9 0 0,-7 6 0,-14 2-179,-7 1 1,-11-3 143,-6 6 1,-16-6 0,-13 4 0,-19-2 14,-14-4 1,-13 4 0,-13-2 20,-5-2 0,-10-2 0,42-2 0,-1 0 26,0 0 1,1 0 0,2 1-1,0 0 1,-2 1 0,-1 0-1,4 1 1,1 0 13,-44 1 1,9-2-1,5 0-27,2 4-213,9-4 1,9 14-1,7-6 1</inkml:trace>
  <inkml:trace contextRef="#ctx0" brushRef="#br0">14379 7666 7569,'-18'0'-1135,"0"0"615,0 0 631,9-7 1,1-3-44,8-8 0,2 8 0,4 4-44,5 4 0,5 0 0,4-2 0,4-2-35,6 2 0,5 2 1,7 2-1,8 0 3,7 0 0,7 0 0,7 0 2,1 0 0,17 0 0,10 0 2,-45 0 0,1 0 0,6 0 1,0 0-1,-3-1 0,1 0 0,2-1 1,1 0-94,3 0 0,1-2 0,-5-2 0,1 0 1,6 3-1,1 0 116,-4 1 0,-1 0 0,-5 0 0,-1 0 0,0 0 0,1 0-11,2 0 1,-1-2-1,-4-2 1,1 0-1,5 3 1,1 0-1,-2 1 1,-1-2-38,-1 0 0,-1 1 0,-1 2 1,-1 0-1,-4-3 0,0 0 40,-2-1 1,1 2 0,42 1 0,0-4 0,-9 4-22,-13 2 0,-9 0 0,-17 0 44,-9 0-121,0 0 0,-28 0 1,-10 0 20,-24 0 1,-26 2 0,-19 2 53,-11 2 1,-13 2 0,44-6 0,-1 0 5,-3 0 1,-1 2 0,0-1 0,-1-1 0,-7 0 0,-1-2 0,-5 3 0,-1 0-26,-4 3 1,-1 0 0,-3-1 0,1 0 0,5 0 0,-1 0 27,0-1 0,-1 0 0,-4 2 0,0 0 1,3-2-1,1 0 9,2 1 1,1 0 0,1-3 0,1 0 0,0 1 0,1 0 0,1-2 0,1 0 14,1-1 0,1 0 1,12 0-1,1 0 0,-49 0 136,17 0 0,21 0 0,9 0-142,11 0 0,13 0-35,6 0 0,22 0 0,18 0 8,22 0 0,25 0 0,29 0-6,-41 0 0,3 0 1,1 0-1,1 2 18,6 0 0,1 2 0,4-1 0,1 2 0,6 1 0,1 0 0,-2-2 0,1 2 0,-2 0 0</inkml:trace>
  <inkml:trace contextRef="#ctx0" brushRef="#br0">12343 11795 7569,'-18'0'-260,"0"0"0,0 0 0,2-2 0,2-4 110,2-6 1,9 2 266,-3-2-115,4 8 0,10-4 0,3 8 1,5 0-9,2 0 1,0 0 0,2 0-8,4 0 0,3 0 1,9 0-1,0 2-2,0 4 0,1-4 0,5 4 9,6-4 0,3 0 0,5 2 6,3 2 0,-1 0 0,5-6 1,1 0 3,-1 0 0,5 0 1,7 0 28,3 0 0,-1-6 0,-1-2-14,7-2 0,-6 6 0,13-2 0,-5 4-11,-4 2 1,13 0 0,-5 0-8,2 0 0,1 0 0,-5 0-4,-4 0 0,11 0 0,-5 0 0,2 0 8,0 0 1,-3 0 0,-3 0-1,-2 0 0,1 0 1,3 0 1,-4 0 1,3 0 0,-7 0 0,1 0 4,-1 0 1,-2-2-1,-5-2-9,-1-2 0,-1 0 1,-3 6-6,-1 0 1,-7 0-1,5 0 1,-5 0-1,-7 0 1,2 0-1,-7 0 0,5 0 0,-7 0 1,-3 0-4,-4 0 0,-2 0 0,-3 0-12,-3 0 1,-4 0 0,-8 0-1,0 0-24,-1 0 0,-5 0 19,0 0 11,-8 0 0,2 2-1,-12 4 1,-6-4 3,-12 4 1,5-4-1,-5-2 4,4 0 0,-6 0 0,-4 0 0,-3 0-2,-3 0 1,-2 6-1,-1 0 0,-3-2 0,-8-2 0,1-2 4,-9 0 1,0 2-1,-7 2 1,-4 2-4,-7-2 1,1 0 0,-9 0 3,-1 2 1,-2 2-1,-5-4-11,-3 1 1,0 7 0,43-8 0,-1-2-1,-2 1 1,1-2-49,-1 0 0,0 0 0,0 2 0,-1 0 0,1 0 0,-1 0 56,0-1 1,-1 0 0,-3-1 0,1 0 0,1-1 0,1 0 2,-2 0 1,1 0 0,0 0 0,1 0 0,-5 1 0,0 0 0,-1 1 0,-1 0 1,1 1 0,-1 0 0,0 0 0,-1 0 0,2-3 0,-1 0 1,2 0 1,-1 0-1,-4 1 1,-1 0 0,6 1-1,1 0-2,1 1 1,-1 0-1,0 1 1,-1 0 0,4-2-1,1 0 1,0 1 0,1 0-1,1-1 1,1 0 0,-1 0 0,1 0 0,-44 2 7,-1 2 0,12 0 0,0-6 7,5 0 0,7 0 1,9 0-1,7 0 2,3 0 0,9-2 0,3-2-7,6-2 1,0 0-13,15 6-29,-1 0-34,14 0 1,10 6 0,14 2 64,8 2 0,1-2 0,5 5 0,-4 1 0,4-6 0,4-4 0</inkml:trace>
  <inkml:trace contextRef="#ctx0" brushRef="#br0">11182 15798 7011,'20'0'-31,"3"-2"1,9-2 0,10-2 0,11 0 0,11 0 0,7-2 0,5-2 0,3-4 0,5 0 91,7 2 0,0-4 0,8 6 0,1-2-45,-1 1 1,-6 5 0,4-4 0,-1 2-38,-1 4 1,-44 2 0,1 0-1,47-2 1,-48 0 0,0 0 27,-1-1 1,1 0 0,-1 3 0,1 0 0,3-2 0,1 0 0,1 1 0,-1 0 11,2 0 0,-1 0 1,5-1-1,-1 0 1,0 2-1,0 0-81,1-1 0,1 0 0,-2-1 0,1 0 1,0 2-1,1 0 0,1-1 0,1 0 77,-1 1 1,1 0 0,-1 1-1,-1 0 1,-3 1 0,-1 0-25,-4 1 0,-1-2 1,0-1-1,-1-2 1,44-2-12,-3 2 0,-4 3 0,-6 1 0,-7 0 23,-9 0 0,-5 0 1,-11 0-45,-3 0 1,-4 0 0,-9 0 35,1 0 1,-8 0-8,-4 0 6,-4 0 1,-18 0-1,-8 0 21,-8 0 1,-14 0-1,-8 0 79,-9 0 0,-9 0 0,-5 0 1,-9 0-89,-7 0 0,-9 0 0,-9 0-13,-2 0 0,41 0 1,-1 1-1,-1 1 1,0 0-123,-4 1 1,-1 0 0,0 1 0,-1-2 0,-6-1 0,-1 0 120,0 2 1,-1 0-1,0-2 1,0 0 0,-3 2-1,1 0 1,-2-1-1,1-2 24,-2 0 0,1 0 0,-1 0 1,1 0-1,2 0 0,1 0 8,0 0 0,-1 0 0,-2 0 0,-1 0 0,2 0 0,0 0 0,2 0 0,1 0-1,3 0 1,1 0-1,4 0 1,1-2-1,3 1 1,1-2-44,2 1 1,2-2-1,-40-4 1,4 4 41,9-2 0,9-1 0,5 3-51,7-2 1,11 0 0,7 6 0,5 0-71,6 0 0,4 0 1,8 0-333,1 0 431,7 8 0,2 0 0,8 7 0,0-1 0,0 0 0,0-2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12664 6487 7569,'-18'-2'-146,"1"-2"0,-1-4 1,0-2-1,0-2 1,2 0-48,4 0 1,6 8-1,14-1 214,10 3 0,2 2 1,10-2-1,3-2 1,7-2 35,8 2 1,3 2 0,7 0-30,7-4 0,9 4 1,17-4-1,4 4-3,7 2 0,-48-1 0,1 0 0,3-1 1,1 0-87,3-1 1,1 0 0,7 0 0,1 0 0,2 3-1,1 0 1,4 0 0,0 0 80,0 0 1,1 0 0,8-1-1,1 0 1,-1-1 0,1-2-132,3-2 1,2 0 0,2 1 0,1 0 0,2 0-1,0 0 1,1 0 0,1 0 125,-33 2 0,1-1 0,-1 1 0,32 1 0,0 0 0,2-1 0,-1-2 4,-3 1 1,-2 0-1,0 3 1,-1 1-1,-5-3 1,-1 0-9,-2 1 0,-2 2 0,-7-1 0,-1 2 0,1-1 0,-1 0 0,-5 0 0,-1 0-8,-4 0 1,-1 0 0,-2-1 0,-1 2 0,-2-1-1,-1 2-48,-2 1 1,-1 0 0,45-2 0,-7 7 34,-9 0 0,-6-6 0,-9 4 0,-5-4-13,-5-2 1,-13 2-1,-3 2 0,0 2 1,-12 0 0,1-6 232,-5 0 0,-4 0-238,-6 0 1,-6 0 317,0 0 1,-6 0 0,3 2-416,-1 4 0,0-4 199,-2 4-61,-4-4-3,6-2 0,-18 0 1,-8 0-19,-9 0 1,-9-2 0,-6-2 0,-7-2-21,-9 2 0,-11 2 1,-13 2 21,-5 0 0,-2-6 1,36 3-1,-2 0 1,-2 1-1,-1 0 5,-2 1 1,-1 0 0,-6-1 0,-1-2 0,-2 1-1,-1 0-159,-2 1 1,-1 0-1,-4 1 1,0 0-1,0 1 1,-1-2 169,-3-1 0,-1 0 0,1 2 0,-1 1 0,-1-3 0,0 0 0,0 1 1,1 2-5,1-1 0,-1 2 0,1-2 0,0 2 0,-5-1 0,1 2-5,2 1 0,1 0 1,2-3-1,1 1 1,3 3-1,0 0-4,2 1 0,1-2 1,2-1-1,1 0 0,2 3 1,1 0-1,2 0 1,1-2-52,1-1 0,1 0 0,8 2 0,1 0 0,2-1 0,1 0 41,-49 1 0,17-2 1,2-2-1,11 0 3,11 0 0,5 2 1,6 2-4,7 2 1,11 0-1,6-6 1,4 0-43,2 0 43,8 0 1,5 0-1,12 0 240,11 0 1,10 0 0,16 0 0,7 0-231,7 0 1,13 0 0,5 0 16,11 0 0,10-2 0,3-2 1,-45 0-1,1 0-2,4-1 0,1 0 0,6 2 0,3 0 0,7-2 0,3-2-76,1 0 1,2 0-1,3-1 1,1 0-1,5 0 1,1 1-1,1-1 1,2 2 116,1-1 0,1 2 0,1 2 0,0 0 0,1-2 0,0 0-125,-32 2 0,-1 1 1,1-1-1,-1-1 0,1 0 1,-1 0-1,33 1 0,-1 0 1,1 1-1,0 0 87,1 1 1,1 0-1,-34 1 1,0 0-1,0 0 1,32 0-1,1 0-21,0 0 0,0 0 0,0 0 1,-2 0-1,-3 0 0,-1 0 1,-3 0-1,-1 0-11,-3 0 0,-2 0 0,-3 3 1,-1 0-1,-7 0 0,-1 0-62,-5-1 0,-1 0 0,-5 2 0,-1 0 0,-5-1 0,-1 0 48,-4-1 0,-3 0 0,35 6 1,-13-2-1,-11 0-23,-11 2 1,-13-6 0,-12 6-88,-4 0 0,-11-5 292,-3 9 1,-21-2 0,-15 4-153,-14-2 0,-4-2 0,-1 6 0,-5-2 0,-1 0 0,-5-2 0</inkml:trace>
  <inkml:trace contextRef="#ctx0" brushRef="#br0">11932 10687 6184,'0'-12'-106,"2"2"1,2 0-1,2 0 232,-2-4 0,-2 4 119,-2-2 44,0 8-274,0-4-6,0 8 1,0 2 38,0 4 1,0 4 0,0 8 56,0 0 1,0 2-1,2 2-64,4 1 0,-4 7 1,4-4-1,-2 0-12,2 0 1,-4 3 0,4-3-51,-4 2 1,3-6 0,1 2 4,-2-4 1,-2-9 0,-2 1-44,0 2 1,0-4 24,0 2 1,-2-8-54,-4 2 0,2-4-68,-7-2 1,7-2-94,-2-4 0,4-4 248,2-8 0,0 0 0,-8-7 0,-2-3 0</inkml:trace>
  <inkml:trace contextRef="#ctx0" brushRef="#br0">11950 10597 7569,'10'-12'-105,"-2"2"-80,0 2 0,-4 1 0,9 3 166,7-2 1,-2 0-1,6 4 1,-2-2-24,2-2 0,-3 0 0,7 6 50,-2 0 1,4 0-1,-6 0 1,-3 0-7,-1 0 0,-2 8 20,0 4 0,-8-2 23,-4 1 0,-4 1 0,-4 6 10,-4 0 0,-10-6 0,-8-2-16,2-2 0,-3 4 0,-1-6-67,-2-2 1,6 4 0,-2-2 0,5-2-199,1-2 1,6 4 225,0-1 0,8 1 0,-4-6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10932 6648 7126,'8'-10'-276,"-6"0"0,4 8 0,-4 2 361,-2 8 1,0 0-1,0 4 1,0 2-54,0 2 1,-2 3 0,-2 3 0,-2 2-11,2-2 0,2-2 0,2-2 0,0 0 9,0-1 0,0 3-37,0 4 0,0-4 0,0 4-19,0-4 1,0-2-17,0-1 117,0-7-21,0-2 1,2-8-1,4 0-60,5 0 1,7-2 0,6-2 0,6-2 6,4 2 1,3 2 0,5 2-27,6 0 0,5 0 0,5 0 13,1 0 0,15 0 1,-1 0-1,7 0 2,5 0 1,4 0 0,7 0 46,5 0 0,-2 0 0,0 0-99,-2 0 1,-1 0 0,-7 0 95,0 0 0,7 2 1,-1 2-1,-2 4 4,-2 2 1,-1-4 0,-3 4-19,-4-2 1,3 6 0,-9-4-38,-1 0 1,-3 6 0,-3-6 0,-5 0-1,-5-5 1,-5 3 0,-3-2-2,-5-2 0,-3-2 0,-10-2 40,-4 0 0,1 0 0,-7 0 0,-2 0 15,-2 0 0,-2-2-3,0-4 1,-7 4 124,1-4 1,-6 2-174,6-1 6,-8 3-175,4-6 104,-8 8 1,8 0 32,4 0 1,4 0 0,2 0 10,0 0 1,-1 0-1,1 0 1,0 0-20,0 0 0,-6 0 58,0 0 30,0 0 1,0-6-1,-2-2 56,-2-2 1,-3 4 0,-7-6-52,-3-2 0,1 0 0,-8 0-17,-2 2 0,4 0 1,0-7-1,2-3 1,4-2 0,0 0 1,0 4-39,-2-4 1,0 4-1,6-3 9,0 3 0,0-4 1,0 0-1,0 2-8,0 2 0,0 9 0,0-1-48,0-2 1,0 4-191,0-2 46,0 8 1,6 4 204,0 12 0,0 4 0,-6 2 0</inkml:trace>
  <inkml:trace contextRef="#ctx0" brushRef="#br0">11182 10276 7046,'0'9'-171,"0"-1"0,0-10 193,0-4 1,2-3 0,2-9 13,2 0 1,0 0 0,-6 0 0,0 0-2,0 0 1,0-5-1,0-1 1,0 0-47,0-2 0,0 0 0,-2-6 0,-4 3 0,2 1 0,-6-2 1,2 4 12,4 0 0,-4 5 0,0-7-10,-2 2 0,6 2 0,-2 4 0,4-2 25,2-1 1,0-1 0,0 4 19,0-4 1,0 4 0,0-4-7,0 5 1,0 7-1,0 0-15,0-2 1,2 6 0,2 0-31,2 0-45,0 6 1,-4-6-82,4 8 0,-4 8 1,4 4-301,-4 4 440,-2 2 0,-8 0 0,-2-1 0</inkml:trace>
  <inkml:trace contextRef="#ctx0" brushRef="#br0">11003 9793 7569,'-12'0'-1139,"0"0"1240,8 0 1,-2 0 102,12 0 0,-2-2-77,8-4 1,-8 2-119,2-8 0,2 6 0,0-6-2,2-2 1,-6 5-1,2-3 1,-2 0-63,2 2 1,-4-6 14,4 4 0,-2-2 1,0 0 46,2 2 1,2 8 0,-5-4 22,3 0 0,2 6 1,-2-4-28,6 4 0,-2 2 1,2 0 0,2 0 0,2 0 0,2 2 1,0 2-16,-1 2 1,1 6 0,0-4-3,0 2 0,0-4 0,-2 6-17,-4 2 1,4-4-1,-5 2-33,5 2 1,-6 2 0,-4 1-373,-4 1 435,-2 0 0,0 0 0,0 0 0</inkml:trace>
  <inkml:trace contextRef="#ctx0" brushRef="#br0">14308 9739 6438,'-12'0'211,"0"0"-136,8 0 0,-6 2 10,4 4 0,4 4 1,-4 10 26,4 4 1,2-4-1,0 4-52,0-4 0,0-3 1,0 1-1,0 0-47,0 0 1,0 0 15,0 0 1,2 0-88,4 0 1,-4-7 75,4 1 36,-4-8 20,-2 4 0,0-6-3,0 4 0,8-2-38,4 8 0,4-8 1,3 2-1,3-2-15,2 2 0,8-4 1,-2 4-38,3-4 0,11-2 0,4 0 7,3 0 0,-3 0 0,0 0 0,-1-2-4,-1-4 1,3 4 0,-7-4-69,-2 4 1,-3 2 0,-1 0 41,0 0 0,-6-6 0,-2 0 23,-3 2 1,5 2 0,-6 2 24,-2 0 0,-4-2 1,-5-2-3,-1-2 12,-8 0 1,4 4-1,-10-4 19,-4-6 0,-4 2-16,-7-1 1,-1 7 0,2-4 22,4 0 0,-2 4 0,6-6-22,-2 2 0,6 0-15,-2 2 1,4 2 0,4-6-189,4 2 0,4-6-24,8 2 0,0 4 0,-2 0-375,-4 0 582,4 6 0,-7-5 0,9 7 0</inkml:trace>
  <inkml:trace contextRef="#ctx0" brushRef="#br0">9485 8774 7569,'-12'0'-646,"0"0"1,-2 0 830,-2 0 1,6-2-118,4-4 1,6 3-26,6-9 0,-4 6 0,6-4 1,-2 0-15,0 0 1,8 4 0,-4-6-1,2-2-55,0-2 1,0-2 21,6 0 0,-1-1 0,1-3-14,0-2 1,6 0 0,2 6-1,0 0-14,-1 1 1,7-7 0,-2 0 13,4 2 0,1 2 1,1 2 12,0 0 0,1 3 1,3 1-1,2 2 6,-2-2 1,3 4 0,1 0 5,2 2 0,-7 2 1,3 6-5,-4 0 1,3 0 0,-1 0-17,-6 0 1,-1 2 0,-9 2-1,-2 4-21,-2 2 1,-2 2 0,0 6 24,0 0 1,-7-1-1,-1 1 8,-2 0 1,6 0 0,-4 0 0,2-2-38,0-4 1,0 4 0,4-5 19,-4 5 1,4-4 0,-5 0 2,5 2 1,-4-6-1,-2 0 1,0-2 2,0 0 1,-4 0 0,4-4 0,-2 4 0,0-4-21,-2 4 1,-4-2 0,6 0-48,0 2 0,-4 6 79,7-6 0,-7 7 0,4-3 0</inkml:trace>
  <inkml:trace contextRef="#ctx0" brushRef="#br0">11057 8774 7569,'-12'0'-169,"0"0"0,0-2 0,2-4 0,4-5 80,4-5 1,16 4 0,4 2 0,4 0 111,3 0 0,-3 0 0,8-4-41,2 2 0,2 2 0,1-4 15,1 3 0,2 1 1,3-4-1,7 4-11,4 2 0,1-4 1,3 6 13,3 2 0,5-4 1,7 0-7,1-2 0,7 4 0,4-4 0,5 0 2,1 0 0,6-1 1,3-7 2,1 0 0,-49 11 0,1 2 1,3-1-1,-1 0-31,1-1 1,-1 0-1,4-1 1,0 0 0,0 0-1,1 0 1,0 1 0,1 0 54,1 1 0,1 0 1,-3 2-1,1-1 0,0-2 1,1 0-2,0 0 1,1 2 0,1 0 0,-1 0 0,2-2-1,-1 0-3,1 0 0,-1 2 0,1 2 0,-1 0 0,1-3 0,-1 0 0,2 0 0,-1 0 19,3 1 1,-1 0 0,-1-2 0,-1 0 0,2 4 0,-1 0-12,-3 1 1,-1 0-1,-4 1 1,-2 0 0,45 1-30,-2 0 0,-16 6 1,-11 2-1,-7 2-42,-5 4 0,3 2 1,-1 2-13,-2 0 0,-3 0 1,-1 0 38,-1-1 0,5 7 0,-3 0 0,-5-2-40,-4-2 1,-7-2 0,-9 0 24,-6-1 0,-4 1 0,-2-2 13,0-4 1,-7 2 0,-1-6-1,0 0 154,0 0 0,-6 0-211,2-2 0,-2-4 0,0 6-240,2 0 316,0-6 0,-6 5 0,0-7 0</inkml:trace>
  <inkml:trace contextRef="#ctx0" brushRef="#br0">16112 8399 7569,'-24'0'-119,"0"0"-200,2 0 1,8 6 0,4 2 346,2 2 1,4-4 0,8 6 3,2 2 1,8 2-1,-2 2 1,4-1-20,2 1 0,0 0 1,0 0-1,0 0-62,-1 0 1,3 0 0,2 1 5,2 5 1,-2-4 42,-10 4 0,4 4 0,-7 0 0</inkml:trace>
  <inkml:trace contextRef="#ctx0" brushRef="#br0">12593 12241 7569,'0'-10'-759,"0"2"845,0 1 1,2 5-1,4-4 1,6 4 0,4 2-1,1 0-19,1 0 0,8 0 0,4 0 0,4 0 0,3 0-82,5 0 1,-2-2 0,7-2-1,1-2 1,-2 2-57,-5 2 0,3 2 0,-4-2 8,-7-4 0,1 4 1,-10-4-1,-2 4 47,-2 2 1,-3 0 0,-1-2 24,-4-4 9,-4 4 1,-10-6 0,-4 8 0,-6 0 1,-4 0 1,-9 0-1,-3 0-4,0 0 0,-6 0 0,3 0-45,-9 0 1,2 0-1,-3 0 1,3 0-8,2 0 0,0 0 1,1-2 37,-1-4 0,2 2 0,2-6 46,3 2 0,7 0 280,-2 2-305,12 4 1,14-6 0,14 8-46,6 0 1,10 0 0,-1 0 12,9 0 0,-2 0 0,5 0 1,-1 0-82,0 0 1,-1 6 0,-5 0-29,0-2 1,-2 4 0,-5 0-142,-5 2 259,-4-6 0,-2 12 0,0-6 0</inkml:trace>
  <inkml:trace contextRef="#ctx0" brushRef="#br0">6609 12885 6256,'2'-10'35,"4"2"0,6 2 0,4 0 0,2 2 1,-1 2-1,3 0 0,4-2 0,4-2 15,0 2 0,5 2 1,-1 2-1,6 0 1,6 0-59,1 0 0,3-6 0,5 0 0,3 2-38,4 2 1,9 2 0,8 0-26,-1 0 0,5 0 0,3 0 0,1 0-43,-2 0 1,3-2-1,-9-2 64,-2-2 1,3 0-230,-7 6 0,13-8 1,-11-2-1</inkml:trace>
  <inkml:trace contextRef="#ctx0" brushRef="#br0">12825 12867 7569,'18'-2'-116,"0"-2"1,0-2 0,1 2 0,3 2 0,2 2 0,0 0 0,0 0 0,2 0 0,-1 0-60,1 0 0,4 0 1,-6 0-1,0 0 179,1 0 0,-5 0 0,6 0-3,0 0 1,-6 0 0,5 0 0,-1 0-2,0 0 1,0 0 0,-6 0-12,0 0 1,-6 0-19,-1 0 1,-7-2 28,2-4 0,-12 4 0,-5-4 0,-13 4 0,-4 2 0</inkml:trace>
  <inkml:trace contextRef="#ctx0" brushRef="#br0">13182 12831 7569,'-41'6'-753,"1"0"498,6-2 1,0-2-1,9-2 420,-3 0 1,6 0-168,-2 0 0,14 0-66,10 0 0,10 0 0,14 0 45,6 0 1,4 0 0,3 0 22,5 0 0,-4 0 0,5 0 0</inkml:trace>
  <inkml:trace contextRef="#ctx0" brushRef="#br0">4037 13492 7569,'-8'0'-328,"8"0"0,10 0 0,6-2 0,2-2 252,-1-2 0,1 0 1,2 6-1,4-2 108,6-4 0,-2 4 1,1-5-1,3-1 1,2 6 0,2-4 0,-1 4 8,1 2 1,2-6 0,1 0-24,3 2 0,6 2 1,-5 2-22,3 0 1,2 0 0,5 0 0,3 0-4,3 0 0,5 0 0,7 0-4,1 0 0,3 0 0,1 0 15,-1 0 1,-6 0 0,9 0 0,-5 0-3,-1 0 0,-1 0 0,1 0-25,-1 0 1,1 0-1,-3 0-1,-4 0 0,-1 0 0,-6 0 0,-1 0-56,-5 0 1,-1 0 0,-11 0 78,-6 0 0,9-8 0,-5-2 0</inkml:trace>
  <inkml:trace contextRef="#ctx0" brushRef="#br0">14718 14082 6402,'12'0'28,"0"0"0,2 0 1,2 0-1,4 0 1,2 0-1,3 0 1,1 0-1,2 0 0,0-2 78,4-4 0,1 4 1,5-6-1,2 2-12,1 0 0,9-6 0,-2 6-21,3 2 0,3-4 1,-1 2-1,3 2-7,4 3 0,3 1 1,9 0-76,-1 0 0,0 0 0,3 0 1,1 0-51,3 0 1,5 0 0,-6 0 27,-1 0 0,3 0 1,-1 0 5,-3 0 0,4 0 1,-1 0-1,-1 0 16,3 0 0,-7 0 0,3 0 15,-9 0 1,0 0 0,-5 0-1,1 0 0,-5 0 0,2 0 1,-7 0-6,-5 0 1,-5 0 0,-7 0-12,0 0 1,-8 1 0,-4 3-72,-5 2 0,-1 0 21,0-6 1,-6 0 0,-2 2-156,-2 4 20,-2-4 0,-6 8 195,0-4 0,0-4 0,0 6 0</inkml:trace>
  <inkml:trace contextRef="#ctx0" brushRef="#br0">5466 14100 7569,'-10'0'-1786,"-6"0"1782,14 0-11,-6 8 1,2-4 12,0 8 1,-2-8-1,4 4 5,-2 0 8,0-6-9,6 5 0,2-7 21,4 0 1,-2 0 67,8 0 0,-6-2-20,6-3 1,-6 3 10,6-4 1,0 4-87,6 2 1,0 0-1,1 0 1,3 0 3,2 0 0,8 0 1,-2 0-34,3 0 0,5 0 1,2-2 10,1-4 0,7 4 0,-4-4 0,-1 4-239,1 2 261,6 0 0,-5-8 0,9-2 0</inkml:trace>
  <inkml:trace contextRef="#ctx0" brushRef="#br0">7627 14082 5780,'-12'0'295,"0"0"68,-2 0-353,6 0 0,7-2 0,8-2-30,3-2 0,2 0 0,6 6 14,0 0 1,6 0-1,2 0 1,1 0-10,5 0 1,-4 0 0,2 0 22,1 0 1,5-2-1,4-2 1,4-2 14,1 2 0,1 2 1,5 2-3,3 0 0,-4 0 0,9 0 2,-3 0 0,-3 0 1,1 0-13,0 0 1,5 0 0,3 0-1,-1-2 27,1-4 1,3 4-1,-3-6-3,1 0 0,1 4 1,3-5 34,-1 1 1,-9-6-1,3 4 1,-7 0-10,-5 4 1,-4-2 0,-9 2-44,1 2 1,0-4 0,0 2-17,-1 2 0,-1 2 1,-2 2-1,-4 0-52,-3 0 1,5 0-1,-6 0 17,-2 0 1,-2 0-1,-3 0-66,1 0 1,-6 0 4,0 0 41,-8 0 30,4 0 1,-16 0 0,-4 0 0,-4 0-19,-2 0 1,-1 0 0,-3 0 17,-2 0 0,-2 0 1,4 0 18,-1 0 0,-7 2 0,4 2 0,-2 2-11,-4-2 1,1-2 0,-1-2 2,2 0 0,-6 6 0,-5 0 13,1-2 0,0 0 0,1 0 0,-5 2 5,-2-2 1,1 0-1,-5 0-5,2 2 1,1 0-1,-7-6 4,1 0 1,-1 6 0,0 0 0,-1-2-2,-5-2 1,5 3 0,-7 1-17,1-2 0,-3 4 1,-5-2 2,3-2 0,5 0 0,5 0 1,1 2 2,1-2 1,-2-2 0,15-2 1,1 0 0,2 0 0,3 0 3,-1 0 0,8 0 0,4 0 7,4 0-4,11 0 0,3 0 1,12 0-36,5 0 0,7 0 0,6 0 0,4 0-58,0 0 0,5 0 1,-1 0 8,8 0 1,-2 0 81,3 0 0,5 8 0,0 2 0</inkml:trace>
  <inkml:trace contextRef="#ctx0" brushRef="#br0">7609 14743 7569,'-18'0'-137,"7"0"0,1-2 0,4-2 0,8-2-74,8 2 1,5 2 0,5 2 237,4 0 1,-4 0 0,4 0 0,-2 0 15,1 0 1,5-2 0,8-2 0,0-2 0,-1 0 0,3 6 1,4-2 1,5-3 1,5 3 0,4-4-53,3 4 0,-3-4 1,3 0-1,-1 2 14,1 2 1,-9 0 0,3-2-35,-1-2 0,-2 0 0,-3 6-22,-5 0 0,-4 0 0,-5 0-14,-3 0 1,-4 0 0,-8 0 0,-2 2-141,-4 4 176,-4-4 0,-18 8 0,-8-6 21,-10 2 0,-6 2 0,-3-4 1,-5 2-10,-6-3 0,-3 5 0,-3-2 37,1-2 1,-7-2 0,0-2-14,3 0 0,3 6 0,5 0 0,3-2-5,2-2 1,3-2 0,7 2-128,4 4 1,4-4-36,9 4 157,7-4 0,2-2 0,8 0 0</inkml:trace>
  <inkml:trace contextRef="#ctx0" brushRef="#br0">10360 14743 6294,'12'0'-105,"0"0"0,2-2 0,2-2 108,2-2 0,-1 0 1,1 6 35,0 0 0,0 0-31,0 0 1,0 0 0,0 0-11,-1 0 0,-5 0 0,0 0-91,2 0 61,-6 0 1,-2 0 26,-12 0 0,-10 2 1,-8 2 17,3 2 0,-1 0 0,-2-6 30,-6 0 1,4 6 0,1 0 0,1-2-3,0-2 0,6-2 16,6 0-72,0 8 0,4-6 1,8 4 15,10-4 1,12-2-1,4 0-26,2 0 0,1 0 1,5 0-49,-4 0 1,4 0 0,-5 0 72,5 0 0,2 0 0,0 0 0</inkml:trace>
  <inkml:trace contextRef="#ctx0" brushRef="#br0">6663 15404 7201,'-12'0'-249,"0"0"296,8 0 1,4 0-1,12 0-11,4 0 1,3 0 0,5 0-1,6-2 10,4-4 1,1 4 0,3-3-71,4 3 1,4-4-1,7-2 1,1 0 56,-1 0 0,3-6 1,1 4 26,3 0 1,7 0 0,-3 4-45,-1-6 1,-1 4-1,-8 2 1,-1 2-11,1-2 0,-7 4 0,-1-4 2,-2 4 1,-3 2-1,-5 0-17,0 0 0,-6 0 0,-3 0-18,-1 0 1,-2 0 0,-6 0 12,0 0-2,0 0 1,-7 0-71,1 0 15,-8 0 1,2 0-1,-12 0 0,2-6 1,-8 1-38,-1 1 1,-3 2-1,-4 2 1,-2 0 40,-2 0 0,-8-2 0,3-2 119,-5-2 0,-8 0 1,1 6-33,1 0 1,-4 0 0,3 0 0,-1 0 6,-2 0 1,5 2 0,-7 2-19,2 2 0,-3 2 0,5-4-28,2 1 0,-3 7 1,1-4-1,2 0-11,2 0 1,9 4 0,1-4 25,2 2 1,2-6 0,8 4-19,4 0 1,-1-4-130,7 8 110,0-8 0,14 4 1,4-8 34,3 0 1,11 0 0,4 0-5,4 0 1,1 0-1,3 0 1,4 0-35,5 0 1,5 0 43,2 0 0,-1 0 0,1 0 0</inkml:trace>
  <inkml:trace contextRef="#ctx0" brushRef="#br0">4787 15476 7569,'-10'-8'-380,"2"4"1,10-6 411,4 2 0,6 2 1,10 6-1,4 0 2,1 0 0,-3 0 0,6 0 1,2-2-43,2-4 0,1 4 0,1-4-12,0 4 1,-1-4-1,1 0 1,-2 2-136,-4 2 1,-5 2 28,-7 0 100,0 0 0,-10 0 0,-8 0 0,-10 0 8,-6 0 1,-4 2-1,-3 2 25,-7 2 1,-4 0-1,-2-4 1,3 2 13,3 2 0,-2 0 0,6-6-10,-1 0 0,11 0 0,-2 0-220,2 0 209,8 0 0,-8 8 0,6 2 0</inkml:trace>
  <inkml:trace contextRef="#ctx0" brushRef="#br0">10896 9739 7569,'0'-11'-563,"0"-1"605,0 8 0,2-4-13,4 8 0,-4 2 0,6 2-19,0 2 1,-6 2 0,4-2 0,-2 3-6,2 1 0,-4 6 0,4-4 0,-4 4-19,-2 2 1,0 0 0,0 0-4,0 0 0,-2 5 0,-2 1 22,-2-2 0,-2-4 0,4-4 3,-2-2-15,0-8-3,6 12 8,0-14 1,8 6-1,4-8-1,4 0 1,1 0-1,1 0-1,0 0 1,2 0 0,2 0 1,2 0 1,1 0 0,-3 0 0,4 0-1,2 0 0,-4 5 0,3 1-14,-1-2 0,6-2 0,-2-2 1,3 0 5,3 0 1,-2 0 0,-2 0-30,-3 0 0,-5 0 1,4 0 14,-2 0 1,-2 0-14,-6 0 0,-3 2 0,-1 2 173,-2 2 103,-8 0-190,4-6-25,-8 0-34,0 0 0,0-8-27,0-4 1,0 2-1,0-1-12,0-3 1,0-8 0,0-2 38,0 2 1,0 0 0,0 0 0,0-1 30,0 1 0,0 2 0,0 2-15,0 0 0,-2 0 1,-2 0-10,-2 1 0,0 5-304,6 0 307,0 8 0,-8 4 0,-2 10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7020 6040 7569,'-28'0'-80,"2"-2"1,2-2 0,1-4 0,1 0 0,4-2 0,4 3 240,2-1 0,10 2 0,4 6 0,14 0-181,12 0 1,13 0 0,7 0-1,6 0 94,5 0 1,13-2-1,15-2 1,10-4-29,-44 3 1,1 0-1,5 0 1,0 0-1,-2-2 1,1 0-1,-1 2 1,1 0-93,-1 1 0,1 0 0,-2 1 0,-1 0 0,46 3 72,-6 0 1,-3 0-1,-7 0 1,-6 0-128,-7 0 0,-14 0 1,-5 0-75,-9 0 1,-14 0 56,-7 0 0,-15 0 0,-16 2 93,-19 4 1,-25-2-1,-19 6 1,-11-2 0,-9 6 0,-8-4 39,45-5 0,0 0 0,0 2 0,-1 0 0,3-3 0,1 0 0,0 0 0,1-1-68,-2 1 0,1 0 0,-2 3 1,0-2-1,1-1 0,-1-2 42,2 0 1,1 0 0,-33 6 0,13-2 83,7-2 1,7-2 0,12-2 0,11 2-265,5 4 129,12-4 1,18 6 0,18-8-26,14 0 0,17 0 0,19 0 0,9 0-55,10 0 142,5 8 0,-1 0 0,0 4 0,1-6 0,5-4 0,-48-2 0,1 0 0</inkml:trace>
  <inkml:trace contextRef="#ctx0" brushRef="#br0">5627 9489 7569,'-18'0'-146,"0"0"0,0 0 0,0 0 0,0 0 0,0 0 0,1 0 18,-1 0 0,0 0 0,0-2 268,0-4 0,2 2-28,4-8 1,4 6 0,10-3-75,4 1 1,6-6 0,12 4-51,6 0 0,4-6 0,3 4-27,5-4 1,-2-2 0,5 0 0,1 1-40,0-1 0,-1 0 0,5-2 60,-3-4 1,7 4-1,6-4-12,-3 5 0,7 7 0,1 0 0,5 0 27,1 2 1,8-4 0,5 6 8,3-2 0,10 4 0,-45 1 0,0-2 33,3 0 0,1 0 0,-3 2 0,1 0 0,1 0 1,-1 1-1,-3-1 0,-1 2 40,48-1 0,3 2 1,-6 2-50,-2 0 1,-9 0-1,-7 0-13,-4 0 1,-1 6 0,-3 2-1,-3-1-13,-7 1 1,-3 0 0,-2-4-30,-1 2 0,-5 2 0,-3-4 3,-1 2 0,-2 2 0,-8-4 0,-5 4-7,-5 2 1,-4 2 0,-2 6-92,0 0 0,-8 1 0,-2 5-225,0 6 345,-7-4 0,15 8 0,-6-7 0</inkml:trace>
  <inkml:trace contextRef="#ctx0" brushRef="#br0">8824 9471 7118,'-16'-2'-191,"2"-2"1,4-4 0,2-1-1,4-5 397,2-2 1,2 4-1,0 0-74,0-2 0,0-2 1,2-2-76,4 0 1,2 1 0,6-1-48,-2 0 0,0 2 0,4 2-8,-4 2 0,4 0 0,-5-6 1,5 0-58,2 1 1,8-1 0,4 0-21,4 0 0,1 2 0,1 2 0,2 2-8,3-2 1,7-2-1,10 1 65,1 3 1,9-4 0,-1 4 36,8-4 1,7 0 0,7 2 0,0 2 81,1-2 1,1 4-1,2-1-146,3-3 1,-46 8 0,1 2 0,46-6 95,2 2 0,-5 2 0,1 6 1,-6 2-35,-5 4 1,-5 2 0,-10 6-30,-3-2 1,3 0 0,-5 5-44,-1 1 0,5 0 0,-9 0 0,-1 0 15,-2 0 0,-5 0 1,-3-1 3,-7 1 1,-3 0 0,-2 0 0,0 0 1,-7-6 0,-1 0 0,-2 0-34,-4-2 1,4 4-1,-3-7 57,-1 3 0,-8-4 11,-2 6 0,0 0 0,6 6 0</inkml:trace>
  <inkml:trace contextRef="#ctx0" brushRef="#br0">12271 9525 7569,'-10'-8'-652,"4"-4"843,4-4 0,2 4-186,0 0 0,8 1 0,4-5 0,4 2-27,2 2 1,6 0 0,2-4 0,1 2-41,5 2 0,10 0 0,7-6 47,9 1 1,6-7 0,9-2-1,6 0 30,11 0 1,-42 11 0,1 1 0,5 0 0,1 2 25,1-2 0,1 0 1,0 3-1,1 0 0,4-2 1,-1 0-74,2 0 0,-1 0 1,-1 3-1,-1 1 0,6-3 1,-1 2-1,-1 1 1,-1 2 74,0 1 1,0 0 0,0 1 0,1 0 0,1-1 0,1 0-10,2 2 0,0 2 1,0 1-1,-1 0 0,1 1 1,-1 0-1,1 0 0,-1 0-6,1 0 1,-1 0-1,-2 0 1,-1 0-1,2 0 1,-1 0-44,-1 0 1,-1 0 0,-5 3 0,-1 0 0,-2 1 0,0 0-77,-3 1 0,-1 0 0,42 5 0,2 4 1,-5-4-21,-7-2 0,-6 0 1,-9-4 98,-3 2 1,-7 1-1,1-3 3,-3 2 0,-8 8 0,-3-4 0,-1 2-3,-4 0 1,-3 0 0,-1 6-212,0 0 0,-6 2 223,-1 3 0,-3-7 0,2 8 0,-8 0 0,-4-4 0,-4-4 0</inkml:trace>
  <inkml:trace contextRef="#ctx0" brushRef="#br0">19898 10186 7569,'-9'2'-354,"1"4"0,2 6 1,-2 2 329,-2-2 0,-4 2 1,-8-6-1,-4 4 98,-2 7 1,-1-1 0,-9 8 0,-2-2-41,-1 0 0,-7 8 1,4-3-40,-1 5 0,3-4 0,-4 0 0,1 1-8,-1 3 0,0 0 1,-3-2 11,1-2 0,-1-3 0,-9 5 0,-4-4 25,-1-2 1,3-2 0,-5-7-3,-3 1 1,-1-2 0,-2-2 3,-1-2 1,-1-8 0,-3 2 0,-1-4 18,1-2 0,-3-2 0,0-4 6,-3-6 1,7-8 0,-3-2 17,5 1 1,2 5-1,-1-8 1,3 4-20,3 2 1,3-2 0,7-2-67,2-1 0,-1-1 0,15 6-44,6 0 0,1-2 0,9-2 0,2-2-93,2 3 1,8-1-1,2 0 23,2-2 0,3 0 0,5 6-84,0 1 0,0 5 214,0 0 0,7 8 0,3-4 0</inkml:trace>
  <inkml:trace contextRef="#ctx0" brushRef="#br0">16415 10258 7569,'16'-2'-346,"-2"-2"1,-2-2 249,2 2 1,-6 10 0,-4 6 0,-8 4 218,-8 1 1,-12 1 0,-6 2-66,-3 4 0,-9-4 0,-4 6 0,-3-3-16,-7 1 1,-1 6-1,1-4 1,-4 2 15,-5 3 1,-5-3 0,-3 0-24,-4-2 1,1 4 0,-5-5-5,1 3 0,-5-6 0,2 2 0,-5-4-12,-1-2 0,-8 0 0,47-9 1,-1-1-62,-2 2 0,0-2 1,-3 1-1,-1-2 1,-1 0-1,-1-2 1,-1-1-1,-1-2 64,-2-1 1,-1 0 0,2-1 0,-1 0 0,1 0 0,-1 0-7,-3 0 0,-1 0 1,-6-1-1,-1 0 1,-3-1-1,-1 0-100,-1 0 1,0-2 0,0-3 0,1 0 0,-1 2 0,-1 0 0,-1-1-1,-1 0 43,1 1 1,0-2 0,-1 1-1,1-1 1,2-4 0,1 0 18,4-1 0,-1 0 1,-2 0-1,-1 0 1,7 2-1,2 0 10,-1-2 1,1 0-1,1 3 1,3-1 0,4-3-1,1 0 1,1 1-1,0 0-22,1 0 1,1 0-1,4 0 1,1 0 0,-43-8-33,4-3 0,11 3 1,11-4 23,13 4 1,7 2 0,13 2 0,8 2-107,6 2 1,12 6 10,4-5 0,18 7 218,6-2 0,12-4 0,-2 0 1</inkml:trace>
  <inkml:trace contextRef="#ctx0" brushRef="#br0">11753 10419 6460,'0'11'11,"-2"-1"1,-4-2 0,-4-2 0,-1 0-1,-1 0 1,-4-2 0,-4-2 88,-4-2 1,-2 6 0,4 2-63,-1 2 1,-9-6 0,2 4 0,-4-2-6,-1 0 0,-1 8 0,-2-2-4,-3 3 0,3-3 0,-6 0 0,2 2 14,1 2 0,-3-4 0,4 0-6,-1 2 0,-3-6 0,4 0 17,-1 0 1,-5-6 0,2 4 0,-5-4 51,-1-2 0,-5 6 0,-5-1-12,3-1 0,-5-2 0,0-2 15,-1 0 1,-3 2-1,-5 2 1,0 2-52,-1-2 1,1 4 0,-3-2-78,-3-2 0,-3-2 0,-5-2 41,2 0 1,5 0 0,-7-2 0,-4-4-53,-5-6 1,40 5-1,-1-2 1,2 0 0,-1-1-38,-1-2 0,1 0 1,1-1-1,1-2 1,0-2-1,1-2 97,-1 1 1,0 0-1,1 1 1,1-1 0,-39-18-1,1 0-58,5 1 0,0 1 0,9 4-46,5 6 1,7 4 0,1 4-100,5 5 0,1 3 0,15 8 0,6 0-469,8 0 642,7 0 0,9-6 0,0 0 0,0 2 0,-2 2 0,0 2 0</inkml:trace>
  <inkml:trace contextRef="#ctx0" brushRef="#br0">8199 16637 7569,'-18'0'4,"0"0"0,0 0 413,0 0-227,8 0 0,4 0-169,12 0 0,4 0 0,10 0 29,4 0 0,6 0 0,11 0 0,7 0 7,4 0 1,5 0 0,7-2-31,7-3 0,14 1 1,5-8-6,9-2 0,-44 8 1,1 2-1,1-1 0,-1 0 1,2 0-1,-1 0-106,4 0 0,-1 0 0,1 2 0,0 0 0,6-2 0,2 0 78,1 1 0,-1 0 1,2 1-1,-1 0 1,2 3-1,-1 0 5,1 1 1,-1-2-1,2-1 1,-1-2-1,0 1 1,1 0-1,-1 1 1,1 0 10,-3 1 0,1 0 1,-2 1-1,1 0 0,2 0 1,0 0 42,3 1 1,-1-2 0,-4 1 0,-1-2-1,2 1 1,-1-2-13,-2 1 0,-1-2 0,-1 1 0,-1 1 1,-2 1-1,-1 2 0,1-1 0,-1 0-30,1 0 1,-1 0 0,-6 0 0,-1 0 0,-2 0 0,0 0-116,46 0 0,-6 0 1,-10 0-1,-5 0-3,-5 0 1,-17 0 0,-9 0 41,-7 0 0,-12 0-50,-4 0 363,-4 0 1,-12 0 0,-8 0-30,-10 0 1,0 0-1,-2-2-63,-2-4 0,-2 4 0,-2-4-414,0 4 0,6 2-385,0 0 1,1 0 296,-7 0 1,8 2 0,2 2 0,2 4-730,0 1 1075,0-5 0,-2 12 0,-2-6 0</inkml:trace>
  <inkml:trace contextRef="#ctx0" brushRef="#br0">12682 16495 7569,'2'-16'-146,"4"4"1,6 6-1,4 4 170,2 2 1,-8 8 0,-4 4-1,-4 4 139,-2 1 1,0 9 0,0 4-65,0 4 1,0 7 0,0 3-1,0 2 0,0 3 0,2 9 0,2 0 0,1-3-33,-1 1 1,6-9-1,2 9-123,4-6 1,2-9-1,0 5 1,0-2-137,0-5 0,1-1 1,1-4-75,-2-4 0,4-4 0,-12-9 267,0 1 0,6 0 0,-6 0 0</inkml:trace>
  <inkml:trace contextRef="#ctx0" brushRef="#br0">8217 16655 7569,'0'-18'-66,"2"7"1,4 1 0,3 0-1,3 2 1,0 2 240,2 8 0,-6 0 0,-2 12 0,-4 4-5,-2 3 1,0 11-1,0-2-65,0 4 1,0 3-1,0 3 1,-2 2-56,-4-2 1,4-1 0,-4 1 0,4 2-49,2-3 0,0-7 0,0-2-89,0 2 1,0-1-1,0 1 53,0-2 1,0-2 0,0 4 0,0-5 8,0-1 0,0 4 0,2-4-11,4 2 0,-4-7 0,4 3 0,-4-4 1,4-2-1,2-2 1,0-2-58,0-2 0,6-8 0,-2 4 30,3 0 0,3-6 1,0 4 37,0-5 1,2-2 0,4-3-1,7-2 4,9 2 1,0 2 0,8 2 36,1 0 1,13 0-1,7 0 60,7 0 1,15 6-1,0 0 1,6-2 111,-46-3 1,2-1 0,3 1-1,1-2 1,2 1 0,1 0-158,1 0 0,1 0 1,5 0-1,1 0 0,2 0 1,1 0 39,1 0 1,3 0 0,6 4-1,0 0 1,0 1 0,-1 0 0,1 1-1,1-2-80,0-1 0,-1 0 1,-7 1-1,0 0 0,0-1 1,-1 0-6,1-1 1,-1 0-1,0 0 1,-1 0 0,-3 0-1,-1 0 3,-2 1 0,-1 0 1,-5 0-1,-1 0 1,-1-3-1,-1 0 1,-1 1-1,-1 0-28,-1 2 1,-1 0 0,47 1 0,-21 6-93,-7-2 1,-9 4 0,-3-4-219,-13 2 0,-9-5 0,-8 5 0,-6 0 349,-5 0 0,3 0 0,-4 6 0,-4-2 0,2 0 0,4-2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6895 8274 6078,'0'-10'0,"0"2"0,0 8 0</inkml:trace>
  <inkml:trace contextRef="#ctx0" brushRef="#br0">6948 8256 6169,'0'-12'-47,"0"0"1,-2 6 112,-4-6 1,2 7 43,-7-7-70,7 8 1,-4-6-35,8 4 0,8 4 1,4-4-1,3 4-3,3 2 1,6 0-1,2 0-13,2 0 1,7 0 0,9 0 4,2 0 1,1 6 0,9 2-1,3 0-1,7 0 1,5-2 0,7-6 2,5 0 0,4 0 1,3 0-1,-1 0 1,12 0 0,-48 0-1,-1 0 1,1 0 0,0 0-6,-1 0 1,1 0 0,1-3-1,-1 0 1,42-3-15,-1 2 0,3 2 0,-2 2 12,-2 0 0,-3 0 0,-7-2 0,-8-2 11,-7-2 0,-7 0 0,-9 6 14,-4 0 1,3-2 0,-5-2 24,0-2 1,-1-2 0,-5 4 0,4-2-5,1 2 0,-5 2 1,2 2-46,-5 0 1,-7 0 0,-2 0 0,-2 0-14,-4 0 0,-3-6 13,-1 0 0,-6 0 7,0 6 0,-6 0 8,6 0 0,-6-6 12,6 0-5,-8 0-45,12 6-13,-6 0 74,-1 0 82,-1 0-94,-8 0 9,0 0 1,0 8-15,0 4 1,0 4 0,0 2 0,0 2-10,0 4 1,0-4 0,0 5-12,0 1 0,0-4 0,0 6 2,0-2 0,0 3 0,0-3 0,0 0 0,0 0 0,0 0 1,0-5 2,0 3 0,-2 6 0,-2-6-12,-2-2 0,1-2 1,5-1-1,0 3-69,0 2 0,0 0 84,0-6 0,-8 0 0,-2 0 0</inkml:trace>
  <inkml:trace contextRef="#ctx0" brushRef="#br0">6788 7988 7569,'-10'-8'-423,"4"0"360,4 4 0,2 6 0,0 16 0,0 2 74,0 4 1,0 2-1,0 5 8,0-1 0,-6 0 1,0 6-1,2-1-25,2 1 0,-4 0 0,0 2 1,2 1-5,2 3 1,2 8 0,0-5 0,0 3 3,0 0 0,0-9 0,0 3-17,0-4 0,0-8 1,0-3 16,0-1 0,0-2 0,0-6 1,0 0-21,0 0 0,0 0 3,0-1 1,2-7 29,4-4 0,-2-4 71,8-2 0,0 0-64,6 0 1,-1-6 0,1 0 0,2 2 7,4 2 1,6 2-1,9 0-15,3 0 0,10 2 0,1 2-15,11 2 1,11 6 0,7-6-1,3 0 28,6 2 0,9-6 0,-3 4-6,2-4 0,-2-2 1,-45 1-1,-1 0-34,1 2 0,0 0 0,6-2 1,1 0-1,-4 2 0,1 0 0,1-1 1,-1 0 28,-2 1 1,-1 0 0,0-2 0,-1 0 0,44 7-17,-3 0 1,-2 0 0,-3 6-13,-5-3 0,-6-1 0,-11 2 0,-7-6 10,-3-4 1,-8-2-1,-3 0 142,-1 0 0,-8 0 1,-7-2-6,3-4 0,-6 4 1,0-4-163,0 4 0,-7 2 0,5 0 0,-4 0-105,-2 0 0,-6 0-43,0 0 1,-10 0 79,-2 0 0,-8 0 0,-10 0 0,-2 2 102,-4 4 0,-4 4 0,-7 8 0</inkml:trace>
  <inkml:trace contextRef="#ctx0" brushRef="#br0">11057 8149 6112,'0'-12'73,"2"2"0,4 2 0,6 4 0,3 0 0,3 0-4,0-2 1,0-6 0,2 6 0,2 0-52,1-1 0,9 5 0,-2-6 1,4 2-12,1 0 1,3 0 0,4 6 0,5 0 12,5 0 1,2 0 0,1 0 2,5 0 0,9-6 0,11 0 1,-1 0 10,0-2 1,5 6-1,-7-4-24,-1 4 0,-3 2 0,-2 0 1,1 0-7,-1 0 1,1-6-1,-1 0 21,1 2 1,-3 2 0,-1 2 21,-3 0 0,1 0 0,3 0-12,-3 0 1,1 0 0,-7 0 0,-1 0-9,3 0 0,-7 2 1,7 2-41,-1 2 1,-5 2 0,3-4 3,-3 2 1,-8 0-1,-1-6 1,1 0-15,-2 0 1,3 0 0,-7 0 46,-2 0 0,-1-2 0,1-2-15,2-2 1,-1-2 0,-5 4 0,-2-2-4,-4 2 0,1 0 0,-7 0 1,-2-2 1,4 0 0,-2 6-4,-3 0 1,-1 0 0,-2 0-24,0 0 0,0 0 1,0 0-43,0 0 1,-1 0 0,1 0-84,0 0 0,-6 0-129,0 0 0,-8 8-247,2 4 520,-12-4 0,-20 16 0,-12-4 0</inkml:trace>
  <inkml:trace contextRef="#ctx0" brushRef="#br0">11003 8131 7569,'2'-10'-129,"2"2"1,2 0 0,0-2 0,0-2 0,0 1 344,-2-3 1,0 6-153,2 2 0,-4 6 0,4 6-85,-4 6 0,-2 5 0,0 5 0,0 4-7,0 2 1,0 2-1,0 5 1,0 1-21,0 0 1,0 6 0,0 1 53,0 3 0,0 2 1,0 5 4,0 1 1,0 1-1,0 3 1,0 2 8,0-3 1,0 3 0,0-3-8,0 1 0,0-6 1,-2 5 3,-4-7 0,4 1 0,-6-5 0,2 2 14,0-1 0,0-1 0,4 2 2,-4-7 1,4-3-1,-4-2-14,4 0 0,2-1 0,0-1 0,0-4 1,0-6 0,0 2 0,0-3-15,0-1 0,6-8 0,0-2 8,-2 2 47,-2-6 20,6 0-108,-6-8-77,6 0-100,-8 0 149,0 0 0,8 0-35,4 0 0,-2 6 1,1 0-301,3-2 391,-6-2 0,8 6 0,-6 2 0</inkml:trace>
  <inkml:trace contextRef="#ctx0" brushRef="#br0">11003 9936 7569,'10'-8'-45,"6"6"0,-2-6 0,6 2 0,5-2 0,5 0 0,8-2 0,8 2 0,7-1 0,7-1 100,5-4 1,5 4 0,5-2 0,6 0 4,9 2 1,-40 3-1,1 0 1,0 3-1,1 0 1,2 0-1,-1 0-17,1 1 0,0-2 0,5-2 0,1 0 0,-5 2 0,1 0 0,2 0 0,1-1-67,0-1 0,1 2 0,-2 2 0,1 2 0,1-3 0,1 0 0,-1 1 1,-1 0 27,2 0 0,-1 0 0,1-1 0,-1 0 0,1 2 0,-1 0 0,-1-1 0,-1 0-31,0 1 1,0 0-1,-2 0 1,-1 0 0,-4 0-1,-1 0 21,45-4 1,-4 0-1,-3 6 45,-5 0 0,3 0 1,-9 0-1,-2 0 31,-1 0 1,-5 0 0,-3 0-57,-7 0 1,-11 0 0,-6 0-42,-5 0 1,-9 0 0,-4 0-153,-4 0-54,-10 0 71,-2 0 1,-10 0-1,-4 0-55,-6 0 1,-10 0 0,-2 0 216,2 0 0,-6 0 0,1 0 0</inkml:trace>
  <inkml:trace contextRef="#ctx0" brushRef="#br0">14236 8024 7569,'10'2'33,"-4"6"1,-2 8 0,0 8 0,2 5 0,-2 9 0,-2 8 0,-2 7 0,0 5 38,0 1 1,0 17 0,-2-1 0,-4 7-148,-6 1 1,2 1 0,-2 3 15,-2-4 1,0 5 0,2-9 0,5-1-2,-1-7 0,4-5 0,-6-1 0,2-5 21,4-5 0,-4-3 0,0-2-30,-2-3 1,4-5 0,-4 6-50,2 1 0,-4-5 0,4-2 1,-2-5 117,-3-1 0,-3 8 0,-2 1 0</inkml:trace>
  <inkml:trace contextRef="#ctx0" brushRef="#br0">15201 7327 7569,'-2'-10'-672,"-2"2"0,-2 0 760,2-4-50,2 4-29,2 0 0,6 16 0,2 2 0,0 2-25,0 0 1,0 0-1,-4 8 10,1 4 0,1-3 1,-6 9-1,0 2 0,0 2 0,0 1 1,0 1 3,0 0 0,0 8 0,0 1 0,0 3 0,0 0 1,2-3-1,2 5 22,2-2 0,2-1 1,-4 5-11,2-4 1,0 1 0,-4-5 0,2 0-10,2-1 0,0 1 1,-6-4-1,0 1 0,-6-5 0,0-8 13,2-2 0,0 3 0,0-5 0,-2-2-10,2-2 0,2-2 0,2 0-9,0 0 1,8-6 0,2-1-17,0 3 0,6 0 1,-4 0 20,4-2 0,2 0 0,-1 6 0</inkml:trace>
  <inkml:trace contextRef="#ctx0" brushRef="#br0">15219 7220 7569,'8'-16'-105,"3"4"0,5 4 0,2 2 0,0 0 0,0 2 0,0 2 0,0 0 1,1-2-1,3-2 38,2 2 1,2 2 0,-4 2 0,4 2 85,1 4 0,3-2 0,6 6 0,2 0-33,3 0 1,5-4 0,5 6 14,-3 2 1,10-4 0,-3 0 0,5-3-27,1-3 0,7 4 0,-3-2 4,5-2 1,3-2 0,3-4 12,1-4 0,0 2 1,-3-6-1,-1 1 8,-1-1 0,3 6 1,-9-2 4,3 4 1,1-4 0,-3 0-4,-2 2 1,-5 2 0,4 2 0,-3-2 0,-3-4 1,3 4-1,-1-6-2,-3 0 0,-3 6 1,-5-4 9,-1 4 1,-6 0-1,3-2 1,1-2-2,0 2 1,-7 2 0,3 2-19,-4 0 0,-4 0 0,-3 0-14,-1 0 0,-8 0 0,2 0 10,-4 0 0,-3 0 0,1 0-1,0 0 23,0 0 0,0 0 17,0 0 1,-6 0 0,0 0-13,1 0 0,-3 0 1,2 0-8,2 0 0,-4 0-11,2 0 0,-6 0 21,6 0 111,-8 0 1,4-2 15,-8-4-113,0 4-42,0-14 1,2 14-121,4-4 88,-4 4 1,8 4-1,-6 4 1,4 6 22,1 4 0,-5 2 0,4 2 8,0 4 1,-6-2-1,6 7 7,0 3 1,-6 2-1,4 4 14,-4 3 1,0-1-1,2 8 1,2 1-4,-2 3 1,-2 2 0,-2-1-6,0 1 0,0 1 1,0 3-3,0 2 0,0-1 0,0-7 0,0-5 1,0 3 0,0-8 0,0-3-1,0-1 1,0-8-1,0-2 0,0-2 0,0-3 0,0-3-33,0 4 1,0-8-17,0 8 0,6-8 1,0 8-1,0-7-306,2-5 355,-6 4 0,14-6 0,-6 8 0</inkml:trace>
  <inkml:trace contextRef="#ctx0" brushRef="#br0">19470 7309 7569,'-10'-2'-231,"2"-2"1,2-4 166,0-2 1,2 6 0,10-2-1,6 4 94,4 2 0,4 0 0,3 0 0,7 0 19,4 0 0,10 0 0,5 0 0,9 0-10,7 0 0,11 0 1,3-2-28,2-4 0,9 4 1,7-6-1,-47 5 1,1 0 0,4 1 0,-1-1 0,1-3 1,0 0-1,4 1 0,1 2-92,0-2 0,1 0 1,-1 0-1,1 0 0,0-2 1,1 0 85,0 0 0,1 2 0,-4 2 0,1 0 0,3-2 0,-1 0 0,-4 1 0,-1 0 22,-2 2 0,-1 0 0,45 0 0,-3 2-83,-5 0 0,-4 0 0,-3 2 75,-7 4 0,-9-4 0,-5 4 0,1-2-6,-1 2 1,-7-4 0,-1 4-19,-5-4 0,-10-2 0,1 0-9,-3 0 0,-4 0 0,-5 0 0,-5 0 0,-4 0 0,-2-6 454,0 0-494,-8-8 0,-2 4 46,-8-8 1,-8 8 0,-4 2-34,-4 1 1,4 5-1,2-6 1,2 0 1,0 6 35,2-4 0,4 2 8,-4-2 180,4 4-167,2-14-87,0 14 1,0-4 0,0 12 61,0 6 0,0 0 0,2 4-1,4 4 0,-2 3 0,6 1 0,0 6 2,0 4 1,0 3 0,2 5 1,-6 6 1,-2 3-1,0 5 6,2 4 1,0-1 0,-6 11 0,0 3-26,0 1 1,0-1 0,0-1-10,0-1 1,0-1 0,0-3-66,0-1 0,0-11 1,0 1 13,0-7 1,-2-7-1,-4 4 1,-6-1-108,-4 1 0,-4-4 189,-4 5 0,-11-7 0,-11 4 0</inkml:trace>
  <inkml:trace contextRef="#ctx0" brushRef="#br0">19327 7220 7569,'8'-10'-94,"4"6"1,4 8 0,1 8 0,-1 4 0,-2 1-1,-2 1 1,2 0 92,2 0 0,0 6 1,-2 0-1,-2 0 3,1 1 0,-5-3 1,-2 8-13,-4 2 0,-2 3 0,0 7 0,0 6-2,0 3 0,0 11 0,-2 4 0,-2 5 12,-2 6 1,-7-1 0,1 7 1,-4 3 0,4-7 0,2 1 9,2-1 1,2-10 0,6 7 0,0-1 27,0-1 0,0-7 0,-2-1-21,-4 1 0,4-5 0,-6-2-15,0-5 0,6-1 1,-6-1-1,2-1 4,0-4 0,-6 1 0,7-7-11,1-2 1,-4-5 0,2-3-38,2-2 1,2-8-7,2 2-32,0-5 409,0-9-163,0-2-172,0-8-231,0-8 84,0 6 0,0-4 103,0 12 0,0 4 25,0 8 1,2-6 0,4-2 0,6 0 28,3 0 0,5-4 1,2 6 23,2 2 1,10 2-1,-1 1-32,7 1 1,10 0 0,-5 2 0,1 2-82,-4 2 1,1 0-1,-1-7 42,-2 1 1,-3 6 0,-3-2-18,-4-6 0,2 2 0,-8-8 1,-3 0 62,-1-4 0,-2-4 122,0-2 0,0-2 1,-2-4-13,-4-6 1,3 2 0,-3 0 0,4 0-16,2 0 0,6 4 1,2-4-49,2 2 1,3 0 0,9 4-20,2-2 1,13-6-1,-1 4-25,1-2 0,9 4 1,1-3-1,7-1 35,5 0 0,3 4 1,5-4 15,-2 2 1,7-4 0,5 6 0,-2 0 22,-2-2 0,-5 4 1,1-6-3,4 2 1,5-4 0,-3 6-7,2 2 0,1 0 0,-7 0-52,0-1 0,-8-1 1,-3 6-1,-7 0-21,-5 0 1,1 0 0,-7 0-90,-3 0 0,-1 0 1,-4 0 31,-5 0 1,-3 0 0,-8 0-1,-3 0-48,-3 0 1,-4 0 0,-8-2-85,0-4 0,0 2-32,-1-8 1,-7 0 220,-4-6 0,-12 0 0,-4 0 0</inkml:trace>
  <inkml:trace contextRef="#ctx0" brushRef="#br0">22864 8292 7569,'-10'20'-26,"4"6"1,4 9 0,2 13 0,0 10 0,0 9 0,0 11-97,0 11 1,2 6 0,-1-43 0,2-1 0,3 49-63,-2-3 1,-2 0 0,-2-3-530,0 1 0,-16 0 0,-4-5 0</inkml:trace>
  <inkml:trace contextRef="#ctx0" brushRef="#br0">23060 7291 7569,'-18'2'-1341,"2"4"1299,4 6 169,4-4 0,8-2 126,0-12-184,0 4 0,4-6 1,6 8-84,8 0 0,12 0 0,2 0 1,7 0-70,9 0 0,6 0 0,3 0 68,3 0 1,7 0-1,-1 0-13,3 0 0,-5 0 1,-3 0-1,-3 0-26,-5 0 0,3 0 1,-14 0-21,-3 0 1,-1 0-1,-4 0-77,-4 0 151,-5 0 0,-7 8 0,0 2 0</inkml:trace>
  <inkml:trace contextRef="#ctx0" brushRef="#br0">23167 7130 7569,'0'-12'-201,"0"1"0,-2-1 0,-6 2 306,-10 4 1,-1 6 0,-11 4 0,-2 4-106,-2 2 0,1-1 0,1 5-10,2-2 0,8-2 1,-2 4-88,5-2 1,3 0-1,4 6 34,6 0 0,10-6 0,4-2-38,2-3 1,10 5-1,7-4 5,1 2 0,4-4 1,-6 6-1,-1 0 96,1-2 0,6 14 0,-4-4 0</inkml:trace>
  <inkml:trace contextRef="#ctx0" brushRef="#br0">22721 7238 7169,'-2'-10'-354,"-2"2"1,-4 2 416,-2 0 1,0 2 0,-2 10-21,6 6 0,4-2 1,2 2-1,0 3 11,0 7 0,0 0 0,0 6-11,0-2 1,6 5 0,0-1 0,0 4 3,2 2 0,-6-1 1,4 3-22,-4 4 1,4 0 0,0 9-1,-2 5-1,-2-1 1,4 1 0,0-2-11,-2-1 1,-2 7 0,-2-1-17,0-1 0,0 2 0,0-3 1,0-1 18,0 1 1,0 1-1,0-4 11,0-1 0,5-1 0,1-3-16,-2-1 0,-2-6 1,0 3-1,2-1-1,2-4 0,2-2 0,-4-5-2,2-3 0,2 2 0,-4-6-18,2 1 0,0-5 1,-6 2-1,0-4-6,0-2 1,2 0-1,2 2 7,2 3 0,0-1 0,-6 6 13,0-2 1,0 0-1,0-4 1,0 3 13,0 3 1,-2-4 0,-2 4-20,-2-2 1,0-3 0,6-5-32,0 0 1,0 0 0,0 0 23,0 0 29,0-8 0,-2 4 1,-4-8 1,2-1-112,-8-5 0,2 2 0,-4 2-109,2 2 1,6 0-175,-5-6 1,-1 6 369,-6 0 0,-8 8 0,-2-4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4090 6880 7569,'-17'0'-1199,"7"-8"1224,2 6 1,10-12-1,4 8 1,6 2 0,3 2-1,5 2 1,4 0 0,6-2-1,4-2 1,1-1-1,1 1-87,0 2 1,5 2-1,3 0 62,2 0 0,9 7 0,9 3 0</inkml:trace>
  <inkml:trace contextRef="#ctx0" brushRef="#br0">9556 6880 7569,'18'0'-97,"0"0"0,2 0 0,4-2 0,5-2 1,5-2-1,2 2 0,2 2 0,1 2 1,3 0-164,-2 0 1,3 0 259,-1 0 0,8 8 0,-5 2 0</inkml:trace>
  <inkml:trace contextRef="#ctx0" brushRef="#br0">4073 8399 7569,'-16'-2'-174,"6"-4"0,10-4 0,10 0 0,8 4 0,5 4 0,7 2 160,4 0 0,10 0 0,5 0-18,9 0 1,7 0-1,15 0 1,7 0 31,6 0 0,-41-3 0,-1-2 0,49-4 0</inkml:trace>
  <inkml:trace contextRef="#ctx0" brushRef="#br0">9771 8346 7569,'-16'2'-335,"2"2"0,2 1 384,-2-1 1,8-2-1,6-2 1,10 0-112,6 0 1,4 6-1,4 0-88,5-2 1,13 0 149,6 2 0,3-4 0,3 6 0</inkml:trace>
  <inkml:trace contextRef="#ctx0" brushRef="#br0">17112 6827 6319,'10'-8'148,"0"6"-141,-4-4 0,-2 4 1,8 2-1,2-2 0,1-2 1,3-2-1,0 2 0,2 2 1,2 2-44,2 0 0,-1 0 0,-3 0 0,2 0 0,2 0 5,-2 0 0,0 0 0,-1 0 1,3 0-1,-2 0 18,-2 0 0,-2 0 0,0 0-21,0 0 20,-1 0 14,1 0 1,-10 0-1,-8 0 4,-10 0 0,-6 0 0,-3 0 5,-5 0 1,2 0-1,-6 0 11,2 0 1,-3 0 0,3 0 0,0 0-9,0 0 1,-4 0 0,7 0-30,1 0 1,2 0-7,2 0 1,6 0 0,2 2-46,2 4 1,4-4 45,10 4 1,4-4 0,8-2 21,0 0 1,0 0 0,0 0 0,-1 0 20,1 0 1,0 0 0,0 0-19,0 0 1,0 6 0,0 0-130,-1-2 126,-7-2 0,6 5 0,-6 3 0</inkml:trace>
  <inkml:trace contextRef="#ctx0" brushRef="#br0">22185 6809 6103,'-10'0'-194,"2"0"306,8 0 299,0 0-383,8 0 1,-4 2 0,8 2-41,2 2 1,4 0 0,3-6-1,5 0 5,2 0 0,2 0 1,7 0 12,5 0 1,2 0-1,7-2 49,3-4 1,-4 4-1,9-4 1,-3 4-3,-3 2 0,1 0 0,-3 0-4,-3 0 0,2 0 1,-9 0-29,-1 0 0,-2 0 0,-2 0 0,-1 0-13,1 0 1,0 0-1,-1 0-63,1 0 0,0 6 0,0 0-54,-1-2 0,-7-2 0,-4-2-252,-4 0 307,-10 7 0,-12-5 1,-16 4 36,-10-4 0,-6-2 0,-3 0 1,-5 0 76,-6 0 1,-3 0 0,-3 0-36,1 0 0,-1 0 0,0 0-9,1 0 0,-1 2 1,1 2-48,-1 2 0,2 0 0,3-6 1,3 0-10,2 0 1,-1 0-1,7 0 17,4 0 1,11 0 0,-1 0 8,4 0 15,10 0 1,4 0-1,14 0 3,10 0 1,8 0-1,9 0-1,1 0 0,8 0 0,5 0 0,5 0-16,0 0 1,11 0 0,-7 0-9,3 0 1,3 0 0,-7 0 0,3 0 0,-1 0 0,-5 0 20,-1 0 0,1 8 0,0 2 0</inkml:trace>
  <inkml:trace contextRef="#ctx0" brushRef="#br0">21185 6648 7569,'17'0'0</inkml:trace>
  <inkml:trace contextRef="#ctx0" brushRef="#br0">21202 6648 6471,'-10'0'-203,"3"0"263,7 0 1,-2 0-36,-4 0 1,2 2 23,-8 4 1,6-4 69,-6 4-104,8-4 1,-6-2-25,4 0 0,4 2 21,-4 4 0,2-2 5,-2 8 1,2-7 1,-8 7 1,6-8 0,-4 4 0,2 0 0,1-6 1,1 6 5,-6 0 1,2-6-1,0 6 1,0 0 17,0 4 1,4-2-25,-6 2 0,2 0 1,-4 6-6,2-1 1,6 7 0,-4 0 0,1 0 8,-1 2 1,4 3 0,-6 13 3,-2 6 1,-8 5 0,-4 9 19,-2 9 0,5 3 0,-7 9 0,-2 3-32,-2 1 0,17-36 1,1 1-1,0 2 1,2 0-16,1 0 0,2 1 0,1-1 0,0-1 0,2-1 1,0-1-35,2 0 0,0 0 0,2 3 1,0 1-1,4 3 0,0 1 1,0 0-1,0-1 41,0-1 1,0-1 0,0 1 0,0-1 0,0-1 0,0 0 3,0-3 1,0 1 0,1-2-1,0 1 1,1 2 0,0 1 2,1 2 1,0-1 0,4-2 0,0 0 0,-2 1-1,0-1 1,1-3 0,0-1 13,6 47 0,-6-46 0,0 0 0,10 44-26,-4-2 1,4-1 0,-4-5-35,3-4 1,5-3 0,4-11 0,6-3-31,4-6 1,3 1-1,3-3 21,2-7 1,7 1 0,-3-10-39,0-3 0,5-9 0,-5-6 1,-1-4 40,-3-2 0,-4-6 1,-4-3 90,-5-1 0,-3-2 332,-8-6-33,0 0 0,-10-2-288,-8-4 1,-2 4 0,-8-5 2,2-1-354,2 6-24,6-14 1,0 12-516,0-8 825,0 8 0,-8 4 0,-2 10 0</inkml:trace>
  <inkml:trace contextRef="#ctx0" brushRef="#br0">21220 10633 7569,'-10'2'-100,"4"4"0,4 6 0,2 4 0,0 2 1,2 1-1,4 3 0,6 2 91,4-2 1,-4 0 0,0 0 0,2 3 49,2 3 1,2-4-1,-3 4-35,-3-2 0,2 3 1,-8-3-1,-2 2-62,-2 4 0,-18-4 1,-8-1-1,-9-1-124,-9-4 0,-6-2 180,-11-2 0,-13 0 0,-9 0 0</inkml:trace>
  <inkml:trace contextRef="#ctx0" brushRef="#br0">8520 14350 5862,'12'0'0,"0"0"0,-6 0 10,6 0 1,-6 0 0,6 0 0,2 0 0,2 0 0,1-2 0,3-2 0,4-2 0,4 2 0,2 2 0,-1 2 0,5 0 49,6 0 1,5-6 0,9 0-1,0 2-133,-1 2 1,3 2 0,1 0 0,5-2 20,1-4 1,1 2-1,3-6 46,-1 3 1,-1-1 0,7 4-1,-1-4 42,1-2 0,-1 6 1,1-4 26,-1 0 0,1 6 0,-1-4 0,0 2-23,1-2 0,-1 4 0,1-4-41,-1 4 0,1 2 1,-1 0-38,1 0 0,-3 0 1,-1 2-1,-5 2 19,-1 2 0,3 0 0,-3-6 20,1 0 0,-3 0 0,3 0 20,-1 0 1,-3 6-1,-5 0 1,-1-2-34,1-2 1,0 4-1,-1 0-45,1-2 1,-3 4-1,-3-2 57,-6-2 0,3-2 0,1-2 0</inkml:trace>
  <inkml:trace contextRef="#ctx0" brushRef="#br0">8556 14707 7186,'12'0'-123,"0"0"0,2 0 0,2 0 0,1-2 0,3-1 0,2-3 0,4 2 0,2 2 0,3 2 120,3 0 1,2 0-1,0 0 13,-1 0 0,9 0 0,4 0 0,3 0-14,3 0 0,-5 0 1,5 0-1,6 0-2,1 0 1,11 0 0,-3 0-3,6 0 0,13 0 1,-1 0 11,6 0 1,-38 0 0,2 0 0,-2 0 0,1 0 0,3 0 0,1 0-93,2 0 1,1 0-1,0 0 1,1 0-1,5 0 1,1 0 116,-2 0 1,1 0 0,-3 0-1,1 0 1,0 0 0,1 0-37,-2-1 0,-1 2 0,-6 1 1,1 2-1,1-1 0,-1 1 1,-6 0-1,-1 0-227,46 4 1,-17 0 233,-11-2 0,-10-6 0,5 8 0,-3 2 0,-5-4 0,-6-2 0</inkml:trace>
  <inkml:trace contextRef="#ctx0" brushRef="#br0">12450 12456 7569,'8'18'-161,"4"0"1,4-1-1,4 1 1,1 2-1,3 2 1,0 2 0,0 0-1,2 1 62,1 5 1,1-2 0,4 2 117,-2 2 0,-1 1 1,7 3-1,0 0 25,0 0 0,-3 5 0,-1 3-13,-2 2 0,-8-5 1,4 5 17,-1-2 0,-5 3 0,4-1 1,-2 2-7,2 1 1,-5 13 0,5-9-8,-4 3 1,-4 6-1,-2-1-53,-2 3 0,-2 1 0,4 7 0,-4-3 11,-3-3 0,5 3 1,-4-3 27,2 3 1,-6 9-1,2-1-18,-4-1 0,-2 9 1,0 0-1,0 1-2,0 1 1,-2-2 0,-2 1-2,-2-3 0,-8 1 1,4 3 2,1-4 1,-5 3-1,6-9 1,-2-1-6,-4-3 1,0-1-1,0-3-5,2-3 0,0 3 0,-8-3 1,-3 3 0,3-3 0,-4-3-8,4-1 0,-4-1 1,-2-3-1,-1-1-24,-5-5 1,4 0 0,-2-11-25,-1-1 0,-1-4 0,0-4-38,2-3 0,9-7 0,-3 4 1,4-2 5,2 0 1,6 0 97,0-7 1,8 1 0,-2 0-6,4 0 0,2 0 0,0 0 0</inkml:trace>
  <inkml:trace contextRef="#ctx0" brushRef="#br0">12682 16369 7569,'0'18'-74,"0"0"1,0 0-1,0 0 1,-2 2-1,-2 2 1,-4 3 0,0 3-1,-2 4 1,0 2 0,-3 1 1,-3 3 0,-2 2 0,0 2 56,0-3 1,2-7 0,4-4-25,6-2 0,4 0 0,2-5 40,0 3 0,16 0 0,4-6 0</inkml:trace>
  <inkml:trace contextRef="#ctx0" brushRef="#br0">21452 12777 7569,'0'10'-68,"-7"-2"80,5 0 0,-4-6 1,10 6-1,3-2 0,3 0 1,4-2-1,2-2 1,4-2-1,2 0 50,2 0 1,7-6 0,1 0 0,8 0 8,8-2 1,5 4 0,7-6 0,7 0 26,9 0 0,5 5 0,8-5-54,1 2 1,9 0 0,-46 6 0,1 0-1,4-1 1,1 0-65,2 1 0,1 0 1,3 0-1,1 0 1,0 0-1,1 0 0,0-1 1,1 0 38,1 1 1,1 0-1,0 1 1,1 0 0,0 1-1,1 0-23,0 0 0,-1 0 0,-5-1 1,-1 0-1,-2-1 0,1 0 1,-2-1-1,-1 0-45,-3 1 1,-1 0 0,-4 1 0,-1 0 0,45 1-21,-5 0 0,-13 0 0,-18 0 4,-5 0 0,-2 0 0,-17 0 0,-5 0-233,-4 0 1,-10 0 297,-6 0 0,-2 0 0,-1 0 0,-3 0 0</inkml:trace>
  <inkml:trace contextRef="#ctx0" brushRef="#br0">15665 14314 6214,'-12'0'359,"0"0"1,-2 0-490,-1 0 1,3-6 116,0 0 1,8-2 0,-4 4 15,0-1 0,-2-3 127,-8 2 0,6 4 9,0-4-127,0 4 0,2 4 0,4 4-2,4 6 1,-3-3 0,-1 3 5,2 2 1,2 8 0,2 4 14,0 2 0,0 4 0,-2 9 0,-2 9 14,-2 7 0,-2 1 0,4 8 5,-2 1 1,-6 5-1,4 3 22,-2 2 0,4 3 1,-4-7-47,2-1 0,2 9 0,6-9 0,0 1-11,0 1 0,0-11 1,0-1-34,0-1 0,-6-7 0,0 1 83,2-5 1,2-4 0,0 3 0,-1-3 9,-3-2 0,-2-3 0,4-5-57,-2 0 0,-2-2 0,4-4-7,-2-7 1,0-3 0,6-2-5,0 0 0,0-6-11,0 0 0,2-2 0,4 2-24,6-6 0,0-4 0,4-2 12,3 0 0,3 0 0,-2 0 1,2 0 1,2 0 0,1 0 0,-3 0-135,2 0 1,0 0-14,-6 0 1,0 6 0,0-1 55,-1-1 0,1 4 0,0 0 0,0 0-457,0 0 563,8 6 0,-7-12 0,7 6 0</inkml:trace>
  <inkml:trace contextRef="#ctx0" brushRef="#br0">15737 11902 7569,'-12'0'831,"0"0"-628,8 0-69,-4 0 0,8-2-29,0-4 0,0-4-95,0-8 0,0-2 0,0-2 0,0-1-54,0 1 0,0-6 0,0 0-20,0 0 1,0-5 0,0 3 49,0-4 1,-2 4 0,-2 2-1,-2 3 104,2 3 1,-4 2 0,2 2 33,2 0 1,2 0-24,2 0 1,-6 6 33,0 1-93,0 7-82,6-12 1,2 14-6,4-4 1,-4 2 50,4-2 39,-4 4-38,-2-6 0,2 8 3,4 0-17,-4 0 1,8 0-5,-4 0 0,4-6-23,8 0 1,0 0 0,-1 6 0,3 0-21,4 0 0,-2 0 1,6 0 30,-2 0 1,5 0-1,1-2 6,8-4 1,-1 4 0,9-4 0,0 4 46,-3 2 0,13 0 1,-3-2 1,7-4 1,5 4 0,9-4 71,1 4 0,9-4 1,-3 0-88,4 2 0,3 2 0,-1 2 0,2 0-7,4 0 1,-1 0 0,7 0-46,-49 0 1,-1 0 0,44 0 0,-1 0 28,-3 0 1,-8 2 0,9 2-1,-7 2 50,0-2 1,-3 0-1,-1 0-1,-2 2 0,-1 6 0,-9-4-114,-3 2 0,-5-4 1,-7 4-71,0-2 1,-3-2 0,-1-6-1,-5 0 77,-1 0 1,-2 0-1,-5 0 37,5 0 1,-10 0 0,4 0 144,-3 0 1,1-6 0,0-2 0,-2 0 75,-3 0 0,-7 2 0,2 6 2,-4 0 1,-2 0 0,0 0-273,-1 0 1,-5 0-1,0 0-55,2 0 0,-4 0 49,2 0 1,-6 0-44,6 0 162,-8 0 211,4 0-46,-8 0-275,0 0 1,0 8 56,0 4 0,0 4 0,0 4 32,0 3 1,0 5-1,0 6-24,0-4 1,0 2-1,0-7 1,0 3 1,-2-4-1,-2 4 1,-2-2-29,2-5 0,2-1 0,2-2-313,0 0 0,0 0 0,0 0-1195,0 0 1543,0-8 0,-8 6 0,-2-7 0</inkml:trace>
  <inkml:trace contextRef="#ctx0" brushRef="#br0">19023 11437 7569,'-8'-10'149,"8"2"1,0 8 0,10 0 0,6 2 287,2 4 0,-6-2 0,0 8 0,0 4-308,-2 6 1,3 0-1,-7 5 1,-2 1-115,-2 0 0,0 0 0,2 4-170,2-3 0,0 1 0,-6 6-397,0 0 552,0-1 0,0 1 0,0 0 0</inkml:trace>
  <inkml:trace contextRef="#ctx0" brushRef="#br0">15629 12152 7293,'2'-12'-775,"4"2"1008,6 2-164,-4 2 1,-8 8 0,-12 2-1,-6 2 30,-5-2 1,3 4 0,-6-2-39,0-2 0,6 0 0,-4 0 0,5 2-38,1-2 1,0 0 0,0 0-123,0 2 81,0 8-5,0-12 1,7 6-10,-1-8 1,8 8 49,-2 3 1,-2 5-1,2 2 32,2 0 1,2 2-1,2 4 1,0 6 55,0 3 0,0 3 0,0 0-61,0 0 1,0 5 0,0 3-3,0 2 0,0 1 1,2 7-1,2-1 62,2 1 0,0 0 1,-4-1-66,4 1 0,-4 5 0,4 3 0,-4 2-38,-2 3 0,0-5 0,0-1-31,0 1 0,0-13 1,0 5 25,0-2 0,0-9 0,0-1 0,0-4 1,0-3 0,0-5 0,0-2 18,0-2 0,0-2-6,0-6 1,2-3-1,2-1-51,2-2 32,-1-8 1,-5 6-1,0-4 1,0-2 22,0 8 34,0-8 2,0 12 0,6-12-34,0 8 0,8-8-9,-2 2 1,4-4 0,2 0-9,0 4 1,6-4-1,-1 4 1,-1-4 1,4-1 0,0 3-2,2 2 1,1 2 0,7-4 0,0 2 0,0-2 0,-1 0 0,1 0-15,0 2 0,-6 2 0,-3-4 8,-1 2 0,4 2 0,-6-4 0,-2 4 25,-3 2 0,-1-6 1,0 4-5,0 0 1,-6-4 0,0 6-11,2-2 1,-4 3 0,0-3-20,-3 2 1,-1-4 4,-6 6 1,-2-8 0,-4 2 0,-5-4 6,-5-2 1,-2 6 0,-2 0 10,-4-2 0,4-2 0,-4-2 0,5 0 11,1 0 1,-2 0 0,-2 0-19,-2 0 0,-2-2 1,3-2-50,-7-2 0,-4 0 0,-2 4 0,1-2 27,-1-2 1,0-6-1,1 4 14,-1-2 1,6 4 0,2-5 25,2-3 0,-3 4 1,5-2-1,4-2 26,6-2 0,-2 0 0,6 2-38,0 2 0,2 0 1,6-5-2,-3-1 1,3 0-1,-4 0 0,4 0 0,2 6 0,0 0-9,0-2 1,0 4-1,0-2-6,0-1 0,6-3 0,0-2 2,-3 0 1,-1 0 0,-2 0-1,0 0-8,0 0 0,-2-1 0,-1-5-5,-3-6 0,0 2 0,6-2-14,0-1 0,-6-3 0,0-4 0,2-2-9,2-1 1,2-7 0,0 4 25,0-1 1,0 3 0,0-6 13,0-1 0,0-3 1,0-2-1,0 1-31,0-1 0,0-1 0,0-3 24,0-1 0,0-7 0,0 4 0,0 1 5,0-1 0,6 3 0,0 7-1,-2 4 1,0-3 0,0 5 37,2 1 0,1 3 0,-3 10 0,2 2 96,-2-1 1,-2 5-1,-2 2-44,0 4 0,6 2-32,0 0 0,0 0-78,-6 1-8,0 7-282,0 2 278,0 8 42,0 0 0,2 6 11,4 0 1,-4 2-72,4-3 1,-4 5 1,-4 6 0,-2-2 43,-2-2 0,-6-6 0,4 4 1,0 0-30,0 0 1,-5-4-56,1 6-26,4-8 1,0 6-137,8-4 159,0-4 98,0 5 1,8-7 0,4 0 19,3 0 0,9 0 0,2 0-2,2 0 0,0 0 1,3 0-1,-1 0 5,2 0 1,-4 0 0,0 0-20,-3 0 0,-1 0 1,-6 0-23,0 0 0,0 0-103,0 0 43,-1 0 65,-7 0 10,-2 0 10,-8 0 0,-8 0 0,-4 0-45,-3 0 1,-3 0 0,0 0-15,0 0 0,0 0 1,0 0 0,0 0 0,1 0 0,-1 0 0,0 0 26,0 0 1,0 0-1,0 2 20,0 4 1,0-4 0,1 4 0,-1-4-2,0-2 0,0 2 0,0 2 4,0 2 0,0 2 0,1-4-18,-1 2 0,0 6 0,0-4 0,2 2-38,4 4 1,-4 2-1,6 2-8,1-1 1,-1 3 0,6 2 37,-2 2 1,0 8 0,6-2 0,0 5 6,0 7 1,-6 2-1,0 7 46,2 3 0,2-4 0,2 11 0,0-1 0,0-1 0,0 3 0,0-5 24,0 3 0,0-2 0,0-9-23,0-1 0,0-3 1,0 3-1,0-6 18,0-4 0,2-1 1,2 3-18,2 2 0,0-1 1,-6-5-12,0 0 0,2 2 0,2 1 1,2 3-40,-2-2 1,0-3 0,0-3-22,1-4 1,3 2-1,-4-8 23,2-3 1,0-7 0,-4-4 27,4-2 319,-4-2 47,6-6-268,-8 0 0,2 0-149,4 0 1,4 0 15,8 0 0,0 0 0,0 0-6,-1 0 1,1 2 0,2 2 18,4 2 1,-2 6 0,8-4 0,1 2 14,3 4 1,2-4 0,2 0 13,3-2 0,-3 3 0,4-3-58,-5 2 1,-3-4 0,-2 4 0,-4-2-127,-3-4 1,-1 4 0,-6-2-133,0-2 302,-8 6 0,6 0 0,-6 8 0</inkml:trace>
  <inkml:trace contextRef="#ctx0" brushRef="#br0">15683 16673 7402,'-2'-10'66,"-4"4"0,-6 2 0,-4 0 0,-2-2 0,1 0 734,-1-1-923,0 5 131,0-6 1,0 8-34,0 0 0,0 0 0,0 0 0,1 0 22,-1 0 0,0 6 0,0 0 31,0-3 0,6 5 0,0-2 22,-2-2 0,-1 4 1,-3-2-1,0 0-9,0 2 1,0-4-1,0 6-21,0-2 1,3 6 0,1-2-10,2 4 1,0 2 0,-4-1 0,2 1-10,2 0 1,0 2-1,-4 2-8,4 2 1,-1 7-1,5-1 2,-2 4 0,6 2 0,-4-1 1,2 3-4,0 4 0,0-2 1,4 7-4,-4 3 1,4 0-1,-4 1 3,4 3 0,2-5 1,0 11-1,0-4-10,0-3 1,-2 1-1,-2-1 12,-2 1 1,-2-2-1,4-3 83,-2-1 0,-8-8 0,4 1 0,-1-1 142,-1 2 1,2-4-1,-2 3-57,6-3 0,4-2 1,2-1-82,0 1 0,2 6 1,4 0-1,6-3-84,4-1 1,7-2-1,1-2-5,-2-5 0,-2-3 0,-2-10-65,0-4 0,0 2 0,-3-6 111,-3 2 1,-2-6 8,-4 2 0,-4-2 7,4 2-77,-4-4 1,0 5 0,2-5 0,4 2-14,2 2 1,2 2-1,8-4-70,4 2 1,-3 2-1,11-4-12,6 2 1,0 2-1,7-4 1,-1 2 74,-4-2 0,-3 4 0,-1-2-58,0-2 1,-9-2 0,-1 0-27,0 4 0,-10-4 0,6 4-234,0-4 0,-1 6 32,-3 4 328,-8 3 0,-2 11 0,-8 2 0</inkml:trace>
  <inkml:trace contextRef="#ctx0" brushRef="#br0">10557 11401 7569,'-10'-8'34,"2"8"1,8 0-1,2 10 1,4 6 306,6 2 0,-3 0 0,1 2 0,0 0-225,0-2 0,-4 3 1,4-9-1,0 4 104,0 2-251,-6-8 0,4-4 0,-8-12 23,0-6 1,0-6-1,0-6-170,0-5 0,-2-5 1,-4-4-1,-4-4 56,0-5 0,-4-3 1,6 1 65,-2 1 0,6 6 1,-2-3 30,4 1 0,2 2 1,0 6-1,0 1 22,0-1 0,0 8 1,0 4 59,0 4 1,2 3 0,4 1-53,6 4 0,6-2 0,4 8 0,4 2-135,2 2 0,-1 2 0,5 2 0,-2 4 1,-2 4 0,3 8-243,-1 0 0,-14 5 372,2 1 0,-4 8 0,4-4 0</inkml:trace>
  <inkml:trace contextRef="#ctx0" brushRef="#br0">10324 11437 7569,'20'0'-280,"2"0"0,4 0-10,2 0 1,1 0 0,9 0 0,2 0 269,1 0 1,-1 0 0,-8 0 19,-2 0 0,-7 6 0,5 2 0,-2 0-3,-4 0 1,-8 4-1,-4-4 15,-2 2 0,4-4 0,-6 6 0,-1 1 66,3 3 1,-6-4-1,4 0 137,-4 2 1,-2 2-75,0 2 0,0 0-48,0 0 1,0-6 84,0-1-86,0-7 0,0 2-106,0-12 1,-6-4 0,0-7 42,2-1 0,0 0 0,1 0 0,-3-2 31,2-4 1,2 4 0,2-3-61,0 3 1,0 2 0,2 0-2,4 0 1,-2 2 0,7 2-1,3 2-52,2-1 1,2 5 0,0 2-121,0 4 1,-6 2-1,0 0 1,1 0-146,3 0 0,-4 0 318,0 0 0,-6 0 0,6 0 0,-8 8 0,4 2 0</inkml:trace>
  <inkml:trace contextRef="#ctx0" brushRef="#br0">11021 11580 7238,'2'-10'101,"4"2"-107,6 0 0,-2 6 0,2-4 0,2 2 0,1 0 69,3-2 1,6-1 0,2 3-74,2-2 1,-5-6 0,5 6-85,-2 2 0,-2-4 0,-6 2 0,0 0-23,-1-2 1,-5 4 102,0-8 1,-8 0-28,2-6 1,-10 6-1,-4 2 1,-4 2 61,-7 5 1,1-5 0,-8 2 56,0 2 0,6 2 1,-6 4 79,1 4 1,5-2 0,-4 7-62,4 3 0,10 2 16,4 2 1,4 0 0,4 0 90,4 0 1,6 0-1,10 0 1,4-1-16,2 1 1,1-2 0,7-2-2020,0-2 1830,-8 0 0,13-2 0,-3-2 0</inkml:trace>
  <inkml:trace contextRef="#ctx0" brushRef="#br0">11414 11634 7569,'-18'0'-225,"0"0"1,2-2 206,4-4 0,6 4 138,12-4 1,0 2-1,10 0-91,4-2 0,2 0 1,-4 6-1,2 0-48,3 0 0,-3 0 0,4 0-105,-4 0 0,-2-2 0,0-2-30,0-2 0,-1-2 164,1 2 0,-8-4-6,-4-8 0,-4 6 0,-2 1 36,0-3 0,-8 4 0,-4 0 5,-4 2 1,-1 2 0,-1 6 87,0 0 1,-6 0 0,0 0 0,0 0 17,-1 0 1,11 6 0,-4 2 105,2 2 1,8 2-1,2 6-146,4-1 1,4 1 0,6 0-1,8 0-118,6 0 1,11 0 0,1-2-236,6-4 0,8 1 0,-5-7 0,1 0-1036,-1 2 1278,7-6 0,-12 14 0,5-6 0</inkml:trace>
  <inkml:trace contextRef="#ctx0" brushRef="#br0">12450 10651 7569,'-26'0'-17,"6"0"0,-4 0 0,5 0 0,-1 2 0,-2 6 0,-2 8 0,0 7 0,0 5 1,-1 4 344,-3 2 0,0 8 0,-2 1 0,7 3 29,3 4 0,4 7 1,4 3-226,6-3 1,4 5 0,4-3-1,4-1-57,6-2 1,4-5-1,2-1-126,-1-3 1,7-7 0,2 2 0,2-4-209,4-3 1,-5-1-1,3-4-233,2-6 1,2-4 0,-1-3 491,-3 1 0,4 0 0,-6 0 0</inkml:trace>
  <inkml:trace contextRef="#ctx0" brushRef="#br0">12521 11401 7569,'0'-8'-145,"0"8"0,0 10 0,0 8 0,0 4 0,0 4 0,0 2 343,0 3 1,0 3-1,0 2 1,0 0-22,0-1 0,0 7 0,0 0-135,0-2 1,6-5 0,0-3 0,0-4-53,2-2 1,-4-2 0,6-7-398,-2 1 236,6-8 1,-12-4-43,4-12 0,-4-12 1,-2-11-1,-2-5-36,-4-2 1,-2-6 0,-6-1 241,2-3 1,2 0-1,-4-3 8,2 1 1,8 2 0,-1-1 0,1 5-11,-2 4 0,4 5 1,-2 1 66,8 2 1,0 8 0,9-2 0,5 4 22,4 3 1,8-1 0,-4 0 10,2 0 0,1 8 1,5 2-1,-2 2 148,-2 0 1,-9 0 0,1 8-38,-8 4 1,-6 4 0,-8 8-48,0 0 0,-2 2 0,-4 2 0,-6 1-84,-4-1 0,-4 4 1,-1 0-91,-3 2 1,0-7 0,6 5-124,0 0 1,0-6 140,1 4 0,-1-4 0,0-2 0</inkml:trace>
  <inkml:trace contextRef="#ctx0" brushRef="#br0">13075 10544 7569,'20'0'95,"4"2"0,4 4 1,1 7-1,1 9 0,0 8 1,-2 8-1,-5 7 1,-3 11-1,-4 6 146,-4 5 0,-4 5 0,-8 3 0,0 3-256,0-3 1,-8-2 0,-4-3-158,-4-5 1,-4-3 0,-1-8-1,-3-3-192,2-3 0,0-4 0,0-9 364,-1 1 0,-17 0 0,2 0 0</inkml:trace>
  <inkml:trace contextRef="#ctx0" brushRef="#br0">12664 11759 7569,'0'-12'43,"2"2"1,2 0-1,4 2 535,2 0 1,-4 2-380,6 6 1,0 0-1,4 2-37,-4 4 0,-2-2 0,-6 8-46,1 2 0,3-4 0,-4 2-27,2 2 1,0 2-1,-6 1 1,0 1-38,0 0 0,0 2 0,0 2-57,0 2 1,6 2 0,0-5 0,0 3 49,2-2 0,-6 0 0,6 0-93,0 2 1,0-1 0,6-5 51,-2 0 1,0 6 0,4 0-1,-3 0-34,-1 1 1,-2-5 0,4 6 3,-2 0 1,-2-6 0,4 4 80,-2-5 1,-6 5-1,4 2 1,0 0-21,-1 0 1,3-1 0,4-3-13,-4 2 1,4 8 0,-4-4-2,4 0 0,2 5 0,0-3 0,1 4 8,5 2 0,-4-1 0,4 1-7,-4 0 1,-2 0-1,-1-1 3,1 1 0,0 0 0,0-1 0,0 1 45,0 0 1,0 0 0,-1-1-17,1 1 0,-2 6 1,-2 0-28,-2-3 0,0-1 1,6-2-1,0 0-44,0-1 1,-1 7-1,1 0 5,0-3 0,2-1 1,2-2 45,2 0 1,-1-1 0,-5 1 0,0 0 125,0 0 0,-6-3 1,0-1-48,2-2 0,2 0 0,1 5 8,1 1 0,0-6 1,0 0-1,0-1-49,0-1 1,0 6 0,-1-4-53,1 4 0,6 1 0,0 1-135,-2 0 0,-2 0 0,-2-1 0,-1-1 6,1-4 1,0 8 0,-2-7 70,-4 1 1,4 0 0,-6 2 1,0-5 1,4 5 0,-7-4-1,1 2-18,0-3 0,4 3 0,-4-8-12,2-2 1,0 4 0,4-2 38,-2-3 0,0-1 0,6 0 1,-1 2 23,1 2 0,0 2 0,-2-5-8,-4 3 0,4 2 0,-4-4-9,4 2 1,1 0 0,1-7 0,0 1-3,0 0 1,2 6 0,2 0-50,2-2 0,5-2 0,-3-3 32,2 1 0,2 0 1,5 0-1,1 0 53,0 0 1,-2-6-1,-3 0 55,-1 1 0,0 1 1,4 0-30,-5-2 0,5-2 1,-4 4-1,2-4 58,-3-2 1,5 0 0,-4-4-71,4 2 1,1 0-1,1-6-82,0 0 1,0 6 0,-3 0 0,-1-2-176,-2-2 1,-14-2-1,2 0-28,-3 0 0,-5 0-197,2 0-33,-8 0 289,4 0 0,-10-6 0,-2-2-199,-2-2 1,-2 4-726,2-6 570,4 8 647,-6-4 205,8 8 264,0 0-313,8 0 1,2 0 0,8 0-41,0 0 1,-6 0 0,0 0-13,2 0 0,-4 0 1,2 0 203,2 0-174,-7-8-333,9 6 13,-14-6 0,8 8-1453,-4 0-92,-4 0 1635,6 0 0,0 0 0,2 0 0</inkml:trace>
  <inkml:trace contextRef="#ctx0" brushRef="#br0">14183 14672 7569,'11'-10'-101,"1"4"0,2 4 0,0 4 1,0 2-1,-4 4 387,-2 2 1,-2-4 0,-6 6-159,0 1 1,0 3 0,0 2 0,0 0-17,0 0 0,0 0 1,2 0-1,2 0 5,2-1 0,2 7 0,-4 0-34,2-2 1,2 0 0,-4 0-17,2 1 1,7 7 0,-3-6 0,2 0 10,0 2 1,-2-6 0,4 5-33,-2 1 0,0-6 0,6 4 0,1-2-29,5 2 1,-4-5-1,6 5-20,0-4 0,-4-2 1,7 0 66,3 0 1,0 0 0,0-1 0,-5 1 41,-1 0 1,0 0 0,-4 0-56,2 0 1,1-6-1,-3 0-7,2 1 0,0-3 0,-4 0-24,4-2 0,-3 4 0,9-6 0,2 0-96,2 2 1,-5-6-1,1 4 17,2-4 1,2-2-1,1 0 1,1 0-18,0 0 1,-6 0 0,-3 0-18,-1 0 0,-2 0 0,-6 0 62,0 0 0,-6 0 105,0 0 398,-8 0-435,3 0 1,-8-2-134,-5-4 0,2 4 0,-8-4-91,-2 4 1,4 2 108,-2 0 0,0 0 1,-6 0 26,0 0 1,0-6 0,1 0-23,-1 2 1,6 2-70,0 2 0,0 0-496,-6 0 1,0 0-72,0 0 1,1 0 708,-1 0 0,-8-8 0,-2-2 0</inkml:trace>
  <inkml:trace contextRef="#ctx0" brushRef="#br0">14629 15279 7569,'-26'0'-20,"8"-2"1,-1-2 0,5-2-108,0 2 0,-2 2 248,-2 2 296,8 0-269,2 0 1,10 0 0,4 0 24,6 0 1,-2 0 0,4 0 48,6 0 1,0 0 0,9 0-31,3 0 1,2 6 0,4 0 0,1-2 9,3-2 1,8 4-1,-1 0-136,9-2 0,-1 0 0,7 0 0,-1 2-42,1-2 1,-1-2-1,5-2-126,-3 0 0,-7 0 1,1 2 18,-3 4 1,-8-4 0,-3 4 0,-3-4-103,-8-2 1,-1 0-1,-9 0 113,-2 0 1,-8 0 60,-2 0 1,-6 0-18,6 0-47,-8 0 1,-4 0-9,-12 0 0,-4-6 0,-2 0 15,0 2 1,6 2-1,0 0 1,-2-2 40,-1-2 1,-3-2 0,0 4-1,-2-2 19,-4 2 0,2 2 0,-5 2 39,1 0 0,-6-6 1,4 0-59,0 2 1,-11 2 0,3 2-1,-2 0-44,1 0 1,-1 0 0,-2 0 35,-1 0 0,-1-6 0,4 1 50,-4 1 1,7 2 0,-3 0-1,6-2 71,1-2 1,5 0 0,2 6 66,4 0 1,8-2 106,0-4 0,10 4-195,2-4 0,10 4 0,14 2-48,6 0 1,5 0-1,7 0-2,6 0 1,3 0 0,5 0 0,2 0-10,1 0 0,1 6 0,-7 0-57,1-2 0,-9 4 1,-3 0-1,-4 0-115,-2-1 0,-9 5 0,-3-4 9,-4 2 1,-8-6 0,-2 4 74,-2 0 0,-6-6 1,-12 4-1,-10-4 27,-6-2 1,-10 0 0,-5 0 52,1 0 0,-6 0 0,1 0 112,-1 0 0,-3-6 0,7 0 0,2 2-140,2 2 1,11-4 0,3 0-363,4 2 0,2 2 30,0 2 0,10 0 0,10 0-401,14 0 763,10 0 0,10 0 0,-1 0 0</inkml:trace>
  <inkml:trace contextRef="#ctx0" brushRef="#br0">15486 15101 7569,'-17'-8'-29,"-1"0"0,0-6 0,0 4 504,0 2 1,0-4 1012,0 6-890,9 0-475,1 6 0,10 0 19,4 0 1,-2 6-76,7 0 0,1 6 1,6-4-1,0 0 74,0 0 0,2 4 1,4-4-56,5 2 1,5 1 0,2 7-64,0 0 0,5 0 1,1 0-1,-2 0-55,-3 0 1,-1 0-1,-2-1-100,-4 1 1,1-2 0,-7-2-78,-2-2 1,-2-2 0,-4 4-131,-4-2 293,-4-8 0,-10 4 49,-4-8 0,-4 0 0,-10 0 1,-4 2-52,-6 4 1,-4-4-1,-3 6 56,-5-1 1,2-3-1,-7 6 13,-3-2 1,4 4 0,1-4 0,1 2-83,4 4 0,3-4 1,3 0-98,4-2 1,4 6-1,9-4-53,-1 0 0,8 5 211,4-3 0,-4 4 0,0 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2447 8006 7569,'0'-18'374,"0"8"-1,0-6 1,0 16 0,0 2 0,0 12 0,0 10 0,0 4 119,0 4 0,0 1 0,0 1 0,0-2-407,0-2 0,0-8 0,2 1 0,2-3-591,2-2 0,2-6 0,-2-2-2385,6-2 2890,-4-2 0,8-22 0,-6-4 0</inkml:trace>
  <inkml:trace contextRef="#ctx0" brushRef="#br0">2554 7845 7569,'-8'10'289,"4"6"0,-6-4-112,3 4 0,1 2 0,6 0 0,0-1-256,0 1 1,2-2-1,4 0 1,3 0-64,1 4 0,6 2 1,-4-5 137,4 1 1,-4 0 0,-2 0 137,-2 0 0,4 0 0,-6 0 135,-2 0 0,0-3 250,2-3-374,-4-4 1,5-10 0,-7-4 0,0-6-104,0-3 1,0-3 0,2 0-159,4 0 1,-4-6 0,6 0 18,0 2 1,-4 5-1,8 3 248,2 2 0,2 8-49,2-2 0,0 4 0,-2 4 107,-5 4 0,5 4 1,-6 8-1,0-1-13,-4 1 1,-2 6-1,0 0 1,2-2-142,-2-2 0,-2-2-633,-2-1 1,0 1-697,0 0 1,8-8 1273,4-4 0,4-4 0,2-2 0</inkml:trace>
  <inkml:trace contextRef="#ctx0" brushRef="#br0">3126 8238 7569,'-10'18'322,"-4"-6"1,8 0 358,2 2 0,2-4-200,2 2-436,0-8 1,0 2 0,2-12 0,2-6-245,2-4 0,6-4 1,-6-4 100,-2-6 1,-2-3 0,-2-3 18,0 0 1,0-1-1,0-3 1,0-4 24,0-2 0,0 5 0,-2-5 76,-4 2 0,4-3 0,-4 7 84,4 6-29,2-1 0,2 9 0,4-4-10,6 6 0,2 4 0,0 2 1,-2 0 10,1 1 0,9 7 1,4 2-4,2 0 0,-4 6 1,3-4-48,-1 4 1,0 4 0,-4 2 0,2 4-401,-2 2 0,-9 8 1,-3 5-244,-2-1 1,4 4 0,-6-2 614,-2-2 0,-18 6 0,-6-1 0</inkml:trace>
  <inkml:trace contextRef="#ctx0" brushRef="#br0">3001 8006 7569,'-18'0'390,"0"0"199,8 8-421,2-6 1,18 6-1,6-8 1,8 0-40,4 0 0,-1 0 0,7 0-168,2 0 1,-10 0-1,9 0-49,-1 0 0,-8 0 1,0 0-1,-2 0-401,-1 0 1,-1 2 0,-8 2-55,-2 2 0,0 0 177,6-6 0,0 0 366,0 0 0,-7 0 0,1 0 0,-6-8 256,6-4 1,-8 2 440,2-2 1,-4 0 713,-2-6-882,0 8 0,0 0-171,0 4-240,0 4 0,0-3-120,0 10 1,0-1 0,0 8 0,-2 2-26,-4 2 0,-2 2 1,-6 0 119,2 0 0,3 6 0,-5-1 60,2-1 1,2-2 0,-2 0 0,4 0 51,0-2 1,6 4-272,-4-11 1,6 3-68,6-2 0,-2-4 0,8-8-140,2 0 1,2-6 0,2-2-18,-1-2 1,-5-2 0,0-5 106,2-1 0,-4 2 1,0 2-1,-2 2 175,-4-2 0,-2-2 0,0 0 97,4 4 1,-4-3 40,4 3 1,-4 2 648,-2-2-208,0 8-536,0-4-157,0 8 0,-2 0-1021,-4 0 42,4 0 1101,-6 0 0,-8 8 0,-4 2 0</inkml:trace>
  <inkml:trace contextRef="#ctx0" brushRef="#br0">4608 8060 7569,'-17'-18'99,"5"2"0,2 2 1,0 4-1,0 2 1,-4 2-1,-2 0 1,-2 0-1,0 2 1,1 2-1,-1 2 524,0 0 1,-2 2-1,-2 4-385,-2 6 1,2 4-101,11 2 1,-3 0-1,8 0-118,2-1 1,4 1 0,4 0-84,2 0 1,6-6-1,-4 0 1,1 0-249,5-2 1,-4 4 0,2-6-95,2 2 0,0-5 1,0 5 0,-2-2 0,-6 0-85,6-2 294,-8-4 1,6 4 182,-5-12 1,-3 2 0,4-8-60,-4-2 0,-2 5 0,0-3-31,0-2 118,0 6 145,0-8-96,0 14-55,0-6 1,2 8-73,4 0 1,-2-6 0,6-2-6,-2-2 1,-2 4 170,-6-6 8,8 8-113,-6-12 157,6 14 93,-8-6 1,0 10 143,0 4 1,0 4 149,0 8 0,6-6-450,0 0 0,0 0-644,-6 6 1,2-2-1202,4-4 1752,-4-4 0,14-8 0,-6 0 0</inkml:trace>
  <inkml:trace contextRef="#ctx0" brushRef="#br0">4769 7649 7569,'-8'10'128,"6"7"1,-4 1 819,4 10-620,2-2 1,-6 8 0,0-5 38,2 5 1,2 8 0,2 0 0,0-3-164,0-1 1,0-8-1,0-2 1,0-3 5,0-3-489,0-2 0,-2-4-9,-3-4 1,3-6-1,-4-12-41,4-6 1,2-4 0,0-2 29,0 0 1,0-5-1,2-1 73,4 2 0,3 2 0,7 2 0,0 0-24,2 0 0,-4 3 173,10 3 0,-4 4 1,-2 8 95,-1 0 0,-7 8 0,-4 4 0,-2 3 235,2 3 1,-4 2-1,2 4 1,-6 4 63,-4 0 0,-8-1 1,2-5-132,-3 2 0,-1 0 0,2-8-344,2-4 1,0 2-956,-6-9 907,8 1 1,2-8 204,8-3 0,0-5 0,0-8 0</inkml:trace>
  <inkml:trace contextRef="#ctx0" brushRef="#br0">5019 8060 7569,'10'0'227,"-2"8"1,-10-4 323,-4 7 0,2 1 1,-6 6 92,2 0 0,2-6 0,6 0-434,0 2 1,0 2-273,0 2 0,6-7 0,2-1-47,2-2 0,-4-2 1,6-8-251,2-4 1,-4 2 0,0-8 0,0-1-182,0-3 1,-4-2-1,4 0 112,-3 0 0,-1 0 1,-6 0 218,0 0 1,0 7 66,0-1 70,0 0 135,0 2 0,0 10-359,0 12 0,0-2 296,0 2 0,8-1 0,2 7 0</inkml:trace>
  <inkml:trace contextRef="#ctx0" brushRef="#br0">5198 8131 7569,'0'12'-505,"0"0"904,0 2 1,0-4-1,0 2 513,0 2 0,0-5 21,0 3-611,0-8 0,2 4-215,4-8 0,2-2-836,4-4 0,4 4-751,-5-4 1153,-3-3 0,8 7-562,-4-4 825,-4 4 1,6 10 122,-8 3 1,0-1-230,-6 2 0,2-8-609,4 2 779,-4-4 0,14-10 0,-6-2 0</inkml:trace>
  <inkml:trace contextRef="#ctx0" brushRef="#br0">5502 7935 7569,'11'-10'425,"1"4"0,-8 12 231,2 6 1,-4 3-1,-2 5-442,0 4 1,6-4 0,0 4 0,-2-2-224,-2 1 1,-2-3-233,0 4 0,0-4-278,0-2 1,-2-2-1,-2-2-164,-2-2 1,-2-3-389,2 3 1071,4-4 0,-14-8 0,7 0 0</inkml:trace>
  <inkml:trace contextRef="#ctx0" brushRef="#br0">5484 8131 8144,'18'0'644,"-1"0"0,1-2 0,2-4-252,4-6 0,2 2 0,4 0 1,-5 0-718,1 1 1,-4-1-1,6-4 325,-2 2 0,5-8 0,-3-8 0</inkml:trace>
  <inkml:trace contextRef="#ctx0" brushRef="#br0">6913 7577 7569,'-12'20'170,"2"2"1,2 4 0,2 1 0,0 5-1,-2 4 1,0 4 0,0 1 0,2-1-1,0-2 1,-2-4 476,-2-5 1,6 3 0,-2-8-469,4-2 1,-3-2-92,-1-3 0,-2-7-117,2-4 0,4-6-383,-4-6 1,12-4 0,6-5 153,3 3 1,3-4-1,0 6 40,0 0 1,6 2-1,0 6 1,0-2 28,1-2 1,-11 0 0,4 6 152,-2 0 0,-8 8 0,-2 4 147,-4 4-75,-2 2 1,-8 0 0,-4-1 18,-4 1 1,-4 0 0,-4 0 0,-3 0 172,-1 0 0,-4-2-96,8-4 0,0 2 0,7-9-388,-1-1-204,0-2 1,8-9-1,4-5 460,4-4 0,10-10 0,2-2 0</inkml:trace>
  <inkml:trace contextRef="#ctx0" brushRef="#br0">7198 7613 8629,'-7'18'363,"-5"2"1,-4 3 0,0 7-3,4 4 0,-4 4 0,4 1 0,-4 5-223,-2 2 0,3-7 0,1 3 1,4-4-315,2-2 1,0-7 0,4-1-385,-2-2 1,0-2-469,6-6 1028,0-8 0,8-2 0,2-8 0</inkml:trace>
  <inkml:trace contextRef="#ctx0" brushRef="#br0">7234 7988 7569,'0'10'394,"-8"12"1,-4-2 0,-4 4 63,-1 1 0,5 1 1,2-4-1,2 2 29,4-2 0,2-2 0,2-3-405,0 1 1,8-8 0,4-4 0,4-4-169,1-2 0,1 0 0,0-2-32,0-4 0,0-6 0,0-10-232,0-1 0,-2-7 1,-5 4-1,-5 0-198,-4 0 1,-2-3-1,0 5 211,0 2 0,-8 8 241,-3 2 0,-5 8-258,-2-2 1,2 6-314,4 6 667,4 4 0,8 8 0,0 0 0</inkml:trace>
  <inkml:trace contextRef="#ctx0" brushRef="#br0">7502 8095 7980,'-18'2'841,"0"2"1,1 4-232,-1 2 0,0 2 0,2 6 0,4 0-209,6 0 1,4 0-1,2-1-430,0 1 0,0 0 0,2-2 0,4-2-97,6-2 1,4-2 0,2 2-27,0-6 1,-1 2-1,3-2-491,4-2 0,-4-2 1,4-4-1,-4-2-661,-3-2 0,7-6 1304,0 6 0,0-16 0,-6 2 0</inkml:trace>
  <inkml:trace contextRef="#ctx0" brushRef="#br0">7895 7792 7569,'-8'9'281,"6"13"1,-6-4 0,2 4 99,0 4 1,-2 2 0,4 7-1,-4-1 107,-1-4 0,5 4 0,-4-5-282,0 5 0,6-6 0,-4-2 0,4-2-340,2-1 0,0-5-1463,0-6-564,0 0 1529,0-2 0,0-4 0,0-12 632,0-6 0,0-4 0,0-2 0</inkml:trace>
  <inkml:trace contextRef="#ctx0" brushRef="#br0">7931 8077 7569,'10'-7'1209,"-2"5"-1212,0-6 188,-6 8 1,6 2-1,-10 2 168,-4 2 1,2 7 0,-8-1 0,-2 4-60,-2 2 0,-2-2 0,0-2-76,0-2 1,0 0-1,3 6 41,3-1 1,-2-5 0,8 0-277,2 2 0,2-4-88,2 2 0,8-8 1,4 4-3,4 0 0,7-6 0,3 4 1,0-4-305,0-2 0,4 0 0,-7 0-293,-1 0 1,4 0 703,-2 0 0,0-8 0,-6-2 0</inkml:trace>
  <inkml:trace contextRef="#ctx0" brushRef="#br0">8663 8006 7569,'-18'8'2050,"8"-4"-3256,4 8 1154,4 0 52,2 6 0,8-8 0,2-3 0</inkml:trace>
  <inkml:trace contextRef="#ctx0" brushRef="#br0">8627 8185 7569,'-2'18'88,"-2"-1"0,-1 1 625,1 0 1,-4-6-69,2 0-958,0 0 1,8-2-1,4-4 313,6-4 0,3-10 0,3-2 0</inkml:trace>
  <inkml:trace contextRef="#ctx0" brushRef="#br0">11253 7720 7569,'-12'0'-72,"0"0"229,0 0 1,-7 6 0,-5 2-1,-4 2 1,-2 2 0,2 0 0,1-2-1,1 0 1,0 0 0,2 1 142,-2-1 0,7 4 0,-5-6 0,4 2-487,2 4 157,8-6 0,4 6 0,12-6 0,6 0-68,4 0 1,4-2-1,4-4 1,3 2-27,1 2 1,6 5-1,-4-3 58,3 2 0,-5 2 1,-4 6-1,-4 0-26,-2 0 0,-6 0 0,-2 0 0,-3 1 99,-3 5 0,-11-4-31,-11 4 1,-8-4 0,-10-2 0,0 0 26,1-1 1,3-1 0,0-2 0,-2-4 23,3-2 1,7-2-286,0-6 1,4 0-521,2 0 778,8-8 0,10-2 0,10-8 0</inkml:trace>
  <inkml:trace contextRef="#ctx0" brushRef="#br0">11485 8042 7569,'-17'8'249,"-1"4"1,2 3-1,2 3 38,2 0 0,6-2 0,-4-2 0,0-2-309,0 2 0,6-4-771,-2 2-592,4-8 1385,2 4 0,8-24 0,2-4 0</inkml:trace>
  <inkml:trace contextRef="#ctx0" brushRef="#br0">11718 7952 7864,'8'-12'182,"5"1"1,7-1 0,4 0 0,-2 2-1,-2 0 1,0 2 0,1-2 0,3 2 0,-2 0 25,-2 4 0,-2 2 1,0 2-1,0 0-365,-1 0 0,1 0 0,0 0 61,0 0 1,-6 0 0,-2 2-1,0 2 80,0 2 0,-6 8 0,2-2-13,-4 4 0,-4 8 0,-4 1 1,-8 3 119,-8 4 1,-6 2 0,-8 1 0,1 1-24,-1 0 0,0-6 1,2 0 7,5 1 1,3-5 0,8 0-54,0 0 0,8-6 0,6 3-111,8-3 1,8-10 0,12-4-49,6-4 1,9-2 0,5 0-163,2 0 1,7-8-1,5-4 1,-5-4-972,-3-1 1269,-10 7 0,3-14 0,-7 4 0</inkml:trace>
  <inkml:trace contextRef="#ctx0" brushRef="#br0">11843 8149 7569,'-10'0'1128,"4"0"-831,12 0 1,6 0 0,11 0 18,7 0 0,4 0 1,2 0-1,1 0-448,5 0 1,-4 0 0,1 0 0,-5 0-1001,-4 0 0,-2 0 1132,2 0 0,3 0 0,-5 0 0</inkml:trace>
  <inkml:trace contextRef="#ctx0" brushRef="#br0">12396 8149 7569,'-8'0'333,"8"-2"433,10-4 0,6 2 1,2-6 796,0 2-1388,8-6 1,-4 6 0,7-6-404,3 3 1,0 1 0,0-4 0,-5 2-190,-1-2 0,-2 4 0,-8-2 118,-4-2 1,2-2 91,-8-2 1,-4 8-1,-12 3 1,-10 1 111,-6 0 1,-2 2-1,-3 10 364,1 6 0,0 3 1,-4 5-1,4 4 268,7 6 1,3 2-1,4 1-287,4 3 0,4-10 1,8 10-1,2-5-40,4-3 1,12 4 0,14-8-292,7-2 1,7-10-1,10-6-346,3-4 1,-3-2 0,3 0 0,-5 0-2350,-7 0 2776,-3-8 0,-8-2 0,0-8 0</inkml:trace>
  <inkml:trace contextRef="#ctx0" brushRef="#br0">13932 8006 7569,'-11'-6'440,"3"0"1,6 2 0,10 2 0,7 2 179,9 0 0,4 0 0,10 0 0,1 0-660,3 0 1,6 0-1,-7 0-225,-1 0 1,-2-6 0,-2-2-1,-3 0-150,-3 0 0,0 0 0,-10 4-693,-4-2 1,-10-1 1107,0 1 0,-5 4 0,-1-6 0</inkml:trace>
  <inkml:trace contextRef="#ctx0" brushRef="#br0">14236 7809 7569,'0'10'87,"-8"6"0,-2-4 0,-2 4 435,0 2 1,1 0 0,-7 2 0,0 1 71,0 3 1,8 2 0,2-4-489,0 2 1,6 0 0,-4-7-1,4 1-503,2 0 1,2-2 0,2-2-1529,2-2 1925,8-8 0,-4 4 0,8-8 0</inkml:trace>
  <inkml:trace contextRef="#ctx0" brushRef="#br0">15308 7917 7569,'0'-18'209,"0"0"1,0 0-1,-2 2 1,-4 4 0,-6 4 383,-4 0 1,-4 6-1,-4-4 1,-5 6-265,-5 6 0,-2 4 0,1 8-41,-1 0 1,2 0 0,4 2-1,6 2-53,5 1 1,3 7 0,4-6 0,6-2-116,4-2 0,4 4 0,4-3-147,6-5 1,4 2 0,3-8 0,5 0-110,6-4 1,-2-4 0,2-2-199,1 0 1,3-2 0,2-4-38,0-6 0,-3-10 0,-1-2 0,-4 3-38,-2 1 1,-8-4 0,-9 0 134,-1 2 0,4 2 362,-6 3 1,-2 7 330,-10 4 0,2 12 0,-6 7 258,2 9 0,-3 4 1,5 6-338,2-2 0,2-1 1,2 5-1,0-2-349,0-2 1,0-6 0,2 3-143,4-1 0,1-2 1,7-6-335,-2 0 1,-6-6-1,4 0 1,0 0 484,0-3 0,2 7 0,6-6 0</inkml:trace>
  <inkml:trace contextRef="#ctx0" brushRef="#br0">5877 9614 7569,'-18'0'-555,"0"0"622,0 0 1,10 0 0,8 0 0,10 0 0,8 0 94,6 0 0,5 6 0,13 0 0,8-2-50,7-2 1,7-2-1,9 0-18,5 0 1,3 0 0,12 0-1,9 0-39,-46 0 0,1 0 0,0 0 0,1 0 0,1-1 0,1 0 0,0-1 0,1 0-115,0-1 1,1 0 0,4 0 0,1 0 0,1 3 0,1 0 88,1 0 0,1 0 0,-1 0 0,1 0 0,-2 0 0,1 0 0,-2 0 0,1 0-46,0 0 0,1 0 1,-4 0-1,1 0 0,-3 0 1,1 0-14,-4 0 1,-1 0 0,-3 0 0,-1 0 0,-4 0 0,-1 0-49,50 0 1,-8 6 0,3 0 0,-9-2 50,-10-2 0,-1 4 0,-17 0 6,-1-2 0,-10 0 1,-7 0 1,-3 2 1,-8 0-1,-2-6 40,-3 0 1,-1 0 106,-6 0 538,-8 0-1346,-2 0 330,-8-8 0,0 4-583,0-8 933,0 8 0,0-4 0,0 8 0</inkml:trace>
  <inkml:trace contextRef="#ctx0" brushRef="#br0">2822 9954 7569,'-12'0'6,"2"4"0,0 6 0,1 10 1,-3 5-1,0 9 0,0 6 1,0 6-1,0 1 195,0 1 1,6-2-1,-6 3 1,0-1-1,2 0-130,4-3 1,-1-1 0,1-8-110,2-1 1,2-7-1,2-4 1,0-4-501,0-2 323,0-8 0,8-10 1,3-12 25,5-4 0,-2-8 1,2-2 81,4-2 0,8 1 0,-2-5 1,-1 4 53,1 2 0,-2 2 1,-6 9 37,0 3 1,0-2 201,-1 8 1,1 0-1,-2 8 74,-4 4 1,2 4 0,-8 8-113,-2-1 1,4-5-1,-2 0 1,-2 2-80,-2 2 1,6 2-99,4 0 0,-3-2 0,3-2 18,2-3 0,2-7 0,4 2 0,2-4 15,2-2 0,5 0 0,-3-2-49,2-4 0,2 2 0,4-7 4,-5-3 0,3-2 1,-8-4-1,-2-2 4,-2-2 0,-5 0 1,-1 5-11,-2-5 1,-8 4-1,2-4 17,-4 4 0,-8 8 0,-2 2-209,-2 2 0,-2 2 0,-7 6 0,-3 0 412,-2 0 1,0 2 0,8 4 43,4 6 0,-4 4 1,5 2-112,-5 0 0,6 2 1,4 2-1,4 1-77,2-1 1,0-2 0,2-2-142,4 0 1,4-2-1,9-2-50,5-2 1,-2-8-1,8 2 1,2-5 0,1-1 1,3 0-1,0 0 13,0 0 0,-1-7 0,1-5 78,0-4 0,-8 4 0,-5 0 0,-3-2 53,-2-2 0,-2 4 219,-4 0 1,0 2 0,-12-2 0,-6 5 1,-16 7-8,-2 0 1,-2 2 0,5 1-24,-3 3 1,0 8-90,6-2 0,2 4 1,4 2-141,6 0 0,4-6 0,4-2-72,4-2 1,6-2 0,10-6-45,2 0 1,8 0 0,-5 0 0,3-2-76,0-4 0,-6 2 1,3-8 154,-1-2 0,-4 4 0,-8-2 46,-2-2 0,-8 4 387,2-2 0,-6 8-161,-6-2 0,2 4 0,-8 2 24,-2 0 1,4 8-1,0 4-177,2 4 0,-4 2 1,6 0-122,2 0 0,4-2 1,4-2-47,2-3 1,8-7 0,-2 2-1,4-4-119,2-2 0,6 0 1,2-2 74,1-4 1,-5 2 0,2-7 165,-4-3 0,-2 4 0,-2-2 1,-3-2 95,-1-2 0,-8 4 571,2 0-470,-4 8 1,-4-4-1,-4 8 1,-4 2 55,1 4 1,-5 4 0,6 8-127,-2 0 1,6 0-75,-2 0 1,4-1 0,2 1-206,0 0 1,10-8 63,8-4 1,-1-4-1,7-4-24,-4-4 0,4-6 0,0-10 0,-2-3-39,-3-3 1,-3-8 0,-2-8 35,-2-1 1,-8 3-1,2-6 131,-4-1 0,-2 5 0,0 4 1,-2 7 46,-4 3 1,2 10 0,-6 0-29,2 6 1,0 10-109,2-2 1,4 6 0,-4 6-75,4 6 0,4 10 164,4 2 0,4 0 0,8-7 0</inkml:trace>
  <inkml:trace contextRef="#ctx0" brushRef="#br0">4501 10454 7569,'-18'12'0,"3"0"0,1 0-61,2-2 1,2 0-1,-4-6 590,2 2-453,8 0 1,-2-6-115,12 0 1,-2 0 0,8 0 35,2 0 0,2-2 0,2-2 20,-1-2 1,1-6 21,0 6 1,-6-2 0,0 4-40,2-2 1,2-6-40,2 6 1,-7-6-1,-1 4-181,-2-2 0,-2 4-82,-6-5 1,-2 7 200,-4-2 1,-4 4 0,-9 2 100,-5 0 0,4 6 1,-6 2-1,2 1 132,0 5 1,7 2 0,5 2 48,-2 0 1,6 0 0,2 0-203,4 0 1,10-1 0,4 1 0,4-2-235,2-4 0,1 2 0,3-8 254,2-2 0,8 6 0,-4 0 0</inkml:trace>
  <inkml:trace contextRef="#ctx0" brushRef="#br0">4769 10615 7569,'10'0'789,"-2"0"-642,-8 0 359,0 0-504,0-8 0,2-2 0,2-8-141,2 0 0,8 1 1,-4-3-1,2-2-71,0-2 1,1 0-1,9 6-36,2 1 1,6 1 0,-2 2 5,5 2 0,-1 2 0,10-4 240,-4 2 0,5 8 0,3-4 0</inkml:trace>
  <inkml:trace contextRef="#ctx0" brushRef="#br0">5966 10401 7569,'0'-18'-148,"0"0"0,2 2 391,4 4 0,-2-2 1,10 8-1,6 0 1,5 0 74,3 0 0,6 0 1,-4 6-379,3 0 1,-3 0 0,0 0-36,2 0 0,-6 0 0,-3 2 0,-3 2-457,-2 2 0,0 2 552,0-2 0,-8-4 0,-2 6 0</inkml:trace>
  <inkml:trace contextRef="#ctx0" brushRef="#br0">6234 10293 7569,'-28'0'0,"-4"6"0,9 2 62,1 2 1,2 2 0,4 8 0,4 2-165,6 2 1,4 0-1,2-7 1,0 1-523,0 0 624,8 0 0,10 0 0,10 0 0</inkml:trace>
  <inkml:trace contextRef="#ctx0" brushRef="#br0">7020 10830 7569,'-10'-8'-5,"-4"4"0,8-8 0,2-2 0,4-2 1,4-2-1,4 0 0,0 0 134,0 0 0,4-1 0,-6-3 0,0-4-150,2-2 0,-4-2 0,6-5-77,-3-1 0,5-2 0,-6-2 0,0-1-27,2 1 1,-4-4 0,8 3 0,0 1 48,-2 2 0,6 4 1,-4 3 34,4 1 0,7 8 1,1-2-1,0 6 8,2 6 0,2-1 0,7 7 34,1 2 1,-8 2-1,-2 2-31,-1 0 1,-7 8 0,0 3 0,-8 5-102,-2 2 1,-8 2 0,0 2 130,-10 2 0,-14 8 0,-3-5 0</inkml:trace>
  <inkml:trace contextRef="#ctx0" brushRef="#br0">7038 10401 7569,'-36'0'-171,"2"6"0,4 0 135,7-2 0,5 5 105,6 3 0,8 2 1,14-2-1,10-4-44,5 0 0,5-4 0,6 6 17,0-2 1,5-2 0,3-4-31,2 4 0,-1-4 1,3 6-1,-6-2-34,-5 0 1,-3 6 0,-2-6-207,-2-2 0,-9 3-13,3-1 220,-12 8 0,-6-12 67,-12 4 0,-4-4 0,-8-2 166,1 0 1,5 2 123,0 4-424,8-4 0,-2 6 1,12-8-8,6 0 0,4-6 1,1 0-1,1 0-92,0-2 1,-2 4 0,-2-6 144,-2 2 0,-8 1 0,4 3 0,-2-4 22,0-2 0,0 4 0,-8-4 35,-4 2 1,2 2 0,-6 4 35,2-4 1,-6 4-1,2-4 1,-4 4-85,-2 2 0,6 2-1,0 4 0,8 4 34,-1 8 0,3 0 0,2-1 0</inkml:trace>
  <inkml:trace contextRef="#ctx0" brushRef="#br0">7770 10633 7569,'-28'0'-140,"0"0"1,7 0-1,-3 2 300,2 4 0,8-4 0,4 6 83,2 0 0,2 2-276,6 8 1,8-8 0,4-5-1,4-3 1,4-2-1,2 0 1,2 0-142,-3 0 1,-1-2 0,-2-2-88,0-1 0,-2-9 1,-2 2 260,-2-4 0,-1-2 0,7 0 0</inkml:trace>
  <inkml:trace contextRef="#ctx0" brushRef="#br0">7967 10311 7151,'0'18'7,"0"0"0,0 0-107,0 0 1,0 0 0,0 0-1,0-1-93,0 1 1,-2-2-1,-2-2 193,-2-2 0,-8 0 0,4 6 0</inkml:trace>
  <inkml:trace contextRef="#ctx0" brushRef="#br0">7895 10508 7569,'12'0'-433,"0"0"298,2 0 1,2-6-1,2 0 1,-1 2 147,1 2 0,0 2 0,0 0 1,0 0-39,0 0 1,0 0 0,-1 0-37,1 0 0,0 0 0,0 0-45,0 0 0,0 0 1,0 0 83,-1 0 1,1 0 0,0 0 24,0 0 0,-6 0 1,-2-2 34,-2-4 0,4 2 255,-6-8-125,0 8 1,-14-4 0,-4 8 45,-4 0 0,-2 0 1,0 0 83,0 0 0,2 8-185,5 4 1,3 4-142,8 2 1,0-6-1,2 0 1,4 0-86,5-2 0,7 3 0,4-7-382,2-2 0,6 4 495,-6-2 0,7 0 0,-3-6 0</inkml:trace>
  <inkml:trace contextRef="#ctx0" brushRef="#br0">8520 10579 7376,'-18'0'-297,"6"6"1552,1 0-933,-1 0 0,2-8-310,4-4 0,4 2-77,2-8 0,6 0 0,2-3 0,2 1-129,4 2 0,7 2 1,5-4-126,2 2 0,-4 2 1,4-4 43,-3 2 0,5 8 275,-6-2 0,8-4 0,-5 1 0</inkml:trace>
  <inkml:trace contextRef="#ctx0" brushRef="#br0">14272 10258 7569,'-18'-10'-13,"0"2"0,-2 8 1,-2 0-1,-3 2 1,-3 4-1,-4 6 1,-2 4-1,1 1 1,1 1-1,4 2 295,2 4 1,2-2 0,9 6 0,3-1-268,6 1 1,4-4-1,4 4-56,4-2 0,6-1 0,9-3 1,7 0-100,6-6 1,-2 0-1,11-8 1,1 0-229,4 0 1,3-2 0,5-6 82,3 0 1,-7-8 284,8-4 0,-1-12 0,13-4 0</inkml:trace>
  <inkml:trace contextRef="#ctx0" brushRef="#br0">14843 10401 7569,'-29'0'-43,"-1"0"38,-2 0 0,-8 0 0,-1 2 0,-1 4 187,-2 6 1,15-3-1,-3 3 12,4 2 0,10 2 0,0 2 0,10 0-163,6 0 1,2 0 0,2-1-81,4 1 0,6-2 1,12-4-1,6-4-87,4 0 0,1-6 1,3 4-31,4-4 1,-6-4 0,3-4 59,-1-6 0,-12-4 1,7-2-1,-5 0 17,-6 1 1,-8-1-1,-4 0 98,-2 0 0,-2-6 0,-6 0-36,0 3 0,0 7 0,-2 2-380,-4-2 197,-4 6 0,0 2-249,4 12 459,4 4 0,-6 0 0,-2-2 0</inkml:trace>
  <inkml:trace contextRef="#ctx0" brushRef="#br0">15290 10419 7569,'16'-8'-416,"-4"-4"542,-6-4 0,-4 4 29,-2 0 0,-2 8 0,-4-2 0,-8 4 28,-8 2 1,0 0 0,-6 0-28,3 0 1,-5 6 0,6 2-40,2 2 0,2 2 0,3 6-242,-1 0 1,8-1 23,4 1 0,6 0 0,6-2 0,6-4-110,4-6 1,7-2 0,3 0 3,2 2 1,-4 0 0,4-6 68,-3 0 1,-1 0 0,-6 0 246,0 0 1,0 2 115,0 4 1,-6-2-128,-1 8 1,-7-6 0,4 3 0,-2 1-108,0 0 1,6-4 0,-4 6-133,2 2 0,-4-4-771,6 2 912,0 0 0,6 6 0,-1 0 0</inkml:trace>
  <inkml:trace contextRef="#ctx0" brushRef="#br0">15719 9954 7569,'-18'2'491,"2"4"-811,4 6 1,-2 10-1,8 3 255,2 3 0,2 0 0,2 4 0,0-2 298,0 1 0,0 3 1,0 2-267,0 0 1,0-1 0,0-1-1,0-2-371,0-2 0,6-7 404,0 7 0,8-8 0,-4 4 0</inkml:trace>
  <inkml:trace contextRef="#ctx0" brushRef="#br0">16058 10401 7569,'-18'0'48,"2"2"152,4 4 1,6-4-136,12 4 0,4-4-95,8-2 0,0-6 1,-2-2-1,-2 0-207,-2 0 1,-6-4-1,4 4-16,-2-2 0,0 0 0,-5-4 129,3 2 1,-2 6 68,-10-6 1,-3 8 0,-11-2 176,-4 4 0,4 4 0,-6 4 11,0 6 0,7-2 0,-5 2 0,4 2 106,2 2 0,8 2 0,4 0-198,4 0 1,2-1-105,0 1 0,10 0 1,6-2-1,8-2-172,4-2 1,1-8-1,7 2 235,0-4 0,7 6 0,3 2 0</inkml:trace>
  <inkml:trace contextRef="#ctx0" brushRef="#br0">16523 10293 7569,'0'-17'-365,"0"-1"512,0 0 1,0 6-3,0 0 0,-2 8 0,-2 0-112,-2 8 0,0 0 0,6 8 0,0 2 87,0 2 0,0 2 1,0-1-74,0 1 0,-6 0 0,0 0-27,2 0 0,0 0 0,0 0 1,-4-2 10,-2-5 1,4 5-140,-6-4 0,2-2 0,-4 0-486,2-2-251,0-2 84,3 2 761,1-6 0,8 6 0,0-8 0</inkml:trace>
  <inkml:trace contextRef="#ctx0" brushRef="#br0">16898 10311 7569,'-10'0'36,"-6"-6"0,4 0 0,-4 2 1,-2 2 134,0 2 1,0 2-1,1 2-21,-1 2 0,0 8 0,2-2 0,2 4 52,2 2 1,8 0-1,-2 0-227,4 0 1,2-1 0,0 1 0,2 0 3,4 0 1,4-2-1,10-2-231,4-2 0,2-2 0,5 4 1,-1-5 251,2-1 0,2-2 0,1-6 0</inkml:trace>
  <inkml:trace contextRef="#ctx0" brushRef="#br0">17112 10508 7569,'-18'0'102,"6"-6"-281,0 0 1,8 2-38,-2 10 1,6-4 62,6 4 0,4-4 1,8-2 152,0 0 0,0-16 0,0-4 0</inkml:trace>
  <inkml:trace contextRef="#ctx0" brushRef="#br0">17308 10311 7513,'-15'2'-34,"1"2"130,2 2 1,8 2 0,-2-2-14,4 6 0,2 4-119,0 2 0,2-8 0,4-4 1,6-4-23,4-2 0,1 6 0,1 0-34,0-2 0,-6-2 1,0-2-1,2 0 65,2 0 0,2 0 136,-1 0 1,-5 0-75,0 0 1,-6 0-96,6 0 1,-6 5-162,6 1 1,0 8 59,6-2 0,0-4 0,0-2 0,-1-2 2,1 2 0,0-4 0,2 4 159,4-4 0,-4-2 0,3-2 0,-3-4 0,-4 2 0,-2-6 0,-2 0 43,2 0 1,2 6 0,0-4 142,-4 0 0,3 6-118,-3-3 0,4-3-79,2 2 0,-6 0-140,0 6 185,-8 0 1,2 0 66,-12 0 1,2 0 335,-8 0 1,6 0 477,-6 0-906,8 0 0,4 0-74,12 0 0,4 6 0,2 2 0,0-1-305,-1 1 1,1 6 173,0-2 0,-2 4 160,-4 2 0,-4 0 0,-8 0 117,0 0 0,-2-1 189,-4 1 1,-4-2-103,-8-4 0,0 2 0,0-8-137,1-2 0,5 4 1,2 0-294,2 2 1,-6-4 0,2 6-44,-4 2 1,4-1 0,0 1-168,-2-2 472,7-8 0,-9 12 0,6-6 0</inkml:trace>
  <inkml:trace contextRef="#ctx0" brushRef="#br0">19648 10133 7569,'-25'-16'87,"11"12"0,-2-10 1,8 6-1,12 2 0,10 2 1,12 2-1,7 4 0,13 2 1,9 2 140,11-2 1,9-2 0,5-2 0,1 0-109,5 0 1,1 0 0,0 0-176,-3 0 0,-7-2 0,-10-2 0,-3-2-191,-3 2 0,-3 2 1,-10 2-1,-7-2-1172,-3-4 1418,-10 4 0,-2-14 0,-9 6 0</inkml:trace>
  <inkml:trace contextRef="#ctx0" brushRef="#br0">19702 10008 7569,'-18'0'24,"0"0"0,0 0 0,1 0 0,-1 1 0,0 3 0,0 4 0,0 2 40,0 4 0,-2-4 1,-1 0-1,-3 0-53,2 0 1,2-6-1,4 4-58,4 0 1,4-4 0,8 8-40,0 2 1,14-4-1,6-1 29,6-1 0,4 4 1,7-4-1,5 0-68,6 0 1,-5 0-1,1-2 125,0 6 0,1 4 0,9 2 0</inkml:trace>
  <inkml:trace contextRef="#ctx0" brushRef="#br0">20667 9936 7569,'17'-18'126,"1"2"1,0 4 0,0 6 220,0 4 1,0 0 0,0-2-1,1-2-35,5 3 1,-4 1 0,6 4-158,0 3 0,-4-1 0,5 8 0,1 2-38,0 2 1,-6 0 0,3 0-1,-1 0-236,0 4 0,-6 2 1,-8-5-39,-2 1 0,-2-6 0,-8 0-10,-4 2 1,-6 2 0,-12 2 0,-8 0 5,-7-1 1,-1-5 0,-6 0 35,3 2 1,1 2-1,6 2-290,1 0 0,7 6 415,4-1 0,-4 9 0,0-4 0</inkml:trace>
  <inkml:trace contextRef="#ctx0" brushRef="#br0">13450 15029 7569,'-18'0'-326,"0"0"0,5 0 476,7 0 1,22 0-1,21 0 1,7 0-67,6 0 0,7 0 1,7 0-1,3 0-25,6 0 1,5 0-1,-5 0 1,1 0-59,-5 0 0,-1 0 1,3 0-109,1 0 0,-11 0 0,-5 0 0,-11 0-203,-7 0 0,0 0 97,-14 0 0,-7 0 218,-17 0 0,-13 0 0,-29 0 7,-6 0 1,-17 0-1,-7 0 77,-1 0 1,-9-6 0,1 0 0,-2 2 92,-1 2 1,15 2 0,-1 0-121,7 0 1,5 0 0,13 0 0,7 0-41,6 0 1,16 0-41,-1 0 0,15 0 0,8 0-51,15 0 1,21 0 0,12 0 0,9-2 51,7-4 1,7 4 0,4-4 1,7 4 0,-3 2 0,10-2 8,-3-4 1,-11 4 0,-4-3 0,-5 3-79,-7 2 1,-11 0-1,-14 0-58,-9 0 1,-7 2 100,-12 3 0,-14-3 0,-18 4 45,-13-4 1,-19-2 0,-14 2-72,-3 4 0,-10-4 1,-3 6 67,1 0 0,-14 2 0,3 8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height" value="0.053" units="cm"/>
      <inkml:brushProperty name="color" value="#FF0000"/>
    </inkml:brush>
  </inkml:definitions>
  <inkml:trace contextRef="#ctx0" brushRef="#br0">7699 9704 7569,'-18'0'-133,"0"0"0,0 0 0,0 0 1,0-2-1,0-2 0,1-2-123,-1 2 1,8 0 304,4-2 0,6 4-39,6-4 0,6 4 1,10 2-1,3-2 6,3-4 0,2 4 1,6-4-9,-1 4 1,9 2 0,2 0-1,3 0-12,5 0 0,-5 0 0,13 0 0,0 0 11,3 0 0,4 0 0,5-2 22,3-4 0,-3 4 0,5-6 3,1 0 0,-5 6 0,8-4 0,1 4 1,-3 2 0,6 0 0,-5 0-24,-1 0 0,4 0 0,-7 0-12,-3 0 0,-1-2 1,-3-2-1,-1-2 31,-5 2 0,1 2 0,-13 2-24,-7 0 0,-3 0 0,-5 0 9,-4 0 0,-8 0 1,2 0-1,-3 0 6,-3 0 1,-2 0-23,-2 0 1,0 0-1,0 0-42,-1 0 0,-5 0-58,0 0 0,-8 2 64,2 4 0,-6-4 0,-6 6 23,-6 0 0,-4-6 0,-3 4 20,-5-4 1,-4-2 0,-8 0-2,1 0 0,-1 0 0,-2 0 0,-4 0 22,-5 0 0,-5 0 1,-3 0-14,-5 0 0,1 0 0,-13 0-26,-7 0 0,-7 0 1,-5 0-1,-4 0 8,-6 0 1,45 0 0,-2 0 0,-1 0 0,-1 0-74,-1 0 1,-1 0 0,3 1 0,-1 0-1,2 1 1,-1 0 74,1 1 1,1 0 0,1 0 0,1 0 0,3-3 0,1 0 0,-47 0 13,7 0 1,6-2 0,13-2 12,1-2 0,13-2 0,7 4 1,7-4 8,10-2 0,7 6 0,9-4 21,0 1 1,8 3 0,6-6-44,8 2 0,14 2 0,14 4-20,7-4 1,9 4 0,11-4-2,7 4 1,3-4-1,5 0 1,3 2-11,7 2 0,5 2 0,4 0 12,2 0 1,-42 0 0,0 0 0,-1 0 0,1 0 21,2 0 0,1 0 0,4 0 0,1 0 0,-2 0 0,1 0 0,1 0 0,1 0-8,1 0 0,-1 0 0,0 0 0,-1 0 0,-1 0 0,-1 0-10,-2 0 0,-1 0 0,46 0 1,-7 2-1,-4 2-33,-1 2 1,-15 2 0,-4-4-40,-1 2 1,-11 6-1,-5-4 1,-10 0 76,-7 0 0,-5 3 0,-4-1 0,-4 2 0,3 2 0,5-2 0</inkml:trace>
  <inkml:trace contextRef="#ctx0" brushRef="#br0">6609 6183 7569,'-18'0'-477,"6"0"1,2-2 482,2-4 1,10-2-1,12-4 1,8 6-1,8 2 10,4-1 1,9 3-1,5-6 1,3 2-29,3 0 0,-6 0 0,-1 6 0,3 0-3,2 0 1,3 0-1,3 0 1,5 0 2,7 0 1,-3 0 0,11 0-8,-5 0 0,6-2 0,5-2 0,3-2 1,2 2 1,-5 2 0,-3 2-8,-2 0 1,-1 0-1,-9 0 5,-3 0 1,-5 0 0,-9 0 0,-2 2-10,-3 4 1,-13-4 0,0 4-77,-7-4 61,-3 6 1,-18-6 27,-12 4 0,-14-4 1,-19-2 17,-3 0 0,-14 0 1,1 0 12,-7 0 0,-9 0 0,-8 0-8,-3 0 1,-1 2 0,-6 2-1,-1 2 13,1-3 0,-6 5 0,-3-2-4,-1-2 1,6 6 0,-2 0 19,3 0 1,7 4 0,6-8 0,9 0 16,7 2 1,5-6 0,10 4-7,7-4 0,11-2-45,6 0 1,6 2-1,8 2 1,10 2 0,10-2 1,16-2 0,10-2-3,9 0 1,15 0 0,6 0-10,3 0 0,6-6 1,1 0-1,-3 2-100,3 2 1,-1 2 107,-3 0 0,-1 8 0,0 2 0</inkml:trace>
  <inkml:trace contextRef="#ctx0" brushRef="#br0">15486 13689 7008,'10'0'192,"-2"0"1,-8 2-147,0 4 1,6-2 0,0 8-1,-2 2 1,-2 1 0,-2 5-1,0 2 1,0 2 0,0-2-1,0-2 113,0-2 1,0-1 0,0 3 0,0 2-63,0 2 1,0 0-53,0-6 1,0 0-26,0-1 37,0-7-14,0-2-77,0-8 0,8 0 17,4 0 0,4-2 0,2-2-20,0-2 1,0-2 0,-1 4 23,1-2 1,0 1-1,0 5 17,0 0 1,6 0 0,-1 0 0,-1 0 17,-2 0 1,4 0-1,2 1 40,2 5 1,-1-2-1,5 6-34,-2-2 0,0-2 0,5-6-26,1 0 1,0 0 0,2 0 0,1 0 17,3 0 0,6 0 0,-5 0 76,3 0 0,-1 0 0,5-2-1,-2-4 1,-7 4 0,7-4-1,0 4-46,-3 2 1,-1 0 0,-8-2-62,-1-4 1,1 4-1,2-4 12,4 5 0,-5 1 1,5 0-40,-4 0 0,3 0 1,3 0-1,0 0-9,-1 0 0,-1 0 0,-4 0 24,3 0 0,-3 0 0,4 0 18,-5 0 1,1-6 0,2 0 21,2 2 1,5 2 0,-3 2-1,0 0 2,-1 0 0,7 0 0,-5 0-10,1 0 1,4 0-1,-7 0-35,3 0 1,-6 0 0,1 0 0,-3 0-77,-2 0 0,0 0 0,-1 0 23,1 0 0,6 0 1,-1 0 35,-1 0 1,-4-2 0,-4-2-1,-5-2 21,-1 2 1,4 2-1,-6 2 84,-2 0 0,-9 0 163,-1 0 92,0 0-157,-2 0-227,-2 0-177,-8 0 623,0 0-348,8-8 19,-6 6-230,6-6 103,0 0 1,-6-2 70,4-8 1,-2 2 0,0 2 28,2 2 0,2 6 13,-2-5 1,-4 5-5,4-6 1,-2 6-23,1-6 1,-3 0-24,4-6 1,-4 0-59,-2 0 1,0 0-1,0 1 54,0-1 0,-2 2 0,-2 2 5,-1 2 1,-3 2 0,4-4-21,-2 2 1,-2 2-1,4-4 24,-2 3 0,-2 1 0,4-4 96,-2 2 1,-2 6 208,2-6-248,4 8 0,-8-4-31,4 8-30,4 0 0,-8 8 12,4 4 1,4 4 0,-4 2-5,4-1 1,2 1 0,0 0-1,0 0 25,0 0 0,0 0 1,0 2 21,0 4 0,-6 3 0,0 7-41,3-4 0,1 2 1,2-7-1,0 1-20,0 0 0,0-2 0,0-6-108,0 0 0,0-6-285,0-1 141,0-7 115,0 4 1,0-16 26,0-3 0,0 1 0,0-2 37,0-2 0,-2 4 132,-4-2 0,-2 6-15,-4-6 1,-4 6 0,4-4 9,-4 2 1,-2-4 0,0 6-24,0 2 1,5 0 0,-3 0-20,-4-2 0,-2 1 1,4 5-1,-2 0-2,-3 0 1,1 0-1,-8 0 16,-2 0 0,-2 2 0,-1 1 10,-1 3 0,0 2 0,-1-4 0,-3 4-10,-2 2 0,4-6 0,5 2-1,-5-4 1,-2 4-1,5 0-7,-1-2 1,-6-2-1,1-2-10,1 0 0,-6 0 1,-1 0-1,-5 0 3,-2 0 1,-5 0 0,-1 2 3,3 4 0,1-4 1,3 4 18,-1-4 1,2-2 0,3 0 0,3 0 14,2 0 0,-3 0 1,3 0-14,-2 0 1,5 0 0,-5 0-22,2 0 0,-3 0 0,5 0 0,2 0-72,3 0 0,1 0 0,2 0 24,5 0 0,-3 0 1,6 2-23,-2 4 1,4-4-1,-5 4 49,-3-4 1,6 0-1,2 2 1,2 2 1,-1-2 0,3-2 0,-4-2 19,4 0 1,2 6 0,0 0 1,1-2 0,1-1 0,2 1 0,2 2 16,-2-2 1,-2-2-1,-2-2-24,0 0 0,0 0 0,1 0-20,-1 0 0,0 0 0,0 0 39,0 0 0,0 0 1,0 0 31,1 0 0,-1 0-28,0 0 24,8 0-41,-6 0 1,14-2-122,-4-4 118,-4 4 1,6-5 0,-6 5 53,2-4 1,-6 4 142,3-4-120,3 4-222,0 2-180,8 0 121,0 0 1,-8 0-1,-2 0 1</inkml:trace>
  <inkml:trace contextRef="#ctx0" brushRef="#br0">15469 13617 6701,'-6'12'79,"0"0"0,2 2 0,2 2 1,2 2-1,-2 0 0,-2 2 0,-2 1 64,2 3 1,-4 0 0,2-4 0,0 2-105,-2 2 0,6-1 0,-6-5 1,0 0 1,6 0-1,-4 0-31,4 0 1,2 0 11,0 0-63,0-9 17,0-1 0,2-8-137,4 0 1,4-6-266,8 0 361,-8-7 0,0 11 135,-4-4 1,-2 4-61,8 2 0,0 0 31,5 0 1,1 0-1,2 0-13,4 0 1,-4 0 0,6 2 22,-1 4 0,3-4 0,10 4 0,2-4 27,1-2 1,7 5 0,-4 1-51,1-2 1,-3-2-1,6-2-21,1 0 1,3 0 0,1 0 0,-1 0-34,-4 0 0,9 0 0,-3-2-17,1-4 0,1 4 0,-2-4 31,-1 5 0,7 1 1,1 0-1,1 0 116,-1 0 1,-1 0-1,-7 0 47,1 0 1,5-6 0,3-2 17,1-2 0,3 4 1,3-4-78,-3 2 0,1 0 0,-7 4 0,-2-2-82,-3 2 0,-7 2 1,-1 2-80,3 0 1,-4 0-1,1 0 41,3 0 0,-2 0 1,1 0-1,3 0-19,-3 0 1,-1 0-1,2 0 36,-3 0 1,-5 0 0,4 0 12,-3 0 1,1 0 0,-4 0-6,1 0 1,1 0 0,-6 0 0,-3 0-27,-3 0 0,2 0 0,-6 0-49,2 0 1,-7 0 68,3 0 1,-4 0 64,-2 0 48,-8 0 16,-2 0-78,-8 0 1,-2 0 53,-4 0-8,4-8 7,-6 6-74,8-6-15,0 8-27,0 0-4,0-8 0,-2-2 15,-4-8 1,4 6 0,-4 1-14,4-3 0,2-2 0,0-2 1,0 0-151,0 0 0,0 0-32,0 0 1,0 1-394,0-1-146,0 8 745,0 2 0,-8 8 0,-2 0 0</inkml:trace>
  <inkml:trace contextRef="#ctx0" brushRef="#br0">14736 12795 5748,'0'-10'335,"0"2"-369,0 8-116,0 0 63,0 8 58,0-6 1,-2 6 37,-4-8 1,2 0 42,-8 0 0,7 0 75,-7 0 0,6 0-72,-6 0-118,8 0 26,-4 0 18,8 0 1,8 0-6,4 0 1,-2 6-10,2 0 1,-7 0-169,7-6 201,-8 0 0,-4 8 0,-10 2 0</inkml:trace>
  <inkml:trace contextRef="#ctx0" brushRef="#br0">14701 12813 6116,'-10'2'372,"4"4"-179,4-4-87,2 6 1,0 0-41,0 4 1,0-2 0,0 2-20,0 2 1,0 2 0,0 1-16,0 1 0,0 0 0,0 2 0,0 2-13,0 2 0,0-1 1,0-3-23,0 4 0,0-4 0,0 6 20,0 0 0,0-6 0,0 3 0,0-1 16,0 2 0,0-4 0,0 4 17,0-4 1,0 3-39,0 1 0,0 0-21,0-6 0,6 0-12,0 0 0,0-6 58,-6-1 73,0-7 0,0 12-13,0-4 0,0-2-60,0 2 0,0-6 12,0 6-83,-8-8 1,6 6-15,-4-4 2,4-4 52,2 6 1,0-6-1,2 2-5,4 2 0,-4 2-3,4-2 0,-4-2 3,-2 7 1,0-5 2,0 6 1,0-6-7,0 6 9,0-8 22,0 4 1,2-8 0,4 0 89,5 0 1,-1 0-52,2 0 0,0 0-30,6 0 0,0 0 0,0 0-32,0 0 1,-1 2-1,1 2 1,0 2-17,0-2 0,0-2 0,2-2-83,4 0 1,-3 0 0,7 0 26,-2 0 1,6-2-1,-4-2 1,1-2-15,1 2 1,0 0 0,4 0 50,-5-2 1,3 0 0,-8 6 29,-2 0 0,-2 0 40,-3 0 1,-5 0 40,0 0-66,-8 0-73,4 0 0,-10 0-185,-4 0 1,2 0 82,-8 0 1,8-2 0,-4-2-418,1-2 576,5-8 0,-22-3 0,4-11 0</inkml:trace>
  <inkml:trace contextRef="#ctx0" brushRef="#br0">14647 12760 7569,'-8'0'-159,"8"0"0,10 0 0,6 0 1,2 0-1,0 0 0,-1 0 255,1 0 0,-6 2 0,0 2 0,2 3 26,2 3 0,4-4 1,2 4-88,1-2 0,3 4 0,-4-4 1,4 0-4,2 0 0,-1-2 0,5-6 1,-2 0-26,2 0 0,1-2 0,3-2-21,0-2 1,-6-6 0,-3 4 9,-1-2 1,-2 6-1,-6-4-34,0 0 1,0 6-85,-1-4 71,1 4 0,-6 2 6,0 0 41,-8 0 126,4 0 31,-8 0-13,0 0-112,0 8 0,0-4-12,0 8 0,0 0 0,0 6 0,0 0-5,0 0 1,0 2 0,0 1 6,0 3 1,0 8 0,0-4 11,0 0 0,0 5 1,0-3-1,0 4-22,0 2 1,0-1 0,0 1-5,0 0 0,0-6 1,0 0 4,0 1 0,0-3 0,0 0 0,0-2 77,0-4 0,0 3-71,0-1 1,0 0-46,0-6-211,0 0 89,0-8 1,-2-2-24,-4-8 0,2 0 0,-8-2 175,-2-4 0,-2-4 0,-1-8 0</inkml:trace>
  <inkml:trace contextRef="#ctx0" brushRef="#br0">15469 13617 6078,'2'-10'-28,"2"2"1,4 1 512,1-5-67,-5 4-347,4 0 1,-10 10-1,-2 4-5,-2 6 0,-5 3 0,5 5-27,2 4 1,-4-4-1,2 6 1,2-2 12,2-1 0,2 7 0,0-6-32,0-2 1,0 4 0,0-2-1,0-3 12,0-1 1,6-8-142,0 0-60,8 0 1,-10-2-124,7-4 105,-7-4 128,4-2 1,-6 0 82,4 0 1,-2 0 102,8 0 0,0-2-61,6-4 1,0 4 0,0-4-23,0 4 0,5-4 0,3 0 0,2 2-11,4 2 0,-5 2 0,3-2-22,2-4 1,4 4-1,1-4-14,-1 4 1,8 2-1,-10 2 1,1 2-6,5 2 1,0 0-1,-5-4-6,1 4 0,0-4 0,0 4-5,-1-4 1,7 4 0,2 0-1,1 0-39,5 2 0,2-6 1,1 4 47,1-4 0,1 0 1,3 2 1,1 2 1,1 0 0,-7-6 27,1 0 1,6 2 0,-1 2 0,1 2 69,1-2 1,-3-2 0,5-1-37,-1 5 1,-9-4-1,-7 4-35,-2-4 1,3-2-1,-3 0-23,2 0 1,-7 0-1,3 0 1,-2-2 30,1-4 1,-3 4-1,4-5-18,-5-1 0,-3 6 0,-2-4-7,-2 4 0,-6-4 0,3 0 0,1 2 26,0 2 0,-6 0 0,2-2-15,-5-2 0,5 0 1,0 6-48,-2 0 0,4 0 0,-3 0-5,-1 0 0,4 2 0,-2 2 1,0 2-34,2-2 0,-7 4 1,7-2 50,0-2 1,-6-2-1,4-2 21,-4 0 0,-3 0 0,1 0 1,0 0 71,0 0 1,0-2 38,0-4 0,-6 4-21,0-4 93,-9 4 54,13 2-119,-14 0-92,6 0-44,-8 0 0,0-2-31,0-4-33,0 4 0,2-8 41,4 4 0,-4 2 1,4-8 0,2 0-20,-2-6 0,6 0-17,-6 1 1,6-1-1,-4 0 1,0-2-19,0-4 1,0 4 0,-4-4 101,1 5 0,1 1 0,-6 0 31,0 0 0,0 6 1,0 0 187,0-2 0,0-2-107,0-2 1,-2 9 90,-3 3-303,3-4 0,-6 10-343,8 0 436,0 8 0,0 9 0,0 1 0</inkml:trace>
  <inkml:trace contextRef="#ctx0" brushRef="#br0">15272 16530 7569,'-2'10'1301,"-4"-4"-1063,4-12 1,-6-6-31,8-12 0,0 3 1,0-9-1,0-2-19,0-2 0,0-7 0,0-3-47,0-2 0,0-9 1,-2-11-141,-4-3 1,4-5-1,-4-1 1,2-7-105,-2-5 1,5-2 0,-3 37 0,0-2-36,-1 0 1,2-1 0,1 2 0,0 1 0,-8-47 13,2 1 1,0 3-1,4 8 1,-4 3 108,-2 7 1,4 11 0,-4 7 11,2 3 1,-4 8 0,4 3 21,-2 1 1,6 2-1,-3 9 1,1 1-28,0 2 0,0 2 0,6-1-13,0 5 0,0-2 0,0 2-123,0 2 0,8-4 0,2 3 0,-1 1 24,-3 2 1,2 8-1,-2 0 47,-2-2 0,0 4 135,2-2 1,-4 6-48,4-6 1,-6 8 65,-6-2 1,2 5-100,-8 1 1,6 0 16,-6 0 1,6 0-112,-5 0-91,7 0 87,-4 0 0,8-2-270,0-4 139,8 4 0,-4-6-450,7 8 696,-7 8 0,4 2 0,-8 7 0</inkml:trace>
  <inkml:trace contextRef="#ctx0" brushRef="#br0">14915 14225 7569,'-12'0'-264,"0"0"675,-2 0 33,6-8 0,0 4-389,8-8 1,8 0-45,4-6 1,-2 6 0,2 1-63,2-3 0,4-2 1,4-2-1,1 0-91,-1 0 0,4 0 0,-2 2-24,-2 4 0,-2-1 14,-3 7 0,1 0 146,0 6 0,-6 0 171,0 0 1,-8 2 49,2 4 1,-4 4-179,-2 7 1,2-5 0,2 0-100,2 2 1,6-4 0,-4 0-291,2-2 1,-5 6 106,7-2 1,-2 4 0,4-1 244,-2-3 0,0 4 0,6-6 0</inkml:trace>
  <inkml:trace contextRef="#ctx0" brushRef="#br0">15844 12045 7569,'-6'-12'-447,"0"0"0,4 0 723,6 2 1,6-4-265,8 8 0,-1 0-25,1 6 0,-8 2 1,-4 4-1,-4 6 8,-2 4 0,0 4 0,0 2 1,-2 4 33,-4 1 0,2 3 0,-6 6 0,2 2 4,4 3 1,2-3 0,2 4-4,0-5 0,0-1 0,0 0-13,0 0 0,0-1 0,0 1-30,0 0 1,2-8 0,2-3 0,2-1-50,-2 0 0,-2 0 16,-2-6 0,0 0 0,-2-2-193,-4-5 0,2-3-286,-7-8 525,7 0 0,-12-15 0,6-5 0</inkml:trace>
  <inkml:trace contextRef="#ctx0" brushRef="#br0">15719 12545 7293,'12'10'29,"-2"-2"1,-1 0-1,1 2 1,2 2-1,0-2 1,-2 0-1,0-2-124,0 0 1,-6 5 140,2-1-11,-4 4 1,0 0-1,2-2-43,2-2 1,2-8-63,-2 2 0,-2-4-29,8-2 1,-1-8 0,7-4 0,0-4-56,0-2 0,-6-2 0,0-1 106,2-3 0,-6-2 0,0 4 52,0-2 0,-6 0 17,4 7 0,-4 5-21,-2 0 0,7 8 0,3-4 0</inkml:trace>
  <inkml:trace contextRef="#ctx0" brushRef="#br0">5859 17138 7569,'0'-12'-1170,"0"0"1121,0-2 0,-6 4 0,-2 0 98,-2 2 1,4 2 0,-4 4 38,2-4-25,-6 4-127,12-6 39,-6 8 1,10 0 0,4 0 13,6 0 1,4 0-1,2 0 1,2 0 7,4 0 1,-3 0-1,9-1 5,2-5 0,-4 4 0,2-6 8,1 0 1,3 4 0,2-6-7,-1 2 1,-5-4 0,0 6 0,0 2-15,-2 2 0,3-4 0,-5 0-18,2 2 0,-6 2 0,2 2-51,-5 0 57,-1 0 1,-10 0 23,-8 0 0,-8 0 0,-10 2-7,1 4 0,-3-4 1,-4 6-1,-4-2 15,0 0 1,-5 2 0,5-4-7,0 2 0,-6 2 0,6-4-2,1 2 0,-7 0 0,4-6 1,-2 2 6,3 4 0,-3-4 0,8 4 23,2-5 1,-4-1 38,3 0 0,5 0-46,6 0 0,12 0-18,6 0 1,6 0 0,17-1-52,3-5 0,10 2 0,6-6 0,3 0-83,3 0 0,5 6 127,1-2 0,-1-4 0,-5 0 0</inkml:trace>
  <inkml:trace contextRef="#ctx0" brushRef="#br0">15344 11544 6110,'0'-12'-47,"0"1"1,2-1 0,2 0 353,2 0-264,-1 8 0,-7-4 0,-3 8-9,-7 0 1,2 2 0,-2 4-13,-2 6 1,-2 4-1,0 2-7,4-1 1,-4 1 0,4 2-1,-3 2 24,-3 2 1,0 8 0,0-3 1,0 5 1,0 2 0,2 0-23,4-1 1,-3 7-1,5 2 1,-2-1-3,0 1 0,6-2 0,-4-7-32,2 1 1,2 0-1,6-2-2,0-4 1,0 1-1,0-7-74,0-2 1,0-8-135,0-2-196,0-8 158,0 4 263,0-8 0,-8 0 0,-2 0 0</inkml:trace>
  <inkml:trace contextRef="#ctx0" brushRef="#br0">14915 12241 7569,'0'-12'-181,"0"4"1,0 6 0,2 10-1,2 6 352,2 4 0,0 2 1,-6 2-1,0 2-135,0-2 0,0 3 1,0-1-64,0-2 1,0-2 0,0-2-35,0 0 0,0 0 24,0-1 66,0-7 44,0-2 1,2-10-1,4-4 1,4-6-58,0-3 1,7-3 0,-1-2-35,6-4 1,4 4 0,-4-4 0,2 2-59,-3-1 1,-3 9 0,-4-4-138,-2 2 0,0 8-72,6 2 1,0 4-120,0 2 404,-1 0 0,-7 8 0,-2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height" value="0.053" units="cm"/>
      <inkml:brushProperty name="color" value="#FF0000"/>
    </inkml:brush>
  </inkml:definitions>
  <inkml:trace contextRef="#ctx0" brushRef="#br0">2501 4968 7569,'-10'0'-1665,"2"0"1690,8 0 0,0-2 18,0-4 1,-2 4 0,-4-4 18,-6 4 1,-4 2 0,-2 0 8,0 0 1,6 6-25,1 0 9,7 0-38,-4-6 0,16 0 1,4 0-1,3 0 29,3 0 1,0 0 0,0 0-22,0 0 0,0 0 1,0 0-25,-1 0 0,1 0 1,0 0-1,0 0 8,0 0 1,2 0-1,2 0-12,1 0 1,3 0-1,-4 0 1,4 0 5,2 0 0,1 0 1,7 0 6,0 0 0,2-2 0,1-2 8,3-2 1,8 0 0,-3 4 0,5-4 64,1-6 1,7 2-1,1-2-25,3-1 0,-7 3 0,5-2-21,0-2 1,-13 6 0,5 0 0,-5 2-33,-3 0 0,-2 0 1,-9 6-34,1 0 0,4 0 1,-3 0 5,-3 0 0,-2 2 0,2 2-53,-5 2 1,5 6-1,-6-4 1,2 0 20,0 0 1,-1 4 0,9-6 24,4-2 0,-5 3 1,7-1 30,0-2 0,-1 4 1,9-2-1,0-2-8,3-2 0,3 4 0,-5 0 24,1-2 1,1-2-1,3-2-11,2 0 0,1 0 0,-3 0 1,3 0 39,3 0 0,-1 0 0,5 0-35,-3 0 1,1 0 0,3 0 14,-3 0 1,3 0 0,-5 0 0,1 0 11,1 0 1,-3 0 0,5 0-17,-3 0 0,-7 6 0,3 0-22,1-2 1,-7 0 0,5 0 0,-5 2-9,-1-2 0,0 4 1,-1-2-7,1-2 0,-7-2 1,1-2-4,2 0 1,-5 0 0,1 0 9,-2 0 0,-1 0 1,-3 0-1,2 0 3,-3 0 0,-3 0 1,-4 0-89,-2 0 1,-9 0 0,3 0 1,-4 0-292,-2 0 172,-8 0 150,-2 0 56,-24 0 0,10 0 0,-12 2 6,2 4 1,0-4 0,-2 4 57,1-4 1,-1-2 0,0 0-31,0 0 1,-2 0 0,-2 0-21,-1 0 0,-9 0 0,2 0 0,-4 0 27,-1 0 0,-9 0 0,-4 0-3,-3 0 0,-3-2 1,-2-2-29,-3-2 1,-7 0 0,-9 6 0,-2 0-11,1 0 0,-5-2 0,-5-2-7,-7-2 0,0 0 0,-8 6-48,49 0 1,0 0 0,1-1 0,-1 0-1,1-1 1,-1 0 64,1-1 0,1 0 0,-43-5 1,-5 4-1,3-2 32,0 2 1,5 0-1,7 0-6,-2-2 1,5 0 0,3 4-14,4-4 0,1 4 0,3-6 0,1 2-6,3 0 1,1 1 0,-1 5-26,5 0 1,-1-2 0,1-2-1,3-2 0,7 0 1,4 6-1,1 0-7,-1 0 1,6 0 0,-3 0-2,-1 0 1,8 0 0,-1 0 68,5 0 1,2 0-1,-6 2 1,3 2-81,3 2 0,-2 0 0,6-6 25,-2 0 0,5 2 0,-5 1-62,2 3 1,-4 0 0,4-6-1,-1 0 0,5 2 1,-4 2-1,2 2-49,0-2 0,1-2 3,5-2 0,0 2-113,0 4 225,8-4 0,-6 14 0,6-6 0</inkml:trace>
  <inkml:trace contextRef="#ctx0" brushRef="#br0">4573 7845 7569,'-18'0'-744,"6"0"709,0 0 172,8 0 0,-4-2-134,8-4 1,2 4-37,4-4 1,4 4-1,8 2 1,0 0-13,0 0 0,7 0 0,5 2 13,4 4 0,2-4 1,1 4-1,3-4 3,2-2 0,-1 0 1,-5 0 13,0 0 1,0 0-1,-3 0-1,-3 0 0,-4 0 1,-8 0-1,0 0-27,-1 0 73,-7 0 8,-2 0 0,-22 0 1,-3 0 4,-3 0 0,-8 0 1,0 0-9,0 0 0,-5 0 0,5 0 0,-2 0-3,0 0 1,2 0 0,-3 0-17,1 0 0,2 0 0,-2 0-88,7 0 0,3 0-21,2 0 1,8 2 92,4 4 0,12 4 0,4 8 0</inkml:trace>
  <inkml:trace contextRef="#ctx0" brushRef="#br0">8842 11687 7169,'0'-12'-1065,"0"1"1414,0 7 0,-2-10-246,-4 8 0,4 2-46,-4 10 0,4-2 0,2 8-40,0 1 0,0-3 0,0 2 7,0 2 1,-6 2 0,-2 2-1,0 0 31,0 0 0,-6 0-56,2-1 1,2 1-1,0 0 1,3 0-4,3 0 1,2-6-13,2 0 0,0 0 39,0 6 14,0-9 0,8-1 1,3-8-11,5 0 0,2 0 1,0 0-1,0 0 11,0 0 1,6-6 0,1 0-46,3 3 0,2-1 0,6 0-8,-1-2 1,7 0 0,2 6 0,1 0-39,5 0 1,2 0-1,1 0 45,1 0 1,1 0 0,5 0-1,5 0 0,3-2 0,-1-2 1,-1-2 10,1 2 1,3 2 0,1 2 5,1 0 1,-3 2-1,-1 2-12,-3 2 1,1 0-1,5-6 1,1 2-17,-1 4 1,0-4 0,1 4-31,-1-4 0,1-2 1,-3 2-5,-3 3 0,3-3 0,-3 4 0,1-4 0,-1-2 0,3 0 0,-5 0 22,-1 0 1,-1 0-1,-9 0 37,1 0 1,-9 0-1,-3 0 1,-4 0 47,-2 0 1,-3 0-1,-3 0 26,-6 0 1,2 0 0,-2-2-18,-3-4 1,-1 4 7,-2-3-37,0 3-37,-8 2-63,-2 0 0,-6 0-11,4 0 70,-4 0 0,8 0 44,-4 0 0,-2 0 0,7-2-19,3-4 0,2 4-24,2-4 0,0-2 0,-2 0 1,-2 0-16,-2 0 0,-2-6 0,1 2 6,-5-4 0,2 2 1,-2-2-4,-2-3 0,-2-3 0,-2 4 0,-2 0-41,-4 0 1,-4 0 0,-7 2 27,-1 4 31,0 4 0,-16 8 0,-4 0 0</inkml:trace>
  <inkml:trace contextRef="#ctx0" brushRef="#br0">13164 8721 7569,'0'-12'-244,"0"0"1,-2 0 492,-4 2 0,4 4 0,-3 12 0,3 6-92,2 4 1,0 10-1,2 6-72,3 7 0,-1 1 0,6 6 0,0-1-83,0 1 0,-4 0 0,4 1 1,0-3-24,0 0 1,-6-7 0,2 3 25,-4-8 1,4 2-1,0-5 1,-2 5 43,-2 2 1,-4-2 0,-2-3 0,-2-1 1,-6 0-1,4 4 5,-2-4 1,4 1 0,-4-7 0,2-2-6,4-2 0,0-2-250,-2 0 122,4-1 0,-4-7 108,12-4 0,-2-4 7,8-2 1,0 0-12,6 0 1,0 0 0,2 0-17,4 0 0,3 0 0,9 2 1,2 4-37,3 6 0,5 2 0,10 0-59,3-2 1,-1-2-1,9 2 89,7-6 1,-1-4 0,10-2 0,5 0 68,5 0 1,6 0-1,-45 0 1,-1 0-114,1 0 1,0 0-1,1-3 1,1 0 0,-1 0-1,-1 0 110,-1 1 0,-1 0 0,-1-2 0,-1 0 0,2 1 0,0 0 0,47-1 1,-2 2 1,-2-4-1,-5 0-55,-1 2 1,-6 2 0,1 2-48,1 0 0,2-2 0,1-2 0,-3-2-19,-2 2 1,-1-4-1,3 2 61,-2 2 1,-13 2-1,1 2 5,-1 0 1,-3 0 0,-3 0 0,-9 0 75,-5 0 1,-16 0-1,-1 0-36,-5 0 1,-4 0 189,-6 0-115,-8 0 0,-4 0 0,-12-2-285,-6-4 1,-6 4 0,-6-4-189,-6 4 1,-5-4 0,-5-1-505,-2-3 1,-7 4 845,1-6 0,-11 0 0,-5-6 0</inkml:trace>
  <inkml:trace contextRef="#ctx0" brushRef="#br0">13111 8792 7569,'0'-18'5,"2"3"0,4 1 1,6 4-1,4 2 1,1 4-1,1 0 0,2 0 1,2-2-1,4 2 89,2 2 1,-5 2 0,7 0 0,2 0-42,2 0 0,1 0 1,3 0 16,4 0 1,3 8 0,9 2 0,2 2-3,3 0 1,5-8 0,9 2 0,4-4-27,7-2 0,13 0 0,-44 0 0,1 0-19,4 0 0,1 0 0,3 0 0,-1 0 1,3 0-1,-1 0 0,3 0 0,-1 0-120,3 0 0,1 0 1,7-3-1,1 0 1,1 0-1,1 0 110,0 0 0,-1 2 0,-6 0 0,1 0 0,0 0 0,0 0-23,1-2 0,-1 0 1,-2 2-1,-1 0 1,-2-2-1,-1 0 1,0 1-1,-1 2-82,-1 0 0,-1 0 1,-4-3-1,-1 0 0,-3 0 1,-1 0 81,-3 1 0,0 0 0,45-6 0,-10 2-22,-3 2 1,-7 2 0,-10 2-1,-5 0 43,-6 0 1,-1 0 0,-13 0 15,-3 0 1,-9 0 0,-6 0-8,-4 0 181,-10 0 848,-2 0-875,-8 0 155,0 0-370,0 8 1,0 2-1,-2 8 63,-4 0 1,4 8 0,-6 3-1,0 7 12,-4 6 1,2-3 0,-2 9-26,-2 2 1,-2-1 0,-1 1 8,-1-2 0,6-7 0,0 5 0,0 0-9,2-1 1,-4-11 0,6 2-20,-2-2 1,6-9 0,-4-1-60,0-4 1,6-2 0,-3 0 0,3 0-304,2 0 1,2-1 39,3 1 1,5-2-1,6-2 332,-4-2 0,12-8 0,-4 4 0</inkml:trace>
  <inkml:trace contextRef="#ctx0" brushRef="#br0">5305 11634 6470,'-6'12'95,"0"0"0,2 1 0,2 3 0,2 2 0,0 0 0,0 0 0,0 0 68,0 0 1,0-6 0,0 0-130,0 1 1,0 3-12,0 2 1,2-6-135,4 0-113,-4-8 193,14 4 0,-6-8 12,8 0 1,0 0 0,0 0-1,-1 0-1,1 0 1,6 0 0,2 0 3,2 0 0,-5-6 1,5 0 7,-2 2 1,6 2-1,-2 2 1,3 0 20,3 0 0,8 0 0,3 0 75,5 0 0,4 0 0,1 0-31,3 0 1,5 0 0,-3 0-1,-1-2 47,1-4 1,-1 4-1,-3-4-80,1 4 1,1-4 0,-7 0-30,1 2 0,0 2 0,-1 2 0,-1 0-8,-5 0 0,3 0 0,-8 0 39,-3 0 1,5 0 0,-2 0 18,-3 0 1,1 0 0,0 0 0,3 0 34,3 0 0,-4-2 0,3-2 90,-1-2 1,4 0 0,-5 6-95,3 0 1,-6 0-1,1 0 1,-3 0-127,-2 0 1,0 0 0,-1 0-23,1 0 0,-6 0 0,-2 0 27,-3 0 1,5 0 0,-4 0-1,0 0-36,0 0 0,-1 0 1,-3 0-12,2 0 1,0 0 0,-4 0 31,4 0 0,-5 0 1,5 0-1,-4 0-20,-2 0 0,6 0 1,0 0 28,-3 0 1,-1 2-1,-2 2-8,0 2 0,0 0 134,0-6-84,-1 0 1,-5 0 29,0 0 112,-8 0-148,4 0-68,0 8-8,-6-6 181,6 6-62,-8-8 1,-2 0 170,-4 0-150,4-8-53,-6 6-108,8-14 1,-2 14-87,-4-4 86,4-4 1,-8 7-19,4-9 43,4 8 100,-6-12 0,8 12-101,0-8-196,0 8 284,0-4 0,0 16 0,0 2 0</inkml:trace>
  <inkml:trace contextRef="#ctx0" brushRef="#br0">5555 11115 7569,'-12'-15'84,"2"1"1,2 2 0,4-2 0,2-2 0,4 0 0,2 2 137,2 2 0,10 6 0,0-4 1,8 0-170,4 1 1,1-1 0,9-4-64,4 2 0,3 8 1,11-4-1,2 2 14,1 0 1,-5 2 0,-9 10-49,-1 6 1,-2 6-1,-9 6 1,-5 5-28,-10 5 0,-2 10 1,-10 1 48,-2 1 0,-12 12 1,-10-5-1,-10 3-11,-5 0 0,-9-11 1,-2-3 65,-1-4 0,-3-5 0,-6-3 7,1-6 1,-1-12 0,3-6 0,1-4-97,2-2 1,1-12 0,-5-10-60,4-12 1,7-15-1,11-5 99,6-9 1,6-7 0,6-1 0,6-1 4,5 1 1,8 1 0,9 5 39,12 5 1,4 12-1,17 7-36,7 3 1,6 10 0,9 6 6,0 8 0,9 6 0,1 8 0</inkml:trace>
  <inkml:trace contextRef="#ctx0" brushRef="#br0">6091 11080 7569,'-12'-10'-1418,"0"4"1013,-2 4 695,6 2-111,0 0 1,8-2-55,0-4 0,2 4 0,4-6 13,6 0 0,-2 4 0,2-6-66,2 2 0,2-6 1,4 4-1,2-2-72,1 1 0,7-1 1,-4-4-13,2 4 0,-4-4 0,5 4 5,3-4 1,2 4 0,2 0-1,-1-2-8,1-1 1,8-3-1,3 0 11,5 0 0,1 0 0,1 0 24,0 0 1,5-6 0,1-1 0,-1-1 43,3 0 1,-7-4 0,7 4-6,-1-1 0,-3 3 0,7-6 41,3-2 1,-1 4 0,1-1 0,-5-1 91,-1 2 0,3-4 1,-5 9-134,-2 1 1,-3-4 0,-1 2-65,-1 2 0,1 2 0,1 2 0,3 1-31,2-1 1,-1-6 0,-7 2 25,-5 6 0,5-2 0,-6 8-50,-1 0 1,-1-3 0,-8 5 0,-1 0-12,1 0 1,0-4 0,-3 6 57,-3 2 1,-2 2-1,-4 0 18,6-4 1,-3 4 0,3-4 0,2 4 9,2 2 1,1 0 0,1-2-1,0-4 1,8 4 0,3-4 0,5 4 2,1 2 0,-3-2 0,2-2-10,3-2 1,3-2 0,-3 4-7,5-2 0,-11 0 1,3 6-1,-4 0-9,-3 0 1,-5 0 0,2 0 31,-5 0 0,-1 0 0,0 2 7,0 4 1,-1-2-1,1 6 1,0 0-14,-1 0 0,1 0 1,0 4-11,0-2 0,-1-6 0,3 4 1,2-2-17,1-4 1,3 4 0,-4-2 67,1-2 0,1 3 0,-4 1 25,4 2 0,-5-4 0,5 6 0,-4 2 46,-3 2 0,1-4 1,0 0-86,0 2 1,-1-4-1,1 0-21,0-2 0,-1 3 1,1-3-1,0 0 1,0 0 0,3 4 1,1-4-114,0 2 0,-9 0 1,7 4 61,-6-2 1,-4 0 0,3 8 0,-3 1 14,-2 3 0,4 2 0,-4-4-18,1 2 0,-3 5 1,4-3-1,0 0-121,0 0 0,-1-2 0,5-6 20,-2-1 1,-6-1 0,3-2 23,-1-2 0,-2-8 0,-6 4 1,0-2 171,0 0 1,-6 0 156,-1-6 0,1 0 311,6 0-66,-8 0-146,6 0-187,-14 0-443,6 0 0,-6 0-772,4 0 537,-4 0 0,8 0 541,-4 0 0,-4 0 0,6 0 0</inkml:trace>
  <inkml:trace contextRef="#ctx0" brushRef="#br0">12146 10419 7569,'-18'-6'-207,"3"-2"0,1 0 0,6 0 340,6 4 0,6 8 0,16 4 1,1 2 82,3 4 1,6-1-1,-4 1-115,2-2 0,-1 0 0,5 6 0,-2 0 20,2 0 0,-7 2 1,1 1-138,0 3 1,-6 2-1,4-4 1,-4 2-29,-3-2 1,1-3 0,-2-1-102,-4 0 0,2 6 0,-8 0-60,-2-2 0,-4-4 0,-8-7 122,-10-5 0,-2-4 1,-10-2 102,-1 0 1,-5 0 0,-4 0 0,-3-2 82,-3-4 1,4-1-1,-3-7-79,1 2 1,-4 0 0,7-4-75,1 4 0,8 2 1,4 6-1,3-2-834,3 2 884,2 2 0,-6-6 0,-2-2 0</inkml:trace>
  <inkml:trace contextRef="#ctx0" brushRef="#br0">13343 11151 7569,'-10'-8'-23,"0"4"0,6-8 1,-2-2-1,2-1 1,2-3 275,2 0 1,0 0-186,0 0 0,8 8 0,4 4-39,4 4 1,4 2-1,4 0-58,5 0 0,-1 2 1,2 4-1,2 6 27,2 4 1,1 2 0,-1 2-90,-4 4 0,-4-5 1,-11 7-1,-3-2-49,-6 0 1,-4 0 0,-4-4 88,-4 3 1,-10-5-1,-11 2 58,-7-6 1,0-4 0,-13 4 0,-3-4 36,-2-2 1,5-2-1,1-6 59,2 0 0,3-6 0,7-2-50,4-2 0,6-8 0,12-6 0,7 0-140,3-1 1,11 3-1,9-8-70,10-2 1,12 0 0,3 1 156,3 1 0,2 0 0,5-6 0</inkml:trace>
  <inkml:trace contextRef="#ctx0" brushRef="#br0">13486 11008 7569,'-12'2'-254,"0"2"1,-2 2 487,-2-2-25,6-2 1,4-4-158,12-4 0,10 2 0,10-8 0,0-2-26,0-1 0,7 3 1,1 0-1,8 0-82,4 2 1,1-6 0,7 4 15,-1-4 1,9 4-1,5 0 1,9-2-17,7-1 0,10-3 1,-43 9-1,2 0 24,3 0 0,1 0 0,0-3 1,3 0-1,9 0 0,3 0 0,1 1 1,1 0-125,3 1 0,0 1 1,1 0-1,-1 0 1,2 0-1,-1 0 157,1 0 1,1 0 0,4 0 0,1 0 0,2 0 0,0 0 14,3 0 0,-1 0 0,-3 3 0,1 0 0,0 0 0,2 1 0,4-2 0,1 2 46,1 0 0,0 0 1,0-1-1,-1 2 1,3 1-1,0 0-208,4-3 0,-1 0 0,-1 1 0,0 0 0,-30 1 0,-1 0 0,1 0 180,31-3 0,0 0 0,2 2 0,-1 0 0,-1 0 0,0 0 0,-1 0 0,-1 0 62,0 0 0,0 0 0,-2 3 1,-1 0-1,0-1 0,0 1 49,0 1 1,-1 0 0,-2-2-1,-2 0 1,-4 0 0,-1 2-142,-2 1 0,-3 2 1,-10 1-1,-1 2 0,-4 3 1,-1 1-1,-8 1 1,-1 0-195,-4 2 1,-1 0 0,41 8 0,-11 4 101,-6-4 1,-5-3-1,-16-1 77,-5-4 1,-11 4-1,-14-4-42,-8 4 0,-6-4-401,-8 0 1,-2-8 0,-4 2 582,-6-4 0,-4-2 0,-4 0 0,-2 0-5,-2 0-124,0 0 0,5-6 0,-5 0 0,-2 2 0,4 2 0,6 2 0</inkml:trace>
  <inkml:trace contextRef="#ctx0" brushRef="#br0">20416 10419 7569,'-9'-18'98,"3"8"0,12 4 0,7 4 0,7 4 1,6 2-91,2 2 0,2 8 1,5-2-1,1 3-83,0 3 1,-6 0 0,-1 0-3,3 0 0,-6 0 0,-4 0 0,-6-1-92,-4 1 0,-9 0 179,3 0 0,-12 0 0,-5-2 0,-7-2-3,-6-2 0,-2-6 0,-6 4-191,3-3 184,-1 7 0,-6-4 0,0 8 0</inkml:trace>
  <inkml:trace contextRef="#ctx0" brushRef="#br0">4501 7613 7569,'-12'0'-633,"2"-2"-91,2-4 804,3-4 88,5 0 56,0 2-104,0 8 1,2 0-56,3 0 1,-1 8-77,8 4 0,-8 4 25,2 2 1,2 0-1,-2-1 1,-2 1-37,-2 0 1,-2 0 0,0 0 21,0 0 1,-2 0 0,-2 0 0,-2-1 1,-2 1-1,4 0 26,-2 0-8,0 0-17,6 0-40,0-8 41,0-2 1,2-8-1,4 0 14,6 0 1,4-6-1,2-2 1,0 0 7,0 0 1,8 2-1,1 6-23,1 0 0,6-6 0,-2 0 2,7 2 1,-1 2 0,4 2-7,-5 0 0,-1 0 0,0 0 0,0 0-20,-1 0 1,1 0-1,0 0 0,-1 0 1,-7 0-1,-2 0 13,0 0 0,-6 6 0,3 0 10,-3-2 0,-2 0 1,0 0-1,0 2 0,-8 2 7,-4-2 0,-4-4-4,-2 6-3,0-8-1,-8 0 0,4 0 0,-8 0 0,8 0 0,-4-2-23,8-4 1,0 2 7,0-8 1,0 6 0,0-6-12,0-2 0,6-2 0,0-2-24,-2 0 1,4 1-1,-2-1 8,-2 0 1,-2 0 0,-2 0 43,0 0 1,-6 6-1,-2 0 1,0-2-2,0-1 0,-4-3 34,6 0 0,-6 6 0,6 0 5,2-2 1,2 4 1,2-2 0,2 8-36,4-2 1,-2-2-12,8 2 0,-8 2-13,2 10 1,-4-2 1,-2 8 1,0 0 10,0 6 1,-8 0 2,-4 0 1,-2 0 0,2 0 0,4-1 8,1 1 0,5 2 1,-6 0 11,0-2 0,6 10-17,-4-10 1,2 11-2,-2 1 0,4-4-3,-4-2 0,-2-4 2,2-2-27,0-9-61,6 7 19,0-14 23,0 6 35,0-8 0,-2 0 19,-4 0-7,4 0 0,-8 0 10,4 0-70,4 0 0,-8 0 17,4 0 0,2 0 0,-6-2 33,3-4 1,-7 4 0,2-4 22,-4 4 1,-4 2-1,-2 0 14,-2 0 1,-1 0 0,1 0-10,-6 0 1,-2 0-1,0 0 1,3 2-7,-3 4 0,-2-4 1,0 4-14,5-4 1,-5-2 0,6 0-13,0 0 0,-3 0 0,7 0 10,2 0 0,2 0 0,2-2 1,0-2 30,1-2 0,1-2 1,2 4 85,2-2-65,8-7 0,-4 9 29,8-8-98,0 8 31,0-12 0,2 14-32,4-4 5,-4 4 0,8 2 7,-4 0 5,-4 0 12,6 0 20,-8 0 10,0 0-73,0-8 1,0-2 0,0-8 9,0 0 0,0 6 0,0 0 0,0-1 14,0-3 1,0-8 0,0 0 8,0 2 0,0 2 1,0 2 7,0 1 0,0-1 2,0 0 0,6 0 0,0 0 106,-2 0-77,-2 0 0,-2 6-9,0 1 0,-2 7 4,-4-2-23,4 12 0,-8 2 0,6 5 17,-2-1 0,0 0 0,6 6 0,0 0 7,0 0 0,-6 6 1,0 1-30,2 3 1,-4 2 0,0 6 2,-2 0 1,6-3-1,-4-1 1,2-4-19,0-2 1,0-2 0,6-7-15,0 1 1,-6 0-29,0 0-12,1-8 60,5-2 0,0-8 1,1 0 0,5 0-5,6 0 1,-2 0-1,2 0 1,2 0-18,2 0 0,2 0 0,0-2-11,0-4 0,5 4 0,1-4 1,-2 4 1,4 2 0,0 0 0,-1 0 15,1 0 0,6 0 0,-2 0 29,3 0 0,3 0 0,0 0-8,0 0 0,5 0 0,1 0 1,0 0 2,1 0 1,-5 0 0,4 0-23,-5 0 1,-7 0 0,-2 0 5,-2 0 1,-2 0 0,-7 0 80,1 0 32,-8 0 327,-2 0-265,-8 0-104,0 0-71,0-8 1,0 4 0,0-8-91,0-2 1,2 2 0,2-4 47,2-3 1,0-3-1,-6 2-2,0-4 0,0-2 0,0-4 52,0 7 1,0-3 0,0 2 0,0 2 6,0 2 0,0 8 1,0 1-19,0-3 1,0 4-131,0-2-4,8 8 0,-6-2 148,4 12 0,-4 4 0,-2 8 0</inkml:trace>
  <inkml:trace contextRef="#ctx0" brushRef="#br0">5537 11008 7569,'-10'-18'-208,"2"3"1,2 1 0,1 2-1,3 0 1,5 0 128,9 0 0,4 6 0,2-4 0,0 0 0,0 2 118,0 0 1,0-4 0,-1 4 0,1 0-15,0 1 1,2 1 0,2 6-18,2 0 0,-1 0 0,-3 2-11,4 3 0,-2 3 0,8 6 1,2-2-4,1 2 0,3-4 0,0 2-9,-1 2 1,1 0 0,0 0 0,-2-2 2,-5 2 1,3-1 0,-8 1 6,-2-2 1,-2 2 0,-5 8 2,-3 2 0,-4 0 0,-8-5 1,0 3-1,0 2 1,0 2 0,-2-4 9,-4 2 1,2 1-1,-5-3-2,1 2 1,-6 0-1,4-6 0,0 0 0,-6 0 0,6-1 0,-2 3 18,0 4 0,0-10 0,-6 4-9,1-2 0,-7 0 1,0 2-11,2-1 1,-6 1 0,1-2-1,-3-2-9,0-2 1,2-6-1,-4 4 3,3-2 0,1-2 0,-4-6-2,2 0 1,9 6 0,-5 0-1,2-2-3,0-2 0,0-2 1,6 0 4,1 0 0,-1-6 0,2-2 1,4-2 0,-4-2 0,4-6 0,-4 0 0,4 0 0,0-2 0,-1-1 0,-3-3 0,-2 0 0,0 6-18,0 0 1,6 0 0,0 0 16,-2 1 0,0-1 0,3 0 0,5 0 1,4 0 1,2 0 0,0 0 0,0 0 1,0 1-1,2-1-1,4 0 0,4-6 0,7 0 0,1 2-3,0 2 0,2 3 1,2-1-2,2 0 1,1 0 0,-3 0 2,2 0 0,6 2 1,-4 2 0,1 3 0,-3 1 1,4-4-1,0 4 0,0 2 0,1-4 0,9 6 0,4 2 1,-5-4 0,5 2-1,-4 2 1,-8 2 0,-1 2 0,1 0-1,-2 0 0,-2 0 0,-8 0 0,-1 0 0,1 2 0,0 2 0,0 2 0,0 8 0,-2-2 0,-2 4-31,-2 2 1,-6 0 0,3 1-25,-1 5 1,-2-4 0,-6 6 54,0 0 0,8-6 0,2 5 0</inkml:trace>
  <inkml:trace contextRef="#ctx0" brushRef="#br0">4448 11652 6260,'-10'-12'863,"4"0"-875,4 8 0,2-2 48,0 12 0,0-2 0,0 8 1,0 2-24,0 1 1,0 3-1,0 0-21,0 0 0,0 0 1,0 0 9,0 0 1,0 0 0,0-1 16,0 1 1,6-6-8,0 0 21,0 0 0,2 0-11,4 0 1,3-8-19,3 2 0,0 2 0,0-2-9,0-2 1,0 0 0,2 0-1,3 2 0,7-2 0,4 3 1,2-1 1,-1-2 0,3 4 0,2-2-8,1-2 0,3-2 0,-4-2 1,1 0-4,-1 0 1,-2 0 0,-2 0 9,-1 0 1,-1 0 0,-4 0-19,-6 0 1,-5 2 0,-1 2-23,0 2 58,0 0-12,-8 2 85,-2-6-50,-8 6 1,0-10 0,0-4-53,0-6 1,0-4 0,0-2 0,0 1-38,0-1 1,2-6 0,2-2 37,2-2 0,0 4 0,-4-3-9,4 1 0,-2 0 0,6 4 0,-2-2-33,-4 2 0,3-3 3,-1 1 0,2 0-66,-2 6 1,-4 10 118,4 8 0,-12 8 0,-4 10 0</inkml:trace>
  <inkml:trace contextRef="#ctx0" brushRef="#br0">1000 8721 7569,'0'-12'-851,"0"0"609,0 8 1,-8-12-1,-2 4 185,0-4 14,3 6-26,7-5 59,7 5 1,-3-2 7,8 0 7,-8 8 0,4-4 0,-8 10 0,-2 2-4,-4 2 0,-4 2 1,-7-4-1,-1 4-1,0 2 1,-2-4 0,-2 3-1,-2-1 0,1 4 0,3-6 4,-4-2 1,4 4 0,-4-2-1,4-2 4,2-2 1,7 4 0,-1 0-4,-2-2 0,4-2 1,-2-2-7,8 8 1,-4 2-1,8 8 1,0 0 0,0 1 0,0 3 8,0 2 0,-6 8 0,0-2 0,2 5 36,2 7 1,0-4-1,-2 5-20,-2 1 1,0 2-1,6 9 4,0 5 1,0-2-1,2 5-3,4-1 1,-2 5 0,6-3 0,0 1 21,0 1 0,-6 1 0,2 11-23,-4 5 1,-2 6 0,0 5-18,0 1 1,-2 6-1,-4-5 1,-4-5-11,0-6 1,-6 7 0,6-9-13,0-3 0,-4-5 0,7-5 9,-3-5 1,6-3 0,-2-11-2,4-3 1,2 4 0,0-7 0,0 3-1,0-1 1,8-7 0,4 2 4,3-4 0,3-3 1,0-1 1,0-4 0,0-4 0,0-8 0,0-3 0,-1-3 0,7-4 0,2-8-10,2 0 0,2 0 0,7 0-33,5 0 0,4 2 0,9 2 0,3 4-101,1 2 0,1 2 144,-7 6 0,1 8 0,0 2 0</inkml:trace>
  <inkml:trace contextRef="#ctx0" brushRef="#br0">3501 13099 7094,'-98'-18'0,"0"0"0</inkml:trace>
  <inkml:trace contextRef="#ctx0" brushRef="#br0">2912 13045 6589,'-74'5'-65,"1"0"0,12 2 0,9 4 0,-4 19 0,74 10 0,27-15 0,17-3 0,-1-3 0,7-2 0,3-1 65,18 3 0,4-1 0,3-1 0,-18-5 0,2-1 0,1 0 0,0 0 0,4 0 0,0 0 0,-1 0 0,1 0 0</inkml:trace>
  <inkml:trace contextRef="#ctx0" brushRef="#br0">9378 17477 7569,'-18'0'-20,"0"0"0,0 0 1,0 0-1,0 0 0,0 0 1,1 0-1,-1 0 0,0 0 24,0 0 0,0 0 1,0 0-1,0 0 122,1 0 1,-1 0 0,2-2 458,4-4-351,-4 4 1,8-7-117,-4 3 0,6 4-39,12-4 0,12 4 0,12 2-28,4 0 1,9 0-1,5 0 1,5-2-135,7-4 1,9 4 0,11-6-3,1 0 0,5 6 0,7-6 91,2 0 1,6 6 0,-3-6 0,-48 5 0,1 0 19,3 0 0,1 0 0,-2 0 0,1 0 0,3 2 1,-1 0-63,-1-2 0,-1 0 0,2 2 0,0 0 0,-2-2 0,1 0 43,-2 2 0,-1 0 0,45 1 0,4-2 0,-50 1 0,0-2-5,48-3 1,-8-2-1,-12 4-51,-5-1 1,-3-1 0,-15 4 31,-4-4 0,-19 4 0,-3-4 1,-8 4 164,-4 2 0,-8-2-40,-4-4 1,-12 4 0,-8-4-18,-8 4 1,-6-4 0,-10 0 0,-1 2-64,-3 2 1,-6 2 0,5 0-2,-3 0 1,4 0-1,-5 2-127,-3 4 1,-1-2 0,-5 8 0,-2 2-142,-1 2 0,-7-5 0,5-1 17,-3-2 1,5 6-1,-9-4 30,-5 0 0,-2 4 0,-13-8 1,-5 0 56,-4 2 0,44-7 0,-1 0 1,-4 2-1,0 0 21,0-2 0,-1 0 1,4-1-1,1 0 1,-1 0-1,1 0-58,2 0 1,1 0-1,-41-6 174,3 0 0,2 0 0,9 6 0,3 0 0,2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height" value="0.053" units="cm"/>
      <inkml:brushProperty name="color" value="#FF0000"/>
    </inkml:brush>
  </inkml:definitions>
  <inkml:trace contextRef="#ctx0" brushRef="#br0">11092 4914 7569,'0'-12'-225,"2"3"1,4 1 0,6 4 0,6 0 208,6-2 1,-4 4-1,6-6 1,-1 2 0,5-2 120,4-2 0,2 6 1,-1-4-1,3 2 0,4-2 5,5-2 0,1 6 0,4-4 0,3 2-95,1 0 0,-1 0 1,-1 6 5,-1 0 0,3 0 1,2 0-1,3 0-60,3 0 0,-1 0 1,3 0 7,-7 0 0,-3 0 1,-5 0-1,-1 0-61,-2 0 0,-9 0 0,3 0 83,-4 0 0,-5 2 0,-3 2-3,-6 2 0,2 0 0,-2-6 1,-3 0-25,-1 0 1,-8 6-34,0 0 40,-8 0 1,2-6 44,-12 0 0,-4 0-8,-8 0 1,-6 0-1,1-2 1,-1-2-1,-2-2 0,-2 0 1,-7 6-5,-1 0 1,-2-2 0,-4-2-4,-5-2 1,-5 0-1,-1 6 1,-3 0-4,-3 0 1,-5 0 0,-7 2-9,-1 4 0,7-4 0,1 4 0,1-4 8,-1-2 1,7 0-1,-3 2 1,4 4 1,9-4-1,1 4 5,2-4 0,1-2 0,3 0 0,-2 0 10,3 0 1,7 0-1,4 0-4,2 0 0,3 0 0,7 2 0,2 2-3,2 2 1,8 2-20,-2-2 1,8-4-5,10 4 1,2-4 0,16-2 0,3 0 13,7 0 1,6 0 0,9 0 0,5 0 0,-3 0 1,11 0 7,5 0 1,1 0 0,9 0 0,2-2 55,3-4 1,7 2-1,-2-6 39,-5 2 0,-7 2 0,-14 6 0,-5 0-65,-9 0 1,-11 0 0,0 0-91,-4 0 1,-11 0 0,-3 0-1,-4 0-90,-2 0 1,-6-6-88,0 0 1,-10-6 229,-2 6 0,-16 0 0,-12 6 0</inkml:trace>
  <inkml:trace contextRef="#ctx0" brushRef="#br0">13932 4914 7569,'-11'0'-287,"1"-2"0,0-2 0,0-2 0,-2 1 56,2-3 247,2 6 1,16-6-1,4 8 1,6 0 9,6 0 1,3 0-1,11 0 1,2 0 9,1 0 1,9 6 0,-2 0-29,3-2 1,3 0 0,1-1 0,5 3-9,5-2 0,13 0 0,5 0-15,5 2 1,11 0 0,-47-5 0,1-2-44,2 1 1,1 0-1,4 0 1,1 0 0,-1 0-1,1 0 1,3 0 0,1 0 56,3 0 0,1 0 1,4 0-1,1 0 1,1 0-1,-1 0-96,0 0 1,-1 0 0,-1 0-1,-1 0 1,-4 0 0,-1 0 117,-6 0 0,-1 0 0,-3 0 0,-1 0 1,34 0-1,-7 2 0,-7 4 0,-12-2 0,-3 6-16,-4-2 1,-11 4 0,-3-6-14,-4-2 1,-11-2 0,-3 0-32,-4 4 0,-12-4 58,-8 4 0,-10-4 1,-16-4 60,-9-4 0,-9 4 0,-10-4 1,-3 4-117,-9 2 1,-3 0-1,-19 0 12,-3 0 0,40 0 1,-1 0-1,0 0 1,-1 0 52,-2 0 0,-1 0 1,-5 0-1,-1 0 0,0 0 1,1 0-1,-5 0 1,1 0-39,-3 0 1,1 0 0,2 0 0,1 0-1,-3 0 1,1 0-106,-1 0 0,1 0 0,-1 0 0,1 0 1,-3 0-1,1 0 117,2 0 1,1 0 0,-1 1-1,1 0 1,2 1 0,1 0 0,3 1-1,1 0-1,2-1 0,0 0 0,3-1 0,1 0 0,-45-1-1,14 0 0,7 6 0,21 0-35,3-2 0,16 4 1,5 0-54,9 1 1,10-3 86,18 6 0,8-8 0,8 6 0,-1 0 0,7 2 0,4 0 0</inkml:trace>
  <inkml:trace contextRef="#ctx0" brushRef="#br0">11057 4110 7569,'-12'-10'-489,"2"2"0,0 2 0,0 0 491,-4 2 1,6 4 15,2 6 1,6 4 0,4 8 0,2 0 31,-2 0 1,4 0-1,0 2-24,2 4 1,-6 3 0,2 9-8,-4 0 1,-2 5-1,0 1 1,0 0-11,0 2 1,-2-5 0,-2 7-14,-2-2 0,0-3 0,4-5 0,-2-2-13,-2-4 0,0 1 0,6-7 6,0-2 0,0-8-13,0-2 9,0-8 1,2 4 0,4-8-29,6 0 1,-4-2 42,-2-4 0,4-4 0,0-8 0</inkml:trace>
  <inkml:trace contextRef="#ctx0" brushRef="#br0">10896 4253 7569,'-10'-18'-92,"6"0"0,8 1 0,8 1 0,6 2 0,4 4 0,5 0 0,7 2-42,10 0 0,5-4 0,7 6 1,6 0 151,9-2 0,-4 6 0,11-4 0,3 4-14,5 2 1,5 0 0,2 0-1,6 0 4,-46 0 0,0 0 0,46 0 0,-45 0 0,1 0-8,-2 0 1,-1 0-1,2 1 1,-1 0 0,43 3-1,-3 2-13,-2-2 0,-6 0 1,-5 0-3,-9 2 1,-11 0-1,-3-6-4,-7 0 0,-8 0 0,-13 0 4,-5 0 0,-6-2 30,-6-4 0,-6 2 21,-12-8 0,-4 8 0,-8-2-27,0 4 0,-5 2 0,-1-2 1,2-2 24,2-2 0,2 0-7,0 6-36,1 0 1,1 2-3,4 4 1,4-2 0,8 8-1,0 2 0,6 2 0,0 2 7,-2 0 1,-2 8 0,-2 3 0,0 5 14,0 2 0,0 2 0,0 1 2,0 3 1,0 2-1,0-5-4,0 3 0,0 2 0,0-4 1,0 1-5,0-1 0,0-2 0,0-3-10,0 1 1,0-8-1,0-4-45,0-4 0,0-2 16,0-1 0,-2-7 20,-4-4 1,2-4-1,-8-2-12,-2 0 0,4 0 0,-4 0 0,-4 0-69,-4 0 0,-1 0 0,3 0 2,-4 0 1,4 2 92,-4 4 0,4 4 0,3 8 0</inkml:trace>
  <inkml:trace contextRef="#ctx0" brushRef="#br0">11414 5147 7569,'-26'-2'-720,"8"-4"0,0 4 778,6-4 0,3 2 0,1 0 0,8-2 0,12 2 0,9 2-69,7 2 0,4 0 0,10 0 0,5 0 1,5 0 34,1 0 0,1 0 1,2 0-1,1 0-25,3 0 0,5 0 0,-5 2 0,-1 2 8,3 2 1,-7 2 0,3-4-57,-8 2 1,-1 0 0,-7-4 0,-4 2 13,-7 2 0,-5 0 0,-8-6-3,0 0 47,-8 0 0,-12 0 1,-16-2-1,-12-2 1,-10-2 1,-7 0 0,-13 6 7,-5 0 1,-7-6-1,-3 0 5,-3 2 0,1-4 1,6 2-1,-1 2 11,1 2 1,7 2 0,7 0-14,7 0 0,2 0 1,13 0-22,7 0-14,6 0 1,20 0 0,12 0-14,16 0 1,8 0 0,17 0 18,5 0 0,9 0 1,1 0-1,3 0 3,3 0 0,-7 0 0,-1 0 3,-3 0 0,-3 2 1,-11 2-27,-5 2 1,-4 0-1,-5-4 1,-3 2-209,-6 2 236,-12 8 0,-4-4 0,-8 7 0</inkml:trace>
  <inkml:trace contextRef="#ctx0" brushRef="#br0">20827 2162 7569,'-10'-8'-1603,"2"4"1515,8-7 93,0 7-12,0-4 5,0 8 0,8 0 1,4 0-4,4 0 1,2 0-1,0 0 11,0 0 0,2 0 0,1 0 0,5 0 0,2 0 1,2 0-1,5 0-6,1 0 0,2 0 1,2 0 0,1 0 0,7 0 1,-4 0-1,-1-2-2,1-4 1,4 4 0,-7-4 10,-1 4 1,-2 0 0,-3-2-1,1-2 0,-6 0 0,-2 6 0,-3 0-2,-3 0 0,-2 0 0,-2 0-6,0 0 1,-6 0-2,0 0-56,-8 0 42,4 0 0,-16 0 0,-4 0 10,-4 0 0,-2 0 0,0 0 3,0 0 1,-2 0 0,-1 0 0,-3 0 1,2 0 1,-4 0-1,0 0-1,-1 0 1,-3 0 0,-6 0-1,0 0 0,7 0 0,-1 0 1,-2 0-2,-2 0 0,-1 0 0,-1 0 0,0 0 0,0 0 0,1 0 1,-1 0 0,0 0 1,0 0 3,1 0 0,-1 0 1,2 0-1,3 0 0,1 0 1,8 0-1,-2 0-3,4 0 0,4 2-4,5 4-5,-5-4 0,16 6 4,0-8 0,14 0 0,11 0 1,3 0 0,2 0 1,6 0 0,-1 0 0,1 0 0,0 0 0,1 0-26,5 0 1,-4 0 0,2 0 26,-9 0 0,11 0 0,-4 0 0</inkml:trace>
  <inkml:trace contextRef="#ctx0" brushRef="#br0">21363 4718 6094,'0'-12'-88,"0"0"108,0 8 1,0-6 15,0 4-32,0 4 0,0-4-10,0 12 1,0-2 0,-2 8-4,-4 2 0,4-4 0,-6 2 5,0 2 0,4-4 0,-6 2 1,1 1 0,-1 3 0,6 2 0,-4 0 3,0 0 0,4 0 0,-8 0 0,6 0 0,-4-1-5,2 1-5,2-8 0,4 4 9,-4-8 0,2 0 1,-8-6 1,6 0-2,-6 0 0,6 0 1,-5 0 0,5 0 2,-6 0 0,6 0 4,-6 0 1,6-6 4,-6 0 0,6 0-11,-6 6 1,6 0 0,-4-2-1,0-2 0,0-2 0,4 0 0,-5 6 1,-3 0 0,-2 0 1,-2 0-4,0 0 1,-6 0-1,-2 0 1,1 0-1,-1 0 1,-4 0 0,4 0 0,-2 0 1,5 0 0,-5-2 0,2-4 0,-4 4 0,6-4 2,3 4 1,-5 2-1,2 0 1,2 0 5,2 0 1,2 0-1,1 0 2,-1 0 0,0-2 10,0-4-2,0 4 5,0-13 0,6 13 7,1-4-33,7-4 0,-2 8-4,12-4 6,-4 4 1,7 2-46,-3 0-16,-4 0 54,6 0 42,-8 0 14,0 0-42,0-8 1,2 6-4,4-4 1,-4-4 0,6 0-2,0 0 0,-6-6-6,4 4 0,-4 2-2,-2-2 0,0 1 4,0-7 1,2 6 1,4 0 0,-4 8-26,6-4 7,-8 8 1,0 2-2,0 4 1,0-2 9,0 8 0,0 0 5,0 6 0,-2-1-2,-4 1 0,4 0-3,-4 0 1,4 0-1,2 0-62,0 0 72,0 0 0,0-1 0,0 1 0</inkml:trace>
  <inkml:trace contextRef="#ctx0" brushRef="#br0">4591 9185 7569,'-8'0'-140,"8"0"1,10 0 0,7 0 0,7 2 0,6 2 210,4 2 1,9 0-1,7-6 1,8-2 6,7-4 1,12 4 0,7-6-1,3 3-29,2-1 1,3-2 0,1 4-54,2-2 1,-44 2 0,0 2 0,44 2 0,-2 0 14,-2 0 0,-7 0 0,-3 0-53,-2 0 1,-3 0 0,-9 0-47,-1 0 0,-15 2 0,1 2 1,-6 2 25,-7-2 0,-3 4 1,-6-1 10,-6 3 1,-6-4 0,-5 4 3,-1-2 0,-12 4 40,-6-6 0,-13 6 0,-23-6 0,-8-2 21,-7-2 0,-9 4 1,-11 0 0,-7-2 0,-11-2 0,44-2 1,-1 0 24,-3 0 1,-1 0-1,3-3 1,1 0 0,-4 0-1,1 0 1,-1 1 0,0 0 36,2 1 1,-1 0 0,3-2 0,1 0 0,-46-3-10,6 2 1,5 2 0,17 2-67,3 0 1,7 0-1,13 0-119,10 0 0,3 0-58,9 0 1,8 2 0,14 2-325,12 2 499,10 8 0,23-4 0,3 8 0</inkml:trace>
  <inkml:trace contextRef="#ctx0" brushRef="#br0">7609 10258 7569,'-18'-8'-398,"3"-4"1,3-4 478,6-2 0,4 6 1,4 2-82,4 2 0,6 0 1,11 4-1,7-2-2,4 2 0,10 0 0,3 1 8,5-3 0,9-2 0,5 4 0,5-2 17,7 2 0,9-4 1,8 2-1,-1 2-7,-3 2 1,-4 2 0,-2 0-10,-1 0 1,-15 0 0,3 2-33,-3 4 1,-9-4 0,-5 6-1,-9-2-44,-8 0 0,-1 6 20,-13-6 1,-10-1 50,-14-5 1,-24 0-1,-17 0 1,-11 0-4,-8 0 0,-11 0 1,-14 0 7,-9 0 0,1 2 0,43 0 0,-1 0-80,0 1 1,-1 0-1,-4 1 1,1 0-1,-1-2 1,0 0 45,3 1 0,1 0 0,-47 5 0,12-4 1,3 2 7,7-2 0,11-2 1,7-2 14,3 0 0,17 0 0,5 0 140,6 0-92,4 0 1,30 0 0,14 0 22,16 0 0,11 0 1,13 0-55,5 0 1,13-6 0,5 0 0,5 2-23,1 2 1,-8 2-1,-3 0-99,-5 0 1,-3 0 0,-5 2 0,-7 2 99,-9 2 1,-5 0 0,-10-4-123,-5 4 0,-11-2 130,-12 8 0,-4 0 0,-2 6 0</inkml:trace>
  <inkml:trace contextRef="#ctx0" brushRef="#br0">6323 12116 7569,'2'-12'-565,"4"0"537,-4 8 1,6-5 0,-8 3-1,2-4 1,2-2 0,4 2-1,0 0 142,0 0 1,6 4-33,-2-6 0,-2 6 148,1-6-38,-7 0-83,4 2-97,-8 2 1,0 10 0,-2 2 0,-2 4 74,-2 2 0,-5 2 0,5 8-8,2 4 1,0-2 0,0 7-21,-2 3 1,0 2 0,6 2 0,0-1 17,0 1 1,0 0-1,0 2-19,0 3 0,0-1 0,0 6-7,0-3 0,0-1 0,0-6-40,0 0 0,0-1 0,0-1 0,2-2-8,4-2 0,-4-7 0,4 5 0,-4-2 0,0-2 0,2-6 34,2 0 1,0-6 33,-6-1-44,7 1-55,-5-2 1,12-4 0,-8-12-382,-2-6 1,4-3 46,-2-3 1,2 0 0,-4 0-521,2 0 882,0 0 0,2 0 0,2 0 0</inkml:trace>
  <inkml:trace contextRef="#ctx0" brushRef="#br0">6377 11991 6449,'8'-16'173,"4"4"1,4 6-1,1 4 81,1 2 0,0 0 1,2 0-1,4 0-140,6 0 0,3 0 0,5 0-55,4 0 1,3-2-1,9-2 1,1-4 37,5-1 0,6 1 1,9-6-19,2 0 0,7-6 0,-5 8 0,0-2-15,1 2 1,3 4 0,-5 8-41,-3 0 1,-4 0 0,-5 0-58,-6 0 0,1 0 0,1 0 0,-1 0 11,1 0 0,3 2 0,-3 2 32,1 2 1,1 0-1,3-4 11,-1 4 1,-9-4-1,5 4 1,-1-4 22,5-2 0,-3 0 0,1-2 44,-3-4 0,7 2 1,-3-8-8,5-2 0,-5 4 1,-1 0-1,-1 1 4,1-1 1,-7 0-1,3-2-42,-5 6 0,-1-2 0,0 2-49,-1 2 0,-1 2 0,-3 2 0,-1 0 2,2 0 0,1 0 0,1 0-54,-5 0 1,3 0 0,-6 0 7,1 0 0,-3 0 0,4 0 0,-1 0 16,1 0 0,-6 0 0,-1 0 50,-7 0 0,2 0 0,-6 0 1,1-2 0,1-4 1,-8 4-1,2-4-70,-4 4 0,-2 2-38,-1 0 0,1 0-53,0 0 1,0 0 0,0 0-19,0 0 0,-6 6 0,0 0-56,1-2 0,-3-2-78,2-2 0,-2 2-145,2 4 0,-6-2-262,-12 8 703,-12-8 0,-10 12 0,-7-6 0</inkml:trace>
  <inkml:trace contextRef="#ctx0" brushRef="#br0">6413 13028 6406,'-12'0'369,"2"2"0,4 2-121,8 2 0,2-1 0,14-5-153,7 0 1,1 2-1,4 2 1,2 2-1,1-2 20,3-2 1,8-2 0,5 0-20,9 0 0,0 0 0,7 0 11,3 0 0,3 0 1,4 0-1,3 0 80,-3 0 0,11-6 0,-1 0-87,0 2 0,1 2 0,1 2-49,-4 0 1,5 0 0,-5 0 0,4 0-10,3 0 0,7 0 1,2 0-43,0 0 0,-47 1 0,-1-2 1,49 0-1,-49-1 0,1 0 49,2-1 0,1 0 1,-2-3-1,-1 0 1,-1 2-1,-1 0 19,2-1 0,0 0 1,0 0-1,1 0 1,0-2-1,-1 0 13,-1 1 1,-1 0-1,48 0 1,-9-4-1,0 2-49,0 4 0,-7 0 0,-5 0-29,-3-2 0,-5 0 0,-3 6-82,-7 0 1,-3 0 0,-3 0 0,1 0-38,0 0 0,-7 0 1,-1 0 61,-3 0 1,-1 0 0,-6 0 40,0 0 0,-1 0 0,-1 0 1,-2 0 104,-2 0 1,-3 0-1,5 0-101,-2 0 1,-6 0 0,3 2-65,-1 4 1,-2-4-1,-6 4-349,0-4 224,0-2-5,-8 0 1,-2-2-44,-8-4 0,-2-2 0,-2-6-101,-2 3 1,-6 5-1,4-4-363,-2 2 0,-2-4 710,-6 6 0,-8-16 0,-1 2 0</inkml:trace>
  <inkml:trace contextRef="#ctx0" brushRef="#br0">10842 11669 7569,'0'-17'-93,"0"-1"0,2 2 0,4 4 0,6 6 0,4 4 0,2 2 1,0 0 315,0 0 0,0 2 0,-1 4 0,-1 6-175,-4 4 0,2 4 0,-6 1 0,0 5 28,0 2 0,-2 2 1,-6 8-1,0 1 44,0 3 1,0 6-1,0-7 1,0 1-47,0 2 0,0-5 0,0 7-56,0-2 1,0-3 0,2-5 0,2-2-57,2-4 1,0 2 0,-6-9-105,0-1 1,0-2-64,0-2 0,2-2 1,2-2-1035,2-2 376,0-8 863,-6 4 0,0-16 0,0-2 0</inkml:trace>
  <inkml:trace contextRef="#ctx0" brushRef="#br0">9878 12080 7569,'-12'0'-380,"0"0"627,8 0-79,-4 0 1,8-1-38,0-5 1,2-2 0,2-6-69,2 2 1,0 6 0,-6-6-51,0-2 1,6-2-88,0-2 0,0 0 64,-6 1 1,0-1-49,0 0 1,0 0 197,0 0 67,0 8-82,0-6-118,0 14 2,0-6 1,2 8-37,4 0 1,-2 0-2,8 0 1,0 0 33,5 0 1,1 0-1,0 0 1,0 0 18,0 0 1,0 0 0,2 0-18,3 0 0,-3 0 0,4 0 0,-2 0-4,2 0 0,-5 0 0,7 0-7,0 0 0,-6 0 0,6 0 9,0 0 1,-1 0-1,7 0 1,-2 0 23,2 0 0,-1 0 0,1 0-1,-2 0 0,6 0 0,5 0-28,-1 0 1,-2-6 0,-1 0 0,3 2-14,2 2 0,-6 2 1,-7 0-24,3 0 0,-6 0 1,-2 0 13,-4 0 1,-9 0-1,1 0-103,2 0 112,-6 0 14,0 0 35,-8 0-18,0 0-3,8 0-11,-6 0-7,6 0-25,-8 0-76,0 0 28,-8 0 1,4 0-21,-8 0 1,0 0 57,-6 0 0,1 0 0,-1 0 0,0 0-29,0 0 0,-6 2 0,-2 2 79,-1 2 1,-1 0 0,-4-6-11,2 0 1,0 6 0,-5 0-1,-1-2 23,0-2 1,1 4 0,-1 0-22,0-2 1,2-2 0,3-2 0,1 0 0,2 0 0,-4 0 1,5 0 11,1 0 1,0 0 0,4 0-4,-2 0 1,0 0-1,7 0-10,-1 0 1,0 0 0,0 0-6,0 0 0,6-6-11,0 0 1,2-2 12,-2 2 14,-3 4 9,13-6-15,-6 8-9,8 0 0,0 0 117,-8 0-109,6 0 0,-6 2 1,8 4 0,0-2-8,0 8 1,0 0-6,0 6 0,-6-6 0,0 0-18,2 2 0,-4 2 0,0 1 9,-2 1 0,4 0 0,-6 0 29,-2 0 1,4 0-8,-1 0 0,7-1 0,-4-1 14,0-4 1,4 4 36,-8-4-61,8-4-44,-4 0 123,8-8-10,0 0-17,-8 0 1,6-2-10,-4-4 0,4 2 0,0-6-32,-4 2 0,4-6-83,-4 2 1,4-4 0,4-1 18,4-1 0,-4 0 0,6 2 28,0 4 1,-6-4 0,6 4 0,-2-4 11,0-1 1,6-1 0,-4 2 8,2 4 1,-4-4 0,5 4 32,3-4 1,-4 4-20,2 0 0,0 2-16,6-1 1,-6-3 0,0 8 18,2 2 0,-4 0 12,1-2 0,1 4 0,6-4 0,0 4 14,0 2 0,0 0 0,0 0 4,0 0 0,7 6 1,5 0-22,4-2 0,2-2 0,-1-2 0,1 0 23,0 0 1,7 0 0,3 0-11,0 0 0,3 0 0,-5 0-40,2 0 1,-9 0-1,1 0 1,-6 2-13,0 4 1,-7-4 0,-1 4 22,-4-4 1,-8-2 147,0 0 96,0 0-218,6 0 0,-8-2 51,-4-4-51,-4 4-287,-2-6 188,0 8 1,0 8 59,0 4 0,0-3 0,0 3 74,0 2 0,-2 2-28,-4 2 0,4 0-99,-4 0 0,4 0-372,2 0 0,0-1-364,0 1 796,0 0 0,0 0 0,0 0 0</inkml:trace>
  <inkml:trace contextRef="#ctx0" brushRef="#br0">12557 11312 6366,'-2'-10'79,"-4"4"0,-6 4 0,-4 2 1,-1 0-1,-1 0 0,0 0 92,0 0 0,-8 0 0,-4 2 1,-5 4-86,-7 6 0,-6 4 0,-11 2-25,-7 0 1,-3 2 0,-3 3 0,1 5-34,-1 0 1,1 6-1,0-5 1,-1 5-26,1 2 0,-1-6 0,1 0 0,1-1 25,5-1 1,3 0 0,11-6 74,3 2 0,-2-1 1,9-3-69,1 4 0,8-4 0,5 4 0,1-4-35,4-2 1,2-7-1,4 1-124,4 2 0,2-4-252,4 2 252,4-8 0,-4 4 31,12-8 267,-4 0-177,6 0 1,-8-2 0,-2-2-122,-4-2 0,2 0-51,-7 6 1,5 0 0,-6 0-457,-2 0 127,6 0 504,0 0 0,8 0 0,0 0 0</inkml:trace>
  <inkml:trace contextRef="#ctx0" brushRef="#br0">10932 11902 7664,'-18'18'165,"6"0"1,0-1-1,-2 1 1,-2 0-1,-2 0 6,0 0 0,3 0 0,1-2-4,2-4-198,0 3 0,4-13-30,8 4 1,16-4-1,14-2 34,3 0 0,9-6 1,2 0 24,1 2 1,-5-3-1,2 1-37,-5 2 0,-3-4 1,-2 2-1,-4 2-158,-3 2 1,-7 2 196,-6 0 0,-8 8 0,4 2 0</inkml:trace>
  <inkml:trace contextRef="#ctx0" brushRef="#br0">6287 13063 7569,'-7'-18'-61,"3"1"0,-6-1 0,0 0 0,2 0 1,0 0-217,4 0 308,-6 8 0,0 2-78,-8 8 0,0 0 1,0 0 19,1 0 1,5 0 0,0 0-28,-2 0 0,4 0 1,0 2 10,2 4 0,2-2 1,4 8 22,-4 2 1,4 2 0,-6 2 24,0 0 1,6-6 0,-4 0-1,4 1 12,2 3 1,0 2-1,0 0 0,0 0 0,0 6 1,0 0 0,0-3 0,0 7 1,0 2-1,0 2 20,0-2 0,0 9 0,0-1 14,0 6 0,0 3 0,0 7-18,0 0 0,0 7 1,0 5-15,0 3 0,0 7 0,0-1 0,0 1-34,0 5 0,0-4 0,0 3-4,0-1 1,-2-3-1,-2 7 32,-1 2 0,-3 3 0,4 1 0,-2-1 20,2-5 1,2 4 0,2-3-28,0 3 0,0 6 1,0-1-1,0-5 0,0-3 0,0-3-4,0-10 1,0-1 0,0-11 0,2-1-8,4-2 1,-4-9-1,4-1-1,-4-2 0,-2-3 1,0-5 16,0 0 0,0 0 0,0-3 0,0-1 24,0-2 0,0-8 1,0 2-22,0-5 0,0-1-19,0 0 1,0-6-60,0 0 1,0-6 0,0 6 39,0 2 0,0 2 1,-2 3 15,-4 5 1,4-4 0,-4 4-2,4-4 1,2-2 0,0 0 10,0-1 3,0 1 1,2-8-15,4-4 1,-2-6-1,8-6 0,-7-2 0,7-6-8,2 3 1,2 7-33,2-2 0,0-2 1,2 2-72,4 2 1,-3 4-1,7 4-320,-2 2 439,6 8 0,-5-5 0,9 9 0</inkml:trace>
  <inkml:trace contextRef="#ctx0" brushRef="#br0">5984 16655 6239,'10'-2'2,"-2"-2"1,0-2 109,4 2 0,-5 4 0,-1 6 36,-4 6 1,-2 4 0,0 4-65,0 4 0,0 10 1,-2 9-1,-2 3-40,-1 4 1,-1 1-1,6 3 1,0-1-91,0 1 0,-6-6 0,0-3-11,2-1 0,2 0 0,2-6 0,0-1-1,0-3 1,2-4 0,2 0 62,2-7 0,0 3 0,-4-2 6,3-2 1,-3 4 0,4-2-4,-4-3 0,-2 5 1,2-2-1,2-2-3,2-2 1,0-2-1,-6-1-1,0 1 1,0-6-1,0 0 1,0 2 0,0-4 0,-2 2 0,-2 2 17,-2 2 1,0 2 0,6-1-9,0 1 1,0 0 0,0 0-19,0 0 0,0 0-3,0 0 0,0 0 1,0-1-1,0 1-15,0 0 0,0-6 1,0 0 7,0 2 0,0-4 0,0 2 4,0 2 0,0-4 12,0 1 1,-6 1 0,1 6 32,1 0 1,0-6-1,0 0 14,-2 2 1,0 2 11,6 2 0,0-7-27,0 1-51,0 0-42,0-2 0,8-2 23,4-8 0,-3 0 0,3-2-67,2-4 1,-4 4 0,2-4 87,2 4 1,2 0-1,4-2 3,4-2 1,-3 0-1,9 4 1,0-2 12,-2-1 0,5-1 1,-5 6-64,0 0 0,4 0 62,-8 0 0,7 8 0,-3 1 0</inkml:trace>
  <inkml:trace contextRef="#ctx0" brushRef="#br0">20488 13474 7569,'0'-12'-67,"0"5"0,0 5 0,0 9 0,0 9 0,0 6 404,0 2 0,2 14 0,2-2 0,2 3-151,-2 5 1,4-4 0,-2 7 0,0 1-178,2-2 0,-4-3 1,5-7-1,1 0-103,0 0 1,-6-3 0,4-3-217,0-6 1,-6-4-1,4-2 1,-4-1-619,-2 1 928,0-8 0,-8-2 0,-2-8 0</inkml:trace>
  <inkml:trace contextRef="#ctx0" brushRef="#br0">20506 13403 7569,'26'-36'7,"1"8"1,9 5-1,-2 5 49,-4 6 0,1 2 0,-5 6 1,0-2-143,0 2 1,4 8 0,-7 4 0,-1 2 85,-2 4 0,-8 2 1,-2 3 27,-2 5 0,-2-4 0,-8 6 25,-4 0 0,-4-6 0,-10 3 0,-6-3 24,-9-2 0,-1-2 1,-8-4 2,0-6 1,13-4 0,-3-2-284,6 0 203,4 0 0,14 0 0,2 0 0</inkml:trace>
  <inkml:trace contextRef="#ctx0" brushRef="#br0">11075 11830 7569,'-12'0'-576,"0"0"678,8 0-67,-4 0 1,16 0-1,4 2-34,4 4 1,7-4 0,3 2-8,2-8 1,-4 0 0,8-6 0,3 0-10,5 0 0,10-1 1,-3-7 10,5 0 1,1 0 0,3-2 37,3-4 1,-3 4-1,6-3 1,-3 3-17,1 2 1,5 2-1,-3 2-16,1 2 1,-7 2 0,-1-4-1,-5 2 0,-4 6 0,1-3 0,-5 1-41,-4 4 0,-9-4 0,-1 2-31,-2 2 0,-2 2 0,-6 0-68,0-4 1,-1 4-81,1-4 1,-8 2-239,-4-2 456,-12 4 0,-4-14 0,-8 6 0</inkml:trace>
  <inkml:trace contextRef="#ctx0" brushRef="#br0">11235 11687 7479,'0'-8'-42,"-4"6"1,-6 8 0,-9 6 0,-5 6-1,-4 6 1,-2 4 0,-6 2 0,-1-1 165,3 1 0,0-6 1,8 6-1,1 0-11,-1-3 1,8-1-205,6-8 1,8 0 0,2-2-73,12-4 0,12-4 163,20-8 0,3 0 0,9 0 0</inkml:trace>
  <inkml:trace contextRef="#ctx0" brushRef="#br0">20166 13492 7569,'-17'0'23,"5"-8"0,0-2 0,-2-2 0,-2 3 0,-2-1 0,0 0 1,-2-4-1,-1 0 0,-5 0 205,-2 2 0,0 0 0,-4-6 0,3 2 0,-1 3-2,2 1 0,-12 2 0,5-2-130,-3 6 1,-2 4-1,-1 0 1,-7-2-88,-4-2 1,5 0 0,-1 6-21,-2 0 0,-3 0 1,-5 0-17,-1 0 1,-9 0 0,1 0 0,-7 0-10,-3 0 0,-2 6 1,3 0 51,-1-2 0,-3 6 0,5 0 12,-2 0 0,-3 5 0,3-5 1,-7 2 22,-3 0 0,6 0 0,3 4 16,5-4 1,1 2-1,1-6-29,0 2 1,-1 0 0,1 4-38,-1-3 1,1-5 0,1 6 0,3 0-16,1-2 0,3 4 0,-5-6 24,3 2 1,7-4 0,-3 6 28,-1 2 0,5-4 0,-7 2 1,3-1-9,3-1 0,-3 6 0,1-4-10,2 4 0,-3-4 1,-1 0-33,-1 2 0,3 0 1,-5 0 20,-3-2 0,5-1 0,-3 5 0,-1-2 35,-3-2 1,-1-2 0,2 4 17,3-2 0,-3-2 1,3 4-34,-3-2 1,-9-2-1,1 3 1,-1-3-33,-1-2 0,4 6 0,-7-4-7,3 0 0,-3 4 1,7-6-18,0 2 1,5-6-1,-7 4 1,3-2 11,3 0 1,-1 2 0,1-4 3,0 2 1,1 5 0,3-5-15,1-2 1,1-2 0,-7-2 22,1 0 1,5 0 0,1 0-1,-1 0-5,3 0 1,-5-2 0,9-2-41,1-2 0,3-1 0,-1 3 7,-4-2 1,5-6 0,-5 4-1,5 0-7,1 0 0,7-6 1,1 4 20,2 0 0,-3-6 1,5 6 11,2 0 1,-3-4-1,-1 7-22,-2-3 0,5 0 0,-7-4 0,-2 4 10,-1 2 1,-3-6 0,3 4 17,3 0 0,-2-6 1,7 4 45,-3-4 0,6 5 0,-1-1 0,3-2-12,2-2 1,6-2 0,3 0 49,1 0 0,2 0 0,6 0-59,0 1 1,0-1 0,1 0 0,-1 0-24,0 0 1,0 0-1,0 0 3,0 1 1,0-1 0,2 0-15,5 0 1,-5 2 0,4 2 3,-4 2 1,4 0 0,0-4 0,0 3-6,2 1 0,0 6 17,4-6 2,-4 0 0,-1-4 5,-1 4 0,6 2-4,-6 4 0,6 4 83,-6-4 1,8 2 123,-2-2-213,-4 4 1,8-8-11,-4 4 0,2 4-15,-2-4 24,4 4 11,-6-5 1,6 5 125,-4-4-81,4 4 0,-6 0-25,8-4-25,0 4 0,-2-6 0,-2 6 11,-1-4-72,-1 4 0,0-8 24,0 4 0,-2 4-18,2-4 30,4 4 23,-6-6 3,8 6-65,0-6-73,0 8-140,0 0 0,8 0 155,4 0 1,4 6 0,1 2-92,1 2 0,0 0 0,0 4-26,0-2 1,0-2 0,0 4 0,1-3 43,5 3 0,-10-4 0,4 2 81,-2 2 0,-6-4 180,2 2 0,-8 0 225,2 6-197,-4 0 1,-2-7-208,0 1-79,0-8 0,-2 4-57,-4-8 0,2 0 126,-8 0 1,8-2 132,-2-4 1,-2 2-1,0-6 245,-2 3 0,4 1-26,-6 6 1,6 0-29,-6 0 1,8-2 46,-2-4 0,4 4 65,2-6 10,0 8-102,-7 0-265,5-8 0,-6 4-90,8-8 0,0 6-444,0-6 218,0 8 271,0-12 0,0 12 196,0-8 1,-8 8 5,-4-2 0,2-2 18,-2 2 1,6-5 0,-4 3 156,2-2-207,-6 6 1,10-10-92,-8 8 1,6-2 149,-6 2-178,9 4 70,-5-6-62,8 8-67,0 0 1,0 8 87,0 4 0,0-2 0,0 2 6,0 2 1,0 1 0,0 3-1,0 0 2,0 0 1,0 2 0,0 2 5,0 2 0,2-1 0,2-5-6,1 0 0,7 0 1,-4 0-1,0 0-1,0 0 0,6 2 0,-4 1-64,0 3 0,6 0-24,-4-6 1,-2 0 19,2 0 0,-6-6 138,5-1-7,-7-7 1,-2 2 0,-10-10-5,-1-2 1,-1-7 0,-4 1-2,2-4 0,6-2 1,-6 2-1,0 2 37,2 2 0,-4 0 0,6-6-136,-2 1 1,0-1 0,-3-2-62,1-4 1,2 4 0,-4-4 44,2 4 1,2 3-1,-2-1 1,4 0 33,0 0 1,6 0-1,-4 0 37,4 0 1,-4 6 0,0 1 77,2-3 1,2-2 5,2-2 1,0 6 29,0 0 1,0 6 150,0-6-254,0 8 36,0-4 0,2 8 28,4 0 1,4 6 0,8 0-16,0-2 1,8 0 0,4 0 7,3 2 1,11 0 0,4-6 0,5 0 39,7 0 1,-3 0-1,7 0 3,-3 0 0,-7 0 0,-10 0 1,-5 0-207,-5 0 1,-4 0-1,0 0-82,-7 0 1,-3 0 32,-2 0 0,0 0-168,0 0 1,-6 0-206,0 0 0,-8-2-826,2-4 1329,3 4 0,-15 2 0,5 10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height" value="0.053" units="cm"/>
      <inkml:brushProperty name="color" value="#FF0000"/>
    </inkml:brush>
  </inkml:definitions>
  <inkml:trace contextRef="#ctx0" brushRef="#br0">2215 6362 7569,'0'-12'-592,"0"0"1,0-2 779,0-2-126,0-2 0,0 10-6,0 8 0,0 8 0,0 10 1,0 2-1,0 4 0,0-2 0,0 8 0,0 3-3,0 7 1,-6 0 0,-2 5-15,-2-1 1,4 6 0,-6-5 0,0 3 14,2 0 1,-3-3 0,7 5-16,2-2 0,-4-3 1,2 3-39,2-6 0,2-5 0,2-3 0,0-2-86,0-2 1,0-8 0,0 1-129,0-3-231,0-2 444,0 0 0,0-16 0,0-4 0</inkml:trace>
  <inkml:trace contextRef="#ctx0" brushRef="#br0">2161 6237 7569,'0'-12'-105,"2"2"1,4 2-1,6 4 1,6 2-1,6 2 1,6 0 249,3 0 0,11-2 0,4-2 0,3-4 2,3-2 1,5 6-1,3-4 1,-1 2-94,1 0 0,-1 0 1,-3 6-63,2 0 1,7 0-1,-1 0 1,3 0-61,2 0 1,1 0 0,-1 0-1,1 0-6,-1 0 0,1 0 0,-1 0 10,1 0 0,-1 0 0,-1 0 65,-5 0 0,2 0 0,-7 0 0,0 0 80,1 0 1,-11-5 0,1-1-37,-5 2 0,-4 2 0,-9 2-22,-3 0 1,2 0 0,-8 0 0,-2-2 15,-3-4 0,-7 4-11,0-4 0,-6 4-106,6 2 0,-6 0-294,6 0 1,-6 2-339,6 4 710,-8 4 0,-4 7 0,-10 1 0</inkml:trace>
  <inkml:trace contextRef="#ctx0" brushRef="#br0">1929 7452 7142,'12'0'5,"0"-2"1,2-2 0,2-2-1,4 2 1,3 2 0,5 2 0,2 0-1,0 0 34,1 0 0,3 0 0,4 0 0,2 0-61,1 0 0,7 0 1,-4 0-1,1 0-31,5 0 1,9 0 0,7 0-11,3 0 1,7 0 0,5 0 0,8 0-45,3 0 1,-1 0-1,-4 0-17,-3 0 1,3 0 0,-8 0 64,-3 0 1,5 0 0,-15 0 0,-5 0 23,-3 0 1,-13 0 0,-3 0 63,-4 0 1,-4 0 0,-5 0 73,-5 0 1,-4 0 0,-4-2 0,-2-2 91,-2-2 1,-8-2-218,2 2-426,4 4 448,-9-6 0,7-7 0,-8-5 0</inkml:trace>
  <inkml:trace contextRef="#ctx0" brushRef="#br0">4287 6147 7569,'-10'-17'-171,"2"5"0,8 4 0,0 6 0,0 12 0,0 8 0,0 7 275,0 3 1,0 4 0,0 8 0,0 3-29,0 3 0,0 2 0,0 3-54,0-3 1,2 8 0,2-7 0,2-1-22,-2-3 0,-2 5 0,-2-4-32,0-1 0,0 7 0,0-6 0,0 1-51,0 1 1,0-6-1,-2 3-7,-4-1 0,-2-2 0,-6-6 7,2-1 0,6-1 0,-4-4 0,2-6-86,4-4 0,-3-3 168,1 1 0,0 0 0,6 0 0</inkml:trace>
  <inkml:trace contextRef="#ctx0" brushRef="#br0">4608 6273 7569,'-7'-16'-227,"-3"2"1,-2 4-1,0 4 1,0 8 271,2 8 1,2 2-1,8 4 1,0 3 44,0 1 1,0 8 0,2 2 0,2 4-50,2 1 1,8 1 0,-4 2 0,2 2-49,0 1 0,-7-5 0,5-6 0,0 0-10,0-3 1,-4 5 0,6-6-57,2 2 0,-6-6 0,0 1 0,-2-3-52,0-2 0,0 0 115,-6 0 1,0-6 45,0 0 306,0-8-100,0 4-114,0-8-167,0 0-32,8 0 1,2 0-167,7 0 0,-5 8 94,0 3 1,-8-1 142,2 2 0,-4-8 0,-2 4 0</inkml:trace>
  <inkml:trace contextRef="#ctx0" brushRef="#br0">4680 6201 7569,'-18'0'-92,"6"0"0,0 0 1,0 2-1,2 4 1,4 6-1,4 4 0,2 4 1,0 4 177,0 5 0,0 7 0,0 4 0,0 3-35,0 3 0,0-4 0,0 5-30,0 3 0,0-4 0,0-1 0,0-1-37,0-4 1,-2-2 0,-2-3 38,-1 1 0,-1-6 0,6-2-25,0-3 0,0 5 0,0-6-25,0-2 1,0-2-1,2-4-37,4-4-4,-4-5 0,5-9 10,-7-3 0,0-5 0,0-8-125,0 0 0,0 0 1,0 0-111,0 0 293,0 0 0,0-7 0,0-3 0</inkml:trace>
  <inkml:trace contextRef="#ctx0" brushRef="#br0">4501 6308 7569,'2'-10'-293,"2"2"0,4 2 208,2 1 0,8-3 0,8 4 183,2-2 1,3-2 0,11 4-1,6-2 12,3 2 1,5-4-1,3 2 1,7 0-47,3-2 1,5 6-1,1-6-42,3 0 0,7 6 1,-4-4-1,3 4-55,-1 2 0,0 0 0,7 0 28,-1 0 1,-2 0-1,-1 0-34,-3 0 1,-14 2 0,1 2 0,-5 2 6,-1-2 0,-14 4 1,-3-2 1,-7-2 0,-6-2 0,-5-2-210,-5 0-22,-4 0 135,-10 0 1,-4 0-1,-12 0-350,-6 0 477,-12 8 0,-4 2 0,-7 8 0</inkml:trace>
  <inkml:trace contextRef="#ctx0" brushRef="#br0">4716 7291 7569,'-8'0'-415,"8"0"417,10 0 1,5 0 0,5 0 0,2 0 38,2 0 1,8 0 0,-3 2-15,5 4 1,10-4-1,2 4 1,3-4-8,5-2 1,-3 0 0,17 0 0,3 0-8,5 0 1,9-8 0,-2-4-26,5-4 1,1 4-1,0 0 1,-1 1 0,-5 1 1,-6 0 0,-11 6-19,-7-2 1,-9 0 0,-6 6 19,-7 0 1,1 0 0,-14 0 1,-2-2 0,-8-2-136,-2-2 47,-8 0 0,2 6 0,-12 0 0,-6 0 96,-4 0 0,-2 0 0,0 0 0</inkml:trace>
  <inkml:trace contextRef="#ctx0" brushRef="#br0">6502 6290 7569,'-18'-8'-375,"6"7"1,2-3 449,2 8 1,2 5 0,6 11 0,0 4 24,0 6 1,0 12 0,0 5 0,0 5-56,0 1 0,0-1 0,2 0-80,4 1 0,-4-3 1,4 10-2,-4-5 1,-2-7-1,0-3 1,-2 1-121,-4 0 0,2-8 0,-6-1 8,2-5 1,-6-4 0,3 4 1,-5-3 1,0-7 0,2 4 145,2 0 0,0-6 0,-6 6 0</inkml:trace>
  <inkml:trace contextRef="#ctx0" brushRef="#br0">2143 10633 7569,'-9'-12'-170,"1"2"0,2 0 0,0 0 0,2-4 307,2-2 0,2-1 0,0-1-63,0 0 0,2 0 1,4 0-1,4-2 10,0-4 1,3 5 0,-5-7 0,0 2-35,0 0 0,4-2 1,-4 4-1,0-1-51,0 1 1,-2 2 0,-6 2-48,0 0 0,6 0 0,0 0-40,-2 1 0,-2-1 86,-2 0 1,0 6 139,0 0-122,0 8-140,0-12-23,0 14 1,2-4-203,4 12 1,-4 4-276,4 8 624,-4 0 0,-2 0 0,0 0 0</inkml:trace>
  <inkml:trace contextRef="#ctx0" brushRef="#br0">2018 10258 7569,'-11'0'-586,"-1"0"674,8 0 0,-2 0-18,12 0 0,-2-2 0,8-2-57,1-2 1,-3 0 0,0 4-33,-2-4 0,0 4 1,-2-6-90,6 0 1,4-2 30,2-8 1,0 0 52,-1 0 1,1 1 70,0-1 1,-6 6 0,0 2 8,2 2 1,-4 2-2,2 6-45,-8 0 0,6 2 1,-6 4-19,2 6 1,-1 4 0,-5 2-54,0-1 1,0-5 0,0 0-65,0 2 0,6 2 1,0 2-303,-2 0 427,6-8 0,0 6 0,8-6 0</inkml:trace>
  <inkml:trace contextRef="#ctx0" brushRef="#br0">4126 7756 7217,'0'-12'-508,"2"2"0,0 2 508,-2 4 1,-4 4-1,-14 4 81,0 2 0,-5 8 0,-1-2 1,0 4-42,-2 2 0,4 5 0,-7 1-23,-3-2 0,4 4 1,-2 0-1,-1 1-3,-3 5 1,-2-4-1,0 2-88,1 2 1,-7 7 0,0 3 62,3-2 1,1-3 0,2 1-1,0 2 46,1 2 1,5 5 0,0-3-2,-2 2 1,5 1 0,-1 7-14,2-1 0,-4-1 1,4-2-1,1-5-1,-1-1 1,-4 4 0,6-7-2,2-1 0,-3-2 0,1-2 11,2-1 0,8-5 0,4-2 0,2-2 30,4-4 1,2-3 0,2-1 1,0 0 1,0 0-142,0 0-216,0-8-140,0-2 435,0-8 0,-8 0 0,-2 0 0</inkml:trace>
  <inkml:trace contextRef="#ctx0" brushRef="#br0">2840 8953 7368,'0'12'28,"0"0"0,2 2 1,2 2-1,4 2 1,2-1-1,2 1 0,0 0 1,-2 0-20,-2 0 0,0-6 1,-5 0-14,3 2 0,0 2 37,-6 1 1,0-5 60,0 0 1,0-6 37,0 6-96,0-8 1,2 4-1,4-10-47,6-4 1,-2-2 0,2-6-53,2 2 0,4 0 0,4-5 1,1-3-7,-1-4 1,-2 4-1,0-6 20,4 0 1,-4 7-1,3-5 20,-3 4 0,4 2 1,0 0-1,-4 0-29,-6 0 1,2 3 0,-5 1-168,5 2 0,2 8 225,0-2 0,-8-4 0,-2 0 0</inkml:trace>
  <inkml:trace contextRef="#ctx0" brushRef="#br0">4358 7559 7569,'2'-10'-378,"2"2"1,4 2 613,2 0 1,-6 2-125,2 10 1,-4 6-1,-2 10 1,0 2-56,0-2 1,0 0 0,0 2 0,0 3-54,0 1 1,0 4 0,0-6-1,0 0-133,0-1 0,0-1 0,0-4-33,0 4 0,0-4-7,0 4 0,0-5 64,0-1 1,-2-8-260,-4-4 364,4-4 0,-14-2 0,6 0 0</inkml:trace>
  <inkml:trace contextRef="#ctx0" brushRef="#br0">4341 7613 7569,'0'-12'-1208,"1"2"1236,5 2 1,-2 2-1,8 6 1,2 0 31,2 0 1,8-2 0,2-2 12,1-2 0,3 0 0,4 6 1,-2 0 7,-2 0 1,-7 0 0,5 0 0,-2 0-9,-4 0 1,-8 6-88,-2 0 1,-8 8 0,0-4 32,-8 0 1,-6 6 0,-10-6-24,-4 0 0,-4 4 0,-6-8 8,5-3 0,1 5 0,6-2 0,-2-2-243,2-2 1,3 0 238,1 4 0,0-4 0,0 6 0</inkml:trace>
  <inkml:trace contextRef="#ctx0" brushRef="#br0">2572 9203 7455,'0'-10'645,"0"2"-531,0 1 0,0 3 1,0-8-1,0-2 0,0-2 1,0-2 20,0 0 1,2 6 0,4 0-1,6 0-138,4 2 0,-4-5 0,0 3 1,2-4 22,1-2 1,3 6 0,0 0-7,0-2 1,0 4 0,2-2 0,2-2 20,1-1 1,3 3 0,-2 0 0,4 0-16,0 2 1,5-4-1,-3 6-11,4-2 1,4-2 0,1-4-3,3 4 0,2-2 0,-3 7 0,7-1-21,4 0 1,-1-4 0,-1 6-3,-3 2 0,-1 2 1,4 2 15,-3 0 0,-7 0 1,2 0-1,-5 0 19,-1 0 1,0 2-1,0 4 9,-1 6 1,-5-2 0,-2 2-14,-2 1 1,3 1-1,-5 0 1,-2-2-17,-2 2 1,4-4 0,-1 2-5,-1 2 1,4-6-1,0 0-17,2 0 1,-6-4-1,3 6 15,1-3 0,-12-1 1,4-6-1,-4 2 18,-4 4 0,6-2 167,-5 8-67,-3-8-113,0 12 0,-6-14 0,2 6-91,2 0-143,0-6 131,-6 6-38,0-8 0,6-2-71,0-4 0,2 2-186,-2-8 0,-4 6-920,4-6 476,-4 8 844,-2-4 0,0 0 0,0-2 0</inkml:trace>
  <inkml:trace contextRef="#ctx0" brushRef="#br0">4358 8757 7569,'-12'-6'-409,"1"0"0,-1 0 524,2-2 1,0 6 174,4-4-85,4 4-127,-6 2 0,16 2-1,4 4 0,-2 4 0,2 8-39,1-1 1,-3 1 0,0 0 0,0 0-20,0 0 1,-6 0 0,4 2-50,0 3 0,-4-3-20,8 4 0,-6-4 1,4-2-29,-2 0 0,-2 0 24,-6-1 1,0-5 21,0 0 0,0-6 62,0 6 1,-8-8 3,-4 2 1,-4-4 0,-2-2-36,0 0 1,4 0 0,-2 0-1,-3 0-29,-1 0 0,-2 0 0,-2 0-19,-6 0 1,5-6 0,-1-2 36,0-2 0,6 6 1,-4-4-1,4 2-60,3 0 1,-1 0-395,0 6 59,0 0 407,8 8 0,-6 2 0,6 8 0</inkml:trace>
  <inkml:trace contextRef="#ctx0" brushRef="#br0">4305 9168 6477,'12'-6'60,"0"-2"0,1-2 1,3-2-1,0 0 1,-2 2-1,-2 0-2,2 0 1,-4 6-1,2-4 1,2 2-50,2 0 0,1-6 1,1 6-1,0 0 3,0-1 1,2 3 0,2-8 0,3 0 25,3 2 0,-4-6 0,4 4 0,0-4 21,-1-2 1,1 4 0,4-2 0,-2-3 21,1-1 0,3 2 1,0 4-35,-4 2 0,3 0 0,-3-6-28,4 0 1,0 7 0,-3 1 0,-1 0 10,2 0 1,2 4 0,1-4-3,1 2 1,0 0 0,0 4-17,-1-2 1,1-2 0,0 4 0,-2-4 5,-5-2 0,5 6 0,-4-4 14,4 0 1,1 6 0,-1-6 8,-4 1 0,4 5 0,-5-4 0,5 2 8,2-2 1,0 4 0,-1-4-19,1 4 1,-2 2 0,-3 0 4,-1 0 0,0-2 0,8-2 0,1-2-2,3 2 0,0 0 1,-7 0-34,1-2 0,0 0 0,2 6 7,3 0 0,-9-6 1,4 0-1,-2 2 21,-1 2 1,-3 2 0,-2 0 37,-2 0 1,3 0-1,-3 0-5,2 0 0,-6 0 0,4 2 0,-3 2-24,1 2 1,0 2-1,-4-4-19,4 2 1,-4 6 0,5-4-34,1 2 0,-6 0 0,6 4 0,-2-5-9,-1-1 0,3 6 1,-4-4 51,2 0 1,0 6-1,-6-6 17,-1 0 1,1 6 0,0-4 13,0 4 0,0 1 0,0 1-52,0 0 0,-2-6 1,-3 0-6,-1 2 0,0-4 1,6 2-1,0 0-24,0-2 0,-6 3 0,0-5 16,2 2 0,1 0 0,1 4 22,-4-2 0,4-8 0,-4 4 44,4 0 1,2 0-25,0 4 0,-3-2 0,-1-6-10,-2 2 0,-6 0 0,4-4-5,-2 4-176,-2-4-31,-6 5-409,0-7 56,0 0 74,0-7 0,0-3 0,2-6-810,4 4 1274,-4-4 0,6 6 0,-8-8 0</inkml:trace>
  <inkml:trace contextRef="#ctx0" brushRef="#br0">7431 8774 7569,'-18'0'-846,"0"-2"879,0-4 0,0 5 165,0-5 1,2 2-50,5-2-251,3 4 102,8-6 0,2 16 0,4 4 4,5 3 0,-1 1 1,0-2 4,-2-2 0,0 0 0,-4 6 14,2 0 0,6 0 1,-4-2-1,0-3-4,0-1 1,6 0-1,-4 6-12,0 0 1,5 0-29,-3 0 0,-2-6 10,2 0 0,-6-6-3,6 5 1,-8-5 0,2 6 9,-4-8 38,-2 4 1,-8-8-1,-4 0-18,-4 0 1,-2 0 0,1 0 0,-3 0 19,-4 0 0,4 0 0,-6 0-35,0 0 1,7-2 0,-5-2-71,4-2 0,2-2-272,0 2 341,0 4 0,0-6 0,1 8 0</inkml:trace>
  <inkml:trace contextRef="#ctx0" brushRef="#br0">3965 10168 7569,'-10'2'-829,"5"4"881,3 4 1,-4 8-1,-2 2-6,-2 4 1,-2-4 0,-6 5 0,2-1 20,4 0 0,-4 2 0,4-4-26,-3 2 0,3-1 1,2-5-1,2 0-4,4 0 0,2-6-73,2 0 0,2-2 1,4 2 21,6-6 1,4-4 0,1-4 0,1-4 1,8 4 0,4-6 0,4 2 29,1 0 0,5-2 1,6 4 89,7-2 1,7 0-1,1 6-36,11 0 0,7 0 0,10 2 0,1 2-63,-1 2 0,0 6 1,1-4-99,-1 2 0,6-6 0,0 2 42,-1-4 0,-9-2 1,-2 0 69,3 0 0,-7 6 1,-1 0-1,-7-2 65,-5-3 1,1-1 0,-7 0 91,-3 0 1,-7 0 0,-7 0-95,-5 0 1,2 6-1,-12 0-104,-1-2 1,-1-2 0,-8-2-135,0 0 0,-6 6-420,0 0 342,-8 0 96,4-6 151,-8 0 0,0-8-41,0-4 1,8-4 0,3-1 0,3-3 47,-2-4 0,4 2 0,-4-6 5,4 2 1,0-5-1,-2 1 1,-4-4 18,-2-2 1,0 1 0,-5-1 6,3 0 0,0 2 0,-8 5-48,-4 5 0,2 0 0,-5 4-94,1 4 0,-6 10-143,2 0 0,2 8 231,-2 10 0,0 0 0,-6 14 0</inkml:trace>
  <inkml:trace contextRef="#ctx0" brushRef="#br0">3769 3896 7569,'0'-18'-79,"0"6"0,0 0 0,-2 0 0,-2 4 1,-4 8-1,0 10 35,0 6 0,-6 10 0,2 6 0,-2 7 122,3 9 0,-5 6 0,6 5 0,-2 7-56,0 3 1,0 9 0,-6 1 0,2 0-7,4 1 1,-4 5 0,5-3-9,-5-1 1,-2 3-1,0-11 1,0-4-53,0 1 0,0-8 0,1-3 9,-1-3 1,6-5 0,0-3-1,0-6-66,2-5 0,0-7 0,6-2-48,-2-2 0,0-8-47,6-6 1,0-6 195,0 5 0,-8-7 0,-2 4 0</inkml:trace>
  <inkml:trace contextRef="#ctx0" brushRef="#br0">3251 5361 7569,'0'-12'-352,"0"4"1,0 6 94,0 10 1,0 0 256,0 4 0,8 0 0,2 6 0</inkml:trace>
  <inkml:trace contextRef="#ctx0" brushRef="#br0">3430 3181 7569,'0'-8'-74,"0"8"1,0 10 0,0 6 0,0 4 0,0 2 0,0 3 49,0 3 0,0-4 1,0 4-1,0 0 35,0-1 0,0-3 1,0 4 1,0-2 0,0-2 0,0-7-115,0 1 0,0 0 0,0 0-107,0 0 0,0-6-53,0 0 262,0 0 0,0 6 0,0-1 0</inkml:trace>
  <inkml:trace contextRef="#ctx0" brushRef="#br0">3715 3485 7569,'18'0'-608,"0"0"1,0 0 655,0 0 1,0 0 0,1 0 0,3 0 59,2 0 0,0-6 0,-6 0-18,0 2 0,0 2 1,-1 4-108,1 4 1,-2 4 0,-4 8 32,-6-1 1,-6-1 0,-4-2 0,-6-2-66,-6 2 0,0 2 0,-11 0 4,1-4 1,-6 2 0,2-8 0,-2-2 7,3-2 0,-3-2 0,8 0 28,2 0 1,2 0-1,5-2-11,3-4 0,4-4 1,8-10 0,0-4 0,8-4 0,6-8 0,7 1 1,9-1 1,2-6-1,0 1 16,-3 1 0,1 2 0,6 2-10,0 1 1,-7 1 0,-1 4 0,-2 8-69,-4 8 1,-2 1 0,-2 7-142,-1 2 221,1 2 0,-8-6 0,-2-2 0</inkml:trace>
  <inkml:trace contextRef="#ctx0" brushRef="#br0">6859 3592 7569,'-18'0'-107,"6"0"0,0 2 1,-1 4-1,-1 8 0,0 6 1,2 5-1,-2 3 1,-4 6-30,-6 6 1,-2 3 0,-5 7-1,1 0 162,-2 5 0,-8 1 0,-1 9 0,1 3 8,2 1 1,-3 3-1,-1-1-22,2 1 0,-3-1 1,-1 1-1,0-1 11,1 1 1,1 1-1,8 3 1,3 3-2,1 3 0,6-13 0,-4 3-3,2-3 0,4-5 0,9-1-33,1-1 1,6-9 0,-4-7-12,2-2 0,0-3 0,4-7 1,-2-4-68,2-6 1,2-4 0,2-3-28,0 1 1,-2-8 118,-4-4 0,-4 4 0,-8 0 0</inkml:trace>
  <inkml:trace contextRef="#ctx0" brushRef="#br0">5644 5593 6206,'0'12'63,"0"0"0,0 2 0,0 2 1,0 2 21,0 0 0,2 0 0,2 0 1,4-1-23,2 1 1,-4 2 0,6 2-27,2 2 1,-4 0-1,2-6-12,2-1 1,-6-5 0,0 0-64,0 2 0,-1-4 64,5 2-46,-4-8 0,-6-4 1,2-12-1,4-4-19,2-2 0,-4-6 0,4-1 3,-2-3 1,6 6-1,-4-4-47,0 0 1,6 7-1,-4-5 1,3 4-21,3 2 0,-4 6-5,4 0 1,-2 8 107,14-2 0,-9 4 0,5 2 0</inkml:trace>
  <inkml:trace contextRef="#ctx0" brushRef="#br0">6395 2895 6116,'2'-10'11,"2"2"1,4 2 0,1 0-1,5 2 20,2 2 1,-4 2-1,0 0 1,2-2 12,2-4 0,2 4 0,0-4 1,-1 4-10,1 2 0,0 0 0,0 0-14,0 0 1,0 0-36,0 0 0,-1 2 0,1 4 0,0 4-5,0 0 1,-6 4-1,-2-6-10,-2 2 1,0-4 24,-2 6 0,-4 0 0,2 6 15,-8 0 0,-8-3 0,-10-1 9,-2-2 1,-8 0 0,3 4 0,-5-2-15,-2-2 1,6-6 0,1 4-9,-3-2 0,6 4 1,2-6-13,4-3 0,5 1-112,3 2 0,4-2 113,8 8 1,2-8 0,4 2 12,6-4 0,5 4 1,5 0-1,2 0 9,-2 2 1,4-4 0,-3 6 3,-1-2 0,-2 6 1,-2-4-1,-2 2 36,-4 0 1,2-7-14,-8 7 0,0 0-12,-6 6 1,-2-2 0,-4-2-5,-6-2 0,-4-8 0,-2 4 0,-2-2 10,-4 0 0,3 2 0,-7-4-20,2 2 0,-4 2 0,6-5-48,3 3 0,1 0 0,2-4-263,0 4 118,8-4 1,4 6 35,12-8 147,12 0 0,10 0 0,7 0 0</inkml:trace>
  <inkml:trace contextRef="#ctx0" brushRef="#br0">7073 2984 7569,'-11'0'-469,"-1"-2"0,-2-2 229,-2-2 0,0-1 399,4 1-105,4 4 0,16-8-3,4 4 0,4 4 0,2-4 1,0 2 20,-1-2 0,7 4 0,0-4-59,-2 4 1,-2 2 0,-2 0 0,-1 0-27,1 0 0,0 2-46,0 4 1,-6 2 0,-2 6 43,-2-2 1,-2-6-1,-6 5 1,-2 3-6,-4 2 0,-6 2 1,-10 0 7,-2 0 0,-7 0 0,3 0-9,0-1 0,-4 1 1,6-2-1,1-2-18,-1-2 1,2 0-1,8 6 0,4 0 1,2-6 0,6 0 7,-2 1 0,2-3 0,10 0 0,6 0 11,4 0 0,8-4 1,2 4 36,2-2 1,-7 4 0,3-6-7,-4-2 1,-2 4 0,0-2 99,0-2 1,-7 4-38,1-2 1,-10 0-1,-2-4-8,-10 3 0,-5-1 1,-5 6-20,-4-2 0,-4 4 1,-10-4-1,-1 0-16,-3 0 0,6 6 0,7-4-98,-3 0 0,6 0 0,0-6 0,4 4-91,5 2 0,-3-4 158,14 5 0,-8 1 0,4 6 0</inkml:trace>
  <inkml:trace contextRef="#ctx0" brushRef="#br0">6323 2770 7569,'0'-18'-174,"0"0"0,2 0 0,4 0 0,6 1 0,6 1 0,6 2 0,6 4 136,3 2 1,1 2-1,0 6 8,1 0 0,-3-6 0,10 0 0,-4 2 34,-3 2 0,3 2 0,2 0 1,3 0 6,3 0 0,2 2 0,5 4-11,1 6 1,7 4 0,3 2-4,-1 0 1,13 7 0,-7 5-1,3 4-14,1 2 0,-13-7 0,7 1-4,-3 2 1,-17 2 0,1 2 16,-8-1 1,-7-5 0,-3-2 0,-6-2 23,-4-5 1,-10 5-1,-4-2 49,-4-2 1,-10 4 0,-4 0-19,-4 1 0,-10-5 1,-4 4-1,-3 0-9,-3 4 1,0-3 0,0 1-34,1-2 0,-9 4 0,-2-4-9,1 1 1,-7-7-1,7 0-59,-1-6 1,-8-8 0,3 4 0,-7-2 26,1-4 1,-7-2-1,1-2 43,-1 0 1,-7-2 0,1-4 22,-5-6 0,-3-4 0,7-2 0,-1 0-3,1 0 1,5 1 0,3-1-11,1 0 0,3 0 1,7 0-48,5 0 0,-3-6 1,8 1-1,5-1-41,5-2 0,6-2 1,10-8 19,4 1 1,4-1-1,8-2 38,0-3 0,16 1 1,10-6 3,12 2 1,9 1 0,11 3 0,3-2-7,3 3 0,1 9 1,5 6 2,-5 4 8,5 10 0,-7-6 0,9 6 0</inkml:trace>
  <inkml:trace contextRef="#ctx0" brushRef="#br0">4823 10043 7121,'-10'2'-1277,"2"2"1191,0 2 86,6 0-1,-6-6 0,8 0 1,-2 0 2,-4 0 0,2 2-2,-8 4 1,6-4-1,-6 4 0,8 4 0,-4 0 0</inkml:trace>
  <inkml:trace contextRef="#ctx0" brushRef="#br0">4769 10061 6563,'0'18'69,"0"0"0,0 0 0,0 0 0,0 1-3,0 5 0,0-10 0,0 4 0,0-2-19,0 0 1,0 2-38,0 0 1,0-7-27,0 1 4,0-8 35,0 4 115,0-8 135,0 0-264,8 0 1,-4 0 0,8 0-30,2 0 0,4-6 10,6 0 1,-5 0 0,5 4 0,-2-2 24,2-1 1,2-1 0,5 6-3,-1 0 0,0 0 0,6 0 0,-1-2 35,1-4 0,2 4 0,2-4-21,1 4 0,1 2 0,-4 0-24,3 0 1,-3-2 0,4-2 0,-5-2 5,-1 2 1,0 2 0,0 2 7,-1 0 1,-1 0 0,-2 0-3,-2 0 0,-3 0 0,3 0 0,-4 0-8,0 0 0,-6 0 0,3 0-12,-3 0 0,-8 0 0,0 0-28,2 0 1,2 0-1,4 0-6,3 0 1,-1 0 0,6 0 0,0 0-22,0 0 0,-1 0 1,5 0 26,-2 0 0,-6 0 17,6 0 1,-9 0-1,3 0 168,-4 0 153,-10 0-128,-2 0-200,-8 0-242,0 0 165,8 0 61,-6 0 0,8 0 1,-4 0 56,-4 0-7,14 0 16,-14 0-18,6 0 0,-6 0 19,3 0 0,-1 0 0,8 0 3,2 0 13,-6 0 82,8 0 0,-14-2 28,4-4-67,-4 4-149,-2-6-38,0 8 90,0 0 22,-8 0-15,6 0-19,-6 0 0,8-2 15,0-4 1,0 2 6,0-8 0,0 6 17,0-6 1,0 0-1,0-6 23,0 1 1,0 5 0,0 0-20,0-2 0,-2-2-7,-4-2 1,4 0-29,-4 0 24,4 1 0,2-1 137,0 0 27,0 8-100,0 2 0,-2 8-70,-4 0 0,2 0-2,-8 0 0,8 8-53,-1 4 0,3 6 61,2 5 0,0-7 0,0 6 0,0 0-6,0-2 1,0 0-1,0-2 1,0-1 1,2 1 0,1 0 0,3 0 1,0-6-1,-6 0-3,0 2 1,0 2-10,0 2 0,0-7-17,0 1-6,0-8-30,8 4 45,-6-8 19,6 0 1,-6-2-24,4-4 1,-4 2-42,4-8 0,-6 3 13,-6-3 0,2-2 8,-8 8 1,0-6-1,-5 6 1,-1 2-31,0 2 0,0 2 0,0-2 41,0-4 1,0 4 0,-2-4 0,-1 4-12,-3 2 0,-6 0 0,4 0 25,-2 0 1,-1 6-1,-5 0 20,4-2 1,-4-2 0,5-2 0,-5 0-6,-2 0 1,1 0 0,-1 0 3,0 0 0,0 0 0,1 0-1,-1 0 1,-6 0 0,1 0 0,1 0 1,2 0 0,0 0 1,-1 0 10,-3 0 0,6 0 0,7 0 0,-3 0-2,-2 0 1,4-2 0,3-2-15,1-2 1,-6 0 0,4 6-5,0 0 0,-3 0 0,7 0 0,2 0-46,2 0 0,0 0 34,-4 0 1,5 0 0,-5 0 4,4 0 0,8 0-13,0 0 0,6 0-59,-6 0 1,6 2 67,-6 4 1,6-4 5,-5 4 0,5-4 22,-6-2-6,8 8 0,-6-6 21,4 4-18,4-4 0,-8-2 41,4 0 60,4 0-19,-6 0 22,8 0 18,0 0-129,0-8 0,0 4-3,0-8 0,0 6-17,0-6 1,6 0 0,0-6 17,-2 0 1,4 7 0,-2-1 1,0 0 115,-6-6-108,0 8-103,0 2-30,0 8-181,0 0 138,8 0 1,-4 0 0,8 0 163,1 0 0,3 8 0,2 2 0</inkml:trace>
  <inkml:trace contextRef="#ctx0" brushRef="#br0">3912 10240 7569,'-10'-8'-646,"4"-4"373,4-4 1,4 6 349,4 4 0,-2 4 0,8 2 72,2 0 1,-4 0-62,1 0 1,-1 2-64,2 4 0,-4-2 0,-8 8 0,0 4 14,0 6 1,0 0 0,0 5 4,0-1 0,-6 4 0,0-4 1,2 2 15,2 3 1,-4-3 0,0 0 7,3-2 1,1-2 0,2-7 7,0 1 0,0 0 1,0 0 70,0 0 1,0 0-43,0 0 0,5-6-78,1 0 1,8-8-9,-2 1 0,-2-3 1,2-2 27,2 0 0,-4 0 12,2 0 1,0 0-29,6 0 1,-1 0-1,3 0 15,4 0 0,-2 0 0,6 0 0,1 0 7,5 0 1,0 0-1,14 0 4,1 0 0,3 0 1,3-2-1,5-3 0,1 3 0,7-6 1,-3 2 43,3 0 0,1-6 0,3 6-70,-1 2 1,1 2 0,-1 2 0,-1 0-14,-5 0 1,-1 0 0,-5 2-16,7 4 0,-5-4 0,-1 6-43,-5 0 1,1-6-1,1 4 1,5-4-3,1-2 1,1 0-1,3 0 28,-1 0 0,-1 0 0,7 0 77,-1 0 1,-1-6 0,-5 0-16,-5 2 1,-5 2 0,-3 0 0,-2-2-17,-3-2 1,-7 0-1,2 6-9,-5 0 0,-7 0 0,-2 0 2,-2 0 1,-2 0 0,-7 0 0,1 0-20,0 0 1,0 0-1,0 0-36,0 0 0,0 0 0,-1 0-3,1 0 0,0 0 0,0 0 0,0 0-30,0 0 0,-6 0 0,0 0 34,1 0 0,-3 0 1,0 2-30,-2 4 55,6-4 315,-4 6-85,0-8 1,-2-2-159,-8-4 0,0 2-58,0-8 1,0 6 0,0-6 15,0-2 0,2-2-39,4-2 1,2 0 0,4 1 0,-4-3 9,0-4 0,-6 4 0,4-6-18,-5 0 0,5 5 0,0-7-17,-2 2 0,-2-6 0,-4 4 1,-2 1 18,-2 3 1,0-2 0,5 2-22,-5 2 0,4 2 0,-4 1 12,4-5 1,2 10 0,0-4 22,0 2 1,0 0 0,0-2 177,0 1 0,0-1-129,0 0 0,0 6 23,0 0-257,0 8 27,-8-4 1,6 16 0,-4 4 70,4 4 1,2 2 0,0 1 43,0 5 0,0-2 0,0 6 35,0-2 1,0 4 0,0-5 0,0 3-4,0 4 0,0 2 0,0 1 5,0 1 1,-6 0-1,0 0-4,2-1 1,-4 1 0,0-2-1,0 0-10,0 1 1,-4-3-1,6 10-6,2-4 0,2-9 0,0-1 4,-4-2 0,4-2 0,-4-6-32,4 0 20,2-1 70,0-7-12,0-2 0,0-10 0,-2-4-37,-3-6 1,1 3 0,-8-1-19,-2 2 1,-2-4-1,-4 4 1,-2-2 16,-2-4 0,-7 6 0,1 0 18,-4 0 0,-2 4 1,1-6-4,-1 2 0,-6 0 1,-1 4 12,-3-2 1,-2-6-1,-5 7 0,-1-1 38,1-2 0,-1 6 1,0-4-9,1 4 1,-7-4-1,1 0-6,1 2 1,-3 0 0,1 0 0,1-2 15,-3 2 1,6 2 0,-5 2-55,-1 0 1,5 0-1,-9 0-56,-1 0 1,3 2-1,-1 2 1,-3 2 2,-1-2 0,3-2 0,3-2 44,1 0 1,3 0 0,5 2 12,1 4 1,5-4 0,2 4 0,3-4 1,-5-2 0,6 0 0,3 0-5,1 0 0,4 0 0,3 0 3,1 0 1,6 0-1,-4 0 1,2 0-11,5 0 0,1-2 74,2-4 0,0 4-32,0-4 1,8 2 0,2 0-25,0-2-135,6 0 80,-14 6 0,12 0 40,-7 0 1,5 0 48,-6 0 19,8 0 23,-12 0-32,14 0-33,-6 0-70,8 0 1,-8 0 15,-4 0 1,2 0 0,-2-2 13,-2-4 1,-2 4 0,-1-4 7,-1 4 1,0 2 0,0-2 61,0-4 1,6 4-16,0-4 0,8 2 0,-4 0-21,0-2 1,7-2-23,-5 2 1,2 4 0,0-6-32,-2 1 1,-2 5 2,2-4 0,4 2-19,-4-2 0,-4 4-29,-2-4 1,2 4-214,-2 2 21,8 0 1,-10 2-14,8 4 1,2 2-1,8 6-109,2-3 399,8 1 0,-12 14 0,6 2 0</inkml:trace>
  <inkml:trace contextRef="#ctx0" brushRef="#br0">8181 7792 6908,'0'-12'-523,"-2"2"560,-4 2 1,-4 10-1,-10 10 1,-2 4-17,-1 1 0,-9 3 0,0 4 1,-6 6 1,-3 4 0,-7 1 1,4 3-8,-1 4 0,-9-2 0,-5 9 1,-1 5-15,-2 3 0,7 3 0,-7-4-8,1 3 0,5 3 1,-1 3-1,7-5 5,8-5 1,5-1 0,1 0 20,0-1 0,1-7 1,1-4-11,4-5 1,2-3 0,6-4 0,1-4-15,5-1 0,-2-7 0,8 2-64,0-6 0,2-8-9,8 6-27,0-8 1,0 2 23,0-12 0,0 2 0,2-6-68,4 2 0,-4-6 129,4 2 1,-6 2 0,-6-2 0,2 8-1,-8-2 0,0-1 1,-6 1 18,8 0 0,-5-2 0,5-2 0</inkml:trace>
  <inkml:trace contextRef="#ctx0" brushRef="#br0">6752 8989 7569,'12'-6'-477,"-2"-2"29,-2-2 0,6 4 526,-3-6 0,-1 2 68,2-2 1,-6-2 208,6 8-255,-8 1 0,4 7-13,-8 3 1,0 5-1,0 8 1,0 2 3,0 4 1,0-4 0,0 6-70,0-1 0,-6 3 1,-2 6-17,-2-4 0,0-2 0,-4-7 1,3 3-76,-3-2 0,-2-2 100,-2-2 1,0-8-10,0-4-10,8-4 0,6-4-18,16-4 1,2-2 0,16-6 0,0 2-79,-3-2 1,7 4 0,-4 0-39,4 2 1,-5-4 0,-1 6-65,-2 2 0,4 2 1,-6 2-1,-3 0 186,-1 0 0,-2-7 0,0-3 0</inkml:trace>
  <inkml:trace contextRef="#ctx0" brushRef="#br0">4073 9132 7569,'9'8'-149,"1"-6"0,-4 4 1,4-2-1,2 0 0,-2 4 98,-2 2 0,-2-4 122,-6 5 0,0-5 1,0 6 82,0 2 1,0-4 9,0 2 0,0-6-76,0 6 0,0-6-2,0 6-37,-8-8 0,4 4 0,-8-8-71,-2 0 1,4-6-1,0-2 1,1-2-2,-1-4 1,4-2-1,-6-2 1,-2 0 1,0 0 0,0-1 0,4-3 12,2-2 1,-4-2 0,4 4 26,-2-2 0,6 1 0,-1 5 33,3 0 1,2 0 0,0 0 63,0 0 0,0 0 0,0 1 18,0-1 1,0 6 107,0 0-108,7 0 1,3-4-10,8 4-113,0 4 0,0 6 23,0-4 1,0 4 0,0-4-1,-1 4 5,1 2 0,6-2 0,2-2-25,2-2 0,9-6 0,13 5 18,8-3 1,5-2 0,11-6 0,3-2 16,6-4 1,7 4 0,3-6-27,2 1 1,-43 15 0,-1 0 0,-1-2 0,0 0-23,49-8 0,-8 8 1,-10 0-9,-1-2 0,-3 6 1,-5 1-1,-1 1-40,1 0 1,5 0 0,2 4 10,3-4 1,-1 4-1,3-4-44,-7 4 0,2 2 0,-1 0 0,-3 0 30,-1 0 0,-11 0 0,-1 0 7,-1 0 1,-11 0 0,1 0 40,-5 0 0,-4 0 1,-7 0-1,1 0 12,0 0 0,-8 0 0,-5 0 56,-3 0 1,4 0 24,0 0 1,0-2 6,-6-4 0,-3 2-50,-3-8 0,2 6 13,-8-6 1,2 8-64,-2-2 1,-2-2-53,8 2 0,-6 0 0,6 6-11,2 0 1,-4 0 0,2 0 24,1 0 1,-3 2 26,2 4 1,-2 4 0,4 8-1,-2 0 1,-8 0 0,4 0 0,-2 1 29,0 5 1,0-2 0,-6 8-8,0 2 1,0 1 0,-2 3 7,-4 0 0,2-6 1,-6 0-1,0 1 27,0 3 1,0-4-1,-4-2 16,2-3 0,6 5 0,-3-4-35,1 2 1,0-6 0,4 3-19,-2 1 0,0-6 0,6 4-43,0-4 1,0-2-5,0 0 0,6-6-145,0-1 0,2-7 76,-2 2 0,-4-6 6,4-6 0,-5-4 30,-1-7 1,0-1 0,0 0 1,0 0 1,0 0 20,0 0 1,0 0 0,0 0-2,0 1 1,0-1 0,0 0 3,0 0 1,6 0 0,0-2-1,-2-2 9,-2-1 1,4-7-1,0 4-3,-2-2 0,-2-2 0,-2-3 1,0 1 9,0 2 0,-6 6 0,-2-3 52,-2 1 1,4 2 0,-3 6-8,1 0 1,-4 0 0,4 0 13,-2 1 1,4 5-1,-6 0 17,-2-2 1,6 4 18,2-2 1,2 2 28,-2-2 1,2 2-70,-8 4 0,0 4 1,-5-4-27,-1 4 0,0 2 0,-2 2 0,-2 2 20,-2 2 0,-7 2 0,1-4-35,-4 2 0,-2 6 0,-1-4-16,-5 2 1,-4-4-1,-7 6-68,-1 2 1,-5 0 0,-3-1 0,-1-3-18,-5-2 1,3 4 0,-5-6 46,-3-2 1,-11-2 0,3-2 36,0 0 0,-13 0 0,7 0 1,0 0 54,1 0 0,11 2 0,-2 2 98,3 2 1,-3 0-1,-1-6-77,3 0 0,7 6 0,3 0 0,-1-2-28,3-2 1,1-2 0,9 0-4,-1 0 0,3 0 1,1 0-29,2 0 1,7 0-1,-5 0 1,2 0 15,5 0 1,1 0-1,2 0 1,1 0 44,-1 0 1,6 0-1,2 0 76,2 0 0,-3 0 1,5 0 20,2 0 0,2 0 1,2 0-86,0 0 1,7 0 39,-1 0-234,8 0 201,-4 0-161,8 0-305,0 0 366,0 8 0,0 2 21,0 8 0,-6 1 0,0 5 0,0-8 1,6 6-1,0 0 12,0-2 0,0 0 0,0-3-5,0 1 1,0 2 0,-2 2 0,-2 2 16,-2-2 1,-6 3 0,4 1 53,-2 2 1,4 2 0,-4 4 0,2-3 29,4-1 1,2 0 0,2 6-30,0-1 1,0-5-1,0-2-35,0-2 0,0-2 0,0-6 0,2-1-22,4 1 0,-4-6 1,6-2-46,0-2 67,-6-2 1,8-8-21,-4-4 0,-4-4 7,4-8 1,-4 6 195,-2 0-3,0 8-181,0-11 0,0 11-24,0-8 1,0 0 0,2-4-58,4 4 0,-4-4 1,4 2-1,-2-6-32,2-3 1,-4-7-1,4 6-8,-4 2 1,4-4 0,0 2 55,-2 3 0,4-5 0,-3 2 0,1 2 18,2 2 0,-6 0 1,6-1 17,0-3 0,-6 0 0,4 6 0,-4 0 44,-2 0 1,0 6 0,0 0-6,0-1 1,0 3-1,-2 0 22,-4 2 1,4 0 36,-4 2-78,4 4-57,2-6-21,0 8 1,8-6 31,4 0 1,6-2 0,4 4 0,4-4-19,1-2 1,3 4 0,8-4 16,4 2 0,-1-5 0,11 3 0,5-2 18,5 0 1,3 0-1,9-6 70,3 0 0,-1 6 0,9 0-35,6-2 0,1 4 0,-42 5 0,1-1 1,0-1-1,1 2-53,1 0 0,-1 0 0,-1-2 1,-1 0-1,1 3 0,0 0 36,0-1 1,1 0-1,47 1 1,0-4 0,-1 2-18,-5 0 1,-2 0 0,-4 6 15,-3 0 0,-5 0 0,-7 0-27,-1 0 0,-1 0 1,-5 2-1,-5 2-21,-5 2 0,-7 0 0,-3-6 33,-1 0 1,4 0-1,-7 0 1,-3 0 14,-6 0 0,0 0 0,-9 0-5,-1 0 0,-2 0 1,-2 0 53,0 0 279,0 0-334,-8 0 0,0 0-195,-4 0 54,-4 0 0,7 0-114,-3 0 169,-4 0 1,8 0 43,-4 0 1,-4 2 34,4 4-1,4-4 1,-8 8 25,4-4 1,-4-2 0,-2 8-1,0 2 28,0 2 1,-2 7 0,-2 3-17,-2 2 0,-8 2 0,2 3-14,-4-3 1,5 4 0,1-4 0,0 4-118,0 1 1,6-5-1,-2 0-36,4 2 1,2-5 0,0 1-1,0 0-584,0 0 720,0-6 0,0 11 0,0-5 0</inkml:trace>
  <inkml:trace contextRef="#ctx0" brushRef="#br0">8145 10168 7569,'0'-12'-1020,"0"1"1003,0-3 1,8 0-1,2 0 101,0 2-59,6 8 0,-6-4 8,8 8 0,-6 0-34,-1 0 0,-7 8-6,2 4 1,2-2 19,-2 2 0,0 0 1,-6 5-1,0 1 20,0 0 1,0 0-1,0 0 8,0 0 1,0 0-1,0 0-20,0-1 1,0 3 0,0 2 0,0 2 0,0-2 0,0-2 0,0-2-19,0-1 0,0 1 0,0 0 3,0 0 1,6-6 0,0 0-1,-2 2-19,-2 2 0,-2-4 1,2-1-31,4 3 1,-4-4-19,4 2 19,-4-8 32,-2 4-17,0-8-787,0 0 778,0-8 1,0 4 0,-2-8-1,-4-2 0,2 6 1,-6 0-12,2 1 0,0 3 46,2-8 0,-2 0 1,-6-6-1,3 0 1,7 0 9,-2 0 0,-2 0 19,2 1 0,-2-1-26,2 0 1,4 0 1,-4 0 0,4 0 0,2 0 7,0 0 0,6 7 0,0-1 58,-2-2 1,4 4-40,-2-2 1,0 6 23,-6-6-37,0 8 37,0-4-38,0 8 0,0 8 0,0 4-8,0 4 1,0 4-10,0 4 0,0-5 1,0 5 9,0-4 0,0 4 0,0 2 0,0-1 15,0 1 0,0 4 1,0-6-18,0-2 0,0 0 1,-2-1 15,-4 3 0,2 2 1,-6-4-1,2 2 16,4-2 0,2 3 0,0 1-43,-4 2 0,4-6 1,-4 2 0,4-4 0,2-9 0,0 1-59,0 2 1,2-6 48,4-2 5,-4-4 0,12-4 0,-6-2 3,2-2 0,-4-8 0,4 2-19,-2-3 0,-3-3 0,-3 0-107,4 0 1,-4 0-1,4-2 31,-4-4 1,-2 3 99,0-9 0,0 0 0,0-6 0</inkml:trace>
  <inkml:trace contextRef="#ctx0" brushRef="#br0">8217 10454 7569,'-2'-20'0,"-2"-1"-333,-2-3 1,-6 0-1,6 4 1,2-2 290,2-2 1,2-1 0,0 3 54,0-2 0,0-6 0,0 6-19,0 2 1,6 3-1,0 1-28,-2 0 0,0 8 32,2 4 20,-4 4 0,6 4 18,-8 4 0,0 4 1,0 8 17,0 0 1,0 1-1,2 3-14,4 2 1,-4 6 0,5-4 0,-1 0-35,0-1 0,0 5 1,-6-4-106,0 2 0,0-6 0,0 3-198,0 1 297,0-6 0,-8 14 0,-2-6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height" value="0.053" units="cm"/>
      <inkml:brushProperty name="color" value="#FF0000"/>
    </inkml:brush>
  </inkml:definitions>
  <inkml:trace contextRef="#ctx0" brushRef="#br0">2411 4950 7569,'-8'0'-179,"10"0"0,12 0 0,10 2 28,4 4 1,4-4-1,9 4 1,9-4 203,8-2 1,13-6-1,12-2 1,7-2-11,5-4 0,-43 6 1,1 0-1,4-1 1,1 1-1,0-1 1,-1 2-9,1 1 0,-1 0 1,4-2-1,0 2 0,-2 2 1,1 2-1,1-1 1,1 0-108,0-1 1,1 0 0,-3 3 0,-1 0 0,-1-2 0,-1 0 68,-2 2 1,-1 0 0,1 2-1,-1 0 1,43 3 0,1 4-87,-1 2 1,-16-4-1,-11 4 99,-7-2 0,-5 0 1,-13-4 5,-9 2 0,-2 0 200,-10-6-195,-8 0 1,-12 0 0,-16 0-14,-12 0 1,-12 5-1,-9 1 1,-11-2-9,-6-2 0,-5-2 0,-8 0-12,-3 0 0,-9 0 0,-5 0 0,42 0 0,-3 0-6,-2 0 0,-1 0 0,-4 0 0,-1 0 0,2 0 0,-1 0-16,-1 0 1,-1 0-1,-1 0 1,-1 0-1,0 0 1,-1 0 33,-1 1 0,1-2 0,0-2 0,1-2 0,5 1 0,1-1 0,4-1 0,1 2 0,-45-2 0,15-2 0,10 2 7,11 2 1,5 2 0,15 2 0,4 0-206,6 0 0,7 10 198,7 8 0,8 1 0,0 7 0,0-2 0,-2-2 0,0 2 0</inkml:trace>
  <inkml:trace contextRef="#ctx0" brushRef="#br0">3680 6862 7569,'-10'0'-852,"2"0"1,10 0 833,4 0 0,4 0 1,7 0-1,1 0 0,-2-2 6,-4-4 0,-6 4 12,-12-4 0,4 12 0,-6 4 0</inkml:trace>
  <inkml:trace contextRef="#ctx0" brushRef="#br0">3590 6898 7569,'-29'0'-348,"1"0"0,2 0 0,4 0 224,2 0 0,2 0 165,1 0 0,5-6-140,0 0 132,8 0 0,-2 6-36,12 0 0,4 0 0,10 0 0,1 0 12,3 0 1,2 0 0,-4 0-4,2 0 1,7 0 0,-1-2 0,4-2 10,2-2 1,1 0 0,3 6-22,2 0 0,1 0 0,-3 0 4,2 0 0,-1-2 0,-3-2 0,2-2-10,1 2 0,-5 2 1,-8 0 16,-2-4 0,-2 4 1,-7-5 94,1-1 0,-8 4 120,-4-8-193,-4 8 0,-4-6 0,-4 6-39,-6-2 0,-4 0 0,-1 6 0,-1 0-7,0 0 0,-8 0 1,-4 2-52,-3 4 1,-3-4-1,0 4 14,0-4 1,1 4 0,-3 0 0,-2 0 27,-1 2 0,-3-6 0,4 4 15,-1-4 1,1 0 0,8 2 16,2 1 0,9 1 0,-3-6-45,4 0 2,10 0 1,4 2-1,12 2 17,6 2 0,12 0 0,7-6 0,9 0 15,8 0 0,9 0 0,5 0 12,1 0 0,-3 0 0,5 0-7,3 0 0,-7 0 1,1 0-1,-3 0-2,1 0 1,0 0-1,-7 0-35,1 0 37,-9 0 0,7 0 0,-6 0 0</inkml:trace>
  <inkml:trace contextRef="#ctx0" brushRef="#br0">12646 7506 7569,'18'0'-114,"0"-2"1,2-2-1,4-2 1,4 2-1,1 2 1,1 2-1,2 0 1,2-2-1,1-2 73,1-2 1,2 0-1,1 6 1,3 0 47,-2 0 0,5 0 0,3 0 1,4 0 16,1 0 1,1-6 0,-1 0 5,1 2 0,0 2 0,1 2 0,3 0-14,1 0 1,9 0-1,-3 0-9,5 0 1,3 0 0,3 0-6,1 0 0,8-6 1,-1 0-1,1 2 35,-2 2 1,5-4 0,-5-2 34,4-2 0,3 4 0,-3-4-24,-4 2 1,3 1 0,-9 3 0,-1-2 2,-3 2 1,-4 2 0,-1 2-64,-3 0 0,-5-2 1,4-2-22,-3-2 1,-1 0 0,-7 6 0,1 0-49,-1 0 0,-5 0 0,-2 0 45,-3 0 0,5 0 1,-6 0 15,-3 0 1,-3 0 0,-4 0 23,-2 0 0,-9 0 1,3 0-1,-4 0 49,-2 0 0,0 0-59,0 0-105,-1 0 1,-1 2-142,-4 4 0,-2-4 252,-4 4 0,-4 4 0,-2-8 0,-10 6 0</inkml:trace>
  <inkml:trace contextRef="#ctx0" brushRef="#br0">6073 7488 6461,'18'0'-8,"0"0"1,0 0 0,0 0 0,1 0 0,3 0 0,4 0 0,2 0 0,4 0 0,1 0-25,3 0 0,0 0 1,0 0 31,-1 0 1,1 0 0,2 0 0,1 0 43,3 0 1,8 0 0,-3 0 0,5 0-29,1 0 0,3 0 0,2 0-3,1 0 1,9 0-1,-3 0 13,5 0 0,1 0 1,2-2-1,3-2 79,1-2 1,1-2-1,-7 4-22,1-2 0,-7-6 0,-1 6-14,-3 2 0,-7 2 0,-9 2 0,1 0-47,0 0 0,-7 0 1,3 0-37,-4 0 0,-3 0 0,1 0-41,0 0 1,-6 2-1,-3 2 1,-1 4-139,-4 2 0,-2-4 1,-4 6 192,-4 2 0,4 2 0,-6 1 0</inkml:trace>
  <inkml:trace contextRef="#ctx0" brushRef="#br0">6377 8006 7569,'10'-2'-823,"-4"-4"1172,-4-6-380,6 4-90,-6 0 103,13 8 1,-13 2 0,6 2 24,0 2 0,-6 2 2,4-2 1,-4-2 0,-2 8-12,0 2 0,0-4 0,0 2 8,0 2 1,0-4 0,0 1 0,0 1-3,0 6 0,-2-6 7,-4 0-12,4 0 1,-6 0 5,8 0 0,2-8-1,4 2 0,4-2 0,8 0 0,0 2-5,0-2 1,0-2 0,0-2-8,-1 0 0,7 0 1,2 0-4,2 0 1,-4 0 0,3 0 0,-1 0 7,-4 0 1,4 0-1,-2 0 2,-2 0 0,3 0 5,-1 0 0,0 0 0,-6 0 0,0 0 1,0 0 0,-1 0 8,1 0 1,-6 0-6,0 0-5,0-8-56,-2 6-4,6-6 46,-14 8 3,6 0 1,-14-8 6,0-4 1,-2-4 0,4-2 5,-2 0 0,0 0 0,6 0 0,0 1 1,0 5-1,0 0-59,0-2 1,0 4 0,2 0-406,4 2 459,-4 2 0,14 6 0,-6 0 0</inkml:trace>
  <inkml:trace contextRef="#ctx0" brushRef="#br0">16433 8024 6140,'-18'0'-35,"-2"0"0,-1 0 0,-5 0 0,0 0 0,-2 0 1,2 0-1,-1 0 0,1 0 0,-2 0 35,0 0 0,-1 8 0,-7 2 0</inkml:trace>
  <inkml:trace contextRef="#ctx0" brushRef="#br0">15683 8077 7569,'-8'10'-156,"-2"-2"-453,-8-8 1,10 0 586,8 0 0,8 0 1,10 0-1,2 0 44,4 0 1,4 0-1,7 0 0,1 0 1,2 0-1,5 0 1,9 0 2,6 0 0,1 0 0,-3 0 3,3 0 1,5 0 0,9 0 10,5 0 0,-5 0 1,8 0-1,3 0-7,5 0 1,-2 2 0,-3 2-59,1 2 1,-6 2-1,-1-4-65,-5 2 0,-3 0 0,-5-4 0,-5 2 15,-5 2 1,-3 0-1,-6-6 35,-11 0 0,-1 0 6,-10 0 0,-2-2 65,-10-4-30,-4 4 0,-8-6 0,0 8 0</inkml:trace>
  <inkml:trace contextRef="#ctx0" brushRef="#br0">7341 8167 5995,'-8'0'391,"8"0"-342,10 0 1,6 0 0,4 0-54,4 0 0,-4 0 1,4 0 22,-5 0 1,7-2-1,2-2 1,2-2-14,0 2 0,-1 2 1,7 2-1,0 0-2,-1 0 1,7-2 0,0-2 9,-2-2 1,-3 0 0,-1 6-6,0 0 0,-1 0 0,-1 0 0,-2 0 24,-2 0 1,-1 0-1,5 0-26,-4 0 0,-2 0 0,-6 0-39,1 0 1,1 0-1,-8 2 1,-2 2-89,-2 2 0,-6 0-120,6-6 120,0 0 1,0 0 119,-1 0 0,1 0 0,6 0 0</inkml:trace>
  <inkml:trace contextRef="#ctx0" brushRef="#br0">6466 8774 6911,'2'-9'-30,"4"3"0,6 4 0,4 2 0,2 0 0,0 0 0,-1 0-24,1 0 0,0 0 1,2 0-1,2 0-67,2 0 1,-1 0 113,-5 0 1,0-2-1,0-2 1,0-2 13,0 2 0,0 2 1,-1 2 5,1 0 0,0 0 1,0 0-1,0 0 6,0 0 0,0 0 0,2 0-4,3 0 1,-3 0 0,4 0-8,-4 0 1,-8 0 0,0 0-93,2 0 33,1 0 37,3 0 0,-16 0 0,-8 0 1,-8 0 1,-5 0 0,-3 0 6,-2 0 0,-8 0-1,0 0 1,-5 0 8,-5 0 1,-2 2 0,5 2 3,-3 2 0,0 0 1,7-6 28,-1 0 0,8 0 0,2 2-19,0 4 0,7-5 70,-5 5-2,12-4 0,12-2 0,12 0-52,4 0 1,4 0 0,1-2-27,3-4 1,8 5 0,-2-5 0,1 4-60,-1 2 0,2-6 0,-6 0 23,2 2 0,-5 2 0,5 2-92,-2 0 122,-2 0 0,-6 0 0,0 0 0</inkml:trace>
  <inkml:trace contextRef="#ctx0" brushRef="#br0">8610 8810 5898,'17'0'10,"1"0"1,0 0 0,0 0-1,0 0 1,2-2 0,4-2-1,3-2 1,3 2-7,0 2 0,0-4 1,5 0-1,1 0 7,0-2 1,0 7 0,-1-7 11,1 0 0,0 6 0,-3-4 0,-1 4-7,-2 2 0,-2 0 0,4-2-13,-3-4 0,-7 4 0,2-4-5,-4 4 1,-2 2 0,-1 0 0,1 0-7,0 0 8,-8 0 0,-10 0 0,-14 0 7,-8 0 1,3 0 0,-7 0 1,0 0 1,4 0 0,-8 0-8,-1 0 1,-3 0 0,-2 2 0,0 2-7,1 2 0,1 2 1,2-4-16,2 2 0,7 2 0,-5-4 0,2 1 0,2 1 1,6-4-9,0 4 0,1-4 0,-1 4 31,0-4 30,8-2-28,2 0 1,8-2 0,2-2 0,4-2-25,6 2 0,4 2 1,2 2-41,-1 0 1,1 0 57,0 0 0,0 0 0,0 0 0</inkml:trace>
  <inkml:trace contextRef="#ctx0" brushRef="#br0">18202 7541 7569,'-12'-6'14,"4"0"0,6 2-95,10 2 1,8-3 0,5-1-1,5 2 113,2 2 0,-4 2 1,6-2 13,1-4 1,-3 4 0,0-4-13,-2 4 0,3 2 1,-3 0-1,2-2-15,4-4 1,-4 4-1,1-4-80,3 4 1,-4 2-1,0 0 1,-1 0-278,1 0 0,-6 2 64,2 4 0,-6-2 134,-6 8 1,-4-6 139,-8 6 0,-8-6 0,-4 5 0,-4 1 0,-2-2 0,0 6 0,0-4 0,0 4 0,3 2 0,1 2 223,2 4 1,6-5 0,-4 7 0,2 0-123,4 4 0,0 2 0,0-1-126,-2-1 0,0 0 0,6 4 13,0-5 0,0 5 0,0-6 0,-2 0 16,-4-4 1,4 1 0,-4-1 24,4-2 0,2-2 1,0-2-20,0 0 1,0 0-52,0-1 0,0-5 0,0 0-80,0 2 0,0-4 66,0 2 0,0-6 64,0 6 0,0-6 28,0 6 1,2-8 0,2 4 36,2 0 3,0-6-27,-6 6-99,0-8-39,0 7 57,0-5 26,-8 14 1,4-8 3,-8 4 1,8-2 31,-2-4 1,2-4-18,-2 4 0,-3-2 1,-9 0 33,0 2 0,-2 0 0,-2-6 15,-2 0 0,-7 0 0,1 0 52,-4 0 1,-4-6 0,-1 0 0,-1 0 19,6-2 0,-2 6 0,9-4-29,-1 4 0,-4-4-294,8 0 1,1 0-558,5 6 745,8 0 0,10 8 0,10 2 0</inkml:trace>
  <inkml:trace contextRef="#ctx0" brushRef="#br0">5394 9507 7569,'18'0'-122,"0"0"1,0 0-1,0 0 1,0 0-1,0 0 1,-3 2 0,-1 2-1,-2 2-80,2-2 1,-4-2-1,2-2 172,2 0 1,-4 0 5,2 0 1,-10 0 20,-2 0 0,-8 0 0,-10 0 1,0 0 6,0 0 0,0 0 0,-2 0 39,-3 0 0,3 0 2,-4 0 1,4 0 30,2 0-58,0 0 0,10 0-11,8 0 0,8 0 0,10 0-19,0 0 1,0 0 0,0 0 0,2 0-34,3 0 1,-3 0-1,4 0 12,-4 0 1,-8 0 0,0 0 8,2 0 29,-6 0-5,0 0 0,-16 8 0,-2 2 0</inkml:trace>
  <inkml:trace contextRef="#ctx0" brushRef="#br0">6895 9328 7569,'0'-11'-545,"0"-1"724,0 8-137,0-4 0,-2 8 1,-2 2 72,-2 4 0,0-2-89,6 8 1,0-1-1,0 7 14,0 0 1,0-6 52,0 0-75,0 0 0,-2 4 0,-2-2 20,-2-2 37,0-8-46,-2 11-31,6-5 12,-6 8 0,10-8 18,4-4 0,-2-4-6,8-2 0,0 0-18,6 0 0,0 0 0,0 0-2,-1 0 0,1 0 0,0 0 6,0 0 1,0 6 0,0 0 2,0-2 1,1-2 0,3 0-1,2 2-9,-2 2 0,0 0 0,0-4 0,1 4 1,3-4-1,-4 4-4,2-4 1,6-2-1,-5 0 1,3 0-4,4 0 0,-4 0 0,1 0-1,3 0 0,0 0 0,-2 0-9,-6 0 1,1 0-1,-1 0 7,-2 0 0,-2 0 8,-2 0 1,-2 2-3,-4 4 0,-3-4-21,-3 4 19,-4-4 241,6-2-161,-8 0-128,0 0 63,8 0 1,-6-8-9,4-4 0,-4 2-12,-2-2 0,0 0-4,0-6 0,0 0-5,0 0 1,0 1 8,0-1 1,-2 0 0,-2 0 18,-2 0 0,0 6 85,6 0 4,0 0-66,0-6 31,0 8-73,0 3-185,0 7 144,0 0 0,0 7 32,0 5 0,0-2 0,0 2 12,0 2 0,-2-4 0,-2 2 0,-2 2 8,2 2 1,2 2 0,2 0 3,0-1 1,0 1 0,0 0-33,0 0 1,0 0 3,0 0 0,0 0-17,0-1 1,0-5-35,0 0 19,0-8 37,0 4-15,-7-8 0,3 0-10,-8 0 1,0 0 14,-6 0 0,6 0 0,2-2 23,2-4 0,-6 4 0,2-4-6,-4 4 0,-1 2 0,-1 0 1,-2 0-16,-4 0 1,4 0 0,-6 0 4,1 0 0,3 0 1,-6 0-16,2 0 1,-4 0 0,5 0 0,-1 0-13,0 0 0,-4 0 0,4 0 34,-1 0 1,5 0 0,-4 0 24,0 0 1,6 0 0,-5-2 0,1-2 19,0-2 0,0 0 0,6 6 88,0 0 1,1 0-59,-1 0 1,0 0 28,0 0-14,8 0 29,2 0-62,8 0 76,0 0-92,0-7-24,0 5-33,0-6 18,0 8 39,0 0-32,0-8 1,0 4-1,0-8 1,0 6 5,0-6 0,0 0 0,0-6-15,0 0 1,0 6-9,0 0 18,0 1 0,0-7 4,0 0 1,0 6 55,0 0 101,0 8-116,0-12-54,0 14-229,0-6 174,0 8 0,2 2-17,4 4 0,-4-2 39,4 8 0,2-6-27,-2 6 1,6-6 0,-6 6-61,-2 2 1,-2-4 0,0 1 131,4 3 0,-4 10 0,6 4 0</inkml:trace>
  <inkml:trace contextRef="#ctx0" brushRef="#br0">8949 9757 6582,'2'-10'38,"2"2"0,2 1 0,-2-5 1,0-4-1,0-2 73,2 0 0,0 0 1,-4 0-99,4 0 1,-4 4 0,6 1-1,-3-3 3,1 2 1,2 0-1,-4-4-80,2 0 1,2 0-59,-2 0 0,-4 1 81,4-1-319,-4 8-12,-2 2 372,0 8 0,-8 8 0,-2 2 0</inkml:trace>
  <inkml:trace contextRef="#ctx0" brushRef="#br0">8860 9561 7569,'0'-12'-360,"0"0"-65,0 8 0,2-4 413,4 8 0,-2-6 52,7 0 0,-5 0 0,6 6-30,2 0 0,2 0-17,2 0 1,0 0-1,0-2 2,0-4 0,-1 4 0,1-4 2,0 4 70,0-6 0,0 6 85,0-4 8,-8 4-130,-2 10 1,-6 2-72,4 8 1,-5-6 0,5 0 40,-4 2 0,6 2 0,2 2 0</inkml:trace>
  <inkml:trace contextRef="#ctx0" brushRef="#br0">20202 4289 7569,'-12'-10'-452,"0"2"0,-2 2 532,-1 0 109,5 0 0,4 6-114,12 0 0,4-6 0,7 0 11,1 2 0,2 2 1,2 2-1,6 0 1,5 0 1,-1-2 0,12-2-60,0-2 0,-5 0 0,9 6 0,1 0-14,3 0 1,2 0 0,1 0-25,5 0 1,-5 0 0,7 0 13,-1 0 1,-3 0-1,7-2 1,1-2 38,-3-1 0,7-3 0,-5 4-17,5-2 1,-1 0-1,-1 4 2,-3-4 1,-7 4 0,1-4-1,-3 4-16,-2 2 0,-3 0 0,-1 0-10,-3 0 0,-9 0 0,0 2-35,-6 4 1,-11-4 0,3 4-1,-4-4-11,-2-2 0,-6 0 0,0 0 16,2 0 0,-4 0 1,1 0-9,3 0 0,2 0 2,2 0 1,0 0-1,0 0-51,0 0 1,-6 0-1,0 0-72,1 0 108,-5 0 45,0 0 1,-10 0 0,-4 2 9,-6 4 1,-3-4 0,-3 4 5,0-4 1,-2-2 0,-2 0-29,-2 0 0,-7 2 0,1 2 0,-4 1-42,-2-1 1,-1-2 0,-3 0-22,-2 4 1,-7-4-1,1 4 26,-4-4 0,-1-2 0,-1 0 0,1 0 26,-1 0 0,0 0 0,1 0 21,-1 0 1,1 0 0,-1 0 11,1 0 1,7 0 0,2 2-1,3 2 12,-1 2 0,-6 0 1,7-6 0,1 0 1,-4 0-1,3 0-14,1 0 0,2 0 0,2 0 1,1 0-6,-1 0 1,0 0 0,3 0-14,3 0 1,-4 0-1,6 0-2,0 0 0,1 0 1,5 0-1,-2 0 7,2 0 1,0 0 0,1 0 7,-3 0 0,0 0 1,6 0 7,0 0 1,-6 0 0,1 0 35,1 0 1,2 0-1,2 0 7,0 0 0,0 0 16,0 0-49,8 0 0,5 0 0,10 0-16,7 0 0,4 0 1,2 0 10,0 0 1,8 0 0,2 0 0,1 0 3,1 0 0,0 0 0,6 0 12,-1 0 0,7-2 0,4-2 0,1-2 22,3 2 1,9 2 0,-7 2-32,4 0 1,-5 0 0,9 0 4,-5 0 0,3 0 1,-1 0-1,-1 0-18,2 0 0,-1 0 0,-3 0 4,-1 0 1,1 0-1,-1 0 2,1 0 1,0 0 0,-1 0 0,-1 0-14,-5 0 1,3-2-1,-6-2-8,1-2 1,-5 0 0,0 6-13,-8 0 1,-1 0 0,-7-2 19,-2-3 24,-10 3-150,4-6 0,-16 8-69,0 0 1,-2 0 0,-10 2-119,-2 4 1,4-3 312,-2 9 0,0 0 0,-6 6 0</inkml:trace>
  <inkml:trace contextRef="#ctx0" brushRef="#br0">2679 14976 7414,'-10'0'1320,"2"-8"1,8 4-1437,0-8 0,2 6 159,4-6 1,-4 0 0,6-4 0,-2 2 26,0 2 1,0 6 0,-4-6 0,2-2-35,2-1 0,8-3 0,-2 0 6,4 0 0,4-6 1,1 0-66,3 2 0,8 1 1,-4-1-1,4-2-48,3 2 0,-3 2 0,10 2 80,-5 0 0,7 1 0,4-1 105,3 0 0,3 2 0,1 2 0,3 2 32,2-2 0,7 6 0,-1 2-24,3 4 0,-5 2 0,-3 0-115,1 0 0,-13 6 0,3 2 1,-7 2 25,-5 4 0,2 8 0,-4 2 33,-5-2 0,-7-1 0,2 1-30,-2 2 1,-8 0 0,-7-6-9,3 0 1,-6 0-1,0-3 1,-2-1 4,0-2-19,0 0 0,-6 0-65,0 0-14,0-8-26,0 4 0,6-10-206,0-4 0,0 2 1,-4-8-364,4-2 1,-4-2-1270,4-2 1929,4 1 0,0-9 0,8-2 0</inkml:trace>
  <inkml:trace contextRef="#ctx0" brushRef="#br0">4358 14547 7569,'-10'-2'-154,"3"-2"1,1-4 114,0-2 0,0 4 1115,6-6-490,-8 8 0,6-6 202,-4 4-563,4 4 1,2-4-125,0 12 0,0 4 1,0 8-158,0 0 1,2-6-1,2 0 12,2 1 0,0 5 0,-4 4 0,2 2 19,2-2 1,0-2 0,-6-2 33,0-1 0,5 1 0,1 0 2,-2 0 1,-2 0-20,-2 0 1,-2-6-1,-4-2-19,-5-2 0,-1 0 0,-4-4 0,-4 1-74,0-1 0,-2-2 0,-2-2 102,-5 0 1,1-6 0,0-1 0,2-1 54,4 0 1,3-4 0,1 4-257,0-2 0,8-2 13,4-6 0,6 2 0,6 2 0,8 4 187,8 2 0,5-5 0,9 3 0</inkml:trace>
  <inkml:trace contextRef="#ctx0" brushRef="#br0">4394 14868 7569,'-18'0'96,"2"-2"1,2-2-1,3-2 603,-3 2-329,-2 2-282,6 2 0,10-8 0,12-1 0,4-3 23,2 0 0,5 0 0,3-8-96,2-4 0,4 4 0,9-6 0,5 3-59,0-1 0,5-6 1,-1 6 86,7 2 1,7-3 0,9-1-53,5-2 0,-3 6 1,9-2-1,1 4 96,2 3 0,8-7 0,1 2-29,-3 6 0,4-2 0,-1 8-43,-3 0 0,-2-4 0,-4 8 0,-3 2 52,-7 2 0,1 2 1,-5 0-30,-4 0 1,-3 2 0,-1 4-47,-5 6 1,-6 6 0,-5 4-1,-3 4-135,-2 2 1,-3-5 0,-3 7-132,4 2 0,-5 0 0,5-2 103,-4-7 0,3 3 0,1-2 1,-2-4-56,-3-6 1,-7 0 0,-2-6-173,-2 2 0,-2-4-467,-7 5 1501,-7-7 1177,-2 4 1,-8-6-618,0 4-1312,0-4 0,2 6-344,4-8-198,-4 0 0,12-2-960,-8-4 367,0 4 1251,-6-6 0,0 0 0,0-2 0</inkml:trace>
  <inkml:trace contextRef="#ctx0" brushRef="#br0">7466 14511 7569,'-8'-10'292,"1"0"193,-5 4 0,4 6 0,10 0-334,4 10 1,4 6 0,7 2-99,1 0 1,0-1 0,0 1-1,0 0-90,0 0 0,0 0 0,-1 0 0,1 0-87,0 0 0,-2-1 0,-2 1 15,-2 0 0,-6-6 1,4 0-38,-2 2 1,-4 2 0,-10 2 164,-6 0 1,-10-3-1,-4-1 56,-2-2 0,-1-6 0,-9 4 15,-4-2 0,6 4 1,-1-6-1,7 0-133,4 2 1,-4-6 0,7 4-463,1-4 1,8-2-351,2 0 855,8 0 0,-12-8 0,6-2 0</inkml:trace>
  <inkml:trace contextRef="#ctx0" brushRef="#br0">7681 14922 7569,'-10'-18'122,"4"0"1,4 0-1,4 2 1,2 3 0,4 1 274,2-2 0,4-2 1,7-2-332,3 0 0,8-6 1,-2 0-1,3 1 16,3-3 0,8 0 0,4-6 1,5 2 6,7-1 1,3 3 0,9 0-89,-1 2 1,2-4 0,3 7-1,5 1-30,7 2 0,-1 2 0,-36 9 0,1 0 5,2 0 1,1 0 0,1 0 0,1 0 0,5 0 0,-1 1 0,1-1 0,0 0-193,0 0 1,3 0 0,6 0 0,2 0 0,1 0 0,1 0 194,3 0 0,1 0 1,-1 0-1,1 0 0,1 0 1,1 0 33,3 0 1,0 1 0,0 1 0,-1 2 0,-1-1 0,-1 2-1,-3-1 1,-1 2 17,-3 1 1,0 0 0,1-2 0,-1 0 0,5 1 0,-1 0 4,-3 1 0,-1 0 1,1 1-1,-1 0 1,-6 1-1,1 0 66,1 0 0,1 0 0,0 1 0,1 0 1,-1 1-1,0 0 0,1 2 0,-1 0-21,1 1 0,-1 0 0,1 0 0,-1 2 0,1 1 0,-1 2-49,1-1 0,-1-1 0,-1 1 1,1 0-1,-2 0 0,1 0 2,-2 0 1,1 0 0,-1 1-1,1 0 1,1 1 0,1 0-1,-2 1 1,0 0-136,0-1 0,-1-1 0,-6 1 1,-1 0-1,1 0 0,0 0 63,-3 1 1,-1 0 0,-5 0 0,-1 0 0,41 8 9,-8 3 1,-11-3 0,-13 4 0,-5-4 237,-10-2 1,-9 0 0,-5 0 41,-2-1 1,-14-1 0,2-2-14,-3-2 0,-5-6 789,2 6-1583,-8-8 543,4 4 1,-16-8-460,-4 0 1,-4 0 169,-1 0 1,-1 0 0,2-2-110,4-4 0,-4 2 64,4-8 0,2 8 0,0-4-259,2 0 0,2 4 605,6-8 0,-8 0 0,-1-5 0</inkml:trace>
  <inkml:trace contextRef="#ctx0" brushRef="#br0">14683 14368 7569,'-16'-8'189,"6"8"1,10 8 0,10 4-1,6 0 67,2 2 0,-3 4 0,-1 3 0,-2 5-141,2 2 1,2-4 0,0 6 0,-2 1-54,-2 3 1,-8-4 0,2 0-106,-4 1 0,-2 1 0,-2-2 0,-4-6 113,-6-4 0,-4 2 0,-2-3 0,0-5 23,0-4 0,0 2 0,1-6-54,-1-2 1,-2-2 0,-2-4 0,-2-4-173,2-6 1,3-4 0,1-2-402,0 1 1,2-3-1,2-2-665,2-2 1199,8 0 0,-12 6 0,6 0 0</inkml:trace>
  <inkml:trace contextRef="#ctx0" brushRef="#br0">3162 6362 7569,'-18'0'-340,"8"-2"1,2-2-1,0-2 1,-4 2 339,-4 2 1,-2 2-1,0 0-9,1 0 0,-1 0 0,-2 2 0,-2 2 9,-2 2 1,-8 2-1,3-2 1,-5 4-5,-2 0 1,-1 6-1,-3-4 1,-2 1 7,2-1 1,3 10-1,3-4-2,4 2 1,-4 6 0,7 0-8,-1 1 0,-6-3 0,6 6 0,1 2 0,3 1 1,-2-3 0,2 0 1,2 2 0,2 4 0,3 3 4,-1 3 0,0 8 1,2-3-1,2 7 3,2 5 1,8 7 0,-2 9 0,4 3 1,2 7 0,0-1 4,0 3 1,2 12 0,0-46 0,0-1-11,1 4 1,0 0-1,1 0 1,0-1-1,-2-3 1,0-1-1,6 48-1,2-1 0,-7-48 0,0 1 1,7 46-79,-2 3 1,4-1 0,-9-48 0,0 1 80,-1-1 1,0-1-1,1 1 1,2 0 0,-1 3-1,0 1 1,0 0 0,-1 1 1,1 1 1,0-1 0,2 0 0,0-1 0,-2-3 0,0 0-4,1-1 1,0-1 0,9 43 0,8 1-1,2-9 1,0-6-1,-7-9 1,1-5-5,0-5 1,-2-6 0,-2-5 1,-2-1 1,-6-14 0,4-1 1,-2-5 1,-2-4 0,-6-6 79,0 0 81,0-8-127,0-2 30,8-24 0,-7 10 0,7-12 0,0 4-98,4 4 1,-2-6 0,2 4 28,2-4 1,2 4 0,4 1 26,4-3 1,-3 0 0,11 0 0,6 2 15,7-2 0,7 0 1,4 0-20,3 2 1,5 6 0,7-4-20,1 3 0,-1 1 1,-1 6-36,-5 0 1,-3 0 0,-9 0-1,1 0-39,-1 0 0,-5 6 1,-2 1 17,-3 3 1,-7 2 0,-8 6-127,-2 0 181,-3 0 0,-5 0 0,0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height" value="0.053" units="cm"/>
      <inkml:brushProperty name="color" value="#FF0000"/>
    </inkml:brush>
  </inkml:definitions>
  <inkml:trace contextRef="#ctx0" brushRef="#br0">18380 5915 7569,'-18'0'-299,"0"0"0,1 0 0,-1 0 1,0 0-1,0 0 294,0 0 0,6 0 61,0 0 0,8 2 0,-4 2-7,0 2 1,6 2-23,-3-2 0,10-4 0,7 6-7,4 0 0,10-6 0,4 4 0,6-4-16,5-2 0,7 0 1,11 0 10,7 0 0,11 0 0,11 0 0,7-2 18,-45-1 0,1 0 1,10-1-1,1 0 1,-2-3-1,-1 0-17,3 1 1,1 0-1,4 0 1,-1 0-1,1-2 1,-1 0-86,2 2 0,-1 0 1,-1-1-1,-1 0 0,3 3 1,-1 1-1,1-1 1,-1 0 70,1 0 0,-1 0 0,1-2 0,1 0 0,4 2 0,1 0-151,3-1 1,1 0 0,-4 3-1,1 0 1,5-1 0,0 0 143,0 2 0,-1 0 1,-6 1-1,-1 0 1,0 0-1,-1 0 1,-1 0-1,-1 0-11,-1 0 1,-1 0 0,-1 1-1,-1 0 1,-4 1 0,-1 0-46,0 0 1,-1 2-1,-6 2 1,-1 0-1,1-2 1,-1 0 10,47 6 0,-3-6 0,-9 2 0,-4-4 32,-5-2 1,-5 0 0,-5 0 5,-9 0 0,-1 0 1,-18 0 513,-7 0-482,-5 0 0,-20 0 310,-8 0 1,-8 0-1,-12 0-329,-4 0 0,-5 0 0,-11-2 1,-4-2 87,-1-2 1,-3 0-1,-6 4-71,1-4 0,-1 4 1,-1-6-1,-3 2-16,-1 0 1,-3 0 0,2 6-12,-5 0 0,0 0 0,-7 2-50,-7 4 1,-9-2 0,-5 6 0,-6 0 9,46-5 1,1 0 0,0-1-1,0 2 1,-5 0 0,-1 1-36,1 0 0,-1-2 0,4-2 0,-1 0 0,-3 2 0,-1 0 79,-1-1 1,-1 0 0,1 0 0,-1 0 0,-7-2 0,-1 0 0,0 1 0,1 0 7,1-1 0,-1 0 0,-5 2 0,-1 0 0,3-1 0,-1 0 2,0-1 1,-1 0 0,-1-1 0,-1 0-1,2-1 1,0 0 0,1 0 0,1 0 21,0 0 0,1 0 0,1 0 0,1 0 0,5 0 0,1 0-2,-1 0 0,1 0 0,1 0 0,1 0 0,2 0 0,1 0 4,2 0 1,2 0-1,-42 0 1,2 0 0,8 0-38,7 0 0,7 0 0,5 0 5,7 0 0,11 0 0,8 2 0,9 2-105,7 2 0,6 8 108,6-2 0,4 0 0,8 1 0,0 5 0,0 2 0,0 4 0</inkml:trace>
  <inkml:trace contextRef="#ctx0" brushRef="#br0">13361 10401 7569,'-12'0'-983,"0"-2"938,-2-4 1,8-2-1,6-4 78,10 6 0,14 4 1,8 0-1,7-2-12,9-2 1,12 0 0,5 6 0,5-2-5,1-4 1,14 4-1,5-6-9,1 0 0,-38 7 1,1 0-1,0-2 1,1-2-1,3 2 1,-1 0-94,3 1 1,-1-2-1,-4 0 1,0 0 0,7 2-1,1 0 84,-2 0 0,1-1 0,0-1 0,1 2 0,2 1 1,1 0 1,2-2 1,1 0 0,-2 2-1,1 0 1,0-3 0,1 0 0,0 1-1,1 0 9,0 0 0,0 0 0,2-1 0,-1 2 0,0 1 0,-1 2-11,-1-1 0,-1 0 1,2 0-1,-1 0 0,-3 0 1,-1 2-8,0 1 1,-1 0 0,-2-2 0,-1 2-1,0 1 1,-1 2 0,2-1 0,-1 0-26,0 0 0,-1 0 0,-2-3 0,-1 1 0,2 2 0,0 0 7,-2-1 0,1 0 0,0 1 0,1-2 1,-4-1-1,-1 0 21,-1 1 0,-1 0 1,0 1-1,-1-2 1,3-1-1,-1-2 14,1 1 0,0 0 0,45 0 0,-6 0 1,-7-2 43,-9-4 1,-6 4 0,-5-6-13,-7 0 1,-3 4 0,-4-6 14,-5 3 0,-3-1 0,-8 4 0,-1-2-6,1 2 1,0 0 0,-1 0-48,1-2 1,0 0-1,0 6 132,-1 0 0,-5 0 0,-2 0-218,-2 0 0,-2 6 0,-7 0-160,1-2 182,0 6 0,-10-8 57,-8 4 1,-8 2 0,-12-3 0,-4-1 56,-5-2 0,-19 4 0,-6 0-45,-1-2 1,-15 4-1,-3 0 0,-6 2 0,1-6 0,-7 4-21,-6 0 0,-1-4 1,40 1-1,-1 0 1,-2 0-1,-1 0 0,-2 0 1,-1 0-1,-5-3 1,-1 0 0,3 1-1,1 2-108,-3-1 0,-1 0 0,-5-3 0,-1 2 1,1 1-1,-1 1 110,-2-1 0,-1 0 0,-1 2 0,-1 0 0,2-1 0,-1-2 0,-1 1 0,0 0 0,0 0 0,-1 0 1,-5 2-1,-1 0 1,3-2-1,1 0 16,1 1 0,-1 0 0,0-3 1,0 0-1,4 2 0,1 0 0,0 0 0,1 0 1,0-3-1,1 0 1,1 2-1,-1 0-4,1-2 0,-1 0 0,3 1 0,-1 2 1,3-1-1,-1 0 0,4-1 0,-1 0 5,1-1 1,-1 0 0,2 1 0,-1 2 0,4-1-1,1 0-5,2-2 0,1 2 1,5 0-1,1 1 1,-45 4-1,3 2 0,11-6 0,6 4 0,7-2-2,9 0 0,11 2 1,6-4-1,5 2 1,3 0 0,4-6-6,6 0 0,10 0-19,2 0 1,8 2-6,-1 4 0,10-4 0,7 4 242,4-4 1,2-2 0,2 0-215,4 0 1,6 0 0,9 0 0,5 0 4,2 0 0,-5 0 0,9 0 33,5 0 1,1 0-1,10-2 4,1-4 1,10 4-1,7-6 1,5 2 9,6 0 1,-43 0 0,2 0 0,2 2 0,1 0-15,-2-1 1,1 0-1,5 0 1,1 0 0,1-1-1,1 0-131,2 3 0,1 0 0,2 0 0,1-1 1,3 0-1,1 0 96,0-2 0,0 2 0,8 1 0,1 0 0,-1-2 0,1 0 0,2 0 0,1 0 0,0 0 1,0 0 0,0 3 0,-1 0 0,2-2-1,1 0-128,-2 0 0,0 0 0,0 3 0,-1 0 0,2-3 1,1 0-1,-3 1 0,0 0 101,0 0 1,-1 0 0,-3-1 0,-1 0-1,-3 2 1,1 0 4,0 0 1,0-2 0,0-2 0,-1-2-1,-1 3 1,-1 1 17,-3-1 1,-1 0 0,-2-3 0,1 0 0,0 2 0,1 0 0,-2-2 0,1 0-54,-1-1 1,-1 0 0,-8 3 0,-1 0 0,-1 1 0,-1 0 110,-4 1 1,-1 0 0,41-8-1,-1 6-8,-13 2 0,-6 0 0,-17 0 0,-6-1-24,-5 1 1,-5 2 0,-8 2 174,-3 0 1,-7 0 0,2 0-260,-4 0 0,-8 0 375,0 0 0,-2 2-602,2 4 0,-4-3 288,-8 9 0,0-2 0,0 2 0,0-6 0</inkml:trace>
  <inkml:trace contextRef="#ctx0" brushRef="#br0">2608 4950 7569,'-16'-2'-414,"6"-2"1,12-2 0,12 0 333,8-2 0,12 6 0,1-4 0,11 4 0,9 2 116,11 0 1,1-2 0,17-2 0,1-2-9,2 3 1,5 1 0,3 2-24,6 0 1,-46-1-1,1 2 1,2-1 0,-1 2-1,1-1 1,0 1-74,-1 1 1,1 0 0,5 1 0,1-2 0,-2-1 0,1-2 0,-1 1 0,1 0 63,-2 0 1,-1 0 0,0 0 0,-1 0-1,-4 0 1,-1 0 3,-1 0 1,-1 0-1,42 0 1,-5 0 31,-10 0 1,-15 0 0,-11 0 0,-11 0-30,-10 0-1,-6 0 0,-20 0 0,-14 0-3,-20 0 1,-14 0 0,-13 0 0,-7 0-3,-9 0 1,-9 0 0,-11 0-1,-4 0 0,-7 0 0,47 0 0,-1 0-52,0 0 0,-1 0 1,-6 0-1,-1 0 0,2 0 1,-1 0-1,0 1 1,-1 0 40,0 2 0,1 0 0,1-2 0,1 0 0,0 2 0,-1 0 8,-1-1 0,1-2 0,2 0 0,1 0 0,-4 0 0,1 0 0,4 0 0,1 0 0,-44 0 1,5 0-1,7 0 3,6 0 0,11 0 0,13 0 122,3 0 0,12 0 1,9 0-120,9 0 0,2 0 0,6 4 0,4 4 0,-2 4 0,-3 0 0</inkml:trace>
  <inkml:trace contextRef="#ctx0" brushRef="#br0">13879 10561 7569,'-12'0'-230,"2"-1"1,4-3 0,8-2 0,8 0-1,6 0 265,2 0 0,0-2 1,1 4-1,3-2-6,2 2 0,14-4 0,0 2 0,7 0-27,11-2 1,-1 6 0,13-4-1,5 4 0,7 2 0,9-2 0,4-2 0,-42 1 1,-1 0 0,50-3 0,-43 5-1,3 0-47,1-2 0,1 0 0,1 2 0,1 0 1,-1-2-1,1 0 0,0 2 0,1 0 47,0 1 0,1 0 1,9 0-1,1 0 0,-2 0 1,1 0-122,-1 1 1,0-2 0,1-1-1,-1-2 1,0 1 0,-1 0 131,1 1 0,1 1 1,0-1-1,-1 2 0,-3-1 1,1 0 9,-1-2 0,1 0 1,-1 2-1,1 0 1,-1-2-1,0 0 0,0 1 1,-1 2 4,-1 0 1,-1 0 0,2-1-1,-1 0 1,-3-1 0,-1 0-11,0-1 0,-1 0 1,-2-1-1,-1 2 0,-3 1 1,-1 2-38,-3-1 1,0 0 0,-3 0 0,1 0 0,0 0 0,1 0 0,-1 0 0,-1 0 25,50 0 1,-7 0 0,1 0-34,-4 0 1,-2 0 0,-1-2 46,-5-4 0,3 4 1,-9-6-1,0 2 49,3 0 0,-13 0 0,5 4-25,-3-4 1,-1 4 0,-1-4-38,-1 4 1,-11 2 0,1 0 0,-9 2 74,-3 4 0,4-2 0,-7 6-116,-1-2 0,-8-2 1,-4-4 224,-3 4 0,-1-4 0,-6 4-212,0-4 0,-8 0 1,-2 2 125,0 2-111,-6 0 0,-4-6 1,-14 0-48,-6 0 1,-10 0 0,2 0 0,-5 0 10,-7 0 0,-4 0 1,-7 0 15,-1 0 1,-1 0 0,-5 0 3,-5 0 1,-7 0-1,-5 2 17,-7 4 0,3-4 0,-4 4 0,-5-4 6,-3-2 1,39 0-1,-1 2 1,1-1 0,-1 1-8,-3 1 0,1 0 0,-1 1 0,1-2 0,-5-1 0,1 0-68,-3 2 0,0 0 0,-3-2 0,0 0 1,0 2-1,1 0 0,-3-1 0,1 0 63,-4 1 1,-1 0 0,-2-2 0,-1 0 0,-3 2 0,-1 0-93,2-1 0,1-2 1,1 0-1,1 0 1,5 0-1,0 0 119,1 0 1,1 0 0,-2 3-1,1 0 1,4 0 0,1 0 0,2-1-1,1 0 38,2-1 0,3 0 0,-44 1 1,9 2-49,6 2 0,11 0 0,3-4-79,9 4 1,9-4 0,5 4-47,6-4 1,13 4 0,5 2 117,4 2 0,6 0 0,0 1 0,0-1 0,6 4 0,4 6 0</inkml:trace>
  <inkml:trace contextRef="#ctx0" brushRef="#br0">8217 15994 7569,'-10'0'-624,"2"0"1,22-6 672,3 0 1,13 0 0,0 6 0,4 0 0,3-2 0,5-2 0,8-2-1,7 2 1,9 2 0,5 0 0,9-2 73,9-2 0,8 1 0,-43 4 0,1 2 1,2-1-1,0 0-87,2 0 0,1 0 0,2 0 0,1 0 0,2 0 1,1 0-116,2 0 0,1 0 0,1 0 0,0 0 0,2-1 0,-1 2 0,1-1 0,-1 2 85,1 0 0,-1 1 0,1-2 0,-1 0 1,-1 2-1,-1 0 0,-1-1 0,-1-2-23,-1 1 0,-1-2 0,-4 1 0,-1 0 0,4 0 0,-1 0 17,-2 0 0,-1 0 1,-7 0-1,-1 0 0,1 0 1,-1 0-1,46 0 6,-11 0 0,-6 0 0,-11 0 63,-5 0 1,-9 0 0,-12 0-37,-7 0 1,1 0-19,-14 0 0,-10 0-35,-14 0 1,-16-2 0,-18-2-9,-12-2 0,-9 1 0,-19 5-48,-3 0 1,-16 0-1,40 0 1,-1 0-1,-2 0 1,-2 0 38,-2 0 0,-3 0 0,-4 0 1,-3 0-1,0 0 0,-2 0-40,-4 0 1,-1 0-1,0 0 1,-1 0 0,-1 0-1,-1 0 85,-1-1 0,-1 2 0,2 1 1,0 1-1,4 1 0,1 0 0,5 0 1,1 0 15,4 0 0,1 0 0,0 2 0,1 0 0,7-2 0,1 0-23,2 1 0,1 0 0,-48 1 0,11 6-65,0 2 1,1-4-1,7 0 1,8 0 37,5 0 1,16-6 0,1 2 22,5-5 1,11-1-61,5 0 0,12 0-14,6 0 1,14 0 0,22 0 76,6 0 0,3 0 0,3 0 0,0 4 0,-1 8 0,1 8 0</inkml:trace>
  <inkml:trace contextRef="#ctx0" brushRef="#br0">16737 14958 7569,'-46'-8'-26,"7"-4"0,5-2 1,6 2-1,2 4 1,4 2-10,3 0 1,11 0 0,12 6 35,17 0 0,11-6 0,22 0 53,7 2 1,9 0-1,11 0 1,12-2-46,-41 4 1,2 0 0,10 0-1,3 0 1,2 1 0,2-2 26,7 1 0,1-1 0,9-4 1,1 0-1,3 1 0,2 2 0,-26 0 1,0 0-1,1 0-168,2-1 1,2 1 0,-1 1 0,2 1 0,-1 1 0,0 0 0,-1-1 0,-2-1 0,1 0 143,-2 0 1,1 0 0,-1 1-1,3 1 1,1 1 0,-1-1-1,-3-1 1,1 0 0,-1 0-19,0 1 0,-1 0 1,-1 1-1,29 2 1,-1 2-1,-5 0 1,-1 0-1,-5 0 1,0 0-36,-2 0 0,-1 0 1,-5-1-1,-1 0 0,-2-3 1,-1 0-83,-2 0 1,-1 0-1,-8 0 1,-1 0 0,0 0-1,-1 0 122,-3 0 0,-1 0 1,44 0-1,-8 0 1,-11 0 53,-15 0 1,-11 0 0,-12 0-56,-13 0 0,-9-2 5,-8-4 0,-16 4 0,-20-4-3,-15 4 1,-29 2 0,-15 0 0,-16 0-11,44 0 1,-2 0 0,-6 1-1,-3 0 1,-6 1 0,-2 0-48,-5 0 0,-1 2 1,-6 2-1,-1 0 0,2-2 1,-1 0 38,2 1 1,-2 0 0,-6-2 0,-1 0 0,1 2-1,0 2 1,-4-1 0,-1-1-13,-1 0 0,0 0 0,29 0 1,0 0-1,0-1 0,1-1 1,0 0-1,0-1-132,-32 3 1,1 0 0,2-2 0,0 0 0,-1 2-1,1 0 158,2-1 0,0 0 1,3-1-1,1 0 1,5-2-1,1 0 0,5 1 1,0 0 23,3 1 0,1 0 0,0 0 0,1 0 1,9-2-1,1 0-27,0 2 1,1 0 0,7-2 0,1 0-1,4 2 1,1 2-25,-43 3 0,11-4 0,18 5 0,7 1-321,8 0 352,7 2 0,13 4 0,0 0 0,-2-2 0,-1 0 0,-3-2 0</inkml:trace>
  <inkml:trace contextRef="#ctx0" brushRef="#br0">2322 17406 7569,'2'-12'-59,"4"2"0,8 2 0,10 2 0,9 0 0,9 0 0,8 2 0,7 0 0,13 0 1,7-2 22,11 2 0,-37 1 1,3-2-1,0 1 1,1 1-1,3-1 1,1 0 100,4 0 1,1 0-1,6-3 1,1 0-1,6 1 1,1 0-226,1-2 0,0 0 0,5 2 0,1 0 0,0 1 0,1 0 0,1 0 0,1 0 197,1 0 1,0 0 0,-4 3-1,-1 0 1,4-1 0,0 0-25,-2 2 1,-1 0 0,-2 1 0,-1 0 0,-3 0 0,1 0-49,0 0 1,0 0-1,-7 3 1,-1 0-1,4 1 1,-1 0-1,-3 0 1,-1 0-25,-4 0 1,-1 0 0,-5 0 0,-1-2 0,-4-2 0,-1 0 81,-2 0 1,-3 0-1,40 0 1,-15 0-43,-7 0 1,-17 0 0,-15 0 174,-10 0 0,-18-8-14,-14-4 0,-20 4 0,-26 0-124,-11 0 1,-5 6-1,-17-4-39,-6 4 0,40 2 0,-2 0 0,-4 0 0,-1 0 0,-1 0 0,-1 0-14,-3 0 1,-1 0 0,-2 0 0,-1 0 0,-5 0 0,-3 0-34,-2 0 1,0 0 0,0 3 0,-1 0 0,-6 1-1,-1 0 49,1 1 1,-1 0 0,4-2 0,0 0-1,-4 3 1,1 0 0,1 1 0,-1 0 18,0 1 0,2 0 1,4-2-1,3 0 0,4 0 1,1 0 1,2 0 0,1 2 0,5-1 0,1 2 0,5-1 0,1 1-9,3 0 0,0 0 0,-41 7 0,16-2 0,11-2-100,9 2 0,13 2 107,8 2 0,5-2 0,9-5 0,0-1 0,-6 4 0,-4 6 0</inkml:trace>
  <inkml:trace contextRef="#ctx0" brushRef="#br0">8485 17424 7569,'-28'0'-108,"6"-2"1,6-2 0,8-2-1,8 2 1,14 2 0,16 2 0,15 0 127,15 0 1,17-6 0,15 0-1,-40 3 1,3 0 21,5-1 0,3 0 0,5 0 0,3-2 0,5-2 1,1 0-215,2 2 1,0 0 0,3-2 0,1 0 0,7 3 0,1 1 0,1-2-1,0 0 202,3-1 0,1 2 0,1 2 0,0 2 0,2-2 0,-1 0-185,0 2 1,0 0 0,1-2 0,-1 0 0,-1 0 0,0 0 138,-1 1 0,-1 0 1,-1 1-1,-2 2 0,-3 1 1,-1 0-1,-2 1 0,-1 0-61,-4-1 1,-2 0-1,-7 2 1,-3 0 0,-5 0-1,-1 0 62,-1 1 1,-1 0-1,-4-2 1,-2 0 0,38 7-32,-8-3 0,-7 5 1,-15-6-1,-11-2 67,-15-2 0,-11 0-32,-14 4 1,-24-4 0,-24 4 9,-19-4 0,-36 0 0,37 0 0,-2 0 0,-7 1 0,-3 0-1,-7-1 0,-2 0 0,-8-1 0,-1 0 1,-9-1-1,-1 0-64,1 0 1,-2 0 0,-6 0 0,-1 0-1,32 0 1,-2 0 0,0 0 71,-2 0 1,0 0 0,0 0 0,3-1 0,1-2 0,0 1-1,-2 0 1,0-1 0,0 0 0,-28-1 0,2 0 16,3 0 0,1 0 1,-1 0-1,1 0 1,5 2-1,2 0 74,4 0 0,1-2 0,5 1 0,1 0 1,9 3-1,1 0-150,6 0 0,1 0 0,3 1 0,1 0 53,-34 5 0,3 2 0,15 4 0,0-6 0,-1-4 0,1-2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height" value="0.053" units="cm"/>
      <inkml:brushProperty name="color" value="#FF0000"/>
    </inkml:brush>
    <inkml:brush xml:id="br1">
      <inkml:brushProperty name="width" value="0.05292" units="cm"/>
      <inkml:brushProperty name="height" value="0.05292" units="cm"/>
      <inkml:brushProperty name="color" value="#FF0000"/>
    </inkml:brush>
  </inkml:definitions>
  <inkml:trace contextRef="#ctx0" brushRef="#br0">3322 7684 7569,'-45'-25'-70,"11"5"0,16-4 1,14 6-1,16 4 0,20 4 1,19 2-1,23 4 1,19 2 154,-38 2 0,1 0 0,5 0 0,1 0 0,5 0 0,1 0 0,5 0 0,1 0-57,5 0 1,1 0-1,7 0 1,1 0 0,1 0-1,2 0 1,6 0 0,3 0-196,-30 0 0,1 0 0,0 0 0,1 0 1,0 0-1,0 0 0,3 0 0,1 0 1,0 0-1,-1 0 0,1 0 0,-1 0 214,-1 0 1,1 0 0,0 0 0,6 1 0,0-1 0,1 1 0,0 1 0,-1 0 0,0 0-115,2 2 0,1 0 1,-1 0-1,1 0 0,1-1 1,-2 0-1,0 0 1,-1 0-1,0 1 0,-1 0 1,0 0-1,1 0 65,-1 1 0,1 1 0,-1-1 0,-4-2 1,-1-1-1,1 1 0,2 2 0,0 1 1,-1 1-1,-4-2 0,-1 0 0,-1 0-34,-4 1 0,1-1 1,-2 0-1,30 4 0,-2 0 1,-1 0-1,-1 0 10,-2 0 0,-1 0 0,-9-3 0,-4 0 0,-9 0 0,-3 0-27,-5 1 1,-3 0 0,41 3 0,-23 0 0,-11-3 10,-17-3 1,-17-2 33,-30-2 0,-36 0 0,-39 0 0,-26 0 20,37 0 0,-3 0 1,-5 0-1,-3 0 1,-15 0-1,-3 0-10,-5 0 0,-2 0 1,29 0-1,0 0 1,-2 0-1,-5 0 1,-2 0-1,0 0-24,-1 1 0,0-1 1,-1-1-1,-3 0 0,0-1 1,-1-1-1,-1 1 0,-1 0 1,-1 1-1,-1-1 0,-1 1 1,0 0 23,-2 0 0,0 0 1,-1 1-1,0-1 0,-1 1 1,1 1-1,-2-1 1,1 1-1,0 0-46,0 0 0,-1 2 0,1-1 0,0-1 0,1 0 0,-1 0 0,2 2 0,-1 1 0,1-1 44,2 0 1,-1 0 0,1-1 0,4 1 0,0 0 0,2-1 0,1 0 0,1-1 0,1 0-1,5 1 1,1 0 0,1 0 3,6 0 1,1-1-1,1 0 1,-30 0 0,3 0-1,13-1 1,1 0 96,3 0 1,2 0-1,12 1 1,3 0-1,6 1 1,2 0-39,-37 4 0,28 0 0,19-6 17,14 0 0,36 0 0,26-2-75,31-4 0,35 2 1,-36-1-1,4-2-6,8 0 1,1 0-1,7-1 1,3 0-1,9 0 1,2-1-1,-27 2 1,0 1-1,2-1-22,4-1 1,1 0 0,1 0 0,5 1 0,1 1 0,0-1 0,3-1 0,0 0 0,0 0 28,2 1 1,1 1 0,0-1 0,1 1 0,1 0 0,0 0-1,3 0 1,1 1 0,0-1 0,0 0 0,0 0 0,0 0-6,0 0 0,0-1 0,1 2 0,-21 1 0,2 2 0,-1-1 0,0 0 0,20-1 0,0 0 0,-1 0 0,0 0 0,0-1 0,-1 0 0,0 0 0,-1 0 0,0-1 0,-1 1 0,0 0 0,0-1 0,-2 2 0,-1-1 0,0 0 3,-3 1 0,-1 0 0,0 1 0,-6 1 0,0 1 0,-1 0 0,-3-2 0,-1 0 0,-1 1 86,-2-1 0,-1 0 0,-1 1 0,27 1 0,-3 0 0,-4-2 0,-2 0-102,-8 1 0,-3 2 0,-7 0 0,-3 0 1,-11-1-1,-3 0 0,40-3 86,-19-2 1,-21 0-162,-19 6 0,-35-2 1,-31-2 45,-29-2 1,-39-2 0,34 6-1,-3 0 1,-14-1 0,-3 0 23,-11 1 0,-4 0 0,28 1 0,-1-1 1,-1 1-1,-6 0 0,-2 0 0,0-1-92,-2 0 0,-1 0 0,-2 0 1,-5 0-1,-1-1 0,-2 0 0,-3 2 1,-1 0-1,-1-1 0,22 1 0,-1-1 1,0 1-1,-1-1 110,-3 1 1,0 0 0,-1 0 0,1 0-1,-2 1 1,-1-1 0,1 1 0,-1-1 0,1 1-1,0 0 1,-1 0 0,1 0-21,-1 0 1,-1 0 0,0 0 0,2 0 0,1 2-1,1 0 1,0 0 0,-1 0 0,-1 1 0,1-1-1,-1 1 1,0-1 26,0 1 1,0-1 0,0 0-1,0 1 1,1 1 0,0 0 0,0 0-1,1 0 1,4-1 0,1 0 0,0 0-1,1 0 1,-23 2 0,1 0-1,1 1 16,3 0 0,1 0 0,1 0 1,4 0-1,2 0 0,1 0 1,3 0-1,2-1 0,1 1 10,4 0 0,2 0 1,1 0-1,-28 3 1,4 0-1,16 0 1,3 0-28,8 0 0,3 0 0,14 0 0,3 0 0,-23 9 1,23 0-51,24-1 0,28 1 0,34-2 33,33-4 1,-15-4 0,6-2 0,17-2 0,6-2 0,9 0 0,3-2 23,-26-1 0,2 0 0,1-1 0,7 1 0,2 0 0,1-1 0,5-1 0,0-2 0,1 1-53,5 0 1,1-1 0,1 0 0,3 1-1,1-1 1,2 0 0,-21 2 0,1-1 0,0 1-1,0-1 39,1 1 1,0 0-1,0 0 1,0 1-1,-1-1 1,-1 0-1,1 0 1,0 0-1,3-1 1,-1 0-1,2 0 1,-1 0 0,1 0-1,0 1 1,1-1-1,-1 1 4,0 0 1,-1-1 0,0 1-1,0 1 1,0 0 0,0 2-1,-1-1 1,0 0 0,-3-1-1,-1 1 1,-1-1 0,0 1 44,24 0 1,-1 0 0,0 1 0,-1 0 0,0 0 0,-2 0 0,-7 0-1,-1 0 1,-1 0 0,-3 0 0,0 0 0,-2 0-49,-5 0 1,-1 0-1,-1 0 1,-5 0-1,-2 1 1,-2 0 0,23 1-1,-3 0 57,-6 1 1,-3 0-1,-15 1 1,-3 0-1,-8-2 1,-3 0 0,31 6-174,-21 2 0,-36-6 65,-36 2 1,-50-4-1,7-2 1,-7 0 40,-7 0 1,-5 0-1,-15 0 1,-6 0-1,22 0 1,-2 0-1,-2 0 1,-7-1-1,-3 1 1,-2-1-1,-6-1 0,-2 0 0,0 0 0,-4 0 0,1 1 0,-3 0 0,21-1 0,-2-1 0,0 0 0,1 1-83,-1 0 1,1 0-1,-1 0 1,-1 0 0,-4-1-1,-1 0 1,-1 0-1,0 0 1,-2 1 0,0 1-1,0-1 1,-1 1-1,-1-1 1,0 1 0,-1 0-1,1-1 112,-1 0 1,1 0 0,0 0-1,0 0 1,1 1 0,2 1-1,-1 0 1,1-1 0,0 0-1,2-1 1,-1 0 0,0 1 2,2 0 0,-1 1 1,0-1-1,2 1 0,5 0 1,0 0-1,2 0 1,-1 0-1,0 0 0,0 0 1,0 0-1,2 0-16,-21 0 0,2 0 0,1 0 0,8 1 1,2-1-1,1 1 0,6 0 0,1 0 1,2 1-1,7 0 0,1 0 0,1 0 199,-25 0 1,3 0-1,15-1 1,6 0-1,16 0 1,4 0-246,-25 5 1,31-4-1,48 4 11,44-4 0,1-2 1,7 0-1,20-1 1,5 0 14,12-2 1,4 0 0,-23 2 0,1 0 0,3-1-1,11-1 1,2-2 0,3 1 0,3 0 0,1-1 0,2 0-35,-21 1 1,1 0-1,0 0 1,1 0-1,1 0 1,1-1-1,1 1 1,0-1-1,3 1 1,1-1-1,0 1 1,0-1 54,4 1 0,1 0 1,0-1-1,1 1 1,0-1-1,0 1 1,0-1-1,1 1 1,0 0-1,1 0 1,0 0-1,0 0 1,-1 0-1,0 1 1,1-1-1,-1 1 11,0 0 1,1-1 0,-1 1 0,0 1 0,-1 1 0,-1 0 0,0 0 0,0 0 0,-3 0 0,0-1 0,0 0 0,-1 1-14,-1 0 1,-1 1 0,-1-1-1,1 1 1,-4 0 0,1 0 0,-2 0-1,0 0 1,21 0 0,-2 0-1,-1 0 1,-5 0 0,0 0 0,-2 0 4,-2 0 0,-1 0 0,-3 0 0,-6 0 0,-1 0 0,-2 0 0,-7 0 0,-2 0 0,-1 0-24,22 0 0,-3 0 0,-14 0 1,-4 0-1,-15 0 0,-4 0-32,35 0 1,-31-2 0,-33-2 0,-27-4-15,-33-2 0,-41-2 1,12 4-1,-8 1 1,-13 0 0,-5 2 1,22 0-1,-2 0 1,-2 1-1,-15 1 0,-3 1 1,-1 1-1,18 0 1,0-1-1,-2 2 1,0-1-121,-3 0 1,-2 0-1,0 0 1,-1 2 0,-7 0-1,-1 2 1,-1-1 0,0 2 177,-4-1 0,0 2 0,0-1 0,-1 2 0,17-2 0,0 1 0</inkml:trace>
  <inkml:trace contextRef="#ctx0" brushRef="#br0">4090 10651 7569,'18'0'-49,"0"0"0,2 0 0,6 0 0,12 0 0,13 0 0,15 0 0,11 0 0,14 0 0,-39 0 1,2 0-1,3-1 0,3 0 203,0-2 0,3 0 1,7 2-1,3 0 0,2-3 1,2 0-1,5 0 1,1 0-56,2-2 1,1 0 0,0 2-1,0 0 1,2 0 0,-1 0-1,-1 1 1,1 0-287,-1 0 0,0 0 1,-3-1-1,-1 0 1,9 2-1,1 0 1,-1-1-1,0 0 156,0 2 0,-1-2 0,-5 0 0,-1-1 1,-3 0-1,-2 2-57,-2-1 0,-1 2 0,1-1 1,-3 2-1,-9 0 0,-3 0 1,-3 0-1,-1 0 26,-6 0 0,-1 0 0,45-6 1,-13 0-47,-14 2 0,-13-4 0,-14 2 178,-13 2 0,-11 2-68,-12 2 0,-16 0 0,-19 0-164,-5 0 1,-8 2 0,-1 2 161,-3 2 0,2 6 0,-5-6 0,-1 2 0,6 6 0,5 5 0</inkml:trace>
  <inkml:trace contextRef="#ctx0" brushRef="#br0">9878 10615 7569,'-10'-8'77,"-4"-2"1,8-8 0,4 2-1,8 3 1,14 3 0,14 2 0,13 4-1,13 0 161,11-2 0,18 4 1,-33-2-1,2 0-164,8-1 1,3 2-1,2 2 1,2 0-1,14-3 1,3 0-1,6 1 1,3 0-336,-29 1 1,1 1-1,0-2 1,1-1 0,-1 0-1,2 0 1,5 2-1,0 0 1,0 0 295,-1 1 1,-1 0 0,2-1 0,6 0 0,1-1 0,0 0 0,-2 1 0,0 0 0,1 0 0,0 1 0,0-1 0,0 1-36,-1 0 0,0 1 0,-1-1 0,-3 2 1,-1-1-1,-1 1 0,-4 1 0,-2 0 0,-1 0 1,30 3-1,-3 0-144,-4 0 0,-1 0 0,-8 3 0,-2 0 1,-3-3-1,-3 0 35,-5 0 0,-3 0 0,-7 2 1,-3 0-1,-5-4 0,-3 0-237,36 1 0,-15 4 0,-21-2 0,-9-2-133,-11-2 479,-16 6 0,-6 0 0,-8 3 0,0-5 0</inkml:trace>
  <inkml:trace contextRef="#ctx0" brushRef="#br0">17023 17602 7569,'18'-9'6,"7"1"0,5 8 0,6-2 1,9-2-1,13-2 0,15 0 1,11 0-1,11-2 0,-45 4 1,1 0-1,4-1 0,1 0 179,1 0 0,2 0 1,4-1-1,3 0 1,3-2-1,2 0 0,3 1 1,-1 0-108,1 1 1,-1 0 0,-6 2-1,-1-1 1,-1-2 0,-1 2-1,1 1 1,-1 2-160,0 0 1,-1 2 0,-6 0-1,-3 0 1,46 0-192,-13 0 0,-16 6 0,-13 0 0,-10 0-111,-13 1 0,-7-5 256,-10 4 1,-18-4 0,-14 0 0,-20 2 55,-17 2 0,-13 0 0,-15-6 61,-11 0 0,-9 0 1,43 0-1,-1 0 61,-2 0 0,-1 0 1,-4 0-1,-1 0 1,-3 0-1,-1 0 1,-1 0-1,-1 0-113,-1 0 1,-1 0 0,-3 0 0,1 0 0,8 0 0,1 0 81,2 0 1,-1 0 0,3 0 0,1 0-1,8 0 1,1 0 0,-47 0 49,10 0 1,11 0-1,17 0 10,7 0 0,20 0 0,5 0-79,7 0 1,14 0 0,10 0 0,16 0-35,15 0 0,19 6 1,18 0 29,11-2 1,12-2 0,-37-2 0,1 0-1,3 0 1,-1 0 29,2 0 0,1 0 1,4 0-1,1 0 1,2 0-1,-1 0-112,3 0 0,-1 0 1,2 0-1,-1 0 1,1 0-1,-1 0 82,1 0 1,-1 0 0,-3 3 0,-1 2 0,-3 0 0,-1 0 0,-4 1 0,-1 0-87,-3 0 1,-3 0 0,36 6-1,-9 4 22,-16-4 1,-11-3-225,-16-3 0,-28-4 0,-22 4 225,-28-4 1,-33-2-1,-25 0 75,44 0 0,-3 0 0,-7 0 0,-3 0 0,-7 0 0,-2-2 0,-2 1 0,-1-2-61,-2 1 1,-1-2 0,-1-1 0,-1-1-1,-2 1 1,0 2 152,1-3 1,1 2 0,2 1 0,1 2 0,6-2 0,2 0 0,3 1-1,3 2-27,4 0 1,3 0 0,4-3 0,3 0 0,-39-3-27,17 2 0,21 2 0,21 2-279,9 0 1,16 0 230,28 0 0,0 0 0,1 0 0,5 0 0</inkml:trace>
  <inkml:trace contextRef="#ctx0" brushRef="#br0">22381 4539 7569,'-12'0'-1440,"2"2"1398,3 4 1,1-2 0,6 8 44,0 2 0,0-4 0,0 2 16,0 2 0,2-4 1,2 1 36,1 3 1,3-4-22,-2 2 1,-4 0-9,4 6 1,-4 0-22,-2 0 0,0 0 0,0-1 4,0 1 1,0 0 0,0 0 0,0 2 3,0 4 1,-6-2 0,0 5-6,2-1 1,-4 0 0,3-2 7,1 6 0,-4-3 1,2 1-3,2-2 1,0 4 0,0-4 0,-2-1-3,2 1 1,0 0 0,0-4-7,-2 2 1,0 6 0,6-7-9,0-1 0,0 4 0,0 0 1,0 2-1,0 3 0,0 1 0,0 0 1,0-2 1,0-3 0,0 5 29,0-2 0,0-6 0,0 4-12,0-3 1,0 7 0,0-4 0,0 2-9,0 0 0,-2-3 0,-2 5-12,-2-2 1,0-2 0,6 4 3,0-3 0,0-1 0,0 4-4,0-2 0,0-1 0,0 5 0,0-2 3,0-2 1,0-2 0,0 3 5,0-1 1,0-2 0,0 4 5,0-3 0,0-5 1,0 4-1,0 0 2,0 0 1,0-4 0,0 3 0,0-1 1,0 6 0,0-4-18,0 0 0,0 3 1,0-5-1,0 0 0,0 0 0,0 4 1,0-5-4,0 3 0,0-4 0,0 6 3,0 1 1,6-3 0,0 0 0,-2 0 13,-2 0 1,0-1-1,2 5-5,2-2 1,0-2-1,-6 4 14,0-3 0,0 1 1,0 6-13,0 0 0,0-1 0,0-1 0,0-2-11,0-2 0,0-1 1,0 5 2,0-4 1,0 4-1,0-4-1,0 3 1,0 3-1,0 0 1,0 0 3,0-1 1,0 1-1,0 0-2,0 0 1,0-1 0,0 1 12,0 0 0,6-1 0,0 1 1,-2 0 5,-2 0 0,0-3 0,2-1-21,2-2 0,2 0 1,-4 6 3,1-1 0,7 3 1,-6 2-1,-2 1 1,4 3-1,-2-4 1,-2 4-3,-2 1 1,-2-3 0,0 4 1,0-3 0,0 7 1,0-4-4,0-1 0,0 5 0,0-6 0,0-1-34,0 1 1,0 4 0,0-5 11,0 3 1,0-6-1,0 3 10,0 1 0,0-6 0,0 5 9,0 1 1,0-6-1,0 3 1,0-3-7,0-2 1,0-2 0,0-3 14,0-1 0,0-2 0,0 4-3,0-2 0,0-1 0,0 7 0,2 2-3,4 4 1,-4-5 0,6 7-18,0 0 1,-6-5-1,4 7 8,-4-2 0,4 5 0,0-1 14,-2 4 0,-2-5 0,-2 1 0,0 2 13,0 1 1,0 3 0,0-1 4,0 1 0,0 0 1,0-3-22,0-3 1,0 2 0,0-7 0,0 1 3,0 0 1,6-3 0,0-5 12,-2 0 1,-2 0-1,0-1 12,4 1 1,-2 0-1,5 0 1,-1-1-2,-4 1 0,4 6 0,0 1-23,2 3 0,-6 2 0,4 5-6,0 1 1,-6-6 0,4 1-1,-4 7 1,-2-5 0,0 7 0,0-6-27,0-3 0,-6 7 0,0-8 3,2 3 0,2-3 1,2 0 16,0 1 1,0-3 0,0 1 2,0 3 1,0 0-1,0-1 1,0-1 14,0 2 1,0-7 0,0 1 15,0 0 1,2-7 0,2 7 34,2 0 1,2-6 0,-4 5 0,2-1-9,-2 0 1,-2-1 0,-2-5-41,0 0 0,0 6 1,0-1 15,0-1 0,0-2 1,0-3-25,0 1 1,0 0-1,0 0 1,0-1 6,0 1 1,0 0-1,0 0 14,0-1 0,2 1 0,2 0-30,2 0 1,0-3-1,-6-3 1,0-6-41,0-4 1,0-2-110,0 0-26,0-1 0,0-9 50,0-8 0,0-8 0,0-9 0,0-3 124,0-4 0,-8-4 0,-2-8 0</inkml:trace>
  <inkml:trace contextRef="#ctx0" brushRef="#br0">21131 4414 6863,'0'-10'-490,"0"2"502,0 24 1,0-4 0,0 12 17,0-4 0,0-2 0,0-1-16,0 1 1,0 0 0,0 0-1,0 0-4,0 0 0,0 0 0,0 1 1,0 3 1,0 2 1,0 2 0,2-2 0,2 4 4,2-1 0,0 7 1,-6-4 2,0 4 0,0 1 0,0 1 1,0 0 16,0 0 1,0 1 0,0 3-5,0 2 0,-2 5 0,-2-3 2,-2 2 0,0-7 0,6 5-13,0 0 0,-2-6 1,-2 3-1,-2-1 8,2 2 0,0-5 0,0 5-6,-2-4 1,0-2-1,4-1-4,-4 1 0,4 2 0,-4 1 0,4 1-5,2-6 1,-2 2 0,-2-5-16,-2 9 0,0-2 0,6 4 15,0-5 0,0-1 1,0 0-1,0 2 10,0 3 0,0-3 0,0 4 0,0-5 4,0-1 0,0 0 0,0 0-12,0-1 0,0 1 0,0 0-8,0 0 1,0 5-1,0 1 1,0-2 7,0-3 1,0-1-1,0 0-4,0 0 1,0 5-1,2 1-3,4-2 0,-4 5 0,4 1 1,-4 2 2,-2-1 0,0 1 0,0 6 2,0-1 0,0-5 1,0 0-2,0 1 0,0 3 0,2-1 0,2-1 20,2-2 1,2 1 0,-4 9-6,2 2 0,0-1 0,-6-5-30,0-1 1,0 1 0,0 0 0,0-1-8,0 1 1,0 3 0,2 1-3,4 0 0,-4-7 1,4 9 8,-4-5 0,4-1 0,0 2 1,-2 1-8,-2 3 0,-2-1 1,0-5 6,0-1 0,0 7 1,0 2-3,0 1 0,0 1 1,0 3-1,0-1-10,0 1 1,0-5-1,0-1 5,0 1 1,0-6 0,0 3 5,0-3 0,0-1 0,0 3 1,0 3-3,0 3 0,0-4 0,0 3 5,0-1 0,0-3 0,0-3 1,0-1 4,0-1 0,0-40-5</inkml:trace>
  <inkml:trace contextRef="#ctx0" brushRef="#br0">21149 11329 8301,'0'25'-1,"0"24"-1,6-3-1,0 2 31,-2 1 0,-2-3 0,0 2 4,4 1 0,-4 3 1,6 0-1,-3-3 17,1-1 1,2-6 0,-4 5-23,2 3 1,0 1-1</inkml:trace>
  <inkml:trace contextRef="#ctx0" brushRef="#br0">21220 12901 8992,'0'37'52,"0"-1"-1,2 0 54,4-1 0,-4 1 0,4 2-47,-4 4 1,-2-3-1,0 9 1,0 0-20,0-3 0,0 5 1,0-8-2,0-3 0,-2-1 0,-2-4-66,-2-4 1,-2 1-1,4-7 1,-4-2-68,-2-2 1,4-2 65,-5 0 0,1 0-129,-2-1 0,4-5-72,8 0 1,0-6-375,0 6-207,0-8 274,0 4 193,0-8 344,-8 0 0,-2-8 0,-8-2 0</inkml:trace>
  <inkml:trace contextRef="#ctx0" brushRef="#br0">23792 4468 7569,'-10'2'-625,"3"2"1,1 4 570,0 1 1,0-3 77,6 6 0,0-6 0,-2 6 18,-4 2 1,4 2-14,-4 2 1,4 2 0,2 2 0,0 1 0,0-1 1,-6 6-1,0 2-6,2 4 0,2 3 0,0 3 0,-2 4 14,-2 1 1,-2 3-1,4 6 13,-2-1 1,0 1 0,6-1-2,0 1 1,0 6-1,0-1 1,0-1-22,0-3 1,0-1 0,0 2-10,0 3 0,0-3 0,0 5 2,0 1 1,0-7 0,0 7 0,0-2 20,0-1 1,0 7 0,0-5-9,0 3 1,0 1 0,0 7-22,0-1 0,0-5 0,0-1 0,0 3-9,0 1 1,0-3-1,0-1-13,0 3 1,0 1-1,0 3 18,0-1 1,0-5 0,0-1-10,0 3 1,0-7 0,0-1 0,0-4-1,0-3 1,0-1-1,2-2 8,4-3 1,-4 1 0,4 3-10,-4-3 0,4 4 0,0-7 0,0 3-9,2 0 0,-4-9 0,6 3 31,-2-4 0,0 4 1,-4-3 13,2-5 0,0 2 0,-6-6 1,0 3-9,0 3 0,0 0 0,0 0-11,0-1 0,0 7 0,0 0-13,0-3 0,0-1 0,0 0 0,0 2-4,0 1 1,0 1 0,0-4-7,0 3 1,0-3 0,-2 4 5,-4-5 1,4 1 0,-4 2-1,2 2 2,-2-3 1,4 5 0,-4-2 32,4-3 1,2 5 0,0 0-20,0 1 1,0 1-1,0 2 1,0-5 2,0 1 0,0-4 0,2 8-19,4 1 1,-4 3 0,4 1-1,-4 1 1,-2 2-1,0 1 1,0 5-18,0 1 1,0 1 0,0 3 5,0-1 0,-6-3 1,0 5 19,2-3 1,2-7 0,2 4 0,0-3 21,0 1 0,0 1 0,0-3 1,0 1 0,0 1 1,0-8 17,0-5 1,0 5 0,0-4 0,0 3-10,0 3 0,0-1 1,0 1-18,0 0 0,2-1 0,2 3-37,2 3 1,6-1 0,-4 6 0,0-1 14,-1 1 1,1-5 0,-4 7-75,2 1 0,0-3 1,-6 1-25,0 3 1,0-5 0,-2 1 0,-2-1 111,-2 1 0,-6-4 0,6 3-5,3-1 1,1-5 0,2-7-1,0-1 86,0 7 1,0-4-1,0 3-30,0-5 0,0-4 0,0 3-11,0-1 0,0-8 0,0 3 0,0-3 29,0-4 0,0 3 1,0-9-17,0 4 1,0 0-1,0 0-10,0 1 0,-6-5 1,0 8-1,2-6-14,2-1 0,2-3 1,0 0-20,0-2 1,0 3 0,0-3-24,0 2 1,0-6-1,0 4 1,0-2-45,0-1 0,0 1 1,0-6-182,0 0 1,0 0-149,0 0 1,0-6 33,0 0 1,0-10 74,0-2 1,-6-2 0,0-10-1,0-2 261,-2-2 0,-2-10 0,-8-2 0</inkml:trace>
  <inkml:trace contextRef="#ctx0" brushRef="#br0">20309 3145 28909,'12'0'-9831,"0"0"4000,-8 0 4298,4 0 1130,-8 0 0,2 0 180,4 0 0,4-8 1,8-4 81,0-4 0,-1-1 0,1-1-19,0 0 0,0 0 0,0 0-524,0 0 1,-6 0 0,0 1 0,-1-1 592,-1 0 1,4 6 0,-6 0 72,2-2 1,-6 4 0,4 0 14,0 2 1,-4-4-1,8 6-3,2 2 0,-4 2 14,2 2 1,-6 0 2,5 0 0,-5 8 1,4 4-1,-2 4-5,-4 2 0,4 6 1,-2 0-17,-2-2 0,4 3 1,0 1-21,2 2 1,-6-6 0,4 4 0,-2-3-43,0 1 0,2 0 0,-4-6 72,2 0 0,0 0 0,-6 0 0</inkml:trace>
  <inkml:trace contextRef="#ctx0" brushRef="#br0">20506 3092 7569,'0'-18'-456,"0"8"1,8-4 424,4 8 1,3 0 0,3 6 13,0 0 1,0 0-1,0 0 1,0 0-8,0 0 1,5 0 0,3 0-20,2 0 0,-4 0 0,4 0 1,-3 0-77,-3 0 1,-2 0 0,-2 0 118,0 0 0,0 0 0,0 0 0</inkml:trace>
  <inkml:trace contextRef="#ctx0" brushRef="#br0">21381 2859 6453,'10'8'-71,"-2"4"0,-2 4 0,2 2 1,0 0-1,2 0 81,0 0 1,-4-1-1,3 1-16,-1 0 0,6 0 0,-4 0-15,0 0 1,6 0-92,-4-1-17,4 1 129,-6-8 0,6-2 0,-7-8 0</inkml:trace>
  <inkml:trace contextRef="#ctx0" brushRef="#br0">21399 2949 7569,'0'-12'-694,"0"0"1,2 6 585,4-6 1,4 8 0,8-4 113,-1 0 1,1 6 0,2-6 0,2 2 24,2 0 1,0 0 0,-7 6-11,1 0 0,0-6 0,0 0-10,0 2-9,0 2 1,-6 8-1,-2 2-10,-2 2 1,-4-4 0,-10 6 1,-6 2 1,-4-4 0,-2 2 0,0-2-15,0 2 1,8 4-22,4-5 1,4-1 0,4 0 1,4-2 0,4 4 0,8-4 39,0 2 0,-2-4 0,-2 6 0,0 2 0,5 2 0,-7 0 0,4-2 0,-6-3 0,2 1 158,-6 6-103,0 0 0,-8-6 0,-4-2-22,-6-2 0,-6-2 0,-4-6 0,-1 0-34,1 0 0,0 6 0,0 0-64,-2-2 1,0-2 8,7-2 1,-1 0 55,0 0 0,8 0 0,2 0 0</inkml:trace>
  <inkml:trace contextRef="#ctx0" brushRef="#br0">23346 2859 7569,'0'-12'-120,"-2"2"0,-4 3 0,-4 1 0,-2 0 1,0 0-1,-2 2 0,-2 2 0,-1 2 0,-3 0 1,-2 2-1,-4 2 131,-2 2 1,4 6 0,-3-5 10,1 3 0,2 2 0,6 6 0,0-2 33,0-4 0,1 4 1,1-4-46,4 4 0,4 2 0,8-1 1,0 1-6,0 0 1,8 0 0,4 0-8,4 0 0,7-6 1,3-2-40,2-2 0,2 3 1,6-3-1,-1 0-64,1 0 0,6 4 105,-1-6 0,1 0 0,-6-6 0</inkml:trace>
  <inkml:trace contextRef="#ctx0" brushRef="#br0">24168 2949 7569,'9'2'-182,"-3"4"0,-2 5 0,0 5 0,4 2 1,0 0-1,0 0 118,-4 0 1,4 0 0,0 0 29,2-1 0,-6 1-21,2 0 0,-4-6-153,-2 0 208,0-8 0,-8-4 0,-2-10 0</inkml:trace>
  <inkml:trace contextRef="#ctx0" brushRef="#br0">24060 2931 7569,'16'-12'-226,"-2"2"1,-2 2 0,4 2-7,6-2 0,6 6 1,7-4-1,1 2 252,0-2 0,1 2 0,3-6 36,2 2 0,-1 2 0,-5 6 0,-2 0 30,-4 0 1,1 2 0,-7 2-80,-2 2 1,-4 8 0,-6-2 0,-6 4-15,-4 2 1,-4 0 0,-4 0 50,-6 0 1,-12-3-1,-4-1-23,1-2 1,-13-2 0,4 4-1,-2-4-14,1-2 1,1 4-1,0-4-29,1 2 1,5-6 0,2 4 0,2-2-153,4 0 0,8 1 174,3-1 0,-1-4 0,-6 6 0</inkml:trace>
  <inkml:trace contextRef="#ctx0" brushRef="#br0">3715 9436 7569,'-18'0'-177,"1"0"1,-1 0 0,0-2 0,0-2 0,0-2 0,2 0 0,2 0 350,2 0 1,9-2-105,-3 2 0,6-2 0,6-4-45,5 6 0,13 2 0,6 0 0,6-2 12,5 2 1,7-4 0,12 2 0,5 0 1,5-2 1,9 5-1,4-9 9,5-2 1,3 4 0,2 0-1,4 0 11,3 0 1,-1 6 0,-48 0-1,1 0-82,-1 0 0,-1 0 0,52 2 1,-50-1-1,1 0 40,48 1 0,-49 2 1,-1 0-1,42 0 0,-1 0-31,-1 0 1,-14 0 0,7 2-36,-9 4 0,-5-2 0,-3 6 0,-5-2-93,-7-4 1,-1 4-1,-16-2 77,-5-2 1,-9-2-1,0-2 59,-4 0 82,-10 0 0,-4 0 0,-12 0-84,-6 0 1,-6 0-1,-6 0-31,-6 0 1,-3 0 0,-5 0 0,-4 0 98,-5 0 0,-5 0 0,-2 2-109,1 4 1,-9-4 0,-1 6 14,-1 0 0,-11-6 0,1 6 0,-5-2-2,-6-1 1,-5 7 0,-3-4 15,-2 2 1,0-6 0,5 2 0,3-4 10,4-2 1,5 0 0,13 0-19,5 0 0,7 2 0,5 2 0,6 2-90,5-2 1,3-2 116,4-2 0,4 8 0,8 2 0</inkml:trace>
  <inkml:trace contextRef="#ctx0" brushRef="#br0">19988 10990 7217,'6'-12'-206,"2"3"0,0-1 1,2 2-1,-3-2 0,3 0 202,0-4 1,-6 4 0,4-2 167,0-2 0,-6 4-1,4-2 1,-6 8-152,-6-2 1,-4 12 0,-8 8 0,0 6-31,1 4 0,-1 8 1,0-3-1,0 5 6,0 2 1,6 0 0,0-1 0,-2 1 1,1-8-1,-1-2-65,2 0 0,2-6-236,-2 3 128,4-3 184,8-10 0,16-10 0,4-10 0</inkml:trace>
  <inkml:trace contextRef="#ctx0" brushRef="#br0">20202 10973 7569,'12'-24'-526,"0"0"100,-8 0 495,4 14 0,-16 4 1,-4 12-27,-4 6 0,-4 6 1,-2 6-1,-3 5 24,-3 5 0,0 2 0,-4 2-56,3 3 0,7-3 0,-4 4-26,0-4 1,12-3-1,-4 1 1,4-2-69,5-4 1,1 1-1,8-7-124,0-2 0,8-10 1,3-6 206,5-4 0,18-2 0,4 0 0</inkml:trace>
  <inkml:trace contextRef="#ctx0" brushRef="#br0">20452 11098 7569,'-18'8'-216,"-5"-2"1,-3 9-1,-2 7 274,-4 4 1,-2 6 0,-1 8 0,-1 3-81,0 3 0,1-4 0,-1 5-40,0 3 1,6 2 0,3-1 0,1-3 3,4-7 0,2 3 0,4-4-110,4-6 0,4-7 168,8-9 0,8 0 0,2 0 0</inkml:trace>
  <inkml:trace contextRef="#ctx0" brushRef="#br0">20756 11187 7569,'-26'8'-7,"-2"-2"0,-9 10 1,-3 6-4,-2 3 0,-7 7 0,3 8 0,-4 6-2,-3 5 0,3 1 0,-7 9-13,7-5 1,0 6-1,9-13 42,1 1 1,4-3 0,6 1-1,7-6-79,3-4 1,10-11 0,4-3-181,4-4 1,4-4-1,6-4 242,10-6 0,7-20 0,11-6 0</inkml:trace>
  <inkml:trace contextRef="#ctx0" brushRef="#br0">20899 11026 7569,'-28'0'-224,"-6"2"0,4 6 0,-5 10 187,-7 10 1,2 7-1,-9 9 1,-5 8 254,-3 5 0,-5 9 0,5-5-168,-3 3 0,0 2 0,9 5 0,1 0-47,3 1 0,7-9 0,0-3-106,8-4 0,7-9 0,7-1 0,0-4-179,0-9 0,8-5-236,4-10 518,12-8 0,12-2 0,10-8 0</inkml:trace>
  <inkml:trace contextRef="#ctx0" brushRef="#br0">21149 11013 7492,'-36'17'-49,"-19"13"-14,-3 14 43,-2 11 0,-9 11 1,33-27-1,1 1 1,-6 3-1,0 1 47,-3 3 1,1 0 0,1 3 0,0 1-1,2-2 1,-1-1 0,1 2 0,1 0-175,0 1 1,2 1-1,4-6 1,1-1 0,2 0-1,0 0 84,2-2 0,1 1 0,-19 41 1,6-1-20,9-7 0,5-13 1,10-11-1,4-9-6,6-6 0,4-10 1,4-7-189,4-7 312,12-6 0,10-16 0,7-2 0</inkml:trace>
  <inkml:trace contextRef="#ctx0" brushRef="#br0">21095 11509 7569,'-32'-6'-132,"-1"0"28,-5 2 0,-2 18 1,3 9-1,-5 11 556,-6 8 1,1 6 0,-5 11-505,-4 7 0,-3-3 1,-1 3-1,-5 1-29,-5 3 1,7 1-1,5 1 43,9-1 0,1 1 0,10-3 0,7-1-121,3-3 0,4-9 0,8-3 4,4-9 0,4-8 0,8-6-22,0-7 177,8-3 0,10-10 0,10-2 0</inkml:trace>
  <inkml:trace contextRef="#ctx0" brushRef="#br0">20809 12152 7569,'28'-46'0,"-6"5"238,-8 3 0,-8 18 157,-12 8 0,-12 24 0,-12 14-397,-3 12 1,-11 15 0,-6 13 0,-7 5-27,24-32 0,0 0 0,0 1 1,1 1-1,-2 3 0,0-1-38,0-1 0,1 0 0,0 0 0,2 1 0,-18 37 0,3-3-141,2-3 1,9-1 0,7-13-65,2-3 1,8-9 0,8-9 109,2-7 0,4-2 0,10-12 0,8-8 161,8-6 0,14-12 0,9-2 0</inkml:trace>
  <inkml:trace contextRef="#ctx0" brushRef="#br0">21113 12509 7569,'16'-27'-468,"-4"3"1,-20 12 688,-16 6 0,-10 12 1,-7 10 147,-7 12 0,-6 9 0,-5 17 0,-7-1-288,-3 1 0,-8 6 0,-1-1-75,3-1 0,7-1 0,5-1 0,3 2-164,9-1 1,5-11 0,12 5 2,4-5 1,7-10-1,11-8 1,6-3-83,4-3 1,6-10 0,8-6-519,11-4 755,17-2 0,6-24 0,7-5 0</inkml:trace>
  <inkml:trace contextRef="#ctx0" brushRef="#br0">21077 12742 7569,'16'-28'0,"-6"6"137,-10 8 1,-10 8 0,-16 14 140,-9 10 1,-1 8 0,-8 12-239,1 3 1,-5 5-1,-10 10 1,-3 1-156,-3 3 0,1 7 0,-5-1-124,3 3 0,7 1 1,1-5 16,7-5 1,9-7 0,13-3 0,8-4-46,6-3 1,10-3-1,0-10 267,8-6 0,6-12 0,8-4 0</inkml:trace>
  <inkml:trace contextRef="#ctx0" brushRef="#br0">20934 13314 7569,'24'-24'-647,"0"0"555,-8 8 0,-10 10 516,-12 12 1,-12 6-1,-12 14-302,-3 9 0,-11 3 1,-2 8-1,-1-2-129,-1-5 0,0 5 1,-3 0-90,3 1 1,4-5 0,11 2 0,3-5-185,6-1 1,10-2-1,4-2-95,2-3 0,10-7 1,12 0 374,8-8 0,14-6 0,9-8 0</inkml:trace>
  <inkml:trace contextRef="#ctx0" brushRef="#br0">20684 13921 7569,'62'-18'0,"-8"0"-74,-11 1 1,-11 1 0,-4 2-1,-2 4 485,-5 2 0,-7 0-3,-2 2 0,-10 4-597,-2-4 1,-4 12-1,-12 6 4,-4 4 185,-1 2 0,-5 0 0,-2-1 0</inkml:trace>
  <inkml:trace contextRef="#ctx0" brushRef="#br0">20220 4432 7118,'-2'-16'-361,"-4"4"0,-6 6 1,-4 6 365,-2 6 1,1 2 0,-3 6 0,-2-2-1,-2 2 27,2 2 0,2 2 1,2-1-36,1 1 0,-7 0 0,0 0 0,4 0-27,6 0 0,0 0 0,8-1 30,2 1 0,2 0 0,2 0 0</inkml:trace>
  <inkml:trace contextRef="#ctx0" brushRef="#br0">20291 4432 7569,'10'0'-1079,"-4"2"992,-12 4 0,2 4 0,-8 8 85,-1 0 1,-3 5 0,-2 3 0,0 0-49,0 0 0,0 0 0,2-5 20,4 3 0,-1 0 1,7-6-1,0 0-29,-2 0 59,6 0 0,-6-1 0,8 1 0</inkml:trace>
  <inkml:trace contextRef="#ctx0" brushRef="#br0">20541 4503 7569,'-17'8'-273,"-7"2"0,-2 8 1,-2 0 174,-4 0 0,-1 2 1,-3 4-1,0 5 133,1 5 0,-1 2 0,0 0 0,0-1-119,1 1 0,1 0 0,4 0 37,6-1 0,4-7 0,5-4-150,3-4 197,4-2 0,8-8 0,0-3 0</inkml:trace>
  <inkml:trace contextRef="#ctx0" brushRef="#br0">20774 4521 7569,'-28'0'0,"2"2"-138,0 4 1,-3 6 0,-11 10 0,-4 4 6,-1 2 0,-3 5 0,-6 11 0,-1 6 48,-5-1 1,11-5 0,-5 4 21,2 1 0,3-3 0,1-2 0,6-5-50,5-5 1,9-8 110,4 4 0,4-8 0,2 3 0</inkml:trace>
  <inkml:trace contextRef="#ctx0" brushRef="#br0">20827 4593 7569,'16'-18'-105,"-4"0"1,-22 16 44,-20 8 1,-13 24 0,-17 11-36,-5 9 1,-11 6 0,-3 1 0,-1 5 69,41-30 1,-1-1-1,-2-1 1,1 0-1,-37 33 1,3-1 21,1-4 0,11-5 1,3-3-17,5-2 0,11-11 1,8 1-57,11-6 0,7-10 0,6 1 1,6-3-70,4-2 1,20-8 143,12-4 0,27-20 0,17-6 0</inkml:trace>
  <inkml:trace contextRef="#ctx0" brushRef="#br0">21095 4646 7569,'-20'0'0,"-3"0"0,-7 2-133,-4 4 0,-10 6 0,-5 14 100,-9 10 1,-13 9-1,30-16 1,-2 2-1,-1 1 1,-1 2-42,-3 0 1,1 1-1,2 3 1,1 1 0,-2 0-1,0 0 8,3-1 0,1-1 0,-34 31 0,1-5 0,10-1-33,11-4 0,2-5 1,13-5 35,5-7 0,8-3 63,14-2 0,-4-8 0,6-2 0</inkml:trace>
  <inkml:trace contextRef="#ctx0" brushRef="#br0">20899 4932 7569,'10'-18'-21,"-4"3"0,-14 3-22,-10 6 1,-8 14 0,-12 11 0,-5 15-53,-11 12 0,-2 0 1,-11 3 95,-6 7 1,-1-1 0,34-23 0,-1 0-1,1 0 1,0-1-35,-35 33 0,2 2 1,3 3-1,5-3 0,5 1 0,12-7-69,7-3 1,5-9-1,6-6 1,8-5-175,8-1 0,7-14 276,7-4 0,15-12 0,5 2 0</inkml:trace>
  <inkml:trace contextRef="#ctx0" brushRef="#br0">20952 5147 7569,'18'-36'-318,"-4"10"215,-8 8 1,-22 18-1,-22 18 1,-7 12 131,-11 10 0,-7 7 1,-15 11-29,37-29 1,-1 1-1,-2 4 1,-1 0 0,-1-1-1,0 1-24,1 4 1,1 0 0,1-4 0,1-1 0,-30 39 0,3-5-13,3-3 0,13-2 0,11-11-99,4-3 1,11-6 0,3-13-4,4-5 1,12-6-1,8-6 137,10-6 0,20-18 0,5-6 0,21-20 0,-1 1 0</inkml:trace>
  <inkml:trace contextRef="#ctx0" brushRef="#br0">21059 5290 7569,'10'-18'-641,"-18"8"1,-19 12 789,-21 16 1,-8 12 0,-9 17-117,-12 13 1,33-27 0,0 1 0,-2 2 0,-1 0-1,-1-1 1,1 1-43,0 0 1,0 0 0,0-1 0,-1 1 0,3-1-1,1 0-27,3-3 1,0 1 0,-34 35 0,8-9 0,5-1-76,8-3 1,15-9-1,3-6-65,10-8 1,14-1 175,6-7 0,12-8 0,4-8 0</inkml:trace>
  <inkml:trace contextRef="#ctx0" brushRef="#br0">20827 5736 7569,'16'-27'-359,"-6"3"266,-10 4 1,-16 12 0,-14 10 239,-3 14 0,-11 10 0,-6 11 0,-5 3-197,-5 2 0,-7 7 1,3-1 26,1 4 0,1 1 1,9-1-1,1-2-86,4-3 0,7-1 0,11 2-70,6-7 1,4 1 0,4-4-222,5-5 400,3-9 0,16 2 0,1-8 0</inkml:trace>
  <inkml:trace contextRef="#ctx0" brushRef="#br0">20934 5969 7569,'-7'-18'16,"-5"2"0,-14 6 0,-10 12 99,-10 14 0,-5 10 1,-5 10-192,-3-1 1,-7 11 0,-11 6-1,35-23 1,0 1 9,-1 2 1,-1 0-1,3-1 1,1 1-1,1 2 1,0 0-6,-34 31 0,9-7 0,7-1 0,9-5-54,13-4 0,9-15 1,14 1 18,6-6 0,6-4 0,8-8 0,12-4 106,13-6 0,11-20 0,10-6 0</inkml:trace>
  <inkml:trace contextRef="#ctx0" brushRef="#br0">20988 6183 7569,'-44'8'-3,"-5"6"0,-11 8 28,-11 8 0,-9 13 1,36-18-1,-1 0 1,0 2-1,1 2-34,-1-1 1,0 1-1,-36 23 1,4 7-76,3-3 1,5-2 0,3-3-19,7-3 0,11 2 0,8-9 0,9-3-427,7-6 529,12 1 0,-4-5 0,6 8 0</inkml:trace>
  <inkml:trace contextRef="#ctx0" brushRef="#br0">20845 6541 7569,'18'-44'39,"-8"14"1,-6 2 108,-8 12 0,-12 12 0,-12 14 0,-3 12-228,-7 10 1,-12 0-1,-3 11-30,-11 1 1,-5-4-1,-3 6 1,3-3-4,3-3 1,5 0 0,11-1 39,8 3 1,1 0 0,13-6-1,2-3-287,8-3 1,8-2-9,10-4 368,0-4 0,16-3 0,4-9 0</inkml:trace>
  <inkml:trace contextRef="#ctx0" brushRef="#br0">20899 6773 7569,'10'-18'0,"-6"2"0,-16 4 121,-12 6 0,-14 12 0,-5 8 0,-5 8-170,-8 8 1,-5 4 0,-11 3-91,1 5 1,7-2 0,5 5 46,3-1 0,9-2 0,3-7 1,4 1-48,7 0 1,15-6 0,2-2-363,6-3 501,4-1 0,14-6 0,2 0 0</inkml:trace>
  <inkml:trace contextRef="#ctx0" brushRef="#br0">20702 7005 7569,'36'-35'-6,"-8"1"0,-6 4 67,-9 6 1,-7 12 0,-13 6 96,-11 4 1,-10 16-1,-14 6-229,-5 6 0,-7 10 0,-4 5-118,-1-1 144,-9 6 1,13-9-1,-3 5-77,9-4 0,11-2 0,10-3-123,2-3 1,10-4-1,11-8 56,3 0 1,5-8 0,7-4 124,8-4 1,18-12-1,2-6 1,5-8 63,7-4 0,4 4 0,3-6 0,3-1 0,1-1 0,-5 0 4,-3 2 0,3 3 0,-16-3 0,-5 6 101,-3 4 0,-16 4 1,0 2 131,-6 2 1,-6 8-1,-12-2-63,-10 5 1,-10 8-1,-14 7 1,-5 8-81,-5 8 0,-3-2 1,-3 2-40,-1 1 0,-1 3 1,8 2-157,5 0 0,5-7 0,12-1 0,7-2-164,3-4 1,10-2-1,4-2-374,4-1 639,10-7 0,10 6 0,9-6 0</inkml:trace>
  <inkml:trace contextRef="#ctx0" brushRef="#br0">20917 7238 7569,'2'-12'0,"-10"2"131,-12 2-9,-8 2 0,-8 8 1,1 4-111,-1 6 0,2 4 0,2 3 0,3 3-72,-3 2 0,4 0 1,0-6-160,2 0 1,5 0 0,9-1-196,6 1 1,4 0 413,2 0 0,16 0 0,3 0 0</inkml:trace>
  <inkml:trace contextRef="#ctx0" brushRef="#br0">20934 7381 7569,'10'-8'0,"-2"4"99,-8-8 1,-8 8 0,-6-2-1,-5 4-84,-5 2 1,-6 8 0,4 4-1,0 4-236,1 1 0,-5 7 0,6 0-42,2-2 1,8-2 0,4-2 262,2-1 0,3 9 0,5 2 0</inkml:trace>
  <inkml:trace contextRef="#ctx0" brushRef="#br0">20988 7541 7383,'-20'0'-494,"-2"0"621,-1 0 1,-3 8-1,2 4 1,-4 6-308,0 6 1,-3 4 179,7 7 0,-8 9 0,4 2 0</inkml:trace>
  <inkml:trace contextRef="#ctx0" brushRef="#br0">7270 9739 6939,'0'18'25,"0"8"1,0 4 0,0 4 0,0 1 0,0 1 0,0 2 0,0 2 0,2 3-1,2 1 1,2 2 72,-2-1 1,4 1-1,0 4 1,0-5-116,0-1 0,-1 4 0,-3-7-124,2-1 1,0-2 0,-6-3 0,0-1 140,0-4 0,0-4 0,0-8 0</inkml:trace>
  <inkml:trace contextRef="#ctx0" brushRef="#br0">7234 9686 7569,'18'0'-42,"10"-8"1,8-2 0,9-2 0,7 2 0,3 0 0,5 2 0,5 0 133,5 4 1,1-4 0,-1 2-1,-3 0-147,-1-1 0,-3 3 0,5-8-34,-3-2 1,-7 4 0,1 0 0,-5 2 6,-6 4 0,-5-4 1,-9 2 9,-4 2 0,-4 2 1,-9 2 62,1 0 18,0 0 1,-8 2-1,-4 4 1,-4 6-1,-2 4 0,0 8 0,0 2 14,0 1 0,-6 3 1,0 6 43,2 0 0,2 7 1,2 5-1,0 4-1,0 1 0,8 3 0,4 1-53,4 3 0,2 1 0,0-5-84,-1-2 0,1 1 0,0-13 1,0-2 17,0-3 1,-8-9 0,-2-4 12,0-4 0,-6-8 28,4 0 1,-14-6-1,-8 4 1,-8 0 70,-4-1 0,-10 3 1,-9 6-21,-5 0 0,-5 0 0,-9 2-26,-11 4 1,-9-4-1,-3 3 1,2-5 60,3-6 0,5-4 0,8-8-77,-1 0 0,11 0 0,5 2-63,6 4 1,17-4 65,-3 4 0,4-4 0,-3-2 0</inkml:trace>
  <inkml:trace contextRef="#ctx0" brushRef="#br0">13289 9668 7569,'2'-10'17,"2"6"1,4 8-1,2 10 1,2 10-1,0 10 1,-2 7-1,-2 5 155,-4 4 0,4-3 0,-2 5 1,-2 3-216,-2 1 0,-2 0 0,0-3 35,0 1 1,-6-1 0,0-1 0,2-2-106,2-3 1,0-9 0,-2 0-1,-2-8-100,2-5 1,2-1-1,2-6-22,0 0 1,0-6 234,0 0 0,-8-8 0,-2 4 0</inkml:trace>
  <inkml:trace contextRef="#ctx0" brushRef="#br0">13307 9561 7569,'26'0'0,"-2"-6"0,10-2 0,3 0 10,1 0 0,10 2 0,7 6 23,15 0 1,3 0 0,9 0 0,-3 0 0,4-2 1,-3-2-1,-1-2-105,0 2 0,-1 2 0,-7 2 0,1-2 28,-1-4 1,-7 4 0,-7-4-45,-7 4 0,-8 2 1,-11 2-160,-1 4 0,-14-2 213,2 8 1,-14 0 0,-4 4 67,-10-4 1,-6 4-1,-4-4 20,-4 3 1,3 5 0,-7 2-30,2 2 1,-4 8-1,6-2 1,3 3-12,1 3 0,2 6 0,0-1-14,0-1 1,6 6 0,2 0 7,2-1 0,2 7 0,6-7 0,0 3-10,0 0 0,8-1 0,2 7-29,0 0 0,4-1 0,-6 1-1,2-1 1,-6 1 0,2 2 0,-6 1-67,-6 3 1,-6-7-1,-14-7 62,-10-2 0,-7-4 0,-13-11 46,-3-5 1,1-12 0,-9-6 0,-5-8 65,-3-10 1,-9-2 0,7-16 32,2-1 0,7-1 0,5 0-131,1 2 1,10 10 0,9 1 20,-1 5 0,6 10 0,-5-4 0</inkml:trace>
  <inkml:trace contextRef="#ctx0" brushRef="#br0">22398 10991 7956,'25'7'-159,"-9"-5"71,2 4 135,-12-4 1,-6-4 0,-12-2-49,-4-2 0,0-2 0,2 4-89,7 1 37</inkml:trace>
  <inkml:trace contextRef="#ctx0" brushRef="#br0">21343 12901 6451,'2'2'0</inkml:trace>
  <inkml:trace contextRef="#ctx0" brushRef="#br0">21149 11167 6229,'-10'8'33,"6"-4"6,16 2-41,-10-6 1</inkml:trace>
  <inkml:trace contextRef="#ctx0" brushRef="#br0">21149 11239 6641,'-28'19'-23,"4"-1"1,12-6-1,8-2 1,10-2 8,12-4 1,8-2 0,-8-2 26</inkml:trace>
  <inkml:trace contextRef="#ctx0" brushRef="#br0">21218 11436 5801,'-37'19'0,"-1"-1"0,6-2 24,4-4 0,10 2-38,7-8 1,15 0-1,3-8 25,13-4 0,10-10 0,12-8 0,7 0 49,-35 18-46</inkml:trace>
  <inkml:trace contextRef="#ctx0" brushRef="#br0">22398 12048 6003,'11'-1'0,"7"-1"0,-10 2 0</inkml:trace>
  <inkml:trace contextRef="#ctx0" brushRef="#br0">21327 12901 6595,'4'2'0,"24"-4"-107</inkml:trace>
  <inkml:trace contextRef="#ctx0" brushRef="#br0">21577 12959 5791,'-51'25'0,"5"-1"0,11-4 0,-1 5 0,8 3 0</inkml:trace>
  <inkml:trace contextRef="#ctx0" brushRef="#br0">21577 13465 6143,'-3'1'8,"-35"15"87,14-4-140,2 4 1,10-4 44,6 0 0,4 0 0,2 6 0</inkml:trace>
  <inkml:trace contextRef="#ctx0" brushRef="#br0">21577 13610 5961,'-9'5'-3,"-15"7"-6,4 4 9,2-4 0,0 4 0,0 2 0</inkml:trace>
  <inkml:trace contextRef="#ctx0" brushRef="#br0">22398 13760 5787,'1'0'0</inkml:trace>
  <inkml:trace contextRef="#ctx0" brushRef="#br0">22398 13743 6359,'17'-5'-63,"13"-2"-62,-4-5 125,-9 6 0,1-8 0,0 4 0</inkml:trace>
  <inkml:trace contextRef="#ctx0" brushRef="#br0">13682 13171 7569,'-10'-18'0,"9"2"0,10 2 0,17 4 0,12 2 0,10 4 0,3 2 0,9 2 0,1 0 0,1 0 0,-1 0 0,-1 2 0,-9 2-170,-3 2 0,2 6 0,-9-4 0,-1 0 170,-2 0 0,5 6 0,3-4 0</inkml:trace>
  <inkml:trace contextRef="#ctx0" brushRef="#br0">21970 17066 7569,'-27'-35'-155,"9"7"155,12 4 0,4 20 0,2 6 0</inkml:trace>
  <inkml:trace contextRef="#ctx0" brushRef="#br0">21953 10544 7569,'-16'-24'-332,"13"19"260</inkml:trace>
  <inkml:trace contextRef="#ctx0" brushRef="#br0">21930 10508 7071,'-7'-12'-165,"-3"-10"-167,0 4 332,0 6 0,-2-4 0,-6 7 0</inkml:trace>
  <inkml:trace contextRef="#ctx0" brushRef="#br0">21917 10383 7569,'-26'-36'-119,"6"2"1,8 5 0,2 7 0,2 6 118,1 4 0,-7 8 0,4-4 0</inkml:trace>
  <inkml:trace contextRef="#ctx0" brushRef="#br0">21059 8489 7569,'-11'0'-161,"1"-2"0,4-2 1,6-4-1,6 0 78,4 0 0,7-6 0,9 4 0,2-2 0,4 0 80,2-2 0,1-2 1,1-2-48,0 1 1,-1 5 0,1 2 0,0 0 5,0 0 0,-7 6 1,-1-2 43,-2 4 0,6-6 0,-5-2 0</inkml:trace>
  <inkml:trace contextRef="#ctx0" brushRef="#br0">21381 8471 7569,'-36'8'-132,"1"-6"0,1 4 0,4-4-228,6-2 1,10 0 385,2 0 1,16-2 0,2-2-30,8-2 1,14-8 0,6 2-1,9-4-30,9-2 1,-2 0 0,9 0-3,-3 0 1,1 3 0,-1 1 34,-4 2 0,-3 0 0,5-6 0</inkml:trace>
  <inkml:trace contextRef="#ctx0" brushRef="#br0">21470 8524 7569,'-45'18'-56,"3"-2"0,4-2-194,3-2 0,7-8 238,4 2 1,14-4 0,12-2-49,14 0 0,12 0 0,13-2-85,7-4 1,4-4-1,3-6 145,5 4 0,3-12 0,9 4 0</inkml:trace>
  <inkml:trace contextRef="#ctx0" brushRef="#br0">21399 8703 7569,'-38'10'-258,"8"-2"1,9-2-177,3 0 0,10 0 572,8-6 0,12-8 1,15-4-119,9-4 1,14-2-1,1 0 1,7-2-9,0-3 0,5 1 0,1-6-43,-1 2 1,5 2 0,-9 6 6,-1 1 0,-11 7 24,-5 4 0,-4-4 0,-3 0 0</inkml:trace>
  <inkml:trace contextRef="#ctx0" brushRef="#br0">21506 8810 7569,'-34'0'-657,"5"0"1,13 0 610,16 0 1,18 0-1,17-2-36,11-4 0,7-4 0,5-8 0,4 1 82,1-1 0,-5 0 0,11-8 0,-5-2 0</inkml:trace>
  <inkml:trace contextRef="#ctx0" brushRef="#br0">21417 9042 7569,'-8'0'0,"10"-1"-132,14-5 0,5-6 0,15-10 0,8-2 74,5 2 1,7-4-1,2 1 1,3-1 26,3 0 1,-5 0 0,5 4 27,-3-2 1,-1 1-1,-7 5 1,-1 0-38,-4 0 0,-7 8 0,-11 4-229,-6 4 269,-12 2 0,-12 8 0,-10 2 0</inkml:trace>
  <inkml:trace contextRef="#ctx0" brushRef="#br0">21292 9239 7569,'-18'0'-741,"8"0"0,12-6 725,16 0 1,10-8 0,15 2 69,11-4 0,7-3 0,13-3 1,1-4-8,3-2 0,5-2 0,-4-5-13,3-1 0,-7 6 1,1 2-1,-11 2-53,-11 5 0,-11 9 0,-13 6 50,-6 4-31,-12 2 0,-12 8 0,-10 2 0</inkml:trace>
  <inkml:trace contextRef="#ctx0" brushRef="#br0">21506 9293 7569,'-18'0'-158,"18"-2"74,12-4 0,14 2 1,16-8-92,5-2 1,11-2 0,3-2-1,1 0 175,-1 0 0,7 1 0,-5-1 0</inkml:trace>
  <inkml:trace contextRef="#ctx0" brushRef="#br0">21703 9311 7569,'-62'27'-79,"6"-7"0,-1-8 1,7 0-42,9-2 0,9 6 0,4-6 136,2 0 0,12 4-120,14-8 1,16 0 0,14-6 0,6-2 90,5-4 0,13-4 1,13-8-5,9 0 0,-3-6 0,5 0-74,-5 2 1,5 3 0,-3 1-1,-6 2 91,-7 4 0,-14-4 0,-5 6 0</inkml:trace>
  <inkml:trace contextRef="#ctx0" brushRef="#br0">21917 9400 7569,'-70'16'0,"3"-2"-283,1-2 289,9 0 0,3 3 0,13-1-45,3-2 0,12 0-95,8 6 0,10-8 0,16-4 59,10-4 0,10-4 0,14-4 54,5-6 0,13-4 0,3-2 0,5-2-51,3-3 1,-3 3-1,7-4-2,-7 4 0,-9 8 0,-11 2 74,-7 2 0,-3-6 0,-2 4 0</inkml:trace>
  <inkml:trace contextRef="#ctx0" brushRef="#br0">21703 9632 7569,'-72'18'0,"3"0"0,3 0-357,7 0 330,3 0 0,6-3 0,7-1 104,7-2-131,12-8 1,10 4 0,20-8-5,16 0 0,18-8 1,9-6 31,9-7 1,5 1 0,11-6 0,1 2-103,3 0 1,7-2-1,-6 5 128,-3-3 0,9 0 0,-11 6 0</inkml:trace>
  <inkml:trace contextRef="#ctx0" brushRef="#br0">22096 9561 7569,'-74'18'-246,"-1"-1"-29,-3 1 0,-3 6 1,7 2-1,7 0 222,3 0 1,11 3 0,9-5 9,6-2 0,1-4 0,15-4-19,6-2 0,10-2 39,18 2 1,4-4-1,20-10 25,7-4 1,7-4-1,3-8 1,3-2 49,4-4 0,1 4 0,7-6 27,-3 1 0,-7 5 1,-1-4-40,-7 4 1,-8 4-1,-13 2 1,-5 4-24,-4 2-69,-10 2 0,-12 8 0,-16 4 0,-12 6-31,-9 4 0,-13 8 1,-10 0 47,-1-2 0,-3 4 0,-3-3 56,3-1 0,-1-2 0,7-2 1,3 0 35,1 0 1,5 0-1,5-1-4,10 1 0,5 0-45,13 0 0,4-6-8,14 0 0,16-8 0,4 4 0</inkml:trace>
  <inkml:trace contextRef="#ctx0" brushRef="#br0">22078 9775 7569,'-20'0'-115,"-4"0"0,-4 0 54,0 0 1,-5 2-1,5 4 1,-2 4-52,0 0 0,3 6 0,-5-4-58,2 4 0,8 2 1,-2-1 169,5 1 0,-7 8 0,-2 2 0</inkml:trace>
  <inkml:trace contextRef="#ctx0" brushRef="#br0">21988 10025 7569,'-2'-17'40,"-2"-1"1,-4 2 123,-1 4 1,5-4-362,-2 4-181,4 4 0,10 0 0,3 8 378,5 0 0,2 0 0,0 0 0</inkml:trace>
  <inkml:trace contextRef="#ctx0" brushRef="#br1">21417 11062 6871,'2'-18'-72,"4"0"0,6 0 0,1 0 0,1 3 0,-2 1 0,0 2 0,0 0 0,-2 0 224,-2 0 0,0 6 147,-2-6-255,-4 8 1,-2-2-1,-12 10-102,-4 2 0,-4 10 1,-2 0-1,-1 6-20,1 0 0,2-3 0,2-1-11,0 0 0,0-2 0,2-2-16,5-2 1,-3-6 26,8 6 1,2-8-1,10 2 78,6-4 0,3-2 0,11-8 0,2-2 0</inkml:trace>
  <inkml:trace contextRef="#ctx0" brushRef="#br1">21774 10919 7569,'10'-18'-702,"-10"8"742,-12 4 1,-4 6 0,-4 6-40,-4 6 0,5 4 0,-7 4 1,2 2-72,0 1 1,-2 3-1,5-4 58,-3 2 0,0 6 1,8-6-70,4-3 0,2-1 0,6-2-66,-2 0 1,8-2 146,10-4 0,4 4 0,2-6 0</inkml:trace>
  <inkml:trace contextRef="#ctx0" brushRef="#br1">22042 10990 7569,'8'-15'0,"-8"3"0,-12 6-137,-10 4 0,-4 10 1,-5 4-1,-1 5 112,-6 7 0,2 2 1,-7 6-16,-1-2 0,4-1 0,-7 5 0,-1-2-15,2-2 1,3-7 0,7 5 23,0-2 0,9-2 0,3-6-125,4 0 1,4 0-46,4-1 201,12-7 0,26-2 0,12-8 0</inkml:trace>
  <inkml:trace contextRef="#ctx0" brushRef="#br1">22221 11026 7569,'-26'0'-307,"-2"6"0,-10 2 1,-1 4 265,-3 8 1,-2 0-1,5 9 1,-3 1 107,2-2 1,-6 6 0,1-4 0,-3 3-167,1 3 0,1 0 0,-4 0 41,3-1 0,7 1 0,0-2-23,9-4 0,5-3 0,10-5 1,4 2 0,4-6 80,8-6 0,16-8 0,4 4 0</inkml:trace>
  <inkml:trace contextRef="#ctx0" brushRef="#br1">22203 11241 7569,'10'-8'-647,"0"0"664,-16-4 0,-2 6 0,-24 12 9,-6 6 1,0 12 0,-9 5 0,-5 5 15,-5 2 0,-5 2 1,-5 1-37,1 3 1,1 8 0,-7-5-42,1 1 1,7 4 0,5-7-41,3 3 0,11-6 1,5-1-136,8-7 0,8 0 0,12-8 210,6-2 0,20-3 0,6-1 0</inkml:trace>
  <inkml:trace contextRef="#ctx0" brushRef="#br1">22221 11509 7569,'15'-18'-205,"-3"0"1,-12 8 161,-12 4 0,-11 12 0,-7 8 72,-4 8 1,-8 6 0,-1 7 0,-5 1-48,-7 0 1,-1 5 0,-8 3-78,3 2 1,-1-5-1,7 5-25,1-2 1,-1-2-1,13-7 1,6-1 119,10-4 0,-5-4 0,11-9 0</inkml:trace>
  <inkml:trace contextRef="#ctx0" brushRef="#br1">22399 11652 7569,'0'-18'-12,"-4"2"1,-6 4 32,-8 6 1,-11 14 0,-3 10-1,-8 10-71,-7 5 1,-13 5-1,-5 4 44,-5 5 1,5-3 0,-1 0-1,1-3-46,1 1 1,-3 0 0,7-6 1,2-1 1,7 1 0,7 0-1,10 0-154,7-1 1,5-7 0,10-4-219,6-4 422,4-2 0,10 0 0,2-1 0</inkml:trace>
  <inkml:trace contextRef="#ctx0" brushRef="#br1">22435 11830 7569,'-8'-35'75,"-2"15"1,-10 8-1,-4 10 113,-5 8 1,-5 4 0,-2 10 0,-2 1-182,-3 3 0,-1 10 0,-10 0-97,-3 5 0,-11 5 0,1-2-147,-5 5 1,1 1-1,1 2 1,5 1-24,1-1 0,9-2 1,9-1-73,6-5 1,3-4 331,17-2 0,-12-1 0,10 1 0</inkml:trace>
  <inkml:trace contextRef="#ctx0" brushRef="#br1">22238 12241 7569,'0'-18'-115,"-2"-3"-38,-4 3 1,-5 6-1,-13 18 1,-6 8 315,-4 8 1,-9 5-1,-5 9-119,-4 0 1,-7 6 0,-3-1 0,1 1-111,-1 2 0,3-7 0,7 5-54,4-4 1,5-3 0,7 1-25,0 0 0,11-8 0,7-4 0,10-5 144,6-1 0,10 0 0,2 0 0</inkml:trace>
  <inkml:trace contextRef="#ctx0" brushRef="#br1">22381 12420 7569,'0'-28'8,"-2"4"1,-4 12 0,-8 9 270,-7 6 1,-13 15 0,-10 12-306,-1 4 0,-9 8 1,-8 1-1,-1 3-125,-5 4 0,-1-1 0,0 1 0,3-2 0,-1-7 1,7 7-1,4 0-77,7-3 0,7-1 0,12-8 7,7-1 1,5-7 220,6-4 0,4-4 0,8-2 0</inkml:trace>
  <inkml:trace contextRef="#ctx0" brushRef="#br1">22167 12831 7569,'34'-24'88,"-5"0"761,-5 3-860,-12 9 0,-14 8 0,-16 16 0,-9 9-112,-7 5 0,-12 14 1,-7-2 21,-11 5 0,-5-1 0,-1 6 15,5 1 0,-3-5 0,9 0 0,3-3-175,6 1 1,7-6 0,9-6-24,4 1 1,4-5 283,9-2 0,7-4 0,2-2 0</inkml:trace>
  <inkml:trace contextRef="#ctx0" brushRef="#br1">22435 13010 7204,'-28'8'-60,"-8"4"0,-9 5 169,-7 7 1,-9 10-1,-3 6 1,-1-2-98,-1-1 0,7-5 0,-5 10-132,3-5 0,1-1 0,8 0-398,5 0 518,3-1 0,16 9 0,2 2 0</inkml:trace>
  <inkml:trace contextRef="#ctx0" brushRef="#br1">22256 13832 7569,'-45'-24'50,"3"2"1,4 6 164,3 8 0,-1 6 1,2 4-1,4 4-152,6 6-63,-3 12 0,-1 4 0,-8 8 0</inkml:trace>
  <inkml:trace contextRef="#ctx0" brushRef="#br1">21149 11080 7569,'0'-12'-739,"0"0"794,0 8 1,0-2-61,0 12 0,2 6 0,2 12 0,2 5 80,-2 5 0,-2 10 0,-2 6 28,0 7 1,6 9 0,0 11 0,-2 6-20,-2 5 1,-2 13 0,0-49 0,0-1-63,0 1 1,0 0 0,0 49 0,0-49 0,0-1 0,0 48-60,0-1 1,-6 1-1,0-8 10,2-3 1,-4-11-1,2-1 7,2-9 1,2 1-1,2-9 1,0-3-60,0-7 0,0 1 0,0-6-17,0 1 0,2-11 0,4 2 1,4-4-226,0-5 321,5-1 0,3-8 0,10 0 0</inkml:trace>
  <inkml:trace contextRef="#ctx0" brushRef="#br1">3805 14547 7569,'-16'-8'-5,"4"-4"0,6-4 0,6 0 1,6 2-1,8 4 0,10 2 1,9 2 1,7-2 0,10 4 1,-1-6-1,7 2 52,3 5 0,17-5 0,1 0 1,9 0 14,3 0 1,8 0 0,-46 6 0,1 0 0,3-1 0,-1 0-29,3 1 0,0 0 1,3-2-1,1 0 1,-2 1-1,1 0-19,1 1 0,1 0 0,-6 1 0,-1 0 0,-1 1 0,-1 0 0,0 0 0,-1 0-12,1 0 1,-1 0 0,-1 3-1,0 0 1,46 3-45,-6-2 1,1 0 0,-17 0-11,-6 2 0,-1 6 1,-15-4 21,-7 2 0,-8-4 0,-6 4-49,-3-3 53,-7 7 1,-4-10-1,-14 6 23,-8-2 1,-14 4-1,-12-4 1,-5 0-19,-7 0 0,-12 4 1,-11-6 12,-5-2 1,-9 4 0,-4-2 35,-5-2 1,-1 0-1,-2 0 1,-4 2-17,44-4 0,0 0 0,-2 0 0,-1-1 0,-1 1 0,-1 0-71,0 1 0,-1 0 1,-3 1-1,1-2 0,2-1 1,1-2 56,0 1 0,0 0 1,-2 0-1,-1 0 0,1 0 1,-1-2-1,1 1 1,1-2 6,3 1 1,1-2-1,-46-3 1,11 3 18,5-2 0,6 0 0,11 6 22,7 0 0,11-2 1,8-2 101,9-2-219,5 0 1,32 6 0,14 0-54,15 0 1,13-2-1,13-2-36,11-2 1,3-6 0,17 4 0,-42 4-1,1 0-98,3 0 1,1 0 254,1 1 0,1 0 0,0 3 0,-1 0 0,1 0 0,-1 0 0,0 0 0,0 0 0,-2 0 0,1 0 0,-2 0 0</inkml:trace>
  <inkml:trace contextRef="#ctx0" brushRef="#br1">23614 9990 7323,'-8'-10'-766,"6"0"628,-4 4 236,4 4 0,0-6-50,-4 8 0,2 0 0,-8 2 1,-4 4-18,-6 6 0,1 4 0,-11 2-131,-6-1 1,2 7-1,-5 2 1,3 0-71,2 0 0,3 3 1,1-5 169,2-2 0,0-2 0,-5-2 0</inkml:trace>
  <inkml:trace contextRef="#ctx0" brushRef="#br1">23685 9918 7569,'8'0'-93,"-8"0"0,-12 0-153,-10 0 1,-5 0 0,-11 0-1,-4 2 466,-5 4 1,1 4 0,-2 8-171,-1 0 1,-3 0 0,1 0-1,3-1-64,6 1 1,1 0 0,3 0-111,4 0 0,10-2 1,2-2-161,9-2 1,7-8 283,12 1 0,11-3 0,11-2 0</inkml:trace>
  <inkml:trace contextRef="#ctx0" brushRef="#br1">23614 9811 7569,'-30'0'-298,"0"0"0,-2 0 348,-1 0 0,-11 2 0,-4 4 210,-3 6 1,-3 4 0,-1 2 0,-3 1-424,-1 5 0,-9-2 1,3 8-24,-5 2 0,7-1 0,3 1-75,5-2 0,9-6 1,6 2 260,8-7 0,-1 11 0,5-10 0</inkml:trace>
  <inkml:trace contextRef="#ctx0" brushRef="#br1">23453 9793 7569,'18'-28'-554,"-4"4"671,-8 13 0,-16 3 0,-22 10 0,-8 4-118,-7 5 1,-5 5 0,-3 2-72,-5 0 1,2 6 0,-5 0 0,1-2-64,5-3 0,7 1 0,7 0 27,5-2 0,0 4 0,14-12 108,3 0 0,9 6 0,4-6 0</inkml:trace>
  <inkml:trace contextRef="#ctx0" brushRef="#br1">23614 9489 7569,'-10'-10'-77,"-8"4"1,-10 4 128,-6 2 0,-3 2 1,-7 4-1,-7 6-36,-7 4 0,-10 10 0,1 2-66,-8 0 1,-1 5 0,-5-3 0,3 2-37,9-2 1,-1 1 0,11-7-8,1-2 0,13-2 0,9-2-412,10 0 505,6-8 0,10 5 0,2-5 0</inkml:trace>
  <inkml:trace contextRef="#ctx0" brushRef="#br1">23739 9239 7569,'6'-24'0,"-12"2"107,-16 7 0,-12 5 0,-9 10 1,-11 4-88,-10 7 1,-7 9 0,-6 16-118,-7 0 1,-3 0 0,-2-1 0,-1 1-69,1 0 0,2 0 0,5-1 73,11 1 1,9-8-1,15-4-82,5-5 1,12-1 0,6-2 173,5-4 0,9-4 0,2-8 0</inkml:trace>
  <inkml:trace contextRef="#ctx0" brushRef="#br1">23507 9150 7569,'27'-28'20,"-5"4"82,-8 4 0,-16 10 0,-16 4 0,-11 6-146,-11 6 0,-14 6 0,-11 12-58,-5 6 1,-9 4 0,-2 1-36,-1 1 0,1 0 1,5 0-1,-1-1 16,2 1 0,11-6 0,10-2 52,11-3 69,5-1 0,10-6 0,2 0 0</inkml:trace>
  <inkml:trace contextRef="#ctx0" brushRef="#br1">23560 8989 7569,'28'-24'-32,"-6"0"0,-8 2-41,-8 3 0,-20 9 0,-10 4 0,-12 4 197,-11 2 0,-3 8 0,-18 6-154,-5 7 0,2-1 0,-9 6 0,1 0-48,-5 4 0,5-3 0,2 3 25,3 2 0,13-4 0,5 0-212,7-3 0,17-1 265,2-6 0,8-8 0,4-2 0</inkml:trace>
  <inkml:trace contextRef="#ctx0" brushRef="#br1">23685 8774 7569,'6'-27'-268,"-4"5"280,-10 8 0,-12 6 0,-23 12 0,-11 8 108,-9 12 0,-15 7 1,-7 5-221,-8 0 0,43-17 0,0 0 0,-2 0 0,-1 1 3,2 1 0,1 0 0,-2 0 0,1 0 1,3-3-1,0-1 0,-43 19-97,6 0 1,15-2 0,17-4 193,9-7 0,14-3 0,5-2 0</inkml:trace>
  <inkml:trace contextRef="#ctx0" brushRef="#br1">23685 8703 7569,'16'-44'-142,"-4"9"-112,-6 9 0,-20 16 0,-12 8 1,-13 10 404,-15 8 1,-8-2 0,-11 11-94,-4 1 1,-3-4-1,-5 6-163,2-2 0,3 3 0,1-5 0,7 0-77,3 2 0,15-6 0,7 2 182,7-9 0,12 3 0,2-6 0</inkml:trace>
  <inkml:trace contextRef="#ctx0" brushRef="#br1">23632 8506 7569,'-2'-23'0,"-4"1"0,-8 4 189,-8 4 1,-8 10-1,-11-2 1,-7 6-210,-4 6 0,-11 4 0,-7 8-91,-5 0 0,-4 5 0,3 1 0,-1 0-140,1 2 1,5-6 0,5 4-23,7-5 1,11 3 0,8-2-15,9-4 287,5-2 0,16 4 0,2 0 0</inkml:trace>
  <inkml:trace contextRef="#ctx0" brushRef="#br1">23328 8471 7569,'16'-8'0,"-4"-4"44,-6-4 1,-14 6 0,-10 4 0,-12 4 86,-10 2 0,-5 0 0,-11 2-106,-3 4 1,1-2 0,-7 8 0,-3 2-182,-1 2 0,5 0 1,5-3-123,3-1 0,10 0 0,7 4 278,7-4 0,6 4 0,8-6 0</inkml:trace>
  <inkml:trace contextRef="#ctx0" brushRef="#br1">23364 8328 7569,'-16'-18'61,"-4"8"1,-18 4-1,-5 4 26,-11 2 0,-4 8 0,-13 4-157,-8 4 1,-1 4-1,-3 1 1,0 3-80,1-2 1,5-4 0,11-4-41,7-2 0,7-2 1,10 2-1,13-4-411,7-1 600,12-5 0,10 6 0,10-8 0</inkml:trace>
  <inkml:trace contextRef="#ctx0" brushRef="#br1">22846 7970 7569,'-18'0'-108,"6"-6"0,2-2 0,0 0 1,4 0-1,4 3 0,10-1 59,6 0 1,12-2 0,4 4-1,3-4 103,3-2 1,8 4 0,3-4-44,5 2 0,0 0 0,-3 4 0,-1-2-21,1 2 1,-5 2 0,-4 2-66,-9 0 1,1 0-1,-8 0-162,-2 0 214,-10 8 1,-20 0 0,-16 6 11,-8-2 0,-13-2 0,-7 4 1,-7-4 72,-5-2 1,4 3 0,-3-5-2,1-2 1,-3 4 0,5-2-17,3-2 0,9-2 0,7-2 0,5 0 69,6 0-103,4 0 1,18 0 0,10 0-38,14 0 0,12-6 1,14-2-1,5-2 0,5-3 1,3 3 0,3-2-18,2-2 1,-3 4 0,-9 0-5,-7 2 0,1 2 0,-4 4 12,-4-4 46,-11 4 0,-9-4 1,-20 12 23,-16 6 0,-9-2 0,-7 2 0,-2 2-28,-1 2 1,-7-4 0,6-3-36,3-1 1,1 4-1,4-4 28,4 2 0,5 2 0,7 6 0</inkml:trace>
  <inkml:trace contextRef="#ctx0" brushRef="#br1">22953 4432 7569,'-12'6'-130,"0"2"1,-2 2 0,-2 4-1,-2 3 1,1 5 0,-3 2-1,-2 0 1,-2 0 0,0 2 43,-2 1 1,5-3 0,-7 4-1,2-2 40,4-4 0,-4-2 1,3-3-1,1-1-41,2-4 87,10 4 0,-6-6 0,6 8 0</inkml:trace>
  <inkml:trace contextRef="#ctx0" brushRef="#br1">23096 4557 7569,'8'-10'-83,"-8"-4"-59,0 8 1,-16 2-1,-14 10 1,-6 8 4,-5 8 1,-5 0 0,-8 8 103,1 1 0,-1 1 0,1 0-17,-1-2 0,8-1 0,7 5 0,7-4-13,8-6 1,4-4-59,2-2 1,11-3 120,7-3 0,15-4 0,13-8 0</inkml:trace>
  <inkml:trace contextRef="#ctx0" brushRef="#br1">23292 4664 7569,'44'-18'-23,"-8"2"1,-13 3-2,-9 1 1,-8 8 0,-12 0-95,-6 8 0,-19 8 0,-13 11 59,-12 7 1,-7 4 0,-10 2 0,-5 1-24,-5 5 1,1-4 0,1 6 57,2-1 1,3-11 0,11 4-67,5-3 1,13-1 0,7-2 0,8-6-56,8-4 1,12-2 144,6-1 0,20-7 0,6-2 0</inkml:trace>
  <inkml:trace contextRef="#ctx0" brushRef="#br1">23507 4807 7569,'53'-36'0,"-15"9"-318,-8 3 0,-20 6 0,-18 8 1,-20 10 316,-16 10 1,-15 14 0,-9 8 27,-7 7 1,-9 1 0,38-17 0,-1 2 0,-1-1 0,-1 1-31,-1 1 0,1 0 1,-1 0-1,0 0 1,0-2-1,1 1-64,-40 23 1,4-8 0,11 3-3,5 1 1,11-6 0,4 3 0,13-5 68,9-6 0,14 4 0,10-7 0</inkml:trace>
  <inkml:trace contextRef="#ctx0" brushRef="#br1">23274 5165 7569,'54'-36'-583,"-4"2"631,-9 4 0,-7 6 9,-16 13 1,-26 7 0,-16 16-122,-18 11 1,-15 9 0,-9 6-1,-7 4 13,-12 5 0,36-24 0,0 0 0,2 0 0,-1 2-21,1-1 1,1 1 0,1 1 0,1 0 0,-42 27-13,3 1 1,15 0-1,3-1 1,9-1 83,9-4 0,3-5 0,16-7 0,2 0 0</inkml:trace>
  <inkml:trace contextRef="#ctx0" brushRef="#br1">23328 5611 7569,'54'-43'-69,"-11"13"0,-7 0 0,-12 8 105,-10 4 0,-8 8 0,-16 6 1,-14 10-116,-16 12 0,-17 8 0,-9 12 33,-3 4 1,26-17-1,-2 1 1,-1 4-1,-1 0 1,-3 0-1,-1 1-19,-3 3 1,1 0 0,3-5 0,0-1 0,-2 6 0,1 0 6,5-2 0,1-1 0,-30 23 1,5 2-47,14-7 0,11-3 0,11 2 104,4-7 0,12 5 0,11 0 0</inkml:trace>
  <inkml:trace contextRef="#ctx0" brushRef="#br1">23346 6058 7569,'38'-28'-262,"-7"3"352,-19 7 1,-28 10-1,-21 10 1,-15 14-178,-8 11 1,-15 7 0,-4 2 46,-13 0 0,43-16 0,-1 1 0,-2 1 0,-1 0 0,2 0 0,1 0-43,2-1 1,0 1 0,-41 26 0,6-6-58,5-3 0,13-1 0,7-2-101,9 0 241,13-1 0,10 1 0,8 0 0</inkml:trace>
  <inkml:trace contextRef="#ctx0" brushRef="#br1">23132 6362 7569,'71'-44'61,"-17"8"0,-13 1-443,-13 9 1,-12 8-1,-10 6 320,-12 6 1,-24 14 0,-12 10 0,-11 10 141,-13 6 0,-1 1 0,-18 3-73,-7 4 0,46-21 0,-1 1 0,-2 3 0,1 0-75,-42 23 1,9-3 0,2 5-1,9-4-135,7-3 0,11-1 203,10-6 0,13 0 0,3-1 0</inkml:trace>
  <inkml:trace contextRef="#ctx0" brushRef="#br1">23114 6666 7569,'63'-42'0,"-7"0"59,-13 3 184,-9 17-340,-16-2 0,-18 24 0,-12 0 0,-16 12-65,-11 10 0,-15 5 0,-13 9 93,-9 0 0,-1 6 0,-11-1-8,-3-1 1,0-2 0,9-2-1,11-1-71,9 1 1,9 0 0,5 0 147,7-1 0,11 1 0,4 0 0</inkml:trace>
  <inkml:trace contextRef="#ctx0" brushRef="#br1">22899 6934 7569,'74'-36'0,"-9"2"-380,-7 4 1,-19 11 0,-5 9 408,-6 2 0,-8 2-21,-14 6 0,-12 14 1,-24 6-1,-12 5-11,-7 7 1,-13 2 0,-3 4-19,-5 3 0,-5-3 1,1 4-1,7-5-37,3-1 0,11 0 1,9 0-44,7-1 0,-1-5 0,16-2 101,6-2 0,-2-2 0,8-6 0</inkml:trace>
  <inkml:trace contextRef="#ctx0" brushRef="#br1">23149 7130 7569,'74'-35'0,"-7"1"0,-21 4-204,-10 6 0,-11 10 125,-13 2 0,-16 16 0,-19 4 0,-17 12 67,-10 10 0,-13 4 0,-7 3 3,-5 5 1,-8-4 0,3 6-24,-1-1 0,7-5 0,1 4 1,9-5-46,9-1 1,5-6 76,14 0 0,1-1 0,-1 7 0</inkml:trace>
  <inkml:trace contextRef="#ctx0" brushRef="#br1">23524 7345 7569,'0'-34'0,"0"4"0,-3 8 43,-9 9 0,-2 5 0,-16 8 44,-2 0 0,-9 8 0,-7 5 1,-4 7-298,-1 4 0,-3 8 0,-1-2-48,-3 3 1,0-3 0,9 0-276,3 2 533,13-6 0,1 7 0,6-5 0</inkml:trace>
  <inkml:trace contextRef="#ctx0" brushRef="#br1">23310 7595 7569,'36'0'0,"-8"-6"0,-5-2-14,-3-2 0,-10 4 1,-6-4-25,-8 2 1,-8 4 0,-11 10-1,-9 8-108,-8 8 1,-8 8 145,-11 12 0,-5 3 0,-7 9 0</inkml:trace>
  <inkml:trace contextRef="#ctx0" brushRef="#br1">18773 12170 7039,'-8'77'-236,"0"1"0,2-1 0,0 1 236,3 0 0,0 0 0,-1 2 0,-2-1 0,2 2 0,-1-1 0</inkml:trace>
  <inkml:trace contextRef="#ctx0" brushRef="#br1">24650 10436 6689,'0'-12'86,"2"3"0,4-1 0,6 2 0,4-2 0,1 2 0,1 0-54,0 4 1,2-4 0,2 2-1,2 0-64,-3-2 1,5 6 0,-2-4-3,-2 4 0,4-4 1,-3 0-1,-1 0-28,-2-2 1,-2 6 0,2-4 19,4 4 1,-10 0 0,3-2 0,-1-1-39,0 1 1,2 2 0,0 2 4,0 0 1,-6 0-1,0 0-44,2 0 0,-5 0 0,1 2 119,-2 4 0,6 3 0,-4 9 0</inkml:trace>
  <inkml:trace contextRef="#ctx0" brushRef="#br1">24775 10258 7569,'-18'10'-99,"0"6"1,0-7 0,0 1-1,3-2 1,1-2 0,2 0-1,0 0 1,0 0 0,0 0 48,-2-2 1,-2 4-1,-2 0 59,0 2 1,7-4 0,-1 4 27,-2-2 0,4 0 19,-2-2-45,8-4 1,-2 6-1,12-8-11,6 0 0,4 0 0,2 0 0,1 0-8,5 0 1,-2 0-1,6 0-9,-2 0 1,3 0 0,-3 0-86,2 0 0,-6 2 1,2 1-81,-4 3 0,-3 2 182,1-2 0,0-4 0,0 6 0</inkml:trace>
  <inkml:trace contextRef="#ctx0" brushRef="#br1">24060 4432 7569,'-12'6'-162,"1"2"1,-5 0 0,-4 2 0,-6 0 0,-2 3 0,-2 3 0,1 2 0,-1 0 113,-2 0 1,0 0-1,1 0 1,3 0 43,2-1 1,-2 1 0,8 0-1,5 0 16,-1 0-12,8 0 0,0 0 0,8 0 0</inkml:trace>
  <inkml:trace contextRef="#ctx0" brushRef="#br1">24471 4450 7569,'-18'-8'-37,"0"6"1,1-4 0,-3 4 0,-2 2-374,-2 0 1,-10 10 0,1 6 340,-7 6 0,-10 7 0,5-3 0,-3 0 32,0 0 0,9-2 1,-3-5-1,6 1 35,7-2 1,-1 4 0,10-12 1,4 0 0,10 6 0,-2-6 0,8 8 0</inkml:trace>
  <inkml:trace contextRef="#ctx0" brushRef="#br1">24525 4521 7569,'-16'12'-507,"-8"0"0,-10 2 445,-7 2 0,-5 8 0,-10 1 1,-3 3 80,-7 4 0,3 2 1,-1 2-1,1-3-39,-1-3 1,9 2-1,1-8-46,11-2 0,7-3 0,6-1 66,6 0 0,4 0 0,3 0 0</inkml:trace>
  <inkml:trace contextRef="#ctx0" brushRef="#br1">24543 4700 7569,'10'-8'-7,"-6"6"1,-18-4-32,-16 4 1,-12 10-1,-11 6 1,-5 8-108,-7 8 1,-1 3 0,-11 3 43,3 0 0,-1 0 0,-1-1 1,5 1-28,1 0 1,7-6 0,13-1 44,3 3 0,15-6 0,2-2-52,8-4 135,12-3 0,2-7 0,8-2 0</inkml:trace>
  <inkml:trace contextRef="#ctx0" brushRef="#br1">24578 4879 7569,'32'-18'-87,"-6"2"-40,-8 4 1,-16 6 20,-8 12 1,-12 6 0,-20 10 69,-3 2 1,-7 7 0,-12-1 0,-3 4 26,-1 2 1,-11 1-1,5 1-27,3-2 1,3 4 0,11-11-36,-1 5 0,9-6 1,5-4-1,8-4-115,8-3 1,12 1 185,7 0 0,10 0 0,5 0 0</inkml:trace>
  <inkml:trace contextRef="#ctx0" brushRef="#br1">24686 5165 7569,'27'-18'-238,"-3"6"1,-10 2 127,-2 2 1,-18 2-1,-8 10 1,-20 8 92,-17 12 0,-11 9 1,-13 9-17,-9 6 0,5 3 0,33-24 0,-1 0 0,1 0 0,0 0-42,-39 26 0,4 1 0,11-3 17,5-3 0,11-4 0,13-8 13,3-1 0,12-1 1,8-4-1,10-6 45,6-4 0,18-3 0,12-7 0,18-2 0</inkml:trace>
  <inkml:trace contextRef="#ctx0" brushRef="#br1">24560 5683 7569,'46'-28'-314,"-10"8"1,-12 10 68,-4 2 0,-15 2 1,-12 8 393,-21 4 1,-18 12 0,-19 12-135,-13 4 1,-11 7 0,42-19-1,1 0 1,-44 22-24,3-1 1,41-19 0,1 0-1,-37 20-47,1 1 1,9-5 0,15 2-56,7-4 1,7-3 0,11-1 0,6-4 109,8-6 0,20-4 0,0-3 0</inkml:trace>
  <inkml:trace contextRef="#ctx0" brushRef="#br1">24114 6165 7569,'89'-27'-318,"-7"-5"0,-5 6 185,-4-2 1,-11 6-1,-8 0 1,-13 9 705,-9 7-598,-14 4 0,-20 12 0,-18 5 0,-16 11-6,-15 8 0,-19 0 0,-13 11-48,-4-1 0,-1 6 0,5-3 34,5 5 1,7-6 0,6-3 0,5-1-291,4 0 335,11-1 0,9-5 0,10 0 0</inkml:trace>
  <inkml:trace contextRef="#ctx0" brushRef="#br1">24525 6416 7569,'81'-36'-197,"-9"6"1,-15 2 0,-9 4 45,-13 8 1,-7 7 39,-10 9 1,-18 2 0,-14 5 182,-18 11 0,-19 8 1,-17 12-1,-9 4-53,-12 5 0,42-21 1,-2 0-1,-2 0 1,-1 0-18,1-3 1,1 1 0,3 2 0,1 0 0,-2-3-1,0-1 4,2 1 0,1 0 1,-34 27-1,7-7 1,13 1-111,9 0 0,14-2 1,15-9-20,7-3 1,10 0-1,18-10 123,15-4 0,21-10 0,14 1 0</inkml:trace>
  <inkml:trace contextRef="#ctx0" brushRef="#br1">24757 6880 7569,'50'-22'0,"-7"6"-290,-7 7 1,-26-3 294,-16 6 0,-22 14 1,-31 11 41,-7 7 0,-11 4 1,-11 8-60,39-17 1,-1-1 0,3-1 0,-1 0 0,-5 2 0,1 0-1,2-2 1,0 0-18,-43 16 0,10 1 0,7 0 26,9 0 0,13-7 0,15-1-71,7-2 0,14-2 0,14-8 0,10-4-134,12-6 1,24-4-1,17-4 113,9-4 1,21-10 0,8-10 97,-46 12 1,1 0 0,3 0-1,0-2 1,-6-1 0,-1-1-1,0 0 1,1 2 16,0 1 1,-1 0 0,32-11 0,-15 8 99,-7 0 0,-21 9 1,-9 1-42,-12 0 1,-8 8 0,-14 0-1,-12 10-12,-18 5 1,-13 11 0,-11 4-53,-5 4 0,-13 8 0,-5-1-24,-4-1 0,5 0 0,5-1 0,5 3-350,7-2 359,3 5 0,17-7 0,1 6 0</inkml:trace>
  <inkml:trace contextRef="#ctx0" brushRef="#br1">24811 7792 7569,'-46'-16'-310,"2"4"0,3 6 310,-1 4 0,0 2 0,6 0 0</inkml:trace>
  <inkml:trace contextRef="#ctx0" brushRef="#br1">24686 4486 7182,'2'9'-412,"3"-3"1,7-4 529,4-2 0,2 0 0,0 2-93,0 4 0,0-4-19,0 4 1,-1 2 0,1 0 0,2 0-15,4 0 1,-4 6 0,4-4-4,-5 0 0,-7 6 0,0-4 11,2 3 0,2 3 1,0 2-1,-2 2 23,-2 2 1,-6 6 0,6-7-3,1-1 0,-3 4 0,0 0 2,-2 2 1,6-6 0,-4 3 0,2-1 11,0 0 0,-2 2 1,4-4-10,-2 2 0,-2-1 0,3-3 2,-1 4 0,-8-4 0,4 6 0,-2-2 5,0-1 0,0 7 0,-6-4-1,0 2 1,0-4 0,0 3-7,0-1 0,0 6 0,0-4 0,0 2 8,0-1 0,0 1 0,0 8-7,0 4 1,0-3 0,0 7-29,0-2 0,-2 3 0,-2-3 0,-2 0-4,2-1 0,-4 1 0,0-4 25,-2 1 1,4 1 0,-3-6 19,1 0 0,-4 1 1,4 1-1,-2 0 38,-4-4 0,6-3 1,0 5-21,0 0 1,4 0-1,-6-1-19,2 1 1,2 0 0,6 1 0,0 3-50,0 2 0,0 6 0,0-5 5,0 3 1,0 2 0,0 3-3,0-3 0,-2 3 1,-2-3-1,-2 4 50,2 1 1,-3-1 0,-1-2 9,-2-3 1,4-1 0,-4 4-21,2-3 1,0-7-1,4 2 1,-2-3-1,2 3 0,2-4 0,2 3-43,0-3 0,0-2 0,0 0 5,0-1 1,0 7 0,0 2-1,0-1 13,0 1 0,0 0 0,0-4 26,0 1 0,-2 1 0,-2-6-4,-2-1 1,-2 1-1,4 0 1,-2 0 4,2-1 0,2 7 0,2 2 6,0 1 1,6-3 0,0 4 0,0 0-102,2-1 0,-6-5 0,4 4-24,-4-1 1,4-5-1,2 4 72,2-5 1,-6 5 0,2 0 0,-4-1-7,-2 3 1,0-4 0,0 6 41,0-3 0,-2 1 1,-2-4-1,-4 1 17,-2-1 1,6 4-1,-2-1-17,4 3 0,2-4 0,0 5-20,0 3 0,0-4 0,0 1 0,0 1 6,0-2 1,0 3 0,0-5 14,0 2 1,6-5 0,0 7-11,-2 2 1,0-5 0,0 3-1,4 2 21,2 1 0,-6 3 1,4-2 0,0-5 1,-6 3-1,3-8-39,-3-3 1,-2 5-1,0-2 1,0-3 81,0-1 1,2 4 0,2 1-11,2 3 1,0 0 0,-6 3-52,0-1 0,0 0 1,0 5-1,0-1-57,0-4 0,0 3 0,0-3-9,0 4 0,0-5 0,0-1-13,0-2 0,6 3 1,2-5-1,0 0 31,0 1 0,6-5 0,-4 4-5,0-5 0,6 5 1,-6 2-1,0-1-46,-4 1 0,1 6 0,-1-3 18,-2 5 1,-2-4 0,0-1 6,4 3 1,-4 2 0,4-1-1,-4-1 73,-2-2 1,0-3-1,0 5 99,0-2 0,0-7 0,2 5-34,4-2 1,-4 3 0,4-3-1,-2 0-46,2-1 1,-4 5 0,6-4-46,0 1 1,-6-5-1,4 4 18,-4-1 0,-2-5 0,0 4 1,0-4-32,0-3 0,0 7 1,0 0 70,0-3 1,0-3-1,0-4-1,0-2 1,0-1 0,0 7 0,0 2-28,0 4 0,0-11 0,0 5-27,0-2 1,6-2-1,0-3-27,-2-5 0,-2 2 0,-2-2 0,0-2 9,0-2 1,-6 3 0,-2 1 28,-2-2 1,-2 4-1,-6 0 102,0 2 1,2-7 0,0 5 0,1-2 60,-5 0 0,-2 6 0,4-7-119,0-1 1,-2 0 0,-1 0 0,-3 2-93,2-2 0,2-2 0,2-3-14,0 1 0,6-6 0,0-2-180,-1-2 1,3 4 0,-2-6-100,-2-2 1,-2-2 0,-2-4 24,0-4 1,2 2 0,3-6-137,1 2 1,6-6 0,-4 2-378,2-4 823,2 6 0,6-13 0,0 3 0</inkml:trace>
  <inkml:trace contextRef="#ctx0" brushRef="#br1">25025 13957 7569,'6'-12'-94,"0"0"0,-2 2 163,-2 6 0,-4 6 1,-6 16-1,-8 2 185,-6 4 1,-8 2-1,5 5-68,-3-1 1,4 0-1,-4 4 1,2-3-35,5-1 0,1-6 0,2 4-72,0-2 1,6-3-1,2-5-94,2 0 0,4-2 0,10-2-63,6-2 1,12-8 0,8 2-108,7-4 0,1-2 0,6 0-25,-3 0 0,7 2 1,-4 4-1,-1 6-211,-3 4 0,-4 9 0,-3 7 420,1 8 0,-8-2 0,-2 5 0</inkml:trace>
  <inkml:trace contextRef="#ctx0" brushRef="#br1">23846 11830 7569,'-18'0'-638,"4"0"767,8 0 0,20 0 1,18 0-75,0 0 1,-5 0 0,7 0 6,4 0 0,10 0 0,-1 0 0,7-2-22,5-4 1,-1 4-1,5-4 1,1 2-33,-1-2 1,-5 5-1,1-5-62,-3 4 0,-10 2 0,-5 0-10,-3 0 1,-2 2 0,-2 2-1,-5 1-63,-5-1 1,-4 4 22,-2-2 77,-8 0-25,-2-6 0,-10 0 0,-2-2 0,-4-2-112,-2-2 164,-2 0 0,-14 6 0,-2 0 0</inkml:trace>
  <inkml:trace contextRef="#ctx0" brushRef="#br1">23917 11866 7569,'0'-18'-93,"-2"6"1,-2 0-1,-1-2 1,-1 1 0,0-1 980,0 2-754,0 8 0,8-10-84,4 8 0,4 0 0,9 6 0,5 0-7,6 0 0,4 0 0,3-2 1,5-2-31,6-2 0,3-2 1,3 4 5,0-2 1,1-6 0,3 6-99,1 2 1,1 2-1,-9 0 1,-1-2-69,-2-2 0,-11 0 0,1 6-27,-6 0 0,-4 0-260,1 0 358,-3 0 0,-18 0 0,-8 0 0,-12 0 81,-10 0 1,-5 6 0,-11 0 44,-4-2 1,-3 4 0,-11-2-26,-4-2 1,3 0 0,-7 0 0,1 2-9,-1-2 1,7-2 0,-3-2-2,5 0 1,7 0 0,2 0 14,3 0 1,7 0 0,8 0 190,2 0-171,3 0 1,15 0-47,8 0 0,14 0 0,13-2 0,5-2-17,6-2 1,9 0 0,1 6 1,4 0 1,3 0-1,5 0-18,5 0 0,-3 0 1,-3 0-1,-5 0-32,-6 0 0,-1 0 0,-9 0-49,-4 0 0,-11 6 0,1 0-41,-4-2 1,-10 0 135,-4 2 0,-14 2 0,-12 4 4,-14-6 1,-9 2 0,-13-2 48,-3-2 0,-11 4 0,-9-2 1,-3-2 50,-3-2 1,6-2-1,3 0 98,9 0 1,5 0 0,9 0-22,-1 0 0,14 0 0,7 0-86,5 0 1,16 0-152,18 0 0,14-2 1,23-4-25,11-6 1,10-4-1,13 0 1,6 2-13,5 2 0,5 8 1,0-4-446,0 0 232,-13 6 0,7-6 0,-15 8 0</inkml:trace>
  <inkml:trace contextRef="#ctx0" brushRef="#br1">23882 12080 7569,'-16'-1'8,"2"-3"1,4-4 0,2-2 0,6-2-1,6 0-37,8 0 0,10 6 0,4-4 0,1 0-38,5 0 0,2 4 0,2-4 0,1 0-64,5 0 0,-2 4 0,5-3 0,1 1 131,0 4 0,1-14 0,7-2 0</inkml:trace>
  <inkml:trace contextRef="#ctx0" brushRef="#br1">24275 11955 7569,'-60'22'-84,"1"-4"1,3-2-207,6 0 1,1 2 0,9 0 356,6-1 0,7-5 0,9-2-73,0-2 1,6 4 0,2-4-38,2 2 1,12-8 100,14-2 1,8-2 0,11-12 0,5-4-2,6-4 0,5-3 1,5 3-40,1-2 0,7-6 0,-7 6-13,-1 3 0,-4 1 1,-7 2-1,-7 2-70,-8 4 0,-7 4 1,-7 8-549,0 0 183,-8 0 430,-10 8 0,-18 2 0,-10 8 0</inkml:trace>
  <inkml:trace contextRef="#ctx0" brushRef="#br1">24007 12223 7569,'-18'0'-509,"6"6"425,0 0 0,16 0 0,2-8 0,12-2 259,12-2 1,5-7 0,17 1-299,2-4 0,1-2 0,13 0 0,-3 0-67,3 0 1,-1 2 0,-3 2 189,-11 3 0,-7-1 0,-10-6 0</inkml:trace>
  <inkml:trace contextRef="#ctx0" brushRef="#br1">24328 12206 7569,'-69'21'-66,"3"-3"1,7-4-137,3-4 0,13 4 1,5-6 558,6 2 0,18-4-524,2 6 0,10-8 0,10 2 92,10-4 0,8-10 1,12-4 83,3-4 0,7-2 0,9 0-12,3 0 1,6 0 0,-5 1 0,1-1-47,-1 0 1,-1 0 0,-9 2 4,-3 4 1,-4-2 0,-11 8-314,-3 2 357,-4 2 0,-40 10 0,-8 2 0</inkml:trace>
  <inkml:trace contextRef="#ctx0" brushRef="#br1">23917 12509 7569,'-35'18'-26,"1"-8"1,6-2-1,8-2-89,6 0 0,12 0 0,2-6 70,10 0 1,16-8 0,8-4 22,6-4 1,11-4 0,3-1-1,9-5-1,7-2 0,9 0 0,3-4 27,-1 3 0,4-1 0,-9-4 0,-5 4-69,-3 6 1,-21 5 0,-5 3-160,-14 4 110,-8 4 0,-20 12 0,-14 6 40,-18 8 1,-8 5 0,-11 1-1,-7 6 74,-3 4 0,-7-4 0,-7-3 2,-3-1 0,7 4 0,7-6 5,3-2 0,3-2 1,11-3-1,5 1 313,4 0 1,10-6 186,5 0-429,11-8 1,14 4 0,17-10 0,15-4 2,12-6 0,7-6 0,7-4-86,5-2 0,-1-1 0,0 3-52,-3-2 1,-1 2-1,-9 8 1,-5 4-152,-10 2 1,-9 2-1,-9 6 208,0 0 0,-8 8 0,-2 2 0</inkml:trace>
  <inkml:trace contextRef="#ctx0" brushRef="#br1">23882 12760 7569,'-8'0'-59,"8"0"0,12-2-105,10-4 0,7-4 0,11-8 0,6-2 270,5-4 1,1 2 0,13-5-115,3 1 1,-5 2-1,1 4 1,-3 0-199,-3 2 0,-10-2 1,-9 14 205,-7 2 0,2-5 0,-6-1 0</inkml:trace>
  <inkml:trace contextRef="#ctx0" brushRef="#br1">24078 12795 7569,'-47'12'-4,"1"-2"1,4 0 123,9 0 1,5-6 0,12 4-5,4 0 1,6-6-261,12 4 0,12-4 0,14-4 1,9-2-32,13-2 1,3-10-1,13 0 70,3-6 1,3-2 0,-5 7-40,1-1 0,-3 0 0,-5 0 0,-11 0 144,-9 0 0,-6 0 0,-3 0 0</inkml:trace>
  <inkml:trace contextRef="#ctx0" brushRef="#br1">24453 12760 7569,'-71'25'-635,"-3"5"421,-3 4 1,10-4 0,-3-2 0,9-1 193,9 1 0,6 0 0,11 2 12,-1-6 1,8-5-1,6-1 2,8 0 0,8-8 0,12-4 27,6-4 1,12-2 0,8-2 21,8-4 0,5-4 0,11-10 0,3-2-16,7-1 0,9-3 0,3 4-36,-3-2 0,-4 0 1,-3 6 8,-3 1 0,-15-1 0,2 0 0</inkml:trace>
  <inkml:trace contextRef="#ctx0" brushRef="#br1">24114 13153 7569,'-54'18'-268,"3"-3"1,3-1 0,8-2 267,9 2 0,7 2 0,12 2 0,6-8 0,14-4 0,10-4 0,8-2 0,9 0 0,9-16 0,2-4 0</inkml:trace>
  <inkml:trace contextRef="#ctx0" brushRef="#br1">24739 12974 7569,'-26'18'-187,"-3"0"0,-13 2 1,-6 1-822,-3 3 1008,-11 8 0,-9-4 0,-11 8 0</inkml:trace>
  <inkml:trace contextRef="#ctx0" brushRef="#br1">23900 13421 7569,'0'18'-1473,"15"-8"1359,9-4 1,10-12 0,6-6 129,1-4 0,11-2 0,0-2-7,5-4 1,5 4-1,-5-5 1,3 1-2,-3 0 1,-9 0 0,-6 8-1,-5 4 1,-9-2-17,-4 8 1,-14 0 0,-12 8-21,-14 4 1,-12 4 0,-15 10 14,-11 4 1,-4-2 0,-11 8 10,-4 1 0,-1-3 1,7 0-1,5-2 2,7-4 0,-3-2 0,12-3 72,1 1 0,9-2 1,12-2-28,4-2 0,4-6-33,4 6 1,20-8 0,16 0-10,8-8 1,12 0-1,3-8-31,5-2 1,3-2-1,5-2 1,5-2-22,5-3 0,-7 3 0,-3-2 49,-4 8 0,-3-2 0,1 6 0</inkml:trace>
  <inkml:trace contextRef="#ctx0" brushRef="#br1">24060 13599 7569,'-47'18'0,"1"-2"-332,2-4 232,11 4 1,7-12-46,8 8 0,8-6 102,4 6 1,14-8 0,8 2-1,10-6-20,7-6 0,5-4 0,14-8 29,1 0 0,-1 6 0,13 0 0,1-2-57,-3-2 1,1-1-1,-8 1 57,-3 4 0,3-4 1,-17 6-21,-5 0 1,-6 2 53,-10 8 0,-10 0 0,-10 2 0,-14 4 0,-12 0 0,-14 10 0,-5 4 0,-13 4 0,-3-3 5,-1 3 1,-5 2 0,5-4-1,1 2 88,3-2 0,7-3 1,5-1 132,6 0 0,13 0-152,5 0 0,16-2-29,14-4 1,12-4 0,19-8-70,5 0 0,6-2 0,11-4-65,7-6 0,5-4 0,3-2 0,-1 0-60,-4 0 0,-3 0 0,-1 3 149,-5 3 0,-4-12 0,-3 4 0</inkml:trace>
  <inkml:trace contextRef="#ctx0" brushRef="#br1">24578 13796 7569,'-43'8'0,"5"-4"0,-2 6 0,7 0 0,3 0 0,16 2 0,2 6 0,10-9 0,8-3 0,6-4 0,20-2 0,5 0 0</inkml:trace>
  <inkml:trace contextRef="#ctx0" brushRef="#br1">25168 13814 7569,'18'-8'0,"0"-2"0</inkml:trace>
  <inkml:trace contextRef="#ctx0" brushRef="#br1">21417 2591 7569,'18'-6'-105,"-1"-2"1,1 0-1,0-2 1,2 1-1,2-3 1,4 0-1,-1 2 1,3 0-1,-2 2 45,0 0 0,0 2 0,-3 6 0,5 0 90,0 0 0,12 0 0,-3 0-22,7 0 0,-2 0 0,7 2 1,5 2-12,4 2 0,1 6 0,-5-4-19,-1 2 0,1 2 0,-3 5 0,-3 3 12,-6 4 0,-5-2 0,-3 8 0,-4 2 1,0-5 0,-10 3 7,-5 2 1,-7 2-1,2 1 1,-2 1 1,-2 2-1,-6 2 1,-2 1 0,-4-1 0,-4-2 0,-7-3 1,-1 1 1,0 0-1,-2-2 2,-4-5 1,4 3 0,-6-8 0,1-2 11,-5-2 0,2-2 1,-2-2 8,-1-5 1,-9 3 0,-4-6-2,-1 2 0,-3-6 0,-6 4 0,3-2-18,3 0 1,-7 0-1,5-6-1,0 0 0,1 6 1,-5 0-36,1-2 1,-1-2 0,2-2 0,3 0-6,1 0 1,6 0-1,-5 0 33,-3 0 1,5-2 0,-1-2-2,2-2 1,-3-6 0,3 4 11,-2-2 1,7 0 0,-3-4 0,4 2 7,2-1 0,3-9 0,1-2 9,2 2 1,8 0 0,-1 0 21,3-1 0,8-3 1,2 2-26,2-6 1,2-2-1,8 1 1,4 1-25,6-2 0,12-4 0,5-3 0,5-3 0,8 0 1,1 6 4,3 1 1,4-1 0,7 0-1,5 2-2,1 5 1,-5-3 0,3 8-22,1 2 0,-6 4 1,3 4-35,-3 3 0,-5 5 0,-1-4 0,-3 2-316,3 4 370,2 2 0,-7 2 0,-1 0 0</inkml:trace>
  <inkml:trace contextRef="#ctx0" brushRef="#br1">21220 4486 6382,'-12'-10'-112,"0"2"1,-1 2 220,-3 0-60,-2 0-40,8 6 15,2 0 0,22 0-15,4 0 0,9 0 0,-1 0 1,2 0-5,4 0 1,8 0 0,1 0 1,-1 0 1,6 0-1,-1 0-8,1 0 0,3 0 0,-3 0 1,2 0-4,1 0 0,5-6 1,-10 0 0,1 2 0,1-4 0,4 2-1,-3 2 0,-7-4 0,2 2 1,-5 2 1,-3-4 0,-2 2-10,-3 2 1,-7 2-35,2 2-63,-12 0 0,-6 2 40,-12 4 0,-4-2 69,-8 8 0,0 0 0,1 6 0</inkml:trace>
  <inkml:trace contextRef="#ctx0" brushRef="#br1">21131 4503 6143,'6'12'13,"0"0"0,-2 2 0,-2 2 0,-2 2 0,0 2 0,0 2 0,0 3 0,0 3 0,0 4 24,0 2 1,0 3-1,0 5-35,0 6 0,0 3 0,0 5 0,0 2-8,0 1 1,0 7-1,0-5 1,0 3 11,0 3 1,6 3 0,2 1 0,2 1 1,-6-7-1,4 1 1,-3 1-3,1 3 1,0-5-1,-6-1 5,0-3 1,0-1-1,0-6 21,0-1 0,0-1 0,-2-3 0,-2-3 32,-2-2 1,1 3 0,3-3-25,-4 2 1,4 0 0,-4 3 4,4-1 1,2-1-1,0 7 1,0 0-11,0-1 1,2 7 0,2 1-37,2 3 1,5-12 0,-5 1-7,-2-1 1,-2-3 0,-2-1 0,0-6 13,0-4 1,0-9 0,-2-1 52,-4-2 1,2 4-1,-7-6 0,-3-3 0,-2-1 0,0-2 0,2 2 4,2 4 0,8-4 0,-4 3-75,0-3 1,6-2-2,-4 0 0,4-6 1,2 0-214,0 2 128,8-6 0,0 2 0,6-6-77,-2 2 0,-6 0-273,6-6 49,0 0 399,-2 0 0,-2 7 0,-8 3 0</inkml:trace>
  <inkml:trace contextRef="#ctx0" brushRef="#br1">21113 7792 7569,'18'0'-52,"8"-2"0,2-2 1,1-4-1,3 0 1,6-2-1,7 2 0,5-2 1,0 2-1,-3-2 1,3 0-1,3-2 82,7 2 1,-4-4-1,5 8 0,1 2 1,-7-3-1,7 1 1,-5 2-62,-3 2 1,1 2 0,-13 0-7,-2 0 0,2 0 0,-5 0 0,-3 0 1,-10 0-1,0 0-59,-5 0 1,-7 0-90,0 0-56,-8 0 241,4-8 0,0-2 0,2-8 0</inkml:trace>
  <inkml:trace contextRef="#ctx0" brushRef="#br1">22417 4325 7569,'0'-12'-657,"0"4"598,0 6 0,0 6 0,0 16 113,0 3 0,0 5 0,0 8 0,0 0 15,0 0 1,-6 1 0,0 5-24,2 6 1,0 5 0,0 7 0,-2 5 15,2 5 1,0 15 0,0 5-32,-2 1 0,0 0 0,6 1 0,0 3-19,0 6 1,0-48 0,0-1 0,0 2 0,0 0-57,1-1 1,-2 1-1,1-1 1,-2 1-1,1 0 1,-2-1 33,1 1 0,-1-1 0,-2 1 0,2 0 0,0-2 0,2 1 0,-2-2 0,0-1-28,-1 46 1,2-7-1,2-6 10,0-5 0,0-13 0,0-5 15,0-5 0,6-9 0,0-4 0,-2-5-12,-2-1 0,-2-6 1,0-2-47,0-2 1,0-3 0,2-7-36,4-4 1,-5-2-328,5-4 433,-4-12 0</inkml:trace>
  <inkml:trace contextRef="#ctx0" brushRef="#br1">21185 4503 7569,'-8'0'-1381,"8"0"1328,8 0 0,9 0 58,1 0 1,-2-2 0,-2-2-1,-2-2 91,2 2 1,-4-3-34,2 1 0,0-2 1,5 4-34,1-2 1,-6 0-34,0 6 1,0 0-50,6 0 13,-8 0 55,-2 0-6,-8 0 0,-2 0-7,-4 0 1,2 0-1,-8 0 1,0 0-7,-6 0 0,6 0 10,0 0 7,8 0 0,-2 0 0,12 0-20,6 0 0,4 0 1,2 0-39,0 0 0,6 0 0,1 0 0,3 0-2,4 0 1,0 2-1,0 2 25,-3 2 0,-5 0 1,6-6-2,2 0 1,-5 6-1,3 0 1,0 0 2,-2 1 0,4-5 1,-9 6-1,-1 0 0,-4-4 0,-4 6-12,-2-2 57,-8-2 0,2-6 0,-12 0 0,-8 0 46,-8 0 1,-6 0-1,-7 0-28,-1 0 1,0-6-1,-2 0 17,-3 2 1,1-4-1,-6 2 1,3 2-42,3 2 0,2-4 0,5 0-37,3 2 1,-2 3-1,8 1 6,2 0 0,3 0 11,1 0 1,10 0-4,8 0 1,14 0 0,11 0 4,3 0 1,4 0 0,8 0-5,1 0 1,9 0-1,-2 0 1,1 0-7,-1 0 1,3 0 0,-5 0-13,0 0 0,-3 0 0,-9 0 0,-4 0-1,-6 0 0,-4 0 23,-3 0-3,-7 0 1,-10 0 0,-12 0-46,-3 0 1,-11 0-1,-4 0 1,-4 0 45,-1 0 0,-9 0 0,-2 0 0</inkml:trace>
  <inkml:trace contextRef="#ctx0" brushRef="#br1">17612 7756 7569,'20'0'-89,"4"0"0,4 0 0,3 0 1,3-2-1,6-2 0,3-2 1,7 2-1,4 2 0,3 0-41,3-4 1,7 4-1,-1-4 158,3 4 0,3 0 0,-1-2 0,0-2-9,1 2 1,-3 0 0,-1 0-31,-3-2 1,-1 0 0,3 6 0,-3 0 15,-3 0 0,5-6 1,-5 0-48,3 2 1,-9 2-1,1 2-3,-6 0 1,-11 0 0,5 0 0,-4 0 26,-5 0 0,-1 0 26,-10 0 0,-4 0 60,4 0-73,-4 0 1,-13 0-4,-7 0 1,-7 0 0,-13 0-10,-4 0 0,-4 0 0,-8 0-8,1 0 1,-1 0 0,-2 0-1,-2 0 17,-1 0 0,-9 0 0,3 0-57,-5 0 1,0 0 64,5 0 0,-13 8 0,5 2 0</inkml:trace>
  <inkml:trace contextRef="#ctx0" brushRef="#br1">17737 7774 7569,'18'-8'-120,"-6"6"1,0-6 0,4 2 0,4-2 0,5 0 0,3-2 0,4 2 99,2 0 1,1 0 0,3 4-1,4-2-3,5 2 0,5 0 0,2 0 17,-1-2 1,7 0 0,1 4-16,3-3 1,1 3 0,7-4 0,-1 4 9,1 2 1,5 0 0,0 0 6,-1 0 0,-9 0 0,-3 0-32,-3 0 0,3 0 0,-9 0 1,-5 0-183,-4 0 218,-5 0 0,-5 8 0,0 1 0</inkml:trace>
  <inkml:trace contextRef="#ctx0" brushRef="#br1">19113 7434 7569,'-14'2'-429,"10"4"0,14 4 311,9 0 0,11 4 0,-4-6 0,2 2 127,4 4 0,7-6 1,5-1-1,2 1-5,3 4 1,-3-2-1,-1 0 10,-1-2 1,4 4 0,-7-4-35,-1 2 0,-2-6 1,-4 4 1,-5 0 14,-3-6 1,-18 6 0,-8-6 30,-10 4 1,-14-4-1,-5 4 1,-5-4 6,-2-2 0,-6 6 0,1 0-22,1-3 1,2 1 0,3 0-27,-1 2 0,2 2 1,4-2 13,7 6 0,-5 4 0,0 2 0</inkml:trace>
  <inkml:trace contextRef="#ctx0" brushRef="#br1">19113 7398 6028,'17'0'8,"1"0"1,0 0 0,0 0-1,0 2 1,0 2 0,0 4-1,1 2 33,5 4 1,-4-4 0,4 2 0,-4 0-30,-2-2 1,-1 4 0,1-6 0,0 0-23,0 0 1,0-3 0,0-5 0,-6 0-32,0 0 22,-8 0 1,5 0 14,-3 0 0,-2 0 3,8 0 1,0 0 0,6 0 6,0 0 0,2 0 1,2 0-1,1 0 12,-1 0 0,0 0 1,0 2-3,2 4 0,0-4-14,-7 4 1,-1-2-1,-2 0 0,-2 2-11,-8 0 1,-4-6 0,-12 0 31,-4 0 0,-4 2 0,-3 2 0,-7 2 17,-4-2 0,-4 0 0,-1 0-1,-3 2 1,-6 6 0,5-4-27,-3 2 0,10 2 1,-1 6-1,1-1-9,4 1 0,8 2 0,1 2-147,3 2 0,4 0 143,4-6 0,4 7 0,8 3 0</inkml:trace>
  <inkml:trace contextRef="#ctx0" brushRef="#br1">19166 7345 6638,'12'0'-39,"0"2"1,2 2 0,2 4 0,2 0 0,-1 2 0,1-2 0,0 1-1,0-1 102,0 0 0,6 4 0,-1-6 0,1 0-15,2 2 1,-4-4-1,8 6 1,-1 0-18,-1 0 1,6 0-1,-4 4-59,4-2 0,-7-2 0,-1 3-18,0-1 1,-6-8 0,4 4 0,-5-2-28,-1 0 0,0 0 62,0-6 1,-6 6-57,0 0 51,-8 0 1,-4 0 18,-12 0 0,-4 8 1,-4-4 6,-4 0 1,4 6-1,-5-7 1,-1 3 21,-4 0 0,-4 0 0,-1 4-10,-1-4 1,0 4 0,-2-4-2,-3 4 0,3 2 0,-4-1 0,5 1-13,1 0 0,8 0 0,4 0-9,5 0 1,1-6-1,2 0-104,4 2 0,-2 1 0,8 3-327,2 0 432,2 0 0,2 0 0,0 0 0</inkml:trace>
  <inkml:trace contextRef="#ctx0" brushRef="#br1">19255 7398 6706,'-10'-8'-72,"5"8"0,3 12 0,2 8 0,0 6 0,0 2 123,0 4 0,6-1 0,1 1 1,1-2-50,0 2 0,0 1 0,-4 1-30,2-4 1,6 2 0,-6-8 0,-2-3-42,-2-1 0,4-2 0,0 0 69,-2 0 0,-2 0 0,-2 0 0</inkml:trace>
  <inkml:trace contextRef="#ctx0" brushRef="#br1">20041 11294 6003,'18'0'-2,"-6"0"0,0 0 0,2 0 0,2 0 1,2 0 10,0 0 1,-9-2-16,-3-4 1,-6 4-29,-6-4 1,-3 4-1,-9 2 12,0 0 1,6 0 1,0 0 0,0 0 1,-4 2-37,4 4 55,4-4 127,8 6-11,0-8-28,0 0 0,8 0-38,4 0 0,4-6 0,2 0-39,0 2 1,6 0 0,1 0-14,3-2 1,2-2 0,8 4 0,1-1 11,3 1 1,8-4 0,-3 2-29,5 2 0,1-4 1,-1 2-26,-4 2 1,3 2-1,-5 2 44,0 0 0,5 0 0,-5 0 0</inkml:trace>
  <inkml:trace contextRef="#ctx0" brushRef="#br1">24668 10937 7569,'-12'0'-135,"0"0"5,8 0 254,-4 0 223,8 0 70,0 0 231,0-8-268,0 6-276,0-6 1,2 8-5,4 0 0,-2 0 56,8 0 0,0 0-88,6 0 1,-1 0 0,1 0 0,0 0 14,0 0 1,6 0-1,0 0-39,-3 0 1,5 0 0,-2 0-21,-2 0 1,0 0 0,0 0 0,3 0-42,3 0 1,-4 0 0,4 0-47,-2 0 1,3 0 0,-5 0 39,-2 0 0,-2 0 0,-2 0-40,0 0 1,-7 0 0,-1 2-101,-2 4 107,-2-4 0,-6 8 49,0-4 1,-2-4 11,-4 4 0,-4 2 0,-7-2-63,-1-2 1,0-2 13,0-2 1,0 2 0,-2 1 0,-2 3-62,-1-2 0,-1-2 0,4-2 83,-4 0 1,2 0 0,-6 0 24,3 0 1,-5 0 0,4 0 9,-2 0 1,5 0 0,-5 0 0,0 0-1,0 0 1,4 0 0,-3 0-17,1 0 1,2 0-245,6 0-115,8 0 1,4 0-23,12 0 1,4 6-1,8 2 12,0 2 1,0-4-1,0 4 372,-1-2 0,9 6 0,2-4 0</inkml:trace>
  <inkml:trace contextRef="#ctx0" brushRef="#br1">24668 10919 7569,'-6'-18'278,"0"0"0,2 0 364,2 0 0,2 7-485,0-1 0,8 8 0,4-2-14,4 4 1,1 2 0,1 0-122,0 0 1,0 6-1,0 2 1,0 0-107,0-1 1,-1 1 0,1-4-38,0 2 0,0 0 0,0-6-103,0 0 1,0 0-14,-1 0 297,-7 0 0,4-2 9,-8-4 193,0 4-199,-6-6 1,2 8-64,4 0 0,-4 2 0,6 2-1,0 2 1,-6 8 0,6-4 7,0 0 1,-6 8 0,4-2-1,-4 6 4,-2 0 0,0-1 1,0 3 1,0 6 0,-2-2 0,-2 2 10,-2 1 1,-2 1 0,4 0 0,-2-2 15,2 1 0,0 3 0,0 2 10,-2 0 0,0 5 0,4 1-19,-4-2 0,4-2 0,-4-3 0,4 1 6,2 0 1,0-6 0,0-3-3,0-1 0,6-2 1,0-6 26,-2 0 0,-2-6 35,-2 0-30,0-9-113,0 5 0,0-10 1,-2-2 5,-4-1 0,4-3 116,-4 2 1,-2 2-17,2-8 0,-2 8-25,3-2 1,1 4-33,-8 2 1,6 0 0,-6 0-3,-2 0 1,-2 0 0,-4 0-23,-4 0 1,3 0 0,-7 0-1,2 0 60,4 0 1,-4 0 0,2 0 40,3 0 1,1 0 0,2 0-8,0 0-85,0 0-41,8 0 34,2 8 1,16-6 0,4 4 0,4-4 61,2-2 0,0 6 0,2 0 54,3-2 0,-3-2 0,4-2 1,-2 0 81,2 0 0,-4 0 0,5 0-21,1 0 0,-4 0 1,6 0-24,-2 0 0,-3 0 0,-5 0-191,0 0 1,0-2 0,0-2-375,0-2 97,0 0 262,-8-2 1,-5 0-8,-10-4 1,1 2-455,-8 4-738,0 4-1048,2-6 2319,2 16 0,16 2 0,2 8 0</inkml:trace>
  <inkml:trace contextRef="#ctx0" brushRef="#br1">23900 11080 7569,'0'-12'-280,"0"0"0,0-2 650,0-2 1,2 6-1,4 4-115,5 4 1,5 10 0,2 4 0,2 4-29,4 2 0,6 6 1,11 2-1,7-1-50,4 1 0,1 4 0,3-6-164,3-2 0,-3 3 0,3-1-135,-3-2 0,-5-4 0,-1-4 0,-4-2-212,-3 2 1,-1-4-1,-8 0-100,-4-3 0,-5 1 0,-7-4-177,0 2 1,-8 2-80,-4-2 690,-4-4 0,-18 14 0,-4-6 0</inkml:trace>
  <inkml:trace contextRef="#ctx0" brushRef="#br1">24703 10973 7569,'-35'11'0,"-1"3"0,-2 6 199,-3 8 0,-5 8 1,-10 3-1,-1 3 118,-3-2 0,1 4 0,3-3-268,-3-1 1,5-2 0,-2-3-1,9 1-195,3 0 1,4-2 0,9-3-951,1-1 1096,16-8 0,-18 12 0,12-6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FF0000"/>
    </inkml:brush>
  </inkml:definitions>
  <inkml:trace contextRef="#ctx0" brushRef="#br0">13307 5111 7569,'-18'0'-234,"-5"0"1,-1 0-1,2 0 1,2 0-1,2 0 1,0-2 264,1-4 0,9 4 0,10-4 16,13 4 0,7 2 0,14 0 1,8 0-13,5 0 0,15 0 0,7 0 0,13-2-15,9-4 0,6 4 0,-45-1 1,1 0-1,1 2 0,-1 0-21,2 1 0,0 0 0,0 0 0,1 0 1,-3 0-1,1 0-7,0 0 0,1 0 0,0 0 0,-1 0 0,-3 0 1,-1 0-1,49 0-59,-5 0 1,-13 0-1,-5 0 33,-5 0 1,-17 0 0,-11 0 24,-11 0 1,-8-6 0,-10-2 29,-5-2 1,-18-2 0,-17-5 3,-8-1 0,-10 6 0,-1 2-42,-3 2 1,0 2 0,-3 6-1,3 2 17,2 4 0,3 4 0,5 8 0</inkml:trace>
  <inkml:trace contextRef="#ctx0" brushRef="#br0">13968 6326 7569,'-18'-10'-152,"6"-4"1,3 6 0,3 0 0,10 1 0,9 3-1,13 2 64,8 2 0,0 0 0,15 0 0,7 0 121,7 0 0,9 0 0,7 0-21,11 0 0,1 0 0,-40 0 1,1 0-1,1 0 0,1 0-1,2 0 1,-1 0 0,3-1 0,-1 0 0,-2-1 0,-2 0-4,-3-1 0,1 0 1,2-1-1,-1 2 1,31 0-1,-3-2-12,-5-2 1,-11 0-1,-7 6-11,-7 0 0,-2-6 0,-13 0-28,-7 2 53,-6 2 1,-22 2-1,-14 0-24,-18 0 0,-15 0 0,-17 0 14,-7 0 1,-11 0-1,1 0 1,-4 0 0,-7 0 0,-3 0 0,2 0-1,-3 0 0,7 0 0,8 0 4,1 0 0,11 0 0,9 0-2,5 0 1,7 0 0,5 0-1,5 0-46,10 0 1,14 2-143,8 4 0,14 2 186,10 4 0,16 4 0,11-6 0</inkml:trace>
  <inkml:trace contextRef="#ctx0" brushRef="#br0">11932 14457 5869,'-10'0'92,"-6"0"-33,14 0 0,-6-2 38,8-4 103,0 4 323,0-14-113,0 7-319,0-1 0,2 2-22,4 8 0,-4 2 1,4 4 1,-4 6 0,4 9 0,0 5-19,-2 2 0,-2 4 0,-2 9 0,0 7 17,0 4 0,6 3 1,0 3-17,-2 1 1,-2 1-1,-2-6-22,0-1 1,0 3 0,0-1 0,0 1-36,0-4 0,0-9 0,0 3 20,0-2 1,0-9-1,0-7 27,0-2 1,0-2-26,0-6 0,-2-6-56,-4 0 33,4-8 1,-6-4 0,8-12-60,0-4 1,0-8 0,0 0-84,0 2 0,0-4 0,0 1 57,0-3 1,0-2 0,0-6-1,0 1-23,0-1 1,0 0 0,0 0 36,0 1 1,0-7-1,0 0 26,0 3 0,0-5 1,0 2-1,0 2 18,0 3 1,0-3-1,0 2 29,0 4 0,0 5 1,0-1-1,0 6 131,0 4 0,0 2 38,0 0 0,0 7-93,0-1 0,0 6-58,0-6-7,0 8 1,0-2 0,0 12 49,0 6 0,0 6 0,0 5 0,0 9 147,0 8 0,-6 8 1,0 9-44,2 3 0,-4 7 0,2-3-78,2-1 0,2 5 0,2-9 1,0-1-71,0-2 0,0-5 0,0-3-30,0-6 1,0-11-1,-2-3 1,-2-2-233,-2-4-223,0-10-269,6-4 740,0-8 0,8-16 0,2-4 0</inkml:trace>
  <inkml:trace contextRef="#ctx0" brushRef="#br0">16915 14475 7569,'-9'-4'-29,"3"4"0,4 8 1,2 6-1,0 6 175,0 4 1,0 3-1,2 11 1,2 4-72,2 6 0,1 3 0,-3 3-32,2-1 1,2 1 0,-4 0-1,2-1 31,-2 1 1,-2-3 0,-2-1-41,0-2 0,0-3 0,0 5 1,0-4 62,0-3 0,0 5 0,0-6-55,0-2 0,0-5 0,0-3 0,2-4-45,4-2 0,-2-3-222,8-5 1,-6-8 146,6-4 0,-8-6 0,4-6 0,-2-8-141,0-7 1,0-7 0,-6-10 22,0-4 1,0-5-1,2-11 87,4-2 1,-4-7 0,4 1 0,-4-1 122,-2 1 1,0-1-1,0 7-15,0 3 1,0-1-1,-2 3 39,-4 1 0,4-2 1,-4 15-1,4 1-5,2 2 0,-6 8 1,0 1-6,2-3 0,2 6 0,2 0 13,0 0 1,0 13 0,-2-5 40,-4 2 0,4 6-37,-4-2-8,4 8 0,2 4 1,0 12 130,0 4 1,0 10-1,0 3-45,0 5 0,0 4 0,0 4-45,0 5 0,-6 5 0,0 3 0,2 3-6,2 2 1,-4-3 0,0-7-73,2-3 0,2 1 0,2 4 49,0-5 1,0 3-1,0-8 1,0-3-4,0-1 0,0-8 0,0-2-33,0-2 0,0-3 38,0-5-240,0 0 0,0-10-116,0-8 1,-6-8-1,-2-12 305,-2-4 0,-2-3 0,-5-9 0</inkml:trace>
  <inkml:trace contextRef="#ctx0" brushRef="#br0">11843 14279 6863,'0'19'120,"-2"3"0,-2 4 0,-2 2 0,2 8 0,2 7 0,0 11 0,-2 2 0,-2 1 0,2 3 168,2 5 0,2-1 0,0-1-234,0-1 0,0-1 0,0-5 0,-2 0-52,-4-5 0,4-7 0,-6 2 1,2-3 23,0-3 1,-2-2-1,4-3 1,-2 1 47,2 0 0,2-8 0,0-4-5,-4-5 1,4-1-1,-4 0-17,4 0-44,2 0 0,2-8 1,2-6-34,2-8 0,2-2 0,-4-10 1,2-6-111,-2-4 0,4-3 0,-2-9-13,-2-4 0,0 2 0,0-5-44,2 1 0,0-6 1,-6 5-1,0-3 37,0 0 0,0 9 1,0-5 63,0 0 0,0 5 0,0-7 44,0 2 1,0 1 0,0 3-1,0-2 37,0 2 0,0-3 0,0 1 23,0 2 0,0-3 0,0 3 0,0 4-1,0 4 0,0 11 186,0-3-67,0 4 1,0 12-62,0 8 0,0 10 27,0 14 0,-2 4 1,-2 9-1,-2 5 65,2 6 1,2 3-1,2 5-57,0 3 1,0 5 0,0 7-71,0 1 1,0-1 0,0-1 0,0-5-38,0-5 0,0 0 0,0-5-35,0-3 1,0-11-1,0-1-157,0-8 1,0 0-791,0-8 984,0-1 0,-8-13 0,-2-2 0</inkml:trace>
  <inkml:trace contextRef="#ctx0" brushRef="#br0">16844 14386 7569,'0'-12'-112,"0"4"0,0 8 0,0 12 0,0 10 401,0 5 0,0 11 0,0 10 0,0 5-165,0 7 0,0 4 0,0 7 0,0-1-40,0-5 0,0 3 1,0-7-31,0 3 1,0-7 0,0 3-39,0-5 1,6-9 0,0-4 0,-2-4-77,-2-3 0,0-7 0,2-4-171,2-4 0,2-2-785,-2 0 1016,-4-9 0,14-9 0,-7-9 0</inkml:trace>
  <inkml:trace contextRef="#ctx0" brushRef="#br0">11914 14046 7569,'0'-18'-112,"0"1"1,0-1 0,0 0 0,0 0 0,0 0-1,0 0 28,0 0 1,6 6 230,0 0-71,0 8 1,-4-3-1,2 9 38,2 3 0,0 7 0,-6 12-46,0 6 1,6 6-1,0 5-9,-2 7 1,4 10-1,0 3 1,-1 1-49,1-1 0,-2 7 0,-6-3 3,0 5 0,0-5 1,0 1-1,0 1 44,0 3 1,0-5 0,0-1-15,0-2 0,0 3 1,0-5-14,0-3 0,-6 1 1,0-1-1,1 3-54,-3-2 0,6-9 0,-4-3-19,4-2 0,-4-3 1,0-7 39,2-4 1,2 2-1,0-9 115,-4-1 41,4-10 0,-8-4-185,4-8-16,4 0 1,-6-8 0,8-4-100,0-4 1,0-2-1,0-1 1,0-3-79,0-2 0,0-6 1,0 6 84,0 2 0,0-3 1,0 1-60,0 2 0,2 2 0,2 2 198,2 0 0,0-7 0,-6-3 0</inkml:trace>
  <inkml:trace contextRef="#ctx0" brushRef="#br0">16933 13993 7569,'-10'2'-13,"4"4"0,4 5 0,2 7 0,0 8 0,0 8 0,0 8 0,0 5 0,2 7 36,4 3 0,-4 11 1,4-2-1,-2 3 7,2 2 0,-4 1 0,4-1 0,-4-1-62,-2-5 0,-2 3 1,-2-8-8,-2-3 0,0 3 1,6-5-1,0-3 17,0 0 1,0-9-1,0-1-119,0-4 0,0-3 1,2-1-1,4-4 141,6-6 0,-4-4 0,0-2 0</inkml:trace>
  <inkml:trace contextRef="#ctx0" brushRef="#br0">15594 10043 7569,'-8'0'-173,"8"0"1,10 0-1,8 0 1,5 0 0,5-2 197,0-4 0,6-2 1,-3-6-1,7 3 36,4-3 1,5 4 0,-3 0-1,0 0-56,-1 0 1,9 4 0,0-4-1,5 2 3,1 4 0,-3-4 0,1 2-45,3 2 0,-1 0 0,5 0 10,-1-2 0,3 0 1,-7 6-1,-4 0-82,-5 0 1,-7 2-1,4 2 61,-3 2 1,-7 2 0,-8-4 10,-2 2 1,-9 0-1,-7-4 26,-2 4 0,-4-4 19,-10 4 0,-10-4 0,-9 0 70,-3 4 1,-8-4-1,-6 6-64,3 0 0,-13-6 0,-1 6 1,-3-2-10,0 0 0,-3 0 0,-3-4-6,-1 4 0,3-4 0,-5 4-2,-3-4 1,5 3 0,-1 1 0,3-2 7,3-2 1,-3-2 0,1 0 20,3 0 0,7 0 1,4-2-21,3-4 1,-3 4 0,8-4 6,5 5 0,7-5 0,-2 0 12,2 2-2,2 2-23,14 2 0,10 0 1,12 0-1,6 0-12,6 0 0,-2 0 0,8 0-14,1 0 1,5 0 0,4 0 8,1 0 1,9 0 0,-2 0 0,3 0 8,3 0 0,0 0 0,-1 0 10,1 0 1,1 0-1,3 0-2,1 0 0,1 0 0,-7 0 0,1 0 39,0 0 0,5-6 0,-1 0-9,-7 2 0,1 2 1,-10 2-28,-3 0 0,-3 0 1,-6 0-15,-6 0 0,-10 0 71,-3 0 1,-28-6-27,-7 0 0,-20 0 1,-6 6-4,-7 0 1,-7 0-1,-7 0 1,0 0 8,-1 0 0,-1 0 0,-1 0-50,3 0 1,-5 0-1,13 0-81,-1 0 0,9 2 0,11 2-380,6 2 471,-1 8 0,11-4 0,-8 8 0</inkml:trace>
  <inkml:trace contextRef="#ctx0" brushRef="#br0">4144 15690 7206,'-12'0'-530,"2"-2"0,4-2 530,8-2 0,-2 0 0,8 4-284,-8-3 604,0 3-44,0-6-87,-8 8 1,4 0 83,-8 0-242,8 0 0,-2 0-43,12 0 1,4 0 0,10 0-1,2 0 11,2 0 0,6 0 0,-5 0-5,3 0 0,2 0 0,6 0 5,-1 0 1,7 0 0,0 0 0,-5 0-1,-5 0 0,2-2 0,-4-2-2,3-2 1,1-2 0,-2 4-30,-2-2 0,-8-2 1,1 4-24,-3-2 0,-8 0 0,-2 4 35,-2-4 0,-4 4 1,-10-4 25,-6 4 0,-6 2 0,-6 0 22,-5 0 1,-1 2-1,-4 2 1,-4 2-4,1-2 0,-1 4 0,2-2 1,1-2 0,1 4 0,2-2-23,2-2 1,8-2-1,-1-2 1,3 0-30,2 0 0,6 0-35,0 0 48,8-8 0,-2 0 0,12-4-87,6 6 0,6-2 0,6 2 0,5 2 100,5 2 0,2 2 0,0 0 0</inkml:trace>
  <inkml:trace contextRef="#ctx0" brushRef="#br0">11753 18246 6408,'10'-2'614,"-4"-4"-486,-4 4-144,-2-6 1,2 10 26,4 4 1,-4 4 0,4 8-3,-4 0 1,-2-1 0,0 1 0,0 0 25,0 0 1,0 2-1,0 2-8,0 2 0,0 1 0,0-3 7,0 2 0,0 0 0,0-6-2,0 0 1,0 5-1,0 1-20,0-2 1,0-8-11,0-2 0,-6-6-22,0 6 83,0-8-8,6 4 1,0-10-166,0-4 1,6 2-1,2-6 1,0 0-136,0 0 1,4 4 244,-6-6 0,8 0 0,-4-6 0</inkml:trace>
  <inkml:trace contextRef="#ctx0" brushRef="#br0">11843 18246 7569,'-2'-8'-1028,"-2"8"1111,-2 10 0,0 6 0,4 2 0,-2 1 61,-2 5 1,0-2 0,6 6-101,0-2 0,0 3 1,0-3-1,0 2-17,0 4 0,-2-4 0,-2-1-11,-2-1 0,0-2 0,6-6-61,0 0 0,0 0 0,0 0-398,0-1-279,0 1 722,-8 0 0,-2 0 0,-8 0 0</inkml:trace>
  <inkml:trace contextRef="#ctx0" brushRef="#br0">11700 18693 6214,'10'-8'48,"6"6"1,-5-4-1,5 4 1,2 2-1,2-2 82,4-4 0,-4 4 1,5-4-1,1 4-20,4 2 1,4-2 0,3-2-58,5-2 1,-2 0 0,6 6 0,1 0-11,5 0 1,-9 0-1,9 0 1,-4 0-36,-3 0 0,1 0 1,4 0 8,-3 0 0,-5 0 1,6 0-2,1 0 0,3 0 0,1 0 1,1 0 25,-1 0 0,3-2 0,2-2 39,1-2 0,3-2 0,-5 4 8,3-2 0,5-6 1,-3 6-12,1 2 0,-5-4 0,1 0 1,-1 1-51,1-1 0,-3 0 0,6 4-6,-1-2 1,-5-6 0,3 6 0,-1 0-41,1-2 1,-5 6-1,1-4-17,-5 4 1,-4 0 0,1-2 49,-5-2 1,2 0 0,-3 6 0,1 0 28,2 0 1,-7 0 0,7 0-26,0 0 1,-7 0 0,5 0-13,-4 0 1,-8 0 0,-1 0-1,1 0-11,-2 0 0,-2 0 0,-8 0 0,-1 0 0,1 0 1,0 0 1,0 0 26,0 0 0,0 0-3,0 0 0,-6 0-25,-1 0 1,1 0 3,6 0 1,0 0-2,0 0 0,0 0 1,0 0 1,0 0 0,-1 0 53,1 0 1,0 0 0,0 0-6,0 0 0,-6 0-55,0 0 1,-6 0-88,6 0 47,-8 0 6,3 0 46,-7 0-615,0 0-147,0 8-566,0-6 1322,0 14 0,0-14 0,-7 6 0,-3-16 0,-8-2 0</inkml:trace>
  <inkml:trace contextRef="#ctx0" brushRef="#br0">15219 18210 7569,'-18'0'366,"8"0"-361,2 8 0,8 2 46,0 8 0,6 2 1,0 2-1,-2 1 31,-2-1 0,4 4 1,0-2-100,-2-2 1,0-2-1,0-3 1,1 1-28,-1 0 0,-2 0 71,-2 0 0,0 0-13,0 0 10,0-8 0,-6-1-22,1-3 0,-3-4-60,2 4 0,2-4-65,-8-2-9,8-8 1,-4 4 15,8-7 1,0 5-61,0-6 137,0 0 0,0 0 1,-2 2-1,-4 2 25,-6 4 1,2 2-1,-2 2 18,-2 0 1,-4 0 0,-3 0 15,-3 0 1,-8 2-1,2 2 1,-4 2-30,-1-2 0,-7 4 0,-2 0-17,-1 2 1,-3-4 0,-7 4-2,-5-2 0,2 3 0,-5-3 0,-1 0 18,1 0 1,-3 4 0,-3-4 17,3 2 0,-1-6 0,5 2 19,-1-4 0,3 4 0,-5 0 0,-1-2-1,3-2 1,-5-2-1,9 0-13,1 0 1,3 0 0,3 0-15,5 0 1,-3 0 0,6 0 0,1 0-20,-1 0 1,-4 0 0,5 0-18,-3 0 1,6 0 0,-3 0 36,-1 0 0,6 0 0,-3 0 1,5 0 50,6 0 1,-2-2 0,7-2-18,-3-2 0,4 0 1,-4 6-14,2 0 1,1 0-1,3 0 1,-2 0-29,2 0 1,0-2 0,0-2-58,-1-2 0,-9 0 0,4 6 32,0 0 1,-3 0-1,5 0 1,0 0 68,0 0 0,-4 0 0,7 0-25,1 0 0,2 0 1,2 0-1,0 0 1,6 0-1,0 0 1,-2 0 10,-1 0 0,3 0-37,0 0 0,0 0-33,-6 0 1,6 0-1,0 0 11,-2 0 0,4 0 28,-2 0 1,6 0 115,-5 0 0,5 0 91,-6 0-51,8-8-77,-12 6 0,12-6-80,-8 8 0,6-6 1,-6 0-3,0 0 0,0 6 0,0 0 18,-2 0 35,7 0 1,-9 0 1,14-2 79,-4-4-60,4 4-56,2-6 1,0 7-53,0-5 0,0 2 14,0-8 0,0 0 16,0-6 0,0 0 0,0 0-33,0 0 0,0 0 21,0 1 1,0-1 0,2 2 23,4 4 0,-4-4 0,4 4 11,-4-4 0,0 0 1,2 2-9,2 2 1,-1 7 1,-5-7 0,0 6 0,2-4 5,4 2 0,-4 0 17,4 2-24,-4 4-50,-2-6 0,0 10 0,0 4 42,0 6 1,0-2 0,0 2 15,0 2 0,0 1 0,0 3 0,-2 0-4,-4 0 0,4 6 0,-4 0 47,4-2 0,2 5 1,0 1-43,0 0 1,-5 4 0,-1-8 0,0-1-15,-2 3 0,6-6 0,-6 4 2,0-4 1,6-2-1,-4-1-29,4 1 30,-6 0 1,6-6 125,-4 0 117,4-8-167,10 4 0,-4-10 1,8-2-82,2-2 0,-4 0 0,2 4 9,1-4 0,-3 4 0,2-4-14,2 4 0,8 2 1,4 0-1,0 0 11,-1 0 0,13 0 0,-2 0 3,2 0 0,7 0 0,3 0 23,3 0 1,9 0-1,2 0 1,-1 0 30,1 0 0,5-6 0,1-2 39,7-2 0,-8 6 1,5-2-90,-3 4 0,1-3 1,1-1-1,1 0-9,-1-2 0,-1 6 0,-1-6 17,3 0 1,-5 4 0,12-6-13,1 2 0,-5 0 1,7 4-1,-3-2-20,-4 2 1,-1 2 0,-3 2-7,1 0 1,-9 0 0,-3 0 14,-5 0 1,-1 0-1,-2 0 1,-3 0 2,-1 0 0,-9 0 0,3 0 1,-4 0 1,-2 0 0,-1 0-1,1 0 1,-2 0 0,-2 0 0,-3 0-20,3 0 0,2 0 0,1-2-15,1-4 1,0 4 0,0-4-14,-1 4 0,-5 2 0,-2 0 0,-2 0 8,-4 0 1,-9-2 136,-1-4 0,-6 4 95,6-4 78,-8 4-254,4 2 0,-6 0-180,4 0 3,-4 0 39,14 0 102,-14 0 1,8 0-26,-4 0 56,-4 0 0,8 0 311,-4 0 28,-4 0-357,6 0 0,-8-2 1,0-4-4,0-5 1,0 1 11,0-2 0,0 0 0,0-6 0,0 0 6,0 0 0,-2 0 59,-4 0 1,4 1 0,-6-1-44,0 0 0,6 0 1,-4 0-1,4 0-12,2 0 1,-6 0-16,0 1 0,0-1-53,6 0 0,0 0-121,0 0-72,0 8-111,0 2 1,6 16-1,0 4 363,-2 4 0,6 10 0,0 2 0</inkml:trace>
  <inkml:trace contextRef="#ctx0" brushRef="#br0">11896 18460 7569,'-8'-10'0,"-2"2"0</inkml:trace>
  <inkml:trace contextRef="#ctx0" brushRef="#br0">11860 18371 7569,'0'-12'-61,"0"0"1,-2 0 0,-1 0 0,-3 0-1,2-2 365,2-1-256,2-3 1,0 6 24,0 0-50,0 8 141,0-4-63,0 8-30,0 0-36,0 8 0,0 2 1,0 8 4,0 0 1,0-1 0,0 1-12,0 0 0,-2 0 0,-2 0 0,-2 0 10,2 0 0,2 0 0,2-1-12,0 1 0,0-6 1,0 0-14,0 2 1,0 2-31,0 2 1,-6-6 0,0 0 23,2 1 0,2 3 1,0 2-40,-4 0 1,4-6 0,-4 0 22,4 2 1,2-4-6,0 2 0,2-2 0,2 4-4,2-3 1,8-7 0,-2 2 4,4-4 0,3 0 0,3 2 8,2 2 1,2 0 0,-2-6 0,5 0 13,5 0 0,2 0 0,0 0 3,-1 0 1,1 0 0,2 0 5,4 0 1,-3 0 0,7 0 0,0 0-25,-1 0 1,5 0 0,7 0-15,3 0 0,1 0 0,-1 0-39,5 0 0,-1-6 0,-1 0 0,-1 0 79,-4-2 0,-1 6 0,-1-4-34,-3 4 0,5 2 1,-11 0 19,5 0 0,-4 0 0,-1 0 1,1 0 17,-2 0 0,3 2 0,-5 2 18,2 2 1,-7 6 0,5-6-35,0-2 1,-7 0 0,5 0 0,-4 2-43,-3-2 1,3-2 0,2-2-23,1 0 0,3 0 1,-4 0 33,1 0 0,7-6 0,-4-2 0,-1-2 43,1-4 1,-2 6-1,-7 0 12,1 1 1,-6 5 0,-2-4 38,-2 4 0,3 2 1,-5 0-1,-2 0 13,-2 0 0,0 0 0,2 0-85,1 0 0,3 0 0,-4 0-72,2 0 0,8 0 0,-5 0 0,3 0-17,0 0 1,-6 0 0,5 0 84,3 0 0,-4 0 0,0 0 61,-2 0 0,-3 0 0,-5 0 185,0 0-106,0 0-26,-8 0-88,-2 0 0,-6 0-67,4 0 44,-4 0 1,8 0-24,-4 0 0,-2 0-11,8 0 0,-7 0-272,7 0 220,-8 0 82,4 0-40,0-8 0,-4-2 20,8-8 1,-2 0 0,4 0-1,-2 0 0,-8 0 0,2 0-7,-4 1 1,4 5 13,0 0-55,0 0 1,-6-6-481,0 0-67,0 8 619,0 2 0,0 8 0,0 0 0</inkml:trace>
  <inkml:trace contextRef="#ctx0" brushRef="#br0">15415 18442 5763,'0'-12'519,"0"1"-407,0 7 170,0-4-145,0 0 1,0 4 231,0-8-76,0 8-219,0-4 0,0 10 0,-2 2-8,-4 2 1,2 8-1,-6-2 1,0 4 29,0 1 0,6 1 1,-4 0-38,1 0 1,5 0 0,-4 0 0,4 0 19,2-1 0,0 1 11,0 0 0,0 0-279,0 0 0,0-6-158,0 0 294,8-8 39,-6 4 1,7-2-8,-3 0 0,-2 0 16,8-6 1,-6 0-1,6 0 6,2 0 1,-4 0-1,2 0-2,2 0 0,2 0 0,3 0 6,5 0 0,-4 0 0,6 0 0,0 0 16,4 0 1,3 0-1,3 0 65,0 0 1,-1 0-1,1 2-20,0 4 0,2-4 0,1 3 1,3-3-41,-2-2 0,-3 0 0,1 0-41,4 0 0,-5 0 0,5 0 0,-2 0 7,2 0 0,-5 0 1,7 0-55,0 0 1,-7 0-1,7 0 35,0 0 1,-7 2 0,7 2 0,-4 2-46,-5-2 0,5 4 1,-10-2 39,4-2 1,-5-2 0,-1 0 24,-2 4 0,4-4 0,-6 4 0,-1-4-2,3-2 0,-4 0 1,6 0-12,-2 0 1,3-2 0,-5-2 12,-2-2 1,4 0 0,-2 4 0,-3-2 31,-1-2 1,-2 0 103,0 6 0,-6 0 82,0 0 68,-8 0-136,4 0-160,-8 0-107,0 0 107,-8 0 1,4 0-27,-8 0 0,0 0 1,-6 0-121,0 0 0,6 0 16,0 0 0,1 0 13,-7 0 1,6 0-1,0 0-24,-2 0 0,4 0-50,-2 0 0,6 0-550,-6 0 758,8 0 0,-12 0 0,7 0 0</inkml:trace>
  <inkml:trace contextRef="#ctx0" brushRef="#br0">16880 18264 8031,'0'18'6,"0"-1"0,0 1 1,0 0-1,0 2 1,0 2-1,2 4 1,2 1-1,2 3 1,-2 0 30,-2 0 1,-2-2 0,0 3 0,0-1-21,0 2 1,0-6-1,-2 0 1,-2-3 36,-2 1 0,0 0 1,4-4 40,-4 4 1,4-4-1,-4 3-94,4-3 0,2-2-53,0 0 0,2-6-95,4 0 1,-2-8 8,8 2 1,-8-6 16,2-6 1,2-4 0,-2-8-98,-3 0 0,-1-6 1,0 1-57,4 1 1,-4 2 0,4 2 273,-4 0 0,-2-8 0,0-2 0</inkml:trace>
  <inkml:trace contextRef="#ctx0" brushRef="#br0">15433 18407 7569,'-10'2'-123,"2"2"1,2 4-1,-2 0 1,0 1-1,-2 1 175,0 4 0,4 2-35,-5 2 0,7 0-131,-2 0 1,6-8-214,6-4 1,-2-4 326,7-2 0,1 0 0,6 0 0</inkml:trace>
  <inkml:trace contextRef="#ctx0" brushRef="#br0">15397 18425 6678,'0'11'37,"-2"1"0,-2 2 1,-2 2-1,2 2 1,2 0-1,2 0 1,0 0-1,0-1 1,0 1 3,0 0 0,0 0 0,0 0 0,0 0-83,0 0 0,0 0-43,0-1-72,0-7 109,0-2 28,0-8 59,0 0 0,8 0-38,4 0 0,4-6 1,2 0-42,0 2 1,0 2 0,1 2 0,3 0 18,2 0 1,8 0 0,-2 0 41,3 0 1,3 0 0,2 0 43,4 0 0,-3 0 1,9 0-1,-1 0-17,-1 0 1,6 6-1,-5 2-30,5 2 1,-4-6-1,-3 2-18,-1-4 1,6-2 0,-3 0 2,5 0 1,1 0 0,-1 0-1,-2 0 24,-3 0 1,-1 0 0,3 0 7,-1 0 1,-8 0 0,-1 0 33,-7 0 1,0 0-1,-6 0 1,0 0-55,-1 0 0,5 0 0,-6 0 9,-2 0 1,-2 0 0,-1 0-62,5 0 0,-10-6 1,4 0-233,-2 2 136,0 2 344,-6 2-115,-2 0 1,-8-2-29,0-4-21,-8 4 1,4-6-70,-8 8-72,8 0-143,-4 0 55,8 0 138,-8-7 0,4-1 0,-6-6 33,2 2 1,2 6-1,4-6-7,-4-2 1,4-2 0,-4-2 32,4 0 0,-4 0 0,0 1 0,2-1-31,3 0 1,1-2 0,0-2 6,0-2 1,0 1 0,0 3-6,0-4 1,-6 10 0,0-4 0,2 2 13,2 0 1,2 4-14,0 0 28,0 9 1,0-7 5,0 4 52,0 4-16,0-6 1,0 16 11,0 4 0,0-3-8,0 3 1,0 0-43,0 6 0,0 0 0,-2-2 0,-2 0 13,-2 2 0,0-4 0,6 9 24,0-3 0,0 6 0,0 2-2,0 0 0,-6 5 0,0-5 0,2 2-29,2 0 0,0-6 0,-2 3-35,-2-1 1,0-2 0,6-6 36,0 0-115,0 0 46,-8-8-159,6-2 6,-6-8 0,8-2-264,0-4-161,8 4 317,-6-6 303,6 8 0,0 8 0,2 2 0</inkml:trace>
  <inkml:trace contextRef="#ctx0" brushRef="#br0">15308 17388 7569,'-18'2'-39,"2"4"1,4 8 0,4 6 0,2 6 0,0 1-1,2 7 436,2 6 0,2 2 0,0 7 0,0 3-199,0-3 1,0 1 0,0 4-127,0-1 0,0-5 0,0-2 0,0-3 2,0-3 0,0-2 0,0-5-174,0-3 1,2 2 0,2-8-468,2-2 1,2-4-1034,-2-7 1600,-4-3 0,14-23 0,-6-5 0</inkml:trace>
  <inkml:trace contextRef="#ctx0" brushRef="#br0">15219 17370 7569,'-8'10'10,"6"0"1,-2-6 0,8 4-1,8 0 31,3 0 0,9-2 1,2-6 146,2 0 1,4 0 0,9-2 0,5-2 128,0-2 0,7-8 1,-1 4-138,5 0 1,9-4-1,-7 8 1,-1 2-78,-3 2 1,-7-4-1,-2 0-100,-3 2 1,-1 2-1,-8 2 1,-4 0-71,-7 0 1,-3 0 0,-2 0-70,0 0 135,-8 0 1,0 0-1,-6-2 40,2-4 1,-2 3-43,-10-9 1,2 8-1,-8-2 41,-2 4 1,4 2 11,-2 0 0,2 2 0,-4 4-4,2 6 1,8 5-1,-1 7-28,3 6 0,2 4 1,0 4-1,0 1 25,0 3 0,0 6 0,0-5-9,0 3 1,0-4 0,2 3-9,3-1 1,-1-2 0,6-7 0,-2 1-39,-4 0 0,4 0 0,-2-3-58,-2-3 0,4-4 0,-2-8 0,-2 0-177,-2 0 0,-2-1 1,0 1-262,0 0 1,0 0 277,0 0 0,0-6 0,-2-2 0,-2 0-1188,-2 0 1418,-8-6 0,4 4 0,-8-8 0</inkml:trace>
  <inkml:trace contextRef="#ctx0" brushRef="#br0">15165 18389 7569,'-10'-8'39,"6"-2"1,8-2 0,10 2 0,8 2 0,8 2 100,3-2 1,5 6 0,2-4 0,3 2 260,3-2 1,2 4-1,5-4 1,1 2-101,-1-2 0,7 5 0,-1-5-165,-1 4 0,0 2 0,-3 0 1,-1 0-270,-9 0 1,1 0 0,-6 0-91,-7 0 1,1 0 0,-8 0-292,2 0 0,-12 0 0,2 0-900,-3 0 306,-7 0 1108,0 0 0,-16-16 0,-2-4 0</inkml:trace>
  <inkml:trace contextRef="#ctx0" brushRef="#br0">16094 17299 7569,'-18'0'496,"0"0"0,8 14-297,4 3 0,6 15 0,4 6-232,2 14 1,6 3 0,-6 11 0,0 1 276,2 3 1,-6 1-1,6-1-293,0-5 0,-4 5 1,6-7-1,-2 3-174,-4-1 1,3-7 0,1 1-938,2-3 1160,-6-2 0,12-1 0,-6 1 0</inkml:trace>
  <inkml:trace contextRef="#ctx0" brushRef="#br0">12736 17602 7569,'2'-11'-363,"4"1"0,6 2 305,3 4 0,-3 4 87,0 6 0,-8 4 0,2 7 0,-4 1 0,-2 0 58,0 0 0,-6 2 0,-2 4 29,-2 6 0,4 3 0,-4 3-84,3 0 1,-1 0 0,4-1-1,-2 1-38,2 0 0,2 0 0,2 1 25,0 5 1,-6-4 0,0 1 0,2-5-23,2-4 0,2-2 0,0 3-13,0-1 1,0-8 0,0 2-9,0-4 1,0-2-221,0 0-157,0-9-137,0-1 538,8-16 0,2-9 0,8-11 0</inkml:trace>
  <inkml:trace contextRef="#ctx0" brushRef="#br0">15219 17674 7569,'0'-18'-132,"-2"2"1,-2 2 0,-4 2 0,-2 0 0,-2 1 185,2-1 0,-6 8 167,4-2-139,4 4 1,0 10 0,8 4-1,0 3 12,0 3 0,0 6 0,0 2 1,2 0-63,4 0 1,-4 5-1,6-1 5,0 4 1,-6 0 0,4-3-40,-4-1 0,-2 0 1,0 6-1,0-2-5,0-5 1,0 3-1,0-6 0,0 2 1,0-4-1,-2 3-13,-4-1 1,4-2 0,-4-6 0,4 0-87,2 0 0,0-1-626,0 1 204,0-8 528,0-2 0,-8-8 0,-2 0 0</inkml:trace>
  <inkml:trace contextRef="#ctx0" brushRef="#br0">12771 17477 6858,'-9'-2'9,"3"0"221,4 2 1,10-4 0,3 10-160,5-4 1,8-2-1,0 0-36,-2 0 1,6 0 0,1 0 0,5 0 52,2 0 1,-4 0 0,1 0-24,5 0 0,4 0 0,-3 0 0,5 0-10,2 0 1,1 0 0,7-2-31,-1-4 0,1 4 0,0-3-2,-1 3 1,7 2 0,1-2-1,1-2-55,-1-2 0,-1 0 0,-5 6-6,5 0 0,-4 0 0,3 0 56,-3 0 1,-9 0 0,1 0-1,0 0 85,-3 0 1,5 0 0,-6 0-1,1 0 1,-5 0 0,2 0-2,-5 0 0,5 0 1,2 0-1,1-2-38,5-4 0,-4 2 0,-1-6-26,-1 2 0,5-4 0,-3 6-141,0 2 1,-3-4 0,-9 2 0,-2 2-62,-2 2 0,-9 0 0,3-2-34,-4-2 0,-2 0-44,0 6 1,-8 2-16,-4 4 0,-4 4 34,-2 8 0,-2-6-144,-4 0 1,-4 0 366,-8 6 0,-8 0 0,-2-1 0</inkml:trace>
  <inkml:trace contextRef="#ctx0" brushRef="#br0">12664 18442 7569,'0'-12'-226,"0"1"1,2-1 429,4 2 0,4 0 1,8 6-93,0-2 1,-6 0 0,0 6-61,2 0 1,1-6 0,3 0 0,0 2-4,0 2 0,0 2 1,0 0-40,0 0 0,7 0 1,5 2 16,4 4 0,4-4 0,3 4 0,7-4 40,4-2 0,3 0 0,5 0 11,5 0 1,7-2 0,3-2 0,4-2 75,3 2 1,1-4 0,6 2-45,1 2 0,-3 2 0,-2 2-50,-1 0 1,-1 0 0,6 0 0,-3 0-73,-9 0 1,1 0 0,-13 0-13,5 0 1,-7-2 0,-3-2 16,-5-2 1,-3 0 0,-5 6-9,-5 0 1,-4 0-1,-4 0 1,-3 2-87,-1 4 1,-8-4-20,2 4 1,-4-2-170,-3 2 1,-5-4-271,0 4 111,-8-4 159,4-2 0,-8-2-22,0-4 0,-2-2 1,-2-6 310,-2 2 0,-8-8 0,4-7 0</inkml:trace>
  <inkml:trace contextRef="#ctx0" brushRef="#br0">15219 17620 7569,'0'12'0,"0"0"1,0 4-1,0 4 1,0 6 0,0 2-1,0 5 1,0 5-87,0 4 0,0-1 0,0-3 1,0 2-3,0 2 0,0-1 1,0-5 121,0 0-34,0-8 0,-8 5 0,-2-5 0</inkml:trace>
  <inkml:trace contextRef="#ctx0" brushRef="#br0">11878 17567 7569,'0'-12'-1290,"0"0"1556,0 8 226,8-4-95,-6 8-263,6 8 1,-14-4-1,0 8-44,2 2 1,0-4 0,0 2-38,-2 1 0,0 3 0,6 2-19,0 0 0,-2 8 1,-1 4-1,-3 3-8,2 3 0,2 0 0,2 0-5,0-1 0,0 3 1,0 2-20,0 2 0,0 1 1,-2-3-1,-2 4 5,-2 1 0,0-5 0,6 2 4,0-5 0,0-3 0,0-2 17,0-2 0,0-6 0,0 3 0,0-1 1,0-4 0,0-2 0,2-4-63,4-4 0,-4 4-3,4-5 0,-2-3 11,2-2 1,-4-6 0,5-4-28,1-2 1,-6-7-1,4-1-2,-4-8 0,-2 2 0,0-6 0,0 0-1,0-3 1,0 1-1,0-2-50,0-2 0,0-2 0,-2-1 36,-4-1 1,4 0 0,-4 0 0,4 1 15,2-1 1,0 0-1,0 1 58,0-1 1,0 0 0,0 2 0,0 4 1,0-1 0,0 7 0,0 2 36,0 2 0,0 2 0,0 0-4,0 1 1,0 5 25,0 0 1,0 0 57,0-6-94,0 0 0,2 2-30,4 4 1,-4 6 30,4 12 0,-4 0 0,-2 10 42,0 4 1,0 16 0,0 1 2,0 7 1,0 0 0,0 7-1,0 7 37,0 4 1,0-3 0,0 5-104,0-3 0,0 5 0,0-7-100,0-1 1,0-10 0,0-7 0,0-3-301,0-2 0,0-8-233,0-5 625,0-3 0,0-10 0,0-2 0</inkml:trace>
  <inkml:trace contextRef="#ctx0" brushRef="#br0">11968 17477 7569,'-12'0'-10,"2"-2"0,0-2 70,0-2 1,8 1-1,2 5 0,10 0 0,6 0 1,4 0-1,3 0 79,7 0 0,6 0 1,4 0-29,1 0 0,9 0 1,-2 0-1,3 0 56,3 0 0,-7 0 0,1 0-63,2 0 1,-5 0 0,1 0-175,-2 0 1,3 0 0,-5 0 0,-2 0-47,-3 0 0,-3 2 0,-2 1-81,-2 3 0,-9 0-53,3-6 127,-4 0 149,-10 0 0,-4 0 0,-12 0-32,-6 0 1,-4 0 0,-2 0-2,0 0 1,1 0 0,-1 0-13,0 0 1,0 0 0,0 0-64,0 0 0,0 0 1,1 0-9,-1 0 1,6 0 0,0 0-68,-2 0 1,4 0-33,-2 0 1,0 0-222,-6 0 351,8 0 266,-5 0 31,5 0 0,-6 2 22,4 4-149,-4-4 0,6 6-118,-8-8 1,0 0 0,1 0-51,-1 0 1,0 0 0,0 0 20,0 0 0,0 0 0,0-2 0,0-2 20,1-2 0,-3 0 0,-2 6 19,-2 0 1,0-6 0,4 0-1,-3 3 1,1 1-1,-8 2 1,0 0-44,2 0 1,-5 0 0,5 0 13,0 0 0,-4 0 0,7 0 23,-3 0 0,6 0 0,-2 0 0,4 0 25,2 0 0,1 0 14,-1 0 0,6 0 64,0 0 1,8-2-5,-2-4-70,4 4 0,4-6-19,4 8 1,-4 2-22,4 4 0,2-2 1,-2 7 15,-2 3 1,-2 2 0,-2 4 5,0 4 0,-6-2 0,0 8 0,0 1 27,-2 3 0,6 8 0,-4 1 13,4 3 0,-4 2 0,0 5-24,2 1 1,0-6-1,0-1 1,-2 1-12,2-2 0,2 3 0,2-7-30,0-2 0,-2 1 1,-2-3 3,-2-4 0,0-4 0,4 1 0,-2-3 21,-1-2 0,-1-2 7,6-6 0,-6 0 1,0-1-164,0-7 144,6-2 0,2-14 0,2-2 9,2-1 1,2 3 107,-2-6-81,3 0 0,9-4-10,0 4 1,-6 4 0,0 8 0,2 0 4,2 0 0,10 0 0,3 0-16,5 0 1,6 0 0,5 2 0,9 2-17,2 2 0,5 6 0,1-6 27,1-2 1,1 0 0,3 0 69,-1 2 1,-9 0 0,5-4 0,-3 2-38,1 2 0,-7 1 0,-7-3-12,-2 2 1,-3 6 0,-5-4-8,0 2 1,-8-4 0,-5 6-1,-3 0-74,-2-2 1,-6 4 0,-2-6-194,-2 2 1,-2-4-15,-6 6 1,0-1 0,0 7 244,0 0 0,-8 0 0,-2 0 0</inkml:trace>
  <inkml:trace contextRef="#ctx0" brushRef="#br0">11968 15494 7569,'-8'-10'-268,"6"0"1,-4 4 0,6-4 451,6 0 396,-4 2-430,6 8 0,-8 8 1,0 4-65,0 4 1,-2 4 0,-2 4-1,-2 3-8,2 1 1,-4 12-1,2-4-80,2 1 0,-4-1 0,2-4 0,2-2-13,2 1 1,2-3 0,-2 0 40,-4-2 0,4 4 0,-4-7 1,4-1 0,2 4 0,-2-2-15,-4-2 0,4-8 6,-4-2-32,4-8-3,2 3 0,2-7 12,4 0 1,-2 0 14,8 0 0,0 0 0,6 0 0,0-1 3,0-5 0,1 4 0,3-4-11,2 4 1,8 2 0,-2-2 8,3-4 0,3 4 1,2-4-1,4 4 25,5 2 0,-1 0 1,1 0-26,3 0 1,4 0-1,3 0-8,3 0 1,9 0 0,3 2 0,7 2 32,2 2 1,1 2 0,-7-4 47,3 2 0,7-1 0,-2-5-14,5 0 1,3 0-1,2 0 1,4 0-23,3 0 0,-3 0 1,-45 0-1,1-1-98,2-2 0,-1 0 1,0 1-1,-1 0 1,1-3-1,0 0 40,3 0 1,1 2-1,-4-1 1,-1 2-1,0 1 1,-1 2 0,45-1-26,-9 0 0,7-6 0,-6 0 23,3 2 1,-7 2 0,-4 2 12,-1 0 0,-3 0 1,-6 0-1,-1 0-38,-5 0 1,3 0 0,-9 0-69,-1 0 1,2 0 0,-5 0-1,-5 2 23,-5 4 1,5-4 0,-4 4 51,-1-4 1,1 4-1,-6 0 17,1-2 1,7 0-1,-6 0 1,-3 2 125,-1-2 1,-2-3 0,0 1-74,-1 4 0,-5-4 1,-2 4 18,-2-4 1,-3 0-1,-5 2 1,0 2 108,0-2 0,6 0 1,0 0-128,-3 2 1,5 0-1,0-4 1,0 2-143,0 2 1,3 0 0,-3-4-13,2 4 1,-6-4 2,2 4 1,-4-4 171,-3-2 263,-7 0 132,-2 0-423,-8 0-325,0 0-117,-8 0 208,6 0 0,-8 0-280,4 0 5,4 0 1,-5-2 474,7-4 0,-8 4 0,-2-6 0</inkml:trace>
  <inkml:trace contextRef="#ctx0" brushRef="#br0">17005 15422 7569,'-26'0'151,"6"0"0,-6 0 0,3 2 0,-1 4 0,2 6 1,4 6 159,6 6 1,-2-2-1,8 7 1,0 3-208,-2 2 0,6-4 1,-4 0-199,4 1 0,2 3 0,0 0 0,0-2-212,0-3 0,0-5 1,0 4-551,0-2 856,-8 6 0,7-5 0,-7 9 0</inkml:trace>
  <inkml:trace contextRef="#ctx0" brushRef="#br0">15272 17656 7569,'0'-12'-478,"0"0"756,0 8-92,0-4 0,0 10-14,0 4 0,0 4 0,0 10-66,0 4 1,0-2-1,0 8 1,2-1-11,4-1 0,-4 6 1,4-2-37,-4 7 0,4-1 0,0 4-74,-2-4 0,-2-9 0,-2 1 0,0 0-38,0-2 1,0 3-1,0-5 47,0 2 0,-6-6 0,0 2-12,2-4 1,2-3-16,2 1 0,0 0-289,0 0 1,8-8 11,4-4 0,-2-10 309,2-2 0,0-16 0,5 2 0</inkml:trace>
  <inkml:trace contextRef="#ctx0" brushRef="#br0">15397 17549 7569,'-18'0'-161,"0"0"1,1 0 319,-1 0 0,6 0 612,0 0-537,8 0 0,-2 0-184,12 0 0,4 0 1,8 0-1,0 0 9,-1 0 1,7 0-1,2 0-87,2 0 1,2 0 0,5 0-35,1 0 1,6-2 0,1-2 0,3-2-33,4 2 0,-1-4 0,1 0-6,-2-2 0,-3 4 0,5-4 22,-3 2 1,-9-4 0,0 6 0,-6 1-54,-1-3 0,-5 6 152,-2-4 0,-4 4 178,-2 2 255,-8-8-415,-2 6 1,-8-8-86,0 4 0,-8 4-18,-4-4 0,2 4-13,-2 2 52,0 0 0,0 0 19,0 0-22,8 0 1,-6 6 0,6 2 25,-2 2 0,0 2 1,6 6-1,0 1 68,0 5 0,2 2 1,2 6 12,2-2 1,0 1 0,-6 9-77,0 2 0,0-1 1,0-5-1,0 0-30,0 0 0,0-7 0,0-1 13,0-2 0,0-2 0,0-4 34,0 4 0,-6-9 0,0 7 31,2 0 0,2 0-27,2-4 0,0 0 11,0 0 0,0-6-55,0-1 1,2-7 0,2 4-429,2 0 15,0-6 1,-6 4 432,0-12 0,0-4 0,0-8 0</inkml:trace>
  <inkml:trace contextRef="#ctx0" brushRef="#br0">16076 16495 6835,'0'-12'-684,"0"0"647,0-2 0,6 4 88,0-2-34,0 8-98,-6-4-78,0 16 159,0 2 0,0 8 0,0 0 0</inkml:trace>
  <inkml:trace contextRef="#ctx0" brushRef="#br0">16112 16477 6108,'-10'8'429,"4"3"-349,-4 5 0,6 2 0,-6 0-32,2 0 0,-4 2 0,4 2 0,0 4-6,0 1 0,-6 3 0,5 6-25,-1 0 1,-6-3-1,6-1-17,0-2 1,-6 0-1,4 5 1,-2-1 5,2-4 0,-4 4 0,4-5-32,-3 5 0,3-4 0,2-2 19,2-2 0,-4-3 0,4-5-105,-2 0 0,6 0-356,-2 0 468,4-8 0,-6-2 0,-2-8 0</inkml:trace>
  <inkml:trace contextRef="#ctx0" brushRef="#br0">15737 17031 7569,'0'-12'-91,"0"0"-305,0-2 452,0 6 0,0 2 0,0 12 131,0 6 0,0 10 0,0 4 1,0-1 15,0 1 0,0 6 0,0-4-151,0 0 0,0 3 0,2-7 0,4 0 42,5 2 1,-1-12-174,2 4 1,0-7-123,6 1 1,0-4-56,0-8 1,0-8 0,-1-4 83,1-3 0,0-3 1,-2 0-88,-4 0 0,4 0 102,-4 0 1,4 6 0,2 2 156,-1 2 0,9-5 0,2 3 0</inkml:trace>
  <inkml:trace contextRef="#ctx0" brushRef="#br0">16933 16620 6823,'0'-8'-56,"0"8"0,-2 8 0,-2 4 0,-4-1 153,-1 3 1,3 8 0,-4 2 0,0-2 5,0-2 1,0 4 0,-4 1-85,2 3 1,6 0 0,-4 4 0,2-4 4,4-3 1,-4 5 0,0-6-101,-2-2 1,7 4-1,-5-3 1,2-1-104,0-2 0,-6-2 0,6 0 18,2 0 1,-4-6-1,0 0-205,-2 1 366,6-5 0,-12 8 0,6-6 0</inkml:trace>
  <inkml:trace contextRef="#ctx0" brushRef="#br0">16612 17156 7569,'0'12'-93,"0"0"1,0 1-6,0 3 1,0 2 0,0 0 124,0 0 1,0 0 3,0 0 0,0-6-155,0 0 0,8-9 70,4 3 0,4-4 0,3-2 0,3-2-105,2-4 0,0 3 0,-6-7 111,0 2 0,-1-4 0,1 6-6,0 2 1,-6 2 0,0 2 53,2 0 0,2 0 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C62D05B-7092-47BD-9C13-F0337E5C71AF}" type="slidenum">
              <a:rPr lang="en-US" smtClean="0"/>
              <a:t>‹#›</a:t>
            </a:fld>
            <a:endParaRPr lang="en-US"/>
          </a:p>
        </p:txBody>
      </p:sp>
    </p:spTree>
    <p:extLst>
      <p:ext uri="{BB962C8B-B14F-4D97-AF65-F5344CB8AC3E}">
        <p14:creationId xmlns:p14="http://schemas.microsoft.com/office/powerpoint/2010/main" val="15891164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2" name="Header Placeholder 1"/>
          <p:cNvSpPr>
            <a:spLocks noGrp="1"/>
          </p:cNvSpPr>
          <p:nvPr>
            <p:ph type="hdr" sz="quarter" idx="10"/>
          </p:nvPr>
        </p:nvSpPr>
        <p:spPr>
          <a:xfrm>
            <a:off x="1" y="1"/>
            <a:ext cx="7044265" cy="193551"/>
          </a:xfrm>
          <a:prstGeom prst="rect">
            <a:avLst/>
          </a:prstGeom>
        </p:spPr>
        <p:txBody>
          <a:bodyPr/>
          <a:lstStyle/>
          <a:p>
            <a:endParaRPr lang="en-US"/>
          </a:p>
        </p:txBody>
      </p:sp>
      <p:sp>
        <p:nvSpPr>
          <p:cNvPr id="3" name="Date Placeholder 2"/>
          <p:cNvSpPr>
            <a:spLocks noGrp="1"/>
          </p:cNvSpPr>
          <p:nvPr>
            <p:ph type="dt" idx="11"/>
          </p:nvPr>
        </p:nvSpPr>
        <p:spPr/>
        <p:txBody>
          <a:bodyPr/>
          <a:lstStyle/>
          <a:p>
            <a:endParaRPr lang="en-US"/>
          </a:p>
        </p:txBody>
      </p:sp>
    </p:spTree>
    <p:extLst>
      <p:ext uri="{BB962C8B-B14F-4D97-AF65-F5344CB8AC3E}">
        <p14:creationId xmlns:p14="http://schemas.microsoft.com/office/powerpoint/2010/main" val="3411079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1653993" y="550589"/>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4274" name="Rectangle 2"/>
          <p:cNvSpPr txBox="1">
            <a:spLocks noGrp="1" noChangeArrowheads="1"/>
          </p:cNvSpPr>
          <p:nvPr>
            <p:ph type="body"/>
          </p:nvPr>
        </p:nvSpPr>
        <p:spPr bwMode="auto">
          <a:xfrm>
            <a:off x="1277424" y="3470138"/>
            <a:ext cx="7032067" cy="3285401"/>
          </a:xfrm>
          <a:prstGeom prst="rect">
            <a:avLst/>
          </a:prstGeom>
          <a:noFill/>
          <a:ln>
            <a:round/>
            <a:headEnd/>
            <a:tailEnd/>
          </a:ln>
        </p:spPr>
        <p:txBody>
          <a:bodyPr wrap="none" anchor="ctr"/>
          <a:lstStyle/>
          <a:p>
            <a:pPr marL="171450" indent="-171450">
              <a:buFontTx/>
              <a:buChar char="-"/>
            </a:pPr>
            <a:r>
              <a:rPr lang="en-US" baseline="0" dirty="0"/>
              <a:t>Note that we add 4 to the malloc request size to account for the header</a:t>
            </a:r>
          </a:p>
          <a:p>
            <a:pPr marL="171450" indent="-171450">
              <a:buFontTx/>
              <a:buChar char="-"/>
            </a:pPr>
            <a:r>
              <a:rPr lang="en-US" dirty="0"/>
              <a:t>Why not mask out? Bit must be 0, otherwise it's not a free block!</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92151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1653993" y="550589"/>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5298" name="Rectangle 2"/>
          <p:cNvSpPr txBox="1">
            <a:spLocks noGrp="1" noChangeArrowheads="1"/>
          </p:cNvSpPr>
          <p:nvPr>
            <p:ph type="body"/>
          </p:nvPr>
        </p:nvSpPr>
        <p:spPr bwMode="auto">
          <a:xfrm>
            <a:off x="1277424" y="3470138"/>
            <a:ext cx="7032067" cy="3285401"/>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91635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1653993" y="550589"/>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6322" name="Rectangle 2"/>
          <p:cNvSpPr txBox="1">
            <a:spLocks noGrp="1" noChangeArrowheads="1"/>
          </p:cNvSpPr>
          <p:nvPr>
            <p:ph type="body"/>
          </p:nvPr>
        </p:nvSpPr>
        <p:spPr bwMode="auto">
          <a:xfrm>
            <a:off x="1277424" y="3470138"/>
            <a:ext cx="7032067" cy="3285401"/>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069081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1653993" y="550589"/>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7346" name="Rectangle 2"/>
          <p:cNvSpPr txBox="1">
            <a:spLocks noGrp="1" noChangeArrowheads="1"/>
          </p:cNvSpPr>
          <p:nvPr>
            <p:ph type="body"/>
          </p:nvPr>
        </p:nvSpPr>
        <p:spPr bwMode="auto">
          <a:xfrm>
            <a:off x="1277424" y="3470138"/>
            <a:ext cx="7032067" cy="3285401"/>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071616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2205324" y="412941"/>
            <a:ext cx="8366357" cy="2048395"/>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8370" name="Rectangle 2"/>
          <p:cNvSpPr txBox="1">
            <a:spLocks noGrp="1" noChangeArrowheads="1"/>
          </p:cNvSpPr>
          <p:nvPr>
            <p:ph type="body"/>
          </p:nvPr>
        </p:nvSpPr>
        <p:spPr bwMode="auto">
          <a:xfrm>
            <a:off x="1703233" y="2602603"/>
            <a:ext cx="9376089" cy="2464051"/>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83980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8BBE38-42BE-46F6-BB7C-9400E78F8000}" type="slidenum">
              <a:rPr lang="en-US" smtClean="0"/>
              <a:t>16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396504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Stores info about block; size, is-allocated</a:t>
            </a:r>
          </a:p>
          <a:p>
            <a:pPr marL="171450" indent="-171450">
              <a:buFontTx/>
              <a:buChar char="-"/>
            </a:pPr>
            <a:r>
              <a:rPr lang="en-US" dirty="0"/>
              <a:t>Header and footer needed for backwards traversal</a:t>
            </a:r>
          </a:p>
          <a:p>
            <a:pPr marL="171450" indent="-171450">
              <a:buFontTx/>
              <a:buChar char="-"/>
            </a:pPr>
            <a:r>
              <a:rPr lang="en-US" dirty="0"/>
              <a:t>Just 1, others, should have already been checked</a:t>
            </a:r>
          </a:p>
          <a:p>
            <a:pPr marL="171450" indent="-171450">
              <a:buFontTx/>
              <a:buChar char="-"/>
            </a:pPr>
            <a:r>
              <a:rPr lang="en-US" dirty="0"/>
              <a:t>n+1, we have to walk all the way there and check</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BC62D05B-7092-47BD-9C13-F0337E5C71AF}" type="slidenum">
              <a:rPr lang="en-US" smtClean="0"/>
              <a:t>17</a:t>
            </a:fld>
            <a:endParaRPr lang="en-US"/>
          </a:p>
        </p:txBody>
      </p:sp>
    </p:spTree>
    <p:extLst>
      <p:ext uri="{BB962C8B-B14F-4D97-AF65-F5344CB8AC3E}">
        <p14:creationId xmlns:p14="http://schemas.microsoft.com/office/powerpoint/2010/main" val="913371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52272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2067767" y="414833"/>
            <a:ext cx="8670516" cy="204551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47106" name="Rectangle 2"/>
          <p:cNvSpPr txBox="1">
            <a:spLocks noGrp="1" noChangeArrowheads="1"/>
          </p:cNvSpPr>
          <p:nvPr>
            <p:ph type="body"/>
          </p:nvPr>
        </p:nvSpPr>
        <p:spPr bwMode="auto">
          <a:xfrm>
            <a:off x="1706497" y="2602627"/>
            <a:ext cx="9369563" cy="2470507"/>
          </a:xfrm>
          <a:prstGeom prst="rect">
            <a:avLst/>
          </a:prstGeom>
          <a:solidFill>
            <a:srgbClr val="FFFFFF"/>
          </a:solidFill>
          <a:ln w="9360">
            <a:solidFill>
              <a:srgbClr val="000000"/>
            </a:solidFill>
            <a:miter lim="800000"/>
            <a:headEnd/>
            <a:tailEnd/>
          </a:ln>
        </p:spPr>
        <p:txBody>
          <a:bodyPr wrap="none" anchor="ctr"/>
          <a:lstStyle/>
          <a:p>
            <a:r>
              <a:rPr lang="en-US"/>
              <a:t>Storing pointers in the “payload” section of a free block could require a larger minimum block size,</a:t>
            </a:r>
            <a:r>
              <a:rPr lang="en-US" baseline="0"/>
              <a:t> possibly increasing </a:t>
            </a:r>
            <a:r>
              <a:rPr lang="en-US" i="1" baseline="0"/>
              <a:t>internal</a:t>
            </a:r>
            <a:r>
              <a:rPr lang="en-US" i="0" baseline="0"/>
              <a:t> fragmentation.</a:t>
            </a:r>
          </a:p>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632947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coalesce with the next logical free block?</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BC62D05B-7092-47BD-9C13-F0337E5C71AF}" type="slidenum">
              <a:rPr lang="en-US" smtClean="0"/>
              <a:t>21</a:t>
            </a:fld>
            <a:endParaRPr lang="en-US"/>
          </a:p>
        </p:txBody>
      </p:sp>
    </p:spTree>
    <p:extLst>
      <p:ext uri="{BB962C8B-B14F-4D97-AF65-F5344CB8AC3E}">
        <p14:creationId xmlns:p14="http://schemas.microsoft.com/office/powerpoint/2010/main" val="4243113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2205324" y="412941"/>
            <a:ext cx="8366357" cy="2048395"/>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48130" name="Rectangle 2"/>
          <p:cNvSpPr txBox="1">
            <a:spLocks noGrp="1" noChangeArrowheads="1"/>
          </p:cNvSpPr>
          <p:nvPr>
            <p:ph type="body"/>
          </p:nvPr>
        </p:nvSpPr>
        <p:spPr bwMode="auto">
          <a:xfrm>
            <a:off x="1703233" y="2602603"/>
            <a:ext cx="9376089" cy="2464051"/>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r>
              <a:rPr lang="en-US"/>
              <a:t>11/27/2017</a:t>
            </a:r>
          </a:p>
        </p:txBody>
      </p:sp>
    </p:spTree>
    <p:extLst>
      <p:ext uri="{BB962C8B-B14F-4D97-AF65-F5344CB8AC3E}">
        <p14:creationId xmlns:p14="http://schemas.microsoft.com/office/powerpoint/2010/main" val="2627853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pointers updated, same number of list nodes.</a:t>
            </a:r>
          </a:p>
          <a:p>
            <a:r>
              <a:rPr lang="en-US" dirty="0"/>
              <a:t>Don’t forget</a:t>
            </a:r>
            <a:r>
              <a:rPr lang="en-US" baseline="0" dirty="0"/>
              <a:t> to update boundary tags for </a:t>
            </a:r>
            <a:r>
              <a:rPr lang="en-US" i="1" baseline="0" dirty="0"/>
              <a:t>both</a:t>
            </a:r>
            <a:r>
              <a:rPr lang="en-US" i="0" baseline="0" dirty="0"/>
              <a:t> the allocated and new free blocks!</a:t>
            </a:r>
            <a:endParaRPr lang="en-US" dirty="0"/>
          </a:p>
          <a:p>
            <a:endParaRPr lang="en-US" dirty="0"/>
          </a:p>
        </p:txBody>
      </p:sp>
      <p:sp>
        <p:nvSpPr>
          <p:cNvPr id="4" name="Slide Number Placeholder 3"/>
          <p:cNvSpPr>
            <a:spLocks noGrp="1"/>
          </p:cNvSpPr>
          <p:nvPr>
            <p:ph type="sldNum" sz="quarter" idx="10"/>
          </p:nvPr>
        </p:nvSpPr>
        <p:spPr/>
        <p:txBody>
          <a:bodyPr/>
          <a:lstStyle/>
          <a:p>
            <a:fld id="{BC62D05B-7092-47BD-9C13-F0337E5C71AF}" type="slidenum">
              <a:rPr lang="en-US" smtClean="0"/>
              <a:t>22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0143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pointers updated, one fewer list node.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forget</a:t>
            </a:r>
            <a:r>
              <a:rPr lang="en-US" baseline="0" dirty="0"/>
              <a:t> to create the boundary tags for </a:t>
            </a:r>
            <a:r>
              <a:rPr lang="en-US" i="0" baseline="0" dirty="0"/>
              <a:t>the allocated block!</a:t>
            </a:r>
            <a:endParaRPr lang="en-US" dirty="0"/>
          </a:p>
        </p:txBody>
      </p:sp>
      <p:sp>
        <p:nvSpPr>
          <p:cNvPr id="4" name="Slide Number Placeholder 3"/>
          <p:cNvSpPr>
            <a:spLocks noGrp="1"/>
          </p:cNvSpPr>
          <p:nvPr>
            <p:ph type="sldNum" sz="quarter" idx="10"/>
          </p:nvPr>
        </p:nvSpPr>
        <p:spPr/>
        <p:txBody>
          <a:bodyPr/>
          <a:lstStyle/>
          <a:p>
            <a:fld id="{BC62D05B-7092-47BD-9C13-F0337E5C71AF}" type="slidenum">
              <a:rPr lang="en-US" smtClean="0"/>
              <a:t>23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82927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order of free list is up to you! Not linear with memory</a:t>
            </a:r>
          </a:p>
          <a:p>
            <a:r>
              <a:rPr lang="en-US" dirty="0"/>
              <a:t>We do LIFO (stack)</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BC62D05B-7092-47BD-9C13-F0337E5C71AF}" type="slidenum">
              <a:rPr lang="en-US" smtClean="0"/>
              <a:t>24</a:t>
            </a:fld>
            <a:endParaRPr lang="en-US"/>
          </a:p>
        </p:txBody>
      </p:sp>
    </p:spTree>
    <p:extLst>
      <p:ext uri="{BB962C8B-B14F-4D97-AF65-F5344CB8AC3E}">
        <p14:creationId xmlns:p14="http://schemas.microsoft.com/office/powerpoint/2010/main" val="4258372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Still use header and 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25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92109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all blue “next” pointers and red “previous” pointers should probably point to either the header</a:t>
            </a:r>
            <a:r>
              <a:rPr lang="en-US" baseline="0" dirty="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26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92687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all blue “next” pointers and red “previous” pointers should probably point to either the header</a:t>
            </a:r>
            <a:r>
              <a:rPr lang="en-US" baseline="0" dirty="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27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05011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all blue “next” pointers and red “previous” pointers should probably point to either the header</a:t>
            </a:r>
            <a:r>
              <a:rPr lang="en-US" baseline="0" dirty="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28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75379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Way more pointers updated</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BC62D05B-7092-47BD-9C13-F0337E5C71AF}" type="slidenum">
              <a:rPr lang="en-US" smtClean="0"/>
              <a:t>29</a:t>
            </a:fld>
            <a:endParaRPr lang="en-US"/>
          </a:p>
        </p:txBody>
      </p:sp>
    </p:spTree>
    <p:extLst>
      <p:ext uri="{BB962C8B-B14F-4D97-AF65-F5344CB8AC3E}">
        <p14:creationId xmlns:p14="http://schemas.microsoft.com/office/powerpoint/2010/main" val="212735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a:t>CSE 351 Lecture 6</a:t>
            </a:r>
          </a:p>
        </p:txBody>
      </p:sp>
    </p:spTree>
    <p:extLst>
      <p:ext uri="{BB962C8B-B14F-4D97-AF65-F5344CB8AC3E}">
        <p14:creationId xmlns:p14="http://schemas.microsoft.com/office/powerpoint/2010/main" val="61570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a:t>
            </a:fld>
            <a:endParaRPr lang="en-US"/>
          </a:p>
        </p:txBody>
      </p:sp>
      <p:sp>
        <p:nvSpPr>
          <p:cNvPr id="5" name="Date Placeholder 4"/>
          <p:cNvSpPr>
            <a:spLocks noGrp="1"/>
          </p:cNvSpPr>
          <p:nvPr>
            <p:ph type="dt" idx="11"/>
          </p:nvPr>
        </p:nvSpPr>
        <p:spPr/>
        <p:txBody>
          <a:bodyPr/>
          <a:lstStyle/>
          <a:p>
            <a:r>
              <a:rPr lang="en-US"/>
              <a:t>11/27/2017</a:t>
            </a:r>
          </a:p>
        </p:txBody>
      </p:sp>
    </p:spTree>
    <p:extLst>
      <p:ext uri="{BB962C8B-B14F-4D97-AF65-F5344CB8AC3E}">
        <p14:creationId xmlns:p14="http://schemas.microsoft.com/office/powerpoint/2010/main" val="3407106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a:t>
            </a:fld>
            <a:endParaRPr lang="en-US"/>
          </a:p>
        </p:txBody>
      </p:sp>
      <p:sp>
        <p:nvSpPr>
          <p:cNvPr id="5" name="Date Placeholder 4"/>
          <p:cNvSpPr>
            <a:spLocks noGrp="1"/>
          </p:cNvSpPr>
          <p:nvPr>
            <p:ph type="dt" idx="11"/>
          </p:nvPr>
        </p:nvSpPr>
        <p:spPr/>
        <p:txBody>
          <a:bodyPr/>
          <a:lstStyle/>
          <a:p>
            <a:r>
              <a:rPr lang="en-US"/>
              <a:t>11/27/2017</a:t>
            </a:r>
          </a:p>
        </p:txBody>
      </p:sp>
    </p:spTree>
    <p:extLst>
      <p:ext uri="{BB962C8B-B14F-4D97-AF65-F5344CB8AC3E}">
        <p14:creationId xmlns:p14="http://schemas.microsoft.com/office/powerpoint/2010/main" val="702859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2205324" y="412941"/>
            <a:ext cx="8366357" cy="2048395"/>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1202" name="Rectangle 2"/>
          <p:cNvSpPr txBox="1">
            <a:spLocks noGrp="1" noChangeArrowheads="1"/>
          </p:cNvSpPr>
          <p:nvPr>
            <p:ph type="body"/>
          </p:nvPr>
        </p:nvSpPr>
        <p:spPr bwMode="auto">
          <a:xfrm>
            <a:off x="1703233" y="2602603"/>
            <a:ext cx="9376089" cy="2464051"/>
          </a:xfrm>
          <a:prstGeom prst="rect">
            <a:avLst/>
          </a:prstGeom>
          <a:noFill/>
          <a:ln>
            <a:round/>
            <a:headEnd/>
            <a:tailEnd/>
          </a:ln>
        </p:spPr>
        <p:txBody>
          <a:bodyPr wrap="none" anchor="ctr"/>
          <a:lstStyle/>
          <a:p>
            <a:r>
              <a:rPr lang="en-US" dirty="0"/>
              <a:t>Where is p pointing?</a:t>
            </a:r>
          </a:p>
        </p:txBody>
      </p:sp>
      <p:sp>
        <p:nvSpPr>
          <p:cNvPr id="2" name="Date Placeholder 1"/>
          <p:cNvSpPr>
            <a:spLocks noGrp="1"/>
          </p:cNvSpPr>
          <p:nvPr>
            <p:ph type="dt" idx="10"/>
          </p:nvPr>
        </p:nvSpPr>
        <p:spPr/>
        <p:txBody>
          <a:bodyPr/>
          <a:lstStyle/>
          <a:p>
            <a:r>
              <a:rPr lang="en-US"/>
              <a:t>11/27/2017</a:t>
            </a:r>
          </a:p>
        </p:txBody>
      </p:sp>
    </p:spTree>
    <p:extLst>
      <p:ext uri="{BB962C8B-B14F-4D97-AF65-F5344CB8AC3E}">
        <p14:creationId xmlns:p14="http://schemas.microsoft.com/office/powerpoint/2010/main" val="3868243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7</a:t>
            </a:fld>
            <a:endParaRPr lang="en-US"/>
          </a:p>
        </p:txBody>
      </p:sp>
      <p:sp>
        <p:nvSpPr>
          <p:cNvPr id="5" name="Date Placeholder 4"/>
          <p:cNvSpPr>
            <a:spLocks noGrp="1"/>
          </p:cNvSpPr>
          <p:nvPr>
            <p:ph type="dt" idx="11"/>
          </p:nvPr>
        </p:nvSpPr>
        <p:spPr/>
        <p:txBody>
          <a:bodyPr/>
          <a:lstStyle/>
          <a:p>
            <a:r>
              <a:rPr lang="en-US"/>
              <a:t>11/27/2017</a:t>
            </a:r>
          </a:p>
        </p:txBody>
      </p:sp>
    </p:spTree>
    <p:extLst>
      <p:ext uri="{BB962C8B-B14F-4D97-AF65-F5344CB8AC3E}">
        <p14:creationId xmlns:p14="http://schemas.microsoft.com/office/powerpoint/2010/main" val="1481088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2205324" y="412941"/>
            <a:ext cx="8366357" cy="2048395"/>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2226" name="Rectangle 2"/>
          <p:cNvSpPr txBox="1">
            <a:spLocks noGrp="1" noChangeArrowheads="1"/>
          </p:cNvSpPr>
          <p:nvPr>
            <p:ph type="body"/>
          </p:nvPr>
        </p:nvSpPr>
        <p:spPr bwMode="auto">
          <a:xfrm>
            <a:off x="1703233" y="2602603"/>
            <a:ext cx="9376089" cy="2464051"/>
          </a:xfrm>
          <a:prstGeom prst="rect">
            <a:avLst/>
          </a:prstGeom>
          <a:noFill/>
          <a:ln>
            <a:round/>
            <a:headEnd/>
            <a:tailEnd/>
          </a:ln>
        </p:spPr>
        <p:txBody>
          <a:bodyPr wrap="none" anchor="ctr"/>
          <a:lstStyle/>
          <a:p>
            <a:r>
              <a:rPr lang="en-US" dirty="0"/>
              <a:t>Why doesn’t “*p &lt;= </a:t>
            </a:r>
            <a:r>
              <a:rPr lang="en-US" dirty="0" err="1"/>
              <a:t>len</a:t>
            </a:r>
            <a:r>
              <a:rPr lang="en-US" dirty="0"/>
              <a:t>” mask off the allocated bit too? Because this</a:t>
            </a:r>
            <a:r>
              <a:rPr lang="en-US" baseline="0" dirty="0"/>
              <a:t> is the second condition in the || test, which means that the first condition (*p &amp; 1) must have already been false, so we know that the allocated bit can’t be set and we don’t have to bother masking it off.</a:t>
            </a:r>
          </a:p>
          <a:p>
            <a:endParaRPr lang="en-US" dirty="0"/>
          </a:p>
          <a:p>
            <a:r>
              <a:rPr lang="en-US" dirty="0"/>
              <a:t>Tends</a:t>
            </a:r>
            <a:r>
              <a:rPr lang="en-US" baseline="0" dirty="0"/>
              <a:t> to concentrate small blocks at front of heap.</a:t>
            </a:r>
            <a:endParaRPr lang="en-US" dirty="0"/>
          </a:p>
        </p:txBody>
      </p:sp>
      <p:sp>
        <p:nvSpPr>
          <p:cNvPr id="2" name="Date Placeholder 1"/>
          <p:cNvSpPr>
            <a:spLocks noGrp="1"/>
          </p:cNvSpPr>
          <p:nvPr>
            <p:ph type="dt" idx="10"/>
          </p:nvPr>
        </p:nvSpPr>
        <p:spPr/>
        <p:txBody>
          <a:bodyPr/>
          <a:lstStyle/>
          <a:p>
            <a:r>
              <a:rPr lang="en-US"/>
              <a:t>11/27/2017</a:t>
            </a:r>
          </a:p>
        </p:txBody>
      </p:sp>
    </p:spTree>
    <p:extLst>
      <p:ext uri="{BB962C8B-B14F-4D97-AF65-F5344CB8AC3E}">
        <p14:creationId xmlns:p14="http://schemas.microsoft.com/office/powerpoint/2010/main" val="2157389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2205324" y="412941"/>
            <a:ext cx="8366357" cy="2048395"/>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2226" name="Rectangle 2"/>
          <p:cNvSpPr txBox="1">
            <a:spLocks noGrp="1" noChangeArrowheads="1"/>
          </p:cNvSpPr>
          <p:nvPr>
            <p:ph type="body"/>
          </p:nvPr>
        </p:nvSpPr>
        <p:spPr bwMode="auto">
          <a:xfrm>
            <a:off x="1703233" y="2602603"/>
            <a:ext cx="9376089" cy="2464051"/>
          </a:xfrm>
          <a:prstGeom prst="rect">
            <a:avLst/>
          </a:prstGeom>
          <a:noFill/>
          <a:ln>
            <a:round/>
            <a:headEnd/>
            <a:tailEnd/>
          </a:ln>
        </p:spPr>
        <p:txBody>
          <a:bodyPr wrap="none" anchor="ctr"/>
          <a:lstStyle/>
          <a:p>
            <a:endParaRPr lang="en-US" baseline="0" dirty="0"/>
          </a:p>
          <a:p>
            <a:r>
              <a:rPr lang="en-US" dirty="0"/>
              <a:t>You have to measure!!</a:t>
            </a:r>
          </a:p>
        </p:txBody>
      </p:sp>
      <p:sp>
        <p:nvSpPr>
          <p:cNvPr id="2" name="Date Placeholder 1"/>
          <p:cNvSpPr>
            <a:spLocks noGrp="1"/>
          </p:cNvSpPr>
          <p:nvPr>
            <p:ph type="dt" idx="10"/>
          </p:nvPr>
        </p:nvSpPr>
        <p:spPr/>
        <p:txBody>
          <a:bodyPr/>
          <a:lstStyle/>
          <a:p>
            <a:r>
              <a:rPr lang="en-US"/>
              <a:t>11/27/2017</a:t>
            </a:r>
          </a:p>
        </p:txBody>
      </p:sp>
    </p:spTree>
    <p:extLst>
      <p:ext uri="{BB962C8B-B14F-4D97-AF65-F5344CB8AC3E}">
        <p14:creationId xmlns:p14="http://schemas.microsoft.com/office/powerpoint/2010/main" val="2453115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after end of heap isn’t external, because you can extend the heap</a:t>
            </a:r>
          </a:p>
        </p:txBody>
      </p:sp>
      <p:sp>
        <p:nvSpPr>
          <p:cNvPr id="4" name="Slide Number Placeholder 3"/>
          <p:cNvSpPr>
            <a:spLocks noGrp="1"/>
          </p:cNvSpPr>
          <p:nvPr>
            <p:ph type="sldNum" sz="quarter" idx="10"/>
          </p:nvPr>
        </p:nvSpPr>
        <p:spPr/>
        <p:txBody>
          <a:bodyPr/>
          <a:lstStyle/>
          <a:p>
            <a:fld id="{BC62D05B-7092-47BD-9C13-F0337E5C71AF}" type="slidenum">
              <a:rPr lang="en-US" smtClean="0"/>
              <a:t>10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958477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a:t>
            </a:fld>
            <a:endParaRPr lang="en-US"/>
          </a:p>
        </p:txBody>
      </p:sp>
    </p:spTree>
    <p:extLst>
      <p:ext uri="{BB962C8B-B14F-4D97-AF65-F5344CB8AC3E}">
        <p14:creationId xmlns:p14="http://schemas.microsoft.com/office/powerpoint/2010/main" val="170412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C0BB463C-2B8D-41E5-9457-1404AA9BBE8D}" type="slidenum">
              <a:rPr lang="en-US" smtClean="0"/>
              <a:t>‹#›</a:t>
            </a:fld>
            <a:endParaRPr lang="en-US"/>
          </a:p>
        </p:txBody>
      </p:sp>
    </p:spTree>
    <p:extLst>
      <p:ext uri="{BB962C8B-B14F-4D97-AF65-F5344CB8AC3E}">
        <p14:creationId xmlns:p14="http://schemas.microsoft.com/office/powerpoint/2010/main" val="164199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C0BB463C-2B8D-41E5-9457-1404AA9BBE8D}"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149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C0BB463C-2B8D-41E5-9457-1404AA9BBE8D}" type="slidenum">
              <a:rPr lang="en-US" smtClean="0"/>
              <a:t>‹#›</a:t>
            </a:fld>
            <a:endParaRPr lang="en-US"/>
          </a:p>
        </p:txBody>
      </p:sp>
    </p:spTree>
    <p:extLst>
      <p:ext uri="{BB962C8B-B14F-4D97-AF65-F5344CB8AC3E}">
        <p14:creationId xmlns:p14="http://schemas.microsoft.com/office/powerpoint/2010/main" val="117616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0BB463C-2B8D-41E5-9457-1404AA9BBE8D}" type="slidenum">
              <a:rPr lang="en-US" smtClean="0"/>
              <a:t>‹#›</a:t>
            </a:fld>
            <a:endParaRPr lang="en-US"/>
          </a:p>
        </p:txBody>
      </p:sp>
    </p:spTree>
    <p:extLst>
      <p:ext uri="{BB962C8B-B14F-4D97-AF65-F5344CB8AC3E}">
        <p14:creationId xmlns:p14="http://schemas.microsoft.com/office/powerpoint/2010/main" val="32968962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C0BB463C-2B8D-41E5-9457-1404AA9BBE8D}"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6" name="TextBox 15"/>
          <p:cNvSpPr txBox="1"/>
          <p:nvPr/>
        </p:nvSpPr>
        <p:spPr>
          <a:xfrm>
            <a:off x="7843643" y="-2231"/>
            <a:ext cx="1300357"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CSE351</a:t>
            </a:r>
            <a:r>
              <a:rPr lang="en-US" sz="900" b="0" i="0" baseline="0" dirty="0">
                <a:solidFill>
                  <a:schemeClr val="bg1"/>
                </a:solidFill>
                <a:latin typeface="Roboto Regular" charset="0"/>
                <a:ea typeface="Roboto Regular" charset="0"/>
                <a:cs typeface="Roboto Regular" charset="0"/>
              </a:rPr>
              <a:t>, Winter</a:t>
            </a:r>
            <a:r>
              <a:rPr lang="en-US" sz="900" b="0" i="0" dirty="0">
                <a:solidFill>
                  <a:schemeClr val="bg1"/>
                </a:solidFill>
                <a:latin typeface="Roboto Regular" charset="0"/>
                <a:ea typeface="Roboto Regular" charset="0"/>
                <a:cs typeface="Roboto Regular" charset="0"/>
              </a:rPr>
              <a:t> 2019</a:t>
            </a:r>
          </a:p>
        </p:txBody>
      </p:sp>
      <p:sp>
        <p:nvSpPr>
          <p:cNvPr id="22" name="TextBox 21"/>
          <p:cNvSpPr txBox="1"/>
          <p:nvPr/>
        </p:nvSpPr>
        <p:spPr>
          <a:xfrm>
            <a:off x="3812830" y="-2231"/>
            <a:ext cx="1518364"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L24:  Memory Allocation </a:t>
            </a:r>
            <a:r>
              <a:rPr lang="en-US" sz="900" b="0" i="0" baseline="0" dirty="0">
                <a:solidFill>
                  <a:schemeClr val="bg1"/>
                </a:solidFill>
                <a:latin typeface="Roboto Regular" charset="0"/>
                <a:ea typeface="Roboto Regular" charset="0"/>
                <a:cs typeface="Roboto Regular" charset="0"/>
              </a:rPr>
              <a:t>II</a:t>
            </a:r>
            <a:endParaRPr lang="en-US" sz="900" b="0" i="0" dirty="0">
              <a:solidFill>
                <a:schemeClr val="bg1"/>
              </a:solidFill>
              <a:latin typeface="Roboto Regular" charset="0"/>
              <a:ea typeface="Roboto Regular" charset="0"/>
              <a:cs typeface="Roboto Regular" charset="0"/>
            </a:endParaRPr>
          </a:p>
        </p:txBody>
      </p:sp>
    </p:spTree>
    <p:extLst>
      <p:ext uri="{BB962C8B-B14F-4D97-AF65-F5344CB8AC3E}">
        <p14:creationId xmlns:p14="http://schemas.microsoft.com/office/powerpoint/2010/main" val="29670918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xkcd.com/1444/" TargetMode="Externa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pollev.com/justinh"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ustomXml" Target="../ink/ink8.xml"/></Relationships>
</file>

<file path=ppt/slides/_rels/slide11.xml.rels><?xml version="1.0" encoding="UTF-8" standalone="yes"?>
<Relationships xmlns="http://schemas.openxmlformats.org/package/2006/relationships"><Relationship Id="rId13" Type="http://schemas.openxmlformats.org/officeDocument/2006/relationships/tags" Target="../tags/tag246.xml"/><Relationship Id="rId18" Type="http://schemas.openxmlformats.org/officeDocument/2006/relationships/tags" Target="../tags/tag251.xml"/><Relationship Id="rId26" Type="http://schemas.openxmlformats.org/officeDocument/2006/relationships/tags" Target="../tags/tag259.xml"/><Relationship Id="rId39" Type="http://schemas.openxmlformats.org/officeDocument/2006/relationships/tags" Target="../tags/tag272.xml"/><Relationship Id="rId21" Type="http://schemas.openxmlformats.org/officeDocument/2006/relationships/tags" Target="../tags/tag254.xml"/><Relationship Id="rId34" Type="http://schemas.openxmlformats.org/officeDocument/2006/relationships/tags" Target="../tags/tag267.xml"/><Relationship Id="rId42" Type="http://schemas.openxmlformats.org/officeDocument/2006/relationships/tags" Target="../tags/tag275.xml"/><Relationship Id="rId47" Type="http://schemas.openxmlformats.org/officeDocument/2006/relationships/tags" Target="../tags/tag280.xml"/><Relationship Id="rId50" Type="http://schemas.openxmlformats.org/officeDocument/2006/relationships/tags" Target="../tags/tag283.xml"/><Relationship Id="rId55" Type="http://schemas.openxmlformats.org/officeDocument/2006/relationships/customXml" Target="../ink/ink9.xml"/><Relationship Id="rId7" Type="http://schemas.openxmlformats.org/officeDocument/2006/relationships/tags" Target="../tags/tag240.xml"/><Relationship Id="rId2" Type="http://schemas.openxmlformats.org/officeDocument/2006/relationships/tags" Target="../tags/tag235.xml"/><Relationship Id="rId16" Type="http://schemas.openxmlformats.org/officeDocument/2006/relationships/tags" Target="../tags/tag249.xml"/><Relationship Id="rId29" Type="http://schemas.openxmlformats.org/officeDocument/2006/relationships/tags" Target="../tags/tag262.xml"/><Relationship Id="rId11" Type="http://schemas.openxmlformats.org/officeDocument/2006/relationships/tags" Target="../tags/tag244.xml"/><Relationship Id="rId24" Type="http://schemas.openxmlformats.org/officeDocument/2006/relationships/tags" Target="../tags/tag257.xml"/><Relationship Id="rId32" Type="http://schemas.openxmlformats.org/officeDocument/2006/relationships/tags" Target="../tags/tag265.xml"/><Relationship Id="rId37" Type="http://schemas.openxmlformats.org/officeDocument/2006/relationships/tags" Target="../tags/tag270.xml"/><Relationship Id="rId40" Type="http://schemas.openxmlformats.org/officeDocument/2006/relationships/tags" Target="../tags/tag273.xml"/><Relationship Id="rId45" Type="http://schemas.openxmlformats.org/officeDocument/2006/relationships/tags" Target="../tags/tag278.xml"/><Relationship Id="rId53" Type="http://schemas.openxmlformats.org/officeDocument/2006/relationships/slideLayout" Target="../slideLayouts/slideLayout2.xml"/><Relationship Id="rId5" Type="http://schemas.openxmlformats.org/officeDocument/2006/relationships/tags" Target="../tags/tag238.xml"/><Relationship Id="rId10" Type="http://schemas.openxmlformats.org/officeDocument/2006/relationships/tags" Target="../tags/tag243.xml"/><Relationship Id="rId19" Type="http://schemas.openxmlformats.org/officeDocument/2006/relationships/tags" Target="../tags/tag252.xml"/><Relationship Id="rId31" Type="http://schemas.openxmlformats.org/officeDocument/2006/relationships/tags" Target="../tags/tag264.xml"/><Relationship Id="rId44" Type="http://schemas.openxmlformats.org/officeDocument/2006/relationships/tags" Target="../tags/tag277.xml"/><Relationship Id="rId52" Type="http://schemas.openxmlformats.org/officeDocument/2006/relationships/tags" Target="../tags/tag285.xml"/><Relationship Id="rId4" Type="http://schemas.openxmlformats.org/officeDocument/2006/relationships/tags" Target="../tags/tag237.xml"/><Relationship Id="rId9" Type="http://schemas.openxmlformats.org/officeDocument/2006/relationships/tags" Target="../tags/tag242.xml"/><Relationship Id="rId14" Type="http://schemas.openxmlformats.org/officeDocument/2006/relationships/tags" Target="../tags/tag247.xml"/><Relationship Id="rId22" Type="http://schemas.openxmlformats.org/officeDocument/2006/relationships/tags" Target="../tags/tag255.xml"/><Relationship Id="rId27" Type="http://schemas.openxmlformats.org/officeDocument/2006/relationships/tags" Target="../tags/tag260.xml"/><Relationship Id="rId30" Type="http://schemas.openxmlformats.org/officeDocument/2006/relationships/tags" Target="../tags/tag263.xml"/><Relationship Id="rId35" Type="http://schemas.openxmlformats.org/officeDocument/2006/relationships/tags" Target="../tags/tag268.xml"/><Relationship Id="rId43" Type="http://schemas.openxmlformats.org/officeDocument/2006/relationships/tags" Target="../tags/tag276.xml"/><Relationship Id="rId48" Type="http://schemas.openxmlformats.org/officeDocument/2006/relationships/tags" Target="../tags/tag281.xml"/><Relationship Id="rId56" Type="http://schemas.openxmlformats.org/officeDocument/2006/relationships/image" Target="../media/image11.png"/><Relationship Id="rId8" Type="http://schemas.openxmlformats.org/officeDocument/2006/relationships/tags" Target="../tags/tag241.xml"/><Relationship Id="rId51" Type="http://schemas.openxmlformats.org/officeDocument/2006/relationships/tags" Target="../tags/tag284.xml"/><Relationship Id="rId3" Type="http://schemas.openxmlformats.org/officeDocument/2006/relationships/tags" Target="../tags/tag236.xml"/><Relationship Id="rId12" Type="http://schemas.openxmlformats.org/officeDocument/2006/relationships/tags" Target="../tags/tag245.xml"/><Relationship Id="rId17" Type="http://schemas.openxmlformats.org/officeDocument/2006/relationships/tags" Target="../tags/tag250.xml"/><Relationship Id="rId25" Type="http://schemas.openxmlformats.org/officeDocument/2006/relationships/tags" Target="../tags/tag258.xml"/><Relationship Id="rId33" Type="http://schemas.openxmlformats.org/officeDocument/2006/relationships/tags" Target="../tags/tag266.xml"/><Relationship Id="rId38" Type="http://schemas.openxmlformats.org/officeDocument/2006/relationships/tags" Target="../tags/tag271.xml"/><Relationship Id="rId46" Type="http://schemas.openxmlformats.org/officeDocument/2006/relationships/tags" Target="../tags/tag279.xml"/><Relationship Id="rId20" Type="http://schemas.openxmlformats.org/officeDocument/2006/relationships/tags" Target="../tags/tag253.xml"/><Relationship Id="rId41" Type="http://schemas.openxmlformats.org/officeDocument/2006/relationships/tags" Target="../tags/tag274.xml"/><Relationship Id="rId54" Type="http://schemas.openxmlformats.org/officeDocument/2006/relationships/notesSlide" Target="../notesSlides/notesSlide10.xml"/><Relationship Id="rId1" Type="http://schemas.openxmlformats.org/officeDocument/2006/relationships/tags" Target="../tags/tag234.xml"/><Relationship Id="rId6" Type="http://schemas.openxmlformats.org/officeDocument/2006/relationships/tags" Target="../tags/tag239.xml"/><Relationship Id="rId15" Type="http://schemas.openxmlformats.org/officeDocument/2006/relationships/tags" Target="../tags/tag248.xml"/><Relationship Id="rId23" Type="http://schemas.openxmlformats.org/officeDocument/2006/relationships/tags" Target="../tags/tag256.xml"/><Relationship Id="rId28" Type="http://schemas.openxmlformats.org/officeDocument/2006/relationships/tags" Target="../tags/tag261.xml"/><Relationship Id="rId36" Type="http://schemas.openxmlformats.org/officeDocument/2006/relationships/tags" Target="../tags/tag269.xml"/><Relationship Id="rId49" Type="http://schemas.openxmlformats.org/officeDocument/2006/relationships/tags" Target="../tags/tag282.xml"/></Relationships>
</file>

<file path=ppt/slides/_rels/slide12.xml.rels><?xml version="1.0" encoding="UTF-8" standalone="yes"?>
<Relationships xmlns="http://schemas.openxmlformats.org/package/2006/relationships"><Relationship Id="rId13" Type="http://schemas.openxmlformats.org/officeDocument/2006/relationships/tags" Target="../tags/tag298.xml"/><Relationship Id="rId18" Type="http://schemas.openxmlformats.org/officeDocument/2006/relationships/tags" Target="../tags/tag303.xml"/><Relationship Id="rId26" Type="http://schemas.openxmlformats.org/officeDocument/2006/relationships/tags" Target="../tags/tag311.xml"/><Relationship Id="rId39" Type="http://schemas.openxmlformats.org/officeDocument/2006/relationships/tags" Target="../tags/tag324.xml"/><Relationship Id="rId21" Type="http://schemas.openxmlformats.org/officeDocument/2006/relationships/tags" Target="../tags/tag306.xml"/><Relationship Id="rId34" Type="http://schemas.openxmlformats.org/officeDocument/2006/relationships/tags" Target="../tags/tag319.xml"/><Relationship Id="rId42" Type="http://schemas.openxmlformats.org/officeDocument/2006/relationships/tags" Target="../tags/tag327.xml"/><Relationship Id="rId47" Type="http://schemas.openxmlformats.org/officeDocument/2006/relationships/tags" Target="../tags/tag332.xml"/><Relationship Id="rId50" Type="http://schemas.openxmlformats.org/officeDocument/2006/relationships/tags" Target="../tags/tag335.xml"/><Relationship Id="rId55" Type="http://schemas.openxmlformats.org/officeDocument/2006/relationships/customXml" Target="../ink/ink10.xml"/><Relationship Id="rId7" Type="http://schemas.openxmlformats.org/officeDocument/2006/relationships/tags" Target="../tags/tag292.xml"/><Relationship Id="rId2" Type="http://schemas.openxmlformats.org/officeDocument/2006/relationships/tags" Target="../tags/tag287.xml"/><Relationship Id="rId16" Type="http://schemas.openxmlformats.org/officeDocument/2006/relationships/tags" Target="../tags/tag301.xml"/><Relationship Id="rId29" Type="http://schemas.openxmlformats.org/officeDocument/2006/relationships/tags" Target="../tags/tag314.xml"/><Relationship Id="rId11" Type="http://schemas.openxmlformats.org/officeDocument/2006/relationships/tags" Target="../tags/tag296.xml"/><Relationship Id="rId24" Type="http://schemas.openxmlformats.org/officeDocument/2006/relationships/tags" Target="../tags/tag309.xml"/><Relationship Id="rId32" Type="http://schemas.openxmlformats.org/officeDocument/2006/relationships/tags" Target="../tags/tag317.xml"/><Relationship Id="rId37" Type="http://schemas.openxmlformats.org/officeDocument/2006/relationships/tags" Target="../tags/tag322.xml"/><Relationship Id="rId40" Type="http://schemas.openxmlformats.org/officeDocument/2006/relationships/tags" Target="../tags/tag325.xml"/><Relationship Id="rId45" Type="http://schemas.openxmlformats.org/officeDocument/2006/relationships/tags" Target="../tags/tag330.xml"/><Relationship Id="rId53" Type="http://schemas.openxmlformats.org/officeDocument/2006/relationships/slideLayout" Target="../slideLayouts/slideLayout2.xml"/><Relationship Id="rId5" Type="http://schemas.openxmlformats.org/officeDocument/2006/relationships/tags" Target="../tags/tag290.xml"/><Relationship Id="rId10" Type="http://schemas.openxmlformats.org/officeDocument/2006/relationships/tags" Target="../tags/tag295.xml"/><Relationship Id="rId19" Type="http://schemas.openxmlformats.org/officeDocument/2006/relationships/tags" Target="../tags/tag304.xml"/><Relationship Id="rId31" Type="http://schemas.openxmlformats.org/officeDocument/2006/relationships/tags" Target="../tags/tag316.xml"/><Relationship Id="rId44" Type="http://schemas.openxmlformats.org/officeDocument/2006/relationships/tags" Target="../tags/tag329.xml"/><Relationship Id="rId52" Type="http://schemas.openxmlformats.org/officeDocument/2006/relationships/tags" Target="../tags/tag337.xml"/><Relationship Id="rId4" Type="http://schemas.openxmlformats.org/officeDocument/2006/relationships/tags" Target="../tags/tag289.xml"/><Relationship Id="rId9" Type="http://schemas.openxmlformats.org/officeDocument/2006/relationships/tags" Target="../tags/tag294.xml"/><Relationship Id="rId14" Type="http://schemas.openxmlformats.org/officeDocument/2006/relationships/tags" Target="../tags/tag299.xml"/><Relationship Id="rId22" Type="http://schemas.openxmlformats.org/officeDocument/2006/relationships/tags" Target="../tags/tag307.xml"/><Relationship Id="rId27" Type="http://schemas.openxmlformats.org/officeDocument/2006/relationships/tags" Target="../tags/tag312.xml"/><Relationship Id="rId30" Type="http://schemas.openxmlformats.org/officeDocument/2006/relationships/tags" Target="../tags/tag315.xml"/><Relationship Id="rId35" Type="http://schemas.openxmlformats.org/officeDocument/2006/relationships/tags" Target="../tags/tag320.xml"/><Relationship Id="rId43" Type="http://schemas.openxmlformats.org/officeDocument/2006/relationships/tags" Target="../tags/tag328.xml"/><Relationship Id="rId48" Type="http://schemas.openxmlformats.org/officeDocument/2006/relationships/tags" Target="../tags/tag333.xml"/><Relationship Id="rId56" Type="http://schemas.openxmlformats.org/officeDocument/2006/relationships/image" Target="../media/image12.png"/><Relationship Id="rId8" Type="http://schemas.openxmlformats.org/officeDocument/2006/relationships/tags" Target="../tags/tag293.xml"/><Relationship Id="rId51" Type="http://schemas.openxmlformats.org/officeDocument/2006/relationships/tags" Target="../tags/tag336.xml"/><Relationship Id="rId3" Type="http://schemas.openxmlformats.org/officeDocument/2006/relationships/tags" Target="../tags/tag288.xml"/><Relationship Id="rId12" Type="http://schemas.openxmlformats.org/officeDocument/2006/relationships/tags" Target="../tags/tag297.xml"/><Relationship Id="rId17" Type="http://schemas.openxmlformats.org/officeDocument/2006/relationships/tags" Target="../tags/tag302.xml"/><Relationship Id="rId25" Type="http://schemas.openxmlformats.org/officeDocument/2006/relationships/tags" Target="../tags/tag310.xml"/><Relationship Id="rId33" Type="http://schemas.openxmlformats.org/officeDocument/2006/relationships/tags" Target="../tags/tag318.xml"/><Relationship Id="rId38" Type="http://schemas.openxmlformats.org/officeDocument/2006/relationships/tags" Target="../tags/tag323.xml"/><Relationship Id="rId46" Type="http://schemas.openxmlformats.org/officeDocument/2006/relationships/tags" Target="../tags/tag331.xml"/><Relationship Id="rId20" Type="http://schemas.openxmlformats.org/officeDocument/2006/relationships/tags" Target="../tags/tag305.xml"/><Relationship Id="rId41" Type="http://schemas.openxmlformats.org/officeDocument/2006/relationships/tags" Target="../tags/tag326.xml"/><Relationship Id="rId54" Type="http://schemas.openxmlformats.org/officeDocument/2006/relationships/notesSlide" Target="../notesSlides/notesSlide11.xml"/><Relationship Id="rId1" Type="http://schemas.openxmlformats.org/officeDocument/2006/relationships/tags" Target="../tags/tag286.xml"/><Relationship Id="rId6" Type="http://schemas.openxmlformats.org/officeDocument/2006/relationships/tags" Target="../tags/tag291.xml"/><Relationship Id="rId15" Type="http://schemas.openxmlformats.org/officeDocument/2006/relationships/tags" Target="../tags/tag300.xml"/><Relationship Id="rId23" Type="http://schemas.openxmlformats.org/officeDocument/2006/relationships/tags" Target="../tags/tag308.xml"/><Relationship Id="rId28" Type="http://schemas.openxmlformats.org/officeDocument/2006/relationships/tags" Target="../tags/tag313.xml"/><Relationship Id="rId36" Type="http://schemas.openxmlformats.org/officeDocument/2006/relationships/tags" Target="../tags/tag321.xml"/><Relationship Id="rId49" Type="http://schemas.openxmlformats.org/officeDocument/2006/relationships/tags" Target="../tags/tag334.xml"/></Relationships>
</file>

<file path=ppt/slides/_rels/slide13.xml.rels><?xml version="1.0" encoding="UTF-8" standalone="yes"?>
<Relationships xmlns="http://schemas.openxmlformats.org/package/2006/relationships"><Relationship Id="rId13" Type="http://schemas.openxmlformats.org/officeDocument/2006/relationships/tags" Target="../tags/tag350.xml"/><Relationship Id="rId18" Type="http://schemas.openxmlformats.org/officeDocument/2006/relationships/tags" Target="../tags/tag355.xml"/><Relationship Id="rId26" Type="http://schemas.openxmlformats.org/officeDocument/2006/relationships/tags" Target="../tags/tag363.xml"/><Relationship Id="rId39" Type="http://schemas.openxmlformats.org/officeDocument/2006/relationships/tags" Target="../tags/tag376.xml"/><Relationship Id="rId21" Type="http://schemas.openxmlformats.org/officeDocument/2006/relationships/tags" Target="../tags/tag358.xml"/><Relationship Id="rId34" Type="http://schemas.openxmlformats.org/officeDocument/2006/relationships/tags" Target="../tags/tag371.xml"/><Relationship Id="rId42" Type="http://schemas.openxmlformats.org/officeDocument/2006/relationships/tags" Target="../tags/tag379.xml"/><Relationship Id="rId47" Type="http://schemas.openxmlformats.org/officeDocument/2006/relationships/tags" Target="../tags/tag384.xml"/><Relationship Id="rId50" Type="http://schemas.openxmlformats.org/officeDocument/2006/relationships/tags" Target="../tags/tag387.xml"/><Relationship Id="rId55" Type="http://schemas.openxmlformats.org/officeDocument/2006/relationships/notesSlide" Target="../notesSlides/notesSlide12.xml"/><Relationship Id="rId7" Type="http://schemas.openxmlformats.org/officeDocument/2006/relationships/tags" Target="../tags/tag344.xml"/><Relationship Id="rId2" Type="http://schemas.openxmlformats.org/officeDocument/2006/relationships/tags" Target="../tags/tag339.xml"/><Relationship Id="rId16" Type="http://schemas.openxmlformats.org/officeDocument/2006/relationships/tags" Target="../tags/tag353.xml"/><Relationship Id="rId29" Type="http://schemas.openxmlformats.org/officeDocument/2006/relationships/tags" Target="../tags/tag366.xml"/><Relationship Id="rId11" Type="http://schemas.openxmlformats.org/officeDocument/2006/relationships/tags" Target="../tags/tag348.xml"/><Relationship Id="rId24" Type="http://schemas.openxmlformats.org/officeDocument/2006/relationships/tags" Target="../tags/tag361.xml"/><Relationship Id="rId32" Type="http://schemas.openxmlformats.org/officeDocument/2006/relationships/tags" Target="../tags/tag369.xml"/><Relationship Id="rId37" Type="http://schemas.openxmlformats.org/officeDocument/2006/relationships/tags" Target="../tags/tag374.xml"/><Relationship Id="rId40" Type="http://schemas.openxmlformats.org/officeDocument/2006/relationships/tags" Target="../tags/tag377.xml"/><Relationship Id="rId45" Type="http://schemas.openxmlformats.org/officeDocument/2006/relationships/tags" Target="../tags/tag382.xml"/><Relationship Id="rId53" Type="http://schemas.openxmlformats.org/officeDocument/2006/relationships/tags" Target="../tags/tag390.xml"/><Relationship Id="rId5" Type="http://schemas.openxmlformats.org/officeDocument/2006/relationships/tags" Target="../tags/tag342.xml"/><Relationship Id="rId19" Type="http://schemas.openxmlformats.org/officeDocument/2006/relationships/tags" Target="../tags/tag356.xml"/><Relationship Id="rId4" Type="http://schemas.openxmlformats.org/officeDocument/2006/relationships/tags" Target="../tags/tag341.xml"/><Relationship Id="rId9" Type="http://schemas.openxmlformats.org/officeDocument/2006/relationships/tags" Target="../tags/tag346.xml"/><Relationship Id="rId14" Type="http://schemas.openxmlformats.org/officeDocument/2006/relationships/tags" Target="../tags/tag351.xml"/><Relationship Id="rId22" Type="http://schemas.openxmlformats.org/officeDocument/2006/relationships/tags" Target="../tags/tag359.xml"/><Relationship Id="rId27" Type="http://schemas.openxmlformats.org/officeDocument/2006/relationships/tags" Target="../tags/tag364.xml"/><Relationship Id="rId30" Type="http://schemas.openxmlformats.org/officeDocument/2006/relationships/tags" Target="../tags/tag367.xml"/><Relationship Id="rId35" Type="http://schemas.openxmlformats.org/officeDocument/2006/relationships/tags" Target="../tags/tag372.xml"/><Relationship Id="rId43" Type="http://schemas.openxmlformats.org/officeDocument/2006/relationships/tags" Target="../tags/tag380.xml"/><Relationship Id="rId48" Type="http://schemas.openxmlformats.org/officeDocument/2006/relationships/tags" Target="../tags/tag385.xml"/><Relationship Id="rId56" Type="http://schemas.openxmlformats.org/officeDocument/2006/relationships/customXml" Target="../ink/ink11.xml"/><Relationship Id="rId8" Type="http://schemas.openxmlformats.org/officeDocument/2006/relationships/tags" Target="../tags/tag345.xml"/><Relationship Id="rId51" Type="http://schemas.openxmlformats.org/officeDocument/2006/relationships/tags" Target="../tags/tag388.xml"/><Relationship Id="rId3" Type="http://schemas.openxmlformats.org/officeDocument/2006/relationships/tags" Target="../tags/tag340.xml"/><Relationship Id="rId12" Type="http://schemas.openxmlformats.org/officeDocument/2006/relationships/tags" Target="../tags/tag349.xml"/><Relationship Id="rId17" Type="http://schemas.openxmlformats.org/officeDocument/2006/relationships/tags" Target="../tags/tag354.xml"/><Relationship Id="rId25" Type="http://schemas.openxmlformats.org/officeDocument/2006/relationships/tags" Target="../tags/tag362.xml"/><Relationship Id="rId33" Type="http://schemas.openxmlformats.org/officeDocument/2006/relationships/tags" Target="../tags/tag370.xml"/><Relationship Id="rId38" Type="http://schemas.openxmlformats.org/officeDocument/2006/relationships/tags" Target="../tags/tag375.xml"/><Relationship Id="rId46" Type="http://schemas.openxmlformats.org/officeDocument/2006/relationships/tags" Target="../tags/tag383.xml"/><Relationship Id="rId20" Type="http://schemas.openxmlformats.org/officeDocument/2006/relationships/tags" Target="../tags/tag357.xml"/><Relationship Id="rId41" Type="http://schemas.openxmlformats.org/officeDocument/2006/relationships/tags" Target="../tags/tag378.xml"/><Relationship Id="rId54" Type="http://schemas.openxmlformats.org/officeDocument/2006/relationships/slideLayout" Target="../slideLayouts/slideLayout2.xml"/><Relationship Id="rId1" Type="http://schemas.openxmlformats.org/officeDocument/2006/relationships/tags" Target="../tags/tag338.xml"/><Relationship Id="rId6" Type="http://schemas.openxmlformats.org/officeDocument/2006/relationships/tags" Target="../tags/tag343.xml"/><Relationship Id="rId15" Type="http://schemas.openxmlformats.org/officeDocument/2006/relationships/tags" Target="../tags/tag352.xml"/><Relationship Id="rId23" Type="http://schemas.openxmlformats.org/officeDocument/2006/relationships/tags" Target="../tags/tag360.xml"/><Relationship Id="rId28" Type="http://schemas.openxmlformats.org/officeDocument/2006/relationships/tags" Target="../tags/tag365.xml"/><Relationship Id="rId36" Type="http://schemas.openxmlformats.org/officeDocument/2006/relationships/tags" Target="../tags/tag373.xml"/><Relationship Id="rId49" Type="http://schemas.openxmlformats.org/officeDocument/2006/relationships/tags" Target="../tags/tag386.xml"/><Relationship Id="rId57" Type="http://schemas.openxmlformats.org/officeDocument/2006/relationships/image" Target="../media/image13.png"/><Relationship Id="rId10" Type="http://schemas.openxmlformats.org/officeDocument/2006/relationships/tags" Target="../tags/tag347.xml"/><Relationship Id="rId31" Type="http://schemas.openxmlformats.org/officeDocument/2006/relationships/tags" Target="../tags/tag368.xml"/><Relationship Id="rId44" Type="http://schemas.openxmlformats.org/officeDocument/2006/relationships/tags" Target="../tags/tag381.xml"/><Relationship Id="rId52" Type="http://schemas.openxmlformats.org/officeDocument/2006/relationships/tags" Target="../tags/tag389.xml"/></Relationships>
</file>

<file path=ppt/slides/_rels/slide14.xml.rels><?xml version="1.0" encoding="UTF-8" standalone="yes"?>
<Relationships xmlns="http://schemas.openxmlformats.org/package/2006/relationships"><Relationship Id="rId13" Type="http://schemas.openxmlformats.org/officeDocument/2006/relationships/tags" Target="../tags/tag403.xml"/><Relationship Id="rId18" Type="http://schemas.openxmlformats.org/officeDocument/2006/relationships/tags" Target="../tags/tag408.xml"/><Relationship Id="rId26" Type="http://schemas.openxmlformats.org/officeDocument/2006/relationships/tags" Target="../tags/tag416.xml"/><Relationship Id="rId39" Type="http://schemas.openxmlformats.org/officeDocument/2006/relationships/tags" Target="../tags/tag429.xml"/><Relationship Id="rId21" Type="http://schemas.openxmlformats.org/officeDocument/2006/relationships/tags" Target="../tags/tag411.xml"/><Relationship Id="rId34" Type="http://schemas.openxmlformats.org/officeDocument/2006/relationships/tags" Target="../tags/tag424.xml"/><Relationship Id="rId42" Type="http://schemas.openxmlformats.org/officeDocument/2006/relationships/notesSlide" Target="../notesSlides/notesSlide13.xml"/><Relationship Id="rId7" Type="http://schemas.openxmlformats.org/officeDocument/2006/relationships/tags" Target="../tags/tag397.xml"/><Relationship Id="rId2" Type="http://schemas.openxmlformats.org/officeDocument/2006/relationships/tags" Target="../tags/tag392.xml"/><Relationship Id="rId16" Type="http://schemas.openxmlformats.org/officeDocument/2006/relationships/tags" Target="../tags/tag406.xml"/><Relationship Id="rId20" Type="http://schemas.openxmlformats.org/officeDocument/2006/relationships/tags" Target="../tags/tag410.xml"/><Relationship Id="rId29" Type="http://schemas.openxmlformats.org/officeDocument/2006/relationships/tags" Target="../tags/tag419.xml"/><Relationship Id="rId41" Type="http://schemas.openxmlformats.org/officeDocument/2006/relationships/slideLayout" Target="../slideLayouts/slideLayout2.xml"/><Relationship Id="rId1" Type="http://schemas.openxmlformats.org/officeDocument/2006/relationships/tags" Target="../tags/tag391.xml"/><Relationship Id="rId6" Type="http://schemas.openxmlformats.org/officeDocument/2006/relationships/tags" Target="../tags/tag396.xml"/><Relationship Id="rId11" Type="http://schemas.openxmlformats.org/officeDocument/2006/relationships/tags" Target="../tags/tag401.xml"/><Relationship Id="rId24" Type="http://schemas.openxmlformats.org/officeDocument/2006/relationships/tags" Target="../tags/tag414.xml"/><Relationship Id="rId32" Type="http://schemas.openxmlformats.org/officeDocument/2006/relationships/tags" Target="../tags/tag422.xml"/><Relationship Id="rId37" Type="http://schemas.openxmlformats.org/officeDocument/2006/relationships/tags" Target="../tags/tag427.xml"/><Relationship Id="rId40" Type="http://schemas.openxmlformats.org/officeDocument/2006/relationships/tags" Target="../tags/tag430.xml"/><Relationship Id="rId5" Type="http://schemas.openxmlformats.org/officeDocument/2006/relationships/tags" Target="../tags/tag395.xml"/><Relationship Id="rId15" Type="http://schemas.openxmlformats.org/officeDocument/2006/relationships/tags" Target="../tags/tag405.xml"/><Relationship Id="rId23" Type="http://schemas.openxmlformats.org/officeDocument/2006/relationships/tags" Target="../tags/tag413.xml"/><Relationship Id="rId28" Type="http://schemas.openxmlformats.org/officeDocument/2006/relationships/tags" Target="../tags/tag418.xml"/><Relationship Id="rId36" Type="http://schemas.openxmlformats.org/officeDocument/2006/relationships/tags" Target="../tags/tag426.xml"/><Relationship Id="rId10" Type="http://schemas.openxmlformats.org/officeDocument/2006/relationships/tags" Target="../tags/tag400.xml"/><Relationship Id="rId19" Type="http://schemas.openxmlformats.org/officeDocument/2006/relationships/tags" Target="../tags/tag409.xml"/><Relationship Id="rId31" Type="http://schemas.openxmlformats.org/officeDocument/2006/relationships/tags" Target="../tags/tag421.xml"/><Relationship Id="rId44" Type="http://schemas.openxmlformats.org/officeDocument/2006/relationships/image" Target="../media/image14.png"/><Relationship Id="rId4" Type="http://schemas.openxmlformats.org/officeDocument/2006/relationships/tags" Target="../tags/tag394.xml"/><Relationship Id="rId9" Type="http://schemas.openxmlformats.org/officeDocument/2006/relationships/tags" Target="../tags/tag399.xml"/><Relationship Id="rId14" Type="http://schemas.openxmlformats.org/officeDocument/2006/relationships/tags" Target="../tags/tag404.xml"/><Relationship Id="rId22" Type="http://schemas.openxmlformats.org/officeDocument/2006/relationships/tags" Target="../tags/tag412.xml"/><Relationship Id="rId27" Type="http://schemas.openxmlformats.org/officeDocument/2006/relationships/tags" Target="../tags/tag417.xml"/><Relationship Id="rId30" Type="http://schemas.openxmlformats.org/officeDocument/2006/relationships/tags" Target="../tags/tag420.xml"/><Relationship Id="rId35" Type="http://schemas.openxmlformats.org/officeDocument/2006/relationships/tags" Target="../tags/tag425.xml"/><Relationship Id="rId43" Type="http://schemas.openxmlformats.org/officeDocument/2006/relationships/customXml" Target="../ink/ink12.xml"/><Relationship Id="rId8" Type="http://schemas.openxmlformats.org/officeDocument/2006/relationships/tags" Target="../tags/tag398.xml"/><Relationship Id="rId3" Type="http://schemas.openxmlformats.org/officeDocument/2006/relationships/tags" Target="../tags/tag393.xml"/><Relationship Id="rId12" Type="http://schemas.openxmlformats.org/officeDocument/2006/relationships/tags" Target="../tags/tag402.xml"/><Relationship Id="rId17" Type="http://schemas.openxmlformats.org/officeDocument/2006/relationships/tags" Target="../tags/tag407.xml"/><Relationship Id="rId25" Type="http://schemas.openxmlformats.org/officeDocument/2006/relationships/tags" Target="../tags/tag415.xml"/><Relationship Id="rId33" Type="http://schemas.openxmlformats.org/officeDocument/2006/relationships/tags" Target="../tags/tag423.xml"/><Relationship Id="rId38" Type="http://schemas.openxmlformats.org/officeDocument/2006/relationships/tags" Target="../tags/tag428.xml"/></Relationships>
</file>

<file path=ppt/slides/_rels/slide15.xml.rels><?xml version="1.0" encoding="UTF-8" standalone="yes"?>
<Relationships xmlns="http://schemas.openxmlformats.org/package/2006/relationships"><Relationship Id="rId8" Type="http://schemas.openxmlformats.org/officeDocument/2006/relationships/tags" Target="../tags/tag438.xml"/><Relationship Id="rId13" Type="http://schemas.openxmlformats.org/officeDocument/2006/relationships/tags" Target="../tags/tag443.xml"/><Relationship Id="rId18" Type="http://schemas.openxmlformats.org/officeDocument/2006/relationships/tags" Target="../tags/tag448.xml"/><Relationship Id="rId3" Type="http://schemas.openxmlformats.org/officeDocument/2006/relationships/tags" Target="../tags/tag433.xml"/><Relationship Id="rId21" Type="http://schemas.openxmlformats.org/officeDocument/2006/relationships/slideLayout" Target="../slideLayouts/slideLayout4.xml"/><Relationship Id="rId7" Type="http://schemas.openxmlformats.org/officeDocument/2006/relationships/tags" Target="../tags/tag437.xml"/><Relationship Id="rId12" Type="http://schemas.openxmlformats.org/officeDocument/2006/relationships/tags" Target="../tags/tag442.xml"/><Relationship Id="rId17" Type="http://schemas.openxmlformats.org/officeDocument/2006/relationships/tags" Target="../tags/tag447.xml"/><Relationship Id="rId2" Type="http://schemas.openxmlformats.org/officeDocument/2006/relationships/tags" Target="../tags/tag432.xml"/><Relationship Id="rId16" Type="http://schemas.openxmlformats.org/officeDocument/2006/relationships/tags" Target="../tags/tag446.xml"/><Relationship Id="rId20" Type="http://schemas.openxmlformats.org/officeDocument/2006/relationships/tags" Target="../tags/tag450.xml"/><Relationship Id="rId1" Type="http://schemas.openxmlformats.org/officeDocument/2006/relationships/tags" Target="../tags/tag431.xml"/><Relationship Id="rId6" Type="http://schemas.openxmlformats.org/officeDocument/2006/relationships/tags" Target="../tags/tag436.xml"/><Relationship Id="rId11" Type="http://schemas.openxmlformats.org/officeDocument/2006/relationships/tags" Target="../tags/tag441.xml"/><Relationship Id="rId24" Type="http://schemas.openxmlformats.org/officeDocument/2006/relationships/image" Target="../media/image15.png"/><Relationship Id="rId5" Type="http://schemas.openxmlformats.org/officeDocument/2006/relationships/tags" Target="../tags/tag435.xml"/><Relationship Id="rId15" Type="http://schemas.openxmlformats.org/officeDocument/2006/relationships/tags" Target="../tags/tag445.xml"/><Relationship Id="rId23" Type="http://schemas.openxmlformats.org/officeDocument/2006/relationships/customXml" Target="../ink/ink13.xml"/><Relationship Id="rId10" Type="http://schemas.openxmlformats.org/officeDocument/2006/relationships/tags" Target="../tags/tag440.xml"/><Relationship Id="rId19" Type="http://schemas.openxmlformats.org/officeDocument/2006/relationships/tags" Target="../tags/tag449.xml"/><Relationship Id="rId4" Type="http://schemas.openxmlformats.org/officeDocument/2006/relationships/tags" Target="../tags/tag434.xml"/><Relationship Id="rId9" Type="http://schemas.openxmlformats.org/officeDocument/2006/relationships/tags" Target="../tags/tag439.xml"/><Relationship Id="rId14" Type="http://schemas.openxmlformats.org/officeDocument/2006/relationships/tags" Target="../tags/tag444.xml"/><Relationship Id="rId2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8" Type="http://schemas.openxmlformats.org/officeDocument/2006/relationships/tags" Target="../tags/tag458.xml"/><Relationship Id="rId3" Type="http://schemas.openxmlformats.org/officeDocument/2006/relationships/tags" Target="../tags/tag453.xml"/><Relationship Id="rId7" Type="http://schemas.openxmlformats.org/officeDocument/2006/relationships/tags" Target="../tags/tag457.xml"/><Relationship Id="rId12" Type="http://schemas.openxmlformats.org/officeDocument/2006/relationships/image" Target="../media/image16.png"/><Relationship Id="rId2" Type="http://schemas.openxmlformats.org/officeDocument/2006/relationships/tags" Target="../tags/tag452.xml"/><Relationship Id="rId1" Type="http://schemas.openxmlformats.org/officeDocument/2006/relationships/tags" Target="../tags/tag451.xml"/><Relationship Id="rId6" Type="http://schemas.openxmlformats.org/officeDocument/2006/relationships/tags" Target="../tags/tag456.xml"/><Relationship Id="rId11" Type="http://schemas.openxmlformats.org/officeDocument/2006/relationships/customXml" Target="../ink/ink14.xml"/><Relationship Id="rId5" Type="http://schemas.openxmlformats.org/officeDocument/2006/relationships/tags" Target="../tags/tag455.xml"/><Relationship Id="rId10" Type="http://schemas.openxmlformats.org/officeDocument/2006/relationships/notesSlide" Target="../notesSlides/notesSlide15.xml"/><Relationship Id="rId4" Type="http://schemas.openxmlformats.org/officeDocument/2006/relationships/tags" Target="../tags/tag454.xml"/><Relationship Id="rId9"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tags" Target="../tags/tag466.xml"/><Relationship Id="rId13" Type="http://schemas.openxmlformats.org/officeDocument/2006/relationships/tags" Target="../tags/tag471.xml"/><Relationship Id="rId18" Type="http://schemas.openxmlformats.org/officeDocument/2006/relationships/tags" Target="../tags/tag476.xml"/><Relationship Id="rId26" Type="http://schemas.openxmlformats.org/officeDocument/2006/relationships/slideLayout" Target="../slideLayouts/slideLayout2.xml"/><Relationship Id="rId3" Type="http://schemas.openxmlformats.org/officeDocument/2006/relationships/tags" Target="../tags/tag461.xml"/><Relationship Id="rId21" Type="http://schemas.openxmlformats.org/officeDocument/2006/relationships/tags" Target="../tags/tag479.xml"/><Relationship Id="rId7" Type="http://schemas.openxmlformats.org/officeDocument/2006/relationships/tags" Target="../tags/tag465.xml"/><Relationship Id="rId12" Type="http://schemas.openxmlformats.org/officeDocument/2006/relationships/tags" Target="../tags/tag470.xml"/><Relationship Id="rId17" Type="http://schemas.openxmlformats.org/officeDocument/2006/relationships/tags" Target="../tags/tag475.xml"/><Relationship Id="rId25" Type="http://schemas.openxmlformats.org/officeDocument/2006/relationships/tags" Target="../tags/tag483.xml"/><Relationship Id="rId2" Type="http://schemas.openxmlformats.org/officeDocument/2006/relationships/tags" Target="../tags/tag460.xml"/><Relationship Id="rId16" Type="http://schemas.openxmlformats.org/officeDocument/2006/relationships/tags" Target="../tags/tag474.xml"/><Relationship Id="rId20" Type="http://schemas.openxmlformats.org/officeDocument/2006/relationships/tags" Target="../tags/tag478.xml"/><Relationship Id="rId29" Type="http://schemas.openxmlformats.org/officeDocument/2006/relationships/customXml" Target="../ink/ink15.xml"/><Relationship Id="rId1" Type="http://schemas.openxmlformats.org/officeDocument/2006/relationships/tags" Target="../tags/tag459.xml"/><Relationship Id="rId6" Type="http://schemas.openxmlformats.org/officeDocument/2006/relationships/tags" Target="../tags/tag464.xml"/><Relationship Id="rId11" Type="http://schemas.openxmlformats.org/officeDocument/2006/relationships/tags" Target="../tags/tag469.xml"/><Relationship Id="rId24" Type="http://schemas.openxmlformats.org/officeDocument/2006/relationships/tags" Target="../tags/tag482.xml"/><Relationship Id="rId5" Type="http://schemas.openxmlformats.org/officeDocument/2006/relationships/tags" Target="../tags/tag463.xml"/><Relationship Id="rId15" Type="http://schemas.openxmlformats.org/officeDocument/2006/relationships/tags" Target="../tags/tag473.xml"/><Relationship Id="rId23" Type="http://schemas.openxmlformats.org/officeDocument/2006/relationships/tags" Target="../tags/tag481.xml"/><Relationship Id="rId28" Type="http://schemas.openxmlformats.org/officeDocument/2006/relationships/image" Target="../media/image30.png"/><Relationship Id="rId10" Type="http://schemas.openxmlformats.org/officeDocument/2006/relationships/tags" Target="../tags/tag468.xml"/><Relationship Id="rId19" Type="http://schemas.openxmlformats.org/officeDocument/2006/relationships/tags" Target="../tags/tag477.xml"/><Relationship Id="rId4" Type="http://schemas.openxmlformats.org/officeDocument/2006/relationships/tags" Target="../tags/tag462.xml"/><Relationship Id="rId9" Type="http://schemas.openxmlformats.org/officeDocument/2006/relationships/tags" Target="../tags/tag467.xml"/><Relationship Id="rId14" Type="http://schemas.openxmlformats.org/officeDocument/2006/relationships/tags" Target="../tags/tag472.xml"/><Relationship Id="rId22" Type="http://schemas.openxmlformats.org/officeDocument/2006/relationships/tags" Target="../tags/tag480.xml"/><Relationship Id="rId27" Type="http://schemas.openxmlformats.org/officeDocument/2006/relationships/notesSlide" Target="../notesSlides/notesSlide16.xml"/><Relationship Id="rId30" Type="http://schemas.openxmlformats.org/officeDocument/2006/relationships/image" Target="../media/image17.png"/></Relationships>
</file>

<file path=ppt/slides/_rels/slide18.xml.rels><?xml version="1.0" encoding="UTF-8" standalone="yes"?>
<Relationships xmlns="http://schemas.openxmlformats.org/package/2006/relationships"><Relationship Id="rId13" Type="http://schemas.openxmlformats.org/officeDocument/2006/relationships/tags" Target="../tags/tag496.xml"/><Relationship Id="rId18" Type="http://schemas.openxmlformats.org/officeDocument/2006/relationships/tags" Target="../tags/tag501.xml"/><Relationship Id="rId26" Type="http://schemas.openxmlformats.org/officeDocument/2006/relationships/tags" Target="../tags/tag509.xml"/><Relationship Id="rId39" Type="http://schemas.openxmlformats.org/officeDocument/2006/relationships/tags" Target="../tags/tag522.xml"/><Relationship Id="rId21" Type="http://schemas.openxmlformats.org/officeDocument/2006/relationships/tags" Target="../tags/tag504.xml"/><Relationship Id="rId34" Type="http://schemas.openxmlformats.org/officeDocument/2006/relationships/tags" Target="../tags/tag517.xml"/><Relationship Id="rId42" Type="http://schemas.openxmlformats.org/officeDocument/2006/relationships/tags" Target="../tags/tag525.xml"/><Relationship Id="rId47" Type="http://schemas.openxmlformats.org/officeDocument/2006/relationships/tags" Target="../tags/tag530.xml"/><Relationship Id="rId50" Type="http://schemas.openxmlformats.org/officeDocument/2006/relationships/notesSlide" Target="../notesSlides/notesSlide17.xml"/><Relationship Id="rId7" Type="http://schemas.openxmlformats.org/officeDocument/2006/relationships/tags" Target="../tags/tag490.xml"/><Relationship Id="rId2" Type="http://schemas.openxmlformats.org/officeDocument/2006/relationships/tags" Target="../tags/tag485.xml"/><Relationship Id="rId16" Type="http://schemas.openxmlformats.org/officeDocument/2006/relationships/tags" Target="../tags/tag499.xml"/><Relationship Id="rId29" Type="http://schemas.openxmlformats.org/officeDocument/2006/relationships/tags" Target="../tags/tag512.xml"/><Relationship Id="rId11" Type="http://schemas.openxmlformats.org/officeDocument/2006/relationships/tags" Target="../tags/tag494.xml"/><Relationship Id="rId24" Type="http://schemas.openxmlformats.org/officeDocument/2006/relationships/tags" Target="../tags/tag507.xml"/><Relationship Id="rId32" Type="http://schemas.openxmlformats.org/officeDocument/2006/relationships/tags" Target="../tags/tag515.xml"/><Relationship Id="rId37" Type="http://schemas.openxmlformats.org/officeDocument/2006/relationships/tags" Target="../tags/tag520.xml"/><Relationship Id="rId40" Type="http://schemas.openxmlformats.org/officeDocument/2006/relationships/tags" Target="../tags/tag523.xml"/><Relationship Id="rId45" Type="http://schemas.openxmlformats.org/officeDocument/2006/relationships/tags" Target="../tags/tag528.xml"/><Relationship Id="rId5" Type="http://schemas.openxmlformats.org/officeDocument/2006/relationships/tags" Target="../tags/tag488.xml"/><Relationship Id="rId15" Type="http://schemas.openxmlformats.org/officeDocument/2006/relationships/tags" Target="../tags/tag498.xml"/><Relationship Id="rId23" Type="http://schemas.openxmlformats.org/officeDocument/2006/relationships/tags" Target="../tags/tag506.xml"/><Relationship Id="rId28" Type="http://schemas.openxmlformats.org/officeDocument/2006/relationships/tags" Target="../tags/tag511.xml"/><Relationship Id="rId36" Type="http://schemas.openxmlformats.org/officeDocument/2006/relationships/tags" Target="../tags/tag519.xml"/><Relationship Id="rId49" Type="http://schemas.openxmlformats.org/officeDocument/2006/relationships/slideLayout" Target="../slideLayouts/slideLayout2.xml"/><Relationship Id="rId10" Type="http://schemas.openxmlformats.org/officeDocument/2006/relationships/tags" Target="../tags/tag493.xml"/><Relationship Id="rId19" Type="http://schemas.openxmlformats.org/officeDocument/2006/relationships/tags" Target="../tags/tag502.xml"/><Relationship Id="rId31" Type="http://schemas.openxmlformats.org/officeDocument/2006/relationships/tags" Target="../tags/tag514.xml"/><Relationship Id="rId44" Type="http://schemas.openxmlformats.org/officeDocument/2006/relationships/tags" Target="../tags/tag527.xml"/><Relationship Id="rId4" Type="http://schemas.openxmlformats.org/officeDocument/2006/relationships/tags" Target="../tags/tag487.xml"/><Relationship Id="rId9" Type="http://schemas.openxmlformats.org/officeDocument/2006/relationships/tags" Target="../tags/tag492.xml"/><Relationship Id="rId14" Type="http://schemas.openxmlformats.org/officeDocument/2006/relationships/tags" Target="../tags/tag497.xml"/><Relationship Id="rId22" Type="http://schemas.openxmlformats.org/officeDocument/2006/relationships/tags" Target="../tags/tag505.xml"/><Relationship Id="rId27" Type="http://schemas.openxmlformats.org/officeDocument/2006/relationships/tags" Target="../tags/tag510.xml"/><Relationship Id="rId30" Type="http://schemas.openxmlformats.org/officeDocument/2006/relationships/tags" Target="../tags/tag513.xml"/><Relationship Id="rId35" Type="http://schemas.openxmlformats.org/officeDocument/2006/relationships/tags" Target="../tags/tag518.xml"/><Relationship Id="rId43" Type="http://schemas.openxmlformats.org/officeDocument/2006/relationships/tags" Target="../tags/tag526.xml"/><Relationship Id="rId48" Type="http://schemas.openxmlformats.org/officeDocument/2006/relationships/tags" Target="../tags/tag531.xml"/><Relationship Id="rId8" Type="http://schemas.openxmlformats.org/officeDocument/2006/relationships/tags" Target="../tags/tag491.xml"/><Relationship Id="rId3" Type="http://schemas.openxmlformats.org/officeDocument/2006/relationships/tags" Target="../tags/tag486.xml"/><Relationship Id="rId12" Type="http://schemas.openxmlformats.org/officeDocument/2006/relationships/tags" Target="../tags/tag495.xml"/><Relationship Id="rId17" Type="http://schemas.openxmlformats.org/officeDocument/2006/relationships/tags" Target="../tags/tag500.xml"/><Relationship Id="rId25" Type="http://schemas.openxmlformats.org/officeDocument/2006/relationships/tags" Target="../tags/tag508.xml"/><Relationship Id="rId33" Type="http://schemas.openxmlformats.org/officeDocument/2006/relationships/tags" Target="../tags/tag516.xml"/><Relationship Id="rId38" Type="http://schemas.openxmlformats.org/officeDocument/2006/relationships/tags" Target="../tags/tag521.xml"/><Relationship Id="rId46" Type="http://schemas.openxmlformats.org/officeDocument/2006/relationships/tags" Target="../tags/tag529.xml"/><Relationship Id="rId20" Type="http://schemas.openxmlformats.org/officeDocument/2006/relationships/tags" Target="../tags/tag503.xml"/><Relationship Id="rId41" Type="http://schemas.openxmlformats.org/officeDocument/2006/relationships/tags" Target="../tags/tag524.xml"/><Relationship Id="rId1" Type="http://schemas.openxmlformats.org/officeDocument/2006/relationships/tags" Target="../tags/tag484.xml"/><Relationship Id="rId6" Type="http://schemas.openxmlformats.org/officeDocument/2006/relationships/tags" Target="../tags/tag489.xml"/></Relationships>
</file>

<file path=ppt/slides/_rels/slide19.xml.rels><?xml version="1.0" encoding="UTF-8" standalone="yes"?>
<Relationships xmlns="http://schemas.openxmlformats.org/package/2006/relationships"><Relationship Id="rId8" Type="http://schemas.openxmlformats.org/officeDocument/2006/relationships/tags" Target="../tags/tag539.xml"/><Relationship Id="rId13" Type="http://schemas.openxmlformats.org/officeDocument/2006/relationships/tags" Target="../tags/tag544.xml"/><Relationship Id="rId18" Type="http://schemas.openxmlformats.org/officeDocument/2006/relationships/tags" Target="../tags/tag549.xml"/><Relationship Id="rId3" Type="http://schemas.openxmlformats.org/officeDocument/2006/relationships/tags" Target="../tags/tag534.xml"/><Relationship Id="rId21" Type="http://schemas.openxmlformats.org/officeDocument/2006/relationships/notesSlide" Target="../notesSlides/notesSlide18.xml"/><Relationship Id="rId7" Type="http://schemas.openxmlformats.org/officeDocument/2006/relationships/tags" Target="../tags/tag538.xml"/><Relationship Id="rId12" Type="http://schemas.openxmlformats.org/officeDocument/2006/relationships/tags" Target="../tags/tag543.xml"/><Relationship Id="rId17" Type="http://schemas.openxmlformats.org/officeDocument/2006/relationships/tags" Target="../tags/tag548.xml"/><Relationship Id="rId2" Type="http://schemas.openxmlformats.org/officeDocument/2006/relationships/tags" Target="../tags/tag533.xml"/><Relationship Id="rId16" Type="http://schemas.openxmlformats.org/officeDocument/2006/relationships/tags" Target="../tags/tag547.xml"/><Relationship Id="rId20" Type="http://schemas.openxmlformats.org/officeDocument/2006/relationships/slideLayout" Target="../slideLayouts/slideLayout2.xml"/><Relationship Id="rId1" Type="http://schemas.openxmlformats.org/officeDocument/2006/relationships/tags" Target="../tags/tag532.xml"/><Relationship Id="rId6" Type="http://schemas.openxmlformats.org/officeDocument/2006/relationships/tags" Target="../tags/tag537.xml"/><Relationship Id="rId11" Type="http://schemas.openxmlformats.org/officeDocument/2006/relationships/tags" Target="../tags/tag542.xml"/><Relationship Id="rId5" Type="http://schemas.openxmlformats.org/officeDocument/2006/relationships/tags" Target="../tags/tag536.xml"/><Relationship Id="rId15" Type="http://schemas.openxmlformats.org/officeDocument/2006/relationships/tags" Target="../tags/tag546.xml"/><Relationship Id="rId10" Type="http://schemas.openxmlformats.org/officeDocument/2006/relationships/tags" Target="../tags/tag541.xml"/><Relationship Id="rId19" Type="http://schemas.openxmlformats.org/officeDocument/2006/relationships/tags" Target="../tags/tag550.xml"/><Relationship Id="rId4" Type="http://schemas.openxmlformats.org/officeDocument/2006/relationships/tags" Target="../tags/tag535.xml"/><Relationship Id="rId9" Type="http://schemas.openxmlformats.org/officeDocument/2006/relationships/tags" Target="../tags/tag540.xml"/><Relationship Id="rId14" Type="http://schemas.openxmlformats.org/officeDocument/2006/relationships/tags" Target="../tags/tag5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558.xml"/><Relationship Id="rId13" Type="http://schemas.openxmlformats.org/officeDocument/2006/relationships/tags" Target="../tags/tag563.xml"/><Relationship Id="rId3" Type="http://schemas.openxmlformats.org/officeDocument/2006/relationships/tags" Target="../tags/tag553.xml"/><Relationship Id="rId7" Type="http://schemas.openxmlformats.org/officeDocument/2006/relationships/tags" Target="../tags/tag557.xml"/><Relationship Id="rId12" Type="http://schemas.openxmlformats.org/officeDocument/2006/relationships/tags" Target="../tags/tag562.xml"/><Relationship Id="rId2" Type="http://schemas.openxmlformats.org/officeDocument/2006/relationships/tags" Target="../tags/tag552.xml"/><Relationship Id="rId1" Type="http://schemas.openxmlformats.org/officeDocument/2006/relationships/tags" Target="../tags/tag551.xml"/><Relationship Id="rId6" Type="http://schemas.openxmlformats.org/officeDocument/2006/relationships/tags" Target="../tags/tag556.xml"/><Relationship Id="rId11" Type="http://schemas.openxmlformats.org/officeDocument/2006/relationships/tags" Target="../tags/tag561.xml"/><Relationship Id="rId5" Type="http://schemas.openxmlformats.org/officeDocument/2006/relationships/tags" Target="../tags/tag555.xml"/><Relationship Id="rId15" Type="http://schemas.openxmlformats.org/officeDocument/2006/relationships/slideLayout" Target="../slideLayouts/slideLayout2.xml"/><Relationship Id="rId10" Type="http://schemas.openxmlformats.org/officeDocument/2006/relationships/tags" Target="../tags/tag560.xml"/><Relationship Id="rId4" Type="http://schemas.openxmlformats.org/officeDocument/2006/relationships/tags" Target="../tags/tag554.xml"/><Relationship Id="rId9" Type="http://schemas.openxmlformats.org/officeDocument/2006/relationships/tags" Target="../tags/tag559.xml"/><Relationship Id="rId14" Type="http://schemas.openxmlformats.org/officeDocument/2006/relationships/tags" Target="../tags/tag564.xml"/></Relationships>
</file>

<file path=ppt/slides/_rels/slide21.xml.rels><?xml version="1.0" encoding="UTF-8" standalone="yes"?>
<Relationships xmlns="http://schemas.openxmlformats.org/package/2006/relationships"><Relationship Id="rId13" Type="http://schemas.openxmlformats.org/officeDocument/2006/relationships/tags" Target="../tags/tag577.xml"/><Relationship Id="rId18" Type="http://schemas.openxmlformats.org/officeDocument/2006/relationships/tags" Target="../tags/tag582.xml"/><Relationship Id="rId26" Type="http://schemas.openxmlformats.org/officeDocument/2006/relationships/tags" Target="../tags/tag590.xml"/><Relationship Id="rId39" Type="http://schemas.openxmlformats.org/officeDocument/2006/relationships/tags" Target="../tags/tag603.xml"/><Relationship Id="rId21" Type="http://schemas.openxmlformats.org/officeDocument/2006/relationships/tags" Target="../tags/tag585.xml"/><Relationship Id="rId34" Type="http://schemas.openxmlformats.org/officeDocument/2006/relationships/tags" Target="../tags/tag598.xml"/><Relationship Id="rId42" Type="http://schemas.openxmlformats.org/officeDocument/2006/relationships/tags" Target="../tags/tag606.xml"/><Relationship Id="rId7" Type="http://schemas.openxmlformats.org/officeDocument/2006/relationships/tags" Target="../tags/tag571.xml"/><Relationship Id="rId2" Type="http://schemas.openxmlformats.org/officeDocument/2006/relationships/tags" Target="../tags/tag566.xml"/><Relationship Id="rId16" Type="http://schemas.openxmlformats.org/officeDocument/2006/relationships/tags" Target="../tags/tag580.xml"/><Relationship Id="rId20" Type="http://schemas.openxmlformats.org/officeDocument/2006/relationships/tags" Target="../tags/tag584.xml"/><Relationship Id="rId29" Type="http://schemas.openxmlformats.org/officeDocument/2006/relationships/tags" Target="../tags/tag593.xml"/><Relationship Id="rId41" Type="http://schemas.openxmlformats.org/officeDocument/2006/relationships/tags" Target="../tags/tag605.xml"/><Relationship Id="rId1" Type="http://schemas.openxmlformats.org/officeDocument/2006/relationships/tags" Target="../tags/tag565.xml"/><Relationship Id="rId6" Type="http://schemas.openxmlformats.org/officeDocument/2006/relationships/tags" Target="../tags/tag570.xml"/><Relationship Id="rId11" Type="http://schemas.openxmlformats.org/officeDocument/2006/relationships/tags" Target="../tags/tag575.xml"/><Relationship Id="rId24" Type="http://schemas.openxmlformats.org/officeDocument/2006/relationships/tags" Target="../tags/tag588.xml"/><Relationship Id="rId32" Type="http://schemas.openxmlformats.org/officeDocument/2006/relationships/tags" Target="../tags/tag596.xml"/><Relationship Id="rId37" Type="http://schemas.openxmlformats.org/officeDocument/2006/relationships/tags" Target="../tags/tag601.xml"/><Relationship Id="rId40" Type="http://schemas.openxmlformats.org/officeDocument/2006/relationships/tags" Target="../tags/tag604.xml"/><Relationship Id="rId5" Type="http://schemas.openxmlformats.org/officeDocument/2006/relationships/tags" Target="../tags/tag569.xml"/><Relationship Id="rId15" Type="http://schemas.openxmlformats.org/officeDocument/2006/relationships/tags" Target="../tags/tag579.xml"/><Relationship Id="rId23" Type="http://schemas.openxmlformats.org/officeDocument/2006/relationships/tags" Target="../tags/tag587.xml"/><Relationship Id="rId28" Type="http://schemas.openxmlformats.org/officeDocument/2006/relationships/tags" Target="../tags/tag592.xml"/><Relationship Id="rId36" Type="http://schemas.openxmlformats.org/officeDocument/2006/relationships/tags" Target="../tags/tag600.xml"/><Relationship Id="rId10" Type="http://schemas.openxmlformats.org/officeDocument/2006/relationships/tags" Target="../tags/tag574.xml"/><Relationship Id="rId19" Type="http://schemas.openxmlformats.org/officeDocument/2006/relationships/tags" Target="../tags/tag583.xml"/><Relationship Id="rId31" Type="http://schemas.openxmlformats.org/officeDocument/2006/relationships/tags" Target="../tags/tag595.xml"/><Relationship Id="rId44" Type="http://schemas.openxmlformats.org/officeDocument/2006/relationships/notesSlide" Target="../notesSlides/notesSlide19.xml"/><Relationship Id="rId4" Type="http://schemas.openxmlformats.org/officeDocument/2006/relationships/tags" Target="../tags/tag568.xml"/><Relationship Id="rId9" Type="http://schemas.openxmlformats.org/officeDocument/2006/relationships/tags" Target="../tags/tag573.xml"/><Relationship Id="rId14" Type="http://schemas.openxmlformats.org/officeDocument/2006/relationships/tags" Target="../tags/tag578.xml"/><Relationship Id="rId22" Type="http://schemas.openxmlformats.org/officeDocument/2006/relationships/tags" Target="../tags/tag586.xml"/><Relationship Id="rId27" Type="http://schemas.openxmlformats.org/officeDocument/2006/relationships/tags" Target="../tags/tag591.xml"/><Relationship Id="rId30" Type="http://schemas.openxmlformats.org/officeDocument/2006/relationships/tags" Target="../tags/tag594.xml"/><Relationship Id="rId35" Type="http://schemas.openxmlformats.org/officeDocument/2006/relationships/tags" Target="../tags/tag599.xml"/><Relationship Id="rId43" Type="http://schemas.openxmlformats.org/officeDocument/2006/relationships/slideLayout" Target="../slideLayouts/slideLayout2.xml"/><Relationship Id="rId8" Type="http://schemas.openxmlformats.org/officeDocument/2006/relationships/tags" Target="../tags/tag572.xml"/><Relationship Id="rId3" Type="http://schemas.openxmlformats.org/officeDocument/2006/relationships/tags" Target="../tags/tag567.xml"/><Relationship Id="rId12" Type="http://schemas.openxmlformats.org/officeDocument/2006/relationships/tags" Target="../tags/tag576.xml"/><Relationship Id="rId17" Type="http://schemas.openxmlformats.org/officeDocument/2006/relationships/tags" Target="../tags/tag581.xml"/><Relationship Id="rId25" Type="http://schemas.openxmlformats.org/officeDocument/2006/relationships/tags" Target="../tags/tag589.xml"/><Relationship Id="rId33" Type="http://schemas.openxmlformats.org/officeDocument/2006/relationships/tags" Target="../tags/tag597.xml"/><Relationship Id="rId38" Type="http://schemas.openxmlformats.org/officeDocument/2006/relationships/tags" Target="../tags/tag602.xml"/></Relationships>
</file>

<file path=ppt/slides/_rels/slide22.xml.rels><?xml version="1.0" encoding="UTF-8" standalone="yes"?>
<Relationships xmlns="http://schemas.openxmlformats.org/package/2006/relationships"><Relationship Id="rId13" Type="http://schemas.openxmlformats.org/officeDocument/2006/relationships/tags" Target="../tags/tag619.xml"/><Relationship Id="rId18" Type="http://schemas.openxmlformats.org/officeDocument/2006/relationships/tags" Target="../tags/tag624.xml"/><Relationship Id="rId26" Type="http://schemas.openxmlformats.org/officeDocument/2006/relationships/tags" Target="../tags/tag632.xml"/><Relationship Id="rId39" Type="http://schemas.openxmlformats.org/officeDocument/2006/relationships/slideLayout" Target="../slideLayouts/slideLayout2.xml"/><Relationship Id="rId21" Type="http://schemas.openxmlformats.org/officeDocument/2006/relationships/tags" Target="../tags/tag627.xml"/><Relationship Id="rId34" Type="http://schemas.openxmlformats.org/officeDocument/2006/relationships/tags" Target="../tags/tag640.xml"/><Relationship Id="rId7" Type="http://schemas.openxmlformats.org/officeDocument/2006/relationships/tags" Target="../tags/tag613.xml"/><Relationship Id="rId12" Type="http://schemas.openxmlformats.org/officeDocument/2006/relationships/tags" Target="../tags/tag618.xml"/><Relationship Id="rId17" Type="http://schemas.openxmlformats.org/officeDocument/2006/relationships/tags" Target="../tags/tag623.xml"/><Relationship Id="rId25" Type="http://schemas.openxmlformats.org/officeDocument/2006/relationships/tags" Target="../tags/tag631.xml"/><Relationship Id="rId33" Type="http://schemas.openxmlformats.org/officeDocument/2006/relationships/tags" Target="../tags/tag639.xml"/><Relationship Id="rId38" Type="http://schemas.openxmlformats.org/officeDocument/2006/relationships/tags" Target="../tags/tag644.xml"/><Relationship Id="rId2" Type="http://schemas.openxmlformats.org/officeDocument/2006/relationships/tags" Target="../tags/tag608.xml"/><Relationship Id="rId16" Type="http://schemas.openxmlformats.org/officeDocument/2006/relationships/tags" Target="../tags/tag622.xml"/><Relationship Id="rId20" Type="http://schemas.openxmlformats.org/officeDocument/2006/relationships/tags" Target="../tags/tag626.xml"/><Relationship Id="rId29" Type="http://schemas.openxmlformats.org/officeDocument/2006/relationships/tags" Target="../tags/tag635.xml"/><Relationship Id="rId1" Type="http://schemas.openxmlformats.org/officeDocument/2006/relationships/tags" Target="../tags/tag607.xml"/><Relationship Id="rId6" Type="http://schemas.openxmlformats.org/officeDocument/2006/relationships/tags" Target="../tags/tag612.xml"/><Relationship Id="rId11" Type="http://schemas.openxmlformats.org/officeDocument/2006/relationships/tags" Target="../tags/tag617.xml"/><Relationship Id="rId24" Type="http://schemas.openxmlformats.org/officeDocument/2006/relationships/tags" Target="../tags/tag630.xml"/><Relationship Id="rId32" Type="http://schemas.openxmlformats.org/officeDocument/2006/relationships/tags" Target="../tags/tag638.xml"/><Relationship Id="rId37" Type="http://schemas.openxmlformats.org/officeDocument/2006/relationships/tags" Target="../tags/tag643.xml"/><Relationship Id="rId40" Type="http://schemas.openxmlformats.org/officeDocument/2006/relationships/notesSlide" Target="../notesSlides/notesSlide20.xml"/><Relationship Id="rId5" Type="http://schemas.openxmlformats.org/officeDocument/2006/relationships/tags" Target="../tags/tag611.xml"/><Relationship Id="rId15" Type="http://schemas.openxmlformats.org/officeDocument/2006/relationships/tags" Target="../tags/tag621.xml"/><Relationship Id="rId23" Type="http://schemas.openxmlformats.org/officeDocument/2006/relationships/tags" Target="../tags/tag629.xml"/><Relationship Id="rId28" Type="http://schemas.openxmlformats.org/officeDocument/2006/relationships/tags" Target="../tags/tag634.xml"/><Relationship Id="rId36" Type="http://schemas.openxmlformats.org/officeDocument/2006/relationships/tags" Target="../tags/tag642.xml"/><Relationship Id="rId10" Type="http://schemas.openxmlformats.org/officeDocument/2006/relationships/tags" Target="../tags/tag616.xml"/><Relationship Id="rId19" Type="http://schemas.openxmlformats.org/officeDocument/2006/relationships/tags" Target="../tags/tag625.xml"/><Relationship Id="rId31" Type="http://schemas.openxmlformats.org/officeDocument/2006/relationships/tags" Target="../tags/tag637.xml"/><Relationship Id="rId4" Type="http://schemas.openxmlformats.org/officeDocument/2006/relationships/tags" Target="../tags/tag610.xml"/><Relationship Id="rId9" Type="http://schemas.openxmlformats.org/officeDocument/2006/relationships/tags" Target="../tags/tag615.xml"/><Relationship Id="rId14" Type="http://schemas.openxmlformats.org/officeDocument/2006/relationships/tags" Target="../tags/tag620.xml"/><Relationship Id="rId22" Type="http://schemas.openxmlformats.org/officeDocument/2006/relationships/tags" Target="../tags/tag628.xml"/><Relationship Id="rId27" Type="http://schemas.openxmlformats.org/officeDocument/2006/relationships/tags" Target="../tags/tag633.xml"/><Relationship Id="rId30" Type="http://schemas.openxmlformats.org/officeDocument/2006/relationships/tags" Target="../tags/tag636.xml"/><Relationship Id="rId35" Type="http://schemas.openxmlformats.org/officeDocument/2006/relationships/tags" Target="../tags/tag641.xml"/><Relationship Id="rId8" Type="http://schemas.openxmlformats.org/officeDocument/2006/relationships/tags" Target="../tags/tag614.xml"/><Relationship Id="rId3" Type="http://schemas.openxmlformats.org/officeDocument/2006/relationships/tags" Target="../tags/tag609.xml"/></Relationships>
</file>

<file path=ppt/slides/_rels/slide23.xml.rels><?xml version="1.0" encoding="UTF-8" standalone="yes"?>
<Relationships xmlns="http://schemas.openxmlformats.org/package/2006/relationships"><Relationship Id="rId13" Type="http://schemas.openxmlformats.org/officeDocument/2006/relationships/tags" Target="../tags/tag657.xml"/><Relationship Id="rId18" Type="http://schemas.openxmlformats.org/officeDocument/2006/relationships/tags" Target="../tags/tag662.xml"/><Relationship Id="rId26" Type="http://schemas.openxmlformats.org/officeDocument/2006/relationships/tags" Target="../tags/tag670.xml"/><Relationship Id="rId3" Type="http://schemas.openxmlformats.org/officeDocument/2006/relationships/tags" Target="../tags/tag647.xml"/><Relationship Id="rId21" Type="http://schemas.openxmlformats.org/officeDocument/2006/relationships/tags" Target="../tags/tag665.xml"/><Relationship Id="rId7" Type="http://schemas.openxmlformats.org/officeDocument/2006/relationships/tags" Target="../tags/tag651.xml"/><Relationship Id="rId12" Type="http://schemas.openxmlformats.org/officeDocument/2006/relationships/tags" Target="../tags/tag656.xml"/><Relationship Id="rId17" Type="http://schemas.openxmlformats.org/officeDocument/2006/relationships/tags" Target="../tags/tag661.xml"/><Relationship Id="rId25" Type="http://schemas.openxmlformats.org/officeDocument/2006/relationships/tags" Target="../tags/tag669.xml"/><Relationship Id="rId33" Type="http://schemas.openxmlformats.org/officeDocument/2006/relationships/notesSlide" Target="../notesSlides/notesSlide21.xml"/><Relationship Id="rId2" Type="http://schemas.openxmlformats.org/officeDocument/2006/relationships/tags" Target="../tags/tag646.xml"/><Relationship Id="rId16" Type="http://schemas.openxmlformats.org/officeDocument/2006/relationships/tags" Target="../tags/tag660.xml"/><Relationship Id="rId20" Type="http://schemas.openxmlformats.org/officeDocument/2006/relationships/tags" Target="../tags/tag664.xml"/><Relationship Id="rId29" Type="http://schemas.openxmlformats.org/officeDocument/2006/relationships/tags" Target="../tags/tag673.xml"/><Relationship Id="rId1" Type="http://schemas.openxmlformats.org/officeDocument/2006/relationships/tags" Target="../tags/tag645.xml"/><Relationship Id="rId6" Type="http://schemas.openxmlformats.org/officeDocument/2006/relationships/tags" Target="../tags/tag650.xml"/><Relationship Id="rId11" Type="http://schemas.openxmlformats.org/officeDocument/2006/relationships/tags" Target="../tags/tag655.xml"/><Relationship Id="rId24" Type="http://schemas.openxmlformats.org/officeDocument/2006/relationships/tags" Target="../tags/tag668.xml"/><Relationship Id="rId32" Type="http://schemas.openxmlformats.org/officeDocument/2006/relationships/slideLayout" Target="../slideLayouts/slideLayout2.xml"/><Relationship Id="rId5" Type="http://schemas.openxmlformats.org/officeDocument/2006/relationships/tags" Target="../tags/tag649.xml"/><Relationship Id="rId15" Type="http://schemas.openxmlformats.org/officeDocument/2006/relationships/tags" Target="../tags/tag659.xml"/><Relationship Id="rId23" Type="http://schemas.openxmlformats.org/officeDocument/2006/relationships/tags" Target="../tags/tag667.xml"/><Relationship Id="rId28" Type="http://schemas.openxmlformats.org/officeDocument/2006/relationships/tags" Target="../tags/tag672.xml"/><Relationship Id="rId10" Type="http://schemas.openxmlformats.org/officeDocument/2006/relationships/tags" Target="../tags/tag654.xml"/><Relationship Id="rId19" Type="http://schemas.openxmlformats.org/officeDocument/2006/relationships/tags" Target="../tags/tag663.xml"/><Relationship Id="rId31" Type="http://schemas.openxmlformats.org/officeDocument/2006/relationships/tags" Target="../tags/tag675.xml"/><Relationship Id="rId4" Type="http://schemas.openxmlformats.org/officeDocument/2006/relationships/tags" Target="../tags/tag648.xml"/><Relationship Id="rId9" Type="http://schemas.openxmlformats.org/officeDocument/2006/relationships/tags" Target="../tags/tag653.xml"/><Relationship Id="rId14" Type="http://schemas.openxmlformats.org/officeDocument/2006/relationships/tags" Target="../tags/tag658.xml"/><Relationship Id="rId22" Type="http://schemas.openxmlformats.org/officeDocument/2006/relationships/tags" Target="../tags/tag666.xml"/><Relationship Id="rId27" Type="http://schemas.openxmlformats.org/officeDocument/2006/relationships/tags" Target="../tags/tag671.xml"/><Relationship Id="rId30" Type="http://schemas.openxmlformats.org/officeDocument/2006/relationships/tags" Target="../tags/tag674.xml"/><Relationship Id="rId8" Type="http://schemas.openxmlformats.org/officeDocument/2006/relationships/tags" Target="../tags/tag65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683.xml"/><Relationship Id="rId13" Type="http://schemas.openxmlformats.org/officeDocument/2006/relationships/tags" Target="../tags/tag688.xml"/><Relationship Id="rId18" Type="http://schemas.openxmlformats.org/officeDocument/2006/relationships/tags" Target="../tags/tag693.xml"/><Relationship Id="rId3" Type="http://schemas.openxmlformats.org/officeDocument/2006/relationships/tags" Target="../tags/tag678.xml"/><Relationship Id="rId7" Type="http://schemas.openxmlformats.org/officeDocument/2006/relationships/tags" Target="../tags/tag682.xml"/><Relationship Id="rId12" Type="http://schemas.openxmlformats.org/officeDocument/2006/relationships/tags" Target="../tags/tag687.xml"/><Relationship Id="rId17" Type="http://schemas.openxmlformats.org/officeDocument/2006/relationships/tags" Target="../tags/tag692.xml"/><Relationship Id="rId2" Type="http://schemas.openxmlformats.org/officeDocument/2006/relationships/tags" Target="../tags/tag677.xml"/><Relationship Id="rId16" Type="http://schemas.openxmlformats.org/officeDocument/2006/relationships/tags" Target="../tags/tag691.xml"/><Relationship Id="rId20" Type="http://schemas.openxmlformats.org/officeDocument/2006/relationships/notesSlide" Target="../notesSlides/notesSlide23.xml"/><Relationship Id="rId1" Type="http://schemas.openxmlformats.org/officeDocument/2006/relationships/tags" Target="../tags/tag676.xml"/><Relationship Id="rId6" Type="http://schemas.openxmlformats.org/officeDocument/2006/relationships/tags" Target="../tags/tag681.xml"/><Relationship Id="rId11" Type="http://schemas.openxmlformats.org/officeDocument/2006/relationships/tags" Target="../tags/tag686.xml"/><Relationship Id="rId5" Type="http://schemas.openxmlformats.org/officeDocument/2006/relationships/tags" Target="../tags/tag680.xml"/><Relationship Id="rId15" Type="http://schemas.openxmlformats.org/officeDocument/2006/relationships/tags" Target="../tags/tag690.xml"/><Relationship Id="rId10" Type="http://schemas.openxmlformats.org/officeDocument/2006/relationships/tags" Target="../tags/tag685.xml"/><Relationship Id="rId19" Type="http://schemas.openxmlformats.org/officeDocument/2006/relationships/slideLayout" Target="../slideLayouts/slideLayout2.xml"/><Relationship Id="rId4" Type="http://schemas.openxmlformats.org/officeDocument/2006/relationships/tags" Target="../tags/tag679.xml"/><Relationship Id="rId9" Type="http://schemas.openxmlformats.org/officeDocument/2006/relationships/tags" Target="../tags/tag684.xml"/><Relationship Id="rId14" Type="http://schemas.openxmlformats.org/officeDocument/2006/relationships/tags" Target="../tags/tag689.xml"/></Relationships>
</file>

<file path=ppt/slides/_rels/slide26.xml.rels><?xml version="1.0" encoding="UTF-8" standalone="yes"?>
<Relationships xmlns="http://schemas.openxmlformats.org/package/2006/relationships"><Relationship Id="rId13" Type="http://schemas.openxmlformats.org/officeDocument/2006/relationships/tags" Target="../tags/tag706.xml"/><Relationship Id="rId18" Type="http://schemas.openxmlformats.org/officeDocument/2006/relationships/tags" Target="../tags/tag711.xml"/><Relationship Id="rId26" Type="http://schemas.openxmlformats.org/officeDocument/2006/relationships/tags" Target="../tags/tag719.xml"/><Relationship Id="rId39" Type="http://schemas.openxmlformats.org/officeDocument/2006/relationships/tags" Target="../tags/tag732.xml"/><Relationship Id="rId21" Type="http://schemas.openxmlformats.org/officeDocument/2006/relationships/tags" Target="../tags/tag714.xml"/><Relationship Id="rId34" Type="http://schemas.openxmlformats.org/officeDocument/2006/relationships/tags" Target="../tags/tag727.xml"/><Relationship Id="rId42" Type="http://schemas.openxmlformats.org/officeDocument/2006/relationships/tags" Target="../tags/tag735.xml"/><Relationship Id="rId47" Type="http://schemas.openxmlformats.org/officeDocument/2006/relationships/tags" Target="../tags/tag740.xml"/><Relationship Id="rId50" Type="http://schemas.openxmlformats.org/officeDocument/2006/relationships/tags" Target="../tags/tag743.xml"/><Relationship Id="rId55" Type="http://schemas.openxmlformats.org/officeDocument/2006/relationships/tags" Target="../tags/tag748.xml"/><Relationship Id="rId7" Type="http://schemas.openxmlformats.org/officeDocument/2006/relationships/tags" Target="../tags/tag700.xml"/><Relationship Id="rId2" Type="http://schemas.openxmlformats.org/officeDocument/2006/relationships/tags" Target="../tags/tag695.xml"/><Relationship Id="rId16" Type="http://schemas.openxmlformats.org/officeDocument/2006/relationships/tags" Target="../tags/tag709.xml"/><Relationship Id="rId29" Type="http://schemas.openxmlformats.org/officeDocument/2006/relationships/tags" Target="../tags/tag722.xml"/><Relationship Id="rId11" Type="http://schemas.openxmlformats.org/officeDocument/2006/relationships/tags" Target="../tags/tag704.xml"/><Relationship Id="rId24" Type="http://schemas.openxmlformats.org/officeDocument/2006/relationships/tags" Target="../tags/tag717.xml"/><Relationship Id="rId32" Type="http://schemas.openxmlformats.org/officeDocument/2006/relationships/tags" Target="../tags/tag725.xml"/><Relationship Id="rId37" Type="http://schemas.openxmlformats.org/officeDocument/2006/relationships/tags" Target="../tags/tag730.xml"/><Relationship Id="rId40" Type="http://schemas.openxmlformats.org/officeDocument/2006/relationships/tags" Target="../tags/tag733.xml"/><Relationship Id="rId45" Type="http://schemas.openxmlformats.org/officeDocument/2006/relationships/tags" Target="../tags/tag738.xml"/><Relationship Id="rId53" Type="http://schemas.openxmlformats.org/officeDocument/2006/relationships/tags" Target="../tags/tag746.xml"/><Relationship Id="rId58" Type="http://schemas.openxmlformats.org/officeDocument/2006/relationships/tags" Target="../tags/tag751.xml"/><Relationship Id="rId5" Type="http://schemas.openxmlformats.org/officeDocument/2006/relationships/tags" Target="../tags/tag698.xml"/><Relationship Id="rId19" Type="http://schemas.openxmlformats.org/officeDocument/2006/relationships/tags" Target="../tags/tag712.xml"/><Relationship Id="rId4" Type="http://schemas.openxmlformats.org/officeDocument/2006/relationships/tags" Target="../tags/tag697.xml"/><Relationship Id="rId9" Type="http://schemas.openxmlformats.org/officeDocument/2006/relationships/tags" Target="../tags/tag702.xml"/><Relationship Id="rId14" Type="http://schemas.openxmlformats.org/officeDocument/2006/relationships/tags" Target="../tags/tag707.xml"/><Relationship Id="rId22" Type="http://schemas.openxmlformats.org/officeDocument/2006/relationships/tags" Target="../tags/tag715.xml"/><Relationship Id="rId27" Type="http://schemas.openxmlformats.org/officeDocument/2006/relationships/tags" Target="../tags/tag720.xml"/><Relationship Id="rId30" Type="http://schemas.openxmlformats.org/officeDocument/2006/relationships/tags" Target="../tags/tag723.xml"/><Relationship Id="rId35" Type="http://schemas.openxmlformats.org/officeDocument/2006/relationships/tags" Target="../tags/tag728.xml"/><Relationship Id="rId43" Type="http://schemas.openxmlformats.org/officeDocument/2006/relationships/tags" Target="../tags/tag736.xml"/><Relationship Id="rId48" Type="http://schemas.openxmlformats.org/officeDocument/2006/relationships/tags" Target="../tags/tag741.xml"/><Relationship Id="rId56" Type="http://schemas.openxmlformats.org/officeDocument/2006/relationships/tags" Target="../tags/tag749.xml"/><Relationship Id="rId8" Type="http://schemas.openxmlformats.org/officeDocument/2006/relationships/tags" Target="../tags/tag701.xml"/><Relationship Id="rId51" Type="http://schemas.openxmlformats.org/officeDocument/2006/relationships/tags" Target="../tags/tag744.xml"/><Relationship Id="rId3" Type="http://schemas.openxmlformats.org/officeDocument/2006/relationships/tags" Target="../tags/tag696.xml"/><Relationship Id="rId12" Type="http://schemas.openxmlformats.org/officeDocument/2006/relationships/tags" Target="../tags/tag705.xml"/><Relationship Id="rId17" Type="http://schemas.openxmlformats.org/officeDocument/2006/relationships/tags" Target="../tags/tag710.xml"/><Relationship Id="rId25" Type="http://schemas.openxmlformats.org/officeDocument/2006/relationships/tags" Target="../tags/tag718.xml"/><Relationship Id="rId33" Type="http://schemas.openxmlformats.org/officeDocument/2006/relationships/tags" Target="../tags/tag726.xml"/><Relationship Id="rId38" Type="http://schemas.openxmlformats.org/officeDocument/2006/relationships/tags" Target="../tags/tag731.xml"/><Relationship Id="rId46" Type="http://schemas.openxmlformats.org/officeDocument/2006/relationships/tags" Target="../tags/tag739.xml"/><Relationship Id="rId59" Type="http://schemas.openxmlformats.org/officeDocument/2006/relationships/slideLayout" Target="../slideLayouts/slideLayout2.xml"/><Relationship Id="rId20" Type="http://schemas.openxmlformats.org/officeDocument/2006/relationships/tags" Target="../tags/tag713.xml"/><Relationship Id="rId41" Type="http://schemas.openxmlformats.org/officeDocument/2006/relationships/tags" Target="../tags/tag734.xml"/><Relationship Id="rId54" Type="http://schemas.openxmlformats.org/officeDocument/2006/relationships/tags" Target="../tags/tag747.xml"/><Relationship Id="rId1" Type="http://schemas.openxmlformats.org/officeDocument/2006/relationships/tags" Target="../tags/tag694.xml"/><Relationship Id="rId6" Type="http://schemas.openxmlformats.org/officeDocument/2006/relationships/tags" Target="../tags/tag699.xml"/><Relationship Id="rId15" Type="http://schemas.openxmlformats.org/officeDocument/2006/relationships/tags" Target="../tags/tag708.xml"/><Relationship Id="rId23" Type="http://schemas.openxmlformats.org/officeDocument/2006/relationships/tags" Target="../tags/tag716.xml"/><Relationship Id="rId28" Type="http://schemas.openxmlformats.org/officeDocument/2006/relationships/tags" Target="../tags/tag721.xml"/><Relationship Id="rId36" Type="http://schemas.openxmlformats.org/officeDocument/2006/relationships/tags" Target="../tags/tag729.xml"/><Relationship Id="rId49" Type="http://schemas.openxmlformats.org/officeDocument/2006/relationships/tags" Target="../tags/tag742.xml"/><Relationship Id="rId57" Type="http://schemas.openxmlformats.org/officeDocument/2006/relationships/tags" Target="../tags/tag750.xml"/><Relationship Id="rId10" Type="http://schemas.openxmlformats.org/officeDocument/2006/relationships/tags" Target="../tags/tag703.xml"/><Relationship Id="rId31" Type="http://schemas.openxmlformats.org/officeDocument/2006/relationships/tags" Target="../tags/tag724.xml"/><Relationship Id="rId44" Type="http://schemas.openxmlformats.org/officeDocument/2006/relationships/tags" Target="../tags/tag737.xml"/><Relationship Id="rId52" Type="http://schemas.openxmlformats.org/officeDocument/2006/relationships/tags" Target="../tags/tag745.xml"/><Relationship Id="rId60"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26" Type="http://schemas.openxmlformats.org/officeDocument/2006/relationships/tags" Target="../tags/tag777.xml"/><Relationship Id="rId21" Type="http://schemas.openxmlformats.org/officeDocument/2006/relationships/tags" Target="../tags/tag772.xml"/><Relationship Id="rId42" Type="http://schemas.openxmlformats.org/officeDocument/2006/relationships/tags" Target="../tags/tag793.xml"/><Relationship Id="rId47" Type="http://schemas.openxmlformats.org/officeDocument/2006/relationships/tags" Target="../tags/tag798.xml"/><Relationship Id="rId63" Type="http://schemas.openxmlformats.org/officeDocument/2006/relationships/tags" Target="../tags/tag814.xml"/><Relationship Id="rId68" Type="http://schemas.openxmlformats.org/officeDocument/2006/relationships/tags" Target="../tags/tag819.xml"/><Relationship Id="rId84" Type="http://schemas.openxmlformats.org/officeDocument/2006/relationships/tags" Target="../tags/tag835.xml"/><Relationship Id="rId89" Type="http://schemas.openxmlformats.org/officeDocument/2006/relationships/tags" Target="../tags/tag840.xml"/><Relationship Id="rId16" Type="http://schemas.openxmlformats.org/officeDocument/2006/relationships/tags" Target="../tags/tag767.xml"/><Relationship Id="rId11" Type="http://schemas.openxmlformats.org/officeDocument/2006/relationships/tags" Target="../tags/tag762.xml"/><Relationship Id="rId32" Type="http://schemas.openxmlformats.org/officeDocument/2006/relationships/tags" Target="../tags/tag783.xml"/><Relationship Id="rId37" Type="http://schemas.openxmlformats.org/officeDocument/2006/relationships/tags" Target="../tags/tag788.xml"/><Relationship Id="rId53" Type="http://schemas.openxmlformats.org/officeDocument/2006/relationships/tags" Target="../tags/tag804.xml"/><Relationship Id="rId58" Type="http://schemas.openxmlformats.org/officeDocument/2006/relationships/tags" Target="../tags/tag809.xml"/><Relationship Id="rId74" Type="http://schemas.openxmlformats.org/officeDocument/2006/relationships/tags" Target="../tags/tag825.xml"/><Relationship Id="rId79" Type="http://schemas.openxmlformats.org/officeDocument/2006/relationships/tags" Target="../tags/tag830.xml"/><Relationship Id="rId5" Type="http://schemas.openxmlformats.org/officeDocument/2006/relationships/tags" Target="../tags/tag756.xml"/><Relationship Id="rId90" Type="http://schemas.openxmlformats.org/officeDocument/2006/relationships/tags" Target="../tags/tag841.xml"/><Relationship Id="rId95" Type="http://schemas.openxmlformats.org/officeDocument/2006/relationships/slideLayout" Target="../slideLayouts/slideLayout2.xml"/><Relationship Id="rId22" Type="http://schemas.openxmlformats.org/officeDocument/2006/relationships/tags" Target="../tags/tag773.xml"/><Relationship Id="rId27" Type="http://schemas.openxmlformats.org/officeDocument/2006/relationships/tags" Target="../tags/tag778.xml"/><Relationship Id="rId43" Type="http://schemas.openxmlformats.org/officeDocument/2006/relationships/tags" Target="../tags/tag794.xml"/><Relationship Id="rId48" Type="http://schemas.openxmlformats.org/officeDocument/2006/relationships/tags" Target="../tags/tag799.xml"/><Relationship Id="rId64" Type="http://schemas.openxmlformats.org/officeDocument/2006/relationships/tags" Target="../tags/tag815.xml"/><Relationship Id="rId69" Type="http://schemas.openxmlformats.org/officeDocument/2006/relationships/tags" Target="../tags/tag820.xml"/><Relationship Id="rId8" Type="http://schemas.openxmlformats.org/officeDocument/2006/relationships/tags" Target="../tags/tag759.xml"/><Relationship Id="rId51" Type="http://schemas.openxmlformats.org/officeDocument/2006/relationships/tags" Target="../tags/tag802.xml"/><Relationship Id="rId72" Type="http://schemas.openxmlformats.org/officeDocument/2006/relationships/tags" Target="../tags/tag823.xml"/><Relationship Id="rId80" Type="http://schemas.openxmlformats.org/officeDocument/2006/relationships/tags" Target="../tags/tag831.xml"/><Relationship Id="rId85" Type="http://schemas.openxmlformats.org/officeDocument/2006/relationships/tags" Target="../tags/tag836.xml"/><Relationship Id="rId93" Type="http://schemas.openxmlformats.org/officeDocument/2006/relationships/tags" Target="../tags/tag844.xml"/><Relationship Id="rId3" Type="http://schemas.openxmlformats.org/officeDocument/2006/relationships/tags" Target="../tags/tag754.xml"/><Relationship Id="rId12" Type="http://schemas.openxmlformats.org/officeDocument/2006/relationships/tags" Target="../tags/tag763.xml"/><Relationship Id="rId17" Type="http://schemas.openxmlformats.org/officeDocument/2006/relationships/tags" Target="../tags/tag768.xml"/><Relationship Id="rId25" Type="http://schemas.openxmlformats.org/officeDocument/2006/relationships/tags" Target="../tags/tag776.xml"/><Relationship Id="rId33" Type="http://schemas.openxmlformats.org/officeDocument/2006/relationships/tags" Target="../tags/tag784.xml"/><Relationship Id="rId38" Type="http://schemas.openxmlformats.org/officeDocument/2006/relationships/tags" Target="../tags/tag789.xml"/><Relationship Id="rId46" Type="http://schemas.openxmlformats.org/officeDocument/2006/relationships/tags" Target="../tags/tag797.xml"/><Relationship Id="rId59" Type="http://schemas.openxmlformats.org/officeDocument/2006/relationships/tags" Target="../tags/tag810.xml"/><Relationship Id="rId67" Type="http://schemas.openxmlformats.org/officeDocument/2006/relationships/tags" Target="../tags/tag818.xml"/><Relationship Id="rId20" Type="http://schemas.openxmlformats.org/officeDocument/2006/relationships/tags" Target="../tags/tag771.xml"/><Relationship Id="rId41" Type="http://schemas.openxmlformats.org/officeDocument/2006/relationships/tags" Target="../tags/tag792.xml"/><Relationship Id="rId54" Type="http://schemas.openxmlformats.org/officeDocument/2006/relationships/tags" Target="../tags/tag805.xml"/><Relationship Id="rId62" Type="http://schemas.openxmlformats.org/officeDocument/2006/relationships/tags" Target="../tags/tag813.xml"/><Relationship Id="rId70" Type="http://schemas.openxmlformats.org/officeDocument/2006/relationships/tags" Target="../tags/tag821.xml"/><Relationship Id="rId75" Type="http://schemas.openxmlformats.org/officeDocument/2006/relationships/tags" Target="../tags/tag826.xml"/><Relationship Id="rId83" Type="http://schemas.openxmlformats.org/officeDocument/2006/relationships/tags" Target="../tags/tag834.xml"/><Relationship Id="rId88" Type="http://schemas.openxmlformats.org/officeDocument/2006/relationships/tags" Target="../tags/tag839.xml"/><Relationship Id="rId91" Type="http://schemas.openxmlformats.org/officeDocument/2006/relationships/tags" Target="../tags/tag842.xml"/><Relationship Id="rId96" Type="http://schemas.openxmlformats.org/officeDocument/2006/relationships/notesSlide" Target="../notesSlides/notesSlide25.xml"/><Relationship Id="rId1" Type="http://schemas.openxmlformats.org/officeDocument/2006/relationships/tags" Target="../tags/tag752.xml"/><Relationship Id="rId6" Type="http://schemas.openxmlformats.org/officeDocument/2006/relationships/tags" Target="../tags/tag757.xml"/><Relationship Id="rId15" Type="http://schemas.openxmlformats.org/officeDocument/2006/relationships/tags" Target="../tags/tag766.xml"/><Relationship Id="rId23" Type="http://schemas.openxmlformats.org/officeDocument/2006/relationships/tags" Target="../tags/tag774.xml"/><Relationship Id="rId28" Type="http://schemas.openxmlformats.org/officeDocument/2006/relationships/tags" Target="../tags/tag779.xml"/><Relationship Id="rId36" Type="http://schemas.openxmlformats.org/officeDocument/2006/relationships/tags" Target="../tags/tag787.xml"/><Relationship Id="rId49" Type="http://schemas.openxmlformats.org/officeDocument/2006/relationships/tags" Target="../tags/tag800.xml"/><Relationship Id="rId57" Type="http://schemas.openxmlformats.org/officeDocument/2006/relationships/tags" Target="../tags/tag808.xml"/><Relationship Id="rId10" Type="http://schemas.openxmlformats.org/officeDocument/2006/relationships/tags" Target="../tags/tag761.xml"/><Relationship Id="rId31" Type="http://schemas.openxmlformats.org/officeDocument/2006/relationships/tags" Target="../tags/tag782.xml"/><Relationship Id="rId44" Type="http://schemas.openxmlformats.org/officeDocument/2006/relationships/tags" Target="../tags/tag795.xml"/><Relationship Id="rId52" Type="http://schemas.openxmlformats.org/officeDocument/2006/relationships/tags" Target="../tags/tag803.xml"/><Relationship Id="rId60" Type="http://schemas.openxmlformats.org/officeDocument/2006/relationships/tags" Target="../tags/tag811.xml"/><Relationship Id="rId65" Type="http://schemas.openxmlformats.org/officeDocument/2006/relationships/tags" Target="../tags/tag816.xml"/><Relationship Id="rId73" Type="http://schemas.openxmlformats.org/officeDocument/2006/relationships/tags" Target="../tags/tag824.xml"/><Relationship Id="rId78" Type="http://schemas.openxmlformats.org/officeDocument/2006/relationships/tags" Target="../tags/tag829.xml"/><Relationship Id="rId81" Type="http://schemas.openxmlformats.org/officeDocument/2006/relationships/tags" Target="../tags/tag832.xml"/><Relationship Id="rId86" Type="http://schemas.openxmlformats.org/officeDocument/2006/relationships/tags" Target="../tags/tag837.xml"/><Relationship Id="rId94" Type="http://schemas.openxmlformats.org/officeDocument/2006/relationships/tags" Target="../tags/tag845.xml"/><Relationship Id="rId4" Type="http://schemas.openxmlformats.org/officeDocument/2006/relationships/tags" Target="../tags/tag755.xml"/><Relationship Id="rId9" Type="http://schemas.openxmlformats.org/officeDocument/2006/relationships/tags" Target="../tags/tag760.xml"/><Relationship Id="rId13" Type="http://schemas.openxmlformats.org/officeDocument/2006/relationships/tags" Target="../tags/tag764.xml"/><Relationship Id="rId18" Type="http://schemas.openxmlformats.org/officeDocument/2006/relationships/tags" Target="../tags/tag769.xml"/><Relationship Id="rId39" Type="http://schemas.openxmlformats.org/officeDocument/2006/relationships/tags" Target="../tags/tag790.xml"/><Relationship Id="rId34" Type="http://schemas.openxmlformats.org/officeDocument/2006/relationships/tags" Target="../tags/tag785.xml"/><Relationship Id="rId50" Type="http://schemas.openxmlformats.org/officeDocument/2006/relationships/tags" Target="../tags/tag801.xml"/><Relationship Id="rId55" Type="http://schemas.openxmlformats.org/officeDocument/2006/relationships/tags" Target="../tags/tag806.xml"/><Relationship Id="rId76" Type="http://schemas.openxmlformats.org/officeDocument/2006/relationships/tags" Target="../tags/tag827.xml"/><Relationship Id="rId7" Type="http://schemas.openxmlformats.org/officeDocument/2006/relationships/tags" Target="../tags/tag758.xml"/><Relationship Id="rId71" Type="http://schemas.openxmlformats.org/officeDocument/2006/relationships/tags" Target="../tags/tag822.xml"/><Relationship Id="rId92" Type="http://schemas.openxmlformats.org/officeDocument/2006/relationships/tags" Target="../tags/tag843.xml"/><Relationship Id="rId2" Type="http://schemas.openxmlformats.org/officeDocument/2006/relationships/tags" Target="../tags/tag753.xml"/><Relationship Id="rId29" Type="http://schemas.openxmlformats.org/officeDocument/2006/relationships/tags" Target="../tags/tag780.xml"/><Relationship Id="rId24" Type="http://schemas.openxmlformats.org/officeDocument/2006/relationships/tags" Target="../tags/tag775.xml"/><Relationship Id="rId40" Type="http://schemas.openxmlformats.org/officeDocument/2006/relationships/tags" Target="../tags/tag791.xml"/><Relationship Id="rId45" Type="http://schemas.openxmlformats.org/officeDocument/2006/relationships/tags" Target="../tags/tag796.xml"/><Relationship Id="rId66" Type="http://schemas.openxmlformats.org/officeDocument/2006/relationships/tags" Target="../tags/tag817.xml"/><Relationship Id="rId87" Type="http://schemas.openxmlformats.org/officeDocument/2006/relationships/tags" Target="../tags/tag838.xml"/><Relationship Id="rId61" Type="http://schemas.openxmlformats.org/officeDocument/2006/relationships/tags" Target="../tags/tag812.xml"/><Relationship Id="rId82" Type="http://schemas.openxmlformats.org/officeDocument/2006/relationships/tags" Target="../tags/tag833.xml"/><Relationship Id="rId19" Type="http://schemas.openxmlformats.org/officeDocument/2006/relationships/tags" Target="../tags/tag770.xml"/><Relationship Id="rId14" Type="http://schemas.openxmlformats.org/officeDocument/2006/relationships/tags" Target="../tags/tag765.xml"/><Relationship Id="rId30" Type="http://schemas.openxmlformats.org/officeDocument/2006/relationships/tags" Target="../tags/tag781.xml"/><Relationship Id="rId35" Type="http://schemas.openxmlformats.org/officeDocument/2006/relationships/tags" Target="../tags/tag786.xml"/><Relationship Id="rId56" Type="http://schemas.openxmlformats.org/officeDocument/2006/relationships/tags" Target="../tags/tag807.xml"/><Relationship Id="rId77" Type="http://schemas.openxmlformats.org/officeDocument/2006/relationships/tags" Target="../tags/tag828.xml"/></Relationships>
</file>

<file path=ppt/slides/_rels/slide28.xml.rels><?xml version="1.0" encoding="UTF-8" standalone="yes"?>
<Relationships xmlns="http://schemas.openxmlformats.org/package/2006/relationships"><Relationship Id="rId26" Type="http://schemas.openxmlformats.org/officeDocument/2006/relationships/tags" Target="../tags/tag871.xml"/><Relationship Id="rId21" Type="http://schemas.openxmlformats.org/officeDocument/2006/relationships/tags" Target="../tags/tag866.xml"/><Relationship Id="rId42" Type="http://schemas.openxmlformats.org/officeDocument/2006/relationships/tags" Target="../tags/tag887.xml"/><Relationship Id="rId47" Type="http://schemas.openxmlformats.org/officeDocument/2006/relationships/tags" Target="../tags/tag892.xml"/><Relationship Id="rId63" Type="http://schemas.openxmlformats.org/officeDocument/2006/relationships/tags" Target="../tags/tag908.xml"/><Relationship Id="rId68" Type="http://schemas.openxmlformats.org/officeDocument/2006/relationships/tags" Target="../tags/tag913.xml"/><Relationship Id="rId84" Type="http://schemas.openxmlformats.org/officeDocument/2006/relationships/tags" Target="../tags/tag929.xml"/><Relationship Id="rId89" Type="http://schemas.openxmlformats.org/officeDocument/2006/relationships/tags" Target="../tags/tag934.xml"/><Relationship Id="rId16" Type="http://schemas.openxmlformats.org/officeDocument/2006/relationships/tags" Target="../tags/tag861.xml"/><Relationship Id="rId11" Type="http://schemas.openxmlformats.org/officeDocument/2006/relationships/tags" Target="../tags/tag856.xml"/><Relationship Id="rId32" Type="http://schemas.openxmlformats.org/officeDocument/2006/relationships/tags" Target="../tags/tag877.xml"/><Relationship Id="rId37" Type="http://schemas.openxmlformats.org/officeDocument/2006/relationships/tags" Target="../tags/tag882.xml"/><Relationship Id="rId53" Type="http://schemas.openxmlformats.org/officeDocument/2006/relationships/tags" Target="../tags/tag898.xml"/><Relationship Id="rId58" Type="http://schemas.openxmlformats.org/officeDocument/2006/relationships/tags" Target="../tags/tag903.xml"/><Relationship Id="rId74" Type="http://schemas.openxmlformats.org/officeDocument/2006/relationships/tags" Target="../tags/tag919.xml"/><Relationship Id="rId79" Type="http://schemas.openxmlformats.org/officeDocument/2006/relationships/tags" Target="../tags/tag924.xml"/><Relationship Id="rId5" Type="http://schemas.openxmlformats.org/officeDocument/2006/relationships/tags" Target="../tags/tag850.xml"/><Relationship Id="rId90" Type="http://schemas.openxmlformats.org/officeDocument/2006/relationships/tags" Target="../tags/tag935.xml"/><Relationship Id="rId95" Type="http://schemas.openxmlformats.org/officeDocument/2006/relationships/slideLayout" Target="../slideLayouts/slideLayout2.xml"/><Relationship Id="rId22" Type="http://schemas.openxmlformats.org/officeDocument/2006/relationships/tags" Target="../tags/tag867.xml"/><Relationship Id="rId27" Type="http://schemas.openxmlformats.org/officeDocument/2006/relationships/tags" Target="../tags/tag872.xml"/><Relationship Id="rId43" Type="http://schemas.openxmlformats.org/officeDocument/2006/relationships/tags" Target="../tags/tag888.xml"/><Relationship Id="rId48" Type="http://schemas.openxmlformats.org/officeDocument/2006/relationships/tags" Target="../tags/tag893.xml"/><Relationship Id="rId64" Type="http://schemas.openxmlformats.org/officeDocument/2006/relationships/tags" Target="../tags/tag909.xml"/><Relationship Id="rId69" Type="http://schemas.openxmlformats.org/officeDocument/2006/relationships/tags" Target="../tags/tag914.xml"/><Relationship Id="rId8" Type="http://schemas.openxmlformats.org/officeDocument/2006/relationships/tags" Target="../tags/tag853.xml"/><Relationship Id="rId51" Type="http://schemas.openxmlformats.org/officeDocument/2006/relationships/tags" Target="../tags/tag896.xml"/><Relationship Id="rId72" Type="http://schemas.openxmlformats.org/officeDocument/2006/relationships/tags" Target="../tags/tag917.xml"/><Relationship Id="rId80" Type="http://schemas.openxmlformats.org/officeDocument/2006/relationships/tags" Target="../tags/tag925.xml"/><Relationship Id="rId85" Type="http://schemas.openxmlformats.org/officeDocument/2006/relationships/tags" Target="../tags/tag930.xml"/><Relationship Id="rId93" Type="http://schemas.openxmlformats.org/officeDocument/2006/relationships/tags" Target="../tags/tag938.xml"/><Relationship Id="rId3" Type="http://schemas.openxmlformats.org/officeDocument/2006/relationships/tags" Target="../tags/tag848.xml"/><Relationship Id="rId12" Type="http://schemas.openxmlformats.org/officeDocument/2006/relationships/tags" Target="../tags/tag857.xml"/><Relationship Id="rId17" Type="http://schemas.openxmlformats.org/officeDocument/2006/relationships/tags" Target="../tags/tag862.xml"/><Relationship Id="rId25" Type="http://schemas.openxmlformats.org/officeDocument/2006/relationships/tags" Target="../tags/tag870.xml"/><Relationship Id="rId33" Type="http://schemas.openxmlformats.org/officeDocument/2006/relationships/tags" Target="../tags/tag878.xml"/><Relationship Id="rId38" Type="http://schemas.openxmlformats.org/officeDocument/2006/relationships/tags" Target="../tags/tag883.xml"/><Relationship Id="rId46" Type="http://schemas.openxmlformats.org/officeDocument/2006/relationships/tags" Target="../tags/tag891.xml"/><Relationship Id="rId59" Type="http://schemas.openxmlformats.org/officeDocument/2006/relationships/tags" Target="../tags/tag904.xml"/><Relationship Id="rId67" Type="http://schemas.openxmlformats.org/officeDocument/2006/relationships/tags" Target="../tags/tag912.xml"/><Relationship Id="rId20" Type="http://schemas.openxmlformats.org/officeDocument/2006/relationships/tags" Target="../tags/tag865.xml"/><Relationship Id="rId41" Type="http://schemas.openxmlformats.org/officeDocument/2006/relationships/tags" Target="../tags/tag886.xml"/><Relationship Id="rId54" Type="http://schemas.openxmlformats.org/officeDocument/2006/relationships/tags" Target="../tags/tag899.xml"/><Relationship Id="rId62" Type="http://schemas.openxmlformats.org/officeDocument/2006/relationships/tags" Target="../tags/tag907.xml"/><Relationship Id="rId70" Type="http://schemas.openxmlformats.org/officeDocument/2006/relationships/tags" Target="../tags/tag915.xml"/><Relationship Id="rId75" Type="http://schemas.openxmlformats.org/officeDocument/2006/relationships/tags" Target="../tags/tag920.xml"/><Relationship Id="rId83" Type="http://schemas.openxmlformats.org/officeDocument/2006/relationships/tags" Target="../tags/tag928.xml"/><Relationship Id="rId88" Type="http://schemas.openxmlformats.org/officeDocument/2006/relationships/tags" Target="../tags/tag933.xml"/><Relationship Id="rId91" Type="http://schemas.openxmlformats.org/officeDocument/2006/relationships/tags" Target="../tags/tag936.xml"/><Relationship Id="rId96" Type="http://schemas.openxmlformats.org/officeDocument/2006/relationships/notesSlide" Target="../notesSlides/notesSlide26.xml"/><Relationship Id="rId1" Type="http://schemas.openxmlformats.org/officeDocument/2006/relationships/tags" Target="../tags/tag846.xml"/><Relationship Id="rId6" Type="http://schemas.openxmlformats.org/officeDocument/2006/relationships/tags" Target="../tags/tag851.xml"/><Relationship Id="rId15" Type="http://schemas.openxmlformats.org/officeDocument/2006/relationships/tags" Target="../tags/tag860.xml"/><Relationship Id="rId23" Type="http://schemas.openxmlformats.org/officeDocument/2006/relationships/tags" Target="../tags/tag868.xml"/><Relationship Id="rId28" Type="http://schemas.openxmlformats.org/officeDocument/2006/relationships/tags" Target="../tags/tag873.xml"/><Relationship Id="rId36" Type="http://schemas.openxmlformats.org/officeDocument/2006/relationships/tags" Target="../tags/tag881.xml"/><Relationship Id="rId49" Type="http://schemas.openxmlformats.org/officeDocument/2006/relationships/tags" Target="../tags/tag894.xml"/><Relationship Id="rId57" Type="http://schemas.openxmlformats.org/officeDocument/2006/relationships/tags" Target="../tags/tag902.xml"/><Relationship Id="rId10" Type="http://schemas.openxmlformats.org/officeDocument/2006/relationships/tags" Target="../tags/tag855.xml"/><Relationship Id="rId31" Type="http://schemas.openxmlformats.org/officeDocument/2006/relationships/tags" Target="../tags/tag876.xml"/><Relationship Id="rId44" Type="http://schemas.openxmlformats.org/officeDocument/2006/relationships/tags" Target="../tags/tag889.xml"/><Relationship Id="rId52" Type="http://schemas.openxmlformats.org/officeDocument/2006/relationships/tags" Target="../tags/tag897.xml"/><Relationship Id="rId60" Type="http://schemas.openxmlformats.org/officeDocument/2006/relationships/tags" Target="../tags/tag905.xml"/><Relationship Id="rId65" Type="http://schemas.openxmlformats.org/officeDocument/2006/relationships/tags" Target="../tags/tag910.xml"/><Relationship Id="rId73" Type="http://schemas.openxmlformats.org/officeDocument/2006/relationships/tags" Target="../tags/tag918.xml"/><Relationship Id="rId78" Type="http://schemas.openxmlformats.org/officeDocument/2006/relationships/tags" Target="../tags/tag923.xml"/><Relationship Id="rId81" Type="http://schemas.openxmlformats.org/officeDocument/2006/relationships/tags" Target="../tags/tag926.xml"/><Relationship Id="rId86" Type="http://schemas.openxmlformats.org/officeDocument/2006/relationships/tags" Target="../tags/tag931.xml"/><Relationship Id="rId94" Type="http://schemas.openxmlformats.org/officeDocument/2006/relationships/tags" Target="../tags/tag939.xml"/><Relationship Id="rId4" Type="http://schemas.openxmlformats.org/officeDocument/2006/relationships/tags" Target="../tags/tag849.xml"/><Relationship Id="rId9" Type="http://schemas.openxmlformats.org/officeDocument/2006/relationships/tags" Target="../tags/tag854.xml"/><Relationship Id="rId13" Type="http://schemas.openxmlformats.org/officeDocument/2006/relationships/tags" Target="../tags/tag858.xml"/><Relationship Id="rId18" Type="http://schemas.openxmlformats.org/officeDocument/2006/relationships/tags" Target="../tags/tag863.xml"/><Relationship Id="rId39" Type="http://schemas.openxmlformats.org/officeDocument/2006/relationships/tags" Target="../tags/tag884.xml"/><Relationship Id="rId34" Type="http://schemas.openxmlformats.org/officeDocument/2006/relationships/tags" Target="../tags/tag879.xml"/><Relationship Id="rId50" Type="http://schemas.openxmlformats.org/officeDocument/2006/relationships/tags" Target="../tags/tag895.xml"/><Relationship Id="rId55" Type="http://schemas.openxmlformats.org/officeDocument/2006/relationships/tags" Target="../tags/tag900.xml"/><Relationship Id="rId76" Type="http://schemas.openxmlformats.org/officeDocument/2006/relationships/tags" Target="../tags/tag921.xml"/><Relationship Id="rId7" Type="http://schemas.openxmlformats.org/officeDocument/2006/relationships/tags" Target="../tags/tag852.xml"/><Relationship Id="rId71" Type="http://schemas.openxmlformats.org/officeDocument/2006/relationships/tags" Target="../tags/tag916.xml"/><Relationship Id="rId92" Type="http://schemas.openxmlformats.org/officeDocument/2006/relationships/tags" Target="../tags/tag937.xml"/><Relationship Id="rId2" Type="http://schemas.openxmlformats.org/officeDocument/2006/relationships/tags" Target="../tags/tag847.xml"/><Relationship Id="rId29" Type="http://schemas.openxmlformats.org/officeDocument/2006/relationships/tags" Target="../tags/tag874.xml"/><Relationship Id="rId24" Type="http://schemas.openxmlformats.org/officeDocument/2006/relationships/tags" Target="../tags/tag869.xml"/><Relationship Id="rId40" Type="http://schemas.openxmlformats.org/officeDocument/2006/relationships/tags" Target="../tags/tag885.xml"/><Relationship Id="rId45" Type="http://schemas.openxmlformats.org/officeDocument/2006/relationships/tags" Target="../tags/tag890.xml"/><Relationship Id="rId66" Type="http://schemas.openxmlformats.org/officeDocument/2006/relationships/tags" Target="../tags/tag911.xml"/><Relationship Id="rId87" Type="http://schemas.openxmlformats.org/officeDocument/2006/relationships/tags" Target="../tags/tag932.xml"/><Relationship Id="rId61" Type="http://schemas.openxmlformats.org/officeDocument/2006/relationships/tags" Target="../tags/tag906.xml"/><Relationship Id="rId82" Type="http://schemas.openxmlformats.org/officeDocument/2006/relationships/tags" Target="../tags/tag927.xml"/><Relationship Id="rId19" Type="http://schemas.openxmlformats.org/officeDocument/2006/relationships/tags" Target="../tags/tag864.xml"/><Relationship Id="rId14" Type="http://schemas.openxmlformats.org/officeDocument/2006/relationships/tags" Target="../tags/tag859.xml"/><Relationship Id="rId30" Type="http://schemas.openxmlformats.org/officeDocument/2006/relationships/tags" Target="../tags/tag875.xml"/><Relationship Id="rId35" Type="http://schemas.openxmlformats.org/officeDocument/2006/relationships/tags" Target="../tags/tag880.xml"/><Relationship Id="rId56" Type="http://schemas.openxmlformats.org/officeDocument/2006/relationships/tags" Target="../tags/tag901.xml"/><Relationship Id="rId77" Type="http://schemas.openxmlformats.org/officeDocument/2006/relationships/tags" Target="../tags/tag922.xml"/></Relationships>
</file>

<file path=ppt/slides/_rels/slide29.xml.rels><?xml version="1.0" encoding="UTF-8" standalone="yes"?>
<Relationships xmlns="http://schemas.openxmlformats.org/package/2006/relationships"><Relationship Id="rId117" Type="http://schemas.openxmlformats.org/officeDocument/2006/relationships/tags" Target="../tags/tag1056.xml"/><Relationship Id="rId21" Type="http://schemas.openxmlformats.org/officeDocument/2006/relationships/tags" Target="../tags/tag960.xml"/><Relationship Id="rId42" Type="http://schemas.openxmlformats.org/officeDocument/2006/relationships/tags" Target="../tags/tag981.xml"/><Relationship Id="rId47" Type="http://schemas.openxmlformats.org/officeDocument/2006/relationships/tags" Target="../tags/tag986.xml"/><Relationship Id="rId63" Type="http://schemas.openxmlformats.org/officeDocument/2006/relationships/tags" Target="../tags/tag1002.xml"/><Relationship Id="rId68" Type="http://schemas.openxmlformats.org/officeDocument/2006/relationships/tags" Target="../tags/tag1007.xml"/><Relationship Id="rId84" Type="http://schemas.openxmlformats.org/officeDocument/2006/relationships/tags" Target="../tags/tag1023.xml"/><Relationship Id="rId89" Type="http://schemas.openxmlformats.org/officeDocument/2006/relationships/tags" Target="../tags/tag1028.xml"/><Relationship Id="rId112" Type="http://schemas.openxmlformats.org/officeDocument/2006/relationships/tags" Target="../tags/tag1051.xml"/><Relationship Id="rId16" Type="http://schemas.openxmlformats.org/officeDocument/2006/relationships/tags" Target="../tags/tag955.xml"/><Relationship Id="rId107" Type="http://schemas.openxmlformats.org/officeDocument/2006/relationships/tags" Target="../tags/tag1046.xml"/><Relationship Id="rId11" Type="http://schemas.openxmlformats.org/officeDocument/2006/relationships/tags" Target="../tags/tag950.xml"/><Relationship Id="rId32" Type="http://schemas.openxmlformats.org/officeDocument/2006/relationships/tags" Target="../tags/tag971.xml"/><Relationship Id="rId37" Type="http://schemas.openxmlformats.org/officeDocument/2006/relationships/tags" Target="../tags/tag976.xml"/><Relationship Id="rId53" Type="http://schemas.openxmlformats.org/officeDocument/2006/relationships/tags" Target="../tags/tag992.xml"/><Relationship Id="rId58" Type="http://schemas.openxmlformats.org/officeDocument/2006/relationships/tags" Target="../tags/tag997.xml"/><Relationship Id="rId74" Type="http://schemas.openxmlformats.org/officeDocument/2006/relationships/tags" Target="../tags/tag1013.xml"/><Relationship Id="rId79" Type="http://schemas.openxmlformats.org/officeDocument/2006/relationships/tags" Target="../tags/tag1018.xml"/><Relationship Id="rId102" Type="http://schemas.openxmlformats.org/officeDocument/2006/relationships/tags" Target="../tags/tag1041.xml"/><Relationship Id="rId123" Type="http://schemas.openxmlformats.org/officeDocument/2006/relationships/tags" Target="../tags/tag1062.xml"/><Relationship Id="rId128" Type="http://schemas.openxmlformats.org/officeDocument/2006/relationships/tags" Target="../tags/tag1067.xml"/><Relationship Id="rId5" Type="http://schemas.openxmlformats.org/officeDocument/2006/relationships/tags" Target="../tags/tag944.xml"/><Relationship Id="rId90" Type="http://schemas.openxmlformats.org/officeDocument/2006/relationships/tags" Target="../tags/tag1029.xml"/><Relationship Id="rId95" Type="http://schemas.openxmlformats.org/officeDocument/2006/relationships/tags" Target="../tags/tag1034.xml"/><Relationship Id="rId22" Type="http://schemas.openxmlformats.org/officeDocument/2006/relationships/tags" Target="../tags/tag961.xml"/><Relationship Id="rId27" Type="http://schemas.openxmlformats.org/officeDocument/2006/relationships/tags" Target="../tags/tag966.xml"/><Relationship Id="rId43" Type="http://schemas.openxmlformats.org/officeDocument/2006/relationships/tags" Target="../tags/tag982.xml"/><Relationship Id="rId48" Type="http://schemas.openxmlformats.org/officeDocument/2006/relationships/tags" Target="../tags/tag987.xml"/><Relationship Id="rId64" Type="http://schemas.openxmlformats.org/officeDocument/2006/relationships/tags" Target="../tags/tag1003.xml"/><Relationship Id="rId69" Type="http://schemas.openxmlformats.org/officeDocument/2006/relationships/tags" Target="../tags/tag1008.xml"/><Relationship Id="rId113" Type="http://schemas.openxmlformats.org/officeDocument/2006/relationships/tags" Target="../tags/tag1052.xml"/><Relationship Id="rId118" Type="http://schemas.openxmlformats.org/officeDocument/2006/relationships/tags" Target="../tags/tag1057.xml"/><Relationship Id="rId80" Type="http://schemas.openxmlformats.org/officeDocument/2006/relationships/tags" Target="../tags/tag1019.xml"/><Relationship Id="rId85" Type="http://schemas.openxmlformats.org/officeDocument/2006/relationships/tags" Target="../tags/tag1024.xml"/><Relationship Id="rId12" Type="http://schemas.openxmlformats.org/officeDocument/2006/relationships/tags" Target="../tags/tag951.xml"/><Relationship Id="rId17" Type="http://schemas.openxmlformats.org/officeDocument/2006/relationships/tags" Target="../tags/tag956.xml"/><Relationship Id="rId33" Type="http://schemas.openxmlformats.org/officeDocument/2006/relationships/tags" Target="../tags/tag972.xml"/><Relationship Id="rId38" Type="http://schemas.openxmlformats.org/officeDocument/2006/relationships/tags" Target="../tags/tag977.xml"/><Relationship Id="rId59" Type="http://schemas.openxmlformats.org/officeDocument/2006/relationships/tags" Target="../tags/tag998.xml"/><Relationship Id="rId103" Type="http://schemas.openxmlformats.org/officeDocument/2006/relationships/tags" Target="../tags/tag1042.xml"/><Relationship Id="rId108" Type="http://schemas.openxmlformats.org/officeDocument/2006/relationships/tags" Target="../tags/tag1047.xml"/><Relationship Id="rId124" Type="http://schemas.openxmlformats.org/officeDocument/2006/relationships/tags" Target="../tags/tag1063.xml"/><Relationship Id="rId129" Type="http://schemas.openxmlformats.org/officeDocument/2006/relationships/tags" Target="../tags/tag1068.xml"/><Relationship Id="rId54" Type="http://schemas.openxmlformats.org/officeDocument/2006/relationships/tags" Target="../tags/tag993.xml"/><Relationship Id="rId70" Type="http://schemas.openxmlformats.org/officeDocument/2006/relationships/tags" Target="../tags/tag1009.xml"/><Relationship Id="rId75" Type="http://schemas.openxmlformats.org/officeDocument/2006/relationships/tags" Target="../tags/tag1014.xml"/><Relationship Id="rId91" Type="http://schemas.openxmlformats.org/officeDocument/2006/relationships/tags" Target="../tags/tag1030.xml"/><Relationship Id="rId96" Type="http://schemas.openxmlformats.org/officeDocument/2006/relationships/tags" Target="../tags/tag1035.xml"/><Relationship Id="rId1" Type="http://schemas.openxmlformats.org/officeDocument/2006/relationships/tags" Target="../tags/tag940.xml"/><Relationship Id="rId6" Type="http://schemas.openxmlformats.org/officeDocument/2006/relationships/tags" Target="../tags/tag945.xml"/><Relationship Id="rId23" Type="http://schemas.openxmlformats.org/officeDocument/2006/relationships/tags" Target="../tags/tag962.xml"/><Relationship Id="rId28" Type="http://schemas.openxmlformats.org/officeDocument/2006/relationships/tags" Target="../tags/tag967.xml"/><Relationship Id="rId49" Type="http://schemas.openxmlformats.org/officeDocument/2006/relationships/tags" Target="../tags/tag988.xml"/><Relationship Id="rId114" Type="http://schemas.openxmlformats.org/officeDocument/2006/relationships/tags" Target="../tags/tag1053.xml"/><Relationship Id="rId119" Type="http://schemas.openxmlformats.org/officeDocument/2006/relationships/tags" Target="../tags/tag1058.xml"/><Relationship Id="rId44" Type="http://schemas.openxmlformats.org/officeDocument/2006/relationships/tags" Target="../tags/tag983.xml"/><Relationship Id="rId60" Type="http://schemas.openxmlformats.org/officeDocument/2006/relationships/tags" Target="../tags/tag999.xml"/><Relationship Id="rId65" Type="http://schemas.openxmlformats.org/officeDocument/2006/relationships/tags" Target="../tags/tag1004.xml"/><Relationship Id="rId81" Type="http://schemas.openxmlformats.org/officeDocument/2006/relationships/tags" Target="../tags/tag1020.xml"/><Relationship Id="rId86" Type="http://schemas.openxmlformats.org/officeDocument/2006/relationships/tags" Target="../tags/tag1025.xml"/><Relationship Id="rId130" Type="http://schemas.openxmlformats.org/officeDocument/2006/relationships/tags" Target="../tags/tag1069.xml"/><Relationship Id="rId13" Type="http://schemas.openxmlformats.org/officeDocument/2006/relationships/tags" Target="../tags/tag952.xml"/><Relationship Id="rId18" Type="http://schemas.openxmlformats.org/officeDocument/2006/relationships/tags" Target="../tags/tag957.xml"/><Relationship Id="rId39" Type="http://schemas.openxmlformats.org/officeDocument/2006/relationships/tags" Target="../tags/tag978.xml"/><Relationship Id="rId109" Type="http://schemas.openxmlformats.org/officeDocument/2006/relationships/tags" Target="../tags/tag1048.xml"/><Relationship Id="rId34" Type="http://schemas.openxmlformats.org/officeDocument/2006/relationships/tags" Target="../tags/tag973.xml"/><Relationship Id="rId50" Type="http://schemas.openxmlformats.org/officeDocument/2006/relationships/tags" Target="../tags/tag989.xml"/><Relationship Id="rId55" Type="http://schemas.openxmlformats.org/officeDocument/2006/relationships/tags" Target="../tags/tag994.xml"/><Relationship Id="rId76" Type="http://schemas.openxmlformats.org/officeDocument/2006/relationships/tags" Target="../tags/tag1015.xml"/><Relationship Id="rId97" Type="http://schemas.openxmlformats.org/officeDocument/2006/relationships/tags" Target="../tags/tag1036.xml"/><Relationship Id="rId104" Type="http://schemas.openxmlformats.org/officeDocument/2006/relationships/tags" Target="../tags/tag1043.xml"/><Relationship Id="rId120" Type="http://schemas.openxmlformats.org/officeDocument/2006/relationships/tags" Target="../tags/tag1059.xml"/><Relationship Id="rId125" Type="http://schemas.openxmlformats.org/officeDocument/2006/relationships/tags" Target="../tags/tag1064.xml"/><Relationship Id="rId7" Type="http://schemas.openxmlformats.org/officeDocument/2006/relationships/tags" Target="../tags/tag946.xml"/><Relationship Id="rId71" Type="http://schemas.openxmlformats.org/officeDocument/2006/relationships/tags" Target="../tags/tag1010.xml"/><Relationship Id="rId92" Type="http://schemas.openxmlformats.org/officeDocument/2006/relationships/tags" Target="../tags/tag1031.xml"/><Relationship Id="rId2" Type="http://schemas.openxmlformats.org/officeDocument/2006/relationships/tags" Target="../tags/tag941.xml"/><Relationship Id="rId29" Type="http://schemas.openxmlformats.org/officeDocument/2006/relationships/tags" Target="../tags/tag968.xml"/><Relationship Id="rId24" Type="http://schemas.openxmlformats.org/officeDocument/2006/relationships/tags" Target="../tags/tag963.xml"/><Relationship Id="rId40" Type="http://schemas.openxmlformats.org/officeDocument/2006/relationships/tags" Target="../tags/tag979.xml"/><Relationship Id="rId45" Type="http://schemas.openxmlformats.org/officeDocument/2006/relationships/tags" Target="../tags/tag984.xml"/><Relationship Id="rId66" Type="http://schemas.openxmlformats.org/officeDocument/2006/relationships/tags" Target="../tags/tag1005.xml"/><Relationship Id="rId87" Type="http://schemas.openxmlformats.org/officeDocument/2006/relationships/tags" Target="../tags/tag1026.xml"/><Relationship Id="rId110" Type="http://schemas.openxmlformats.org/officeDocument/2006/relationships/tags" Target="../tags/tag1049.xml"/><Relationship Id="rId115" Type="http://schemas.openxmlformats.org/officeDocument/2006/relationships/tags" Target="../tags/tag1054.xml"/><Relationship Id="rId131" Type="http://schemas.openxmlformats.org/officeDocument/2006/relationships/slideLayout" Target="../slideLayouts/slideLayout2.xml"/><Relationship Id="rId61" Type="http://schemas.openxmlformats.org/officeDocument/2006/relationships/tags" Target="../tags/tag1000.xml"/><Relationship Id="rId82" Type="http://schemas.openxmlformats.org/officeDocument/2006/relationships/tags" Target="../tags/tag1021.xml"/><Relationship Id="rId19" Type="http://schemas.openxmlformats.org/officeDocument/2006/relationships/tags" Target="../tags/tag958.xml"/><Relationship Id="rId14" Type="http://schemas.openxmlformats.org/officeDocument/2006/relationships/tags" Target="../tags/tag953.xml"/><Relationship Id="rId30" Type="http://schemas.openxmlformats.org/officeDocument/2006/relationships/tags" Target="../tags/tag969.xml"/><Relationship Id="rId35" Type="http://schemas.openxmlformats.org/officeDocument/2006/relationships/tags" Target="../tags/tag974.xml"/><Relationship Id="rId56" Type="http://schemas.openxmlformats.org/officeDocument/2006/relationships/tags" Target="../tags/tag995.xml"/><Relationship Id="rId77" Type="http://schemas.openxmlformats.org/officeDocument/2006/relationships/tags" Target="../tags/tag1016.xml"/><Relationship Id="rId100" Type="http://schemas.openxmlformats.org/officeDocument/2006/relationships/tags" Target="../tags/tag1039.xml"/><Relationship Id="rId105" Type="http://schemas.openxmlformats.org/officeDocument/2006/relationships/tags" Target="../tags/tag1044.xml"/><Relationship Id="rId126" Type="http://schemas.openxmlformats.org/officeDocument/2006/relationships/tags" Target="../tags/tag1065.xml"/><Relationship Id="rId8" Type="http://schemas.openxmlformats.org/officeDocument/2006/relationships/tags" Target="../tags/tag947.xml"/><Relationship Id="rId51" Type="http://schemas.openxmlformats.org/officeDocument/2006/relationships/tags" Target="../tags/tag990.xml"/><Relationship Id="rId72" Type="http://schemas.openxmlformats.org/officeDocument/2006/relationships/tags" Target="../tags/tag1011.xml"/><Relationship Id="rId93" Type="http://schemas.openxmlformats.org/officeDocument/2006/relationships/tags" Target="../tags/tag1032.xml"/><Relationship Id="rId98" Type="http://schemas.openxmlformats.org/officeDocument/2006/relationships/tags" Target="../tags/tag1037.xml"/><Relationship Id="rId121" Type="http://schemas.openxmlformats.org/officeDocument/2006/relationships/tags" Target="../tags/tag1060.xml"/><Relationship Id="rId3" Type="http://schemas.openxmlformats.org/officeDocument/2006/relationships/tags" Target="../tags/tag942.xml"/><Relationship Id="rId25" Type="http://schemas.openxmlformats.org/officeDocument/2006/relationships/tags" Target="../tags/tag964.xml"/><Relationship Id="rId46" Type="http://schemas.openxmlformats.org/officeDocument/2006/relationships/tags" Target="../tags/tag985.xml"/><Relationship Id="rId67" Type="http://schemas.openxmlformats.org/officeDocument/2006/relationships/tags" Target="../tags/tag1006.xml"/><Relationship Id="rId116" Type="http://schemas.openxmlformats.org/officeDocument/2006/relationships/tags" Target="../tags/tag1055.xml"/><Relationship Id="rId20" Type="http://schemas.openxmlformats.org/officeDocument/2006/relationships/tags" Target="../tags/tag959.xml"/><Relationship Id="rId41" Type="http://schemas.openxmlformats.org/officeDocument/2006/relationships/tags" Target="../tags/tag980.xml"/><Relationship Id="rId62" Type="http://schemas.openxmlformats.org/officeDocument/2006/relationships/tags" Target="../tags/tag1001.xml"/><Relationship Id="rId83" Type="http://schemas.openxmlformats.org/officeDocument/2006/relationships/tags" Target="../tags/tag1022.xml"/><Relationship Id="rId88" Type="http://schemas.openxmlformats.org/officeDocument/2006/relationships/tags" Target="../tags/tag1027.xml"/><Relationship Id="rId111" Type="http://schemas.openxmlformats.org/officeDocument/2006/relationships/tags" Target="../tags/tag1050.xml"/><Relationship Id="rId132" Type="http://schemas.openxmlformats.org/officeDocument/2006/relationships/notesSlide" Target="../notesSlides/notesSlide27.xml"/><Relationship Id="rId15" Type="http://schemas.openxmlformats.org/officeDocument/2006/relationships/tags" Target="../tags/tag954.xml"/><Relationship Id="rId36" Type="http://schemas.openxmlformats.org/officeDocument/2006/relationships/tags" Target="../tags/tag975.xml"/><Relationship Id="rId57" Type="http://schemas.openxmlformats.org/officeDocument/2006/relationships/tags" Target="../tags/tag996.xml"/><Relationship Id="rId106" Type="http://schemas.openxmlformats.org/officeDocument/2006/relationships/tags" Target="../tags/tag1045.xml"/><Relationship Id="rId127" Type="http://schemas.openxmlformats.org/officeDocument/2006/relationships/tags" Target="../tags/tag1066.xml"/><Relationship Id="rId10" Type="http://schemas.openxmlformats.org/officeDocument/2006/relationships/tags" Target="../tags/tag949.xml"/><Relationship Id="rId31" Type="http://schemas.openxmlformats.org/officeDocument/2006/relationships/tags" Target="../tags/tag970.xml"/><Relationship Id="rId52" Type="http://schemas.openxmlformats.org/officeDocument/2006/relationships/tags" Target="../tags/tag991.xml"/><Relationship Id="rId73" Type="http://schemas.openxmlformats.org/officeDocument/2006/relationships/tags" Target="../tags/tag1012.xml"/><Relationship Id="rId78" Type="http://schemas.openxmlformats.org/officeDocument/2006/relationships/tags" Target="../tags/tag1017.xml"/><Relationship Id="rId94" Type="http://schemas.openxmlformats.org/officeDocument/2006/relationships/tags" Target="../tags/tag1033.xml"/><Relationship Id="rId99" Type="http://schemas.openxmlformats.org/officeDocument/2006/relationships/tags" Target="../tags/tag1038.xml"/><Relationship Id="rId101" Type="http://schemas.openxmlformats.org/officeDocument/2006/relationships/tags" Target="../tags/tag1040.xml"/><Relationship Id="rId122" Type="http://schemas.openxmlformats.org/officeDocument/2006/relationships/tags" Target="../tags/tag1061.xml"/><Relationship Id="rId4" Type="http://schemas.openxmlformats.org/officeDocument/2006/relationships/tags" Target="../tags/tag943.xml"/><Relationship Id="rId9" Type="http://schemas.openxmlformats.org/officeDocument/2006/relationships/tags" Target="../tags/tag948.xml"/><Relationship Id="rId26" Type="http://schemas.openxmlformats.org/officeDocument/2006/relationships/tags" Target="../tags/tag965.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customXml" Target="../ink/ink1.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1077.xml"/><Relationship Id="rId13" Type="http://schemas.openxmlformats.org/officeDocument/2006/relationships/tags" Target="../tags/tag1082.xml"/><Relationship Id="rId18" Type="http://schemas.openxmlformats.org/officeDocument/2006/relationships/tags" Target="../tags/tag1087.xml"/><Relationship Id="rId3" Type="http://schemas.openxmlformats.org/officeDocument/2006/relationships/tags" Target="../tags/tag1072.xml"/><Relationship Id="rId21" Type="http://schemas.openxmlformats.org/officeDocument/2006/relationships/slideLayout" Target="../slideLayouts/slideLayout2.xml"/><Relationship Id="rId7" Type="http://schemas.openxmlformats.org/officeDocument/2006/relationships/tags" Target="../tags/tag1076.xml"/><Relationship Id="rId12" Type="http://schemas.openxmlformats.org/officeDocument/2006/relationships/tags" Target="../tags/tag1081.xml"/><Relationship Id="rId17" Type="http://schemas.openxmlformats.org/officeDocument/2006/relationships/tags" Target="../tags/tag1086.xml"/><Relationship Id="rId2" Type="http://schemas.openxmlformats.org/officeDocument/2006/relationships/tags" Target="../tags/tag1071.xml"/><Relationship Id="rId16" Type="http://schemas.openxmlformats.org/officeDocument/2006/relationships/tags" Target="../tags/tag1085.xml"/><Relationship Id="rId20" Type="http://schemas.openxmlformats.org/officeDocument/2006/relationships/tags" Target="../tags/tag1089.xml"/><Relationship Id="rId1" Type="http://schemas.openxmlformats.org/officeDocument/2006/relationships/tags" Target="../tags/tag1070.xml"/><Relationship Id="rId6" Type="http://schemas.openxmlformats.org/officeDocument/2006/relationships/tags" Target="../tags/tag1075.xml"/><Relationship Id="rId11" Type="http://schemas.openxmlformats.org/officeDocument/2006/relationships/tags" Target="../tags/tag1080.xml"/><Relationship Id="rId5" Type="http://schemas.openxmlformats.org/officeDocument/2006/relationships/tags" Target="../tags/tag1074.xml"/><Relationship Id="rId15" Type="http://schemas.openxmlformats.org/officeDocument/2006/relationships/tags" Target="../tags/tag1084.xml"/><Relationship Id="rId10" Type="http://schemas.openxmlformats.org/officeDocument/2006/relationships/tags" Target="../tags/tag1079.xml"/><Relationship Id="rId19" Type="http://schemas.openxmlformats.org/officeDocument/2006/relationships/tags" Target="../tags/tag1088.xml"/><Relationship Id="rId4" Type="http://schemas.openxmlformats.org/officeDocument/2006/relationships/tags" Target="../tags/tag1073.xml"/><Relationship Id="rId9" Type="http://schemas.openxmlformats.org/officeDocument/2006/relationships/tags" Target="../tags/tag1078.xml"/><Relationship Id="rId14" Type="http://schemas.openxmlformats.org/officeDocument/2006/relationships/tags" Target="../tags/tag108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6" Type="http://schemas.openxmlformats.org/officeDocument/2006/relationships/tags" Target="../tags/tag31.xml"/><Relationship Id="rId21" Type="http://schemas.openxmlformats.org/officeDocument/2006/relationships/tags" Target="../tags/tag26.xml"/><Relationship Id="rId42" Type="http://schemas.openxmlformats.org/officeDocument/2006/relationships/tags" Target="../tags/tag47.xml"/><Relationship Id="rId47" Type="http://schemas.openxmlformats.org/officeDocument/2006/relationships/tags" Target="../tags/tag52.xml"/><Relationship Id="rId63" Type="http://schemas.openxmlformats.org/officeDocument/2006/relationships/tags" Target="../tags/tag68.xml"/><Relationship Id="rId68" Type="http://schemas.openxmlformats.org/officeDocument/2006/relationships/tags" Target="../tags/tag73.xml"/><Relationship Id="rId16" Type="http://schemas.openxmlformats.org/officeDocument/2006/relationships/tags" Target="../tags/tag21.xml"/><Relationship Id="rId11" Type="http://schemas.openxmlformats.org/officeDocument/2006/relationships/tags" Target="../tags/tag16.xml"/><Relationship Id="rId24" Type="http://schemas.openxmlformats.org/officeDocument/2006/relationships/tags" Target="../tags/tag29.xml"/><Relationship Id="rId32" Type="http://schemas.openxmlformats.org/officeDocument/2006/relationships/tags" Target="../tags/tag37.xml"/><Relationship Id="rId37" Type="http://schemas.openxmlformats.org/officeDocument/2006/relationships/tags" Target="../tags/tag42.xml"/><Relationship Id="rId40" Type="http://schemas.openxmlformats.org/officeDocument/2006/relationships/tags" Target="../tags/tag45.xml"/><Relationship Id="rId45" Type="http://schemas.openxmlformats.org/officeDocument/2006/relationships/tags" Target="../tags/tag50.xml"/><Relationship Id="rId53" Type="http://schemas.openxmlformats.org/officeDocument/2006/relationships/tags" Target="../tags/tag58.xml"/><Relationship Id="rId58" Type="http://schemas.openxmlformats.org/officeDocument/2006/relationships/tags" Target="../tags/tag63.xml"/><Relationship Id="rId66" Type="http://schemas.openxmlformats.org/officeDocument/2006/relationships/tags" Target="../tags/tag71.xml"/><Relationship Id="rId74" Type="http://schemas.openxmlformats.org/officeDocument/2006/relationships/tags" Target="../tags/tag79.xml"/><Relationship Id="rId79" Type="http://schemas.openxmlformats.org/officeDocument/2006/relationships/image" Target="../media/image4.png"/><Relationship Id="rId5" Type="http://schemas.openxmlformats.org/officeDocument/2006/relationships/tags" Target="../tags/tag10.xml"/><Relationship Id="rId61" Type="http://schemas.openxmlformats.org/officeDocument/2006/relationships/tags" Target="../tags/tag66.xml"/><Relationship Id="rId19" Type="http://schemas.openxmlformats.org/officeDocument/2006/relationships/tags" Target="../tags/tag24.xml"/><Relationship Id="rId14" Type="http://schemas.openxmlformats.org/officeDocument/2006/relationships/tags" Target="../tags/tag19.xml"/><Relationship Id="rId22" Type="http://schemas.openxmlformats.org/officeDocument/2006/relationships/tags" Target="../tags/tag27.xml"/><Relationship Id="rId27" Type="http://schemas.openxmlformats.org/officeDocument/2006/relationships/tags" Target="../tags/tag32.xml"/><Relationship Id="rId30" Type="http://schemas.openxmlformats.org/officeDocument/2006/relationships/tags" Target="../tags/tag35.xml"/><Relationship Id="rId35" Type="http://schemas.openxmlformats.org/officeDocument/2006/relationships/tags" Target="../tags/tag40.xml"/><Relationship Id="rId43" Type="http://schemas.openxmlformats.org/officeDocument/2006/relationships/tags" Target="../tags/tag48.xml"/><Relationship Id="rId48" Type="http://schemas.openxmlformats.org/officeDocument/2006/relationships/tags" Target="../tags/tag53.xml"/><Relationship Id="rId56" Type="http://schemas.openxmlformats.org/officeDocument/2006/relationships/tags" Target="../tags/tag61.xml"/><Relationship Id="rId64" Type="http://schemas.openxmlformats.org/officeDocument/2006/relationships/tags" Target="../tags/tag69.xml"/><Relationship Id="rId69" Type="http://schemas.openxmlformats.org/officeDocument/2006/relationships/tags" Target="../tags/tag74.xml"/><Relationship Id="rId77" Type="http://schemas.openxmlformats.org/officeDocument/2006/relationships/notesSlide" Target="../notesSlides/notesSlide3.xml"/><Relationship Id="rId8" Type="http://schemas.openxmlformats.org/officeDocument/2006/relationships/tags" Target="../tags/tag13.xml"/><Relationship Id="rId51" Type="http://schemas.openxmlformats.org/officeDocument/2006/relationships/tags" Target="../tags/tag56.xml"/><Relationship Id="rId72" Type="http://schemas.openxmlformats.org/officeDocument/2006/relationships/tags" Target="../tags/tag77.xml"/><Relationship Id="rId3" Type="http://schemas.openxmlformats.org/officeDocument/2006/relationships/tags" Target="../tags/tag8.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tags" Target="../tags/tag30.xml"/><Relationship Id="rId33" Type="http://schemas.openxmlformats.org/officeDocument/2006/relationships/tags" Target="../tags/tag38.xml"/><Relationship Id="rId38" Type="http://schemas.openxmlformats.org/officeDocument/2006/relationships/tags" Target="../tags/tag43.xml"/><Relationship Id="rId46" Type="http://schemas.openxmlformats.org/officeDocument/2006/relationships/tags" Target="../tags/tag51.xml"/><Relationship Id="rId59" Type="http://schemas.openxmlformats.org/officeDocument/2006/relationships/tags" Target="../tags/tag64.xml"/><Relationship Id="rId67" Type="http://schemas.openxmlformats.org/officeDocument/2006/relationships/tags" Target="../tags/tag72.xml"/><Relationship Id="rId20" Type="http://schemas.openxmlformats.org/officeDocument/2006/relationships/tags" Target="../tags/tag25.xml"/><Relationship Id="rId41" Type="http://schemas.openxmlformats.org/officeDocument/2006/relationships/tags" Target="../tags/tag46.xml"/><Relationship Id="rId54" Type="http://schemas.openxmlformats.org/officeDocument/2006/relationships/tags" Target="../tags/tag59.xml"/><Relationship Id="rId62" Type="http://schemas.openxmlformats.org/officeDocument/2006/relationships/tags" Target="../tags/tag67.xml"/><Relationship Id="rId70" Type="http://schemas.openxmlformats.org/officeDocument/2006/relationships/tags" Target="../tags/tag75.xml"/><Relationship Id="rId75" Type="http://schemas.openxmlformats.org/officeDocument/2006/relationships/tags" Target="../tags/tag80.xml"/><Relationship Id="rId1" Type="http://schemas.openxmlformats.org/officeDocument/2006/relationships/tags" Target="../tags/tag6.xml"/><Relationship Id="rId6" Type="http://schemas.openxmlformats.org/officeDocument/2006/relationships/tags" Target="../tags/tag11.xml"/><Relationship Id="rId15" Type="http://schemas.openxmlformats.org/officeDocument/2006/relationships/tags" Target="../tags/tag20.xml"/><Relationship Id="rId23" Type="http://schemas.openxmlformats.org/officeDocument/2006/relationships/tags" Target="../tags/tag28.xml"/><Relationship Id="rId28" Type="http://schemas.openxmlformats.org/officeDocument/2006/relationships/tags" Target="../tags/tag33.xml"/><Relationship Id="rId36" Type="http://schemas.openxmlformats.org/officeDocument/2006/relationships/tags" Target="../tags/tag41.xml"/><Relationship Id="rId49" Type="http://schemas.openxmlformats.org/officeDocument/2006/relationships/tags" Target="../tags/tag54.xml"/><Relationship Id="rId57" Type="http://schemas.openxmlformats.org/officeDocument/2006/relationships/tags" Target="../tags/tag62.xml"/><Relationship Id="rId10" Type="http://schemas.openxmlformats.org/officeDocument/2006/relationships/tags" Target="../tags/tag15.xml"/><Relationship Id="rId31" Type="http://schemas.openxmlformats.org/officeDocument/2006/relationships/tags" Target="../tags/tag36.xml"/><Relationship Id="rId44" Type="http://schemas.openxmlformats.org/officeDocument/2006/relationships/tags" Target="../tags/tag49.xml"/><Relationship Id="rId52" Type="http://schemas.openxmlformats.org/officeDocument/2006/relationships/tags" Target="../tags/tag57.xml"/><Relationship Id="rId60" Type="http://schemas.openxmlformats.org/officeDocument/2006/relationships/tags" Target="../tags/tag65.xml"/><Relationship Id="rId65" Type="http://schemas.openxmlformats.org/officeDocument/2006/relationships/tags" Target="../tags/tag70.xml"/><Relationship Id="rId73" Type="http://schemas.openxmlformats.org/officeDocument/2006/relationships/tags" Target="../tags/tag78.xml"/><Relationship Id="rId78" Type="http://schemas.openxmlformats.org/officeDocument/2006/relationships/customXml" Target="../ink/ink2.xml"/><Relationship Id="rId4" Type="http://schemas.openxmlformats.org/officeDocument/2006/relationships/tags" Target="../tags/tag9.xml"/><Relationship Id="rId9" Type="http://schemas.openxmlformats.org/officeDocument/2006/relationships/tags" Target="../tags/tag14.xml"/><Relationship Id="rId13" Type="http://schemas.openxmlformats.org/officeDocument/2006/relationships/tags" Target="../tags/tag18.xml"/><Relationship Id="rId18" Type="http://schemas.openxmlformats.org/officeDocument/2006/relationships/tags" Target="../tags/tag23.xml"/><Relationship Id="rId39" Type="http://schemas.openxmlformats.org/officeDocument/2006/relationships/tags" Target="../tags/tag44.xml"/><Relationship Id="rId34" Type="http://schemas.openxmlformats.org/officeDocument/2006/relationships/tags" Target="../tags/tag39.xml"/><Relationship Id="rId50" Type="http://schemas.openxmlformats.org/officeDocument/2006/relationships/tags" Target="../tags/tag55.xml"/><Relationship Id="rId55" Type="http://schemas.openxmlformats.org/officeDocument/2006/relationships/tags" Target="../tags/tag60.xml"/><Relationship Id="rId76" Type="http://schemas.openxmlformats.org/officeDocument/2006/relationships/slideLayout" Target="../slideLayouts/slideLayout2.xml"/><Relationship Id="rId7" Type="http://schemas.openxmlformats.org/officeDocument/2006/relationships/tags" Target="../tags/tag12.xml"/><Relationship Id="rId71" Type="http://schemas.openxmlformats.org/officeDocument/2006/relationships/tags" Target="../tags/tag76.xml"/><Relationship Id="rId2" Type="http://schemas.openxmlformats.org/officeDocument/2006/relationships/tags" Target="../tags/tag7.xml"/><Relationship Id="rId29" Type="http://schemas.openxmlformats.org/officeDocument/2006/relationships/tags" Target="../tags/tag34.xml"/></Relationships>
</file>

<file path=ppt/slides/_rels/slide5.xml.rels><?xml version="1.0" encoding="UTF-8" standalone="yes"?>
<Relationships xmlns="http://schemas.openxmlformats.org/package/2006/relationships"><Relationship Id="rId13" Type="http://schemas.openxmlformats.org/officeDocument/2006/relationships/tags" Target="../tags/tag93.xml"/><Relationship Id="rId18" Type="http://schemas.openxmlformats.org/officeDocument/2006/relationships/tags" Target="../tags/tag98.xml"/><Relationship Id="rId26" Type="http://schemas.openxmlformats.org/officeDocument/2006/relationships/tags" Target="../tags/tag106.xml"/><Relationship Id="rId39" Type="http://schemas.openxmlformats.org/officeDocument/2006/relationships/tags" Target="../tags/tag119.xml"/><Relationship Id="rId21" Type="http://schemas.openxmlformats.org/officeDocument/2006/relationships/tags" Target="../tags/tag101.xml"/><Relationship Id="rId34" Type="http://schemas.openxmlformats.org/officeDocument/2006/relationships/tags" Target="../tags/tag114.xml"/><Relationship Id="rId42" Type="http://schemas.openxmlformats.org/officeDocument/2006/relationships/tags" Target="../tags/tag122.xml"/><Relationship Id="rId47" Type="http://schemas.openxmlformats.org/officeDocument/2006/relationships/tags" Target="../tags/tag127.xml"/><Relationship Id="rId50" Type="http://schemas.openxmlformats.org/officeDocument/2006/relationships/notesSlide" Target="../notesSlides/notesSlide4.xml"/><Relationship Id="rId7" Type="http://schemas.openxmlformats.org/officeDocument/2006/relationships/tags" Target="../tags/tag87.xml"/><Relationship Id="rId2" Type="http://schemas.openxmlformats.org/officeDocument/2006/relationships/tags" Target="../tags/tag82.xml"/><Relationship Id="rId16" Type="http://schemas.openxmlformats.org/officeDocument/2006/relationships/tags" Target="../tags/tag96.xml"/><Relationship Id="rId29" Type="http://schemas.openxmlformats.org/officeDocument/2006/relationships/tags" Target="../tags/tag109.xml"/><Relationship Id="rId11" Type="http://schemas.openxmlformats.org/officeDocument/2006/relationships/tags" Target="../tags/tag91.xml"/><Relationship Id="rId24" Type="http://schemas.openxmlformats.org/officeDocument/2006/relationships/tags" Target="../tags/tag104.xml"/><Relationship Id="rId32" Type="http://schemas.openxmlformats.org/officeDocument/2006/relationships/tags" Target="../tags/tag112.xml"/><Relationship Id="rId37" Type="http://schemas.openxmlformats.org/officeDocument/2006/relationships/tags" Target="../tags/tag117.xml"/><Relationship Id="rId40" Type="http://schemas.openxmlformats.org/officeDocument/2006/relationships/tags" Target="../tags/tag120.xml"/><Relationship Id="rId45" Type="http://schemas.openxmlformats.org/officeDocument/2006/relationships/tags" Target="../tags/tag125.xml"/><Relationship Id="rId5" Type="http://schemas.openxmlformats.org/officeDocument/2006/relationships/tags" Target="../tags/tag85.xml"/><Relationship Id="rId15" Type="http://schemas.openxmlformats.org/officeDocument/2006/relationships/tags" Target="../tags/tag95.xml"/><Relationship Id="rId23" Type="http://schemas.openxmlformats.org/officeDocument/2006/relationships/tags" Target="../tags/tag103.xml"/><Relationship Id="rId28" Type="http://schemas.openxmlformats.org/officeDocument/2006/relationships/tags" Target="../tags/tag108.xml"/><Relationship Id="rId36" Type="http://schemas.openxmlformats.org/officeDocument/2006/relationships/tags" Target="../tags/tag116.xml"/><Relationship Id="rId49" Type="http://schemas.openxmlformats.org/officeDocument/2006/relationships/slideLayout" Target="../slideLayouts/slideLayout2.xml"/><Relationship Id="rId10" Type="http://schemas.openxmlformats.org/officeDocument/2006/relationships/tags" Target="../tags/tag90.xml"/><Relationship Id="rId19" Type="http://schemas.openxmlformats.org/officeDocument/2006/relationships/tags" Target="../tags/tag99.xml"/><Relationship Id="rId31" Type="http://schemas.openxmlformats.org/officeDocument/2006/relationships/tags" Target="../tags/tag111.xml"/><Relationship Id="rId44" Type="http://schemas.openxmlformats.org/officeDocument/2006/relationships/tags" Target="../tags/tag124.xml"/><Relationship Id="rId52" Type="http://schemas.openxmlformats.org/officeDocument/2006/relationships/image" Target="../media/image5.png"/><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 Id="rId22" Type="http://schemas.openxmlformats.org/officeDocument/2006/relationships/tags" Target="../tags/tag102.xml"/><Relationship Id="rId27" Type="http://schemas.openxmlformats.org/officeDocument/2006/relationships/tags" Target="../tags/tag107.xml"/><Relationship Id="rId30" Type="http://schemas.openxmlformats.org/officeDocument/2006/relationships/tags" Target="../tags/tag110.xml"/><Relationship Id="rId35" Type="http://schemas.openxmlformats.org/officeDocument/2006/relationships/tags" Target="../tags/tag115.xml"/><Relationship Id="rId43" Type="http://schemas.openxmlformats.org/officeDocument/2006/relationships/tags" Target="../tags/tag123.xml"/><Relationship Id="rId48" Type="http://schemas.openxmlformats.org/officeDocument/2006/relationships/tags" Target="../tags/tag128.xml"/><Relationship Id="rId8" Type="http://schemas.openxmlformats.org/officeDocument/2006/relationships/tags" Target="../tags/tag88.xml"/><Relationship Id="rId51" Type="http://schemas.openxmlformats.org/officeDocument/2006/relationships/customXml" Target="../ink/ink3.xml"/><Relationship Id="rId3" Type="http://schemas.openxmlformats.org/officeDocument/2006/relationships/tags" Target="../tags/tag83.xml"/><Relationship Id="rId12" Type="http://schemas.openxmlformats.org/officeDocument/2006/relationships/tags" Target="../tags/tag92.xml"/><Relationship Id="rId17" Type="http://schemas.openxmlformats.org/officeDocument/2006/relationships/tags" Target="../tags/tag97.xml"/><Relationship Id="rId25" Type="http://schemas.openxmlformats.org/officeDocument/2006/relationships/tags" Target="../tags/tag105.xml"/><Relationship Id="rId33" Type="http://schemas.openxmlformats.org/officeDocument/2006/relationships/tags" Target="../tags/tag113.xml"/><Relationship Id="rId38" Type="http://schemas.openxmlformats.org/officeDocument/2006/relationships/tags" Target="../tags/tag118.xml"/><Relationship Id="rId46" Type="http://schemas.openxmlformats.org/officeDocument/2006/relationships/tags" Target="../tags/tag126.xml"/><Relationship Id="rId20" Type="http://schemas.openxmlformats.org/officeDocument/2006/relationships/tags" Target="../tags/tag100.xml"/><Relationship Id="rId41" Type="http://schemas.openxmlformats.org/officeDocument/2006/relationships/tags" Target="../tags/tag121.xml"/><Relationship Id="rId1" Type="http://schemas.openxmlformats.org/officeDocument/2006/relationships/tags" Target="../tags/tag81.xml"/><Relationship Id="rId6" Type="http://schemas.openxmlformats.org/officeDocument/2006/relationships/tags" Target="../tags/tag86.xml"/></Relationships>
</file>

<file path=ppt/slides/_rels/slide6.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tags" Target="../tags/tag141.xml"/><Relationship Id="rId18" Type="http://schemas.openxmlformats.org/officeDocument/2006/relationships/image" Target="../media/image260.png"/><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tags" Target="../tags/tag140.xml"/><Relationship Id="rId17" Type="http://schemas.openxmlformats.org/officeDocument/2006/relationships/tags" Target="../tags/tag4120.xml"/><Relationship Id="rId2" Type="http://schemas.openxmlformats.org/officeDocument/2006/relationships/tags" Target="../tags/tag130.xml"/><Relationship Id="rId16" Type="http://schemas.openxmlformats.org/officeDocument/2006/relationships/notesSlide" Target="../notesSlides/notesSlide5.xml"/><Relationship Id="rId20" Type="http://schemas.openxmlformats.org/officeDocument/2006/relationships/image" Target="../media/image6.png"/><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5" Type="http://schemas.openxmlformats.org/officeDocument/2006/relationships/tags" Target="../tags/tag133.xml"/><Relationship Id="rId15" Type="http://schemas.openxmlformats.org/officeDocument/2006/relationships/slideLayout" Target="../slideLayouts/slideLayout2.xml"/><Relationship Id="rId10" Type="http://schemas.openxmlformats.org/officeDocument/2006/relationships/tags" Target="../tags/tag138.xml"/><Relationship Id="rId19" Type="http://schemas.openxmlformats.org/officeDocument/2006/relationships/customXml" Target="../ink/ink4.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tags" Target="../tags/tag142.xml"/></Relationships>
</file>

<file path=ppt/slides/_rels/slide7.xml.rels><?xml version="1.0" encoding="UTF-8" standalone="yes"?>
<Relationships xmlns="http://schemas.openxmlformats.org/package/2006/relationships"><Relationship Id="rId13" Type="http://schemas.openxmlformats.org/officeDocument/2006/relationships/tags" Target="../tags/tag155.xml"/><Relationship Id="rId18" Type="http://schemas.openxmlformats.org/officeDocument/2006/relationships/tags" Target="../tags/tag160.xml"/><Relationship Id="rId26" Type="http://schemas.openxmlformats.org/officeDocument/2006/relationships/tags" Target="../tags/tag168.xml"/><Relationship Id="rId39" Type="http://schemas.openxmlformats.org/officeDocument/2006/relationships/tags" Target="../tags/tag181.xml"/><Relationship Id="rId21" Type="http://schemas.openxmlformats.org/officeDocument/2006/relationships/tags" Target="../tags/tag163.xml"/><Relationship Id="rId34" Type="http://schemas.openxmlformats.org/officeDocument/2006/relationships/tags" Target="../tags/tag176.xml"/><Relationship Id="rId42" Type="http://schemas.openxmlformats.org/officeDocument/2006/relationships/tags" Target="../tags/tag184.xml"/><Relationship Id="rId47" Type="http://schemas.openxmlformats.org/officeDocument/2006/relationships/notesSlide" Target="../notesSlides/notesSlide6.xml"/><Relationship Id="rId7" Type="http://schemas.openxmlformats.org/officeDocument/2006/relationships/tags" Target="../tags/tag149.xml"/><Relationship Id="rId2" Type="http://schemas.openxmlformats.org/officeDocument/2006/relationships/tags" Target="../tags/tag144.xml"/><Relationship Id="rId16" Type="http://schemas.openxmlformats.org/officeDocument/2006/relationships/tags" Target="../tags/tag158.xml"/><Relationship Id="rId29" Type="http://schemas.openxmlformats.org/officeDocument/2006/relationships/tags" Target="../tags/tag171.xml"/><Relationship Id="rId11" Type="http://schemas.openxmlformats.org/officeDocument/2006/relationships/tags" Target="../tags/tag153.xml"/><Relationship Id="rId24" Type="http://schemas.openxmlformats.org/officeDocument/2006/relationships/tags" Target="../tags/tag166.xml"/><Relationship Id="rId32" Type="http://schemas.openxmlformats.org/officeDocument/2006/relationships/tags" Target="../tags/tag174.xml"/><Relationship Id="rId37" Type="http://schemas.openxmlformats.org/officeDocument/2006/relationships/tags" Target="../tags/tag179.xml"/><Relationship Id="rId40" Type="http://schemas.openxmlformats.org/officeDocument/2006/relationships/tags" Target="../tags/tag182.xml"/><Relationship Id="rId45" Type="http://schemas.openxmlformats.org/officeDocument/2006/relationships/tags" Target="../tags/tag187.xml"/><Relationship Id="rId5" Type="http://schemas.openxmlformats.org/officeDocument/2006/relationships/tags" Target="../tags/tag147.xml"/><Relationship Id="rId15" Type="http://schemas.openxmlformats.org/officeDocument/2006/relationships/tags" Target="../tags/tag157.xml"/><Relationship Id="rId23" Type="http://schemas.openxmlformats.org/officeDocument/2006/relationships/tags" Target="../tags/tag165.xml"/><Relationship Id="rId28" Type="http://schemas.openxmlformats.org/officeDocument/2006/relationships/tags" Target="../tags/tag170.xml"/><Relationship Id="rId36" Type="http://schemas.openxmlformats.org/officeDocument/2006/relationships/tags" Target="../tags/tag178.xml"/><Relationship Id="rId49" Type="http://schemas.openxmlformats.org/officeDocument/2006/relationships/image" Target="../media/image7.png"/><Relationship Id="rId10" Type="http://schemas.openxmlformats.org/officeDocument/2006/relationships/tags" Target="../tags/tag152.xml"/><Relationship Id="rId19" Type="http://schemas.openxmlformats.org/officeDocument/2006/relationships/tags" Target="../tags/tag161.xml"/><Relationship Id="rId31" Type="http://schemas.openxmlformats.org/officeDocument/2006/relationships/tags" Target="../tags/tag173.xml"/><Relationship Id="rId44" Type="http://schemas.openxmlformats.org/officeDocument/2006/relationships/tags" Target="../tags/tag186.xml"/><Relationship Id="rId4" Type="http://schemas.openxmlformats.org/officeDocument/2006/relationships/tags" Target="../tags/tag146.xml"/><Relationship Id="rId9" Type="http://schemas.openxmlformats.org/officeDocument/2006/relationships/tags" Target="../tags/tag151.xml"/><Relationship Id="rId14" Type="http://schemas.openxmlformats.org/officeDocument/2006/relationships/tags" Target="../tags/tag156.xml"/><Relationship Id="rId22" Type="http://schemas.openxmlformats.org/officeDocument/2006/relationships/tags" Target="../tags/tag164.xml"/><Relationship Id="rId27" Type="http://schemas.openxmlformats.org/officeDocument/2006/relationships/tags" Target="../tags/tag169.xml"/><Relationship Id="rId30" Type="http://schemas.openxmlformats.org/officeDocument/2006/relationships/tags" Target="../tags/tag172.xml"/><Relationship Id="rId35" Type="http://schemas.openxmlformats.org/officeDocument/2006/relationships/tags" Target="../tags/tag177.xml"/><Relationship Id="rId43" Type="http://schemas.openxmlformats.org/officeDocument/2006/relationships/tags" Target="../tags/tag185.xml"/><Relationship Id="rId48" Type="http://schemas.openxmlformats.org/officeDocument/2006/relationships/customXml" Target="../ink/ink5.xml"/><Relationship Id="rId8" Type="http://schemas.openxmlformats.org/officeDocument/2006/relationships/tags" Target="../tags/tag150.xml"/><Relationship Id="rId3" Type="http://schemas.openxmlformats.org/officeDocument/2006/relationships/tags" Target="../tags/tag145.xml"/><Relationship Id="rId12" Type="http://schemas.openxmlformats.org/officeDocument/2006/relationships/tags" Target="../tags/tag154.xml"/><Relationship Id="rId17" Type="http://schemas.openxmlformats.org/officeDocument/2006/relationships/tags" Target="../tags/tag159.xml"/><Relationship Id="rId25" Type="http://schemas.openxmlformats.org/officeDocument/2006/relationships/tags" Target="../tags/tag167.xml"/><Relationship Id="rId33" Type="http://schemas.openxmlformats.org/officeDocument/2006/relationships/tags" Target="../tags/tag175.xml"/><Relationship Id="rId38" Type="http://schemas.openxmlformats.org/officeDocument/2006/relationships/tags" Target="../tags/tag180.xml"/><Relationship Id="rId46" Type="http://schemas.openxmlformats.org/officeDocument/2006/relationships/slideLayout" Target="../slideLayouts/slideLayout2.xml"/><Relationship Id="rId20" Type="http://schemas.openxmlformats.org/officeDocument/2006/relationships/tags" Target="../tags/tag162.xml"/><Relationship Id="rId41" Type="http://schemas.openxmlformats.org/officeDocument/2006/relationships/tags" Target="../tags/tag183.xml"/><Relationship Id="rId1" Type="http://schemas.openxmlformats.org/officeDocument/2006/relationships/tags" Target="../tags/tag143.xml"/><Relationship Id="rId6" Type="http://schemas.openxmlformats.org/officeDocument/2006/relationships/tags" Target="../tags/tag148.xml"/></Relationships>
</file>

<file path=ppt/slides/_rels/slide8.xml.rels><?xml version="1.0" encoding="UTF-8" standalone="yes"?>
<Relationships xmlns="http://schemas.openxmlformats.org/package/2006/relationships"><Relationship Id="rId13" Type="http://schemas.openxmlformats.org/officeDocument/2006/relationships/tags" Target="../tags/tag200.xml"/><Relationship Id="rId18" Type="http://schemas.openxmlformats.org/officeDocument/2006/relationships/tags" Target="../tags/tag205.xml"/><Relationship Id="rId26" Type="http://schemas.openxmlformats.org/officeDocument/2006/relationships/tags" Target="../tags/tag213.xml"/><Relationship Id="rId39" Type="http://schemas.openxmlformats.org/officeDocument/2006/relationships/tags" Target="../tags/tag226.xml"/><Relationship Id="rId21" Type="http://schemas.openxmlformats.org/officeDocument/2006/relationships/tags" Target="../tags/tag208.xml"/><Relationship Id="rId34" Type="http://schemas.openxmlformats.org/officeDocument/2006/relationships/tags" Target="../tags/tag221.xml"/><Relationship Id="rId42" Type="http://schemas.openxmlformats.org/officeDocument/2006/relationships/tags" Target="../tags/tag229.xml"/><Relationship Id="rId47" Type="http://schemas.openxmlformats.org/officeDocument/2006/relationships/image" Target="../media/image8.png"/><Relationship Id="rId7" Type="http://schemas.openxmlformats.org/officeDocument/2006/relationships/tags" Target="../tags/tag194.xml"/><Relationship Id="rId2" Type="http://schemas.openxmlformats.org/officeDocument/2006/relationships/tags" Target="../tags/tag189.xml"/><Relationship Id="rId16" Type="http://schemas.openxmlformats.org/officeDocument/2006/relationships/tags" Target="../tags/tag203.xml"/><Relationship Id="rId29" Type="http://schemas.openxmlformats.org/officeDocument/2006/relationships/tags" Target="../tags/tag216.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tags" Target="../tags/tag198.xml"/><Relationship Id="rId24" Type="http://schemas.openxmlformats.org/officeDocument/2006/relationships/tags" Target="../tags/tag211.xml"/><Relationship Id="rId32" Type="http://schemas.openxmlformats.org/officeDocument/2006/relationships/tags" Target="../tags/tag219.xml"/><Relationship Id="rId37" Type="http://schemas.openxmlformats.org/officeDocument/2006/relationships/tags" Target="../tags/tag224.xml"/><Relationship Id="rId40" Type="http://schemas.openxmlformats.org/officeDocument/2006/relationships/tags" Target="../tags/tag227.xml"/><Relationship Id="rId45" Type="http://schemas.openxmlformats.org/officeDocument/2006/relationships/notesSlide" Target="../notesSlides/notesSlide7.xml"/><Relationship Id="rId5" Type="http://schemas.openxmlformats.org/officeDocument/2006/relationships/tags" Target="../tags/tag192.xml"/><Relationship Id="rId15" Type="http://schemas.openxmlformats.org/officeDocument/2006/relationships/tags" Target="../tags/tag202.xml"/><Relationship Id="rId23" Type="http://schemas.openxmlformats.org/officeDocument/2006/relationships/tags" Target="../tags/tag210.xml"/><Relationship Id="rId28" Type="http://schemas.openxmlformats.org/officeDocument/2006/relationships/tags" Target="../tags/tag215.xml"/><Relationship Id="rId36" Type="http://schemas.openxmlformats.org/officeDocument/2006/relationships/tags" Target="../tags/tag223.xml"/><Relationship Id="rId10" Type="http://schemas.openxmlformats.org/officeDocument/2006/relationships/tags" Target="../tags/tag197.xml"/><Relationship Id="rId19" Type="http://schemas.openxmlformats.org/officeDocument/2006/relationships/tags" Target="../tags/tag206.xml"/><Relationship Id="rId31" Type="http://schemas.openxmlformats.org/officeDocument/2006/relationships/tags" Target="../tags/tag218.xml"/><Relationship Id="rId44" Type="http://schemas.openxmlformats.org/officeDocument/2006/relationships/slideLayout" Target="../slideLayouts/slideLayout2.xml"/><Relationship Id="rId4" Type="http://schemas.openxmlformats.org/officeDocument/2006/relationships/tags" Target="../tags/tag191.xml"/><Relationship Id="rId9" Type="http://schemas.openxmlformats.org/officeDocument/2006/relationships/tags" Target="../tags/tag196.xml"/><Relationship Id="rId14" Type="http://schemas.openxmlformats.org/officeDocument/2006/relationships/tags" Target="../tags/tag201.xml"/><Relationship Id="rId22" Type="http://schemas.openxmlformats.org/officeDocument/2006/relationships/tags" Target="../tags/tag209.xml"/><Relationship Id="rId27" Type="http://schemas.openxmlformats.org/officeDocument/2006/relationships/tags" Target="../tags/tag214.xml"/><Relationship Id="rId30" Type="http://schemas.openxmlformats.org/officeDocument/2006/relationships/tags" Target="../tags/tag217.xml"/><Relationship Id="rId35" Type="http://schemas.openxmlformats.org/officeDocument/2006/relationships/tags" Target="../tags/tag222.xml"/><Relationship Id="rId43" Type="http://schemas.openxmlformats.org/officeDocument/2006/relationships/tags" Target="../tags/tag230.xml"/><Relationship Id="rId8" Type="http://schemas.openxmlformats.org/officeDocument/2006/relationships/tags" Target="../tags/tag195.xml"/><Relationship Id="rId3" Type="http://schemas.openxmlformats.org/officeDocument/2006/relationships/tags" Target="../tags/tag190.xml"/><Relationship Id="rId12" Type="http://schemas.openxmlformats.org/officeDocument/2006/relationships/tags" Target="../tags/tag199.xml"/><Relationship Id="rId17" Type="http://schemas.openxmlformats.org/officeDocument/2006/relationships/tags" Target="../tags/tag204.xml"/><Relationship Id="rId25" Type="http://schemas.openxmlformats.org/officeDocument/2006/relationships/tags" Target="../tags/tag212.xml"/><Relationship Id="rId33" Type="http://schemas.openxmlformats.org/officeDocument/2006/relationships/tags" Target="../tags/tag220.xml"/><Relationship Id="rId38" Type="http://schemas.openxmlformats.org/officeDocument/2006/relationships/tags" Target="../tags/tag225.xml"/><Relationship Id="rId46" Type="http://schemas.openxmlformats.org/officeDocument/2006/relationships/customXml" Target="../ink/ink6.xml"/><Relationship Id="rId20" Type="http://schemas.openxmlformats.org/officeDocument/2006/relationships/tags" Target="../tags/tag207.xml"/><Relationship Id="rId41" Type="http://schemas.openxmlformats.org/officeDocument/2006/relationships/tags" Target="../tags/tag228.xml"/></Relationships>
</file>

<file path=ppt/slides/_rels/slide9.xml.rels><?xml version="1.0" encoding="UTF-8" standalone="yes"?>
<Relationships xmlns="http://schemas.openxmlformats.org/package/2006/relationships"><Relationship Id="rId3" Type="http://schemas.openxmlformats.org/officeDocument/2006/relationships/tags" Target="../tags/tag233.xml"/><Relationship Id="rId7" Type="http://schemas.openxmlformats.org/officeDocument/2006/relationships/image" Target="../media/image9.png"/><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customXml" Target="../ink/ink7.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a:t>Memory Allocation II</a:t>
            </a:r>
            <a:br>
              <a:rPr lang="en-US" dirty="0"/>
            </a:br>
            <a:r>
              <a:rPr lang="en-US" sz="2000" b="0" dirty="0"/>
              <a:t>CSE 351 Winter 2019</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5321" y="1602203"/>
            <a:ext cx="6400800" cy="4564128"/>
          </a:xfrm>
          <a:prstGeom prst="rect">
            <a:avLst/>
          </a:prstGeom>
        </p:spPr>
      </p:pic>
      <p:sp>
        <p:nvSpPr>
          <p:cNvPr id="6" name="TextBox 5"/>
          <p:cNvSpPr txBox="1"/>
          <p:nvPr/>
        </p:nvSpPr>
        <p:spPr>
          <a:xfrm>
            <a:off x="4016921" y="6166331"/>
            <a:ext cx="3657600" cy="307777"/>
          </a:xfrm>
          <a:prstGeom prst="rect">
            <a:avLst/>
          </a:prstGeom>
          <a:noFill/>
        </p:spPr>
        <p:txBody>
          <a:bodyPr wrap="square" rtlCol="0">
            <a:spAutoFit/>
          </a:bodyPr>
          <a:lstStyle/>
          <a:p>
            <a:pPr algn="ctr"/>
            <a:r>
              <a:rPr lang="en-US" sz="1400" b="0" dirty="0">
                <a:solidFill>
                  <a:srgbClr val="4B2A85"/>
                </a:solidFill>
                <a:latin typeface="Calibri" panose="020F0502020204030204" pitchFamily="34" charset="0"/>
                <a:ea typeface="Roboto" charset="0"/>
                <a:cs typeface="Calibri" panose="020F0502020204030204" pitchFamily="34" charset="0"/>
                <a:hlinkClick r:id="rId6"/>
              </a:rPr>
              <a:t>http://xkcd.com/1909/</a:t>
            </a:r>
            <a:endParaRPr lang="en-US" sz="1400" b="0" dirty="0">
              <a:solidFill>
                <a:srgbClr val="4B2A85"/>
              </a:solidFill>
              <a:latin typeface="Calibri" panose="020F0502020204030204" pitchFamily="34" charset="0"/>
              <a:ea typeface="Roboto" charset="0"/>
              <a:cs typeface="Calibri" panose="020F0502020204030204" pitchFamily="34" charset="0"/>
            </a:endParaRPr>
          </a:p>
        </p:txBody>
      </p:sp>
      <p:sp>
        <p:nvSpPr>
          <p:cNvPr id="8" name="Subtitle 2">
            <a:extLst>
              <a:ext uri="{FF2B5EF4-FFF2-40B4-BE49-F238E27FC236}">
                <a16:creationId xmlns:a16="http://schemas.microsoft.com/office/drawing/2014/main" id="{84945B4D-756E-F64C-A0E0-D443DC8E4548}"/>
              </a:ext>
            </a:extLst>
          </p:cNvPr>
          <p:cNvSpPr txBox="1">
            <a:spLocks/>
          </p:cNvSpPr>
          <p:nvPr>
            <p:custDataLst>
              <p:tags r:id="rId2"/>
            </p:custDataLst>
          </p:nvPr>
        </p:nvSpPr>
        <p:spPr bwMode="auto">
          <a:xfrm>
            <a:off x="304800" y="1737359"/>
            <a:ext cx="2340521" cy="45641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rgbClr val="4B2A85"/>
              </a:buClr>
              <a:buSzPct val="60000"/>
              <a:buFont typeface="Wingdings" panose="05000000000000000000" pitchFamily="2" charset="2"/>
              <a:buNone/>
              <a:defRPr sz="3200" b="0">
                <a:solidFill>
                  <a:schemeClr val="tx1"/>
                </a:solidFill>
                <a:latin typeface="Calibri" pitchFamily="34" charset="0"/>
                <a:ea typeface="+mn-ea"/>
                <a:cs typeface="+mn-cs"/>
              </a:defRPr>
            </a:lvl1pPr>
            <a:lvl2pPr marL="457200" indent="0" algn="ctr" rtl="0" eaLnBrk="1" fontAlgn="base" hangingPunct="1">
              <a:spcBef>
                <a:spcPct val="20000"/>
              </a:spcBef>
              <a:spcAft>
                <a:spcPct val="0"/>
              </a:spcAft>
              <a:buClr>
                <a:srgbClr val="4B2A85"/>
              </a:buClr>
              <a:buSzPct val="110000"/>
              <a:buFont typeface="Wingdings" pitchFamily="2" charset="2"/>
              <a:buNone/>
              <a:defRPr sz="2000">
                <a:solidFill>
                  <a:schemeClr val="tx1"/>
                </a:solidFill>
                <a:latin typeface="Calibri" pitchFamily="34" charset="0"/>
              </a:defRPr>
            </a:lvl2pPr>
            <a:lvl3pPr marL="914400" indent="0" algn="ctr" rtl="0" eaLnBrk="1" fontAlgn="base" hangingPunct="1">
              <a:spcBef>
                <a:spcPct val="20000"/>
              </a:spcBef>
              <a:spcAft>
                <a:spcPct val="0"/>
              </a:spcAft>
              <a:buClr>
                <a:srgbClr val="4B2A85"/>
              </a:buClr>
              <a:buSzPct val="80000"/>
              <a:buFont typeface="Arial" panose="020B0604020202020204" pitchFamily="34" charset="0"/>
              <a:buNone/>
              <a:defRPr sz="2000">
                <a:solidFill>
                  <a:schemeClr val="tx1"/>
                </a:solidFill>
                <a:latin typeface="Calibri" pitchFamily="34" charset="0"/>
              </a:defRPr>
            </a:lvl3pPr>
            <a:lvl4pPr marL="1371600" indent="0" algn="ctr" rtl="0" eaLnBrk="1" fontAlgn="base" hangingPunct="1">
              <a:spcBef>
                <a:spcPct val="20000"/>
              </a:spcBef>
              <a:spcAft>
                <a:spcPct val="0"/>
              </a:spcAft>
              <a:buClr>
                <a:srgbClr val="4B2A85"/>
              </a:buClr>
              <a:buNone/>
              <a:defRPr sz="2000">
                <a:solidFill>
                  <a:schemeClr val="tx1"/>
                </a:solidFill>
                <a:latin typeface="Calibri" pitchFamily="34" charset="0"/>
              </a:defRPr>
            </a:lvl4pPr>
            <a:lvl5pPr marL="1828800" indent="0" algn="ctr" rtl="0" eaLnBrk="1" fontAlgn="base" hangingPunct="1">
              <a:spcBef>
                <a:spcPct val="20000"/>
              </a:spcBef>
              <a:spcAft>
                <a:spcPct val="0"/>
              </a:spcAft>
              <a:buClr>
                <a:srgbClr val="4B2A85"/>
              </a:buClr>
              <a:buNone/>
              <a:defRPr sz="2000">
                <a:solidFill>
                  <a:schemeClr val="tx1"/>
                </a:solidFill>
                <a:latin typeface="Calibri" pitchFamily="34" charset="0"/>
              </a:defRPr>
            </a:lvl5pPr>
            <a:lvl6pPr marL="2286000" indent="0" algn="ctr" rtl="0" eaLnBrk="1" fontAlgn="base" hangingPunct="1">
              <a:spcBef>
                <a:spcPct val="20000"/>
              </a:spcBef>
              <a:spcAft>
                <a:spcPct val="0"/>
              </a:spcAft>
              <a:buNone/>
              <a:defRPr sz="2000">
                <a:solidFill>
                  <a:schemeClr val="tx1"/>
                </a:solidFill>
                <a:latin typeface="Arial" charset="0"/>
              </a:defRPr>
            </a:lvl6pPr>
            <a:lvl7pPr marL="2743200" indent="0" algn="ctr" rtl="0" eaLnBrk="1" fontAlgn="base" hangingPunct="1">
              <a:spcBef>
                <a:spcPct val="20000"/>
              </a:spcBef>
              <a:spcAft>
                <a:spcPct val="0"/>
              </a:spcAft>
              <a:buNone/>
              <a:defRPr sz="2000">
                <a:solidFill>
                  <a:schemeClr val="tx1"/>
                </a:solidFill>
                <a:latin typeface="Arial" charset="0"/>
              </a:defRPr>
            </a:lvl7pPr>
            <a:lvl8pPr marL="3200400" indent="0" algn="ctr" rtl="0" eaLnBrk="1" fontAlgn="base" hangingPunct="1">
              <a:spcBef>
                <a:spcPct val="20000"/>
              </a:spcBef>
              <a:spcAft>
                <a:spcPct val="0"/>
              </a:spcAft>
              <a:buNone/>
              <a:defRPr sz="2000">
                <a:solidFill>
                  <a:schemeClr val="tx1"/>
                </a:solidFill>
                <a:latin typeface="Arial" charset="0"/>
              </a:defRPr>
            </a:lvl8pPr>
            <a:lvl9pPr marL="3657600" indent="0" algn="ctr" rtl="0" eaLnBrk="1" fontAlgn="base" hangingPunct="1">
              <a:spcBef>
                <a:spcPct val="20000"/>
              </a:spcBef>
              <a:spcAft>
                <a:spcPct val="0"/>
              </a:spcAft>
              <a:buNone/>
              <a:defRPr sz="2000">
                <a:solidFill>
                  <a:schemeClr val="tx1"/>
                </a:solidFill>
                <a:latin typeface="Arial" charset="0"/>
              </a:defRPr>
            </a:lvl9pPr>
          </a:lstStyle>
          <a:p>
            <a:pPr algn="l"/>
            <a:r>
              <a:rPr lang="en-US" sz="2000" b="1" kern="0" dirty="0"/>
              <a:t>Instructors:</a:t>
            </a:r>
            <a:r>
              <a:rPr lang="en-US" sz="2000" kern="0" dirty="0"/>
              <a:t> </a:t>
            </a:r>
          </a:p>
          <a:p>
            <a:pPr algn="l"/>
            <a:r>
              <a:rPr lang="en-US" sz="2000" kern="0" dirty="0"/>
              <a:t>Max </a:t>
            </a:r>
            <a:r>
              <a:rPr lang="en-US" sz="2000" kern="0" dirty="0" err="1"/>
              <a:t>Willsey</a:t>
            </a:r>
            <a:endParaRPr lang="en-US" sz="2000" kern="0" dirty="0"/>
          </a:p>
          <a:p>
            <a:pPr algn="l"/>
            <a:r>
              <a:rPr lang="en-US" sz="2000" kern="0" dirty="0"/>
              <a:t>Luis Ceze</a:t>
            </a:r>
          </a:p>
          <a:p>
            <a:pPr algn="l"/>
            <a:endParaRPr lang="en-US" sz="1000" kern="0" dirty="0"/>
          </a:p>
          <a:p>
            <a:pPr algn="l"/>
            <a:r>
              <a:rPr lang="en-US" sz="2000" b="1" kern="0" dirty="0"/>
              <a:t>Teaching Assistants:</a:t>
            </a:r>
          </a:p>
          <a:p>
            <a:pPr algn="l"/>
            <a:r>
              <a:rPr lang="en-US" sz="2000" kern="0" dirty="0"/>
              <a:t>Britt Henderson</a:t>
            </a:r>
          </a:p>
          <a:p>
            <a:pPr algn="l"/>
            <a:r>
              <a:rPr lang="en-US" sz="2000" kern="0" dirty="0"/>
              <a:t>Lukas </a:t>
            </a:r>
            <a:r>
              <a:rPr lang="en-US" sz="2000" kern="0" dirty="0" err="1"/>
              <a:t>Joswiak</a:t>
            </a:r>
            <a:endParaRPr lang="en-US" sz="2000" kern="0" dirty="0"/>
          </a:p>
          <a:p>
            <a:pPr algn="l"/>
            <a:r>
              <a:rPr lang="en-US" sz="2000" kern="0" dirty="0"/>
              <a:t>Josie Lee</a:t>
            </a:r>
          </a:p>
          <a:p>
            <a:pPr algn="l"/>
            <a:r>
              <a:rPr lang="en-US" sz="2000" kern="0" dirty="0"/>
              <a:t>Wei Lin</a:t>
            </a:r>
          </a:p>
          <a:p>
            <a:pPr algn="l"/>
            <a:r>
              <a:rPr lang="en-US" sz="2000" kern="0" dirty="0"/>
              <a:t>Daniel </a:t>
            </a:r>
            <a:r>
              <a:rPr lang="en-US" sz="2000" kern="0" dirty="0" err="1"/>
              <a:t>Snitkovsky</a:t>
            </a:r>
            <a:endParaRPr lang="en-US" sz="2000" kern="0" dirty="0"/>
          </a:p>
          <a:p>
            <a:pPr algn="l"/>
            <a:r>
              <a:rPr lang="en-US" sz="2000" kern="0" dirty="0"/>
              <a:t>Luis Vega</a:t>
            </a:r>
          </a:p>
          <a:p>
            <a:pPr algn="l"/>
            <a:r>
              <a:rPr lang="en-US" sz="2000" kern="0" dirty="0"/>
              <a:t>Kory Watson</a:t>
            </a:r>
          </a:p>
          <a:p>
            <a:pPr algn="l"/>
            <a:r>
              <a:rPr lang="en-US" sz="2000" kern="0" dirty="0"/>
              <a:t>Ivy Yu</a:t>
            </a:r>
          </a:p>
        </p:txBody>
      </p:sp>
    </p:spTree>
    <p:extLst>
      <p:ext uri="{BB962C8B-B14F-4D97-AF65-F5344CB8AC3E}">
        <p14:creationId xmlns:p14="http://schemas.microsoft.com/office/powerpoint/2010/main" val="3289334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Instruction Question</a:t>
            </a:r>
          </a:p>
        </p:txBody>
      </p:sp>
      <p:sp>
        <p:nvSpPr>
          <p:cNvPr id="3" name="Content Placeholder 2"/>
          <p:cNvSpPr>
            <a:spLocks noGrp="1"/>
          </p:cNvSpPr>
          <p:nvPr>
            <p:ph idx="1"/>
          </p:nvPr>
        </p:nvSpPr>
        <p:spPr/>
        <p:txBody>
          <a:bodyPr/>
          <a:lstStyle/>
          <a:p>
            <a:r>
              <a:rPr lang="en-US" sz="2400" dirty="0">
                <a:solidFill>
                  <a:srgbClr val="000000"/>
                </a:solidFill>
              </a:rPr>
              <a:t>Which allocation strategy and requests </a:t>
            </a:r>
            <a:br>
              <a:rPr lang="en-US" sz="2400" dirty="0">
                <a:solidFill>
                  <a:srgbClr val="000000"/>
                </a:solidFill>
              </a:rPr>
            </a:br>
            <a:r>
              <a:rPr lang="en-US" sz="2400" dirty="0">
                <a:solidFill>
                  <a:srgbClr val="000000"/>
                </a:solidFill>
              </a:rPr>
              <a:t>remove </a:t>
            </a:r>
            <a:r>
              <a:rPr lang="en-US" sz="2400" i="1" dirty="0">
                <a:solidFill>
                  <a:srgbClr val="000000"/>
                </a:solidFill>
              </a:rPr>
              <a:t>external</a:t>
            </a:r>
            <a:r>
              <a:rPr lang="en-US" sz="2400" dirty="0">
                <a:solidFill>
                  <a:srgbClr val="000000"/>
                </a:solidFill>
              </a:rPr>
              <a:t> fragmentation in this </a:t>
            </a:r>
            <a:br>
              <a:rPr lang="en-US" sz="2400" dirty="0">
                <a:solidFill>
                  <a:srgbClr val="000000"/>
                </a:solidFill>
              </a:rPr>
            </a:br>
            <a:r>
              <a:rPr lang="en-US" sz="2400" dirty="0">
                <a:solidFill>
                  <a:srgbClr val="000000"/>
                </a:solidFill>
              </a:rPr>
              <a:t>Heap?  B3 was the last fulfilled request.</a:t>
            </a:r>
          </a:p>
          <a:p>
            <a:pPr lvl="1"/>
            <a:r>
              <a:rPr lang="en-US" sz="2000" dirty="0">
                <a:solidFill>
                  <a:srgbClr val="000000"/>
                </a:solidFill>
                <a:hlinkClick r:id="rId3"/>
              </a:rPr>
              <a:t>http://PollEv.com/justinh</a:t>
            </a:r>
            <a:r>
              <a:rPr lang="en-US" sz="2000" dirty="0">
                <a:solidFill>
                  <a:srgbClr val="000000"/>
                </a:solidFill>
              </a:rPr>
              <a:t> </a:t>
            </a:r>
          </a:p>
          <a:p>
            <a:endParaRPr lang="en-US" dirty="0"/>
          </a:p>
        </p:txBody>
      </p:sp>
      <p:sp>
        <p:nvSpPr>
          <p:cNvPr id="47" name="Slide Number Placeholder 46"/>
          <p:cNvSpPr>
            <a:spLocks noGrp="1"/>
          </p:cNvSpPr>
          <p:nvPr>
            <p:ph type="sldNum" sz="quarter" idx="10"/>
          </p:nvPr>
        </p:nvSpPr>
        <p:spPr/>
        <p:txBody>
          <a:bodyPr/>
          <a:lstStyle/>
          <a:p>
            <a:fld id="{C0BB463C-2B8D-41E5-9457-1404AA9BBE8D}" type="slidenum">
              <a:rPr lang="en-US" smtClean="0"/>
              <a:t>10</a:t>
            </a:fld>
            <a:endParaRPr lang="en-US"/>
          </a:p>
        </p:txBody>
      </p:sp>
      <p:grpSp>
        <p:nvGrpSpPr>
          <p:cNvPr id="32" name="Group 31"/>
          <p:cNvGrpSpPr/>
          <p:nvPr/>
        </p:nvGrpSpPr>
        <p:grpSpPr>
          <a:xfrm>
            <a:off x="731520" y="2926080"/>
            <a:ext cx="7160071" cy="3697307"/>
            <a:chOff x="914400" y="2194560"/>
            <a:chExt cx="7160071" cy="3697307"/>
          </a:xfrm>
        </p:grpSpPr>
        <p:grpSp>
          <p:nvGrpSpPr>
            <p:cNvPr id="4" name="Group 10"/>
            <p:cNvGrpSpPr>
              <a:grpSpLocks/>
            </p:cNvGrpSpPr>
            <p:nvPr/>
          </p:nvGrpSpPr>
          <p:grpSpPr bwMode="auto">
            <a:xfrm>
              <a:off x="914400" y="2194560"/>
              <a:ext cx="7160070" cy="954107"/>
              <a:chOff x="914595" y="1743727"/>
              <a:chExt cx="7162806" cy="715593"/>
            </a:xfrm>
          </p:grpSpPr>
          <p:sp>
            <p:nvSpPr>
              <p:cNvPr id="5" name="TextBox 2"/>
              <p:cNvSpPr txBox="1">
                <a:spLocks noChangeArrowheads="1"/>
              </p:cNvSpPr>
              <p:nvPr/>
            </p:nvSpPr>
            <p:spPr bwMode="auto">
              <a:xfrm>
                <a:off x="1371801" y="1743727"/>
                <a:ext cx="6705600" cy="715593"/>
              </a:xfrm>
              <a:prstGeom prst="rect">
                <a:avLst/>
              </a:prstGeom>
              <a:noFill/>
              <a:ln w="9525">
                <a:noFill/>
                <a:miter lim="800000"/>
                <a:headEnd/>
                <a:tailEnd/>
              </a:ln>
            </p:spPr>
            <p:txBody>
              <a:bodyPr>
                <a:prstTxWarp prst="textNoShape">
                  <a:avLst/>
                </a:prstTxWarp>
                <a:spAutoFit/>
              </a:bodyPr>
              <a:lstStyle/>
              <a:p>
                <a:r>
                  <a:rPr lang="en-US" sz="2800" b="1" dirty="0">
                    <a:solidFill>
                      <a:srgbClr val="FF8000"/>
                    </a:solidFill>
                    <a:latin typeface="Calibri" panose="020F0502020204030204" pitchFamily="34" charset="0"/>
                    <a:cs typeface="Calibri" panose="020F0502020204030204" pitchFamily="34" charset="0"/>
                  </a:rPr>
                  <a:t>Best-fit:</a:t>
                </a:r>
                <a:br>
                  <a:rPr lang="en-US" sz="2800" dirty="0">
                    <a:solidFill>
                      <a:srgbClr val="FF8000"/>
                    </a:solidFill>
                    <a:latin typeface="+mj-lt"/>
                  </a:rPr>
                </a:br>
                <a:r>
                  <a:rPr lang="en-US" sz="2600" b="1" dirty="0" err="1">
                    <a:solidFill>
                      <a:srgbClr val="FF8000"/>
                    </a:solidFill>
                    <a:latin typeface="Courier New" pitchFamily="49" charset="0"/>
                    <a:cs typeface="Courier New" pitchFamily="49" charset="0"/>
                  </a:rPr>
                  <a:t>malloc</a:t>
                </a:r>
                <a:r>
                  <a:rPr lang="en-US" sz="2600" b="1" dirty="0">
                    <a:solidFill>
                      <a:srgbClr val="FF8000"/>
                    </a:solidFill>
                    <a:latin typeface="Courier New" pitchFamily="49" charset="0"/>
                    <a:cs typeface="Courier New" pitchFamily="49" charset="0"/>
                  </a:rPr>
                  <a:t>(50)</a:t>
                </a:r>
                <a:r>
                  <a:rPr lang="en-US" sz="2800" b="1" dirty="0">
                    <a:solidFill>
                      <a:srgbClr val="FF8000"/>
                    </a:solidFill>
                    <a:latin typeface="Calibri" panose="020F0502020204030204" pitchFamily="34" charset="0"/>
                    <a:cs typeface="Calibri" panose="020F0502020204030204" pitchFamily="34" charset="0"/>
                  </a:rPr>
                  <a:t>, </a:t>
                </a:r>
                <a:r>
                  <a:rPr lang="en-US" sz="2600" b="1" dirty="0" err="1">
                    <a:solidFill>
                      <a:srgbClr val="FF8000"/>
                    </a:solidFill>
                    <a:latin typeface="Courier New" pitchFamily="49" charset="0"/>
                    <a:cs typeface="Courier New" pitchFamily="49" charset="0"/>
                  </a:rPr>
                  <a:t>malloc</a:t>
                </a:r>
                <a:r>
                  <a:rPr lang="en-US" sz="2600" b="1" dirty="0">
                    <a:solidFill>
                      <a:srgbClr val="FF8000"/>
                    </a:solidFill>
                    <a:latin typeface="Courier New" pitchFamily="49" charset="0"/>
                    <a:cs typeface="Courier New" pitchFamily="49" charset="0"/>
                  </a:rPr>
                  <a:t>(50)</a:t>
                </a:r>
              </a:p>
            </p:txBody>
          </p:sp>
          <p:sp>
            <p:nvSpPr>
              <p:cNvPr id="6" name="Rectangle 6"/>
              <p:cNvSpPr>
                <a:spLocks noChangeArrowheads="1"/>
              </p:cNvSpPr>
              <p:nvPr/>
            </p:nvSpPr>
            <p:spPr bwMode="auto">
              <a:xfrm>
                <a:off x="914595" y="1764301"/>
                <a:ext cx="567145" cy="346255"/>
              </a:xfrm>
              <a:prstGeom prst="rect">
                <a:avLst/>
              </a:prstGeom>
              <a:noFill/>
              <a:ln w="9525">
                <a:noFill/>
                <a:miter lim="800000"/>
                <a:headEnd/>
                <a:tailEnd/>
              </a:ln>
            </p:spPr>
            <p:txBody>
              <a:bodyPr wrap="none">
                <a:prstTxWarp prst="textNoShape">
                  <a:avLst/>
                </a:prstTxWarp>
                <a:spAutoFit/>
              </a:bodyPr>
              <a:lstStyle/>
              <a:p>
                <a:pPr algn="ctr"/>
                <a:r>
                  <a:rPr lang="en-US" sz="2400" b="1" dirty="0">
                    <a:solidFill>
                      <a:srgbClr val="FF8000"/>
                    </a:solidFill>
                    <a:latin typeface="Calibri" panose="020F0502020204030204" pitchFamily="34" charset="0"/>
                    <a:ea typeface="ＭＳ ゴシック" pitchFamily="1" charset="-128"/>
                    <a:cs typeface="Calibri" panose="020F0502020204030204" pitchFamily="34" charset="0"/>
                  </a:rPr>
                  <a:t>(A)</a:t>
                </a:r>
                <a:endParaRPr lang="en-US" sz="2400" b="1" dirty="0">
                  <a:solidFill>
                    <a:srgbClr val="FF8000"/>
                  </a:solidFill>
                  <a:latin typeface="Calibri" panose="020F0502020204030204" pitchFamily="34" charset="0"/>
                  <a:cs typeface="Calibri" panose="020F0502020204030204" pitchFamily="34" charset="0"/>
                </a:endParaRPr>
              </a:p>
            </p:txBody>
          </p:sp>
        </p:grpSp>
        <p:grpSp>
          <p:nvGrpSpPr>
            <p:cNvPr id="7" name="Group 13"/>
            <p:cNvGrpSpPr/>
            <p:nvPr/>
          </p:nvGrpSpPr>
          <p:grpSpPr>
            <a:xfrm>
              <a:off x="914400" y="3108960"/>
              <a:ext cx="7160071" cy="954107"/>
              <a:chOff x="914382" y="3240088"/>
              <a:chExt cx="7162818" cy="954107"/>
            </a:xfrm>
          </p:grpSpPr>
          <p:sp>
            <p:nvSpPr>
              <p:cNvPr id="8"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b="1" dirty="0">
                    <a:solidFill>
                      <a:srgbClr val="408000"/>
                    </a:solidFill>
                    <a:latin typeface="Calibri" panose="020F0502020204030204" pitchFamily="34" charset="0"/>
                    <a:cs typeface="Calibri" panose="020F0502020204030204" pitchFamily="34" charset="0"/>
                  </a:rPr>
                  <a:t>First-fit:</a:t>
                </a:r>
              </a:p>
              <a:p>
                <a:r>
                  <a:rPr lang="en-US" sz="2600" b="1" dirty="0" err="1">
                    <a:solidFill>
                      <a:srgbClr val="408000"/>
                    </a:solidFill>
                    <a:latin typeface="Courier New" pitchFamily="49" charset="0"/>
                    <a:cs typeface="Courier New" pitchFamily="49" charset="0"/>
                  </a:rPr>
                  <a:t>malloc</a:t>
                </a:r>
                <a:r>
                  <a:rPr lang="en-US" sz="2600" b="1" dirty="0">
                    <a:solidFill>
                      <a:srgbClr val="408000"/>
                    </a:solidFill>
                    <a:latin typeface="Courier New" pitchFamily="49" charset="0"/>
                    <a:cs typeface="Courier New" pitchFamily="49" charset="0"/>
                  </a:rPr>
                  <a:t>(50)</a:t>
                </a:r>
                <a:r>
                  <a:rPr lang="en-US" sz="2800" b="1" dirty="0">
                    <a:solidFill>
                      <a:srgbClr val="408000"/>
                    </a:solidFill>
                    <a:latin typeface="Calibri" panose="020F0502020204030204" pitchFamily="34" charset="0"/>
                    <a:cs typeface="Calibri" panose="020F0502020204030204" pitchFamily="34" charset="0"/>
                  </a:rPr>
                  <a:t>, </a:t>
                </a:r>
                <a:r>
                  <a:rPr lang="en-US" sz="2600" b="1" dirty="0" err="1">
                    <a:solidFill>
                      <a:srgbClr val="408000"/>
                    </a:solidFill>
                    <a:latin typeface="Courier New" pitchFamily="49" charset="0"/>
                    <a:cs typeface="Courier New" pitchFamily="49" charset="0"/>
                  </a:rPr>
                  <a:t>malloc</a:t>
                </a:r>
                <a:r>
                  <a:rPr lang="en-US" sz="2600" b="1" dirty="0">
                    <a:solidFill>
                      <a:srgbClr val="408000"/>
                    </a:solidFill>
                    <a:latin typeface="Courier New" pitchFamily="49" charset="0"/>
                    <a:cs typeface="Courier New" pitchFamily="49" charset="0"/>
                  </a:rPr>
                  <a:t>(30)</a:t>
                </a:r>
              </a:p>
            </p:txBody>
          </p:sp>
          <p:sp>
            <p:nvSpPr>
              <p:cNvPr id="9" name="Rectangle 7"/>
              <p:cNvSpPr>
                <a:spLocks noChangeArrowheads="1"/>
              </p:cNvSpPr>
              <p:nvPr/>
            </p:nvSpPr>
            <p:spPr bwMode="auto">
              <a:xfrm>
                <a:off x="914382" y="3267520"/>
                <a:ext cx="567146" cy="461665"/>
              </a:xfrm>
              <a:prstGeom prst="rect">
                <a:avLst/>
              </a:prstGeom>
              <a:noFill/>
              <a:ln w="9525">
                <a:noFill/>
                <a:miter lim="800000"/>
                <a:headEnd/>
                <a:tailEnd/>
              </a:ln>
            </p:spPr>
            <p:txBody>
              <a:bodyPr wrap="none">
                <a:prstTxWarp prst="textNoShape">
                  <a:avLst/>
                </a:prstTxWarp>
                <a:spAutoFit/>
              </a:bodyPr>
              <a:lstStyle/>
              <a:p>
                <a:pPr algn="ctr"/>
                <a:r>
                  <a:rPr lang="en-US" sz="2400" b="1" dirty="0">
                    <a:solidFill>
                      <a:srgbClr val="408000"/>
                    </a:solidFill>
                    <a:latin typeface="Calibri" panose="020F0502020204030204" pitchFamily="34" charset="0"/>
                    <a:ea typeface="ＭＳ ゴシック" pitchFamily="1" charset="-128"/>
                    <a:cs typeface="Calibri" panose="020F0502020204030204" pitchFamily="34" charset="0"/>
                  </a:rPr>
                  <a:t>(B)</a:t>
                </a:r>
                <a:endParaRPr lang="en-US" sz="2400" b="1" dirty="0">
                  <a:solidFill>
                    <a:srgbClr val="408000"/>
                  </a:solidFill>
                  <a:latin typeface="Calibri" panose="020F0502020204030204" pitchFamily="34" charset="0"/>
                  <a:cs typeface="Calibri" panose="020F0502020204030204" pitchFamily="34" charset="0"/>
                </a:endParaRPr>
              </a:p>
            </p:txBody>
          </p:sp>
        </p:grpSp>
        <p:grpSp>
          <p:nvGrpSpPr>
            <p:cNvPr id="10" name="Group 14"/>
            <p:cNvGrpSpPr/>
            <p:nvPr/>
          </p:nvGrpSpPr>
          <p:grpSpPr>
            <a:xfrm>
              <a:off x="927597" y="4023360"/>
              <a:ext cx="7146873" cy="954107"/>
              <a:chOff x="927585" y="4154488"/>
              <a:chExt cx="7149615" cy="954107"/>
            </a:xfrm>
          </p:grpSpPr>
          <p:sp>
            <p:nvSpPr>
              <p:cNvPr id="1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b="1" dirty="0">
                    <a:solidFill>
                      <a:srgbClr val="FF66A0"/>
                    </a:solidFill>
                    <a:latin typeface="Calibri" panose="020F0502020204030204" pitchFamily="34" charset="0"/>
                    <a:cs typeface="Calibri" panose="020F0502020204030204" pitchFamily="34" charset="0"/>
                  </a:rPr>
                  <a:t>Next-fit:</a:t>
                </a:r>
                <a:br>
                  <a:rPr lang="en-US" sz="2800" dirty="0">
                    <a:solidFill>
                      <a:srgbClr val="FF66A0"/>
                    </a:solidFill>
                    <a:latin typeface="+mj-lt"/>
                    <a:cs typeface="Courier"/>
                  </a:rPr>
                </a:br>
                <a:r>
                  <a:rPr lang="en-US" sz="2600" b="1" dirty="0" err="1">
                    <a:solidFill>
                      <a:srgbClr val="FF66A0"/>
                    </a:solidFill>
                    <a:latin typeface="Courier New" pitchFamily="49" charset="0"/>
                    <a:cs typeface="Courier New" pitchFamily="49" charset="0"/>
                  </a:rPr>
                  <a:t>malloc</a:t>
                </a:r>
                <a:r>
                  <a:rPr lang="en-US" sz="2600" b="1" dirty="0">
                    <a:solidFill>
                      <a:srgbClr val="FF66A0"/>
                    </a:solidFill>
                    <a:latin typeface="Courier New" pitchFamily="49" charset="0"/>
                    <a:cs typeface="Courier New" pitchFamily="49" charset="0"/>
                  </a:rPr>
                  <a:t>(30)</a:t>
                </a:r>
                <a:r>
                  <a:rPr lang="en-US" sz="2800" b="1" dirty="0">
                    <a:solidFill>
                      <a:srgbClr val="FF66A0"/>
                    </a:solidFill>
                    <a:latin typeface="Calibri" panose="020F0502020204030204" pitchFamily="34" charset="0"/>
                    <a:cs typeface="Calibri" panose="020F0502020204030204" pitchFamily="34" charset="0"/>
                  </a:rPr>
                  <a:t>, </a:t>
                </a:r>
                <a:r>
                  <a:rPr lang="en-US" sz="2600" b="1" dirty="0" err="1">
                    <a:solidFill>
                      <a:srgbClr val="FF66A0"/>
                    </a:solidFill>
                    <a:latin typeface="Courier New" pitchFamily="49" charset="0"/>
                    <a:cs typeface="Courier New" pitchFamily="49" charset="0"/>
                  </a:rPr>
                  <a:t>malloc</a:t>
                </a:r>
                <a:r>
                  <a:rPr lang="en-US" sz="2600" b="1" dirty="0">
                    <a:solidFill>
                      <a:srgbClr val="FF66A0"/>
                    </a:solidFill>
                    <a:latin typeface="Courier New" pitchFamily="49" charset="0"/>
                    <a:cs typeface="Courier New" pitchFamily="49" charset="0"/>
                  </a:rPr>
                  <a:t>(50)</a:t>
                </a:r>
              </a:p>
            </p:txBody>
          </p:sp>
          <p:sp>
            <p:nvSpPr>
              <p:cNvPr id="12" name="Rectangle 8"/>
              <p:cNvSpPr>
                <a:spLocks noChangeArrowheads="1"/>
              </p:cNvSpPr>
              <p:nvPr/>
            </p:nvSpPr>
            <p:spPr bwMode="auto">
              <a:xfrm>
                <a:off x="927585" y="4181920"/>
                <a:ext cx="540740" cy="461665"/>
              </a:xfrm>
              <a:prstGeom prst="rect">
                <a:avLst/>
              </a:prstGeom>
              <a:noFill/>
              <a:ln w="9525">
                <a:noFill/>
                <a:miter lim="800000"/>
                <a:headEnd/>
                <a:tailEnd/>
              </a:ln>
            </p:spPr>
            <p:txBody>
              <a:bodyPr wrap="none">
                <a:prstTxWarp prst="textNoShape">
                  <a:avLst/>
                </a:prstTxWarp>
                <a:spAutoFit/>
              </a:bodyPr>
              <a:lstStyle/>
              <a:p>
                <a:pPr algn="ctr"/>
                <a:r>
                  <a:rPr lang="en-US" sz="2400" b="1" dirty="0">
                    <a:solidFill>
                      <a:srgbClr val="FF66A0"/>
                    </a:solidFill>
                    <a:latin typeface="Calibri" panose="020F0502020204030204" pitchFamily="34" charset="0"/>
                    <a:ea typeface="ＭＳ ゴシック" pitchFamily="1" charset="-128"/>
                    <a:cs typeface="Calibri" panose="020F0502020204030204" pitchFamily="34" charset="0"/>
                  </a:rPr>
                  <a:t>(C)</a:t>
                </a:r>
                <a:endParaRPr lang="en-US" sz="2400" b="1" dirty="0">
                  <a:solidFill>
                    <a:srgbClr val="FF66A0"/>
                  </a:solidFill>
                  <a:latin typeface="Calibri" panose="020F0502020204030204" pitchFamily="34" charset="0"/>
                  <a:cs typeface="Calibri" panose="020F0502020204030204" pitchFamily="34" charset="0"/>
                </a:endParaRPr>
              </a:p>
            </p:txBody>
          </p:sp>
        </p:grpSp>
        <p:grpSp>
          <p:nvGrpSpPr>
            <p:cNvPr id="13" name="Group 15"/>
            <p:cNvGrpSpPr/>
            <p:nvPr/>
          </p:nvGrpSpPr>
          <p:grpSpPr>
            <a:xfrm>
              <a:off x="914400" y="4937760"/>
              <a:ext cx="7159752" cy="954107"/>
              <a:chOff x="914400" y="5068888"/>
              <a:chExt cx="7159752" cy="954107"/>
            </a:xfrm>
          </p:grpSpPr>
          <p:sp>
            <p:nvSpPr>
              <p:cNvPr id="14" name="TextBox 5"/>
              <p:cNvSpPr txBox="1">
                <a:spLocks noChangeArrowheads="1"/>
              </p:cNvSpPr>
              <p:nvPr/>
            </p:nvSpPr>
            <p:spPr bwMode="auto">
              <a:xfrm>
                <a:off x="1371600" y="5068888"/>
                <a:ext cx="6702552" cy="954107"/>
              </a:xfrm>
              <a:prstGeom prst="rect">
                <a:avLst/>
              </a:prstGeom>
              <a:noFill/>
              <a:ln w="9525">
                <a:noFill/>
                <a:miter lim="800000"/>
                <a:headEnd/>
                <a:tailEnd/>
              </a:ln>
            </p:spPr>
            <p:txBody>
              <a:bodyPr wrap="square">
                <a:prstTxWarp prst="textNoShape">
                  <a:avLst/>
                </a:prstTxWarp>
                <a:spAutoFit/>
              </a:bodyPr>
              <a:lstStyle/>
              <a:p>
                <a:r>
                  <a:rPr lang="en-US" sz="2800" b="1" dirty="0">
                    <a:solidFill>
                      <a:schemeClr val="accent6">
                        <a:lumMod val="60000"/>
                        <a:lumOff val="40000"/>
                      </a:schemeClr>
                    </a:solidFill>
                    <a:latin typeface="Calibri" panose="020F0502020204030204" pitchFamily="34" charset="0"/>
                    <a:cs typeface="Calibri" panose="020F0502020204030204" pitchFamily="34" charset="0"/>
                  </a:rPr>
                  <a:t>Next-fit:</a:t>
                </a:r>
                <a:br>
                  <a:rPr lang="en-US" sz="2800" b="1" dirty="0">
                    <a:solidFill>
                      <a:schemeClr val="accent6">
                        <a:lumMod val="60000"/>
                        <a:lumOff val="40000"/>
                      </a:schemeClr>
                    </a:solidFill>
                    <a:latin typeface="Calibri" panose="020F0502020204030204" pitchFamily="34" charset="0"/>
                    <a:cs typeface="Calibri" panose="020F0502020204030204" pitchFamily="34" charset="0"/>
                  </a:rPr>
                </a:br>
                <a:r>
                  <a:rPr lang="en-US" sz="2800" b="1" dirty="0" err="1">
                    <a:solidFill>
                      <a:schemeClr val="accent6">
                        <a:lumMod val="60000"/>
                        <a:lumOff val="40000"/>
                      </a:schemeClr>
                    </a:solidFill>
                    <a:latin typeface="Courier New" panose="02070309020205020404" pitchFamily="49" charset="0"/>
                    <a:cs typeface="Courier New" panose="02070309020205020404" pitchFamily="49" charset="0"/>
                  </a:rPr>
                  <a:t>malloc</a:t>
                </a:r>
                <a:r>
                  <a:rPr lang="en-US" sz="2800" b="1" dirty="0">
                    <a:solidFill>
                      <a:schemeClr val="accent6">
                        <a:lumMod val="60000"/>
                        <a:lumOff val="40000"/>
                      </a:schemeClr>
                    </a:solidFill>
                    <a:latin typeface="Courier New" panose="02070309020205020404" pitchFamily="49" charset="0"/>
                    <a:cs typeface="Courier New" panose="02070309020205020404" pitchFamily="49" charset="0"/>
                  </a:rPr>
                  <a:t>(50)</a:t>
                </a:r>
                <a:r>
                  <a:rPr lang="en-US" sz="2800" b="1" dirty="0">
                    <a:solidFill>
                      <a:schemeClr val="accent6">
                        <a:lumMod val="60000"/>
                        <a:lumOff val="40000"/>
                      </a:schemeClr>
                    </a:solidFill>
                    <a:latin typeface="Calibri" panose="020F0502020204030204" pitchFamily="34" charset="0"/>
                    <a:cs typeface="Calibri" panose="020F0502020204030204" pitchFamily="34" charset="0"/>
                  </a:rPr>
                  <a:t>, </a:t>
                </a:r>
                <a:r>
                  <a:rPr lang="en-US" sz="2800" b="1" dirty="0" err="1">
                    <a:solidFill>
                      <a:schemeClr val="accent6">
                        <a:lumMod val="60000"/>
                        <a:lumOff val="40000"/>
                      </a:schemeClr>
                    </a:solidFill>
                    <a:latin typeface="Courier New" panose="02070309020205020404" pitchFamily="49" charset="0"/>
                    <a:cs typeface="Courier New" panose="02070309020205020404" pitchFamily="49" charset="0"/>
                  </a:rPr>
                  <a:t>malloc</a:t>
                </a:r>
                <a:r>
                  <a:rPr lang="en-US" sz="2800" b="1" dirty="0">
                    <a:solidFill>
                      <a:schemeClr val="accent6">
                        <a:lumMod val="60000"/>
                        <a:lumOff val="40000"/>
                      </a:schemeClr>
                    </a:solidFill>
                    <a:latin typeface="Courier New" panose="02070309020205020404" pitchFamily="49" charset="0"/>
                    <a:cs typeface="Courier New" panose="02070309020205020404" pitchFamily="49" charset="0"/>
                  </a:rPr>
                  <a:t>(30)</a:t>
                </a:r>
              </a:p>
            </p:txBody>
          </p:sp>
          <p:sp>
            <p:nvSpPr>
              <p:cNvPr id="15" name="Rectangle 9"/>
              <p:cNvSpPr>
                <a:spLocks noChangeArrowheads="1"/>
              </p:cNvSpPr>
              <p:nvPr/>
            </p:nvSpPr>
            <p:spPr bwMode="auto">
              <a:xfrm>
                <a:off x="914400" y="5096320"/>
                <a:ext cx="566928" cy="461665"/>
              </a:xfrm>
              <a:prstGeom prst="rect">
                <a:avLst/>
              </a:prstGeom>
              <a:noFill/>
              <a:ln w="9525">
                <a:noFill/>
                <a:miter lim="800000"/>
                <a:headEnd/>
                <a:tailEnd/>
              </a:ln>
            </p:spPr>
            <p:txBody>
              <a:bodyPr wrap="none">
                <a:prstTxWarp prst="textNoShape">
                  <a:avLst/>
                </a:prstTxWarp>
                <a:spAutoFit/>
              </a:bodyPr>
              <a:lstStyle/>
              <a:p>
                <a:pPr algn="ctr"/>
                <a:r>
                  <a:rPr lang="en-US" sz="2400" b="1" dirty="0">
                    <a:solidFill>
                      <a:schemeClr val="accent6">
                        <a:lumMod val="60000"/>
                        <a:lumOff val="40000"/>
                      </a:schemeClr>
                    </a:solidFill>
                    <a:latin typeface="Calibri" panose="020F0502020204030204" pitchFamily="34" charset="0"/>
                    <a:ea typeface="ＭＳ ゴシック" pitchFamily="1" charset="-128"/>
                    <a:cs typeface="Calibri" panose="020F0502020204030204" pitchFamily="34" charset="0"/>
                  </a:rPr>
                  <a:t>(D)</a:t>
                </a:r>
                <a:endParaRPr lang="en-US" sz="2400" b="1" dirty="0">
                  <a:solidFill>
                    <a:schemeClr val="accent6">
                      <a:lumMod val="60000"/>
                      <a:lumOff val="40000"/>
                    </a:schemeClr>
                  </a:solidFill>
                  <a:latin typeface="Calibri" panose="020F0502020204030204" pitchFamily="34" charset="0"/>
                  <a:cs typeface="Calibri" panose="020F0502020204030204" pitchFamily="34" charset="0"/>
                </a:endParaRPr>
              </a:p>
            </p:txBody>
          </p:sp>
        </p:grpSp>
      </p:grpSp>
      <p:grpSp>
        <p:nvGrpSpPr>
          <p:cNvPr id="33" name="Group 32"/>
          <p:cNvGrpSpPr/>
          <p:nvPr/>
        </p:nvGrpSpPr>
        <p:grpSpPr>
          <a:xfrm>
            <a:off x="6766560" y="1600200"/>
            <a:ext cx="2209800" cy="4572000"/>
            <a:chOff x="6324600" y="1600200"/>
            <a:chExt cx="2209800" cy="4572000"/>
          </a:xfrm>
        </p:grpSpPr>
        <p:sp>
          <p:nvSpPr>
            <p:cNvPr id="34" name="Rectangle 33"/>
            <p:cNvSpPr/>
            <p:nvPr/>
          </p:nvSpPr>
          <p:spPr>
            <a:xfrm>
              <a:off x="6705600" y="1600200"/>
              <a:ext cx="1828800" cy="457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5" name="Rectangle 34"/>
            <p:cNvSpPr/>
            <p:nvPr/>
          </p:nvSpPr>
          <p:spPr>
            <a:xfrm>
              <a:off x="6705600" y="5029200"/>
              <a:ext cx="1828800" cy="11430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B1</a:t>
              </a:r>
            </a:p>
          </p:txBody>
        </p:sp>
        <p:sp>
          <p:nvSpPr>
            <p:cNvPr id="36" name="Rectangle 35"/>
            <p:cNvSpPr/>
            <p:nvPr/>
          </p:nvSpPr>
          <p:spPr>
            <a:xfrm>
              <a:off x="6705600" y="3657600"/>
              <a:ext cx="1828800" cy="2286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B3</a:t>
              </a:r>
            </a:p>
          </p:txBody>
        </p:sp>
        <p:sp>
          <p:nvSpPr>
            <p:cNvPr id="37" name="Rectangle 36"/>
            <p:cNvSpPr/>
            <p:nvPr/>
          </p:nvSpPr>
          <p:spPr>
            <a:xfrm>
              <a:off x="6705600" y="2743200"/>
              <a:ext cx="1828800" cy="2286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B2</a:t>
              </a:r>
            </a:p>
          </p:txBody>
        </p:sp>
        <p:sp>
          <p:nvSpPr>
            <p:cNvPr id="38" name="TextBox 37"/>
            <p:cNvSpPr txBox="1"/>
            <p:nvPr/>
          </p:nvSpPr>
          <p:spPr>
            <a:xfrm>
              <a:off x="6324600" y="2678668"/>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10</a:t>
              </a:r>
            </a:p>
          </p:txBody>
        </p:sp>
        <p:sp>
          <p:nvSpPr>
            <p:cNvPr id="39" name="TextBox 38"/>
            <p:cNvSpPr txBox="1"/>
            <p:nvPr/>
          </p:nvSpPr>
          <p:spPr>
            <a:xfrm>
              <a:off x="6324600" y="3593068"/>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10</a:t>
              </a:r>
            </a:p>
          </p:txBody>
        </p:sp>
        <p:sp>
          <p:nvSpPr>
            <p:cNvPr id="40" name="TextBox 39"/>
            <p:cNvSpPr txBox="1"/>
            <p:nvPr/>
          </p:nvSpPr>
          <p:spPr>
            <a:xfrm>
              <a:off x="6324600" y="2057400"/>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50</a:t>
              </a:r>
            </a:p>
          </p:txBody>
        </p:sp>
        <p:sp>
          <p:nvSpPr>
            <p:cNvPr id="41" name="TextBox 40"/>
            <p:cNvSpPr txBox="1"/>
            <p:nvPr/>
          </p:nvSpPr>
          <p:spPr>
            <a:xfrm>
              <a:off x="6324600" y="4278868"/>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50</a:t>
              </a:r>
            </a:p>
          </p:txBody>
        </p:sp>
        <p:sp>
          <p:nvSpPr>
            <p:cNvPr id="42" name="TextBox 41"/>
            <p:cNvSpPr txBox="1"/>
            <p:nvPr/>
          </p:nvSpPr>
          <p:spPr>
            <a:xfrm>
              <a:off x="6324600" y="5421868"/>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50</a:t>
              </a:r>
            </a:p>
          </p:txBody>
        </p:sp>
        <p:sp>
          <p:nvSpPr>
            <p:cNvPr id="43" name="TextBox 42"/>
            <p:cNvSpPr txBox="1"/>
            <p:nvPr/>
          </p:nvSpPr>
          <p:spPr>
            <a:xfrm>
              <a:off x="6324600" y="3124200"/>
              <a:ext cx="41870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30</a:t>
              </a:r>
            </a:p>
          </p:txBody>
        </p:sp>
      </p:grpSp>
      <p:sp>
        <p:nvSpPr>
          <p:cNvPr id="44" name="TextBox 43"/>
          <p:cNvSpPr txBox="1"/>
          <p:nvPr/>
        </p:nvSpPr>
        <p:spPr>
          <a:xfrm>
            <a:off x="5785137" y="5967800"/>
            <a:ext cx="1400127" cy="369332"/>
          </a:xfrm>
          <a:prstGeom prst="rect">
            <a:avLst/>
          </a:prstGeom>
          <a:noFill/>
        </p:spPr>
        <p:txBody>
          <a:bodyPr wrap="none" rtlCol="0">
            <a:spAutoFit/>
          </a:bodyPr>
          <a:lstStyle/>
          <a:p>
            <a:r>
              <a:rPr lang="en-US" dirty="0">
                <a:latin typeface="Calibri" pitchFamily="34" charset="0"/>
              </a:rPr>
              <a:t>Start of heap</a:t>
            </a:r>
          </a:p>
        </p:txBody>
      </p:sp>
      <p:cxnSp>
        <p:nvCxnSpPr>
          <p:cNvPr id="46" name="Straight Arrow Connector 45"/>
          <p:cNvCxnSpPr/>
          <p:nvPr/>
        </p:nvCxnSpPr>
        <p:spPr bwMode="auto">
          <a:xfrm flipH="1" flipV="1">
            <a:off x="6483927" y="5760720"/>
            <a:ext cx="1274" cy="274320"/>
          </a:xfrm>
          <a:prstGeom prst="straightConnector1">
            <a:avLst/>
          </a:prstGeom>
          <a:noFill/>
          <a:ln w="25400" cap="flat" cmpd="sng" algn="ctr">
            <a:solidFill>
              <a:schemeClr val="tx1"/>
            </a:solidFill>
            <a:prstDash val="solid"/>
            <a:round/>
            <a:headEnd type="none" w="med" len="med"/>
            <a:tailEnd type="triangle"/>
          </a:ln>
          <a:effectLst/>
        </p:spPr>
      </p:cxnSp>
      <p:sp>
        <p:nvSpPr>
          <p:cNvPr id="45" name="TextBox 44"/>
          <p:cNvSpPr txBox="1"/>
          <p:nvPr/>
        </p:nvSpPr>
        <p:spPr>
          <a:xfrm>
            <a:off x="6537202" y="1316378"/>
            <a:ext cx="839717" cy="486287"/>
          </a:xfrm>
          <a:prstGeom prst="rect">
            <a:avLst/>
          </a:prstGeom>
          <a:noFill/>
        </p:spPr>
        <p:txBody>
          <a:bodyPr wrap="none" rtlCol="0">
            <a:spAutoFit/>
          </a:bodyPr>
          <a:lstStyle/>
          <a:p>
            <a:pPr algn="ctr">
              <a:lnSpc>
                <a:spcPct val="80000"/>
              </a:lnSpc>
            </a:pPr>
            <a:r>
              <a:rPr lang="en-US" sz="1600" u="sng" dirty="0">
                <a:latin typeface="Calibri" panose="020F0502020204030204" pitchFamily="34" charset="0"/>
                <a:cs typeface="Calibri" panose="020F0502020204030204" pitchFamily="34" charset="0"/>
              </a:rPr>
              <a:t>payload</a:t>
            </a:r>
          </a:p>
          <a:p>
            <a:pPr algn="ctr">
              <a:lnSpc>
                <a:spcPct val="80000"/>
              </a:lnSpc>
            </a:pPr>
            <a:r>
              <a:rPr lang="en-US" sz="1600" dirty="0">
                <a:latin typeface="Calibri" panose="020F0502020204030204" pitchFamily="34" charset="0"/>
                <a:cs typeface="Calibri" panose="020F0502020204030204" pitchFamily="34" charset="0"/>
              </a:rPr>
              <a:t>size</a:t>
            </a:r>
          </a:p>
        </p:txBody>
      </p:sp>
      <mc:AlternateContent xmlns:mc="http://schemas.openxmlformats.org/markup-compatibility/2006">
        <mc:Choice xmlns:p14="http://schemas.microsoft.com/office/powerpoint/2010/main" Requires="p14">
          <p:contentPart p14:bwMode="auto" r:id="rId4">
            <p14:nvContentPartPr>
              <p14:cNvPr id="16" name="Ink 15">
                <a:extLst>
                  <a:ext uri="{FF2B5EF4-FFF2-40B4-BE49-F238E27FC236}">
                    <a16:creationId xmlns:a16="http://schemas.microsoft.com/office/drawing/2014/main" id="{410FECE8-36FE-5349-8FF4-5501FE170048}"/>
                  </a:ext>
                </a:extLst>
              </p14:cNvPr>
              <p14:cNvContentPartPr/>
              <p14:nvPr/>
            </p14:nvContentPartPr>
            <p14:xfrm>
              <a:off x="1013760" y="894240"/>
              <a:ext cx="8098560" cy="5449320"/>
            </p14:xfrm>
          </p:contentPart>
        </mc:Choice>
        <mc:Fallback>
          <p:pic>
            <p:nvPicPr>
              <p:cNvPr id="16" name="Ink 15">
                <a:extLst>
                  <a:ext uri="{FF2B5EF4-FFF2-40B4-BE49-F238E27FC236}">
                    <a16:creationId xmlns:a16="http://schemas.microsoft.com/office/drawing/2014/main" id="{410FECE8-36FE-5349-8FF4-5501FE170048}"/>
                  </a:ext>
                </a:extLst>
              </p:cNvPr>
              <p:cNvPicPr/>
              <p:nvPr/>
            </p:nvPicPr>
            <p:blipFill>
              <a:blip r:embed="rId5"/>
              <a:stretch>
                <a:fillRect/>
              </a:stretch>
            </p:blipFill>
            <p:spPr>
              <a:xfrm>
                <a:off x="1004400" y="884880"/>
                <a:ext cx="8117280" cy="5468040"/>
              </a:xfrm>
              <a:prstGeom prst="rect">
                <a:avLst/>
              </a:prstGeom>
            </p:spPr>
          </p:pic>
        </mc:Fallback>
      </mc:AlternateContent>
    </p:spTree>
    <p:extLst>
      <p:ext uri="{BB962C8B-B14F-4D97-AF65-F5344CB8AC3E}">
        <p14:creationId xmlns:p14="http://schemas.microsoft.com/office/powerpoint/2010/main" val="2603534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custDataLst>
              <p:tags r:id="rId1"/>
            </p:custDataLst>
          </p:nvPr>
        </p:nvSpPr>
        <p:spPr>
          <a:xfrm>
            <a:off x="356616" y="438912"/>
            <a:ext cx="8403336" cy="75895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Implicit List:  Allocating in a Free Block</a:t>
            </a:r>
          </a:p>
        </p:txBody>
      </p:sp>
      <p:sp>
        <p:nvSpPr>
          <p:cNvPr id="23554" name="Rectangle 2"/>
          <p:cNvSpPr>
            <a:spLocks noGrp="1" noChangeArrowheads="1"/>
          </p:cNvSpPr>
          <p:nvPr>
            <p:ph idx="1"/>
            <p:custDataLst>
              <p:tags r:id="rId2"/>
            </p:custDataLst>
          </p:nvPr>
        </p:nvSpPr>
        <p:spPr>
          <a:xfrm>
            <a:off x="393192" y="1362456"/>
            <a:ext cx="8366760" cy="1371600"/>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Allocating in a free block:  </a:t>
            </a:r>
            <a:r>
              <a:rPr lang="en-GB" i="1" dirty="0">
                <a:solidFill>
                  <a:srgbClr val="FF0000"/>
                </a:solidFill>
              </a:rPr>
              <a:t>splitting</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Since allocated space might be smaller than free space, we might want to split the block</a:t>
            </a:r>
          </a:p>
        </p:txBody>
      </p:sp>
      <p:sp>
        <p:nvSpPr>
          <p:cNvPr id="49" name="Slide Number Placeholder 48"/>
          <p:cNvSpPr>
            <a:spLocks noGrp="1"/>
          </p:cNvSpPr>
          <p:nvPr>
            <p:ph type="sldNum" sz="quarter" idx="10"/>
            <p:custDataLst>
              <p:tags r:id="rId3"/>
            </p:custDataLst>
          </p:nvPr>
        </p:nvSpPr>
        <p:spPr/>
        <p:txBody>
          <a:bodyPr/>
          <a:lstStyle/>
          <a:p>
            <a:fld id="{7CBE8339-D2AD-46DC-A898-FD1E949067F0}" type="slidenum">
              <a:rPr lang="en-US" smtClean="0"/>
              <a:pPr/>
              <a:t>11</a:t>
            </a:fld>
            <a:endParaRPr lang="en-US"/>
          </a:p>
        </p:txBody>
      </p:sp>
      <p:sp>
        <p:nvSpPr>
          <p:cNvPr id="23555" name="Text Box 3"/>
          <p:cNvSpPr txBox="1">
            <a:spLocks noChangeArrowheads="1"/>
          </p:cNvSpPr>
          <p:nvPr>
            <p:custDataLst>
              <p:tags r:id="rId4"/>
            </p:custDataLst>
          </p:nvPr>
        </p:nvSpPr>
        <p:spPr bwMode="auto">
          <a:xfrm>
            <a:off x="182880" y="3108960"/>
            <a:ext cx="8778240" cy="1714829"/>
          </a:xfrm>
          <a:prstGeom prst="rect">
            <a:avLst/>
          </a:prstGeom>
          <a:solidFill>
            <a:schemeClr val="bg1">
              <a:lumMod val="95000"/>
            </a:schemeClr>
          </a:solidFill>
          <a:ln w="12700">
            <a:solidFill>
              <a:schemeClr val="tx1"/>
            </a:solidFill>
            <a:miter lim="800000"/>
            <a:headEnd/>
            <a:tailEnd/>
          </a:ln>
          <a:effectLst/>
        </p:spPr>
        <p:txBody>
          <a:bodyPr wrap="squar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anose="02070309020205020404" pitchFamily="49" charset="0"/>
                <a:cs typeface="Courier New" panose="02070309020205020404" pitchFamily="49" charset="0"/>
              </a:rPr>
              <a:t>void</a:t>
            </a:r>
            <a:r>
              <a:rPr lang="en-GB" sz="1600" b="0" dirty="0">
                <a:latin typeface="Courier New" panose="02070309020205020404" pitchFamily="49" charset="0"/>
                <a:cs typeface="Courier New" panose="02070309020205020404" pitchFamily="49" charset="0"/>
              </a:rPr>
              <a:t> split(</a:t>
            </a:r>
            <a:r>
              <a:rPr lang="en-GB" sz="1600" b="1" dirty="0">
                <a:solidFill>
                  <a:srgbClr val="C00000"/>
                </a:solidFill>
                <a:latin typeface="Courier New" panose="02070309020205020404" pitchFamily="49" charset="0"/>
                <a:cs typeface="Courier New" panose="02070309020205020404" pitchFamily="49" charset="0"/>
              </a:rPr>
              <a:t>ptr</a:t>
            </a:r>
            <a:r>
              <a:rPr lang="en-GB" sz="1600" b="0" dirty="0">
                <a:latin typeface="Courier New" panose="02070309020205020404" pitchFamily="49" charset="0"/>
                <a:cs typeface="Courier New" panose="02070309020205020404" pitchFamily="49" charset="0"/>
              </a:rPr>
              <a:t> b, </a:t>
            </a:r>
            <a:r>
              <a:rPr lang="en-GB" sz="1600" b="1" dirty="0">
                <a:latin typeface="Courier New" panose="02070309020205020404" pitchFamily="49" charset="0"/>
                <a:cs typeface="Courier New" panose="02070309020205020404" pitchFamily="49" charset="0"/>
              </a:rPr>
              <a:t>int</a:t>
            </a:r>
            <a:r>
              <a:rPr lang="en-GB" sz="1600" b="0" dirty="0">
                <a:latin typeface="Courier New" panose="02070309020205020404" pitchFamily="49" charset="0"/>
                <a:cs typeface="Courier New" panose="02070309020205020404" pitchFamily="49" charset="0"/>
              </a:rPr>
              <a:t> bytes) {          </a:t>
            </a:r>
            <a:r>
              <a:rPr lang="en-GB" sz="1600" b="0" i="1" dirty="0">
                <a:solidFill>
                  <a:srgbClr val="0000FF"/>
                </a:solidFill>
                <a:latin typeface="Courier New" panose="02070309020205020404" pitchFamily="49" charset="0"/>
                <a:cs typeface="Courier New" panose="02070309020205020404" pitchFamily="49" charset="0"/>
              </a:rPr>
              <a:t>// bytes = desired block size</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int</a:t>
            </a:r>
            <a:r>
              <a:rPr lang="en-GB" sz="1600" b="0" dirty="0">
                <a:latin typeface="Courier New" panose="02070309020205020404" pitchFamily="49" charset="0"/>
                <a:cs typeface="Courier New" panose="02070309020205020404" pitchFamily="49" charset="0"/>
              </a:rPr>
              <a:t> newsize = ((bytes+15) &gt;&gt; </a:t>
            </a:r>
            <a:r>
              <a:rPr lang="en-GB" sz="1600" dirty="0">
                <a:latin typeface="Courier New" panose="02070309020205020404" pitchFamily="49" charset="0"/>
                <a:cs typeface="Courier New" panose="02070309020205020404" pitchFamily="49" charset="0"/>
              </a:rPr>
              <a:t>4</a:t>
            </a:r>
            <a:r>
              <a:rPr lang="en-GB" sz="1600" b="0" dirty="0">
                <a:latin typeface="Courier New" panose="02070309020205020404" pitchFamily="49" charset="0"/>
                <a:cs typeface="Courier New" panose="02070309020205020404" pitchFamily="49" charset="0"/>
              </a:rPr>
              <a:t>) &lt;&lt; </a:t>
            </a:r>
            <a:r>
              <a:rPr lang="en-GB" sz="1600" dirty="0">
                <a:latin typeface="Courier New" panose="02070309020205020404" pitchFamily="49" charset="0"/>
                <a:cs typeface="Courier New" panose="02070309020205020404" pitchFamily="49" charset="0"/>
              </a:rPr>
              <a:t>4</a:t>
            </a:r>
            <a:r>
              <a:rPr lang="en-GB" sz="1600" b="0" dirty="0">
                <a:latin typeface="Courier New" panose="02070309020205020404" pitchFamily="49" charset="0"/>
                <a:cs typeface="Courier New" panose="02070309020205020404" pitchFamily="49" charset="0"/>
              </a:rPr>
              <a:t>;</a:t>
            </a:r>
            <a:r>
              <a:rPr lang="en-US" sz="1600" b="0" dirty="0">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 round up to multiple of 16</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int</a:t>
            </a:r>
            <a:r>
              <a:rPr lang="en-GB" sz="1600" b="0" dirty="0">
                <a:latin typeface="Courier New" panose="02070309020205020404" pitchFamily="49" charset="0"/>
                <a:cs typeface="Courier New" panose="02070309020205020404" pitchFamily="49" charset="0"/>
              </a:rPr>
              <a:t> oldsize = *b;                     </a:t>
            </a:r>
            <a:r>
              <a:rPr lang="en-GB" sz="1600" b="0" i="1" dirty="0">
                <a:solidFill>
                  <a:srgbClr val="0000FF"/>
                </a:solidFill>
                <a:latin typeface="Courier New" panose="02070309020205020404" pitchFamily="49" charset="0"/>
                <a:cs typeface="Courier New" panose="02070309020205020404" pitchFamily="49" charset="0"/>
              </a:rPr>
              <a:t>// why not mask out low bit?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*b = </a:t>
            </a:r>
            <a:r>
              <a:rPr lang="en-GB" sz="1600" b="0" dirty="0" err="1">
                <a:latin typeface="Courier New" panose="02070309020205020404" pitchFamily="49" charset="0"/>
                <a:cs typeface="Courier New" panose="02070309020205020404" pitchFamily="49" charset="0"/>
              </a:rPr>
              <a:t>newsize</a:t>
            </a:r>
            <a:r>
              <a:rPr lang="en-GB" sz="1600" b="0" dirty="0">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 initially unallocated</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if</a:t>
            </a:r>
            <a:r>
              <a:rPr lang="en-GB" sz="1600" b="0" dirty="0">
                <a:latin typeface="Courier New" panose="02070309020205020404" pitchFamily="49" charset="0"/>
                <a:cs typeface="Courier New" panose="02070309020205020404" pitchFamily="49" charset="0"/>
              </a:rPr>
              <a:t> (newsize &lt; oldsize)</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0" dirty="0" err="1">
                <a:latin typeface="Courier New" panose="02070309020205020404" pitchFamily="49" charset="0"/>
                <a:cs typeface="Courier New" panose="02070309020205020404" pitchFamily="49" charset="0"/>
              </a:rPr>
              <a:t>b+newsize</a:t>
            </a:r>
            <a:r>
              <a:rPr lang="en-GB" sz="1600" b="0" dirty="0">
                <a:latin typeface="Courier New" panose="02070309020205020404" pitchFamily="49" charset="0"/>
                <a:cs typeface="Courier New" panose="02070309020205020404" pitchFamily="49" charset="0"/>
              </a:rPr>
              <a:t>) = oldsize - newsize;   </a:t>
            </a:r>
            <a:r>
              <a:rPr lang="en-GB" sz="1600" b="0" i="1" dirty="0">
                <a:solidFill>
                  <a:srgbClr val="0000FF"/>
                </a:solidFill>
                <a:latin typeface="Courier New" panose="02070309020205020404" pitchFamily="49" charset="0"/>
                <a:cs typeface="Courier New" panose="02070309020205020404" pitchFamily="49" charset="0"/>
              </a:rPr>
              <a:t>// set length in remaining</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 part of block (UNSCALED +)</a:t>
            </a:r>
          </a:p>
        </p:txBody>
      </p:sp>
      <p:sp>
        <p:nvSpPr>
          <p:cNvPr id="8" name="TextBox 7"/>
          <p:cNvSpPr txBox="1"/>
          <p:nvPr>
            <p:custDataLst>
              <p:tags r:id="rId5"/>
            </p:custDataLst>
          </p:nvPr>
        </p:nvSpPr>
        <p:spPr>
          <a:xfrm>
            <a:off x="393192" y="2743200"/>
            <a:ext cx="8366760" cy="369332"/>
          </a:xfrm>
          <a:prstGeom prst="rect">
            <a:avLst/>
          </a:prstGeom>
          <a:noFill/>
        </p:spPr>
        <p:txBody>
          <a:bodyPr wrap="none" rtlCol="0">
            <a:spAutoFit/>
          </a:bodyPr>
          <a:lstStyle/>
          <a:p>
            <a:r>
              <a:rPr lang="en-US" dirty="0">
                <a:solidFill>
                  <a:srgbClr val="C00000"/>
                </a:solidFill>
                <a:latin typeface="Calibri" panose="020F0502020204030204" pitchFamily="34" charset="0"/>
                <a:cs typeface="Calibri" panose="020F0502020204030204" pitchFamily="34" charset="0"/>
              </a:rPr>
              <a:t>A</a:t>
            </a:r>
            <a:r>
              <a:rPr lang="en-US" sz="1800" dirty="0">
                <a:solidFill>
                  <a:srgbClr val="C00000"/>
                </a:solidFill>
                <a:latin typeface="Calibri" panose="020F0502020204030204" pitchFamily="34" charset="0"/>
                <a:cs typeface="Calibri" panose="020F0502020204030204" pitchFamily="34" charset="0"/>
              </a:rPr>
              <a:t>ssume </a:t>
            </a:r>
            <a:r>
              <a:rPr lang="en-US" sz="1800" dirty="0" err="1">
                <a:solidFill>
                  <a:srgbClr val="C00000"/>
                </a:solidFill>
                <a:latin typeface="Courier New" panose="02070309020205020404" pitchFamily="49" charset="0"/>
                <a:cs typeface="Courier New" panose="02070309020205020404" pitchFamily="49" charset="0"/>
              </a:rPr>
              <a:t>ptr</a:t>
            </a:r>
            <a:r>
              <a:rPr lang="en-US" sz="1800" dirty="0">
                <a:solidFill>
                  <a:srgbClr val="C00000"/>
                </a:solidFill>
                <a:latin typeface="Calibri" panose="020F0502020204030204" pitchFamily="34" charset="0"/>
                <a:cs typeface="Calibri" panose="020F0502020204030204" pitchFamily="34" charset="0"/>
              </a:rPr>
              <a:t> points to a </a:t>
            </a:r>
            <a:r>
              <a:rPr lang="en-US" sz="1800" i="1" dirty="0">
                <a:solidFill>
                  <a:srgbClr val="C00000"/>
                </a:solidFill>
                <a:latin typeface="Calibri" panose="020F0502020204030204" pitchFamily="34" charset="0"/>
                <a:cs typeface="Calibri" panose="020F0502020204030204" pitchFamily="34" charset="0"/>
              </a:rPr>
              <a:t>free</a:t>
            </a:r>
            <a:r>
              <a:rPr lang="en-US" sz="1800" dirty="0">
                <a:solidFill>
                  <a:srgbClr val="C00000"/>
                </a:solidFill>
                <a:latin typeface="Calibri" panose="020F0502020204030204" pitchFamily="34" charset="0"/>
                <a:cs typeface="Calibri" panose="020F0502020204030204" pitchFamily="34" charset="0"/>
              </a:rPr>
              <a:t> block and has unscaled pointer arithmetic</a:t>
            </a:r>
          </a:p>
        </p:txBody>
      </p:sp>
      <p:grpSp>
        <p:nvGrpSpPr>
          <p:cNvPr id="13" name="Group 12"/>
          <p:cNvGrpSpPr/>
          <p:nvPr/>
        </p:nvGrpSpPr>
        <p:grpSpPr>
          <a:xfrm>
            <a:off x="457200" y="5029200"/>
            <a:ext cx="8551532" cy="1733523"/>
            <a:chOff x="457200" y="5029200"/>
            <a:chExt cx="8551532" cy="1733523"/>
          </a:xfrm>
        </p:grpSpPr>
        <p:sp>
          <p:nvSpPr>
            <p:cNvPr id="23598" name="Text Box 46"/>
            <p:cNvSpPr txBox="1">
              <a:spLocks noChangeArrowheads="1"/>
            </p:cNvSpPr>
            <p:nvPr>
              <p:custDataLst>
                <p:tags r:id="rId6"/>
              </p:custDataLst>
            </p:nvPr>
          </p:nvSpPr>
          <p:spPr bwMode="auto">
            <a:xfrm>
              <a:off x="457200" y="5394960"/>
              <a:ext cx="2849498" cy="1036310"/>
            </a:xfrm>
            <a:prstGeom prst="rect">
              <a:avLst/>
            </a:prstGeom>
            <a:noFill/>
            <a:ln w="9525">
              <a:noFill/>
              <a:round/>
              <a:headEnd/>
              <a:tailEnd/>
            </a:ln>
            <a:effectLst/>
          </p:spPr>
          <p:txBody>
            <a:bodyPr wrap="none" lIns="45720" tIns="46800" rIns="45720" bIns="46800">
              <a:spAutoFit/>
            </a:bodyPr>
            <a:lstStyle/>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err="1">
                  <a:latin typeface="Courier New" panose="02070309020205020404" pitchFamily="49" charset="0"/>
                  <a:cs typeface="Courier New" panose="02070309020205020404" pitchFamily="49" charset="0"/>
                </a:rPr>
                <a:t>malloc</a:t>
              </a:r>
              <a:r>
                <a:rPr lang="en-GB" sz="1800" b="0" dirty="0">
                  <a:latin typeface="Courier New" panose="02070309020205020404" pitchFamily="49" charset="0"/>
                  <a:cs typeface="Courier New" panose="02070309020205020404" pitchFamily="49" charset="0"/>
                </a:rPr>
                <a:t>(24)</a:t>
              </a:r>
              <a:r>
                <a:rPr lang="en-US" sz="1800" b="0" dirty="0">
                  <a:latin typeface="Courier New" panose="02070309020205020404" pitchFamily="49" charset="0"/>
                  <a:cs typeface="Courier New" panose="02070309020205020404" pitchFamily="49" charset="0"/>
                </a:rPr>
                <a:t>:</a:t>
              </a:r>
            </a:p>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dirty="0">
                  <a:latin typeface="Courier New" panose="02070309020205020404" pitchFamily="49" charset="0"/>
                  <a:cs typeface="Courier New" panose="02070309020205020404" pitchFamily="49" charset="0"/>
                  <a:sym typeface="Wingdings"/>
                </a:rPr>
                <a:t>  </a:t>
              </a:r>
              <a:r>
                <a:rPr lang="en-US" sz="1800" b="1" dirty="0">
                  <a:solidFill>
                    <a:srgbClr val="C00000"/>
                  </a:solidFill>
                  <a:latin typeface="Courier New" panose="02070309020205020404" pitchFamily="49" charset="0"/>
                  <a:cs typeface="Courier New" panose="02070309020205020404" pitchFamily="49" charset="0"/>
                  <a:sym typeface="Wingdings"/>
                </a:rPr>
                <a:t>ptr</a:t>
              </a:r>
              <a:r>
                <a:rPr lang="en-US" sz="1800" b="0" dirty="0">
                  <a:solidFill>
                    <a:srgbClr val="C00000"/>
                  </a:solidFill>
                  <a:latin typeface="Courier New" panose="02070309020205020404" pitchFamily="49" charset="0"/>
                  <a:cs typeface="Courier New" panose="02070309020205020404" pitchFamily="49" charset="0"/>
                  <a:sym typeface="Wingdings"/>
                </a:rPr>
                <a:t> </a:t>
              </a:r>
              <a:r>
                <a:rPr lang="en-US" sz="1800" b="0" dirty="0">
                  <a:latin typeface="Courier New" panose="02070309020205020404" pitchFamily="49" charset="0"/>
                  <a:cs typeface="Courier New" panose="02070309020205020404" pitchFamily="49" charset="0"/>
                  <a:sym typeface="Wingdings"/>
                </a:rPr>
                <a:t>b = find(24+8)</a:t>
              </a:r>
            </a:p>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dirty="0">
                  <a:latin typeface="Courier New" panose="02070309020205020404" pitchFamily="49" charset="0"/>
                  <a:cs typeface="Courier New" panose="02070309020205020404" pitchFamily="49" charset="0"/>
                  <a:sym typeface="Wingdings"/>
                </a:rPr>
                <a:t>  </a:t>
              </a:r>
              <a:r>
                <a:rPr lang="en-GB" sz="1800" dirty="0">
                  <a:latin typeface="Courier New" panose="02070309020205020404" pitchFamily="49" charset="0"/>
                  <a:cs typeface="Courier New" panose="02070309020205020404" pitchFamily="49" charset="0"/>
                </a:rPr>
                <a:t>split(b, </a:t>
              </a:r>
              <a:r>
                <a:rPr lang="en-US" dirty="0">
                  <a:latin typeface="Courier New" panose="02070309020205020404" pitchFamily="49" charset="0"/>
                  <a:cs typeface="Courier New" panose="02070309020205020404" pitchFamily="49" charset="0"/>
                </a:rPr>
                <a:t>24</a:t>
              </a:r>
              <a:r>
                <a:rPr lang="en-US" sz="1800" dirty="0">
                  <a:latin typeface="Courier New" panose="02070309020205020404" pitchFamily="49" charset="0"/>
                  <a:cs typeface="Courier New" panose="02070309020205020404" pitchFamily="49" charset="0"/>
                </a:rPr>
                <a:t>+8</a:t>
              </a:r>
              <a:r>
                <a:rPr lang="en-GB" sz="1800" dirty="0">
                  <a:latin typeface="Courier New" panose="02070309020205020404" pitchFamily="49" charset="0"/>
                  <a:cs typeface="Courier New" panose="02070309020205020404" pitchFamily="49" charset="0"/>
                </a:rPr>
                <a:t>)</a:t>
              </a:r>
            </a:p>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ourier New" panose="02070309020205020404" pitchFamily="49" charset="0"/>
                  <a:cs typeface="Courier New" panose="02070309020205020404" pitchFamily="49" charset="0"/>
                </a:rPr>
                <a:t>  allocate(b)</a:t>
              </a:r>
              <a:endParaRPr lang="en-GB" sz="1800" dirty="0">
                <a:latin typeface="Courier New" panose="02070309020205020404" pitchFamily="49" charset="0"/>
                <a:cs typeface="Courier New" panose="02070309020205020404" pitchFamily="49" charset="0"/>
              </a:endParaRPr>
            </a:p>
          </p:txBody>
        </p:sp>
        <p:grpSp>
          <p:nvGrpSpPr>
            <p:cNvPr id="9" name="Group 8"/>
            <p:cNvGrpSpPr/>
            <p:nvPr/>
          </p:nvGrpSpPr>
          <p:grpSpPr>
            <a:xfrm>
              <a:off x="7058013" y="5394960"/>
              <a:ext cx="1950719" cy="1280160"/>
              <a:chOff x="7058013" y="2834640"/>
              <a:chExt cx="1950719" cy="1280160"/>
            </a:xfrm>
          </p:grpSpPr>
          <p:sp>
            <p:nvSpPr>
              <p:cNvPr id="100" name="Rectangle 27"/>
              <p:cNvSpPr>
                <a:spLocks noChangeArrowheads="1"/>
              </p:cNvSpPr>
              <p:nvPr>
                <p:custDataLst>
                  <p:tags r:id="rId47"/>
                </p:custDataLst>
              </p:nvPr>
            </p:nvSpPr>
            <p:spPr bwMode="auto">
              <a:xfrm>
                <a:off x="7058013" y="28346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01" name="Rectangle 28"/>
              <p:cNvSpPr>
                <a:spLocks noChangeArrowheads="1"/>
              </p:cNvSpPr>
              <p:nvPr>
                <p:custDataLst>
                  <p:tags r:id="rId48"/>
                </p:custDataLst>
              </p:nvPr>
            </p:nvSpPr>
            <p:spPr bwMode="auto">
              <a:xfrm>
                <a:off x="7058013" y="32004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02" name="Text Box 29"/>
              <p:cNvSpPr txBox="1">
                <a:spLocks noChangeArrowheads="1"/>
              </p:cNvSpPr>
              <p:nvPr>
                <p:custDataLst>
                  <p:tags r:id="rId49"/>
                </p:custDataLst>
              </p:nvPr>
            </p:nvSpPr>
            <p:spPr bwMode="auto">
              <a:xfrm>
                <a:off x="7362812" y="28346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box</a:t>
                </a:r>
              </a:p>
            </p:txBody>
          </p:sp>
          <p:sp>
            <p:nvSpPr>
              <p:cNvPr id="103" name="Text Box 30"/>
              <p:cNvSpPr txBox="1">
                <a:spLocks noChangeArrowheads="1"/>
              </p:cNvSpPr>
              <p:nvPr>
                <p:custDataLst>
                  <p:tags r:id="rId50"/>
                </p:custDataLst>
              </p:nvPr>
            </p:nvSpPr>
            <p:spPr bwMode="auto">
              <a:xfrm>
                <a:off x="7360919" y="32007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box</a:t>
                </a:r>
              </a:p>
            </p:txBody>
          </p:sp>
          <p:sp>
            <p:nvSpPr>
              <p:cNvPr id="104" name="Rectangle 28"/>
              <p:cNvSpPr>
                <a:spLocks noChangeArrowheads="1"/>
              </p:cNvSpPr>
              <p:nvPr>
                <p:custDataLst>
                  <p:tags r:id="rId51"/>
                </p:custDataLst>
              </p:nvPr>
            </p:nvSpPr>
            <p:spPr bwMode="auto">
              <a:xfrm>
                <a:off x="7059168" y="3566160"/>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05" name="Text Box 30"/>
              <p:cNvSpPr txBox="1">
                <a:spLocks noChangeArrowheads="1"/>
              </p:cNvSpPr>
              <p:nvPr>
                <p:custDataLst>
                  <p:tags r:id="rId52"/>
                </p:custDataLst>
              </p:nvPr>
            </p:nvSpPr>
            <p:spPr bwMode="auto">
              <a:xfrm>
                <a:off x="7360919" y="3566160"/>
                <a:ext cx="1645920" cy="548640"/>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Newly-allocated</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box</a:t>
                </a:r>
              </a:p>
            </p:txBody>
          </p:sp>
        </p:grpSp>
        <p:grpSp>
          <p:nvGrpSpPr>
            <p:cNvPr id="6" name="Group 5"/>
            <p:cNvGrpSpPr/>
            <p:nvPr/>
          </p:nvGrpSpPr>
          <p:grpSpPr>
            <a:xfrm>
              <a:off x="3657600" y="5029200"/>
              <a:ext cx="3048000" cy="1031055"/>
              <a:chOff x="3886200" y="2237519"/>
              <a:chExt cx="3048000" cy="1031055"/>
            </a:xfrm>
          </p:grpSpPr>
          <p:grpSp>
            <p:nvGrpSpPr>
              <p:cNvPr id="2" name="Group 1"/>
              <p:cNvGrpSpPr/>
              <p:nvPr>
                <p:custDataLst>
                  <p:tags r:id="rId27"/>
                </p:custDataLst>
              </p:nvPr>
            </p:nvGrpSpPr>
            <p:grpSpPr>
              <a:xfrm>
                <a:off x="3886200" y="2237519"/>
                <a:ext cx="3048000" cy="1031055"/>
                <a:chOff x="3886200" y="2514599"/>
                <a:chExt cx="3048000" cy="1031055"/>
              </a:xfrm>
            </p:grpSpPr>
            <p:sp>
              <p:nvSpPr>
                <p:cNvPr id="23562" name="Rectangle 10"/>
                <p:cNvSpPr>
                  <a:spLocks noChangeArrowheads="1"/>
                </p:cNvSpPr>
                <p:nvPr>
                  <p:custDataLst>
                    <p:tags r:id="rId33"/>
                  </p:custDataLst>
                </p:nvPr>
              </p:nvSpPr>
              <p:spPr bwMode="auto">
                <a:xfrm>
                  <a:off x="3886200" y="2751438"/>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a:latin typeface="+mj-lt"/>
                    </a:rPr>
                    <a:t>16|1</a:t>
                  </a:r>
                  <a:endParaRPr lang="en-US" sz="1400" dirty="0">
                    <a:latin typeface="+mj-lt"/>
                  </a:endParaRPr>
                </a:p>
              </p:txBody>
            </p:sp>
            <p:sp>
              <p:nvSpPr>
                <p:cNvPr id="23563" name="Rectangle 11"/>
                <p:cNvSpPr>
                  <a:spLocks noChangeArrowheads="1"/>
                </p:cNvSpPr>
                <p:nvPr>
                  <p:custDataLst>
                    <p:tags r:id="rId34"/>
                  </p:custDataLst>
                </p:nvPr>
              </p:nvSpPr>
              <p:spPr bwMode="auto">
                <a:xfrm>
                  <a:off x="4191000" y="2751438"/>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4" name="Rectangle 12"/>
                <p:cNvSpPr>
                  <a:spLocks noChangeArrowheads="1"/>
                </p:cNvSpPr>
                <p:nvPr>
                  <p:custDataLst>
                    <p:tags r:id="rId35"/>
                  </p:custDataLst>
                </p:nvPr>
              </p:nvSpPr>
              <p:spPr bwMode="auto">
                <a:xfrm>
                  <a:off x="48006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5" name="Rectangle 13"/>
                <p:cNvSpPr>
                  <a:spLocks noChangeArrowheads="1"/>
                </p:cNvSpPr>
                <p:nvPr>
                  <p:custDataLst>
                    <p:tags r:id="rId36"/>
                  </p:custDataLst>
                </p:nvPr>
              </p:nvSpPr>
              <p:spPr bwMode="auto">
                <a:xfrm>
                  <a:off x="51054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6" name="Rectangle 14"/>
                <p:cNvSpPr>
                  <a:spLocks noChangeArrowheads="1"/>
                </p:cNvSpPr>
                <p:nvPr>
                  <p:custDataLst>
                    <p:tags r:id="rId37"/>
                  </p:custDataLst>
                </p:nvPr>
              </p:nvSpPr>
              <p:spPr bwMode="auto">
                <a:xfrm>
                  <a:off x="54102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7" name="Rectangle 15"/>
                <p:cNvSpPr>
                  <a:spLocks noChangeArrowheads="1"/>
                </p:cNvSpPr>
                <p:nvPr>
                  <p:custDataLst>
                    <p:tags r:id="rId38"/>
                  </p:custDataLst>
                </p:nvPr>
              </p:nvSpPr>
              <p:spPr bwMode="auto">
                <a:xfrm>
                  <a:off x="57150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8" name="Rectangle 16"/>
                <p:cNvSpPr>
                  <a:spLocks noChangeArrowheads="1"/>
                </p:cNvSpPr>
                <p:nvPr>
                  <p:custDataLst>
                    <p:tags r:id="rId39"/>
                  </p:custDataLst>
                </p:nvPr>
              </p:nvSpPr>
              <p:spPr bwMode="auto">
                <a:xfrm>
                  <a:off x="60198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9" name="Rectangle 17"/>
                <p:cNvSpPr>
                  <a:spLocks noChangeArrowheads="1"/>
                </p:cNvSpPr>
                <p:nvPr>
                  <p:custDataLst>
                    <p:tags r:id="rId40"/>
                  </p:custDataLst>
                </p:nvPr>
              </p:nvSpPr>
              <p:spPr bwMode="auto">
                <a:xfrm>
                  <a:off x="6324600" y="2751438"/>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23570" name="Rectangle 18"/>
                <p:cNvSpPr>
                  <a:spLocks noChangeArrowheads="1"/>
                </p:cNvSpPr>
                <p:nvPr>
                  <p:custDataLst>
                    <p:tags r:id="rId41"/>
                  </p:custDataLst>
                </p:nvPr>
              </p:nvSpPr>
              <p:spPr bwMode="auto">
                <a:xfrm>
                  <a:off x="6629400" y="2751438"/>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71" name="Rectangle 19"/>
                <p:cNvSpPr>
                  <a:spLocks noChangeArrowheads="1"/>
                </p:cNvSpPr>
                <p:nvPr>
                  <p:custDataLst>
                    <p:tags r:id="rId42"/>
                  </p:custDataLst>
                </p:nvPr>
              </p:nvSpPr>
              <p:spPr bwMode="auto">
                <a:xfrm>
                  <a:off x="4495800" y="2751438"/>
                  <a:ext cx="304800" cy="304800"/>
                </a:xfrm>
                <a:prstGeom prst="rect">
                  <a:avLst/>
                </a:prstGeom>
                <a:no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48|0</a:t>
                  </a:r>
                </a:p>
              </p:txBody>
            </p:sp>
            <p:sp>
              <p:nvSpPr>
                <p:cNvPr id="23572" name="Freeform 20"/>
                <p:cNvSpPr>
                  <a:spLocks/>
                </p:cNvSpPr>
                <p:nvPr>
                  <p:custDataLst>
                    <p:tags r:id="rId43"/>
                  </p:custDataLst>
                </p:nvPr>
              </p:nvSpPr>
              <p:spPr bwMode="auto">
                <a:xfrm>
                  <a:off x="4047150" y="2514599"/>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3573" name="Freeform 21"/>
                <p:cNvSpPr>
                  <a:spLocks/>
                </p:cNvSpPr>
                <p:nvPr>
                  <p:custDataLst>
                    <p:tags r:id="rId44"/>
                  </p:custDataLst>
                </p:nvPr>
              </p:nvSpPr>
              <p:spPr bwMode="auto">
                <a:xfrm>
                  <a:off x="4648200" y="2514600"/>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3587" name="Line 35"/>
                <p:cNvSpPr>
                  <a:spLocks noChangeShapeType="1"/>
                </p:cNvSpPr>
                <p:nvPr>
                  <p:custDataLst>
                    <p:tags r:id="rId45"/>
                  </p:custDataLst>
                </p:nvPr>
              </p:nvSpPr>
              <p:spPr bwMode="auto">
                <a:xfrm flipV="1">
                  <a:off x="4638408" y="3054651"/>
                  <a:ext cx="1588" cy="231775"/>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sp>
              <p:nvSpPr>
                <p:cNvPr id="23588" name="Text Box 36"/>
                <p:cNvSpPr txBox="1">
                  <a:spLocks noChangeArrowheads="1"/>
                </p:cNvSpPr>
                <p:nvPr>
                  <p:custDataLst>
                    <p:tags r:id="rId46"/>
                  </p:custDataLst>
                </p:nvPr>
              </p:nvSpPr>
              <p:spPr bwMode="auto">
                <a:xfrm>
                  <a:off x="4482833" y="3208638"/>
                  <a:ext cx="305190" cy="337016"/>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anose="02070309020205020404" pitchFamily="49" charset="0"/>
                      <a:cs typeface="Courier New" panose="02070309020205020404" pitchFamily="49" charset="0"/>
                    </a:rPr>
                    <a:t>b</a:t>
                  </a:r>
                </a:p>
              </p:txBody>
            </p:sp>
          </p:grpSp>
          <p:grpSp>
            <p:nvGrpSpPr>
              <p:cNvPr id="5" name="Group 4"/>
              <p:cNvGrpSpPr/>
              <p:nvPr/>
            </p:nvGrpSpPr>
            <p:grpSpPr>
              <a:xfrm>
                <a:off x="4187952" y="2779776"/>
                <a:ext cx="2441448" cy="182880"/>
                <a:chOff x="4187952" y="2779776"/>
                <a:chExt cx="2441448" cy="182880"/>
              </a:xfrm>
            </p:grpSpPr>
            <p:cxnSp>
              <p:nvCxnSpPr>
                <p:cNvPr id="109" name="Straight Connector 108"/>
                <p:cNvCxnSpPr/>
                <p:nvPr>
                  <p:custDataLst>
                    <p:tags r:id="rId28"/>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17" name="Straight Connector 116"/>
                <p:cNvCxnSpPr/>
                <p:nvPr>
                  <p:custDataLst>
                    <p:tags r:id="rId29"/>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18" name="Straight Connector 117"/>
                <p:cNvCxnSpPr/>
                <p:nvPr>
                  <p:custDataLst>
                    <p:tags r:id="rId30"/>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19" name="Straight Connector 118"/>
                <p:cNvCxnSpPr/>
                <p:nvPr>
                  <p:custDataLst>
                    <p:tags r:id="rId31"/>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0" name="Straight Connector 119"/>
                <p:cNvCxnSpPr/>
                <p:nvPr>
                  <p:custDataLst>
                    <p:tags r:id="rId32"/>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grpSp>
          <p:nvGrpSpPr>
            <p:cNvPr id="7" name="Group 6"/>
            <p:cNvGrpSpPr/>
            <p:nvPr/>
          </p:nvGrpSpPr>
          <p:grpSpPr>
            <a:xfrm>
              <a:off x="3657600" y="6035040"/>
              <a:ext cx="3048000" cy="727683"/>
              <a:chOff x="3886200" y="3624861"/>
              <a:chExt cx="3048000" cy="727683"/>
            </a:xfrm>
          </p:grpSpPr>
          <p:grpSp>
            <p:nvGrpSpPr>
              <p:cNvPr id="3" name="Group 2"/>
              <p:cNvGrpSpPr/>
              <p:nvPr>
                <p:custDataLst>
                  <p:tags r:id="rId7"/>
                </p:custDataLst>
              </p:nvPr>
            </p:nvGrpSpPr>
            <p:grpSpPr>
              <a:xfrm>
                <a:off x="3886200" y="3624861"/>
                <a:ext cx="3048000" cy="542816"/>
                <a:chOff x="3886200" y="4012773"/>
                <a:chExt cx="3048000" cy="542816"/>
              </a:xfrm>
            </p:grpSpPr>
            <p:sp>
              <p:nvSpPr>
                <p:cNvPr id="23590" name="Text Box 38"/>
                <p:cNvSpPr txBox="1">
                  <a:spLocks noChangeArrowheads="1"/>
                </p:cNvSpPr>
                <p:nvPr>
                  <p:custDataLst>
                    <p:tags r:id="rId13"/>
                  </p:custDataLst>
                </p:nvPr>
              </p:nvSpPr>
              <p:spPr bwMode="auto">
                <a:xfrm>
                  <a:off x="5630488" y="4236201"/>
                  <a:ext cx="465490"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16|0</a:t>
                  </a:r>
                </a:p>
              </p:txBody>
            </p:sp>
            <p:sp>
              <p:nvSpPr>
                <p:cNvPr id="23576" name="Rectangle 24"/>
                <p:cNvSpPr>
                  <a:spLocks noChangeArrowheads="1"/>
                </p:cNvSpPr>
                <p:nvPr>
                  <p:custDataLst>
                    <p:tags r:id="rId14"/>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a:latin typeface="+mj-lt"/>
                    </a:rPr>
                    <a:t>16|1</a:t>
                  </a:r>
                  <a:endParaRPr lang="en-US" sz="1400" dirty="0">
                    <a:latin typeface="+mj-lt"/>
                  </a:endParaRPr>
                </a:p>
              </p:txBody>
            </p:sp>
            <p:sp>
              <p:nvSpPr>
                <p:cNvPr id="23577" name="Rectangle 25"/>
                <p:cNvSpPr>
                  <a:spLocks noChangeArrowheads="1"/>
                </p:cNvSpPr>
                <p:nvPr>
                  <p:custDataLst>
                    <p:tags r:id="rId15"/>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78" name="Rectangle 26"/>
                <p:cNvSpPr>
                  <a:spLocks noChangeArrowheads="1"/>
                </p:cNvSpPr>
                <p:nvPr>
                  <p:custDataLst>
                    <p:tags r:id="rId16"/>
                  </p:custDataLst>
                </p:nvPr>
              </p:nvSpPr>
              <p:spPr bwMode="auto">
                <a:xfrm>
                  <a:off x="48006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79" name="Rectangle 27"/>
                <p:cNvSpPr>
                  <a:spLocks noChangeArrowheads="1"/>
                </p:cNvSpPr>
                <p:nvPr>
                  <p:custDataLst>
                    <p:tags r:id="rId17"/>
                  </p:custDataLst>
                </p:nvPr>
              </p:nvSpPr>
              <p:spPr bwMode="auto">
                <a:xfrm>
                  <a:off x="51054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0" name="Rectangle 28"/>
                <p:cNvSpPr>
                  <a:spLocks noChangeArrowheads="1"/>
                </p:cNvSpPr>
                <p:nvPr>
                  <p:custDataLst>
                    <p:tags r:id="rId18"/>
                  </p:custDataLst>
                </p:nvPr>
              </p:nvSpPr>
              <p:spPr bwMode="auto">
                <a:xfrm>
                  <a:off x="54102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1" name="Rectangle 29"/>
                <p:cNvSpPr>
                  <a:spLocks noChangeArrowheads="1"/>
                </p:cNvSpPr>
                <p:nvPr>
                  <p:custDataLst>
                    <p:tags r:id="rId19"/>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2" name="Rectangle 30"/>
                <p:cNvSpPr>
                  <a:spLocks noChangeArrowheads="1"/>
                </p:cNvSpPr>
                <p:nvPr>
                  <p:custDataLst>
                    <p:tags r:id="rId20"/>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3" name="Rectangle 31"/>
                <p:cNvSpPr>
                  <a:spLocks noChangeArrowheads="1"/>
                </p:cNvSpPr>
                <p:nvPr>
                  <p:custDataLst>
                    <p:tags r:id="rId21"/>
                  </p:custDataLst>
                </p:nvPr>
              </p:nvSpPr>
              <p:spPr bwMode="auto">
                <a:xfrm>
                  <a:off x="6324600" y="4250789"/>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23584" name="Rectangle 32"/>
                <p:cNvSpPr>
                  <a:spLocks noChangeArrowheads="1"/>
                </p:cNvSpPr>
                <p:nvPr>
                  <p:custDataLst>
                    <p:tags r:id="rId22"/>
                  </p:custDataLst>
                </p:nvPr>
              </p:nvSpPr>
              <p:spPr bwMode="auto">
                <a:xfrm>
                  <a:off x="66294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5" name="Rectangle 33"/>
                <p:cNvSpPr>
                  <a:spLocks noChangeArrowheads="1"/>
                </p:cNvSpPr>
                <p:nvPr>
                  <p:custDataLst>
                    <p:tags r:id="rId23"/>
                  </p:custDataLst>
                </p:nvPr>
              </p:nvSpPr>
              <p:spPr bwMode="auto">
                <a:xfrm>
                  <a:off x="4495800" y="4250789"/>
                  <a:ext cx="304800" cy="304800"/>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23591" name="Freeform 39"/>
                <p:cNvSpPr>
                  <a:spLocks/>
                </p:cNvSpPr>
                <p:nvPr>
                  <p:custDataLst>
                    <p:tags r:id="rId24"/>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3592" name="Freeform 40"/>
                <p:cNvSpPr>
                  <a:spLocks/>
                </p:cNvSpPr>
                <p:nvPr>
                  <p:custDataLst>
                    <p:tags r:id="rId25"/>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46" name="Freeform 20"/>
                <p:cNvSpPr>
                  <a:spLocks/>
                </p:cNvSpPr>
                <p:nvPr>
                  <p:custDataLst>
                    <p:tags r:id="rId26"/>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121" name="Group 120"/>
              <p:cNvGrpSpPr/>
              <p:nvPr/>
            </p:nvGrpSpPr>
            <p:grpSpPr>
              <a:xfrm>
                <a:off x="4187952" y="4169664"/>
                <a:ext cx="2441448" cy="182880"/>
                <a:chOff x="4187952" y="2779776"/>
                <a:chExt cx="2441448" cy="182880"/>
              </a:xfrm>
            </p:grpSpPr>
            <p:cxnSp>
              <p:nvCxnSpPr>
                <p:cNvPr id="122" name="Straight Connector 121"/>
                <p:cNvCxnSpPr/>
                <p:nvPr>
                  <p:custDataLst>
                    <p:tags r:id="rId8"/>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3" name="Straight Connector 122"/>
                <p:cNvCxnSpPr/>
                <p:nvPr>
                  <p:custDataLst>
                    <p:tags r:id="rId9"/>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4" name="Straight Connector 123"/>
                <p:cNvCxnSpPr/>
                <p:nvPr>
                  <p:custDataLst>
                    <p:tags r:id="rId10"/>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5" name="Straight Connector 124"/>
                <p:cNvCxnSpPr/>
                <p:nvPr>
                  <p:custDataLst>
                    <p:tags r:id="rId11"/>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6" name="Straight Connector 125"/>
                <p:cNvCxnSpPr/>
                <p:nvPr>
                  <p:custDataLst>
                    <p:tags r:id="rId12"/>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grpSp>
      <mc:AlternateContent xmlns:mc="http://schemas.openxmlformats.org/markup-compatibility/2006">
        <mc:Choice xmlns:p14="http://schemas.microsoft.com/office/powerpoint/2010/main" Requires="p14">
          <p:contentPart p14:bwMode="auto" r:id="rId55">
            <p14:nvContentPartPr>
              <p14:cNvPr id="4" name="Ink 3">
                <a:extLst>
                  <a:ext uri="{FF2B5EF4-FFF2-40B4-BE49-F238E27FC236}">
                    <a16:creationId xmlns:a16="http://schemas.microsoft.com/office/drawing/2014/main" id="{0EC2FB64-B4E0-EC49-AB7E-3AAFEA74ED28}"/>
                  </a:ext>
                </a:extLst>
              </p14:cNvPr>
              <p14:cNvContentPartPr/>
              <p14:nvPr/>
            </p14:nvContentPartPr>
            <p14:xfrm>
              <a:off x="1473120" y="1788480"/>
              <a:ext cx="4745520" cy="5030640"/>
            </p14:xfrm>
          </p:contentPart>
        </mc:Choice>
        <mc:Fallback>
          <p:pic>
            <p:nvPicPr>
              <p:cNvPr id="4" name="Ink 3">
                <a:extLst>
                  <a:ext uri="{FF2B5EF4-FFF2-40B4-BE49-F238E27FC236}">
                    <a16:creationId xmlns:a16="http://schemas.microsoft.com/office/drawing/2014/main" id="{0EC2FB64-B4E0-EC49-AB7E-3AAFEA74ED28}"/>
                  </a:ext>
                </a:extLst>
              </p:cNvPr>
              <p:cNvPicPr/>
              <p:nvPr/>
            </p:nvPicPr>
            <p:blipFill>
              <a:blip r:embed="rId56"/>
              <a:stretch>
                <a:fillRect/>
              </a:stretch>
            </p:blipFill>
            <p:spPr>
              <a:xfrm>
                <a:off x="1463760" y="1779120"/>
                <a:ext cx="4764240" cy="5049360"/>
              </a:xfrm>
              <a:prstGeom prst="rect">
                <a:avLst/>
              </a:prstGeom>
            </p:spPr>
          </p:pic>
        </mc:Fallback>
      </mc:AlternateContent>
    </p:spTree>
    <p:extLst>
      <p:ext uri="{BB962C8B-B14F-4D97-AF65-F5344CB8AC3E}">
        <p14:creationId xmlns:p14="http://schemas.microsoft.com/office/powerpoint/2010/main" val="36968892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custDataLst>
              <p:tags r:id="rId1"/>
            </p:custDataLst>
          </p:nvPr>
        </p:nvSpPr>
        <p:spPr>
          <a:ln/>
        </p:spPr>
        <p:txBody>
          <a:bodyPr/>
          <a:lstStyle/>
          <a:p>
            <a:r>
              <a:rPr lang="en-GB" dirty="0"/>
              <a:t>Implicit List:  Freeing a Block</a:t>
            </a:r>
          </a:p>
        </p:txBody>
      </p:sp>
      <p:sp>
        <p:nvSpPr>
          <p:cNvPr id="24578" name="Rectangle 2"/>
          <p:cNvSpPr>
            <a:spLocks noGrp="1" noChangeArrowheads="1"/>
          </p:cNvSpPr>
          <p:nvPr>
            <p:ph idx="1"/>
            <p:custDataLst>
              <p:tags r:id="rId2"/>
            </p:custDataLst>
          </p:nvPr>
        </p:nvSpPr>
        <p:spPr>
          <a:xfrm>
            <a:off x="396875" y="1362075"/>
            <a:ext cx="8366125" cy="1463040"/>
          </a:xfrm>
          <a:ln/>
        </p:spPr>
        <p:txBody>
          <a:bodyPr/>
          <a:lstStyle/>
          <a:p>
            <a:pPr marL="346075" indent="-346075">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r>
              <a:rPr lang="en-GB" dirty="0"/>
              <a:t>Simplest implementation just clears “allocated” flag</a:t>
            </a:r>
          </a:p>
          <a:p>
            <a:pPr lvl="1">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r>
              <a:rPr lang="en-GB" b="1" dirty="0">
                <a:latin typeface="Courier New" panose="02070309020205020404" pitchFamily="49" charset="0"/>
                <a:cs typeface="Courier New" panose="02070309020205020404" pitchFamily="49" charset="0"/>
              </a:rPr>
              <a:t>void</a:t>
            </a:r>
            <a:r>
              <a:rPr lang="en-GB" dirty="0">
                <a:latin typeface="Courier New" panose="02070309020205020404" pitchFamily="49" charset="0"/>
                <a:cs typeface="Courier New" panose="02070309020205020404" pitchFamily="49" charset="0"/>
              </a:rPr>
              <a:t> free(</a:t>
            </a:r>
            <a:r>
              <a:rPr lang="en-GB" b="1" dirty="0" err="1">
                <a:latin typeface="Courier New" panose="02070309020205020404" pitchFamily="49" charset="0"/>
                <a:cs typeface="Courier New" panose="02070309020205020404" pitchFamily="49" charset="0"/>
              </a:rPr>
              <a:t>ptr</a:t>
            </a:r>
            <a:r>
              <a:rPr lang="en-GB" dirty="0">
                <a:latin typeface="Courier New" panose="02070309020205020404" pitchFamily="49" charset="0"/>
                <a:cs typeface="Courier New" panose="02070309020205020404" pitchFamily="49" charset="0"/>
              </a:rPr>
              <a:t> p) {*(p-BOX) &amp;= -2;}</a:t>
            </a:r>
          </a:p>
          <a:p>
            <a:pPr lvl="1">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r>
              <a:rPr lang="en-GB" dirty="0"/>
              <a:t>But can lead to “false fragmentation”</a:t>
            </a:r>
          </a:p>
        </p:txBody>
      </p:sp>
      <p:sp>
        <p:nvSpPr>
          <p:cNvPr id="52" name="Slide Number Placeholder 51"/>
          <p:cNvSpPr>
            <a:spLocks noGrp="1"/>
          </p:cNvSpPr>
          <p:nvPr>
            <p:ph type="sldNum" sz="quarter" idx="10"/>
            <p:custDataLst>
              <p:tags r:id="rId3"/>
            </p:custDataLst>
          </p:nvPr>
        </p:nvSpPr>
        <p:spPr/>
        <p:txBody>
          <a:bodyPr/>
          <a:lstStyle/>
          <a:p>
            <a:fld id="{7CBE8339-D2AD-46DC-A898-FD1E949067F0}" type="slidenum">
              <a:rPr lang="en-US" smtClean="0"/>
              <a:pPr/>
              <a:t>12</a:t>
            </a:fld>
            <a:endParaRPr lang="en-US"/>
          </a:p>
        </p:txBody>
      </p:sp>
      <p:grpSp>
        <p:nvGrpSpPr>
          <p:cNvPr id="8" name="Group 7"/>
          <p:cNvGrpSpPr/>
          <p:nvPr/>
        </p:nvGrpSpPr>
        <p:grpSpPr>
          <a:xfrm>
            <a:off x="4206240" y="3474720"/>
            <a:ext cx="305190" cy="515593"/>
            <a:chOff x="4206240" y="3474720"/>
            <a:chExt cx="305190" cy="515593"/>
          </a:xfrm>
        </p:grpSpPr>
        <p:sp>
          <p:nvSpPr>
            <p:cNvPr id="24596" name="Text Box 20"/>
            <p:cNvSpPr txBox="1">
              <a:spLocks noChangeArrowheads="1"/>
            </p:cNvSpPr>
            <p:nvPr>
              <p:custDataLst>
                <p:tags r:id="rId51"/>
              </p:custDataLst>
            </p:nvPr>
          </p:nvSpPr>
          <p:spPr bwMode="auto">
            <a:xfrm>
              <a:off x="4206240" y="3660670"/>
              <a:ext cx="305190" cy="329643"/>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anose="02070309020205020404" pitchFamily="49" charset="0"/>
                  <a:cs typeface="Courier New" panose="02070309020205020404" pitchFamily="49" charset="0"/>
                </a:rPr>
                <a:t>p</a:t>
              </a:r>
            </a:p>
          </p:txBody>
        </p:sp>
        <p:sp>
          <p:nvSpPr>
            <p:cNvPr id="24597" name="Line 21"/>
            <p:cNvSpPr>
              <a:spLocks noChangeShapeType="1"/>
            </p:cNvSpPr>
            <p:nvPr>
              <p:custDataLst>
                <p:tags r:id="rId52"/>
              </p:custDataLst>
            </p:nvPr>
          </p:nvSpPr>
          <p:spPr bwMode="auto">
            <a:xfrm flipV="1">
              <a:off x="4361688" y="3474720"/>
              <a:ext cx="1588" cy="274320"/>
            </a:xfrm>
            <a:prstGeom prst="line">
              <a:avLst/>
            </a:prstGeom>
            <a:noFill/>
            <a:ln w="25560">
              <a:solidFill>
                <a:srgbClr val="4B2A85"/>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sp>
        <p:nvSpPr>
          <p:cNvPr id="24626" name="Text Box 50"/>
          <p:cNvSpPr txBox="1">
            <a:spLocks noChangeArrowheads="1"/>
          </p:cNvSpPr>
          <p:nvPr>
            <p:custDataLst>
              <p:tags r:id="rId4"/>
            </p:custDataLst>
          </p:nvPr>
        </p:nvSpPr>
        <p:spPr bwMode="auto">
          <a:xfrm>
            <a:off x="3291840" y="5358384"/>
            <a:ext cx="3840480" cy="612284"/>
          </a:xfrm>
          <a:prstGeom prst="rect">
            <a:avLst/>
          </a:prstGeom>
          <a:noFill/>
          <a:ln w="9525">
            <a:noFill/>
            <a:round/>
            <a:headEnd/>
            <a:tailEnd/>
          </a:ln>
          <a:effectLst/>
        </p:spPr>
        <p:txBody>
          <a:bodyPr wrap="square" lIns="90000" tIns="0" rIns="90000" bIns="46800">
            <a:spAutoFit/>
          </a:bodyPr>
          <a:lstStyle/>
          <a:p>
            <a:pPr>
              <a:lnSpc>
                <a:spcPct val="10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solidFill>
                  <a:srgbClr val="C00000"/>
                </a:solidFill>
                <a:latin typeface="Calibri" panose="020F0502020204030204" pitchFamily="34" charset="0"/>
                <a:cs typeface="Calibri" panose="020F0502020204030204" pitchFamily="34" charset="0"/>
              </a:rPr>
              <a:t>Oops!  There is enough free space, but the allocator won’t be able to find it</a:t>
            </a:r>
          </a:p>
        </p:txBody>
      </p:sp>
      <p:grpSp>
        <p:nvGrpSpPr>
          <p:cNvPr id="42" name="Group 41"/>
          <p:cNvGrpSpPr/>
          <p:nvPr/>
        </p:nvGrpSpPr>
        <p:grpSpPr>
          <a:xfrm>
            <a:off x="3291840" y="2926080"/>
            <a:ext cx="3048000" cy="727683"/>
            <a:chOff x="3886200" y="3624861"/>
            <a:chExt cx="3048000" cy="727683"/>
          </a:xfrm>
        </p:grpSpPr>
        <p:grpSp>
          <p:nvGrpSpPr>
            <p:cNvPr id="43" name="Group 42"/>
            <p:cNvGrpSpPr/>
            <p:nvPr>
              <p:custDataLst>
                <p:tags r:id="rId31"/>
              </p:custDataLst>
            </p:nvPr>
          </p:nvGrpSpPr>
          <p:grpSpPr>
            <a:xfrm>
              <a:off x="3886200" y="3624861"/>
              <a:ext cx="3048000" cy="542816"/>
              <a:chOff x="3886200" y="4012773"/>
              <a:chExt cx="3048000" cy="542816"/>
            </a:xfrm>
          </p:grpSpPr>
          <p:sp>
            <p:nvSpPr>
              <p:cNvPr id="53" name="Text Box 38"/>
              <p:cNvSpPr txBox="1">
                <a:spLocks noChangeArrowheads="1"/>
              </p:cNvSpPr>
              <p:nvPr>
                <p:custDataLst>
                  <p:tags r:id="rId37"/>
                </p:custDataLst>
              </p:nvPr>
            </p:nvSpPr>
            <p:spPr bwMode="auto">
              <a:xfrm>
                <a:off x="5630488" y="4236201"/>
                <a:ext cx="465490"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16|0</a:t>
                </a:r>
              </a:p>
            </p:txBody>
          </p:sp>
          <p:sp>
            <p:nvSpPr>
              <p:cNvPr id="54" name="Rectangle 24"/>
              <p:cNvSpPr>
                <a:spLocks noChangeArrowheads="1"/>
              </p:cNvSpPr>
              <p:nvPr>
                <p:custDataLst>
                  <p:tags r:id="rId38"/>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a:latin typeface="+mj-lt"/>
                  </a:rPr>
                  <a:t>16|1</a:t>
                </a:r>
                <a:endParaRPr lang="en-US" sz="1400" dirty="0">
                  <a:latin typeface="+mj-lt"/>
                </a:endParaRPr>
              </a:p>
            </p:txBody>
          </p:sp>
          <p:sp>
            <p:nvSpPr>
              <p:cNvPr id="55" name="Rectangle 25"/>
              <p:cNvSpPr>
                <a:spLocks noChangeArrowheads="1"/>
              </p:cNvSpPr>
              <p:nvPr>
                <p:custDataLst>
                  <p:tags r:id="rId39"/>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6" name="Rectangle 26"/>
              <p:cNvSpPr>
                <a:spLocks noChangeArrowheads="1"/>
              </p:cNvSpPr>
              <p:nvPr>
                <p:custDataLst>
                  <p:tags r:id="rId40"/>
                </p:custDataLst>
              </p:nvPr>
            </p:nvSpPr>
            <p:spPr bwMode="auto">
              <a:xfrm>
                <a:off x="48006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7" name="Rectangle 27"/>
              <p:cNvSpPr>
                <a:spLocks noChangeArrowheads="1"/>
              </p:cNvSpPr>
              <p:nvPr>
                <p:custDataLst>
                  <p:tags r:id="rId41"/>
                </p:custDataLst>
              </p:nvPr>
            </p:nvSpPr>
            <p:spPr bwMode="auto">
              <a:xfrm>
                <a:off x="51054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8" name="Rectangle 28"/>
              <p:cNvSpPr>
                <a:spLocks noChangeArrowheads="1"/>
              </p:cNvSpPr>
              <p:nvPr>
                <p:custDataLst>
                  <p:tags r:id="rId42"/>
                </p:custDataLst>
              </p:nvPr>
            </p:nvSpPr>
            <p:spPr bwMode="auto">
              <a:xfrm>
                <a:off x="54102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9" name="Rectangle 29"/>
              <p:cNvSpPr>
                <a:spLocks noChangeArrowheads="1"/>
              </p:cNvSpPr>
              <p:nvPr>
                <p:custDataLst>
                  <p:tags r:id="rId43"/>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0" name="Rectangle 30"/>
              <p:cNvSpPr>
                <a:spLocks noChangeArrowheads="1"/>
              </p:cNvSpPr>
              <p:nvPr>
                <p:custDataLst>
                  <p:tags r:id="rId44"/>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1" name="Rectangle 31"/>
              <p:cNvSpPr>
                <a:spLocks noChangeArrowheads="1"/>
              </p:cNvSpPr>
              <p:nvPr>
                <p:custDataLst>
                  <p:tags r:id="rId45"/>
                </p:custDataLst>
              </p:nvPr>
            </p:nvSpPr>
            <p:spPr bwMode="auto">
              <a:xfrm>
                <a:off x="6324600" y="4250789"/>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62" name="Rectangle 32"/>
              <p:cNvSpPr>
                <a:spLocks noChangeArrowheads="1"/>
              </p:cNvSpPr>
              <p:nvPr>
                <p:custDataLst>
                  <p:tags r:id="rId46"/>
                </p:custDataLst>
              </p:nvPr>
            </p:nvSpPr>
            <p:spPr bwMode="auto">
              <a:xfrm>
                <a:off x="66294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3" name="Rectangle 33"/>
              <p:cNvSpPr>
                <a:spLocks noChangeArrowheads="1"/>
              </p:cNvSpPr>
              <p:nvPr>
                <p:custDataLst>
                  <p:tags r:id="rId47"/>
                </p:custDataLst>
              </p:nvPr>
            </p:nvSpPr>
            <p:spPr bwMode="auto">
              <a:xfrm>
                <a:off x="4495800" y="4250789"/>
                <a:ext cx="304800" cy="304800"/>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64" name="Freeform 39"/>
              <p:cNvSpPr>
                <a:spLocks/>
              </p:cNvSpPr>
              <p:nvPr>
                <p:custDataLst>
                  <p:tags r:id="rId48"/>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65" name="Freeform 40"/>
              <p:cNvSpPr>
                <a:spLocks/>
              </p:cNvSpPr>
              <p:nvPr>
                <p:custDataLst>
                  <p:tags r:id="rId49"/>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66" name="Freeform 20"/>
              <p:cNvSpPr>
                <a:spLocks/>
              </p:cNvSpPr>
              <p:nvPr>
                <p:custDataLst>
                  <p:tags r:id="rId50"/>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44" name="Group 43"/>
            <p:cNvGrpSpPr/>
            <p:nvPr/>
          </p:nvGrpSpPr>
          <p:grpSpPr>
            <a:xfrm>
              <a:off x="4187952" y="4169664"/>
              <a:ext cx="2441448" cy="182880"/>
              <a:chOff x="4187952" y="2779776"/>
              <a:chExt cx="2441448" cy="182880"/>
            </a:xfrm>
          </p:grpSpPr>
          <p:cxnSp>
            <p:nvCxnSpPr>
              <p:cNvPr id="45" name="Straight Connector 44"/>
              <p:cNvCxnSpPr/>
              <p:nvPr>
                <p:custDataLst>
                  <p:tags r:id="rId32"/>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46" name="Straight Connector 45"/>
              <p:cNvCxnSpPr/>
              <p:nvPr>
                <p:custDataLst>
                  <p:tags r:id="rId33"/>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49" name="Straight Connector 48"/>
              <p:cNvCxnSpPr/>
              <p:nvPr>
                <p:custDataLst>
                  <p:tags r:id="rId34"/>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0" name="Straight Connector 49"/>
              <p:cNvCxnSpPr/>
              <p:nvPr>
                <p:custDataLst>
                  <p:tags r:id="rId35"/>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1" name="Straight Connector 50"/>
              <p:cNvCxnSpPr/>
              <p:nvPr>
                <p:custDataLst>
                  <p:tags r:id="rId36"/>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grpSp>
        <p:nvGrpSpPr>
          <p:cNvPr id="67" name="Group 66"/>
          <p:cNvGrpSpPr/>
          <p:nvPr/>
        </p:nvGrpSpPr>
        <p:grpSpPr>
          <a:xfrm>
            <a:off x="7058013" y="3291840"/>
            <a:ext cx="1950719" cy="1036320"/>
            <a:chOff x="7058013" y="2834640"/>
            <a:chExt cx="1950719" cy="1036320"/>
          </a:xfrm>
        </p:grpSpPr>
        <p:sp>
          <p:nvSpPr>
            <p:cNvPr id="68" name="Rectangle 27"/>
            <p:cNvSpPr>
              <a:spLocks noChangeArrowheads="1"/>
            </p:cNvSpPr>
            <p:nvPr>
              <p:custDataLst>
                <p:tags r:id="rId25"/>
              </p:custDataLst>
            </p:nvPr>
          </p:nvSpPr>
          <p:spPr bwMode="auto">
            <a:xfrm>
              <a:off x="7058013" y="28346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9" name="Rectangle 28"/>
            <p:cNvSpPr>
              <a:spLocks noChangeArrowheads="1"/>
            </p:cNvSpPr>
            <p:nvPr>
              <p:custDataLst>
                <p:tags r:id="rId26"/>
              </p:custDataLst>
            </p:nvPr>
          </p:nvSpPr>
          <p:spPr bwMode="auto">
            <a:xfrm>
              <a:off x="7058013" y="32004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0" name="Text Box 29"/>
            <p:cNvSpPr txBox="1">
              <a:spLocks noChangeArrowheads="1"/>
            </p:cNvSpPr>
            <p:nvPr>
              <p:custDataLst>
                <p:tags r:id="rId27"/>
              </p:custDataLst>
            </p:nvPr>
          </p:nvSpPr>
          <p:spPr bwMode="auto">
            <a:xfrm>
              <a:off x="7362812" y="28346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box</a:t>
              </a:r>
            </a:p>
          </p:txBody>
        </p:sp>
        <p:sp>
          <p:nvSpPr>
            <p:cNvPr id="71" name="Text Box 30"/>
            <p:cNvSpPr txBox="1">
              <a:spLocks noChangeArrowheads="1"/>
            </p:cNvSpPr>
            <p:nvPr>
              <p:custDataLst>
                <p:tags r:id="rId28"/>
              </p:custDataLst>
            </p:nvPr>
          </p:nvSpPr>
          <p:spPr bwMode="auto">
            <a:xfrm>
              <a:off x="7360919" y="32007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box</a:t>
              </a:r>
            </a:p>
          </p:txBody>
        </p:sp>
        <p:sp>
          <p:nvSpPr>
            <p:cNvPr id="72" name="Rectangle 28"/>
            <p:cNvSpPr>
              <a:spLocks noChangeArrowheads="1"/>
            </p:cNvSpPr>
            <p:nvPr>
              <p:custDataLst>
                <p:tags r:id="rId29"/>
              </p:custDataLst>
            </p:nvPr>
          </p:nvSpPr>
          <p:spPr bwMode="auto">
            <a:xfrm>
              <a:off x="7059168" y="3566160"/>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3" name="Text Box 30"/>
            <p:cNvSpPr txBox="1">
              <a:spLocks noChangeArrowheads="1"/>
            </p:cNvSpPr>
            <p:nvPr>
              <p:custDataLst>
                <p:tags r:id="rId30"/>
              </p:custDataLst>
            </p:nvPr>
          </p:nvSpPr>
          <p:spPr bwMode="auto">
            <a:xfrm>
              <a:off x="7360919" y="356616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Block of interest</a:t>
              </a:r>
            </a:p>
          </p:txBody>
        </p:sp>
      </p:grpSp>
      <p:grpSp>
        <p:nvGrpSpPr>
          <p:cNvPr id="74" name="Group 73"/>
          <p:cNvGrpSpPr/>
          <p:nvPr/>
        </p:nvGrpSpPr>
        <p:grpSpPr>
          <a:xfrm>
            <a:off x="3291840" y="4023360"/>
            <a:ext cx="3048000" cy="727683"/>
            <a:chOff x="3886200" y="3624861"/>
            <a:chExt cx="3048000" cy="727683"/>
          </a:xfrm>
        </p:grpSpPr>
        <p:grpSp>
          <p:nvGrpSpPr>
            <p:cNvPr id="75" name="Group 74"/>
            <p:cNvGrpSpPr/>
            <p:nvPr>
              <p:custDataLst>
                <p:tags r:id="rId5"/>
              </p:custDataLst>
            </p:nvPr>
          </p:nvGrpSpPr>
          <p:grpSpPr>
            <a:xfrm>
              <a:off x="3886200" y="3624861"/>
              <a:ext cx="3048000" cy="542816"/>
              <a:chOff x="3886200" y="4012773"/>
              <a:chExt cx="3048000" cy="542816"/>
            </a:xfrm>
          </p:grpSpPr>
          <p:sp>
            <p:nvSpPr>
              <p:cNvPr id="82" name="Text Box 38"/>
              <p:cNvSpPr txBox="1">
                <a:spLocks noChangeArrowheads="1"/>
              </p:cNvSpPr>
              <p:nvPr>
                <p:custDataLst>
                  <p:tags r:id="rId11"/>
                </p:custDataLst>
              </p:nvPr>
            </p:nvSpPr>
            <p:spPr bwMode="auto">
              <a:xfrm>
                <a:off x="5630488" y="4236201"/>
                <a:ext cx="465490"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16|0</a:t>
                </a:r>
              </a:p>
            </p:txBody>
          </p:sp>
          <p:sp>
            <p:nvSpPr>
              <p:cNvPr id="83" name="Rectangle 24"/>
              <p:cNvSpPr>
                <a:spLocks noChangeArrowheads="1"/>
              </p:cNvSpPr>
              <p:nvPr>
                <p:custDataLst>
                  <p:tags r:id="rId12"/>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a:latin typeface="+mj-lt"/>
                  </a:rPr>
                  <a:t>16|1</a:t>
                </a:r>
                <a:endParaRPr lang="en-US" sz="1400" dirty="0">
                  <a:latin typeface="+mj-lt"/>
                </a:endParaRPr>
              </a:p>
            </p:txBody>
          </p:sp>
          <p:sp>
            <p:nvSpPr>
              <p:cNvPr id="84" name="Rectangle 25"/>
              <p:cNvSpPr>
                <a:spLocks noChangeArrowheads="1"/>
              </p:cNvSpPr>
              <p:nvPr>
                <p:custDataLst>
                  <p:tags r:id="rId13"/>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5" name="Rectangle 26"/>
              <p:cNvSpPr>
                <a:spLocks noChangeArrowheads="1"/>
              </p:cNvSpPr>
              <p:nvPr>
                <p:custDataLst>
                  <p:tags r:id="rId14"/>
                </p:custDataLst>
              </p:nvPr>
            </p:nvSpPr>
            <p:spPr bwMode="auto">
              <a:xfrm>
                <a:off x="48006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6" name="Rectangle 27"/>
              <p:cNvSpPr>
                <a:spLocks noChangeArrowheads="1"/>
              </p:cNvSpPr>
              <p:nvPr>
                <p:custDataLst>
                  <p:tags r:id="rId15"/>
                </p:custDataLst>
              </p:nvPr>
            </p:nvSpPr>
            <p:spPr bwMode="auto">
              <a:xfrm>
                <a:off x="51054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7" name="Rectangle 28"/>
              <p:cNvSpPr>
                <a:spLocks noChangeArrowheads="1"/>
              </p:cNvSpPr>
              <p:nvPr>
                <p:custDataLst>
                  <p:tags r:id="rId16"/>
                </p:custDataLst>
              </p:nvPr>
            </p:nvSpPr>
            <p:spPr bwMode="auto">
              <a:xfrm>
                <a:off x="54102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8" name="Rectangle 29"/>
              <p:cNvSpPr>
                <a:spLocks noChangeArrowheads="1"/>
              </p:cNvSpPr>
              <p:nvPr>
                <p:custDataLst>
                  <p:tags r:id="rId17"/>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9" name="Rectangle 30"/>
              <p:cNvSpPr>
                <a:spLocks noChangeArrowheads="1"/>
              </p:cNvSpPr>
              <p:nvPr>
                <p:custDataLst>
                  <p:tags r:id="rId18"/>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0" name="Rectangle 31"/>
              <p:cNvSpPr>
                <a:spLocks noChangeArrowheads="1"/>
              </p:cNvSpPr>
              <p:nvPr>
                <p:custDataLst>
                  <p:tags r:id="rId19"/>
                </p:custDataLst>
              </p:nvPr>
            </p:nvSpPr>
            <p:spPr bwMode="auto">
              <a:xfrm>
                <a:off x="6324600" y="4250789"/>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91" name="Rectangle 32"/>
              <p:cNvSpPr>
                <a:spLocks noChangeArrowheads="1"/>
              </p:cNvSpPr>
              <p:nvPr>
                <p:custDataLst>
                  <p:tags r:id="rId20"/>
                </p:custDataLst>
              </p:nvPr>
            </p:nvSpPr>
            <p:spPr bwMode="auto">
              <a:xfrm>
                <a:off x="66294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2" name="Rectangle 33"/>
              <p:cNvSpPr>
                <a:spLocks noChangeArrowheads="1"/>
              </p:cNvSpPr>
              <p:nvPr>
                <p:custDataLst>
                  <p:tags r:id="rId21"/>
                </p:custDataLst>
              </p:nvPr>
            </p:nvSpPr>
            <p:spPr bwMode="auto">
              <a:xfrm>
                <a:off x="4495800" y="4250789"/>
                <a:ext cx="304800" cy="304800"/>
              </a:xfrm>
              <a:prstGeom prst="rect">
                <a:avLst/>
              </a:prstGeom>
              <a:no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32|0</a:t>
                </a:r>
              </a:p>
            </p:txBody>
          </p:sp>
          <p:sp>
            <p:nvSpPr>
              <p:cNvPr id="93" name="Freeform 39"/>
              <p:cNvSpPr>
                <a:spLocks/>
              </p:cNvSpPr>
              <p:nvPr>
                <p:custDataLst>
                  <p:tags r:id="rId22"/>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94" name="Freeform 40"/>
              <p:cNvSpPr>
                <a:spLocks/>
              </p:cNvSpPr>
              <p:nvPr>
                <p:custDataLst>
                  <p:tags r:id="rId23"/>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95" name="Freeform 20"/>
              <p:cNvSpPr>
                <a:spLocks/>
              </p:cNvSpPr>
              <p:nvPr>
                <p:custDataLst>
                  <p:tags r:id="rId24"/>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76" name="Group 75"/>
            <p:cNvGrpSpPr/>
            <p:nvPr/>
          </p:nvGrpSpPr>
          <p:grpSpPr>
            <a:xfrm>
              <a:off x="4187952" y="4169664"/>
              <a:ext cx="2441448" cy="182880"/>
              <a:chOff x="4187952" y="2779776"/>
              <a:chExt cx="2441448" cy="182880"/>
            </a:xfrm>
          </p:grpSpPr>
          <p:cxnSp>
            <p:nvCxnSpPr>
              <p:cNvPr id="77" name="Straight Connector 76"/>
              <p:cNvCxnSpPr/>
              <p:nvPr>
                <p:custDataLst>
                  <p:tags r:id="rId6"/>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78" name="Straight Connector 77"/>
              <p:cNvCxnSpPr/>
              <p:nvPr>
                <p:custDataLst>
                  <p:tags r:id="rId7"/>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79" name="Straight Connector 78"/>
              <p:cNvCxnSpPr/>
              <p:nvPr>
                <p:custDataLst>
                  <p:tags r:id="rId8"/>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80" name="Straight Connector 79"/>
              <p:cNvCxnSpPr/>
              <p:nvPr>
                <p:custDataLst>
                  <p:tags r:id="rId9"/>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81" name="Straight Connector 80"/>
              <p:cNvCxnSpPr/>
              <p:nvPr>
                <p:custDataLst>
                  <p:tags r:id="rId10"/>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sp>
        <p:nvSpPr>
          <p:cNvPr id="6" name="TextBox 5"/>
          <p:cNvSpPr txBox="1"/>
          <p:nvPr/>
        </p:nvSpPr>
        <p:spPr>
          <a:xfrm>
            <a:off x="914400" y="5358384"/>
            <a:ext cx="1828800" cy="301752"/>
          </a:xfrm>
          <a:prstGeom prst="rect">
            <a:avLst/>
          </a:prstGeom>
          <a:noFill/>
        </p:spPr>
        <p:txBody>
          <a:bodyPr wrap="square" tIns="0" bIns="0" rtlCol="0" anchor="ctr" anchorCtr="0">
            <a:normAutofit/>
          </a:bodyPr>
          <a:lstStyle/>
          <a:p>
            <a:pPr algn="r"/>
            <a:r>
              <a:rPr lang="en-US" dirty="0" err="1">
                <a:latin typeface="Courier New" panose="02070309020205020404" pitchFamily="49" charset="0"/>
                <a:cs typeface="Courier New" panose="02070309020205020404" pitchFamily="49" charset="0"/>
              </a:rPr>
              <a:t>malloc</a:t>
            </a:r>
            <a:r>
              <a:rPr lang="en-US" dirty="0">
                <a:latin typeface="Courier New" panose="02070309020205020404" pitchFamily="49" charset="0"/>
                <a:cs typeface="Courier New" panose="02070309020205020404" pitchFamily="49" charset="0"/>
              </a:rPr>
              <a:t>(40)</a:t>
            </a:r>
          </a:p>
        </p:txBody>
      </p:sp>
      <p:sp>
        <p:nvSpPr>
          <p:cNvPr id="96" name="TextBox 95"/>
          <p:cNvSpPr txBox="1"/>
          <p:nvPr/>
        </p:nvSpPr>
        <p:spPr>
          <a:xfrm>
            <a:off x="914400" y="4261104"/>
            <a:ext cx="1828800" cy="301752"/>
          </a:xfrm>
          <a:prstGeom prst="rect">
            <a:avLst/>
          </a:prstGeom>
          <a:noFill/>
        </p:spPr>
        <p:txBody>
          <a:bodyPr wrap="square" tIns="0" bIns="0" rtlCol="0" anchor="ctr" anchorCtr="0">
            <a:normAutofit/>
          </a:bodyPr>
          <a:lstStyle/>
          <a:p>
            <a:pPr algn="r"/>
            <a:r>
              <a:rPr lang="en-US" dirty="0">
                <a:latin typeface="Courier New" panose="02070309020205020404" pitchFamily="49" charset="0"/>
                <a:cs typeface="Courier New" panose="02070309020205020404" pitchFamily="49" charset="0"/>
              </a:rPr>
              <a:t>free(p)</a:t>
            </a:r>
          </a:p>
        </p:txBody>
      </p:sp>
      <mc:AlternateContent xmlns:mc="http://schemas.openxmlformats.org/markup-compatibility/2006">
        <mc:Choice xmlns:p14="http://schemas.microsoft.com/office/powerpoint/2010/main" Requires="p14">
          <p:contentPart p14:bwMode="auto" r:id="rId55">
            <p14:nvContentPartPr>
              <p14:cNvPr id="2" name="Ink 1">
                <a:extLst>
                  <a:ext uri="{FF2B5EF4-FFF2-40B4-BE49-F238E27FC236}">
                    <a16:creationId xmlns:a16="http://schemas.microsoft.com/office/drawing/2014/main" id="{045A4023-5E4C-B949-8460-FB997B528EF9}"/>
                  </a:ext>
                </a:extLst>
              </p14:cNvPr>
              <p14:cNvContentPartPr/>
              <p14:nvPr/>
            </p14:nvContentPartPr>
            <p14:xfrm>
              <a:off x="4295520" y="2232360"/>
              <a:ext cx="2777400" cy="1743840"/>
            </p14:xfrm>
          </p:contentPart>
        </mc:Choice>
        <mc:Fallback>
          <p:pic>
            <p:nvPicPr>
              <p:cNvPr id="2" name="Ink 1">
                <a:extLst>
                  <a:ext uri="{FF2B5EF4-FFF2-40B4-BE49-F238E27FC236}">
                    <a16:creationId xmlns:a16="http://schemas.microsoft.com/office/drawing/2014/main" id="{045A4023-5E4C-B949-8460-FB997B528EF9}"/>
                  </a:ext>
                </a:extLst>
              </p:cNvPr>
              <p:cNvPicPr/>
              <p:nvPr/>
            </p:nvPicPr>
            <p:blipFill>
              <a:blip r:embed="rId56"/>
              <a:stretch>
                <a:fillRect/>
              </a:stretch>
            </p:blipFill>
            <p:spPr>
              <a:xfrm>
                <a:off x="4286160" y="2223000"/>
                <a:ext cx="2796120" cy="1762560"/>
              </a:xfrm>
              <a:prstGeom prst="rect">
                <a:avLst/>
              </a:prstGeom>
            </p:spPr>
          </p:pic>
        </mc:Fallback>
      </mc:AlternateContent>
    </p:spTree>
    <p:extLst>
      <p:ext uri="{BB962C8B-B14F-4D97-AF65-F5344CB8AC3E}">
        <p14:creationId xmlns:p14="http://schemas.microsoft.com/office/powerpoint/2010/main" val="31119784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26" grpId="0"/>
      <p:bldP spid="6" grpId="0"/>
      <p:bldP spid="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custDataLst>
              <p:tags r:id="rId1"/>
            </p:custDataLst>
          </p:nvPr>
        </p:nvSpPr>
        <p:spPr>
          <a:ln/>
        </p:spPr>
        <p:txBody>
          <a:bodyPr/>
          <a:lstStyle/>
          <a:p>
            <a:r>
              <a:rPr lang="en-GB" dirty="0"/>
              <a:t>Implicit List:  Coalescing with Next</a:t>
            </a:r>
          </a:p>
        </p:txBody>
      </p:sp>
      <p:sp>
        <p:nvSpPr>
          <p:cNvPr id="25602" name="Rectangle 2"/>
          <p:cNvSpPr>
            <a:spLocks noGrp="1" noChangeArrowheads="1"/>
          </p:cNvSpPr>
          <p:nvPr>
            <p:ph idx="1"/>
            <p:custDataLst>
              <p:tags r:id="rId2"/>
            </p:custDataLst>
          </p:nvPr>
        </p:nvSpPr>
        <p:spPr>
          <a:ln/>
        </p:spPr>
        <p:txBody>
          <a:bodyPr/>
          <a:lstStyle/>
          <a:p>
            <a:pPr>
              <a:lnSpc>
                <a:spcPct val="83000"/>
              </a:lnSpc>
              <a:spcBef>
                <a:spcPts val="1750"/>
              </a:spcBef>
            </a:pPr>
            <a:r>
              <a:rPr lang="en-GB" dirty="0"/>
              <a:t>Join </a:t>
            </a:r>
            <a:r>
              <a:rPr lang="en-GB" i="1" dirty="0"/>
              <a:t>(</a:t>
            </a:r>
            <a:r>
              <a:rPr lang="en-GB" i="1" dirty="0">
                <a:solidFill>
                  <a:srgbClr val="FF0000"/>
                </a:solidFill>
              </a:rPr>
              <a:t>coalesce</a:t>
            </a:r>
            <a:r>
              <a:rPr lang="en-GB" i="1" dirty="0"/>
              <a:t>)</a:t>
            </a:r>
            <a:r>
              <a:rPr lang="en-GB" i="1" dirty="0">
                <a:solidFill>
                  <a:srgbClr val="C00000"/>
                </a:solidFill>
              </a:rPr>
              <a:t> </a:t>
            </a:r>
            <a:r>
              <a:rPr lang="en-GB" dirty="0"/>
              <a:t>with next block if also free</a:t>
            </a:r>
            <a:r>
              <a:rPr lang="en-GB" sz="2000" dirty="0">
                <a:latin typeface="Anonymous Pro" panose="02060609030202000504" pitchFamily="49" charset="0"/>
              </a:rPr>
              <a:t>  </a:t>
            </a:r>
            <a:r>
              <a:rPr lang="en-GB" b="0" dirty="0">
                <a:latin typeface="Anonymous Pro" panose="02060609030202000504" pitchFamily="49" charset="0"/>
              </a:rPr>
              <a:t> </a:t>
            </a:r>
          </a:p>
          <a:p>
            <a:pPr lvl="1">
              <a:lnSpc>
                <a:spcPct val="85000"/>
              </a:lnSpc>
              <a:buFont typeface="Wingdings" pitchFamily="2" charset="2"/>
              <a:buNone/>
            </a:pP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8000"/>
              </a:lnSpc>
              <a:spcBef>
                <a:spcPts val="750"/>
              </a:spcBef>
              <a:buFont typeface="Wingdings" pitchFamily="2" charset="2"/>
              <a:buNone/>
            </a:pPr>
            <a:endParaRPr lang="en-GB" sz="2400" dirty="0"/>
          </a:p>
          <a:p>
            <a:pPr lvl="1">
              <a:lnSpc>
                <a:spcPct val="88000"/>
              </a:lnSpc>
              <a:spcBef>
                <a:spcPts val="750"/>
              </a:spcBef>
              <a:buFont typeface="Wingdings" pitchFamily="2" charset="2"/>
              <a:buNone/>
            </a:pPr>
            <a:endParaRPr lang="en-GB" sz="2400" dirty="0"/>
          </a:p>
          <a:p>
            <a:pPr lvl="1">
              <a:lnSpc>
                <a:spcPct val="88000"/>
              </a:lnSpc>
              <a:spcBef>
                <a:spcPts val="750"/>
              </a:spcBef>
              <a:buFont typeface="Wingdings" pitchFamily="2" charset="2"/>
              <a:buNone/>
            </a:pPr>
            <a:endParaRPr lang="en-GB" sz="2400" dirty="0"/>
          </a:p>
          <a:p>
            <a:pPr lvl="1">
              <a:lnSpc>
                <a:spcPct val="88000"/>
              </a:lnSpc>
              <a:spcBef>
                <a:spcPts val="750"/>
              </a:spcBef>
              <a:buFont typeface="Wingdings" pitchFamily="2" charset="2"/>
              <a:buNone/>
            </a:pPr>
            <a:endParaRPr lang="en-US" sz="2400" dirty="0"/>
          </a:p>
          <a:p>
            <a:pPr lvl="1">
              <a:lnSpc>
                <a:spcPct val="88000"/>
              </a:lnSpc>
              <a:spcBef>
                <a:spcPts val="750"/>
              </a:spcBef>
              <a:buFont typeface="Wingdings" pitchFamily="2" charset="2"/>
              <a:buNone/>
            </a:pPr>
            <a:endParaRPr lang="en-GB" sz="2400" dirty="0"/>
          </a:p>
          <a:p>
            <a:pPr>
              <a:lnSpc>
                <a:spcPct val="88000"/>
              </a:lnSpc>
              <a:spcBef>
                <a:spcPts val="750"/>
              </a:spcBef>
            </a:pPr>
            <a:r>
              <a:rPr lang="en-GB" dirty="0"/>
              <a:t>How do we coalesce with the </a:t>
            </a:r>
            <a:r>
              <a:rPr lang="en-GB" i="1" dirty="0"/>
              <a:t>previous</a:t>
            </a:r>
            <a:r>
              <a:rPr lang="en-GB" dirty="0"/>
              <a:t> block?</a:t>
            </a:r>
          </a:p>
        </p:txBody>
      </p:sp>
      <p:sp>
        <p:nvSpPr>
          <p:cNvPr id="98" name="Slide Number Placeholder 97"/>
          <p:cNvSpPr>
            <a:spLocks noGrp="1"/>
          </p:cNvSpPr>
          <p:nvPr>
            <p:ph type="sldNum" sz="quarter" idx="10"/>
            <p:custDataLst>
              <p:tags r:id="rId3"/>
            </p:custDataLst>
          </p:nvPr>
        </p:nvSpPr>
        <p:spPr/>
        <p:txBody>
          <a:bodyPr/>
          <a:lstStyle/>
          <a:p>
            <a:fld id="{7CBE8339-D2AD-46DC-A898-FD1E949067F0}" type="slidenum">
              <a:rPr lang="en-US" smtClean="0"/>
              <a:pPr/>
              <a:t>13</a:t>
            </a:fld>
            <a:endParaRPr lang="en-US"/>
          </a:p>
        </p:txBody>
      </p:sp>
      <p:sp>
        <p:nvSpPr>
          <p:cNvPr id="25647" name="Rectangle 47"/>
          <p:cNvSpPr>
            <a:spLocks noChangeArrowheads="1"/>
          </p:cNvSpPr>
          <p:nvPr>
            <p:custDataLst>
              <p:tags r:id="rId4"/>
            </p:custDataLst>
          </p:nvPr>
        </p:nvSpPr>
        <p:spPr bwMode="auto">
          <a:xfrm>
            <a:off x="1981200" y="2597150"/>
            <a:ext cx="6477000" cy="1663700"/>
          </a:xfrm>
          <a:prstGeom prst="rect">
            <a:avLst/>
          </a:prstGeom>
          <a:noFill/>
          <a:ln w="9525">
            <a:noFill/>
            <a:round/>
            <a:headEnd/>
            <a:tailEnd/>
          </a:ln>
          <a:effectLst/>
        </p:spPr>
        <p:txBody>
          <a:bodyPr wrap="none" anchor="ctr"/>
          <a:lstStyle/>
          <a:p>
            <a:endParaRPr lang="en-US" dirty="0">
              <a:latin typeface="Lato" panose="020F0502020204030203" pitchFamily="34" charset="0"/>
            </a:endParaRPr>
          </a:p>
        </p:txBody>
      </p:sp>
      <p:sp>
        <p:nvSpPr>
          <p:cNvPr id="25649" name="Text Box 49"/>
          <p:cNvSpPr txBox="1">
            <a:spLocks noChangeArrowheads="1"/>
          </p:cNvSpPr>
          <p:nvPr>
            <p:custDataLst>
              <p:tags r:id="rId5"/>
            </p:custDataLst>
          </p:nvPr>
        </p:nvSpPr>
        <p:spPr bwMode="auto">
          <a:xfrm>
            <a:off x="822960" y="4114800"/>
            <a:ext cx="7711063" cy="1718485"/>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lnSpc>
                <a:spcPct val="94000"/>
              </a:lnSpc>
              <a:buClr>
                <a:srgbClr val="005400"/>
              </a:buClr>
              <a:buSzPct val="90000"/>
              <a:buFont typeface="Wingdings" pitchFamily="2" charset="2"/>
              <a:buNone/>
            </a:pPr>
            <a:r>
              <a:rPr lang="en-GB" sz="1600" b="1" dirty="0">
                <a:latin typeface="Courier New" panose="02070309020205020404" pitchFamily="49" charset="0"/>
                <a:cs typeface="Courier New" panose="02070309020205020404" pitchFamily="49" charset="0"/>
              </a:rPr>
              <a:t>void</a:t>
            </a:r>
            <a:r>
              <a:rPr lang="en-GB" sz="1600" b="0" dirty="0">
                <a:latin typeface="Courier New" panose="02070309020205020404" pitchFamily="49" charset="0"/>
                <a:cs typeface="Courier New" panose="02070309020205020404" pitchFamily="49" charset="0"/>
              </a:rPr>
              <a:t> free(</a:t>
            </a:r>
            <a:r>
              <a:rPr lang="en-GB" sz="1600" b="1" dirty="0" err="1">
                <a:solidFill>
                  <a:srgbClr val="C00000"/>
                </a:solidFill>
                <a:latin typeface="Courier New" panose="02070309020205020404" pitchFamily="49" charset="0"/>
                <a:cs typeface="Courier New" panose="02070309020205020404" pitchFamily="49" charset="0"/>
              </a:rPr>
              <a:t>ptr</a:t>
            </a:r>
            <a:r>
              <a:rPr lang="en-GB" sz="1600" b="0" dirty="0">
                <a:latin typeface="Courier New" panose="02070309020205020404" pitchFamily="49" charset="0"/>
                <a:cs typeface="Courier New" panose="02070309020205020404" pitchFamily="49" charset="0"/>
              </a:rPr>
              <a:t> p) {         </a:t>
            </a:r>
            <a:r>
              <a:rPr lang="en-GB" sz="1600" b="0" i="1" dirty="0">
                <a:solidFill>
                  <a:srgbClr val="0000FF"/>
                </a:solidFill>
                <a:latin typeface="Courier New" panose="02070309020205020404" pitchFamily="49" charset="0"/>
                <a:cs typeface="Courier New" panose="02070309020205020404" pitchFamily="49" charset="0"/>
              </a:rPr>
              <a:t>// p points to </a:t>
            </a:r>
            <a:r>
              <a:rPr lang="en-GB" sz="1600" i="1" dirty="0">
                <a:solidFill>
                  <a:srgbClr val="0000FF"/>
                </a:solidFill>
                <a:latin typeface="Courier New" panose="02070309020205020404" pitchFamily="49" charset="0"/>
                <a:cs typeface="Courier New" panose="02070309020205020404" pitchFamily="49" charset="0"/>
              </a:rPr>
              <a:t>payload</a:t>
            </a:r>
            <a:br>
              <a:rPr lang="en-GB" sz="1600" b="0" i="1" dirty="0">
                <a:solidFill>
                  <a:srgbClr val="0000FF"/>
                </a:solidFill>
                <a:latin typeface="Courier New" panose="02070309020205020404" pitchFamily="49" charset="0"/>
                <a:cs typeface="Courier New" panose="02070309020205020404" pitchFamily="49" charset="0"/>
              </a:rPr>
            </a:br>
            <a:r>
              <a:rPr lang="en-GB" sz="1600" b="0" dirty="0">
                <a:latin typeface="Courier New" panose="02070309020205020404" pitchFamily="49" charset="0"/>
                <a:cs typeface="Courier New" panose="02070309020205020404" pitchFamily="49" charset="0"/>
              </a:rPr>
              <a:t>    </a:t>
            </a:r>
            <a:r>
              <a:rPr lang="en-GB" sz="1600" b="1" dirty="0" err="1">
                <a:solidFill>
                  <a:srgbClr val="C00000"/>
                </a:solidFill>
                <a:latin typeface="Courier New" panose="02070309020205020404" pitchFamily="49" charset="0"/>
                <a:cs typeface="Courier New" panose="02070309020205020404" pitchFamily="49" charset="0"/>
              </a:rPr>
              <a:t>ptr</a:t>
            </a:r>
            <a:r>
              <a:rPr lang="en-GB" sz="1600" b="0" dirty="0">
                <a:solidFill>
                  <a:srgbClr val="C00000"/>
                </a:solidFill>
                <a:latin typeface="Courier New" panose="02070309020205020404" pitchFamily="49" charset="0"/>
                <a:cs typeface="Courier New" panose="02070309020205020404" pitchFamily="49" charset="0"/>
              </a:rPr>
              <a:t> </a:t>
            </a:r>
            <a:r>
              <a:rPr lang="en-GB" sz="1600" b="0" dirty="0">
                <a:latin typeface="Courier New" panose="02070309020205020404" pitchFamily="49" charset="0"/>
                <a:cs typeface="Courier New" panose="02070309020205020404" pitchFamily="49" charset="0"/>
              </a:rPr>
              <a:t>b = p – BOX;       </a:t>
            </a:r>
            <a:r>
              <a:rPr lang="en-GB" sz="1600" b="0" i="1" dirty="0">
                <a:solidFill>
                  <a:srgbClr val="0000FF"/>
                </a:solidFill>
                <a:latin typeface="Courier New" panose="02070309020205020404" pitchFamily="49" charset="0"/>
                <a:cs typeface="Courier New" panose="02070309020205020404" pitchFamily="49" charset="0"/>
              </a:rPr>
              <a:t>// b points to block header</a:t>
            </a:r>
          </a:p>
          <a:p>
            <a:pPr>
              <a:lnSpc>
                <a:spcPct val="94000"/>
              </a:lnSpc>
              <a:buClr>
                <a:srgbClr val="005400"/>
              </a:buClr>
              <a:buSzPct val="90000"/>
              <a:buFont typeface="Wingdings" pitchFamily="2" charset="2"/>
              <a:buNone/>
            </a:pPr>
            <a:r>
              <a:rPr lang="en-GB" sz="1600" b="0" dirty="0">
                <a:latin typeface="Courier New" panose="02070309020205020404" pitchFamily="49" charset="0"/>
                <a:cs typeface="Courier New" panose="02070309020205020404" pitchFamily="49" charset="0"/>
              </a:rPr>
              <a:t>    *b &amp;= -2;              </a:t>
            </a:r>
            <a:r>
              <a:rPr lang="en-GB" sz="1600" b="0" i="1" dirty="0">
                <a:solidFill>
                  <a:srgbClr val="0000FF"/>
                </a:solidFill>
                <a:latin typeface="Courier New" panose="02070309020205020404" pitchFamily="49" charset="0"/>
                <a:cs typeface="Courier New" panose="02070309020205020404" pitchFamily="49" charset="0"/>
              </a:rPr>
              <a:t>// clear allocated bit</a:t>
            </a:r>
            <a:br>
              <a:rPr lang="en-GB" sz="1600" b="0" i="1" dirty="0">
                <a:solidFill>
                  <a:srgbClr val="0000FF"/>
                </a:solidFill>
                <a:latin typeface="Courier New" panose="02070309020205020404" pitchFamily="49" charset="0"/>
                <a:cs typeface="Courier New" panose="02070309020205020404" pitchFamily="49" charset="0"/>
              </a:rPr>
            </a:br>
            <a:r>
              <a:rPr lang="en-GB" sz="1600" b="0" dirty="0">
                <a:latin typeface="Courier New" panose="02070309020205020404" pitchFamily="49" charset="0"/>
                <a:cs typeface="Courier New" panose="02070309020205020404" pitchFamily="49" charset="0"/>
              </a:rPr>
              <a:t>    </a:t>
            </a:r>
            <a:r>
              <a:rPr lang="en-GB" sz="1600" b="1" dirty="0" err="1">
                <a:solidFill>
                  <a:srgbClr val="C00000"/>
                </a:solidFill>
                <a:latin typeface="Courier New" panose="02070309020205020404" pitchFamily="49" charset="0"/>
                <a:cs typeface="Courier New" panose="02070309020205020404" pitchFamily="49" charset="0"/>
              </a:rPr>
              <a:t>ptr</a:t>
            </a:r>
            <a:r>
              <a:rPr lang="en-GB" sz="1600" b="0" dirty="0">
                <a:solidFill>
                  <a:srgbClr val="C00000"/>
                </a:solidFill>
                <a:latin typeface="Courier New" panose="02070309020205020404" pitchFamily="49" charset="0"/>
                <a:cs typeface="Courier New" panose="02070309020205020404" pitchFamily="49" charset="0"/>
              </a:rPr>
              <a:t> </a:t>
            </a:r>
            <a:r>
              <a:rPr lang="en-GB" sz="1600" b="0" dirty="0">
                <a:latin typeface="Courier New" panose="02070309020205020404" pitchFamily="49" charset="0"/>
                <a:cs typeface="Courier New" panose="02070309020205020404" pitchFamily="49" charset="0"/>
              </a:rPr>
              <a:t>next = b + *b;     </a:t>
            </a:r>
            <a:r>
              <a:rPr lang="en-GB" sz="1600" b="0" i="1" dirty="0">
                <a:solidFill>
                  <a:srgbClr val="0000FF"/>
                </a:solidFill>
                <a:latin typeface="Courier New" panose="02070309020205020404" pitchFamily="49" charset="0"/>
                <a:cs typeface="Courier New" panose="02070309020205020404" pitchFamily="49" charset="0"/>
              </a:rPr>
              <a:t>// find next block (UNSCALED +)</a:t>
            </a:r>
            <a:br>
              <a:rPr lang="en-GB" sz="1600" b="0" i="1" dirty="0">
                <a:solidFill>
                  <a:srgbClr val="0000FF"/>
                </a:solidFill>
                <a:latin typeface="Courier New" panose="02070309020205020404" pitchFamily="49" charset="0"/>
                <a:cs typeface="Courier New" panose="02070309020205020404" pitchFamily="49" charset="0"/>
              </a:rPr>
            </a:br>
            <a:r>
              <a:rPr lang="en-GB" sz="1600" b="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if</a:t>
            </a:r>
            <a:r>
              <a:rPr lang="en-GB" sz="1600" b="0" dirty="0">
                <a:latin typeface="Courier New" panose="02070309020205020404" pitchFamily="49" charset="0"/>
                <a:cs typeface="Courier New" panose="02070309020205020404" pitchFamily="49" charset="0"/>
              </a:rPr>
              <a:t> ((*next &amp; 1) == 0)  </a:t>
            </a:r>
            <a:r>
              <a:rPr lang="en-GB" sz="1600" b="0" i="1" dirty="0">
                <a:solidFill>
                  <a:srgbClr val="0000FF"/>
                </a:solidFill>
                <a:latin typeface="Courier New" panose="02070309020205020404" pitchFamily="49" charset="0"/>
                <a:cs typeface="Courier New" panose="02070309020205020404" pitchFamily="49" charset="0"/>
              </a:rPr>
              <a:t>// if next block is not allocated,</a:t>
            </a:r>
            <a:br>
              <a:rPr lang="en-GB" sz="1600" b="0" i="1" dirty="0">
                <a:solidFill>
                  <a:srgbClr val="0000FF"/>
                </a:solidFill>
                <a:latin typeface="Courier New" panose="02070309020205020404" pitchFamily="49" charset="0"/>
                <a:cs typeface="Courier New" panose="02070309020205020404" pitchFamily="49" charset="0"/>
              </a:rPr>
            </a:br>
            <a:r>
              <a:rPr lang="en-GB" sz="1600" b="0" dirty="0">
                <a:latin typeface="Courier New" panose="02070309020205020404" pitchFamily="49" charset="0"/>
                <a:cs typeface="Courier New" panose="02070309020205020404" pitchFamily="49" charset="0"/>
              </a:rPr>
              <a:t>      *b += *next;         </a:t>
            </a:r>
            <a:r>
              <a:rPr lang="en-GB" sz="1600" b="0" i="1" dirty="0">
                <a:solidFill>
                  <a:srgbClr val="0000FF"/>
                </a:solidFill>
                <a:latin typeface="Courier New" panose="02070309020205020404" pitchFamily="49" charset="0"/>
                <a:cs typeface="Courier New" panose="02070309020205020404" pitchFamily="49" charset="0"/>
              </a:rPr>
              <a:t>// add its size to this block </a:t>
            </a:r>
            <a:br>
              <a:rPr lang="en-GB" sz="1600" b="0" dirty="0">
                <a:solidFill>
                  <a:srgbClr val="990000"/>
                </a:solidFill>
                <a:latin typeface="Courier New" panose="02070309020205020404" pitchFamily="49" charset="0"/>
                <a:cs typeface="Courier New" panose="02070309020205020404" pitchFamily="49" charset="0"/>
              </a:rPr>
            </a:br>
            <a:r>
              <a:rPr lang="en-GB" sz="1600" b="0" dirty="0">
                <a:latin typeface="Courier New" panose="02070309020205020404" pitchFamily="49" charset="0"/>
                <a:cs typeface="Courier New" panose="02070309020205020404" pitchFamily="49" charset="0"/>
              </a:rPr>
              <a:t>}                          </a:t>
            </a:r>
            <a:endParaRPr lang="en-GB" sz="1600" b="0" dirty="0">
              <a:solidFill>
                <a:srgbClr val="990000"/>
              </a:solidFill>
              <a:latin typeface="Courier New" panose="02070309020205020404" pitchFamily="49" charset="0"/>
              <a:cs typeface="Courier New" panose="02070309020205020404" pitchFamily="49" charset="0"/>
            </a:endParaRPr>
          </a:p>
        </p:txBody>
      </p:sp>
      <p:grpSp>
        <p:nvGrpSpPr>
          <p:cNvPr id="8" name="Group 7"/>
          <p:cNvGrpSpPr/>
          <p:nvPr/>
        </p:nvGrpSpPr>
        <p:grpSpPr>
          <a:xfrm>
            <a:off x="5364481" y="3410712"/>
            <a:ext cx="2438064" cy="527447"/>
            <a:chOff x="5364481" y="3590925"/>
            <a:chExt cx="2438064" cy="527447"/>
          </a:xfrm>
        </p:grpSpPr>
        <p:sp>
          <p:nvSpPr>
            <p:cNvPr id="99" name="TextBox 98"/>
            <p:cNvSpPr txBox="1"/>
            <p:nvPr>
              <p:custDataLst>
                <p:tags r:id="rId52"/>
              </p:custDataLst>
            </p:nvPr>
          </p:nvSpPr>
          <p:spPr>
            <a:xfrm>
              <a:off x="6333745" y="3749040"/>
              <a:ext cx="1468800" cy="369332"/>
            </a:xfrm>
            <a:prstGeom prst="rect">
              <a:avLst/>
            </a:prstGeom>
            <a:noFill/>
          </p:spPr>
          <p:txBody>
            <a:bodyPr wrap="none" rtlCol="0">
              <a:spAutoFit/>
            </a:bodyPr>
            <a:lstStyle/>
            <a:p>
              <a:r>
                <a:rPr lang="en-US" i="1" dirty="0">
                  <a:solidFill>
                    <a:srgbClr val="C00000"/>
                  </a:solidFill>
                  <a:latin typeface="Calibri" panose="020F0502020204030204" pitchFamily="34" charset="0"/>
                  <a:cs typeface="Calibri" panose="020F0502020204030204" pitchFamily="34" charset="0"/>
                </a:rPr>
                <a:t>logically gone</a:t>
              </a:r>
            </a:p>
          </p:txBody>
        </p:sp>
        <p:cxnSp>
          <p:nvCxnSpPr>
            <p:cNvPr id="101" name="Straight Arrow Connector 100"/>
            <p:cNvCxnSpPr>
              <a:stCxn id="99" idx="1"/>
            </p:cNvCxnSpPr>
            <p:nvPr>
              <p:custDataLst>
                <p:tags r:id="rId53"/>
              </p:custDataLst>
            </p:nvPr>
          </p:nvCxnSpPr>
          <p:spPr bwMode="auto">
            <a:xfrm flipH="1" flipV="1">
              <a:off x="5364481" y="3590925"/>
              <a:ext cx="969264" cy="342781"/>
            </a:xfrm>
            <a:prstGeom prst="straightConnector1">
              <a:avLst/>
            </a:prstGeom>
            <a:noFill/>
            <a:ln w="28575">
              <a:solidFill>
                <a:srgbClr val="C00000"/>
              </a:solidFill>
              <a:miter lim="800000"/>
              <a:headEnd type="none" w="med" len="med"/>
              <a:tailEnd type="arrow"/>
            </a:ln>
            <a:effectLst/>
          </p:spPr>
        </p:cxnSp>
      </p:grpSp>
      <p:grpSp>
        <p:nvGrpSpPr>
          <p:cNvPr id="46" name="Group 45"/>
          <p:cNvGrpSpPr/>
          <p:nvPr/>
        </p:nvGrpSpPr>
        <p:grpSpPr>
          <a:xfrm>
            <a:off x="3291840" y="1828800"/>
            <a:ext cx="3048000" cy="727683"/>
            <a:chOff x="3886200" y="3624861"/>
            <a:chExt cx="3048000" cy="727683"/>
          </a:xfrm>
        </p:grpSpPr>
        <p:grpSp>
          <p:nvGrpSpPr>
            <p:cNvPr id="47" name="Group 46"/>
            <p:cNvGrpSpPr/>
            <p:nvPr>
              <p:custDataLst>
                <p:tags r:id="rId32"/>
              </p:custDataLst>
            </p:nvPr>
          </p:nvGrpSpPr>
          <p:grpSpPr>
            <a:xfrm>
              <a:off x="3886200" y="3624861"/>
              <a:ext cx="3048000" cy="542816"/>
              <a:chOff x="3886200" y="4012773"/>
              <a:chExt cx="3048000" cy="542816"/>
            </a:xfrm>
          </p:grpSpPr>
          <p:sp>
            <p:nvSpPr>
              <p:cNvPr id="71" name="Text Box 38"/>
              <p:cNvSpPr txBox="1">
                <a:spLocks noChangeArrowheads="1"/>
              </p:cNvSpPr>
              <p:nvPr>
                <p:custDataLst>
                  <p:tags r:id="rId38"/>
                </p:custDataLst>
              </p:nvPr>
            </p:nvSpPr>
            <p:spPr bwMode="auto">
              <a:xfrm>
                <a:off x="5630488" y="4236201"/>
                <a:ext cx="465490"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16|0</a:t>
                </a:r>
              </a:p>
            </p:txBody>
          </p:sp>
          <p:sp>
            <p:nvSpPr>
              <p:cNvPr id="72" name="Rectangle 24"/>
              <p:cNvSpPr>
                <a:spLocks noChangeArrowheads="1"/>
              </p:cNvSpPr>
              <p:nvPr>
                <p:custDataLst>
                  <p:tags r:id="rId39"/>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a:latin typeface="+mj-lt"/>
                  </a:rPr>
                  <a:t>16|1</a:t>
                </a:r>
                <a:endParaRPr lang="en-US" sz="1400" dirty="0">
                  <a:latin typeface="+mj-lt"/>
                </a:endParaRPr>
              </a:p>
            </p:txBody>
          </p:sp>
          <p:sp>
            <p:nvSpPr>
              <p:cNvPr id="73" name="Rectangle 25"/>
              <p:cNvSpPr>
                <a:spLocks noChangeArrowheads="1"/>
              </p:cNvSpPr>
              <p:nvPr>
                <p:custDataLst>
                  <p:tags r:id="rId40"/>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4" name="Rectangle 26"/>
              <p:cNvSpPr>
                <a:spLocks noChangeArrowheads="1"/>
              </p:cNvSpPr>
              <p:nvPr>
                <p:custDataLst>
                  <p:tags r:id="rId41"/>
                </p:custDataLst>
              </p:nvPr>
            </p:nvSpPr>
            <p:spPr bwMode="auto">
              <a:xfrm>
                <a:off x="48006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5" name="Rectangle 27"/>
              <p:cNvSpPr>
                <a:spLocks noChangeArrowheads="1"/>
              </p:cNvSpPr>
              <p:nvPr>
                <p:custDataLst>
                  <p:tags r:id="rId42"/>
                </p:custDataLst>
              </p:nvPr>
            </p:nvSpPr>
            <p:spPr bwMode="auto">
              <a:xfrm>
                <a:off x="51054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6" name="Rectangle 28"/>
              <p:cNvSpPr>
                <a:spLocks noChangeArrowheads="1"/>
              </p:cNvSpPr>
              <p:nvPr>
                <p:custDataLst>
                  <p:tags r:id="rId43"/>
                </p:custDataLst>
              </p:nvPr>
            </p:nvSpPr>
            <p:spPr bwMode="auto">
              <a:xfrm>
                <a:off x="54102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4" name="Rectangle 29"/>
              <p:cNvSpPr>
                <a:spLocks noChangeArrowheads="1"/>
              </p:cNvSpPr>
              <p:nvPr>
                <p:custDataLst>
                  <p:tags r:id="rId44"/>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5" name="Rectangle 30"/>
              <p:cNvSpPr>
                <a:spLocks noChangeArrowheads="1"/>
              </p:cNvSpPr>
              <p:nvPr>
                <p:custDataLst>
                  <p:tags r:id="rId45"/>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6" name="Rectangle 31"/>
              <p:cNvSpPr>
                <a:spLocks noChangeArrowheads="1"/>
              </p:cNvSpPr>
              <p:nvPr>
                <p:custDataLst>
                  <p:tags r:id="rId46"/>
                </p:custDataLst>
              </p:nvPr>
            </p:nvSpPr>
            <p:spPr bwMode="auto">
              <a:xfrm>
                <a:off x="6324600" y="4250789"/>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87" name="Rectangle 32"/>
              <p:cNvSpPr>
                <a:spLocks noChangeArrowheads="1"/>
              </p:cNvSpPr>
              <p:nvPr>
                <p:custDataLst>
                  <p:tags r:id="rId47"/>
                </p:custDataLst>
              </p:nvPr>
            </p:nvSpPr>
            <p:spPr bwMode="auto">
              <a:xfrm>
                <a:off x="66294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8" name="Rectangle 33"/>
              <p:cNvSpPr>
                <a:spLocks noChangeArrowheads="1"/>
              </p:cNvSpPr>
              <p:nvPr>
                <p:custDataLst>
                  <p:tags r:id="rId48"/>
                </p:custDataLst>
              </p:nvPr>
            </p:nvSpPr>
            <p:spPr bwMode="auto">
              <a:xfrm>
                <a:off x="4495800" y="4250789"/>
                <a:ext cx="304800" cy="304800"/>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89" name="Freeform 39"/>
              <p:cNvSpPr>
                <a:spLocks/>
              </p:cNvSpPr>
              <p:nvPr>
                <p:custDataLst>
                  <p:tags r:id="rId49"/>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100" name="Freeform 40"/>
              <p:cNvSpPr>
                <a:spLocks/>
              </p:cNvSpPr>
              <p:nvPr>
                <p:custDataLst>
                  <p:tags r:id="rId50"/>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102" name="Freeform 20"/>
              <p:cNvSpPr>
                <a:spLocks/>
              </p:cNvSpPr>
              <p:nvPr>
                <p:custDataLst>
                  <p:tags r:id="rId51"/>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48" name="Group 47"/>
            <p:cNvGrpSpPr/>
            <p:nvPr/>
          </p:nvGrpSpPr>
          <p:grpSpPr>
            <a:xfrm>
              <a:off x="4187952" y="4169664"/>
              <a:ext cx="2441448" cy="182880"/>
              <a:chOff x="4187952" y="2779776"/>
              <a:chExt cx="2441448" cy="182880"/>
            </a:xfrm>
          </p:grpSpPr>
          <p:cxnSp>
            <p:nvCxnSpPr>
              <p:cNvPr id="49" name="Straight Connector 48"/>
              <p:cNvCxnSpPr/>
              <p:nvPr>
                <p:custDataLst>
                  <p:tags r:id="rId33"/>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0" name="Straight Connector 49"/>
              <p:cNvCxnSpPr/>
              <p:nvPr>
                <p:custDataLst>
                  <p:tags r:id="rId34"/>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1" name="Straight Connector 50"/>
              <p:cNvCxnSpPr/>
              <p:nvPr>
                <p:custDataLst>
                  <p:tags r:id="rId35"/>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2" name="Straight Connector 51"/>
              <p:cNvCxnSpPr/>
              <p:nvPr>
                <p:custDataLst>
                  <p:tags r:id="rId36"/>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3" name="Straight Connector 52"/>
              <p:cNvCxnSpPr/>
              <p:nvPr>
                <p:custDataLst>
                  <p:tags r:id="rId37"/>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grpSp>
        <p:nvGrpSpPr>
          <p:cNvPr id="4" name="Group 3"/>
          <p:cNvGrpSpPr/>
          <p:nvPr/>
        </p:nvGrpSpPr>
        <p:grpSpPr>
          <a:xfrm>
            <a:off x="3291840" y="2926080"/>
            <a:ext cx="3048000" cy="734956"/>
            <a:chOff x="3291840" y="4564727"/>
            <a:chExt cx="3048000" cy="734956"/>
          </a:xfrm>
        </p:grpSpPr>
        <p:grpSp>
          <p:nvGrpSpPr>
            <p:cNvPr id="3" name="Group 2"/>
            <p:cNvGrpSpPr/>
            <p:nvPr/>
          </p:nvGrpSpPr>
          <p:grpSpPr>
            <a:xfrm>
              <a:off x="3291840" y="4564727"/>
              <a:ext cx="3048000" cy="550089"/>
              <a:chOff x="3291840" y="4564727"/>
              <a:chExt cx="3048000" cy="550089"/>
            </a:xfrm>
          </p:grpSpPr>
          <p:sp>
            <p:nvSpPr>
              <p:cNvPr id="97" name="Freeform 47"/>
              <p:cNvSpPr>
                <a:spLocks/>
              </p:cNvSpPr>
              <p:nvPr>
                <p:custDataLst>
                  <p:tags r:id="rId19"/>
                </p:custDataLst>
              </p:nvPr>
            </p:nvSpPr>
            <p:spPr bwMode="auto">
              <a:xfrm>
                <a:off x="3984044" y="4564727"/>
                <a:ext cx="19050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111" name="Text Box 38"/>
              <p:cNvSpPr txBox="1">
                <a:spLocks noChangeArrowheads="1"/>
              </p:cNvSpPr>
              <p:nvPr>
                <p:custDataLst>
                  <p:tags r:id="rId20"/>
                </p:custDataLst>
              </p:nvPr>
            </p:nvSpPr>
            <p:spPr bwMode="auto">
              <a:xfrm>
                <a:off x="5036128" y="4795428"/>
                <a:ext cx="465490"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chemeClr val="tx1">
                        <a:lumMod val="65000"/>
                        <a:lumOff val="35000"/>
                      </a:schemeClr>
                    </a:solidFill>
                    <a:latin typeface="+mj-lt"/>
                  </a:rPr>
                  <a:t>16|0</a:t>
                </a:r>
              </a:p>
            </p:txBody>
          </p:sp>
          <p:sp>
            <p:nvSpPr>
              <p:cNvPr id="112" name="Rectangle 24"/>
              <p:cNvSpPr>
                <a:spLocks noChangeArrowheads="1"/>
              </p:cNvSpPr>
              <p:nvPr>
                <p:custDataLst>
                  <p:tags r:id="rId21"/>
                </p:custDataLst>
              </p:nvPr>
            </p:nvSpPr>
            <p:spPr bwMode="auto">
              <a:xfrm>
                <a:off x="3291840" y="4810016"/>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a:latin typeface="+mj-lt"/>
                  </a:rPr>
                  <a:t>16|1</a:t>
                </a:r>
                <a:endParaRPr lang="en-US" sz="1400" dirty="0">
                  <a:latin typeface="+mj-lt"/>
                </a:endParaRPr>
              </a:p>
            </p:txBody>
          </p:sp>
          <p:sp>
            <p:nvSpPr>
              <p:cNvPr id="113" name="Rectangle 25"/>
              <p:cNvSpPr>
                <a:spLocks noChangeArrowheads="1"/>
              </p:cNvSpPr>
              <p:nvPr>
                <p:custDataLst>
                  <p:tags r:id="rId22"/>
                </p:custDataLst>
              </p:nvPr>
            </p:nvSpPr>
            <p:spPr bwMode="auto">
              <a:xfrm>
                <a:off x="3596640" y="4810016"/>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4" name="Rectangle 26"/>
              <p:cNvSpPr>
                <a:spLocks noChangeArrowheads="1"/>
              </p:cNvSpPr>
              <p:nvPr>
                <p:custDataLst>
                  <p:tags r:id="rId23"/>
                </p:custDataLst>
              </p:nvPr>
            </p:nvSpPr>
            <p:spPr bwMode="auto">
              <a:xfrm>
                <a:off x="42062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5" name="Rectangle 27"/>
              <p:cNvSpPr>
                <a:spLocks noChangeArrowheads="1"/>
              </p:cNvSpPr>
              <p:nvPr>
                <p:custDataLst>
                  <p:tags r:id="rId24"/>
                </p:custDataLst>
              </p:nvPr>
            </p:nvSpPr>
            <p:spPr bwMode="auto">
              <a:xfrm>
                <a:off x="45110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6" name="Rectangle 28"/>
              <p:cNvSpPr>
                <a:spLocks noChangeArrowheads="1"/>
              </p:cNvSpPr>
              <p:nvPr>
                <p:custDataLst>
                  <p:tags r:id="rId25"/>
                </p:custDataLst>
              </p:nvPr>
            </p:nvSpPr>
            <p:spPr bwMode="auto">
              <a:xfrm>
                <a:off x="48158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7" name="Rectangle 29"/>
              <p:cNvSpPr>
                <a:spLocks noChangeArrowheads="1"/>
              </p:cNvSpPr>
              <p:nvPr>
                <p:custDataLst>
                  <p:tags r:id="rId26"/>
                </p:custDataLst>
              </p:nvPr>
            </p:nvSpPr>
            <p:spPr bwMode="auto">
              <a:xfrm>
                <a:off x="51206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8" name="Rectangle 30"/>
              <p:cNvSpPr>
                <a:spLocks noChangeArrowheads="1"/>
              </p:cNvSpPr>
              <p:nvPr>
                <p:custDataLst>
                  <p:tags r:id="rId27"/>
                </p:custDataLst>
              </p:nvPr>
            </p:nvSpPr>
            <p:spPr bwMode="auto">
              <a:xfrm>
                <a:off x="54254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9" name="Rectangle 31"/>
              <p:cNvSpPr>
                <a:spLocks noChangeArrowheads="1"/>
              </p:cNvSpPr>
              <p:nvPr>
                <p:custDataLst>
                  <p:tags r:id="rId28"/>
                </p:custDataLst>
              </p:nvPr>
            </p:nvSpPr>
            <p:spPr bwMode="auto">
              <a:xfrm>
                <a:off x="5730240" y="4810016"/>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16|1</a:t>
                </a:r>
              </a:p>
            </p:txBody>
          </p:sp>
          <p:sp>
            <p:nvSpPr>
              <p:cNvPr id="120" name="Rectangle 32"/>
              <p:cNvSpPr>
                <a:spLocks noChangeArrowheads="1"/>
              </p:cNvSpPr>
              <p:nvPr>
                <p:custDataLst>
                  <p:tags r:id="rId29"/>
                </p:custDataLst>
              </p:nvPr>
            </p:nvSpPr>
            <p:spPr bwMode="auto">
              <a:xfrm>
                <a:off x="6035040" y="4810016"/>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21" name="Rectangle 33"/>
              <p:cNvSpPr>
                <a:spLocks noChangeArrowheads="1"/>
              </p:cNvSpPr>
              <p:nvPr>
                <p:custDataLst>
                  <p:tags r:id="rId30"/>
                </p:custDataLst>
              </p:nvPr>
            </p:nvSpPr>
            <p:spPr bwMode="auto">
              <a:xfrm>
                <a:off x="3901440" y="4810016"/>
                <a:ext cx="304800" cy="304800"/>
              </a:xfrm>
              <a:prstGeom prst="rect">
                <a:avLst/>
              </a:prstGeom>
              <a:no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48|0</a:t>
                </a:r>
              </a:p>
            </p:txBody>
          </p:sp>
          <p:sp>
            <p:nvSpPr>
              <p:cNvPr id="124" name="Freeform 20"/>
              <p:cNvSpPr>
                <a:spLocks/>
              </p:cNvSpPr>
              <p:nvPr>
                <p:custDataLst>
                  <p:tags r:id="rId31"/>
                </p:custDataLst>
              </p:nvPr>
            </p:nvSpPr>
            <p:spPr bwMode="auto">
              <a:xfrm>
                <a:off x="3387194" y="4572000"/>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105" name="Group 104"/>
            <p:cNvGrpSpPr/>
            <p:nvPr/>
          </p:nvGrpSpPr>
          <p:grpSpPr>
            <a:xfrm>
              <a:off x="3593592" y="5116803"/>
              <a:ext cx="2441448" cy="182880"/>
              <a:chOff x="4187952" y="2779776"/>
              <a:chExt cx="2441448" cy="182880"/>
            </a:xfrm>
          </p:grpSpPr>
          <p:cxnSp>
            <p:nvCxnSpPr>
              <p:cNvPr id="106" name="Straight Connector 105"/>
              <p:cNvCxnSpPr/>
              <p:nvPr>
                <p:custDataLst>
                  <p:tags r:id="rId14"/>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07" name="Straight Connector 106"/>
              <p:cNvCxnSpPr/>
              <p:nvPr>
                <p:custDataLst>
                  <p:tags r:id="rId15"/>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08" name="Straight Connector 107"/>
              <p:cNvCxnSpPr/>
              <p:nvPr>
                <p:custDataLst>
                  <p:tags r:id="rId16"/>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09" name="Straight Connector 108"/>
              <p:cNvCxnSpPr/>
              <p:nvPr>
                <p:custDataLst>
                  <p:tags r:id="rId17"/>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10" name="Straight Connector 109"/>
              <p:cNvCxnSpPr/>
              <p:nvPr>
                <p:custDataLst>
                  <p:tags r:id="rId18"/>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sp>
        <p:nvSpPr>
          <p:cNvPr id="125" name="TextBox 124"/>
          <p:cNvSpPr txBox="1"/>
          <p:nvPr/>
        </p:nvSpPr>
        <p:spPr>
          <a:xfrm>
            <a:off x="914400" y="3172968"/>
            <a:ext cx="1828800" cy="301752"/>
          </a:xfrm>
          <a:prstGeom prst="rect">
            <a:avLst/>
          </a:prstGeom>
          <a:noFill/>
        </p:spPr>
        <p:txBody>
          <a:bodyPr wrap="square" tIns="0" bIns="0" rtlCol="0" anchor="ctr" anchorCtr="0">
            <a:normAutofit/>
          </a:bodyPr>
          <a:lstStyle/>
          <a:p>
            <a:pPr algn="r"/>
            <a:r>
              <a:rPr lang="en-US" dirty="0">
                <a:latin typeface="Courier New" panose="02070309020205020404" pitchFamily="49" charset="0"/>
                <a:cs typeface="Courier New" panose="02070309020205020404" pitchFamily="49" charset="0"/>
              </a:rPr>
              <a:t>free(p)</a:t>
            </a:r>
          </a:p>
        </p:txBody>
      </p:sp>
      <p:grpSp>
        <p:nvGrpSpPr>
          <p:cNvPr id="126" name="Group 125"/>
          <p:cNvGrpSpPr/>
          <p:nvPr/>
        </p:nvGrpSpPr>
        <p:grpSpPr>
          <a:xfrm>
            <a:off x="4206240" y="2377440"/>
            <a:ext cx="305190" cy="515593"/>
            <a:chOff x="4206240" y="3474720"/>
            <a:chExt cx="305190" cy="515593"/>
          </a:xfrm>
        </p:grpSpPr>
        <p:sp>
          <p:nvSpPr>
            <p:cNvPr id="127" name="Text Box 20"/>
            <p:cNvSpPr txBox="1">
              <a:spLocks noChangeArrowheads="1"/>
            </p:cNvSpPr>
            <p:nvPr>
              <p:custDataLst>
                <p:tags r:id="rId12"/>
              </p:custDataLst>
            </p:nvPr>
          </p:nvSpPr>
          <p:spPr bwMode="auto">
            <a:xfrm>
              <a:off x="4206240" y="3660670"/>
              <a:ext cx="305190" cy="329643"/>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anose="02070309020205020404" pitchFamily="49" charset="0"/>
                  <a:cs typeface="Courier New" panose="02070309020205020404" pitchFamily="49" charset="0"/>
                </a:rPr>
                <a:t>p</a:t>
              </a:r>
            </a:p>
          </p:txBody>
        </p:sp>
        <p:sp>
          <p:nvSpPr>
            <p:cNvPr id="128" name="Line 21"/>
            <p:cNvSpPr>
              <a:spLocks noChangeShapeType="1"/>
            </p:cNvSpPr>
            <p:nvPr>
              <p:custDataLst>
                <p:tags r:id="rId13"/>
              </p:custDataLst>
            </p:nvPr>
          </p:nvSpPr>
          <p:spPr bwMode="auto">
            <a:xfrm flipV="1">
              <a:off x="4361688" y="3474720"/>
              <a:ext cx="1588" cy="274320"/>
            </a:xfrm>
            <a:prstGeom prst="line">
              <a:avLst/>
            </a:prstGeom>
            <a:noFill/>
            <a:ln w="25560">
              <a:solidFill>
                <a:srgbClr val="4B2A85"/>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grpSp>
        <p:nvGrpSpPr>
          <p:cNvPr id="129" name="Group 128"/>
          <p:cNvGrpSpPr/>
          <p:nvPr/>
        </p:nvGrpSpPr>
        <p:grpSpPr>
          <a:xfrm>
            <a:off x="7058013" y="2194560"/>
            <a:ext cx="1950719" cy="1036320"/>
            <a:chOff x="7058013" y="2834640"/>
            <a:chExt cx="1950719" cy="1036320"/>
          </a:xfrm>
        </p:grpSpPr>
        <p:sp>
          <p:nvSpPr>
            <p:cNvPr id="130" name="Rectangle 27"/>
            <p:cNvSpPr>
              <a:spLocks noChangeArrowheads="1"/>
            </p:cNvSpPr>
            <p:nvPr>
              <p:custDataLst>
                <p:tags r:id="rId6"/>
              </p:custDataLst>
            </p:nvPr>
          </p:nvSpPr>
          <p:spPr bwMode="auto">
            <a:xfrm>
              <a:off x="7058013" y="28346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1" name="Rectangle 28"/>
            <p:cNvSpPr>
              <a:spLocks noChangeArrowheads="1"/>
            </p:cNvSpPr>
            <p:nvPr>
              <p:custDataLst>
                <p:tags r:id="rId7"/>
              </p:custDataLst>
            </p:nvPr>
          </p:nvSpPr>
          <p:spPr bwMode="auto">
            <a:xfrm>
              <a:off x="7058013" y="32004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2" name="Text Box 29"/>
            <p:cNvSpPr txBox="1">
              <a:spLocks noChangeArrowheads="1"/>
            </p:cNvSpPr>
            <p:nvPr>
              <p:custDataLst>
                <p:tags r:id="rId8"/>
              </p:custDataLst>
            </p:nvPr>
          </p:nvSpPr>
          <p:spPr bwMode="auto">
            <a:xfrm>
              <a:off x="7362812" y="28346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box</a:t>
              </a:r>
            </a:p>
          </p:txBody>
        </p:sp>
        <p:sp>
          <p:nvSpPr>
            <p:cNvPr id="133" name="Text Box 30"/>
            <p:cNvSpPr txBox="1">
              <a:spLocks noChangeArrowheads="1"/>
            </p:cNvSpPr>
            <p:nvPr>
              <p:custDataLst>
                <p:tags r:id="rId9"/>
              </p:custDataLst>
            </p:nvPr>
          </p:nvSpPr>
          <p:spPr bwMode="auto">
            <a:xfrm>
              <a:off x="7360919" y="32007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box</a:t>
              </a:r>
            </a:p>
          </p:txBody>
        </p:sp>
        <p:sp>
          <p:nvSpPr>
            <p:cNvPr id="134" name="Rectangle 28"/>
            <p:cNvSpPr>
              <a:spLocks noChangeArrowheads="1"/>
            </p:cNvSpPr>
            <p:nvPr>
              <p:custDataLst>
                <p:tags r:id="rId10"/>
              </p:custDataLst>
            </p:nvPr>
          </p:nvSpPr>
          <p:spPr bwMode="auto">
            <a:xfrm>
              <a:off x="7059168" y="3566160"/>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5" name="Text Box 30"/>
            <p:cNvSpPr txBox="1">
              <a:spLocks noChangeArrowheads="1"/>
            </p:cNvSpPr>
            <p:nvPr>
              <p:custDataLst>
                <p:tags r:id="rId11"/>
              </p:custDataLst>
            </p:nvPr>
          </p:nvSpPr>
          <p:spPr bwMode="auto">
            <a:xfrm>
              <a:off x="7360919" y="356616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Block of interest</a:t>
              </a:r>
            </a:p>
          </p:txBody>
        </p:sp>
      </p:grpSp>
      <mc:AlternateContent xmlns:mc="http://schemas.openxmlformats.org/markup-compatibility/2006">
        <mc:Choice xmlns:p14="http://schemas.microsoft.com/office/powerpoint/2010/main" Requires="p14">
          <p:contentPart p14:bwMode="auto" r:id="rId56">
            <p14:nvContentPartPr>
              <p14:cNvPr id="2" name="Ink 1">
                <a:extLst>
                  <a:ext uri="{FF2B5EF4-FFF2-40B4-BE49-F238E27FC236}">
                    <a16:creationId xmlns:a16="http://schemas.microsoft.com/office/drawing/2014/main" id="{1CFE94A7-E745-7543-BF45-EB511B0C10E3}"/>
                  </a:ext>
                </a:extLst>
              </p14:cNvPr>
              <p14:cNvContentPartPr/>
              <p14:nvPr/>
            </p14:nvContentPartPr>
            <p14:xfrm>
              <a:off x="1450440" y="2385360"/>
              <a:ext cx="4903200" cy="3186360"/>
            </p14:xfrm>
          </p:contentPart>
        </mc:Choice>
        <mc:Fallback>
          <p:pic>
            <p:nvPicPr>
              <p:cNvPr id="2" name="Ink 1">
                <a:extLst>
                  <a:ext uri="{FF2B5EF4-FFF2-40B4-BE49-F238E27FC236}">
                    <a16:creationId xmlns:a16="http://schemas.microsoft.com/office/drawing/2014/main" id="{1CFE94A7-E745-7543-BF45-EB511B0C10E3}"/>
                  </a:ext>
                </a:extLst>
              </p:cNvPr>
              <p:cNvPicPr/>
              <p:nvPr/>
            </p:nvPicPr>
            <p:blipFill>
              <a:blip r:embed="rId57"/>
              <a:stretch>
                <a:fillRect/>
              </a:stretch>
            </p:blipFill>
            <p:spPr>
              <a:xfrm>
                <a:off x="1441080" y="2376000"/>
                <a:ext cx="4921920" cy="3205080"/>
              </a:xfrm>
              <a:prstGeom prst="rect">
                <a:avLst/>
              </a:prstGeom>
            </p:spPr>
          </p:pic>
        </mc:Fallback>
      </mc:AlternateContent>
    </p:spTree>
    <p:extLst>
      <p:ext uri="{BB962C8B-B14F-4D97-AF65-F5344CB8AC3E}">
        <p14:creationId xmlns:p14="http://schemas.microsoft.com/office/powerpoint/2010/main" val="21003735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custDataLst>
              <p:tags r:id="rId1"/>
            </p:custDataLst>
          </p:nvPr>
        </p:nvSpPr>
        <p:spPr>
          <a:ln/>
        </p:spPr>
        <p:txBody>
          <a:bodyPr/>
          <a:lstStyle/>
          <a:p>
            <a:r>
              <a:rPr lang="en-GB" dirty="0"/>
              <a:t>Implicit List:  Bidirectional Coalescing </a:t>
            </a:r>
          </a:p>
        </p:txBody>
      </p:sp>
      <p:sp>
        <p:nvSpPr>
          <p:cNvPr id="26626" name="Rectangle 2"/>
          <p:cNvSpPr>
            <a:spLocks noGrp="1" noChangeArrowheads="1"/>
          </p:cNvSpPr>
          <p:nvPr>
            <p:ph idx="1"/>
            <p:custDataLst>
              <p:tags r:id="rId2"/>
            </p:custDataLst>
          </p:nvPr>
        </p:nvSpPr>
        <p:spPr>
          <a:xfrm>
            <a:off x="396875" y="1362075"/>
            <a:ext cx="8366125" cy="1828800"/>
          </a:xfrm>
          <a:ln/>
        </p:spPr>
        <p:txBody>
          <a:bodyPr/>
          <a:lstStyle/>
          <a:p>
            <a:pPr>
              <a:lnSpc>
                <a:spcPct val="83000"/>
              </a:lnSpc>
              <a:spcBef>
                <a:spcPts val="1250"/>
              </a:spcBef>
            </a:pPr>
            <a:r>
              <a:rPr lang="en-GB" i="1" dirty="0">
                <a:solidFill>
                  <a:srgbClr val="FF0000"/>
                </a:solidFill>
              </a:rPr>
              <a:t>Boundary tags</a:t>
            </a:r>
            <a:r>
              <a:rPr lang="en-GB" dirty="0">
                <a:solidFill>
                  <a:srgbClr val="C00000"/>
                </a:solidFill>
              </a:rPr>
              <a:t>  </a:t>
            </a:r>
            <a:r>
              <a:rPr lang="en-GB" sz="2000" b="0" dirty="0"/>
              <a:t>[Knuth73]</a:t>
            </a:r>
          </a:p>
          <a:p>
            <a:pPr lvl="1">
              <a:lnSpc>
                <a:spcPct val="88000"/>
              </a:lnSpc>
              <a:spcBef>
                <a:spcPts val="563"/>
              </a:spcBef>
            </a:pPr>
            <a:r>
              <a:rPr lang="en-GB" dirty="0"/>
              <a:t>Replicate header at “bottom” (end) of free blocks</a:t>
            </a:r>
          </a:p>
          <a:p>
            <a:pPr lvl="1">
              <a:lnSpc>
                <a:spcPct val="88000"/>
              </a:lnSpc>
              <a:spcBef>
                <a:spcPts val="563"/>
              </a:spcBef>
            </a:pPr>
            <a:r>
              <a:rPr lang="en-GB" dirty="0"/>
              <a:t>Allows us to traverse backwards, but requires extra space</a:t>
            </a:r>
          </a:p>
          <a:p>
            <a:pPr lvl="1">
              <a:lnSpc>
                <a:spcPct val="88000"/>
              </a:lnSpc>
              <a:spcBef>
                <a:spcPts val="563"/>
              </a:spcBef>
            </a:pPr>
            <a:r>
              <a:rPr lang="en-GB" dirty="0"/>
              <a:t>Important and general technique!</a:t>
            </a:r>
          </a:p>
        </p:txBody>
      </p:sp>
      <p:sp>
        <p:nvSpPr>
          <p:cNvPr id="41" name="Slide Number Placeholder 40"/>
          <p:cNvSpPr>
            <a:spLocks noGrp="1"/>
          </p:cNvSpPr>
          <p:nvPr>
            <p:ph type="sldNum" sz="quarter" idx="10"/>
            <p:custDataLst>
              <p:tags r:id="rId3"/>
            </p:custDataLst>
          </p:nvPr>
        </p:nvSpPr>
        <p:spPr/>
        <p:txBody>
          <a:bodyPr/>
          <a:lstStyle/>
          <a:p>
            <a:fld id="{7CBE8339-D2AD-46DC-A898-FD1E949067F0}" type="slidenum">
              <a:rPr lang="en-US" smtClean="0"/>
              <a:pPr/>
              <a:t>14</a:t>
            </a:fld>
            <a:endParaRPr lang="en-US"/>
          </a:p>
        </p:txBody>
      </p:sp>
      <p:sp>
        <p:nvSpPr>
          <p:cNvPr id="26635" name="Text Box 11"/>
          <p:cNvSpPr txBox="1">
            <a:spLocks noChangeArrowheads="1"/>
          </p:cNvSpPr>
          <p:nvPr>
            <p:custDataLst>
              <p:tags r:id="rId4"/>
            </p:custDataLst>
          </p:nvPr>
        </p:nvSpPr>
        <p:spPr bwMode="auto">
          <a:xfrm>
            <a:off x="2192864" y="5941059"/>
            <a:ext cx="732999" cy="335799"/>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Footer</a:t>
            </a:r>
          </a:p>
        </p:txBody>
      </p:sp>
      <p:grpSp>
        <p:nvGrpSpPr>
          <p:cNvPr id="2" name="Group 38"/>
          <p:cNvGrpSpPr/>
          <p:nvPr>
            <p:custDataLst>
              <p:tags r:id="rId5"/>
            </p:custDataLst>
          </p:nvPr>
        </p:nvGrpSpPr>
        <p:grpSpPr>
          <a:xfrm>
            <a:off x="1828800" y="3154680"/>
            <a:ext cx="5486400" cy="785054"/>
            <a:chOff x="1524000" y="5706762"/>
            <a:chExt cx="5486400" cy="785054"/>
          </a:xfrm>
        </p:grpSpPr>
        <p:sp>
          <p:nvSpPr>
            <p:cNvPr id="26637" name="Rectangle 13"/>
            <p:cNvSpPr>
              <a:spLocks noChangeArrowheads="1"/>
            </p:cNvSpPr>
            <p:nvPr>
              <p:custDataLst>
                <p:tags r:id="rId17"/>
              </p:custDataLst>
            </p:nvPr>
          </p:nvSpPr>
          <p:spPr bwMode="auto">
            <a:xfrm>
              <a:off x="15240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32/0</a:t>
              </a:r>
            </a:p>
          </p:txBody>
        </p:sp>
        <p:sp>
          <p:nvSpPr>
            <p:cNvPr id="26638" name="Rectangle 14"/>
            <p:cNvSpPr>
              <a:spLocks noChangeArrowheads="1"/>
            </p:cNvSpPr>
            <p:nvPr>
              <p:custDataLst>
                <p:tags r:id="rId18"/>
              </p:custDataLst>
            </p:nvPr>
          </p:nvSpPr>
          <p:spPr bwMode="auto">
            <a:xfrm>
              <a:off x="1828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39" name="Rectangle 15"/>
            <p:cNvSpPr>
              <a:spLocks noChangeArrowheads="1"/>
            </p:cNvSpPr>
            <p:nvPr>
              <p:custDataLst>
                <p:tags r:id="rId19"/>
              </p:custDataLst>
            </p:nvPr>
          </p:nvSpPr>
          <p:spPr bwMode="auto">
            <a:xfrm>
              <a:off x="2133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0" name="Rectangle 16"/>
            <p:cNvSpPr>
              <a:spLocks noChangeArrowheads="1"/>
            </p:cNvSpPr>
            <p:nvPr>
              <p:custDataLst>
                <p:tags r:id="rId20"/>
              </p:custDataLst>
            </p:nvPr>
          </p:nvSpPr>
          <p:spPr bwMode="auto">
            <a:xfrm>
              <a:off x="2438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32/0</a:t>
              </a:r>
            </a:p>
          </p:txBody>
        </p:sp>
        <p:sp>
          <p:nvSpPr>
            <p:cNvPr id="26641" name="Rectangle 17"/>
            <p:cNvSpPr>
              <a:spLocks noChangeArrowheads="1"/>
            </p:cNvSpPr>
            <p:nvPr>
              <p:custDataLst>
                <p:tags r:id="rId21"/>
              </p:custDataLst>
            </p:nvPr>
          </p:nvSpPr>
          <p:spPr bwMode="auto">
            <a:xfrm>
              <a:off x="2743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26642" name="Rectangle 18"/>
            <p:cNvSpPr>
              <a:spLocks noChangeArrowheads="1"/>
            </p:cNvSpPr>
            <p:nvPr>
              <p:custDataLst>
                <p:tags r:id="rId22"/>
              </p:custDataLst>
            </p:nvPr>
          </p:nvSpPr>
          <p:spPr bwMode="auto">
            <a:xfrm>
              <a:off x="3048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643" name="Rectangle 19"/>
            <p:cNvSpPr>
              <a:spLocks noChangeArrowheads="1"/>
            </p:cNvSpPr>
            <p:nvPr>
              <p:custDataLst>
                <p:tags r:id="rId23"/>
              </p:custDataLst>
            </p:nvPr>
          </p:nvSpPr>
          <p:spPr bwMode="auto">
            <a:xfrm>
              <a:off x="3352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644" name="Rectangle 20"/>
            <p:cNvSpPr>
              <a:spLocks noChangeArrowheads="1"/>
            </p:cNvSpPr>
            <p:nvPr>
              <p:custDataLst>
                <p:tags r:id="rId24"/>
              </p:custDataLst>
            </p:nvPr>
          </p:nvSpPr>
          <p:spPr bwMode="auto">
            <a:xfrm>
              <a:off x="3657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26645" name="Rectangle 21"/>
            <p:cNvSpPr>
              <a:spLocks noChangeArrowheads="1"/>
            </p:cNvSpPr>
            <p:nvPr>
              <p:custDataLst>
                <p:tags r:id="rId25"/>
              </p:custDataLst>
            </p:nvPr>
          </p:nvSpPr>
          <p:spPr bwMode="auto">
            <a:xfrm>
              <a:off x="42672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6" name="Rectangle 22"/>
            <p:cNvSpPr>
              <a:spLocks noChangeArrowheads="1"/>
            </p:cNvSpPr>
            <p:nvPr>
              <p:custDataLst>
                <p:tags r:id="rId26"/>
              </p:custDataLst>
            </p:nvPr>
          </p:nvSpPr>
          <p:spPr bwMode="auto">
            <a:xfrm>
              <a:off x="45720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7" name="Rectangle 23"/>
            <p:cNvSpPr>
              <a:spLocks noChangeArrowheads="1"/>
            </p:cNvSpPr>
            <p:nvPr>
              <p:custDataLst>
                <p:tags r:id="rId27"/>
              </p:custDataLst>
            </p:nvPr>
          </p:nvSpPr>
          <p:spPr bwMode="auto">
            <a:xfrm>
              <a:off x="4876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8" name="Rectangle 24"/>
            <p:cNvSpPr>
              <a:spLocks noChangeArrowheads="1"/>
            </p:cNvSpPr>
            <p:nvPr>
              <p:custDataLst>
                <p:tags r:id="rId28"/>
              </p:custDataLst>
            </p:nvPr>
          </p:nvSpPr>
          <p:spPr bwMode="auto">
            <a:xfrm>
              <a:off x="5181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9" name="Rectangle 25"/>
            <p:cNvSpPr>
              <a:spLocks noChangeArrowheads="1"/>
            </p:cNvSpPr>
            <p:nvPr>
              <p:custDataLst>
                <p:tags r:id="rId29"/>
              </p:custDataLst>
            </p:nvPr>
          </p:nvSpPr>
          <p:spPr bwMode="auto">
            <a:xfrm>
              <a:off x="5486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48/0</a:t>
              </a:r>
            </a:p>
          </p:txBody>
        </p:sp>
        <p:sp>
          <p:nvSpPr>
            <p:cNvPr id="26650" name="Rectangle 26"/>
            <p:cNvSpPr>
              <a:spLocks noChangeArrowheads="1"/>
            </p:cNvSpPr>
            <p:nvPr>
              <p:custDataLst>
                <p:tags r:id="rId30"/>
              </p:custDataLst>
            </p:nvPr>
          </p:nvSpPr>
          <p:spPr bwMode="auto">
            <a:xfrm>
              <a:off x="5791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26651" name="Rectangle 27"/>
            <p:cNvSpPr>
              <a:spLocks noChangeArrowheads="1"/>
            </p:cNvSpPr>
            <p:nvPr>
              <p:custDataLst>
                <p:tags r:id="rId31"/>
              </p:custDataLst>
            </p:nvPr>
          </p:nvSpPr>
          <p:spPr bwMode="auto">
            <a:xfrm>
              <a:off x="6096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652" name="Rectangle 28"/>
            <p:cNvSpPr>
              <a:spLocks noChangeArrowheads="1"/>
            </p:cNvSpPr>
            <p:nvPr>
              <p:custDataLst>
                <p:tags r:id="rId32"/>
              </p:custDataLst>
            </p:nvPr>
          </p:nvSpPr>
          <p:spPr bwMode="auto">
            <a:xfrm>
              <a:off x="3962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48/0</a:t>
              </a:r>
            </a:p>
          </p:txBody>
        </p:sp>
        <p:sp>
          <p:nvSpPr>
            <p:cNvPr id="26653" name="Freeform 29"/>
            <p:cNvSpPr>
              <a:spLocks/>
            </p:cNvSpPr>
            <p:nvPr>
              <p:custDataLst>
                <p:tags r:id="rId33"/>
              </p:custDataLst>
            </p:nvPr>
          </p:nvSpPr>
          <p:spPr bwMode="auto">
            <a:xfrm>
              <a:off x="28956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54" name="Freeform 30"/>
            <p:cNvSpPr>
              <a:spLocks/>
            </p:cNvSpPr>
            <p:nvPr>
              <p:custDataLst>
                <p:tags r:id="rId34"/>
              </p:custDataLst>
            </p:nvPr>
          </p:nvSpPr>
          <p:spPr bwMode="auto">
            <a:xfrm>
              <a:off x="4114800" y="57067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55" name="Freeform 31"/>
            <p:cNvSpPr>
              <a:spLocks/>
            </p:cNvSpPr>
            <p:nvPr>
              <p:custDataLst>
                <p:tags r:id="rId35"/>
              </p:custDataLst>
            </p:nvPr>
          </p:nvSpPr>
          <p:spPr bwMode="auto">
            <a:xfrm>
              <a:off x="16764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56" name="Rectangle 32"/>
            <p:cNvSpPr>
              <a:spLocks noChangeArrowheads="1"/>
            </p:cNvSpPr>
            <p:nvPr>
              <p:custDataLst>
                <p:tags r:id="rId36"/>
              </p:custDataLst>
            </p:nvPr>
          </p:nvSpPr>
          <p:spPr bwMode="auto">
            <a:xfrm>
              <a:off x="6400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657" name="Rectangle 33"/>
            <p:cNvSpPr>
              <a:spLocks noChangeArrowheads="1"/>
            </p:cNvSpPr>
            <p:nvPr>
              <p:custDataLst>
                <p:tags r:id="rId37"/>
              </p:custDataLst>
            </p:nvPr>
          </p:nvSpPr>
          <p:spPr bwMode="auto">
            <a:xfrm>
              <a:off x="6705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26658" name="Freeform 34"/>
            <p:cNvSpPr>
              <a:spLocks/>
            </p:cNvSpPr>
            <p:nvPr>
              <p:custDataLst>
                <p:tags r:id="rId38"/>
              </p:custDataLst>
            </p:nvPr>
          </p:nvSpPr>
          <p:spPr bwMode="auto">
            <a:xfrm>
              <a:off x="2590800" y="6263216"/>
              <a:ext cx="1219200" cy="228600"/>
            </a:xfrm>
            <a:custGeom>
              <a:avLst/>
              <a:gdLst/>
              <a:ahLst/>
              <a:cxnLst>
                <a:cxn ang="0">
                  <a:pos x="768" y="0"/>
                </a:cxn>
                <a:cxn ang="0">
                  <a:pos x="336" y="144"/>
                </a:cxn>
                <a:cxn ang="0">
                  <a:pos x="0" y="0"/>
                </a:cxn>
              </a:cxnLst>
              <a:rect l="0" t="0" r="r" b="b"/>
              <a:pathLst>
                <a:path w="768" h="144">
                  <a:moveTo>
                    <a:pt x="768" y="0"/>
                  </a:moveTo>
                  <a:cubicBezTo>
                    <a:pt x="616" y="72"/>
                    <a:pt x="464" y="144"/>
                    <a:pt x="336" y="144"/>
                  </a:cubicBezTo>
                  <a:cubicBezTo>
                    <a:pt x="208" y="144"/>
                    <a:pt x="104" y="72"/>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59" name="Freeform 35"/>
            <p:cNvSpPr>
              <a:spLocks/>
            </p:cNvSpPr>
            <p:nvPr>
              <p:custDataLst>
                <p:tags r:id="rId39"/>
              </p:custDataLst>
            </p:nvPr>
          </p:nvSpPr>
          <p:spPr bwMode="auto">
            <a:xfrm>
              <a:off x="3810000" y="6263216"/>
              <a:ext cx="1828800" cy="228600"/>
            </a:xfrm>
            <a:custGeom>
              <a:avLst/>
              <a:gdLst/>
              <a:ahLst/>
              <a:cxnLst>
                <a:cxn ang="0">
                  <a:pos x="1152" y="0"/>
                </a:cxn>
                <a:cxn ang="0">
                  <a:pos x="576" y="144"/>
                </a:cxn>
                <a:cxn ang="0">
                  <a:pos x="0" y="0"/>
                </a:cxn>
              </a:cxnLst>
              <a:rect l="0" t="0" r="r" b="b"/>
              <a:pathLst>
                <a:path w="1152" h="144">
                  <a:moveTo>
                    <a:pt x="1152" y="0"/>
                  </a:moveTo>
                  <a:cubicBezTo>
                    <a:pt x="960" y="72"/>
                    <a:pt x="768" y="144"/>
                    <a:pt x="576" y="144"/>
                  </a:cubicBezTo>
                  <a:cubicBezTo>
                    <a:pt x="384" y="144"/>
                    <a:pt x="192" y="72"/>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60" name="Freeform 36"/>
            <p:cNvSpPr>
              <a:spLocks/>
            </p:cNvSpPr>
            <p:nvPr>
              <p:custDataLst>
                <p:tags r:id="rId40"/>
              </p:custDataLst>
            </p:nvPr>
          </p:nvSpPr>
          <p:spPr bwMode="auto">
            <a:xfrm>
              <a:off x="5638800" y="6263216"/>
              <a:ext cx="1219200" cy="228600"/>
            </a:xfrm>
            <a:custGeom>
              <a:avLst/>
              <a:gdLst/>
              <a:ahLst/>
              <a:cxnLst>
                <a:cxn ang="0">
                  <a:pos x="768" y="0"/>
                </a:cxn>
                <a:cxn ang="0">
                  <a:pos x="384" y="144"/>
                </a:cxn>
                <a:cxn ang="0">
                  <a:pos x="0" y="0"/>
                </a:cxn>
              </a:cxnLst>
              <a:rect l="0" t="0" r="r" b="b"/>
              <a:pathLst>
                <a:path w="768" h="144">
                  <a:moveTo>
                    <a:pt x="768" y="0"/>
                  </a:moveTo>
                  <a:cubicBezTo>
                    <a:pt x="640" y="72"/>
                    <a:pt x="512" y="144"/>
                    <a:pt x="384" y="144"/>
                  </a:cubicBezTo>
                  <a:cubicBezTo>
                    <a:pt x="256" y="144"/>
                    <a:pt x="63" y="23"/>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grpSp>
      <p:sp>
        <p:nvSpPr>
          <p:cNvPr id="26661" name="Text Box 37"/>
          <p:cNvSpPr txBox="1">
            <a:spLocks noChangeArrowheads="1"/>
          </p:cNvSpPr>
          <p:nvPr>
            <p:custDataLst>
              <p:tags r:id="rId6"/>
            </p:custDataLst>
          </p:nvPr>
        </p:nvSpPr>
        <p:spPr bwMode="auto">
          <a:xfrm>
            <a:off x="2128776" y="4291965"/>
            <a:ext cx="802120" cy="365760"/>
          </a:xfrm>
          <a:prstGeom prst="rect">
            <a:avLst/>
          </a:prstGeom>
          <a:noFill/>
          <a:ln w="9525">
            <a:noFill/>
            <a:round/>
            <a:headEnd/>
            <a:tailEnd/>
          </a:ln>
          <a:effectLst/>
        </p:spPr>
        <p:txBody>
          <a:bodyPr wrap="none" lIns="90000" tIns="46800" rIns="90000" bIns="46800" anchor="ctr" anchorCtr="0">
            <a:norm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Header</a:t>
            </a:r>
          </a:p>
        </p:txBody>
      </p:sp>
      <p:grpSp>
        <p:nvGrpSpPr>
          <p:cNvPr id="4" name="Group 3"/>
          <p:cNvGrpSpPr/>
          <p:nvPr/>
        </p:nvGrpSpPr>
        <p:grpSpPr>
          <a:xfrm>
            <a:off x="2926080" y="4297680"/>
            <a:ext cx="1646353" cy="2014378"/>
            <a:chOff x="2286000" y="4297680"/>
            <a:chExt cx="1646353" cy="2014378"/>
          </a:xfrm>
        </p:grpSpPr>
        <p:sp>
          <p:nvSpPr>
            <p:cNvPr id="26636" name="Line 12"/>
            <p:cNvSpPr>
              <a:spLocks noChangeShapeType="1"/>
            </p:cNvSpPr>
            <p:nvPr>
              <p:custDataLst>
                <p:tags r:id="rId10"/>
              </p:custDataLst>
            </p:nvPr>
          </p:nvSpPr>
          <p:spPr bwMode="auto">
            <a:xfrm>
              <a:off x="2590800" y="6104088"/>
              <a:ext cx="5334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sp>
          <p:nvSpPr>
            <p:cNvPr id="26662" name="Line 38"/>
            <p:cNvSpPr>
              <a:spLocks noChangeShapeType="1"/>
            </p:cNvSpPr>
            <p:nvPr>
              <p:custDataLst>
                <p:tags r:id="rId11"/>
              </p:custDataLst>
            </p:nvPr>
          </p:nvSpPr>
          <p:spPr bwMode="auto">
            <a:xfrm>
              <a:off x="2590800" y="4427688"/>
              <a:ext cx="5334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sp>
          <p:nvSpPr>
            <p:cNvPr id="43" name="Rectangle 3"/>
            <p:cNvSpPr>
              <a:spLocks noChangeArrowheads="1"/>
            </p:cNvSpPr>
            <p:nvPr>
              <p:custDataLst>
                <p:tags r:id="rId12"/>
              </p:custDataLst>
            </p:nvPr>
          </p:nvSpPr>
          <p:spPr bwMode="auto">
            <a:xfrm>
              <a:off x="2286000" y="4297680"/>
              <a:ext cx="1463040" cy="36576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45" name="Rectangle 6"/>
            <p:cNvSpPr>
              <a:spLocks noChangeArrowheads="1"/>
            </p:cNvSpPr>
            <p:nvPr>
              <p:custDataLst>
                <p:tags r:id="rId13"/>
              </p:custDataLst>
            </p:nvPr>
          </p:nvSpPr>
          <p:spPr bwMode="auto">
            <a:xfrm>
              <a:off x="2286000" y="4660899"/>
              <a:ext cx="1645920" cy="1280160"/>
            </a:xfrm>
            <a:prstGeom prst="rect">
              <a:avLst/>
            </a:prstGeom>
            <a:solidFill>
              <a:srgbClr val="D5F1C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payload and</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padding</a:t>
              </a:r>
            </a:p>
          </p:txBody>
        </p:sp>
        <p:sp>
          <p:nvSpPr>
            <p:cNvPr id="46" name="Rectangle 8"/>
            <p:cNvSpPr>
              <a:spLocks noChangeArrowheads="1"/>
            </p:cNvSpPr>
            <p:nvPr>
              <p:custDataLst>
                <p:tags r:id="rId14"/>
              </p:custDataLst>
            </p:nvPr>
          </p:nvSpPr>
          <p:spPr bwMode="auto">
            <a:xfrm>
              <a:off x="3749040" y="4297680"/>
              <a:ext cx="182880" cy="365760"/>
            </a:xfrm>
            <a:prstGeom prst="rect">
              <a:avLst/>
            </a:prstGeom>
            <a:solidFill>
              <a:srgbClr val="EBAFAF"/>
            </a:solidFill>
            <a:ln w="12700">
              <a:solidFill>
                <a:schemeClr val="tx1"/>
              </a:solidFill>
              <a:miter lim="800000"/>
              <a:headEnd/>
              <a:tailEnd/>
            </a:ln>
            <a:effectLst/>
          </p:spPr>
          <p:txBody>
            <a:bodyPr wrap="none" lIns="0" tIns="46800" rIns="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49" name="Rectangle 3"/>
            <p:cNvSpPr>
              <a:spLocks noChangeArrowheads="1"/>
            </p:cNvSpPr>
            <p:nvPr>
              <p:custDataLst>
                <p:tags r:id="rId15"/>
              </p:custDataLst>
            </p:nvPr>
          </p:nvSpPr>
          <p:spPr bwMode="auto">
            <a:xfrm>
              <a:off x="2286433" y="5946298"/>
              <a:ext cx="1463040" cy="36576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50" name="Rectangle 8"/>
            <p:cNvSpPr>
              <a:spLocks noChangeArrowheads="1"/>
            </p:cNvSpPr>
            <p:nvPr>
              <p:custDataLst>
                <p:tags r:id="rId16"/>
              </p:custDataLst>
            </p:nvPr>
          </p:nvSpPr>
          <p:spPr bwMode="auto">
            <a:xfrm>
              <a:off x="3749473" y="5946298"/>
              <a:ext cx="182880" cy="365760"/>
            </a:xfrm>
            <a:prstGeom prst="rect">
              <a:avLst/>
            </a:prstGeom>
            <a:solidFill>
              <a:srgbClr val="EBAFAF"/>
            </a:solidFill>
            <a:ln w="12700">
              <a:solidFill>
                <a:schemeClr val="tx1"/>
              </a:solidFill>
              <a:miter lim="800000"/>
              <a:headEnd/>
              <a:tailEnd/>
            </a:ln>
            <a:effectLst/>
          </p:spPr>
          <p:txBody>
            <a:bodyPr wrap="none" lIns="0" tIns="46800" rIns="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grpSp>
      <p:sp>
        <p:nvSpPr>
          <p:cNvPr id="52" name="Text Box 5"/>
          <p:cNvSpPr txBox="1">
            <a:spLocks noChangeArrowheads="1"/>
          </p:cNvSpPr>
          <p:nvPr>
            <p:custDataLst>
              <p:tags r:id="rId7"/>
            </p:custDataLst>
          </p:nvPr>
        </p:nvSpPr>
        <p:spPr bwMode="auto">
          <a:xfrm>
            <a:off x="457200" y="4206240"/>
            <a:ext cx="1721731" cy="999377"/>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rgbClr val="4B2A85"/>
                </a:solidFill>
                <a:latin typeface="Calibri" panose="020F0502020204030204" pitchFamily="34" charset="0"/>
                <a:cs typeface="Calibri" panose="020F0502020204030204" pitchFamily="34" charset="0"/>
              </a:rPr>
              <a:t>Format of </a:t>
            </a:r>
            <a:br>
              <a:rPr lang="en-GB" sz="2000" b="1" i="1" dirty="0">
                <a:solidFill>
                  <a:srgbClr val="4B2A85"/>
                </a:solidFill>
                <a:latin typeface="Calibri" panose="020F0502020204030204" pitchFamily="34" charset="0"/>
                <a:cs typeface="Calibri" panose="020F0502020204030204" pitchFamily="34" charset="0"/>
              </a:rPr>
            </a:br>
            <a:r>
              <a:rPr lang="en-GB" sz="2000" b="1" i="1" dirty="0">
                <a:solidFill>
                  <a:srgbClr val="4B2A85"/>
                </a:solidFill>
                <a:latin typeface="Calibri" panose="020F0502020204030204" pitchFamily="34" charset="0"/>
                <a:cs typeface="Calibri" panose="020F0502020204030204" pitchFamily="34" charset="0"/>
              </a:rPr>
              <a:t>allocated and </a:t>
            </a:r>
            <a:br>
              <a:rPr lang="en-GB" sz="2000" b="1" i="1" dirty="0">
                <a:solidFill>
                  <a:srgbClr val="4B2A85"/>
                </a:solidFill>
                <a:latin typeface="Calibri" panose="020F0502020204030204" pitchFamily="34" charset="0"/>
                <a:cs typeface="Calibri" panose="020F0502020204030204" pitchFamily="34" charset="0"/>
              </a:rPr>
            </a:br>
            <a:r>
              <a:rPr lang="en-GB" sz="2000" b="1" i="1" dirty="0">
                <a:solidFill>
                  <a:srgbClr val="4B2A85"/>
                </a:solidFill>
                <a:latin typeface="Calibri" panose="020F0502020204030204" pitchFamily="34" charset="0"/>
                <a:cs typeface="Calibri" panose="020F0502020204030204" pitchFamily="34" charset="0"/>
              </a:rPr>
              <a:t>free blocks:</a:t>
            </a:r>
          </a:p>
        </p:txBody>
      </p:sp>
      <p:sp>
        <p:nvSpPr>
          <p:cNvPr id="53" name="Text Box 7"/>
          <p:cNvSpPr txBox="1">
            <a:spLocks noChangeArrowheads="1"/>
          </p:cNvSpPr>
          <p:nvPr>
            <p:custDataLst>
              <p:tags r:id="rId8"/>
            </p:custDataLst>
          </p:nvPr>
        </p:nvSpPr>
        <p:spPr bwMode="auto">
          <a:xfrm>
            <a:off x="4754880" y="4297680"/>
            <a:ext cx="2616399" cy="1994906"/>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a = 1:  </a:t>
            </a:r>
            <a:r>
              <a:rPr lang="en-GB" dirty="0">
                <a:latin typeface="Calibri" panose="020F0502020204030204" pitchFamily="34" charset="0"/>
                <a:cs typeface="Calibri" panose="020F0502020204030204" pitchFamily="34" charset="0"/>
              </a:rPr>
              <a:t>allocated block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a = 0:  </a:t>
            </a:r>
            <a:r>
              <a:rPr lang="en-GB" dirty="0">
                <a:latin typeface="Calibri" panose="020F0502020204030204" pitchFamily="34" charset="0"/>
                <a:cs typeface="Calibri" panose="020F0502020204030204" pitchFamily="34" charset="0"/>
              </a:rPr>
              <a:t>free block</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latin typeface="Calibri" panose="020F0502020204030204" pitchFamily="34" charset="0"/>
              <a:cs typeface="Calibri" panose="020F0502020204030204"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size:  </a:t>
            </a:r>
            <a:r>
              <a:rPr lang="en-GB" dirty="0">
                <a:latin typeface="Calibri" panose="020F0502020204030204" pitchFamily="34" charset="0"/>
                <a:cs typeface="Calibri" panose="020F0502020204030204" pitchFamily="34" charset="0"/>
              </a:rPr>
              <a:t>block size (in bytes)</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latin typeface="Calibri" panose="020F0502020204030204" pitchFamily="34" charset="0"/>
              <a:cs typeface="Calibri" panose="020F0502020204030204"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payload:  </a:t>
            </a:r>
            <a:r>
              <a:rPr lang="en-GB" dirty="0">
                <a:latin typeface="Calibri" panose="020F0502020204030204" pitchFamily="34" charset="0"/>
                <a:cs typeface="Calibri" panose="020F0502020204030204" pitchFamily="34" charset="0"/>
              </a:rPr>
              <a:t>application data</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cs typeface="Calibri" panose="020F0502020204030204" pitchFamily="34" charset="0"/>
              </a:rPr>
              <a:t>(allocated blocks only)</a:t>
            </a:r>
          </a:p>
        </p:txBody>
      </p:sp>
      <p:sp>
        <p:nvSpPr>
          <p:cNvPr id="47" name="Text Box 11"/>
          <p:cNvSpPr txBox="1">
            <a:spLocks noChangeArrowheads="1"/>
          </p:cNvSpPr>
          <p:nvPr>
            <p:custDataLst>
              <p:tags r:id="rId9"/>
            </p:custDataLst>
          </p:nvPr>
        </p:nvSpPr>
        <p:spPr bwMode="auto">
          <a:xfrm>
            <a:off x="1367293" y="5312664"/>
            <a:ext cx="1376124" cy="335799"/>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FF0000"/>
                </a:solidFill>
                <a:latin typeface="Calibri" panose="020F0502020204030204" pitchFamily="34" charset="0"/>
                <a:cs typeface="Calibri" panose="020F0502020204030204" pitchFamily="34" charset="0"/>
              </a:rPr>
              <a:t>Boundary tags</a:t>
            </a:r>
          </a:p>
        </p:txBody>
      </p:sp>
      <p:cxnSp>
        <p:nvCxnSpPr>
          <p:cNvPr id="48" name="Straight Arrow Connector 47"/>
          <p:cNvCxnSpPr/>
          <p:nvPr/>
        </p:nvCxnSpPr>
        <p:spPr bwMode="auto">
          <a:xfrm flipV="1">
            <a:off x="2468880" y="4657724"/>
            <a:ext cx="0" cy="731520"/>
          </a:xfrm>
          <a:prstGeom prst="straightConnector1">
            <a:avLst/>
          </a:prstGeom>
          <a:noFill/>
          <a:ln w="25400" cap="flat" cmpd="sng" algn="ctr">
            <a:solidFill>
              <a:srgbClr val="FF0000"/>
            </a:solidFill>
            <a:prstDash val="solid"/>
            <a:round/>
            <a:headEnd type="none" w="med" len="med"/>
            <a:tailEnd type="triangle"/>
          </a:ln>
          <a:effectLst/>
        </p:spPr>
      </p:cxnSp>
      <p:cxnSp>
        <p:nvCxnSpPr>
          <p:cNvPr id="51" name="Straight Arrow Connector 50"/>
          <p:cNvCxnSpPr/>
          <p:nvPr/>
        </p:nvCxnSpPr>
        <p:spPr bwMode="auto">
          <a:xfrm>
            <a:off x="2468880" y="5627141"/>
            <a:ext cx="1" cy="365760"/>
          </a:xfrm>
          <a:prstGeom prst="straightConnector1">
            <a:avLst/>
          </a:prstGeom>
          <a:noFill/>
          <a:ln w="25400" cap="flat" cmpd="sng" algn="ctr">
            <a:solidFill>
              <a:srgbClr val="FF0000"/>
            </a:solidFill>
            <a:prstDash val="solid"/>
            <a:round/>
            <a:headEnd type="none" w="med" len="med"/>
            <a:tailEnd type="triangle"/>
          </a:ln>
          <a:effectLst/>
        </p:spPr>
      </p:cxnSp>
      <mc:AlternateContent xmlns:mc="http://schemas.openxmlformats.org/markup-compatibility/2006">
        <mc:Choice xmlns:p14="http://schemas.microsoft.com/office/powerpoint/2010/main" Requires="p14">
          <p:contentPart p14:bwMode="auto" r:id="rId43">
            <p14:nvContentPartPr>
              <p14:cNvPr id="3" name="Ink 2">
                <a:extLst>
                  <a:ext uri="{FF2B5EF4-FFF2-40B4-BE49-F238E27FC236}">
                    <a16:creationId xmlns:a16="http://schemas.microsoft.com/office/drawing/2014/main" id="{A899DDD0-BFC5-6541-9E86-DA5301CE2B6D}"/>
                  </a:ext>
                </a:extLst>
              </p14:cNvPr>
              <p14:cNvContentPartPr/>
              <p14:nvPr/>
            </p14:nvContentPartPr>
            <p14:xfrm>
              <a:off x="1941840" y="2129400"/>
              <a:ext cx="5221800" cy="4291560"/>
            </p14:xfrm>
          </p:contentPart>
        </mc:Choice>
        <mc:Fallback>
          <p:pic>
            <p:nvPicPr>
              <p:cNvPr id="3" name="Ink 2">
                <a:extLst>
                  <a:ext uri="{FF2B5EF4-FFF2-40B4-BE49-F238E27FC236}">
                    <a16:creationId xmlns:a16="http://schemas.microsoft.com/office/drawing/2014/main" id="{A899DDD0-BFC5-6541-9E86-DA5301CE2B6D}"/>
                  </a:ext>
                </a:extLst>
              </p:cNvPr>
              <p:cNvPicPr/>
              <p:nvPr/>
            </p:nvPicPr>
            <p:blipFill>
              <a:blip r:embed="rId44"/>
              <a:stretch>
                <a:fillRect/>
              </a:stretch>
            </p:blipFill>
            <p:spPr>
              <a:xfrm>
                <a:off x="1932480" y="2120040"/>
                <a:ext cx="5240520" cy="4310280"/>
              </a:xfrm>
              <a:prstGeom prst="rect">
                <a:avLst/>
              </a:prstGeom>
            </p:spPr>
          </p:pic>
        </mc:Fallback>
      </mc:AlternateContent>
    </p:spTree>
    <p:extLst>
      <p:ext uri="{BB962C8B-B14F-4D97-AF65-F5344CB8AC3E}">
        <p14:creationId xmlns:p14="http://schemas.microsoft.com/office/powerpoint/2010/main" val="279208906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custDataLst>
              <p:tags r:id="rId1"/>
            </p:custDataLst>
          </p:nvPr>
        </p:nvSpPr>
        <p:spPr>
          <a:ln/>
        </p:spPr>
        <p:txBody>
          <a:bodyPr/>
          <a:lstStyle/>
          <a:p>
            <a:r>
              <a:rPr lang="en-GB" dirty="0"/>
              <a:t>Constant Time Coalescing</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15</a:t>
            </a:fld>
            <a:endParaRPr lang="en-US"/>
          </a:p>
        </p:txBody>
      </p:sp>
      <p:sp>
        <p:nvSpPr>
          <p:cNvPr id="27650" name="Rectangle 2"/>
          <p:cNvSpPr>
            <a:spLocks noChangeArrowheads="1"/>
          </p:cNvSpPr>
          <p:nvPr>
            <p:custDataLst>
              <p:tags r:id="rId3"/>
            </p:custDataLst>
          </p:nvPr>
        </p:nvSpPr>
        <p:spPr bwMode="auto">
          <a:xfrm>
            <a:off x="2438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651" name="Rectangle 3"/>
          <p:cNvSpPr>
            <a:spLocks noChangeArrowheads="1"/>
          </p:cNvSpPr>
          <p:nvPr>
            <p:custDataLst>
              <p:tags r:id="rId4"/>
            </p:custDataLst>
          </p:nvPr>
        </p:nvSpPr>
        <p:spPr bwMode="auto">
          <a:xfrm>
            <a:off x="2438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7652" name="Rectangle 4"/>
          <p:cNvSpPr>
            <a:spLocks noChangeArrowheads="1"/>
          </p:cNvSpPr>
          <p:nvPr>
            <p:custDataLst>
              <p:tags r:id="rId5"/>
            </p:custDataLst>
          </p:nvPr>
        </p:nvSpPr>
        <p:spPr bwMode="auto">
          <a:xfrm>
            <a:off x="2438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7653" name="Rectangle 5"/>
          <p:cNvSpPr>
            <a:spLocks noChangeArrowheads="1"/>
          </p:cNvSpPr>
          <p:nvPr>
            <p:custDataLst>
              <p:tags r:id="rId6"/>
            </p:custDataLst>
          </p:nvPr>
        </p:nvSpPr>
        <p:spPr bwMode="auto">
          <a:xfrm>
            <a:off x="3962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654" name="Rectangle 6"/>
          <p:cNvSpPr>
            <a:spLocks noChangeArrowheads="1"/>
          </p:cNvSpPr>
          <p:nvPr>
            <p:custDataLst>
              <p:tags r:id="rId7"/>
            </p:custDataLst>
          </p:nvPr>
        </p:nvSpPr>
        <p:spPr bwMode="auto">
          <a:xfrm>
            <a:off x="3962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7655" name="Rectangle 7"/>
          <p:cNvSpPr>
            <a:spLocks noChangeArrowheads="1"/>
          </p:cNvSpPr>
          <p:nvPr>
            <p:custDataLst>
              <p:tags r:id="rId8"/>
            </p:custDataLst>
          </p:nvPr>
        </p:nvSpPr>
        <p:spPr bwMode="auto">
          <a:xfrm>
            <a:off x="3962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27656" name="Rectangle 8"/>
          <p:cNvSpPr>
            <a:spLocks noChangeArrowheads="1"/>
          </p:cNvSpPr>
          <p:nvPr>
            <p:custDataLst>
              <p:tags r:id="rId9"/>
            </p:custDataLst>
          </p:nvPr>
        </p:nvSpPr>
        <p:spPr bwMode="auto">
          <a:xfrm>
            <a:off x="5486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657" name="Rectangle 9"/>
          <p:cNvSpPr>
            <a:spLocks noChangeArrowheads="1"/>
          </p:cNvSpPr>
          <p:nvPr>
            <p:custDataLst>
              <p:tags r:id="rId10"/>
            </p:custDataLst>
          </p:nvPr>
        </p:nvSpPr>
        <p:spPr bwMode="auto">
          <a:xfrm>
            <a:off x="5486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27658" name="Rectangle 10"/>
          <p:cNvSpPr>
            <a:spLocks noChangeArrowheads="1"/>
          </p:cNvSpPr>
          <p:nvPr>
            <p:custDataLst>
              <p:tags r:id="rId11"/>
            </p:custDataLst>
          </p:nvPr>
        </p:nvSpPr>
        <p:spPr bwMode="auto">
          <a:xfrm>
            <a:off x="5486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7659" name="Rectangle 11"/>
          <p:cNvSpPr>
            <a:spLocks noChangeArrowheads="1"/>
          </p:cNvSpPr>
          <p:nvPr>
            <p:custDataLst>
              <p:tags r:id="rId12"/>
            </p:custDataLst>
          </p:nvPr>
        </p:nvSpPr>
        <p:spPr bwMode="auto">
          <a:xfrm>
            <a:off x="7010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660" name="Rectangle 12"/>
          <p:cNvSpPr>
            <a:spLocks noChangeArrowheads="1"/>
          </p:cNvSpPr>
          <p:nvPr>
            <p:custDataLst>
              <p:tags r:id="rId13"/>
            </p:custDataLst>
          </p:nvPr>
        </p:nvSpPr>
        <p:spPr bwMode="auto">
          <a:xfrm>
            <a:off x="7010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27661" name="Rectangle 13"/>
          <p:cNvSpPr>
            <a:spLocks noChangeArrowheads="1"/>
          </p:cNvSpPr>
          <p:nvPr>
            <p:custDataLst>
              <p:tags r:id="rId14"/>
            </p:custDataLst>
          </p:nvPr>
        </p:nvSpPr>
        <p:spPr bwMode="auto">
          <a:xfrm>
            <a:off x="7010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27662" name="Text Box 14"/>
          <p:cNvSpPr txBox="1">
            <a:spLocks noChangeArrowheads="1"/>
          </p:cNvSpPr>
          <p:nvPr>
            <p:custDataLst>
              <p:tags r:id="rId15"/>
            </p:custDataLst>
          </p:nvPr>
        </p:nvSpPr>
        <p:spPr bwMode="auto">
          <a:xfrm>
            <a:off x="124338" y="2834401"/>
            <a:ext cx="1810602" cy="365999"/>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alibri" panose="020F0502020204030204" pitchFamily="34" charset="0"/>
                <a:cs typeface="Calibri" panose="020F0502020204030204" pitchFamily="34" charset="0"/>
              </a:rPr>
              <a:t>Block being freed</a:t>
            </a:r>
          </a:p>
        </p:txBody>
      </p:sp>
      <p:sp>
        <p:nvSpPr>
          <p:cNvPr id="27663" name="Line 15"/>
          <p:cNvSpPr>
            <a:spLocks noChangeShapeType="1"/>
          </p:cNvSpPr>
          <p:nvPr>
            <p:custDataLst>
              <p:tags r:id="rId16"/>
            </p:custDataLst>
          </p:nvPr>
        </p:nvSpPr>
        <p:spPr bwMode="auto">
          <a:xfrm>
            <a:off x="1934940" y="3048000"/>
            <a:ext cx="457200" cy="1588"/>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7664" name="Text Box 16"/>
          <p:cNvSpPr txBox="1">
            <a:spLocks noChangeArrowheads="1"/>
          </p:cNvSpPr>
          <p:nvPr>
            <p:custDataLst>
              <p:tags r:id="rId17"/>
            </p:custDataLst>
          </p:nvPr>
        </p:nvSpPr>
        <p:spPr bwMode="auto">
          <a:xfrm>
            <a:off x="2489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1</a:t>
            </a:r>
          </a:p>
        </p:txBody>
      </p:sp>
      <p:sp>
        <p:nvSpPr>
          <p:cNvPr id="27665" name="Text Box 17"/>
          <p:cNvSpPr txBox="1">
            <a:spLocks noChangeArrowheads="1"/>
          </p:cNvSpPr>
          <p:nvPr>
            <p:custDataLst>
              <p:tags r:id="rId18"/>
            </p:custDataLst>
          </p:nvPr>
        </p:nvSpPr>
        <p:spPr bwMode="auto">
          <a:xfrm>
            <a:off x="4013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2</a:t>
            </a:r>
          </a:p>
        </p:txBody>
      </p:sp>
      <p:sp>
        <p:nvSpPr>
          <p:cNvPr id="27666" name="Text Box 18"/>
          <p:cNvSpPr txBox="1">
            <a:spLocks noChangeArrowheads="1"/>
          </p:cNvSpPr>
          <p:nvPr>
            <p:custDataLst>
              <p:tags r:id="rId19"/>
            </p:custDataLst>
          </p:nvPr>
        </p:nvSpPr>
        <p:spPr bwMode="auto">
          <a:xfrm>
            <a:off x="5537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3</a:t>
            </a:r>
          </a:p>
        </p:txBody>
      </p:sp>
      <p:sp>
        <p:nvSpPr>
          <p:cNvPr id="27667" name="Text Box 19"/>
          <p:cNvSpPr txBox="1">
            <a:spLocks noChangeArrowheads="1"/>
          </p:cNvSpPr>
          <p:nvPr>
            <p:custDataLst>
              <p:tags r:id="rId20"/>
            </p:custDataLst>
          </p:nvPr>
        </p:nvSpPr>
        <p:spPr bwMode="auto">
          <a:xfrm>
            <a:off x="7061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4</a:t>
            </a:r>
          </a:p>
        </p:txBody>
      </p:sp>
      <mc:AlternateContent xmlns:mc="http://schemas.openxmlformats.org/markup-compatibility/2006">
        <mc:Choice xmlns:p14="http://schemas.microsoft.com/office/powerpoint/2010/main" Requires="p14">
          <p:contentPart p14:bwMode="auto" r:id="rId23">
            <p14:nvContentPartPr>
              <p14:cNvPr id="2" name="Ink 1">
                <a:extLst>
                  <a:ext uri="{FF2B5EF4-FFF2-40B4-BE49-F238E27FC236}">
                    <a16:creationId xmlns:a16="http://schemas.microsoft.com/office/drawing/2014/main" id="{E6A1AF89-76BF-D845-9FEB-FA4C9E64B009}"/>
                  </a:ext>
                </a:extLst>
              </p14:cNvPr>
              <p14:cNvContentPartPr/>
              <p14:nvPr/>
            </p14:nvContentPartPr>
            <p14:xfrm>
              <a:off x="2424240" y="2535480"/>
              <a:ext cx="6250680" cy="1073880"/>
            </p14:xfrm>
          </p:contentPart>
        </mc:Choice>
        <mc:Fallback>
          <p:pic>
            <p:nvPicPr>
              <p:cNvPr id="2" name="Ink 1">
                <a:extLst>
                  <a:ext uri="{FF2B5EF4-FFF2-40B4-BE49-F238E27FC236}">
                    <a16:creationId xmlns:a16="http://schemas.microsoft.com/office/drawing/2014/main" id="{E6A1AF89-76BF-D845-9FEB-FA4C9E64B009}"/>
                  </a:ext>
                </a:extLst>
              </p:cNvPr>
              <p:cNvPicPr/>
              <p:nvPr/>
            </p:nvPicPr>
            <p:blipFill>
              <a:blip r:embed="rId24"/>
              <a:stretch>
                <a:fillRect/>
              </a:stretch>
            </p:blipFill>
            <p:spPr>
              <a:xfrm>
                <a:off x="2414880" y="2526120"/>
                <a:ext cx="6269400" cy="1092600"/>
              </a:xfrm>
              <a:prstGeom prst="rect">
                <a:avLst/>
              </a:prstGeom>
            </p:spPr>
          </p:pic>
        </mc:Fallback>
      </mc:AlternateContent>
    </p:spTree>
    <p:extLst>
      <p:ext uri="{BB962C8B-B14F-4D97-AF65-F5344CB8AC3E}">
        <p14:creationId xmlns:p14="http://schemas.microsoft.com/office/powerpoint/2010/main" val="41147548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Constant Time Coalescing</a:t>
            </a:r>
          </a:p>
        </p:txBody>
      </p:sp>
      <p:graphicFrame>
        <p:nvGraphicFramePr>
          <p:cNvPr id="4" name="Table 3"/>
          <p:cNvGraphicFramePr>
            <a:graphicFrameLocks noGrp="1"/>
          </p:cNvGraphicFramePr>
          <p:nvPr>
            <p:extLst/>
          </p:nvPr>
        </p:nvGraphicFramePr>
        <p:xfrm>
          <a:off x="1005840" y="137160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3"/>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5"/>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7"/>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8"/>
                  </a:ext>
                </a:extLst>
              </a:tr>
            </a:tbl>
          </a:graphicData>
        </a:graphic>
      </p:graphicFrame>
      <p:graphicFrame>
        <p:nvGraphicFramePr>
          <p:cNvPr id="5" name="Table 4"/>
          <p:cNvGraphicFramePr>
            <a:graphicFrameLocks noGrp="1"/>
          </p:cNvGraphicFramePr>
          <p:nvPr>
            <p:extLst/>
          </p:nvPr>
        </p:nvGraphicFramePr>
        <p:xfrm>
          <a:off x="3017520" y="137160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7"/>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8"/>
                  </a:ext>
                </a:extLst>
              </a:tr>
            </a:tbl>
          </a:graphicData>
        </a:graphic>
      </p:graphicFrame>
      <p:sp>
        <p:nvSpPr>
          <p:cNvPr id="7" name="Text Box 16"/>
          <p:cNvSpPr txBox="1">
            <a:spLocks noChangeArrowheads="1"/>
          </p:cNvSpPr>
          <p:nvPr>
            <p:custDataLst>
              <p:tags r:id="rId1"/>
            </p:custDataLst>
          </p:nvPr>
        </p:nvSpPr>
        <p:spPr bwMode="auto">
          <a:xfrm>
            <a:off x="0" y="1371600"/>
            <a:ext cx="910013" cy="456473"/>
          </a:xfrm>
          <a:prstGeom prst="rect">
            <a:avLst/>
          </a:prstGeom>
          <a:noFill/>
          <a:ln w="9525">
            <a:noFill/>
            <a:round/>
            <a:headEnd/>
            <a:tailEnd/>
          </a:ln>
          <a:effectLst/>
        </p:spPr>
        <p:txBody>
          <a:bodyPr wrap="none" lIns="90000" tIns="46800" rIns="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1</a:t>
            </a:r>
          </a:p>
        </p:txBody>
      </p:sp>
      <p:sp>
        <p:nvSpPr>
          <p:cNvPr id="9" name="Line 46"/>
          <p:cNvSpPr>
            <a:spLocks noChangeShapeType="1"/>
          </p:cNvSpPr>
          <p:nvPr>
            <p:custDataLst>
              <p:tags r:id="rId2"/>
            </p:custDataLst>
          </p:nvPr>
        </p:nvSpPr>
        <p:spPr bwMode="auto">
          <a:xfrm>
            <a:off x="2468880" y="2606040"/>
            <a:ext cx="4572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aphicFrame>
        <p:nvGraphicFramePr>
          <p:cNvPr id="15" name="Table 14"/>
          <p:cNvGraphicFramePr>
            <a:graphicFrameLocks noGrp="1"/>
          </p:cNvGraphicFramePr>
          <p:nvPr>
            <p:extLst/>
          </p:nvPr>
        </p:nvGraphicFramePr>
        <p:xfrm>
          <a:off x="5672580" y="137160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3"/>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5"/>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7"/>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16" name="Table 15"/>
          <p:cNvGraphicFramePr>
            <a:graphicFrameLocks noGrp="1"/>
          </p:cNvGraphicFramePr>
          <p:nvPr>
            <p:extLst/>
          </p:nvPr>
        </p:nvGraphicFramePr>
        <p:xfrm>
          <a:off x="7684260" y="137160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n+m2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9728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n+m2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 name="Text Box 16"/>
          <p:cNvSpPr txBox="1">
            <a:spLocks noChangeArrowheads="1"/>
          </p:cNvSpPr>
          <p:nvPr>
            <p:custDataLst>
              <p:tags r:id="rId3"/>
            </p:custDataLst>
          </p:nvPr>
        </p:nvSpPr>
        <p:spPr bwMode="auto">
          <a:xfrm>
            <a:off x="4663440" y="1371600"/>
            <a:ext cx="910014" cy="456473"/>
          </a:xfrm>
          <a:prstGeom prst="rect">
            <a:avLst/>
          </a:prstGeom>
          <a:noFill/>
          <a:ln w="9525">
            <a:noFill/>
            <a:round/>
            <a:headEnd/>
            <a:tailEnd/>
          </a:ln>
          <a:effectLst/>
        </p:spPr>
        <p:txBody>
          <a:bodyPr wrap="none" lIns="90000" tIns="46800" rIns="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2</a:t>
            </a:r>
          </a:p>
        </p:txBody>
      </p:sp>
      <p:sp>
        <p:nvSpPr>
          <p:cNvPr id="18" name="Line 46"/>
          <p:cNvSpPr>
            <a:spLocks noChangeShapeType="1"/>
          </p:cNvSpPr>
          <p:nvPr>
            <p:custDataLst>
              <p:tags r:id="rId4"/>
            </p:custDataLst>
          </p:nvPr>
        </p:nvSpPr>
        <p:spPr bwMode="auto">
          <a:xfrm>
            <a:off x="7135620" y="2606040"/>
            <a:ext cx="4572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aphicFrame>
        <p:nvGraphicFramePr>
          <p:cNvPr id="19" name="Table 18"/>
          <p:cNvGraphicFramePr>
            <a:graphicFrameLocks noGrp="1"/>
          </p:cNvGraphicFramePr>
          <p:nvPr>
            <p:extLst/>
          </p:nvPr>
        </p:nvGraphicFramePr>
        <p:xfrm>
          <a:off x="1005840" y="429768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3"/>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5"/>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7"/>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8"/>
                  </a:ext>
                </a:extLst>
              </a:tr>
            </a:tbl>
          </a:graphicData>
        </a:graphic>
      </p:graphicFrame>
      <p:graphicFrame>
        <p:nvGraphicFramePr>
          <p:cNvPr id="20" name="Table 19"/>
          <p:cNvGraphicFramePr>
            <a:graphicFrameLocks noGrp="1"/>
          </p:cNvGraphicFramePr>
          <p:nvPr>
            <p:extLst/>
          </p:nvPr>
        </p:nvGraphicFramePr>
        <p:xfrm>
          <a:off x="3017520" y="429768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n+m1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9728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n+m1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bl>
          </a:graphicData>
        </a:graphic>
      </p:graphicFrame>
      <p:sp>
        <p:nvSpPr>
          <p:cNvPr id="21" name="Text Box 16"/>
          <p:cNvSpPr txBox="1">
            <a:spLocks noChangeArrowheads="1"/>
          </p:cNvSpPr>
          <p:nvPr>
            <p:custDataLst>
              <p:tags r:id="rId5"/>
            </p:custDataLst>
          </p:nvPr>
        </p:nvSpPr>
        <p:spPr bwMode="auto">
          <a:xfrm>
            <a:off x="0" y="4297680"/>
            <a:ext cx="910014" cy="456473"/>
          </a:xfrm>
          <a:prstGeom prst="rect">
            <a:avLst/>
          </a:prstGeom>
          <a:noFill/>
          <a:ln w="9525">
            <a:noFill/>
            <a:round/>
            <a:headEnd/>
            <a:tailEnd/>
          </a:ln>
          <a:effectLst/>
        </p:spPr>
        <p:txBody>
          <a:bodyPr wrap="none" lIns="90000" tIns="46800" rIns="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3</a:t>
            </a:r>
          </a:p>
        </p:txBody>
      </p:sp>
      <p:sp>
        <p:nvSpPr>
          <p:cNvPr id="22" name="Line 46"/>
          <p:cNvSpPr>
            <a:spLocks noChangeShapeType="1"/>
          </p:cNvSpPr>
          <p:nvPr>
            <p:custDataLst>
              <p:tags r:id="rId6"/>
            </p:custDataLst>
          </p:nvPr>
        </p:nvSpPr>
        <p:spPr bwMode="auto">
          <a:xfrm>
            <a:off x="2468880" y="5530532"/>
            <a:ext cx="4572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aphicFrame>
        <p:nvGraphicFramePr>
          <p:cNvPr id="23" name="Table 22"/>
          <p:cNvGraphicFramePr>
            <a:graphicFrameLocks noGrp="1"/>
          </p:cNvGraphicFramePr>
          <p:nvPr>
            <p:extLst/>
          </p:nvPr>
        </p:nvGraphicFramePr>
        <p:xfrm>
          <a:off x="5666125" y="429768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m1</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3"/>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hMerge="1">
                  <a:txBody>
                    <a:bodyPr/>
                    <a:lstStyle/>
                    <a:p>
                      <a:endParaRPr lang="en-US" dirty="0"/>
                    </a:p>
                  </a:txBody>
                  <a:tcPr marT="0" marB="0" anchor="ctr"/>
                </a:tc>
                <a:extLst>
                  <a:ext uri="{0D108BD9-81ED-4DB2-BD59-A6C34878D82A}">
                    <a16:rowId xmlns:a16="http://schemas.microsoft.com/office/drawing/2014/main" val="10004"/>
                  </a:ext>
                </a:extLst>
              </a:tr>
              <a:tr h="274320">
                <a:tc>
                  <a:txBody>
                    <a:bodyPr/>
                    <a:lstStyle/>
                    <a:p>
                      <a:pPr algn="ctr"/>
                      <a:r>
                        <a:rPr lang="en-US" dirty="0">
                          <a:latin typeface="Calibri" panose="020F0502020204030204" pitchFamily="34" charset="0"/>
                          <a:cs typeface="Calibri" panose="020F0502020204030204" pitchFamily="34" charset="0"/>
                        </a:rPr>
                        <a:t>n</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c>
                  <a:txBody>
                    <a:bodyPr/>
                    <a:lstStyle/>
                    <a:p>
                      <a:r>
                        <a:rPr lang="en-US" dirty="0">
                          <a:latin typeface="Calibri" panose="020F0502020204030204" pitchFamily="34" charset="0"/>
                          <a:cs typeface="Calibri" panose="020F0502020204030204" pitchFamily="34" charset="0"/>
                        </a:rPr>
                        <a:t>1</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5"/>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7"/>
                  </a:ext>
                </a:extLst>
              </a:tr>
              <a:tr h="274320">
                <a:tc>
                  <a:txBody>
                    <a:bodyPr/>
                    <a:lstStyle/>
                    <a:p>
                      <a:pPr algn="ctr"/>
                      <a:r>
                        <a:rPr lang="en-US" dirty="0">
                          <a:latin typeface="Calibri" panose="020F0502020204030204" pitchFamily="34" charset="0"/>
                          <a:cs typeface="Calibri" panose="020F0502020204030204" pitchFamily="34" charset="0"/>
                        </a:rPr>
                        <a:t>m2</a:t>
                      </a: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24" name="Table 23"/>
          <p:cNvGraphicFramePr>
            <a:graphicFrameLocks noGrp="1"/>
          </p:cNvGraphicFramePr>
          <p:nvPr>
            <p:extLst/>
          </p:nvPr>
        </p:nvGraphicFramePr>
        <p:xfrm>
          <a:off x="7677805" y="4297680"/>
          <a:ext cx="1371600" cy="246888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tblGrid>
              <a:tr h="274320">
                <a:tc>
                  <a:txBody>
                    <a:bodyPr/>
                    <a:lstStyle/>
                    <a:p>
                      <a:pPr algn="ctr"/>
                      <a:r>
                        <a:rPr lang="en-US" dirty="0">
                          <a:latin typeface="Calibri" panose="020F0502020204030204" pitchFamily="34" charset="0"/>
                          <a:cs typeface="Calibri" panose="020F0502020204030204" pitchFamily="34" charset="0"/>
                        </a:rPr>
                        <a:t>n+m1+m2</a:t>
                      </a:r>
                    </a:p>
                  </a:txBody>
                  <a:tcPr marL="0" marR="0"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2024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extLst>
                  <a:ext uri="{0D108BD9-81ED-4DB2-BD59-A6C34878D82A}">
                    <a16:rowId xmlns:a16="http://schemas.microsoft.com/office/drawing/2014/main" val="10001"/>
                  </a:ext>
                </a:extLst>
              </a:tr>
              <a:tr h="274320">
                <a:tc>
                  <a:txBody>
                    <a:bodyPr/>
                    <a:lstStyle/>
                    <a:p>
                      <a:pPr algn="ctr"/>
                      <a:r>
                        <a:rPr lang="en-US" dirty="0">
                          <a:latin typeface="Calibri" panose="020F0502020204030204" pitchFamily="34" charset="0"/>
                          <a:cs typeface="Calibri" panose="020F0502020204030204" pitchFamily="34" charset="0"/>
                        </a:rPr>
                        <a:t>n+m1+m2</a:t>
                      </a:r>
                    </a:p>
                  </a:txBody>
                  <a:tcPr marL="0" marR="0"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0</a:t>
                      </a: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5" name="Text Box 16"/>
          <p:cNvSpPr txBox="1">
            <a:spLocks noChangeArrowheads="1"/>
          </p:cNvSpPr>
          <p:nvPr>
            <p:custDataLst>
              <p:tags r:id="rId7"/>
            </p:custDataLst>
          </p:nvPr>
        </p:nvSpPr>
        <p:spPr bwMode="auto">
          <a:xfrm>
            <a:off x="4660284" y="4297680"/>
            <a:ext cx="910014" cy="456473"/>
          </a:xfrm>
          <a:prstGeom prst="rect">
            <a:avLst/>
          </a:prstGeom>
          <a:noFill/>
          <a:ln w="9525">
            <a:noFill/>
            <a:round/>
            <a:headEnd/>
            <a:tailEnd/>
          </a:ln>
          <a:effectLst/>
        </p:spPr>
        <p:txBody>
          <a:bodyPr wrap="none" lIns="90000" tIns="46800" rIns="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4</a:t>
            </a:r>
          </a:p>
        </p:txBody>
      </p:sp>
      <p:sp>
        <p:nvSpPr>
          <p:cNvPr id="26" name="Line 46"/>
          <p:cNvSpPr>
            <a:spLocks noChangeShapeType="1"/>
          </p:cNvSpPr>
          <p:nvPr>
            <p:custDataLst>
              <p:tags r:id="rId8"/>
            </p:custDataLst>
          </p:nvPr>
        </p:nvSpPr>
        <p:spPr bwMode="auto">
          <a:xfrm>
            <a:off x="7129165" y="5530532"/>
            <a:ext cx="4572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mc:AlternateContent xmlns:mc="http://schemas.openxmlformats.org/markup-compatibility/2006">
        <mc:Choice xmlns:p14="http://schemas.microsoft.com/office/powerpoint/2010/main" Requires="p14">
          <p:contentPart p14:bwMode="auto" r:id="rId11">
            <p14:nvContentPartPr>
              <p14:cNvPr id="3" name="Ink 2">
                <a:extLst>
                  <a:ext uri="{FF2B5EF4-FFF2-40B4-BE49-F238E27FC236}">
                    <a16:creationId xmlns:a16="http://schemas.microsoft.com/office/drawing/2014/main" id="{298297F7-77CD-0049-B3C7-16ABE6F25322}"/>
                  </a:ext>
                </a:extLst>
              </p14:cNvPr>
              <p14:cNvContentPartPr/>
              <p14:nvPr/>
            </p14:nvContentPartPr>
            <p14:xfrm>
              <a:off x="1456920" y="2393280"/>
              <a:ext cx="7480080" cy="4413600"/>
            </p14:xfrm>
          </p:contentPart>
        </mc:Choice>
        <mc:Fallback>
          <p:pic>
            <p:nvPicPr>
              <p:cNvPr id="3" name="Ink 2">
                <a:extLst>
                  <a:ext uri="{FF2B5EF4-FFF2-40B4-BE49-F238E27FC236}">
                    <a16:creationId xmlns:a16="http://schemas.microsoft.com/office/drawing/2014/main" id="{298297F7-77CD-0049-B3C7-16ABE6F25322}"/>
                  </a:ext>
                </a:extLst>
              </p:cNvPr>
              <p:cNvPicPr/>
              <p:nvPr/>
            </p:nvPicPr>
            <p:blipFill>
              <a:blip r:embed="rId12"/>
              <a:stretch>
                <a:fillRect/>
              </a:stretch>
            </p:blipFill>
            <p:spPr>
              <a:xfrm>
                <a:off x="1447560" y="2383920"/>
                <a:ext cx="7498800" cy="4432320"/>
              </a:xfrm>
              <a:prstGeom prst="rect">
                <a:avLst/>
              </a:prstGeom>
            </p:spPr>
          </p:pic>
        </mc:Fallback>
      </mc:AlternateContent>
    </p:spTree>
    <p:extLst>
      <p:ext uri="{BB962C8B-B14F-4D97-AF65-F5344CB8AC3E}">
        <p14:creationId xmlns:p14="http://schemas.microsoft.com/office/powerpoint/2010/main" val="28798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P spid="18" grpId="0" animBg="1"/>
      <p:bldP spid="21" grpId="0"/>
      <p:bldP spid="22" grpId="0" animBg="1"/>
      <p:bldP spid="25" grpId="0"/>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Free List Review Questions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sz="2400" dirty="0"/>
              </a:p>
              <a:p>
                <a:endParaRPr lang="en-US" sz="2400" dirty="0"/>
              </a:p>
              <a:p>
                <a:r>
                  <a:rPr lang="en-US" sz="2400" dirty="0"/>
                  <a:t>What is the block header?  What do we store and how?</a:t>
                </a:r>
              </a:p>
              <a:p>
                <a:pPr lvl="1"/>
                <a:endParaRPr lang="en-US" sz="2000" dirty="0"/>
              </a:p>
              <a:p>
                <a:r>
                  <a:rPr lang="en-US" sz="2400" dirty="0"/>
                  <a:t>What are boundary tags and why do we need them?</a:t>
                </a:r>
              </a:p>
              <a:p>
                <a:pPr lvl="1"/>
                <a:endParaRPr lang="en-US" sz="2000" dirty="0"/>
              </a:p>
              <a:p>
                <a:r>
                  <a:rPr lang="en-US" sz="2400" dirty="0"/>
                  <a:t>When we coalesce free blocks, how many neighboring blocks do we need to check on either side?  Why is this?</a:t>
                </a:r>
              </a:p>
              <a:p>
                <a:pPr lvl="1"/>
                <a:endParaRPr lang="en-US" sz="2000" dirty="0"/>
              </a:p>
              <a:p>
                <a:r>
                  <a:rPr lang="en-US" sz="2400" dirty="0"/>
                  <a:t>If I want to check the size of the </a:t>
                </a:r>
                <a14:m>
                  <m:oMath xmlns:m="http://schemas.openxmlformats.org/officeDocument/2006/math">
                    <m:r>
                      <a:rPr lang="en-US" sz="2400" b="0" i="1" smtClean="0">
                        <a:latin typeface="Cambria Math" panose="02040503050406030204" pitchFamily="18" charset="0"/>
                      </a:rPr>
                      <m:t>𝑛</m:t>
                    </m:r>
                  </m:oMath>
                </a14:m>
                <a:r>
                  <a:rPr lang="en-US" sz="2400" dirty="0"/>
                  <a:t>-</a:t>
                </a:r>
                <a:r>
                  <a:rPr lang="en-US" sz="2400" dirty="0" err="1"/>
                  <a:t>th</a:t>
                </a:r>
                <a:r>
                  <a:rPr lang="en-US" sz="2400" dirty="0"/>
                  <a:t> block forward from the current block, how many memory accesses do I make?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8"/>
                <a:stretch>
                  <a:fillRect l="-146"/>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C0BB463C-2B8D-41E5-9457-1404AA9BBE8D}" type="slidenum">
              <a:rPr lang="en-US" smtClean="0"/>
              <a:t>17</a:t>
            </a:fld>
            <a:endParaRPr lang="en-US"/>
          </a:p>
        </p:txBody>
      </p:sp>
      <p:grpSp>
        <p:nvGrpSpPr>
          <p:cNvPr id="5" name="Group 38"/>
          <p:cNvGrpSpPr/>
          <p:nvPr>
            <p:custDataLst>
              <p:tags r:id="rId1"/>
            </p:custDataLst>
          </p:nvPr>
        </p:nvGrpSpPr>
        <p:grpSpPr>
          <a:xfrm>
            <a:off x="1828800" y="1371600"/>
            <a:ext cx="5486400" cy="785054"/>
            <a:chOff x="1524000" y="5706762"/>
            <a:chExt cx="5486400" cy="785054"/>
          </a:xfrm>
        </p:grpSpPr>
        <p:sp>
          <p:nvSpPr>
            <p:cNvPr id="6" name="Rectangle 13"/>
            <p:cNvSpPr>
              <a:spLocks noChangeArrowheads="1"/>
            </p:cNvSpPr>
            <p:nvPr>
              <p:custDataLst>
                <p:tags r:id="rId2"/>
              </p:custDataLst>
            </p:nvPr>
          </p:nvSpPr>
          <p:spPr bwMode="auto">
            <a:xfrm>
              <a:off x="15240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32/0</a:t>
              </a:r>
            </a:p>
          </p:txBody>
        </p:sp>
        <p:sp>
          <p:nvSpPr>
            <p:cNvPr id="7" name="Rectangle 14"/>
            <p:cNvSpPr>
              <a:spLocks noChangeArrowheads="1"/>
            </p:cNvSpPr>
            <p:nvPr>
              <p:custDataLst>
                <p:tags r:id="rId3"/>
              </p:custDataLst>
            </p:nvPr>
          </p:nvSpPr>
          <p:spPr bwMode="auto">
            <a:xfrm>
              <a:off x="1828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8" name="Rectangle 15"/>
            <p:cNvSpPr>
              <a:spLocks noChangeArrowheads="1"/>
            </p:cNvSpPr>
            <p:nvPr>
              <p:custDataLst>
                <p:tags r:id="rId4"/>
              </p:custDataLst>
            </p:nvPr>
          </p:nvSpPr>
          <p:spPr bwMode="auto">
            <a:xfrm>
              <a:off x="2133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9" name="Rectangle 16"/>
            <p:cNvSpPr>
              <a:spLocks noChangeArrowheads="1"/>
            </p:cNvSpPr>
            <p:nvPr>
              <p:custDataLst>
                <p:tags r:id="rId5"/>
              </p:custDataLst>
            </p:nvPr>
          </p:nvSpPr>
          <p:spPr bwMode="auto">
            <a:xfrm>
              <a:off x="2438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32/0</a:t>
              </a:r>
            </a:p>
          </p:txBody>
        </p:sp>
        <p:sp>
          <p:nvSpPr>
            <p:cNvPr id="10" name="Rectangle 17"/>
            <p:cNvSpPr>
              <a:spLocks noChangeArrowheads="1"/>
            </p:cNvSpPr>
            <p:nvPr>
              <p:custDataLst>
                <p:tags r:id="rId6"/>
              </p:custDataLst>
            </p:nvPr>
          </p:nvSpPr>
          <p:spPr bwMode="auto">
            <a:xfrm>
              <a:off x="2743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11" name="Rectangle 18"/>
            <p:cNvSpPr>
              <a:spLocks noChangeArrowheads="1"/>
            </p:cNvSpPr>
            <p:nvPr>
              <p:custDataLst>
                <p:tags r:id="rId7"/>
              </p:custDataLst>
            </p:nvPr>
          </p:nvSpPr>
          <p:spPr bwMode="auto">
            <a:xfrm>
              <a:off x="3048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12" name="Rectangle 19"/>
            <p:cNvSpPr>
              <a:spLocks noChangeArrowheads="1"/>
            </p:cNvSpPr>
            <p:nvPr>
              <p:custDataLst>
                <p:tags r:id="rId8"/>
              </p:custDataLst>
            </p:nvPr>
          </p:nvSpPr>
          <p:spPr bwMode="auto">
            <a:xfrm>
              <a:off x="3352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13" name="Rectangle 20"/>
            <p:cNvSpPr>
              <a:spLocks noChangeArrowheads="1"/>
            </p:cNvSpPr>
            <p:nvPr>
              <p:custDataLst>
                <p:tags r:id="rId9"/>
              </p:custDataLst>
            </p:nvPr>
          </p:nvSpPr>
          <p:spPr bwMode="auto">
            <a:xfrm>
              <a:off x="3657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14" name="Rectangle 21"/>
            <p:cNvSpPr>
              <a:spLocks noChangeArrowheads="1"/>
            </p:cNvSpPr>
            <p:nvPr>
              <p:custDataLst>
                <p:tags r:id="rId10"/>
              </p:custDataLst>
            </p:nvPr>
          </p:nvSpPr>
          <p:spPr bwMode="auto">
            <a:xfrm>
              <a:off x="42672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5" name="Rectangle 22"/>
            <p:cNvSpPr>
              <a:spLocks noChangeArrowheads="1"/>
            </p:cNvSpPr>
            <p:nvPr>
              <p:custDataLst>
                <p:tags r:id="rId11"/>
              </p:custDataLst>
            </p:nvPr>
          </p:nvSpPr>
          <p:spPr bwMode="auto">
            <a:xfrm>
              <a:off x="45720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6" name="Rectangle 23"/>
            <p:cNvSpPr>
              <a:spLocks noChangeArrowheads="1"/>
            </p:cNvSpPr>
            <p:nvPr>
              <p:custDataLst>
                <p:tags r:id="rId12"/>
              </p:custDataLst>
            </p:nvPr>
          </p:nvSpPr>
          <p:spPr bwMode="auto">
            <a:xfrm>
              <a:off x="4876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7" name="Rectangle 24"/>
            <p:cNvSpPr>
              <a:spLocks noChangeArrowheads="1"/>
            </p:cNvSpPr>
            <p:nvPr>
              <p:custDataLst>
                <p:tags r:id="rId13"/>
              </p:custDataLst>
            </p:nvPr>
          </p:nvSpPr>
          <p:spPr bwMode="auto">
            <a:xfrm>
              <a:off x="5181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8" name="Rectangle 25"/>
            <p:cNvSpPr>
              <a:spLocks noChangeArrowheads="1"/>
            </p:cNvSpPr>
            <p:nvPr>
              <p:custDataLst>
                <p:tags r:id="rId14"/>
              </p:custDataLst>
            </p:nvPr>
          </p:nvSpPr>
          <p:spPr bwMode="auto">
            <a:xfrm>
              <a:off x="5486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48/0</a:t>
              </a:r>
            </a:p>
          </p:txBody>
        </p:sp>
        <p:sp>
          <p:nvSpPr>
            <p:cNvPr id="19" name="Rectangle 26"/>
            <p:cNvSpPr>
              <a:spLocks noChangeArrowheads="1"/>
            </p:cNvSpPr>
            <p:nvPr>
              <p:custDataLst>
                <p:tags r:id="rId15"/>
              </p:custDataLst>
            </p:nvPr>
          </p:nvSpPr>
          <p:spPr bwMode="auto">
            <a:xfrm>
              <a:off x="5791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20" name="Rectangle 27"/>
            <p:cNvSpPr>
              <a:spLocks noChangeArrowheads="1"/>
            </p:cNvSpPr>
            <p:nvPr>
              <p:custDataLst>
                <p:tags r:id="rId16"/>
              </p:custDataLst>
            </p:nvPr>
          </p:nvSpPr>
          <p:spPr bwMode="auto">
            <a:xfrm>
              <a:off x="6096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1" name="Rectangle 28"/>
            <p:cNvSpPr>
              <a:spLocks noChangeArrowheads="1"/>
            </p:cNvSpPr>
            <p:nvPr>
              <p:custDataLst>
                <p:tags r:id="rId17"/>
              </p:custDataLst>
            </p:nvPr>
          </p:nvSpPr>
          <p:spPr bwMode="auto">
            <a:xfrm>
              <a:off x="3962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48/0</a:t>
              </a:r>
            </a:p>
          </p:txBody>
        </p:sp>
        <p:sp>
          <p:nvSpPr>
            <p:cNvPr id="22" name="Freeform 29"/>
            <p:cNvSpPr>
              <a:spLocks/>
            </p:cNvSpPr>
            <p:nvPr>
              <p:custDataLst>
                <p:tags r:id="rId18"/>
              </p:custDataLst>
            </p:nvPr>
          </p:nvSpPr>
          <p:spPr bwMode="auto">
            <a:xfrm>
              <a:off x="28956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prstDash val="dash"/>
              <a:round/>
              <a:headEnd/>
              <a:tailEnd type="triangle" w="med" len="med"/>
            </a:ln>
            <a:effectLst/>
          </p:spPr>
          <p:txBody>
            <a:bodyPr wrap="none" anchor="ctr"/>
            <a:lstStyle/>
            <a:p>
              <a:endParaRPr lang="en-US" sz="1400" dirty="0">
                <a:latin typeface="+mj-lt"/>
              </a:endParaRPr>
            </a:p>
          </p:txBody>
        </p:sp>
        <p:sp>
          <p:nvSpPr>
            <p:cNvPr id="23" name="Freeform 30"/>
            <p:cNvSpPr>
              <a:spLocks/>
            </p:cNvSpPr>
            <p:nvPr>
              <p:custDataLst>
                <p:tags r:id="rId19"/>
              </p:custDataLst>
            </p:nvPr>
          </p:nvSpPr>
          <p:spPr bwMode="auto">
            <a:xfrm>
              <a:off x="4114800" y="57067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prstDash val="dash"/>
              <a:round/>
              <a:headEnd/>
              <a:tailEnd type="triangle" w="med" len="med"/>
            </a:ln>
            <a:effectLst/>
          </p:spPr>
          <p:txBody>
            <a:bodyPr wrap="none" anchor="ctr"/>
            <a:lstStyle/>
            <a:p>
              <a:endParaRPr lang="en-US" sz="1400" dirty="0">
                <a:latin typeface="+mj-lt"/>
              </a:endParaRPr>
            </a:p>
          </p:txBody>
        </p:sp>
        <p:sp>
          <p:nvSpPr>
            <p:cNvPr id="24" name="Freeform 31"/>
            <p:cNvSpPr>
              <a:spLocks/>
            </p:cNvSpPr>
            <p:nvPr>
              <p:custDataLst>
                <p:tags r:id="rId20"/>
              </p:custDataLst>
            </p:nvPr>
          </p:nvSpPr>
          <p:spPr bwMode="auto">
            <a:xfrm>
              <a:off x="16764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prstDash val="dash"/>
              <a:round/>
              <a:headEnd/>
              <a:tailEnd type="triangle" w="med" len="med"/>
            </a:ln>
            <a:effectLst/>
          </p:spPr>
          <p:txBody>
            <a:bodyPr wrap="none" anchor="ctr"/>
            <a:lstStyle/>
            <a:p>
              <a:endParaRPr lang="en-US" sz="1400" dirty="0">
                <a:latin typeface="+mj-lt"/>
              </a:endParaRPr>
            </a:p>
          </p:txBody>
        </p:sp>
        <p:sp>
          <p:nvSpPr>
            <p:cNvPr id="25" name="Rectangle 32"/>
            <p:cNvSpPr>
              <a:spLocks noChangeArrowheads="1"/>
            </p:cNvSpPr>
            <p:nvPr>
              <p:custDataLst>
                <p:tags r:id="rId21"/>
              </p:custDataLst>
            </p:nvPr>
          </p:nvSpPr>
          <p:spPr bwMode="auto">
            <a:xfrm>
              <a:off x="6400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 name="Rectangle 33"/>
            <p:cNvSpPr>
              <a:spLocks noChangeArrowheads="1"/>
            </p:cNvSpPr>
            <p:nvPr>
              <p:custDataLst>
                <p:tags r:id="rId22"/>
              </p:custDataLst>
            </p:nvPr>
          </p:nvSpPr>
          <p:spPr bwMode="auto">
            <a:xfrm>
              <a:off x="6705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mj-lt"/>
                </a:rPr>
                <a:t>32/1</a:t>
              </a:r>
            </a:p>
          </p:txBody>
        </p:sp>
        <p:sp>
          <p:nvSpPr>
            <p:cNvPr id="27" name="Freeform 34"/>
            <p:cNvSpPr>
              <a:spLocks/>
            </p:cNvSpPr>
            <p:nvPr>
              <p:custDataLst>
                <p:tags r:id="rId23"/>
              </p:custDataLst>
            </p:nvPr>
          </p:nvSpPr>
          <p:spPr bwMode="auto">
            <a:xfrm>
              <a:off x="2590800" y="6263216"/>
              <a:ext cx="1219200" cy="228600"/>
            </a:xfrm>
            <a:custGeom>
              <a:avLst/>
              <a:gdLst/>
              <a:ahLst/>
              <a:cxnLst>
                <a:cxn ang="0">
                  <a:pos x="768" y="0"/>
                </a:cxn>
                <a:cxn ang="0">
                  <a:pos x="336" y="144"/>
                </a:cxn>
                <a:cxn ang="0">
                  <a:pos x="0" y="0"/>
                </a:cxn>
              </a:cxnLst>
              <a:rect l="0" t="0" r="r" b="b"/>
              <a:pathLst>
                <a:path w="768" h="144">
                  <a:moveTo>
                    <a:pt x="768" y="0"/>
                  </a:moveTo>
                  <a:cubicBezTo>
                    <a:pt x="616" y="72"/>
                    <a:pt x="464" y="144"/>
                    <a:pt x="336" y="144"/>
                  </a:cubicBezTo>
                  <a:cubicBezTo>
                    <a:pt x="208" y="144"/>
                    <a:pt x="104" y="72"/>
                    <a:pt x="0" y="0"/>
                  </a:cubicBezTo>
                </a:path>
              </a:pathLst>
            </a:custGeom>
            <a:noFill/>
            <a:ln w="25560">
              <a:solidFill>
                <a:schemeClr val="tx1"/>
              </a:solidFill>
              <a:prstDash val="dash"/>
              <a:round/>
              <a:headEnd/>
              <a:tailEnd type="triangle" w="med" len="med"/>
            </a:ln>
            <a:effectLst/>
          </p:spPr>
          <p:txBody>
            <a:bodyPr wrap="none" anchor="ctr"/>
            <a:lstStyle/>
            <a:p>
              <a:endParaRPr lang="en-US" sz="1400" dirty="0">
                <a:latin typeface="+mj-lt"/>
              </a:endParaRPr>
            </a:p>
          </p:txBody>
        </p:sp>
        <p:sp>
          <p:nvSpPr>
            <p:cNvPr id="28" name="Freeform 35"/>
            <p:cNvSpPr>
              <a:spLocks/>
            </p:cNvSpPr>
            <p:nvPr>
              <p:custDataLst>
                <p:tags r:id="rId24"/>
              </p:custDataLst>
            </p:nvPr>
          </p:nvSpPr>
          <p:spPr bwMode="auto">
            <a:xfrm>
              <a:off x="3810000" y="6263216"/>
              <a:ext cx="1828800" cy="228600"/>
            </a:xfrm>
            <a:custGeom>
              <a:avLst/>
              <a:gdLst/>
              <a:ahLst/>
              <a:cxnLst>
                <a:cxn ang="0">
                  <a:pos x="1152" y="0"/>
                </a:cxn>
                <a:cxn ang="0">
                  <a:pos x="576" y="144"/>
                </a:cxn>
                <a:cxn ang="0">
                  <a:pos x="0" y="0"/>
                </a:cxn>
              </a:cxnLst>
              <a:rect l="0" t="0" r="r" b="b"/>
              <a:pathLst>
                <a:path w="1152" h="144">
                  <a:moveTo>
                    <a:pt x="1152" y="0"/>
                  </a:moveTo>
                  <a:cubicBezTo>
                    <a:pt x="960" y="72"/>
                    <a:pt x="768" y="144"/>
                    <a:pt x="576" y="144"/>
                  </a:cubicBezTo>
                  <a:cubicBezTo>
                    <a:pt x="384" y="144"/>
                    <a:pt x="192" y="72"/>
                    <a:pt x="0" y="0"/>
                  </a:cubicBezTo>
                </a:path>
              </a:pathLst>
            </a:custGeom>
            <a:noFill/>
            <a:ln w="25560">
              <a:solidFill>
                <a:schemeClr val="tx1"/>
              </a:solidFill>
              <a:prstDash val="dash"/>
              <a:round/>
              <a:headEnd/>
              <a:tailEnd type="triangle" w="med" len="med"/>
            </a:ln>
            <a:effectLst/>
          </p:spPr>
          <p:txBody>
            <a:bodyPr wrap="none" anchor="ctr"/>
            <a:lstStyle/>
            <a:p>
              <a:endParaRPr lang="en-US" sz="1400" dirty="0">
                <a:latin typeface="+mj-lt"/>
              </a:endParaRPr>
            </a:p>
          </p:txBody>
        </p:sp>
        <p:sp>
          <p:nvSpPr>
            <p:cNvPr id="29" name="Freeform 36"/>
            <p:cNvSpPr>
              <a:spLocks/>
            </p:cNvSpPr>
            <p:nvPr>
              <p:custDataLst>
                <p:tags r:id="rId25"/>
              </p:custDataLst>
            </p:nvPr>
          </p:nvSpPr>
          <p:spPr bwMode="auto">
            <a:xfrm>
              <a:off x="5638800" y="6263216"/>
              <a:ext cx="1219200" cy="228600"/>
            </a:xfrm>
            <a:custGeom>
              <a:avLst/>
              <a:gdLst/>
              <a:ahLst/>
              <a:cxnLst>
                <a:cxn ang="0">
                  <a:pos x="768" y="0"/>
                </a:cxn>
                <a:cxn ang="0">
                  <a:pos x="384" y="144"/>
                </a:cxn>
                <a:cxn ang="0">
                  <a:pos x="0" y="0"/>
                </a:cxn>
              </a:cxnLst>
              <a:rect l="0" t="0" r="r" b="b"/>
              <a:pathLst>
                <a:path w="768" h="144">
                  <a:moveTo>
                    <a:pt x="768" y="0"/>
                  </a:moveTo>
                  <a:cubicBezTo>
                    <a:pt x="640" y="72"/>
                    <a:pt x="512" y="144"/>
                    <a:pt x="384" y="144"/>
                  </a:cubicBezTo>
                  <a:cubicBezTo>
                    <a:pt x="256" y="144"/>
                    <a:pt x="63" y="23"/>
                    <a:pt x="0" y="0"/>
                  </a:cubicBezTo>
                </a:path>
              </a:pathLst>
            </a:custGeom>
            <a:noFill/>
            <a:ln w="25560">
              <a:solidFill>
                <a:schemeClr val="tx1"/>
              </a:solidFill>
              <a:prstDash val="dash"/>
              <a:round/>
              <a:headEnd/>
              <a:tailEnd type="triangle" w="med" len="med"/>
            </a:ln>
            <a:effectLst/>
          </p:spPr>
          <p:txBody>
            <a:bodyPr wrap="none" anchor="ctr"/>
            <a:lstStyle/>
            <a:p>
              <a:endParaRPr lang="en-US" sz="1400" dirty="0">
                <a:latin typeface="+mj-lt"/>
              </a:endParaRPr>
            </a:p>
          </p:txBody>
        </p:sp>
      </p:grpSp>
      <mc:AlternateContent xmlns:mc="http://schemas.openxmlformats.org/markup-compatibility/2006">
        <mc:Choice xmlns:p14="http://schemas.microsoft.com/office/powerpoint/2010/main" Requires="p14">
          <p:contentPart p14:bwMode="auto" r:id="rId29">
            <p14:nvContentPartPr>
              <p14:cNvPr id="30" name="Ink 29">
                <a:extLst>
                  <a:ext uri="{FF2B5EF4-FFF2-40B4-BE49-F238E27FC236}">
                    <a16:creationId xmlns:a16="http://schemas.microsoft.com/office/drawing/2014/main" id="{8B533C4A-D052-7643-AC8D-8103C00CA4B8}"/>
                  </a:ext>
                </a:extLst>
              </p14:cNvPr>
              <p14:cNvContentPartPr/>
              <p14:nvPr/>
            </p14:nvContentPartPr>
            <p14:xfrm>
              <a:off x="880920" y="2689200"/>
              <a:ext cx="6733080" cy="2728080"/>
            </p14:xfrm>
          </p:contentPart>
        </mc:Choice>
        <mc:Fallback>
          <p:pic>
            <p:nvPicPr>
              <p:cNvPr id="30" name="Ink 29">
                <a:extLst>
                  <a:ext uri="{FF2B5EF4-FFF2-40B4-BE49-F238E27FC236}">
                    <a16:creationId xmlns:a16="http://schemas.microsoft.com/office/drawing/2014/main" id="{8B533C4A-D052-7643-AC8D-8103C00CA4B8}"/>
                  </a:ext>
                </a:extLst>
              </p:cNvPr>
              <p:cNvPicPr/>
              <p:nvPr/>
            </p:nvPicPr>
            <p:blipFill>
              <a:blip r:embed="rId30"/>
              <a:stretch>
                <a:fillRect/>
              </a:stretch>
            </p:blipFill>
            <p:spPr>
              <a:xfrm>
                <a:off x="871560" y="2679840"/>
                <a:ext cx="6751800" cy="2746800"/>
              </a:xfrm>
              <a:prstGeom prst="rect">
                <a:avLst/>
              </a:prstGeom>
            </p:spPr>
          </p:pic>
        </mc:Fallback>
      </mc:AlternateContent>
    </p:spTree>
    <p:extLst>
      <p:ext uri="{BB962C8B-B14F-4D97-AF65-F5344CB8AC3E}">
        <p14:creationId xmlns:p14="http://schemas.microsoft.com/office/powerpoint/2010/main" val="1114861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custDataLst>
              <p:tags r:id="rId1"/>
            </p:custDataLst>
          </p:nvPr>
        </p:nvSpPr>
        <p:spPr bwMode="auto">
          <a:xfrm>
            <a:off x="393192" y="2926080"/>
            <a:ext cx="8366760" cy="1554480"/>
          </a:xfrm>
          <a:prstGeom prst="rect">
            <a:avLst/>
          </a:prstGeom>
          <a:solidFill>
            <a:schemeClr val="bg2">
              <a:lumMod val="20000"/>
              <a:lumOff val="80000"/>
            </a:schemeClr>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
        <p:nvSpPr>
          <p:cNvPr id="2" name="Title 1"/>
          <p:cNvSpPr>
            <a:spLocks noGrp="1"/>
          </p:cNvSpPr>
          <p:nvPr>
            <p:ph type="title"/>
            <p:custDataLst>
              <p:tags r:id="rId2"/>
            </p:custDataLst>
          </p:nvPr>
        </p:nvSpPr>
        <p:spPr/>
        <p:txBody>
          <a:bodyPr/>
          <a:lstStyle/>
          <a:p>
            <a:r>
              <a:rPr lang="en-US" dirty="0"/>
              <a:t>Keeping Track of Free Blocks</a:t>
            </a:r>
          </a:p>
        </p:txBody>
      </p:sp>
      <p:sp>
        <p:nvSpPr>
          <p:cNvPr id="3" name="Content Placeholder 2"/>
          <p:cNvSpPr>
            <a:spLocks noGrp="1"/>
          </p:cNvSpPr>
          <p:nvPr>
            <p:ph idx="1"/>
            <p:custDataLst>
              <p:tags r:id="rId3"/>
            </p:custDataLst>
          </p:nvPr>
        </p:nvSpPr>
        <p:spPr>
          <a:xfrm>
            <a:off x="393192" y="1362456"/>
            <a:ext cx="8366760" cy="4974336"/>
          </a:xfrm>
        </p:spPr>
        <p:txBody>
          <a:bodyPr/>
          <a:lstStyle/>
          <a:p>
            <a:pPr marL="288925" indent="-288925">
              <a:buSzPct val="100000"/>
              <a:buFont typeface="+mj-lt"/>
              <a:buAutoNum type="arabicParenR"/>
            </a:pPr>
            <a:r>
              <a:rPr lang="en-US" sz="2400" dirty="0"/>
              <a:t> </a:t>
            </a:r>
            <a:r>
              <a:rPr lang="en-US" sz="2400" i="1" dirty="0">
                <a:solidFill>
                  <a:srgbClr val="C00000"/>
                </a:solidFill>
              </a:rPr>
              <a:t>Implicit free list </a:t>
            </a:r>
            <a:r>
              <a:rPr lang="en-US" sz="2400" dirty="0"/>
              <a:t>using length – links </a:t>
            </a:r>
            <a:r>
              <a:rPr lang="en-US" sz="2400" u="sng" dirty="0"/>
              <a:t>all</a:t>
            </a:r>
            <a:r>
              <a:rPr lang="en-US" sz="2400" dirty="0"/>
              <a:t> blocks using math</a:t>
            </a:r>
            <a:endParaRPr lang="en-US" sz="1800" dirty="0"/>
          </a:p>
          <a:p>
            <a:pPr lvl="1"/>
            <a:r>
              <a:rPr lang="en-US" sz="2000" dirty="0"/>
              <a:t>No actual pointers, and must check each block if allocated or free</a:t>
            </a:r>
          </a:p>
          <a:p>
            <a:endParaRPr lang="en-US" sz="2400" dirty="0"/>
          </a:p>
          <a:p>
            <a:endParaRPr lang="en-US" sz="2400" dirty="0"/>
          </a:p>
          <a:p>
            <a:pPr marL="288925" indent="-288925">
              <a:buSzPct val="100000"/>
              <a:buFont typeface="+mj-lt"/>
              <a:buAutoNum type="arabicParenR" startAt="2"/>
            </a:pPr>
            <a:r>
              <a:rPr lang="en-US" sz="2400" dirty="0"/>
              <a:t> </a:t>
            </a:r>
            <a:r>
              <a:rPr lang="en-GB" sz="2400" i="1" dirty="0">
                <a:solidFill>
                  <a:srgbClr val="C00000"/>
                </a:solidFill>
              </a:rPr>
              <a:t>Explicit free list</a:t>
            </a:r>
            <a:r>
              <a:rPr lang="en-GB" sz="2400" dirty="0">
                <a:solidFill>
                  <a:srgbClr val="C00000"/>
                </a:solidFill>
              </a:rPr>
              <a:t> </a:t>
            </a:r>
            <a:r>
              <a:rPr lang="en-GB" sz="2400" dirty="0"/>
              <a:t>among </a:t>
            </a:r>
            <a:r>
              <a:rPr lang="en-GB" sz="2400" u="sng" dirty="0"/>
              <a:t>only the free blocks</a:t>
            </a:r>
            <a:r>
              <a:rPr lang="en-GB" sz="2400" dirty="0"/>
              <a:t>, using pointers</a:t>
            </a:r>
            <a:endParaRPr lang="en-GB" sz="1800" dirty="0"/>
          </a:p>
          <a:p>
            <a:pPr lvl="1"/>
            <a:endParaRPr lang="en-GB" sz="2000" dirty="0"/>
          </a:p>
          <a:p>
            <a:pPr lvl="1"/>
            <a:endParaRPr lang="en-GB" sz="2000" dirty="0"/>
          </a:p>
          <a:p>
            <a:pPr lvl="1"/>
            <a:endParaRPr lang="en-GB" sz="2000" dirty="0"/>
          </a:p>
          <a:p>
            <a:pPr marL="288925" indent="-288925">
              <a:lnSpc>
                <a:spcPct val="83000"/>
              </a:lnSpc>
              <a:buSzPct val="100000"/>
              <a:buFont typeface="+mj-lt"/>
              <a:buAutoNum type="arabicParenR" startAt="3"/>
            </a:pPr>
            <a:r>
              <a:rPr lang="en-GB" sz="2400" dirty="0"/>
              <a:t> </a:t>
            </a:r>
            <a:r>
              <a:rPr lang="en-GB" sz="2400" i="1" dirty="0">
                <a:solidFill>
                  <a:srgbClr val="C00000"/>
                </a:solidFill>
              </a:rPr>
              <a:t>Segregated free list</a:t>
            </a:r>
          </a:p>
          <a:p>
            <a:pPr lvl="1">
              <a:lnSpc>
                <a:spcPct val="88000"/>
              </a:lnSpc>
            </a:pPr>
            <a:r>
              <a:rPr lang="en-GB" sz="2000" dirty="0"/>
              <a:t>Different free lists for different size “classes”</a:t>
            </a:r>
            <a:endParaRPr lang="en-US" sz="2000" dirty="0"/>
          </a:p>
          <a:p>
            <a:pPr lvl="1">
              <a:lnSpc>
                <a:spcPct val="88000"/>
              </a:lnSpc>
            </a:pPr>
            <a:endParaRPr lang="en-US" sz="2000" dirty="0"/>
          </a:p>
          <a:p>
            <a:pPr marL="288925" indent="-288925">
              <a:lnSpc>
                <a:spcPct val="83000"/>
              </a:lnSpc>
              <a:buSzPct val="100000"/>
              <a:buFont typeface="+mj-lt"/>
              <a:buAutoNum type="arabicParenR" startAt="4"/>
            </a:pPr>
            <a:r>
              <a:rPr lang="en-US" sz="2400" dirty="0"/>
              <a:t> </a:t>
            </a:r>
            <a:r>
              <a:rPr lang="en-GB" sz="2400" i="1" dirty="0">
                <a:solidFill>
                  <a:srgbClr val="C00000"/>
                </a:solidFill>
              </a:rPr>
              <a:t>Blocks sorted by size</a:t>
            </a:r>
          </a:p>
          <a:p>
            <a:pPr lvl="1">
              <a:lnSpc>
                <a:spcPct val="88000"/>
              </a:lnSpc>
            </a:pPr>
            <a:r>
              <a:rPr lang="en-GB" sz="2000" dirty="0"/>
              <a:t>Can use a balanced binary tree (e.g. red-black tree) with pointers within each free block, and the length used as a key</a:t>
            </a:r>
          </a:p>
        </p:txBody>
      </p:sp>
      <p:sp>
        <p:nvSpPr>
          <p:cNvPr id="44" name="Slide Number Placeholder 43"/>
          <p:cNvSpPr>
            <a:spLocks noGrp="1"/>
          </p:cNvSpPr>
          <p:nvPr>
            <p:ph type="sldNum" sz="quarter" idx="10"/>
            <p:custDataLst>
              <p:tags r:id="rId4"/>
            </p:custDataLst>
          </p:nvPr>
        </p:nvSpPr>
        <p:spPr/>
        <p:txBody>
          <a:bodyPr/>
          <a:lstStyle/>
          <a:p>
            <a:fld id="{7CBE8339-D2AD-46DC-A898-FD1E949067F0}" type="slidenum">
              <a:rPr lang="en-US" smtClean="0"/>
              <a:pPr/>
              <a:t>18</a:t>
            </a:fld>
            <a:endParaRPr lang="en-US"/>
          </a:p>
        </p:txBody>
      </p:sp>
      <p:grpSp>
        <p:nvGrpSpPr>
          <p:cNvPr id="46" name="Group 45"/>
          <p:cNvGrpSpPr/>
          <p:nvPr/>
        </p:nvGrpSpPr>
        <p:grpSpPr>
          <a:xfrm>
            <a:off x="1600200" y="2194560"/>
            <a:ext cx="5181600" cy="541638"/>
            <a:chOff x="1600200" y="1972962"/>
            <a:chExt cx="5181600" cy="541638"/>
          </a:xfrm>
        </p:grpSpPr>
        <p:sp>
          <p:nvSpPr>
            <p:cNvPr id="4" name="Rectangle 4"/>
            <p:cNvSpPr>
              <a:spLocks noChangeArrowheads="1"/>
            </p:cNvSpPr>
            <p:nvPr>
              <p:custDataLst>
                <p:tags r:id="rId29"/>
              </p:custDataLst>
            </p:nvPr>
          </p:nvSpPr>
          <p:spPr bwMode="auto">
            <a:xfrm>
              <a:off x="16002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40</a:t>
              </a:r>
            </a:p>
          </p:txBody>
        </p:sp>
        <p:sp>
          <p:nvSpPr>
            <p:cNvPr id="5" name="Rectangle 5"/>
            <p:cNvSpPr>
              <a:spLocks noChangeArrowheads="1"/>
            </p:cNvSpPr>
            <p:nvPr>
              <p:custDataLst>
                <p:tags r:id="rId30"/>
              </p:custDataLst>
            </p:nvPr>
          </p:nvSpPr>
          <p:spPr bwMode="auto">
            <a:xfrm>
              <a:off x="1905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 name="Rectangle 6"/>
            <p:cNvSpPr>
              <a:spLocks noChangeArrowheads="1"/>
            </p:cNvSpPr>
            <p:nvPr>
              <p:custDataLst>
                <p:tags r:id="rId31"/>
              </p:custDataLst>
            </p:nvPr>
          </p:nvSpPr>
          <p:spPr bwMode="auto">
            <a:xfrm>
              <a:off x="2209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 name="Rectangle 7"/>
            <p:cNvSpPr>
              <a:spLocks noChangeArrowheads="1"/>
            </p:cNvSpPr>
            <p:nvPr>
              <p:custDataLst>
                <p:tags r:id="rId32"/>
              </p:custDataLst>
            </p:nvPr>
          </p:nvSpPr>
          <p:spPr bwMode="auto">
            <a:xfrm>
              <a:off x="2514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 name="Rectangle 8"/>
            <p:cNvSpPr>
              <a:spLocks noChangeArrowheads="1"/>
            </p:cNvSpPr>
            <p:nvPr>
              <p:custDataLst>
                <p:tags r:id="rId33"/>
              </p:custDataLst>
            </p:nvPr>
          </p:nvSpPr>
          <p:spPr bwMode="auto">
            <a:xfrm>
              <a:off x="2819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 name="Rectangle 9"/>
            <p:cNvSpPr>
              <a:spLocks noChangeArrowheads="1"/>
            </p:cNvSpPr>
            <p:nvPr>
              <p:custDataLst>
                <p:tags r:id="rId34"/>
              </p:custDataLst>
            </p:nvPr>
          </p:nvSpPr>
          <p:spPr bwMode="auto">
            <a:xfrm>
              <a:off x="3124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32</a:t>
              </a:r>
            </a:p>
          </p:txBody>
        </p:sp>
        <p:sp>
          <p:nvSpPr>
            <p:cNvPr id="10" name="Rectangle 10"/>
            <p:cNvSpPr>
              <a:spLocks noChangeArrowheads="1"/>
            </p:cNvSpPr>
            <p:nvPr>
              <p:custDataLst>
                <p:tags r:id="rId35"/>
              </p:custDataLst>
            </p:nvPr>
          </p:nvSpPr>
          <p:spPr bwMode="auto">
            <a:xfrm>
              <a:off x="3429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 name="Rectangle 11"/>
            <p:cNvSpPr>
              <a:spLocks noChangeArrowheads="1"/>
            </p:cNvSpPr>
            <p:nvPr>
              <p:custDataLst>
                <p:tags r:id="rId36"/>
              </p:custDataLst>
            </p:nvPr>
          </p:nvSpPr>
          <p:spPr bwMode="auto">
            <a:xfrm>
              <a:off x="37338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2" name="Rectangle 12"/>
            <p:cNvSpPr>
              <a:spLocks noChangeArrowheads="1"/>
            </p:cNvSpPr>
            <p:nvPr>
              <p:custDataLst>
                <p:tags r:id="rId37"/>
              </p:custDataLst>
            </p:nvPr>
          </p:nvSpPr>
          <p:spPr bwMode="auto">
            <a:xfrm>
              <a:off x="40386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 name="Rectangle 13"/>
            <p:cNvSpPr>
              <a:spLocks noChangeArrowheads="1"/>
            </p:cNvSpPr>
            <p:nvPr>
              <p:custDataLst>
                <p:tags r:id="rId38"/>
              </p:custDataLst>
            </p:nvPr>
          </p:nvSpPr>
          <p:spPr bwMode="auto">
            <a:xfrm>
              <a:off x="46482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4" name="Rectangle 14"/>
            <p:cNvSpPr>
              <a:spLocks noChangeArrowheads="1"/>
            </p:cNvSpPr>
            <p:nvPr>
              <p:custDataLst>
                <p:tags r:id="rId39"/>
              </p:custDataLst>
            </p:nvPr>
          </p:nvSpPr>
          <p:spPr bwMode="auto">
            <a:xfrm>
              <a:off x="4953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5" name="Rectangle 15"/>
            <p:cNvSpPr>
              <a:spLocks noChangeArrowheads="1"/>
            </p:cNvSpPr>
            <p:nvPr>
              <p:custDataLst>
                <p:tags r:id="rId40"/>
              </p:custDataLst>
            </p:nvPr>
          </p:nvSpPr>
          <p:spPr bwMode="auto">
            <a:xfrm>
              <a:off x="5257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6" name="Rectangle 16"/>
            <p:cNvSpPr>
              <a:spLocks noChangeArrowheads="1"/>
            </p:cNvSpPr>
            <p:nvPr>
              <p:custDataLst>
                <p:tags r:id="rId41"/>
              </p:custDataLst>
            </p:nvPr>
          </p:nvSpPr>
          <p:spPr bwMode="auto">
            <a:xfrm>
              <a:off x="5562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7" name="Rectangle 17"/>
            <p:cNvSpPr>
              <a:spLocks noChangeArrowheads="1"/>
            </p:cNvSpPr>
            <p:nvPr>
              <p:custDataLst>
                <p:tags r:id="rId42"/>
              </p:custDataLst>
            </p:nvPr>
          </p:nvSpPr>
          <p:spPr bwMode="auto">
            <a:xfrm>
              <a:off x="5867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8" name="Rectangle 18"/>
            <p:cNvSpPr>
              <a:spLocks noChangeArrowheads="1"/>
            </p:cNvSpPr>
            <p:nvPr>
              <p:custDataLst>
                <p:tags r:id="rId43"/>
              </p:custDataLst>
            </p:nvPr>
          </p:nvSpPr>
          <p:spPr bwMode="auto">
            <a:xfrm>
              <a:off x="6172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16</a:t>
              </a:r>
            </a:p>
          </p:txBody>
        </p:sp>
        <p:sp>
          <p:nvSpPr>
            <p:cNvPr id="19" name="Rectangle 19"/>
            <p:cNvSpPr>
              <a:spLocks noChangeArrowheads="1"/>
            </p:cNvSpPr>
            <p:nvPr>
              <p:custDataLst>
                <p:tags r:id="rId44"/>
              </p:custDataLst>
            </p:nvPr>
          </p:nvSpPr>
          <p:spPr bwMode="auto">
            <a:xfrm>
              <a:off x="6477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0" name="Rectangle 20"/>
            <p:cNvSpPr>
              <a:spLocks noChangeArrowheads="1"/>
            </p:cNvSpPr>
            <p:nvPr>
              <p:custDataLst>
                <p:tags r:id="rId45"/>
              </p:custDataLst>
            </p:nvPr>
          </p:nvSpPr>
          <p:spPr bwMode="auto">
            <a:xfrm>
              <a:off x="43434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48</a:t>
              </a:r>
            </a:p>
          </p:txBody>
        </p:sp>
        <p:sp>
          <p:nvSpPr>
            <p:cNvPr id="21" name="Freeform 39"/>
            <p:cNvSpPr>
              <a:spLocks/>
            </p:cNvSpPr>
            <p:nvPr>
              <p:custDataLst>
                <p:tags r:id="rId46"/>
              </p:custDataLst>
            </p:nvPr>
          </p:nvSpPr>
          <p:spPr bwMode="auto">
            <a:xfrm>
              <a:off x="1752600" y="1972962"/>
              <a:ext cx="1524000" cy="228600"/>
            </a:xfrm>
            <a:custGeom>
              <a:avLst/>
              <a:gdLst/>
              <a:ahLst/>
              <a:cxnLst>
                <a:cxn ang="0">
                  <a:pos x="0" y="144"/>
                </a:cxn>
                <a:cxn ang="0">
                  <a:pos x="528" y="0"/>
                </a:cxn>
                <a:cxn ang="0">
                  <a:pos x="960" y="144"/>
                </a:cxn>
              </a:cxnLst>
              <a:rect l="0" t="0" r="r" b="b"/>
              <a:pathLst>
                <a:path w="960" h="144">
                  <a:moveTo>
                    <a:pt x="0" y="144"/>
                  </a:moveTo>
                  <a:cubicBezTo>
                    <a:pt x="184" y="72"/>
                    <a:pt x="368" y="0"/>
                    <a:pt x="528" y="0"/>
                  </a:cubicBezTo>
                  <a:cubicBezTo>
                    <a:pt x="688" y="0"/>
                    <a:pt x="824" y="72"/>
                    <a:pt x="960"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2" name="Freeform 40"/>
            <p:cNvSpPr>
              <a:spLocks/>
            </p:cNvSpPr>
            <p:nvPr>
              <p:custDataLst>
                <p:tags r:id="rId47"/>
              </p:custDataLst>
            </p:nvPr>
          </p:nvSpPr>
          <p:spPr bwMode="auto">
            <a:xfrm>
              <a:off x="3276600" y="19729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3" name="Freeform 41"/>
            <p:cNvSpPr>
              <a:spLocks/>
            </p:cNvSpPr>
            <p:nvPr>
              <p:custDataLst>
                <p:tags r:id="rId48"/>
              </p:custDataLst>
            </p:nvPr>
          </p:nvSpPr>
          <p:spPr bwMode="auto">
            <a:xfrm>
              <a:off x="4495800" y="19729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grpSp>
      <p:grpSp>
        <p:nvGrpSpPr>
          <p:cNvPr id="45" name="Group 44"/>
          <p:cNvGrpSpPr/>
          <p:nvPr/>
        </p:nvGrpSpPr>
        <p:grpSpPr>
          <a:xfrm>
            <a:off x="1600200" y="3547530"/>
            <a:ext cx="5181600" cy="635000"/>
            <a:chOff x="1600200" y="3547530"/>
            <a:chExt cx="5181600" cy="635000"/>
          </a:xfrm>
        </p:grpSpPr>
        <p:sp>
          <p:nvSpPr>
            <p:cNvPr id="24" name="Rectangle 21"/>
            <p:cNvSpPr>
              <a:spLocks noChangeArrowheads="1"/>
            </p:cNvSpPr>
            <p:nvPr>
              <p:custDataLst>
                <p:tags r:id="rId11"/>
              </p:custDataLst>
            </p:nvPr>
          </p:nvSpPr>
          <p:spPr bwMode="auto">
            <a:xfrm>
              <a:off x="16002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40</a:t>
              </a:r>
            </a:p>
          </p:txBody>
        </p:sp>
        <p:sp>
          <p:nvSpPr>
            <p:cNvPr id="25" name="Rectangle 22"/>
            <p:cNvSpPr>
              <a:spLocks noChangeArrowheads="1"/>
            </p:cNvSpPr>
            <p:nvPr>
              <p:custDataLst>
                <p:tags r:id="rId12"/>
              </p:custDataLst>
            </p:nvPr>
          </p:nvSpPr>
          <p:spPr bwMode="auto">
            <a:xfrm>
              <a:off x="1905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23"/>
            <p:cNvSpPr>
              <a:spLocks noChangeArrowheads="1"/>
            </p:cNvSpPr>
            <p:nvPr>
              <p:custDataLst>
                <p:tags r:id="rId13"/>
              </p:custDataLst>
            </p:nvPr>
          </p:nvSpPr>
          <p:spPr bwMode="auto">
            <a:xfrm>
              <a:off x="2209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24"/>
            <p:cNvSpPr>
              <a:spLocks noChangeArrowheads="1"/>
            </p:cNvSpPr>
            <p:nvPr>
              <p:custDataLst>
                <p:tags r:id="rId14"/>
              </p:custDataLst>
            </p:nvPr>
          </p:nvSpPr>
          <p:spPr bwMode="auto">
            <a:xfrm>
              <a:off x="2514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25"/>
            <p:cNvSpPr>
              <a:spLocks noChangeArrowheads="1"/>
            </p:cNvSpPr>
            <p:nvPr>
              <p:custDataLst>
                <p:tags r:id="rId15"/>
              </p:custDataLst>
            </p:nvPr>
          </p:nvSpPr>
          <p:spPr bwMode="auto">
            <a:xfrm>
              <a:off x="2819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Rectangle 26"/>
            <p:cNvSpPr>
              <a:spLocks noChangeArrowheads="1"/>
            </p:cNvSpPr>
            <p:nvPr>
              <p:custDataLst>
                <p:tags r:id="rId16"/>
              </p:custDataLst>
            </p:nvPr>
          </p:nvSpPr>
          <p:spPr bwMode="auto">
            <a:xfrm>
              <a:off x="3124200" y="387773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32</a:t>
              </a:r>
            </a:p>
          </p:txBody>
        </p:sp>
        <p:sp>
          <p:nvSpPr>
            <p:cNvPr id="30" name="Rectangle 27"/>
            <p:cNvSpPr>
              <a:spLocks noChangeArrowheads="1"/>
            </p:cNvSpPr>
            <p:nvPr>
              <p:custDataLst>
                <p:tags r:id="rId17"/>
              </p:custDataLst>
            </p:nvPr>
          </p:nvSpPr>
          <p:spPr bwMode="auto">
            <a:xfrm>
              <a:off x="34290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8"/>
            <p:cNvSpPr>
              <a:spLocks noChangeArrowheads="1"/>
            </p:cNvSpPr>
            <p:nvPr>
              <p:custDataLst>
                <p:tags r:id="rId18"/>
              </p:custDataLst>
            </p:nvPr>
          </p:nvSpPr>
          <p:spPr bwMode="auto">
            <a:xfrm>
              <a:off x="37338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9"/>
            <p:cNvSpPr>
              <a:spLocks noChangeArrowheads="1"/>
            </p:cNvSpPr>
            <p:nvPr>
              <p:custDataLst>
                <p:tags r:id="rId19"/>
              </p:custDataLst>
            </p:nvPr>
          </p:nvSpPr>
          <p:spPr bwMode="auto">
            <a:xfrm>
              <a:off x="40386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3" name="Rectangle 30"/>
            <p:cNvSpPr>
              <a:spLocks noChangeArrowheads="1"/>
            </p:cNvSpPr>
            <p:nvPr>
              <p:custDataLst>
                <p:tags r:id="rId20"/>
              </p:custDataLst>
            </p:nvPr>
          </p:nvSpPr>
          <p:spPr bwMode="auto">
            <a:xfrm>
              <a:off x="46482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4" name="Rectangle 31"/>
            <p:cNvSpPr>
              <a:spLocks noChangeArrowheads="1"/>
            </p:cNvSpPr>
            <p:nvPr>
              <p:custDataLst>
                <p:tags r:id="rId21"/>
              </p:custDataLst>
            </p:nvPr>
          </p:nvSpPr>
          <p:spPr bwMode="auto">
            <a:xfrm>
              <a:off x="4953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5" name="Rectangle 32"/>
            <p:cNvSpPr>
              <a:spLocks noChangeArrowheads="1"/>
            </p:cNvSpPr>
            <p:nvPr>
              <p:custDataLst>
                <p:tags r:id="rId22"/>
              </p:custDataLst>
            </p:nvPr>
          </p:nvSpPr>
          <p:spPr bwMode="auto">
            <a:xfrm>
              <a:off x="5257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6" name="Rectangle 33"/>
            <p:cNvSpPr>
              <a:spLocks noChangeArrowheads="1"/>
            </p:cNvSpPr>
            <p:nvPr>
              <p:custDataLst>
                <p:tags r:id="rId23"/>
              </p:custDataLst>
            </p:nvPr>
          </p:nvSpPr>
          <p:spPr bwMode="auto">
            <a:xfrm>
              <a:off x="5562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7" name="Rectangle 34"/>
            <p:cNvSpPr>
              <a:spLocks noChangeArrowheads="1"/>
            </p:cNvSpPr>
            <p:nvPr>
              <p:custDataLst>
                <p:tags r:id="rId24"/>
              </p:custDataLst>
            </p:nvPr>
          </p:nvSpPr>
          <p:spPr bwMode="auto">
            <a:xfrm>
              <a:off x="5867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8" name="Rectangle 35"/>
            <p:cNvSpPr>
              <a:spLocks noChangeArrowheads="1"/>
            </p:cNvSpPr>
            <p:nvPr>
              <p:custDataLst>
                <p:tags r:id="rId25"/>
              </p:custDataLst>
            </p:nvPr>
          </p:nvSpPr>
          <p:spPr bwMode="auto">
            <a:xfrm>
              <a:off x="6172200" y="387773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16</a:t>
              </a:r>
            </a:p>
          </p:txBody>
        </p:sp>
        <p:sp>
          <p:nvSpPr>
            <p:cNvPr id="39" name="Rectangle 36"/>
            <p:cNvSpPr>
              <a:spLocks noChangeArrowheads="1"/>
            </p:cNvSpPr>
            <p:nvPr>
              <p:custDataLst>
                <p:tags r:id="rId26"/>
              </p:custDataLst>
            </p:nvPr>
          </p:nvSpPr>
          <p:spPr bwMode="auto">
            <a:xfrm>
              <a:off x="64770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40" name="Rectangle 37"/>
            <p:cNvSpPr>
              <a:spLocks noChangeArrowheads="1"/>
            </p:cNvSpPr>
            <p:nvPr>
              <p:custDataLst>
                <p:tags r:id="rId27"/>
              </p:custDataLst>
            </p:nvPr>
          </p:nvSpPr>
          <p:spPr bwMode="auto">
            <a:xfrm>
              <a:off x="43434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48</a:t>
              </a:r>
            </a:p>
          </p:txBody>
        </p:sp>
        <p:sp>
          <p:nvSpPr>
            <p:cNvPr id="41" name="Freeform 38"/>
            <p:cNvSpPr>
              <a:spLocks/>
            </p:cNvSpPr>
            <p:nvPr>
              <p:custDataLst>
                <p:tags r:id="rId28"/>
              </p:custDataLst>
            </p:nvPr>
          </p:nvSpPr>
          <p:spPr bwMode="auto">
            <a:xfrm>
              <a:off x="2057400" y="3547530"/>
              <a:ext cx="2438400" cy="482600"/>
            </a:xfrm>
            <a:custGeom>
              <a:avLst/>
              <a:gdLst/>
              <a:ahLst/>
              <a:cxnLst>
                <a:cxn ang="0">
                  <a:pos x="0" y="304"/>
                </a:cxn>
                <a:cxn ang="0">
                  <a:pos x="912" y="16"/>
                </a:cxn>
                <a:cxn ang="0">
                  <a:pos x="1536" y="208"/>
                </a:cxn>
              </a:cxnLst>
              <a:rect l="0" t="0" r="r" b="b"/>
              <a:pathLst>
                <a:path w="1536" h="304">
                  <a:moveTo>
                    <a:pt x="0" y="304"/>
                  </a:moveTo>
                  <a:cubicBezTo>
                    <a:pt x="328" y="167"/>
                    <a:pt x="656" y="31"/>
                    <a:pt x="912" y="16"/>
                  </a:cubicBezTo>
                  <a:cubicBezTo>
                    <a:pt x="1167" y="0"/>
                    <a:pt x="1351" y="104"/>
                    <a:pt x="1536" y="208"/>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53" name="Group 52"/>
          <p:cNvGrpSpPr/>
          <p:nvPr/>
        </p:nvGrpSpPr>
        <p:grpSpPr>
          <a:xfrm>
            <a:off x="6583680" y="457200"/>
            <a:ext cx="2307400" cy="670560"/>
            <a:chOff x="6583680" y="640080"/>
            <a:chExt cx="2307400" cy="670560"/>
          </a:xfrm>
        </p:grpSpPr>
        <p:grpSp>
          <p:nvGrpSpPr>
            <p:cNvPr id="54" name="Group 53"/>
            <p:cNvGrpSpPr/>
            <p:nvPr>
              <p:custDataLst>
                <p:tags r:id="rId5"/>
              </p:custDataLst>
            </p:nvPr>
          </p:nvGrpSpPr>
          <p:grpSpPr>
            <a:xfrm>
              <a:off x="6583680" y="640080"/>
              <a:ext cx="1934990" cy="307108"/>
              <a:chOff x="6704583" y="677030"/>
              <a:chExt cx="1934990" cy="307108"/>
            </a:xfrm>
          </p:grpSpPr>
          <p:sp>
            <p:nvSpPr>
              <p:cNvPr id="58" name="Rectangle 18"/>
              <p:cNvSpPr>
                <a:spLocks noChangeArrowheads="1"/>
              </p:cNvSpPr>
              <p:nvPr>
                <p:custDataLst>
                  <p:tags r:id="rId9"/>
                </p:custDataLst>
              </p:nvPr>
            </p:nvSpPr>
            <p:spPr bwMode="auto">
              <a:xfrm>
                <a:off x="6704583" y="67933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9" name="TextBox 58"/>
              <p:cNvSpPr txBox="1"/>
              <p:nvPr>
                <p:custDataLst>
                  <p:tags r:id="rId10"/>
                </p:custDataLst>
              </p:nvPr>
            </p:nvSpPr>
            <p:spPr>
              <a:xfrm>
                <a:off x="7009383" y="677030"/>
                <a:ext cx="1630190" cy="301752"/>
              </a:xfrm>
              <a:prstGeom prst="rect">
                <a:avLst/>
              </a:prstGeom>
              <a:noFill/>
            </p:spPr>
            <p:txBody>
              <a:bodyPr wrap="none" tIns="0" bIns="0" rtlCol="0" anchor="ctr" anchorCtr="0">
                <a:normAutofit/>
              </a:bodyPr>
              <a:lstStyle/>
              <a:p>
                <a:r>
                  <a:rPr lang="en-US" sz="1600" dirty="0">
                    <a:latin typeface="Calibri" panose="020F0502020204030204" pitchFamily="34" charset="0"/>
                    <a:cs typeface="Calibri" panose="020F0502020204030204" pitchFamily="34" charset="0"/>
                  </a:rPr>
                  <a:t>= 8-byte box (free)</a:t>
                </a:r>
              </a:p>
            </p:txBody>
          </p:sp>
        </p:grpSp>
        <p:grpSp>
          <p:nvGrpSpPr>
            <p:cNvPr id="55" name="Group 54"/>
            <p:cNvGrpSpPr/>
            <p:nvPr>
              <p:custDataLst>
                <p:tags r:id="rId6"/>
              </p:custDataLst>
            </p:nvPr>
          </p:nvGrpSpPr>
          <p:grpSpPr>
            <a:xfrm>
              <a:off x="6583680" y="1005840"/>
              <a:ext cx="2307400" cy="304800"/>
              <a:chOff x="6704583" y="1219863"/>
              <a:chExt cx="2307400" cy="304800"/>
            </a:xfrm>
          </p:grpSpPr>
          <p:sp>
            <p:nvSpPr>
              <p:cNvPr id="56" name="Rectangle 55"/>
              <p:cNvSpPr>
                <a:spLocks noChangeArrowheads="1"/>
              </p:cNvSpPr>
              <p:nvPr>
                <p:custDataLst>
                  <p:tags r:id="rId7"/>
                </p:custDataLst>
              </p:nvPr>
            </p:nvSpPr>
            <p:spPr bwMode="auto">
              <a:xfrm>
                <a:off x="6704583" y="1219863"/>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7" name="TextBox 56"/>
              <p:cNvSpPr txBox="1"/>
              <p:nvPr>
                <p:custDataLst>
                  <p:tags r:id="rId8"/>
                </p:custDataLst>
              </p:nvPr>
            </p:nvSpPr>
            <p:spPr>
              <a:xfrm>
                <a:off x="7009383" y="1222911"/>
                <a:ext cx="2002600" cy="301752"/>
              </a:xfrm>
              <a:prstGeom prst="rect">
                <a:avLst/>
              </a:prstGeom>
              <a:noFill/>
            </p:spPr>
            <p:txBody>
              <a:bodyPr wrap="none" tIns="0" bIns="0" rtlCol="0" anchor="ctr" anchorCtr="0">
                <a:normAutofit/>
              </a:bodyPr>
              <a:lstStyle/>
              <a:p>
                <a:r>
                  <a:rPr lang="en-US" sz="1600" dirty="0">
                    <a:latin typeface="Calibri" panose="020F0502020204030204" pitchFamily="34" charset="0"/>
                    <a:cs typeface="Calibri" panose="020F0502020204030204" pitchFamily="34" charset="0"/>
                  </a:rPr>
                  <a:t>= 8-byte box (allocated)</a:t>
                </a:r>
              </a:p>
            </p:txBody>
          </p:sp>
        </p:grpSp>
      </p:grpSp>
    </p:spTree>
    <p:extLst>
      <p:ext uri="{BB962C8B-B14F-4D97-AF65-F5344CB8AC3E}">
        <p14:creationId xmlns:p14="http://schemas.microsoft.com/office/powerpoint/2010/main" val="812989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Explicit Free Lists</a:t>
            </a:r>
          </a:p>
        </p:txBody>
      </p:sp>
      <p:sp>
        <p:nvSpPr>
          <p:cNvPr id="6149" name="Rectangle 5"/>
          <p:cNvSpPr>
            <a:spLocks noGrp="1" noChangeArrowheads="1"/>
          </p:cNvSpPr>
          <p:nvPr>
            <p:ph idx="1"/>
            <p:custDataLst>
              <p:tags r:id="rId1"/>
            </p:custDataLst>
          </p:nvPr>
        </p:nvSpPr>
        <p:spPr>
          <a:xfrm>
            <a:off x="393192" y="4572000"/>
            <a:ext cx="8366760" cy="1920240"/>
          </a:xfrm>
          <a:ln/>
        </p:spPr>
        <p:txBody>
          <a:bodyPr/>
          <a:lstStyle/>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400" dirty="0"/>
              <a:t>Use list(s) of </a:t>
            </a:r>
            <a:r>
              <a:rPr lang="en-GB" sz="2400" i="1" dirty="0">
                <a:solidFill>
                  <a:srgbClr val="C00000"/>
                </a:solidFill>
              </a:rPr>
              <a:t>free</a:t>
            </a:r>
            <a:r>
              <a:rPr lang="en-GB" sz="2400" dirty="0"/>
              <a:t> blocks, rather than implicit list of </a:t>
            </a:r>
            <a:r>
              <a:rPr lang="en-GB" sz="2400" i="1" dirty="0">
                <a:solidFill>
                  <a:srgbClr val="C00000"/>
                </a:solidFill>
              </a:rPr>
              <a:t>all</a:t>
            </a:r>
            <a:r>
              <a:rPr lang="en-GB" sz="2400" dirty="0"/>
              <a:t> blocks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The “next” free block could be anywhere in the heap</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So we need to store next/previous pointers, not just sizes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Since we only track free blocks, so we can use “payload” for pointers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Still need boundary tags (header/footer) for coalescing</a:t>
            </a:r>
          </a:p>
        </p:txBody>
      </p:sp>
      <p:sp>
        <p:nvSpPr>
          <p:cNvPr id="19" name="Slide Number Placeholder 18"/>
          <p:cNvSpPr>
            <a:spLocks noGrp="1"/>
          </p:cNvSpPr>
          <p:nvPr>
            <p:ph type="sldNum" sz="quarter" idx="10"/>
            <p:custDataLst>
              <p:tags r:id="rId2"/>
            </p:custDataLst>
          </p:nvPr>
        </p:nvSpPr>
        <p:spPr/>
        <p:txBody>
          <a:bodyPr/>
          <a:lstStyle/>
          <a:p>
            <a:fld id="{7CBE8339-D2AD-46DC-A898-FD1E949067F0}" type="slidenum">
              <a:rPr lang="en-US" smtClean="0"/>
              <a:pPr/>
              <a:t>19</a:t>
            </a:fld>
            <a:endParaRPr lang="en-US"/>
          </a:p>
        </p:txBody>
      </p:sp>
      <p:grpSp>
        <p:nvGrpSpPr>
          <p:cNvPr id="2" name="Group 1"/>
          <p:cNvGrpSpPr/>
          <p:nvPr>
            <p:custDataLst>
              <p:tags r:id="rId3"/>
            </p:custDataLst>
          </p:nvPr>
        </p:nvGrpSpPr>
        <p:grpSpPr>
          <a:xfrm>
            <a:off x="5103812" y="1138272"/>
            <a:ext cx="1677988" cy="2743200"/>
            <a:chOff x="5103812" y="1295400"/>
            <a:chExt cx="1677988" cy="2743200"/>
          </a:xfrm>
        </p:grpSpPr>
        <p:sp>
          <p:nvSpPr>
            <p:cNvPr id="59" name="Rectangle 3"/>
            <p:cNvSpPr>
              <a:spLocks noChangeArrowheads="1"/>
            </p:cNvSpPr>
            <p:nvPr>
              <p:custDataLst>
                <p:tags r:id="rId12"/>
              </p:custDataLst>
            </p:nvPr>
          </p:nvSpPr>
          <p:spPr bwMode="auto">
            <a:xfrm>
              <a:off x="5105400" y="1752600"/>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60" name="Rectangle 6"/>
            <p:cNvSpPr>
              <a:spLocks noChangeArrowheads="1"/>
            </p:cNvSpPr>
            <p:nvPr>
              <p:custDataLst>
                <p:tags r:id="rId13"/>
              </p:custDataLst>
            </p:nvPr>
          </p:nvSpPr>
          <p:spPr bwMode="auto">
            <a:xfrm>
              <a:off x="5105400" y="2895600"/>
              <a:ext cx="1676400" cy="762000"/>
            </a:xfrm>
            <a:prstGeom prst="rect">
              <a:avLst/>
            </a:prstGeom>
            <a:solidFill>
              <a:schemeClr val="bg1"/>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latin typeface="Calibri" panose="020F0502020204030204" pitchFamily="34" charset="0"/>
                <a:cs typeface="Calibri" panose="020F0502020204030204" pitchFamily="34" charset="0"/>
              </a:endParaRPr>
            </a:p>
          </p:txBody>
        </p:sp>
        <p:sp>
          <p:nvSpPr>
            <p:cNvPr id="61" name="Rectangle 8"/>
            <p:cNvSpPr>
              <a:spLocks noChangeArrowheads="1"/>
            </p:cNvSpPr>
            <p:nvPr>
              <p:custDataLst>
                <p:tags r:id="rId14"/>
              </p:custDataLst>
            </p:nvPr>
          </p:nvSpPr>
          <p:spPr bwMode="auto">
            <a:xfrm>
              <a:off x="6477000" y="1752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62" name="Rectangle 9"/>
            <p:cNvSpPr>
              <a:spLocks noChangeArrowheads="1"/>
            </p:cNvSpPr>
            <p:nvPr>
              <p:custDataLst>
                <p:tags r:id="rId15"/>
              </p:custDataLst>
            </p:nvPr>
          </p:nvSpPr>
          <p:spPr bwMode="auto">
            <a:xfrm>
              <a:off x="5103812" y="3657600"/>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63" name="Rectangle 10"/>
            <p:cNvSpPr>
              <a:spLocks noChangeArrowheads="1"/>
            </p:cNvSpPr>
            <p:nvPr>
              <p:custDataLst>
                <p:tags r:id="rId16"/>
              </p:custDataLst>
            </p:nvPr>
          </p:nvSpPr>
          <p:spPr bwMode="auto">
            <a:xfrm>
              <a:off x="6477000" y="3657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64" name="Rectangle 3"/>
            <p:cNvSpPr>
              <a:spLocks noChangeArrowheads="1"/>
            </p:cNvSpPr>
            <p:nvPr>
              <p:custDataLst>
                <p:tags r:id="rId17"/>
              </p:custDataLst>
            </p:nvPr>
          </p:nvSpPr>
          <p:spPr bwMode="auto">
            <a:xfrm>
              <a:off x="5105400" y="2133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next</a:t>
              </a:r>
            </a:p>
          </p:txBody>
        </p:sp>
        <p:sp>
          <p:nvSpPr>
            <p:cNvPr id="65" name="Rectangle 3"/>
            <p:cNvSpPr>
              <a:spLocks noChangeArrowheads="1"/>
            </p:cNvSpPr>
            <p:nvPr>
              <p:custDataLst>
                <p:tags r:id="rId18"/>
              </p:custDataLst>
            </p:nvPr>
          </p:nvSpPr>
          <p:spPr bwMode="auto">
            <a:xfrm>
              <a:off x="5105400" y="2514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alibri" panose="020F0502020204030204" pitchFamily="34" charset="0"/>
                  <a:cs typeface="Calibri" panose="020F0502020204030204" pitchFamily="34" charset="0"/>
                </a:rPr>
                <a:t>prev</a:t>
              </a:r>
              <a:endParaRPr lang="en-GB" sz="1600" dirty="0">
                <a:latin typeface="Calibri" panose="020F0502020204030204" pitchFamily="34" charset="0"/>
                <a:cs typeface="Calibri" panose="020F0502020204030204" pitchFamily="34" charset="0"/>
              </a:endParaRPr>
            </a:p>
          </p:txBody>
        </p:sp>
        <p:sp>
          <p:nvSpPr>
            <p:cNvPr id="67" name="TextBox 66"/>
            <p:cNvSpPr txBox="1"/>
            <p:nvPr>
              <p:custDataLst>
                <p:tags r:id="rId19"/>
              </p:custDataLst>
            </p:nvPr>
          </p:nvSpPr>
          <p:spPr>
            <a:xfrm>
              <a:off x="5327429" y="1295400"/>
              <a:ext cx="1227259" cy="369332"/>
            </a:xfrm>
            <a:prstGeom prst="rect">
              <a:avLst/>
            </a:prstGeom>
            <a:noFill/>
          </p:spPr>
          <p:txBody>
            <a:bodyPr wrap="none" rtlCol="0">
              <a:spAutoFit/>
            </a:bodyPr>
            <a:lstStyle/>
            <a:p>
              <a:pPr algn="ctr"/>
              <a:r>
                <a:rPr lang="en-US" sz="1800" b="1" u="sng" dirty="0">
                  <a:latin typeface="Calibri" panose="020F0502020204030204" pitchFamily="34" charset="0"/>
                  <a:cs typeface="Calibri" panose="020F0502020204030204" pitchFamily="34" charset="0"/>
                </a:rPr>
                <a:t>Free</a:t>
              </a:r>
              <a:r>
                <a:rPr lang="en-US" sz="1800" b="1" dirty="0">
                  <a:latin typeface="Calibri" panose="020F0502020204030204" pitchFamily="34" charset="0"/>
                  <a:cs typeface="Calibri" panose="020F0502020204030204" pitchFamily="34" charset="0"/>
                </a:rPr>
                <a:t> block:</a:t>
              </a:r>
            </a:p>
          </p:txBody>
        </p:sp>
      </p:grpSp>
      <p:grpSp>
        <p:nvGrpSpPr>
          <p:cNvPr id="3" name="Group 3"/>
          <p:cNvGrpSpPr/>
          <p:nvPr>
            <p:custDataLst>
              <p:tags r:id="rId4"/>
            </p:custDataLst>
          </p:nvPr>
        </p:nvGrpSpPr>
        <p:grpSpPr>
          <a:xfrm>
            <a:off x="1123503" y="1136846"/>
            <a:ext cx="2630528" cy="3114351"/>
            <a:chOff x="1123503" y="1136846"/>
            <a:chExt cx="2630528" cy="3114351"/>
          </a:xfrm>
        </p:grpSpPr>
        <p:sp>
          <p:nvSpPr>
            <p:cNvPr id="48" name="Rectangle 3"/>
            <p:cNvSpPr>
              <a:spLocks noChangeArrowheads="1"/>
            </p:cNvSpPr>
            <p:nvPr>
              <p:custDataLst>
                <p:tags r:id="rId5"/>
              </p:custDataLst>
            </p:nvPr>
          </p:nvSpPr>
          <p:spPr bwMode="auto">
            <a:xfrm>
              <a:off x="1600200" y="1595472"/>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49" name="Rectangle 6"/>
            <p:cNvSpPr>
              <a:spLocks noChangeArrowheads="1"/>
            </p:cNvSpPr>
            <p:nvPr>
              <p:custDataLst>
                <p:tags r:id="rId6"/>
              </p:custDataLst>
            </p:nvPr>
          </p:nvSpPr>
          <p:spPr bwMode="auto">
            <a:xfrm>
              <a:off x="1600200" y="1976472"/>
              <a:ext cx="1676400" cy="1524000"/>
            </a:xfrm>
            <a:prstGeom prst="rect">
              <a:avLst/>
            </a:prstGeom>
            <a:solidFill>
              <a:srgbClr val="D5F1C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payload and</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padding</a:t>
              </a:r>
            </a:p>
          </p:txBody>
        </p:sp>
        <p:sp>
          <p:nvSpPr>
            <p:cNvPr id="51" name="Rectangle 8"/>
            <p:cNvSpPr>
              <a:spLocks noChangeArrowheads="1"/>
            </p:cNvSpPr>
            <p:nvPr>
              <p:custDataLst>
                <p:tags r:id="rId7"/>
              </p:custDataLst>
            </p:nvPr>
          </p:nvSpPr>
          <p:spPr bwMode="auto">
            <a:xfrm>
              <a:off x="2971800" y="1595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52" name="Rectangle 9"/>
            <p:cNvSpPr>
              <a:spLocks noChangeArrowheads="1"/>
            </p:cNvSpPr>
            <p:nvPr>
              <p:custDataLst>
                <p:tags r:id="rId8"/>
              </p:custDataLst>
            </p:nvPr>
          </p:nvSpPr>
          <p:spPr bwMode="auto">
            <a:xfrm>
              <a:off x="1598612" y="3500472"/>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53" name="Rectangle 10"/>
            <p:cNvSpPr>
              <a:spLocks noChangeArrowheads="1"/>
            </p:cNvSpPr>
            <p:nvPr>
              <p:custDataLst>
                <p:tags r:id="rId9"/>
              </p:custDataLst>
            </p:nvPr>
          </p:nvSpPr>
          <p:spPr bwMode="auto">
            <a:xfrm>
              <a:off x="2971800" y="3500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66" name="TextBox 65"/>
            <p:cNvSpPr txBox="1"/>
            <p:nvPr>
              <p:custDataLst>
                <p:tags r:id="rId10"/>
              </p:custDataLst>
            </p:nvPr>
          </p:nvSpPr>
          <p:spPr>
            <a:xfrm>
              <a:off x="1586757" y="1136846"/>
              <a:ext cx="1709250" cy="369332"/>
            </a:xfrm>
            <a:prstGeom prst="rect">
              <a:avLst/>
            </a:prstGeom>
            <a:noFill/>
          </p:spPr>
          <p:txBody>
            <a:bodyPr wrap="none" rtlCol="0">
              <a:spAutoFit/>
            </a:bodyPr>
            <a:lstStyle/>
            <a:p>
              <a:pPr algn="ctr"/>
              <a:r>
                <a:rPr lang="en-US" sz="1800" b="1" u="sng" dirty="0">
                  <a:latin typeface="Calibri" panose="020F0502020204030204" pitchFamily="34" charset="0"/>
                  <a:cs typeface="Calibri" panose="020F0502020204030204" pitchFamily="34" charset="0"/>
                </a:rPr>
                <a:t>Allocated</a:t>
              </a:r>
              <a:r>
                <a:rPr lang="en-US" sz="1800" b="1" dirty="0">
                  <a:latin typeface="Calibri" panose="020F0502020204030204" pitchFamily="34" charset="0"/>
                  <a:cs typeface="Calibri" panose="020F0502020204030204" pitchFamily="34" charset="0"/>
                </a:rPr>
                <a:t> block:</a:t>
              </a:r>
            </a:p>
          </p:txBody>
        </p:sp>
        <p:sp>
          <p:nvSpPr>
            <p:cNvPr id="23" name="TextBox 22"/>
            <p:cNvSpPr txBox="1"/>
            <p:nvPr>
              <p:custDataLst>
                <p:tags r:id="rId11"/>
              </p:custDataLst>
            </p:nvPr>
          </p:nvSpPr>
          <p:spPr>
            <a:xfrm>
              <a:off x="1123503" y="3881865"/>
              <a:ext cx="2630528" cy="369332"/>
            </a:xfrm>
            <a:prstGeom prst="rect">
              <a:avLst/>
            </a:prstGeom>
            <a:noFill/>
          </p:spPr>
          <p:txBody>
            <a:bodyPr wrap="none" rtlCol="0">
              <a:spAutoFit/>
            </a:bodyPr>
            <a:lstStyle/>
            <a:p>
              <a:pPr algn="ctr"/>
              <a:r>
                <a:rPr lang="en-US" sz="1800" dirty="0">
                  <a:latin typeface="Calibri" panose="020F0502020204030204" pitchFamily="34" charset="0"/>
                  <a:cs typeface="Calibri" panose="020F0502020204030204" pitchFamily="34" charset="0"/>
                </a:rPr>
                <a:t>(same as implicit free list)</a:t>
              </a:r>
            </a:p>
          </p:txBody>
        </p:sp>
      </p:grpSp>
    </p:spTree>
    <p:extLst>
      <p:ext uri="{BB962C8B-B14F-4D97-AF65-F5344CB8AC3E}">
        <p14:creationId xmlns:p14="http://schemas.microsoft.com/office/powerpoint/2010/main" val="33836779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p:sp>
        <p:nvSpPr>
          <p:cNvPr id="3" name="Content Placeholder 2"/>
          <p:cNvSpPr>
            <a:spLocks noGrp="1"/>
          </p:cNvSpPr>
          <p:nvPr>
            <p:ph idx="1"/>
          </p:nvPr>
        </p:nvSpPr>
        <p:spPr/>
        <p:txBody>
          <a:bodyPr/>
          <a:lstStyle/>
          <a:p>
            <a:endParaRPr lang="en-US" dirty="0"/>
          </a:p>
          <a:p>
            <a:r>
              <a:rPr lang="en-US" dirty="0"/>
              <a:t>Homework 5 due Wednesday, March 13</a:t>
            </a:r>
          </a:p>
          <a:p>
            <a:r>
              <a:rPr lang="en-US" dirty="0"/>
              <a:t>Lab 5 due Friday, March 15</a:t>
            </a:r>
          </a:p>
          <a:p>
            <a:endParaRPr lang="en-US" dirty="0"/>
          </a:p>
          <a:p>
            <a:endParaRPr lang="en-US" dirty="0"/>
          </a:p>
          <a:p>
            <a:r>
              <a:rPr lang="en-US" b="1" dirty="0"/>
              <a:t>Final Exam:  </a:t>
            </a:r>
            <a:r>
              <a:rPr lang="en-US" dirty="0"/>
              <a:t>Tue, March 19, </a:t>
            </a:r>
            <a:r>
              <a:rPr lang="de" dirty="0"/>
              <a:t>8:30-10:20am in KNE 130</a:t>
            </a:r>
            <a:endParaRPr lang="en-US" dirty="0"/>
          </a:p>
          <a:p>
            <a:pPr lvl="1"/>
            <a:r>
              <a:rPr lang="en-US" dirty="0"/>
              <a:t>Review in next week’s section</a:t>
            </a:r>
          </a:p>
          <a:p>
            <a:endParaRPr lang="en-US" dirty="0"/>
          </a:p>
        </p:txBody>
      </p:sp>
      <p:sp>
        <p:nvSpPr>
          <p:cNvPr id="4" name="Slide Number Placeholder 3"/>
          <p:cNvSpPr>
            <a:spLocks noGrp="1"/>
          </p:cNvSpPr>
          <p:nvPr>
            <p:ph type="sldNum" sz="quarter" idx="10"/>
          </p:nvPr>
        </p:nvSpPr>
        <p:spPr/>
        <p:txBody>
          <a:bodyPr/>
          <a:lstStyle/>
          <a:p>
            <a:fld id="{0E334A2B-0BDD-42EE-B3BF-DEDD8F36CA72}" type="slidenum">
              <a:rPr lang="en-US" smtClean="0"/>
              <a:t>2</a:t>
            </a:fld>
            <a:endParaRPr lang="en-US"/>
          </a:p>
        </p:txBody>
      </p:sp>
    </p:spTree>
    <p:extLst>
      <p:ext uri="{BB962C8B-B14F-4D97-AF65-F5344CB8AC3E}">
        <p14:creationId xmlns:p14="http://schemas.microsoft.com/office/powerpoint/2010/main" val="4283986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Doubly-Linked Lists</a:t>
            </a:r>
          </a:p>
        </p:txBody>
      </p:sp>
      <p:sp>
        <p:nvSpPr>
          <p:cNvPr id="3" name="Content Placeholder 2"/>
          <p:cNvSpPr>
            <a:spLocks noGrp="1"/>
          </p:cNvSpPr>
          <p:nvPr>
            <p:ph idx="1"/>
          </p:nvPr>
        </p:nvSpPr>
        <p:spPr/>
        <p:txBody>
          <a:bodyPr/>
          <a:lstStyle/>
          <a:p>
            <a:r>
              <a:rPr lang="en-US" b="1" dirty="0"/>
              <a:t>Linear</a:t>
            </a:r>
          </a:p>
          <a:p>
            <a:pPr lvl="1"/>
            <a:r>
              <a:rPr lang="en-US" dirty="0"/>
              <a:t>Needs head/root pointer</a:t>
            </a:r>
          </a:p>
          <a:p>
            <a:pPr lvl="1"/>
            <a:r>
              <a:rPr lang="en-US" dirty="0"/>
              <a:t>First node </a:t>
            </a:r>
            <a:r>
              <a:rPr lang="en-US" dirty="0" err="1"/>
              <a:t>prev</a:t>
            </a:r>
            <a:r>
              <a:rPr lang="en-US" dirty="0"/>
              <a:t> pointer is NULL</a:t>
            </a:r>
          </a:p>
          <a:p>
            <a:pPr lvl="1"/>
            <a:r>
              <a:rPr lang="en-US" dirty="0"/>
              <a:t>Last node next pointer is NULL</a:t>
            </a:r>
          </a:p>
          <a:p>
            <a:pPr lvl="1"/>
            <a:r>
              <a:rPr lang="en-US" dirty="0"/>
              <a:t>Good for first-fit, best-fit</a:t>
            </a:r>
          </a:p>
          <a:p>
            <a:pPr lvl="1"/>
            <a:endParaRPr lang="en-US" dirty="0"/>
          </a:p>
          <a:p>
            <a:pPr lvl="1"/>
            <a:endParaRPr lang="en-US" dirty="0"/>
          </a:p>
          <a:p>
            <a:r>
              <a:rPr lang="en-US" b="1" dirty="0"/>
              <a:t>Circular</a:t>
            </a:r>
          </a:p>
          <a:p>
            <a:pPr lvl="1"/>
            <a:r>
              <a:rPr lang="en-US" dirty="0"/>
              <a:t>Still have pointer to tell you which node to start with</a:t>
            </a:r>
          </a:p>
          <a:p>
            <a:pPr lvl="1"/>
            <a:r>
              <a:rPr lang="en-US" dirty="0"/>
              <a:t>No NULL pointers (term condition is back at starting point)</a:t>
            </a:r>
          </a:p>
          <a:p>
            <a:pPr lvl="1"/>
            <a:r>
              <a:rPr lang="en-US" dirty="0"/>
              <a:t>Good for next-fit, best-fit</a:t>
            </a:r>
          </a:p>
        </p:txBody>
      </p:sp>
      <p:sp>
        <p:nvSpPr>
          <p:cNvPr id="4" name="Slide Number Placeholder 3"/>
          <p:cNvSpPr>
            <a:spLocks noGrp="1"/>
          </p:cNvSpPr>
          <p:nvPr>
            <p:ph type="sldNum" sz="quarter" idx="10"/>
          </p:nvPr>
        </p:nvSpPr>
        <p:spPr/>
        <p:txBody>
          <a:bodyPr/>
          <a:lstStyle/>
          <a:p>
            <a:fld id="{C0BB463C-2B8D-41E5-9457-1404AA9BBE8D}" type="slidenum">
              <a:rPr lang="en-US" smtClean="0"/>
              <a:t>20</a:t>
            </a:fld>
            <a:endParaRPr lang="en-US"/>
          </a:p>
        </p:txBody>
      </p:sp>
      <p:grpSp>
        <p:nvGrpSpPr>
          <p:cNvPr id="44" name="Group 43"/>
          <p:cNvGrpSpPr/>
          <p:nvPr/>
        </p:nvGrpSpPr>
        <p:grpSpPr>
          <a:xfrm>
            <a:off x="2743200" y="1325880"/>
            <a:ext cx="6035040" cy="548640"/>
            <a:chOff x="2743200" y="1325880"/>
            <a:chExt cx="6035040" cy="548640"/>
          </a:xfrm>
        </p:grpSpPr>
        <p:grpSp>
          <p:nvGrpSpPr>
            <p:cNvPr id="12" name="Group 11"/>
            <p:cNvGrpSpPr/>
            <p:nvPr/>
          </p:nvGrpSpPr>
          <p:grpSpPr>
            <a:xfrm flipH="1">
              <a:off x="4114800" y="1463040"/>
              <a:ext cx="822960" cy="274320"/>
              <a:chOff x="5486400" y="1828800"/>
              <a:chExt cx="822960" cy="274320"/>
            </a:xfrm>
          </p:grpSpPr>
          <p:sp>
            <p:nvSpPr>
              <p:cNvPr id="6" name="Rectangle 5"/>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7" name="Rectangle 6"/>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8" name="Rectangle 7"/>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0" name="Oval 62"/>
              <p:cNvSpPr>
                <a:spLocks noChangeArrowheads="1"/>
              </p:cNvSpPr>
              <p:nvPr>
                <p:custDataLst>
                  <p:tags r:id="rId13"/>
                </p:custDataLst>
              </p:nvPr>
            </p:nvSpPr>
            <p:spPr bwMode="auto">
              <a:xfrm flipV="1">
                <a:off x="6100328" y="1892808"/>
                <a:ext cx="146548" cy="146304"/>
              </a:xfrm>
              <a:prstGeom prst="ellipse">
                <a:avLst/>
              </a:prstGeom>
              <a:no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1" name="Oval 34"/>
              <p:cNvSpPr>
                <a:spLocks noChangeArrowheads="1"/>
              </p:cNvSpPr>
              <p:nvPr>
                <p:custDataLst>
                  <p:tags r:id="rId14"/>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13" name="Group 12"/>
            <p:cNvGrpSpPr/>
            <p:nvPr/>
          </p:nvGrpSpPr>
          <p:grpSpPr>
            <a:xfrm flipH="1">
              <a:off x="5394960" y="1463040"/>
              <a:ext cx="822960" cy="274320"/>
              <a:chOff x="5486400" y="1828800"/>
              <a:chExt cx="822960" cy="274320"/>
            </a:xfrm>
          </p:grpSpPr>
          <p:sp>
            <p:nvSpPr>
              <p:cNvPr id="14" name="Rectangle 13"/>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5" name="Rectangle 14"/>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6" name="Rectangle 15"/>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7" name="Oval 62"/>
              <p:cNvSpPr>
                <a:spLocks noChangeArrowheads="1"/>
              </p:cNvSpPr>
              <p:nvPr>
                <p:custDataLst>
                  <p:tags r:id="rId11"/>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8" name="Oval 34"/>
              <p:cNvSpPr>
                <a:spLocks noChangeArrowheads="1"/>
              </p:cNvSpPr>
              <p:nvPr>
                <p:custDataLst>
                  <p:tags r:id="rId12"/>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19" name="Group 18"/>
            <p:cNvGrpSpPr/>
            <p:nvPr/>
          </p:nvGrpSpPr>
          <p:grpSpPr>
            <a:xfrm flipH="1">
              <a:off x="7955280" y="1463040"/>
              <a:ext cx="822960" cy="274320"/>
              <a:chOff x="5486400" y="1828800"/>
              <a:chExt cx="822960" cy="274320"/>
            </a:xfrm>
          </p:grpSpPr>
          <p:sp>
            <p:nvSpPr>
              <p:cNvPr id="20" name="Rectangle 19"/>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21" name="Rectangle 20"/>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22" name="Rectangle 21"/>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23" name="Oval 62"/>
              <p:cNvSpPr>
                <a:spLocks noChangeArrowheads="1"/>
              </p:cNvSpPr>
              <p:nvPr>
                <p:custDataLst>
                  <p:tags r:id="rId9"/>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 name="Oval 34"/>
              <p:cNvSpPr>
                <a:spLocks noChangeArrowheads="1"/>
              </p:cNvSpPr>
              <p:nvPr>
                <p:custDataLst>
                  <p:tags r:id="rId10"/>
                </p:custDataLst>
              </p:nvPr>
            </p:nvSpPr>
            <p:spPr bwMode="auto">
              <a:xfrm>
                <a:off x="5550286" y="1892808"/>
                <a:ext cx="146548" cy="146304"/>
              </a:xfrm>
              <a:prstGeom prst="ellipse">
                <a:avLst/>
              </a:prstGeom>
              <a:no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27" name="Group 26"/>
            <p:cNvGrpSpPr/>
            <p:nvPr/>
          </p:nvGrpSpPr>
          <p:grpSpPr>
            <a:xfrm>
              <a:off x="2743200" y="1463040"/>
              <a:ext cx="899518" cy="276999"/>
              <a:chOff x="3946802" y="1826121"/>
              <a:chExt cx="899518" cy="276999"/>
            </a:xfrm>
          </p:grpSpPr>
          <p:sp>
            <p:nvSpPr>
              <p:cNvPr id="5" name="Rectangle 4"/>
              <p:cNvSpPr/>
              <p:nvPr/>
            </p:nvSpPr>
            <p:spPr bwMode="auto">
              <a:xfrm>
                <a:off x="45720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9" name="Oval 34"/>
              <p:cNvSpPr>
                <a:spLocks noChangeArrowheads="1"/>
              </p:cNvSpPr>
              <p:nvPr>
                <p:custDataLst>
                  <p:tags r:id="rId8"/>
                </p:custDataLst>
              </p:nvPr>
            </p:nvSpPr>
            <p:spPr bwMode="auto">
              <a:xfrm>
                <a:off x="46358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TextBox 25"/>
              <p:cNvSpPr txBox="1"/>
              <p:nvPr/>
            </p:nvSpPr>
            <p:spPr>
              <a:xfrm>
                <a:off x="3946802" y="1826121"/>
                <a:ext cx="637482" cy="276999"/>
              </a:xfrm>
              <a:prstGeom prst="rect">
                <a:avLst/>
              </a:prstGeom>
              <a:noFill/>
            </p:spPr>
            <p:txBody>
              <a:bodyPr wrap="none" tIns="0" bIns="0" rtlCol="0">
                <a:spAutoFit/>
              </a:bodyPr>
              <a:lstStyle/>
              <a:p>
                <a:r>
                  <a:rPr lang="en-US" b="1" dirty="0">
                    <a:latin typeface="Calibri" pitchFamily="34" charset="0"/>
                  </a:rPr>
                  <a:t>Root</a:t>
                </a:r>
              </a:p>
            </p:txBody>
          </p:sp>
        </p:grpSp>
        <p:sp>
          <p:nvSpPr>
            <p:cNvPr id="30" name="Freeform 29"/>
            <p:cNvSpPr/>
            <p:nvPr/>
          </p:nvSpPr>
          <p:spPr bwMode="auto">
            <a:xfrm>
              <a:off x="3506135"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7" name="Freeform 36"/>
            <p:cNvSpPr/>
            <p:nvPr/>
          </p:nvSpPr>
          <p:spPr bwMode="auto">
            <a:xfrm>
              <a:off x="480060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8" name="Freeform 37"/>
            <p:cNvSpPr/>
            <p:nvPr/>
          </p:nvSpPr>
          <p:spPr bwMode="auto">
            <a:xfrm>
              <a:off x="608076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9" name="Freeform 38"/>
            <p:cNvSpPr/>
            <p:nvPr/>
          </p:nvSpPr>
          <p:spPr bwMode="auto">
            <a:xfrm>
              <a:off x="7360920" y="1374851"/>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0" name="Freeform 39"/>
            <p:cNvSpPr/>
            <p:nvPr/>
          </p:nvSpPr>
          <p:spPr bwMode="auto">
            <a:xfrm rot="10800000">
              <a:off x="493776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1" name="Freeform 40"/>
            <p:cNvSpPr/>
            <p:nvPr/>
          </p:nvSpPr>
          <p:spPr bwMode="auto">
            <a:xfrm rot="10800000">
              <a:off x="749808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2" name="Freeform 41"/>
            <p:cNvSpPr/>
            <p:nvPr/>
          </p:nvSpPr>
          <p:spPr bwMode="auto">
            <a:xfrm rot="10800000">
              <a:off x="621792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3" name="TextBox 42"/>
            <p:cNvSpPr txBox="1"/>
            <p:nvPr/>
          </p:nvSpPr>
          <p:spPr>
            <a:xfrm>
              <a:off x="6488734" y="1334838"/>
              <a:ext cx="1150013" cy="523220"/>
            </a:xfrm>
            <a:prstGeom prst="rect">
              <a:avLst/>
            </a:prstGeom>
            <a:noFill/>
          </p:spPr>
          <p:txBody>
            <a:bodyPr wrap="square" rtlCol="0">
              <a:spAutoFit/>
            </a:bodyPr>
            <a:lstStyle/>
            <a:p>
              <a:pPr algn="ctr"/>
              <a:r>
                <a:rPr lang="en-US" sz="2800" b="1" i="0" dirty="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p:txBody>
        </p:sp>
      </p:grpSp>
      <p:grpSp>
        <p:nvGrpSpPr>
          <p:cNvPr id="80" name="Group 79"/>
          <p:cNvGrpSpPr/>
          <p:nvPr/>
        </p:nvGrpSpPr>
        <p:grpSpPr>
          <a:xfrm>
            <a:off x="2733389" y="3721852"/>
            <a:ext cx="6044851" cy="1141734"/>
            <a:chOff x="2733389" y="3721852"/>
            <a:chExt cx="6044851" cy="1141734"/>
          </a:xfrm>
        </p:grpSpPr>
        <p:grpSp>
          <p:nvGrpSpPr>
            <p:cNvPr id="45" name="Group 44"/>
            <p:cNvGrpSpPr/>
            <p:nvPr/>
          </p:nvGrpSpPr>
          <p:grpSpPr>
            <a:xfrm>
              <a:off x="2733389" y="4023360"/>
              <a:ext cx="6044851" cy="548640"/>
              <a:chOff x="2733389" y="1325880"/>
              <a:chExt cx="6044851" cy="548640"/>
            </a:xfrm>
          </p:grpSpPr>
          <p:grpSp>
            <p:nvGrpSpPr>
              <p:cNvPr id="46" name="Group 45"/>
              <p:cNvGrpSpPr/>
              <p:nvPr/>
            </p:nvGrpSpPr>
            <p:grpSpPr>
              <a:xfrm flipH="1">
                <a:off x="4114800" y="1463040"/>
                <a:ext cx="822960" cy="274320"/>
                <a:chOff x="5486400" y="1828800"/>
                <a:chExt cx="822960" cy="274320"/>
              </a:xfrm>
            </p:grpSpPr>
            <p:sp>
              <p:nvSpPr>
                <p:cNvPr id="71" name="Rectangle 70"/>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72" name="Rectangle 71"/>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73" name="Rectangle 72"/>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74" name="Oval 62"/>
                <p:cNvSpPr>
                  <a:spLocks noChangeArrowheads="1"/>
                </p:cNvSpPr>
                <p:nvPr>
                  <p:custDataLst>
                    <p:tags r:id="rId6"/>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5" name="Oval 34"/>
                <p:cNvSpPr>
                  <a:spLocks noChangeArrowheads="1"/>
                </p:cNvSpPr>
                <p:nvPr>
                  <p:custDataLst>
                    <p:tags r:id="rId7"/>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47" name="Group 46"/>
              <p:cNvGrpSpPr/>
              <p:nvPr/>
            </p:nvGrpSpPr>
            <p:grpSpPr>
              <a:xfrm flipH="1">
                <a:off x="5394960" y="1463040"/>
                <a:ext cx="822960" cy="274320"/>
                <a:chOff x="5486400" y="1828800"/>
                <a:chExt cx="822960" cy="274320"/>
              </a:xfrm>
            </p:grpSpPr>
            <p:sp>
              <p:nvSpPr>
                <p:cNvPr id="66" name="Rectangle 65"/>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7" name="Rectangle 66"/>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8" name="Rectangle 67"/>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9" name="Oval 62"/>
                <p:cNvSpPr>
                  <a:spLocks noChangeArrowheads="1"/>
                </p:cNvSpPr>
                <p:nvPr>
                  <p:custDataLst>
                    <p:tags r:id="rId4"/>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0" name="Oval 34"/>
                <p:cNvSpPr>
                  <a:spLocks noChangeArrowheads="1"/>
                </p:cNvSpPr>
                <p:nvPr>
                  <p:custDataLst>
                    <p:tags r:id="rId5"/>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48" name="Group 47"/>
              <p:cNvGrpSpPr/>
              <p:nvPr/>
            </p:nvGrpSpPr>
            <p:grpSpPr>
              <a:xfrm flipH="1">
                <a:off x="7955280" y="1463040"/>
                <a:ext cx="822960" cy="274320"/>
                <a:chOff x="5486400" y="1828800"/>
                <a:chExt cx="822960" cy="274320"/>
              </a:xfrm>
            </p:grpSpPr>
            <p:sp>
              <p:nvSpPr>
                <p:cNvPr id="61" name="Rectangle 60"/>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2" name="Rectangle 61"/>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3" name="Rectangle 62"/>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64" name="Oval 62"/>
                <p:cNvSpPr>
                  <a:spLocks noChangeArrowheads="1"/>
                </p:cNvSpPr>
                <p:nvPr>
                  <p:custDataLst>
                    <p:tags r:id="rId2"/>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5" name="Oval 34"/>
                <p:cNvSpPr>
                  <a:spLocks noChangeArrowheads="1"/>
                </p:cNvSpPr>
                <p:nvPr>
                  <p:custDataLst>
                    <p:tags r:id="rId3"/>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49" name="Group 48"/>
              <p:cNvGrpSpPr/>
              <p:nvPr/>
            </p:nvGrpSpPr>
            <p:grpSpPr>
              <a:xfrm>
                <a:off x="2733389" y="1463040"/>
                <a:ext cx="909329" cy="276999"/>
                <a:chOff x="3936991" y="1826121"/>
                <a:chExt cx="909329" cy="276999"/>
              </a:xfrm>
            </p:grpSpPr>
            <p:sp>
              <p:nvSpPr>
                <p:cNvPr id="58" name="Rectangle 57"/>
                <p:cNvSpPr/>
                <p:nvPr/>
              </p:nvSpPr>
              <p:spPr bwMode="auto">
                <a:xfrm>
                  <a:off x="45720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59" name="Oval 34"/>
                <p:cNvSpPr>
                  <a:spLocks noChangeArrowheads="1"/>
                </p:cNvSpPr>
                <p:nvPr>
                  <p:custDataLst>
                    <p:tags r:id="rId1"/>
                  </p:custDataLst>
                </p:nvPr>
              </p:nvSpPr>
              <p:spPr bwMode="auto">
                <a:xfrm>
                  <a:off x="46358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0" name="TextBox 59"/>
                <p:cNvSpPr txBox="1"/>
                <p:nvPr/>
              </p:nvSpPr>
              <p:spPr>
                <a:xfrm>
                  <a:off x="3936991" y="1826121"/>
                  <a:ext cx="647293" cy="276999"/>
                </a:xfrm>
                <a:prstGeom prst="rect">
                  <a:avLst/>
                </a:prstGeom>
                <a:noFill/>
              </p:spPr>
              <p:txBody>
                <a:bodyPr wrap="none" tIns="0" bIns="0" rtlCol="0">
                  <a:spAutoFit/>
                </a:bodyPr>
                <a:lstStyle/>
                <a:p>
                  <a:pPr algn="r"/>
                  <a:r>
                    <a:rPr lang="en-US" b="1" dirty="0">
                      <a:latin typeface="Calibri" pitchFamily="34" charset="0"/>
                    </a:rPr>
                    <a:t>Start</a:t>
                  </a:r>
                </a:p>
              </p:txBody>
            </p:sp>
          </p:grpSp>
          <p:sp>
            <p:nvSpPr>
              <p:cNvPr id="50" name="Freeform 49"/>
              <p:cNvSpPr/>
              <p:nvPr/>
            </p:nvSpPr>
            <p:spPr bwMode="auto">
              <a:xfrm>
                <a:off x="3506135"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1" name="Freeform 50"/>
              <p:cNvSpPr/>
              <p:nvPr/>
            </p:nvSpPr>
            <p:spPr bwMode="auto">
              <a:xfrm>
                <a:off x="480060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2" name="Freeform 51"/>
              <p:cNvSpPr/>
              <p:nvPr/>
            </p:nvSpPr>
            <p:spPr bwMode="auto">
              <a:xfrm>
                <a:off x="608076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3" name="Freeform 52"/>
              <p:cNvSpPr/>
              <p:nvPr/>
            </p:nvSpPr>
            <p:spPr bwMode="auto">
              <a:xfrm>
                <a:off x="7360920" y="1374851"/>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4" name="Freeform 53"/>
              <p:cNvSpPr/>
              <p:nvPr/>
            </p:nvSpPr>
            <p:spPr bwMode="auto">
              <a:xfrm rot="10800000">
                <a:off x="493776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5" name="Freeform 54"/>
              <p:cNvSpPr/>
              <p:nvPr/>
            </p:nvSpPr>
            <p:spPr bwMode="auto">
              <a:xfrm rot="10800000">
                <a:off x="749808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6" name="Freeform 55"/>
              <p:cNvSpPr/>
              <p:nvPr/>
            </p:nvSpPr>
            <p:spPr bwMode="auto">
              <a:xfrm rot="10800000">
                <a:off x="621792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7" name="TextBox 56"/>
              <p:cNvSpPr txBox="1"/>
              <p:nvPr/>
            </p:nvSpPr>
            <p:spPr>
              <a:xfrm>
                <a:off x="6488734" y="1334838"/>
                <a:ext cx="1150013" cy="523220"/>
              </a:xfrm>
              <a:prstGeom prst="rect">
                <a:avLst/>
              </a:prstGeom>
              <a:noFill/>
            </p:spPr>
            <p:txBody>
              <a:bodyPr wrap="square" rtlCol="0">
                <a:spAutoFit/>
              </a:bodyPr>
              <a:lstStyle/>
              <a:p>
                <a:pPr algn="ctr"/>
                <a:r>
                  <a:rPr lang="en-US" sz="2800" b="1" i="0" dirty="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p:txBody>
          </p:sp>
        </p:grpSp>
        <p:sp>
          <p:nvSpPr>
            <p:cNvPr id="78" name="Freeform 77"/>
            <p:cNvSpPr/>
            <p:nvPr/>
          </p:nvSpPr>
          <p:spPr bwMode="auto">
            <a:xfrm>
              <a:off x="4246631" y="4297119"/>
              <a:ext cx="3898822" cy="566467"/>
            </a:xfrm>
            <a:custGeom>
              <a:avLst/>
              <a:gdLst>
                <a:gd name="connsiteX0" fmla="*/ 0 w 3898822"/>
                <a:gd name="connsiteY0" fmla="*/ 0 h 566467"/>
                <a:gd name="connsiteX1" fmla="*/ 920009 w 3898822"/>
                <a:gd name="connsiteY1" fmla="*/ 471225 h 566467"/>
                <a:gd name="connsiteX2" fmla="*/ 2328073 w 3898822"/>
                <a:gd name="connsiteY2" fmla="*/ 560982 h 566467"/>
                <a:gd name="connsiteX3" fmla="*/ 3618331 w 3898822"/>
                <a:gd name="connsiteY3" fmla="*/ 381468 h 566467"/>
                <a:gd name="connsiteX4" fmla="*/ 3898822 w 3898822"/>
                <a:gd name="connsiteY4" fmla="*/ 134636 h 5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822" h="566467">
                  <a:moveTo>
                    <a:pt x="0" y="0"/>
                  </a:moveTo>
                  <a:cubicBezTo>
                    <a:pt x="265998" y="188864"/>
                    <a:pt x="531997" y="377728"/>
                    <a:pt x="920009" y="471225"/>
                  </a:cubicBezTo>
                  <a:cubicBezTo>
                    <a:pt x="1308021" y="564722"/>
                    <a:pt x="1878353" y="575942"/>
                    <a:pt x="2328073" y="560982"/>
                  </a:cubicBezTo>
                  <a:cubicBezTo>
                    <a:pt x="2777793" y="546023"/>
                    <a:pt x="3356540" y="452526"/>
                    <a:pt x="3618331" y="381468"/>
                  </a:cubicBezTo>
                  <a:cubicBezTo>
                    <a:pt x="3880122" y="310410"/>
                    <a:pt x="3867033" y="311345"/>
                    <a:pt x="3898822" y="134636"/>
                  </a:cubicBezTo>
                </a:path>
              </a:pathLst>
            </a:cu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9" name="Freeform 78"/>
            <p:cNvSpPr/>
            <p:nvPr/>
          </p:nvSpPr>
          <p:spPr bwMode="auto">
            <a:xfrm rot="10800000">
              <a:off x="4737890" y="3721852"/>
              <a:ext cx="3898822" cy="566467"/>
            </a:xfrm>
            <a:custGeom>
              <a:avLst/>
              <a:gdLst>
                <a:gd name="connsiteX0" fmla="*/ 0 w 3898822"/>
                <a:gd name="connsiteY0" fmla="*/ 0 h 566467"/>
                <a:gd name="connsiteX1" fmla="*/ 920009 w 3898822"/>
                <a:gd name="connsiteY1" fmla="*/ 471225 h 566467"/>
                <a:gd name="connsiteX2" fmla="*/ 2328073 w 3898822"/>
                <a:gd name="connsiteY2" fmla="*/ 560982 h 566467"/>
                <a:gd name="connsiteX3" fmla="*/ 3618331 w 3898822"/>
                <a:gd name="connsiteY3" fmla="*/ 381468 h 566467"/>
                <a:gd name="connsiteX4" fmla="*/ 3898822 w 3898822"/>
                <a:gd name="connsiteY4" fmla="*/ 134636 h 5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822" h="566467">
                  <a:moveTo>
                    <a:pt x="0" y="0"/>
                  </a:moveTo>
                  <a:cubicBezTo>
                    <a:pt x="265998" y="188864"/>
                    <a:pt x="531997" y="377728"/>
                    <a:pt x="920009" y="471225"/>
                  </a:cubicBezTo>
                  <a:cubicBezTo>
                    <a:pt x="1308021" y="564722"/>
                    <a:pt x="1878353" y="575942"/>
                    <a:pt x="2328073" y="560982"/>
                  </a:cubicBezTo>
                  <a:cubicBezTo>
                    <a:pt x="2777793" y="546023"/>
                    <a:pt x="3356540" y="452526"/>
                    <a:pt x="3618331" y="381468"/>
                  </a:cubicBezTo>
                  <a:cubicBezTo>
                    <a:pt x="3880122" y="310410"/>
                    <a:pt x="3867033" y="311345"/>
                    <a:pt x="3898822" y="134636"/>
                  </a:cubicBezTo>
                </a:path>
              </a:pathLst>
            </a:custGeom>
            <a:noFill/>
            <a:ln w="2540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grpSp>
    </p:spTree>
    <p:extLst>
      <p:ext uri="{BB962C8B-B14F-4D97-AF65-F5344CB8AC3E}">
        <p14:creationId xmlns:p14="http://schemas.microsoft.com/office/powerpoint/2010/main" val="174211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Explicit Free Lists</a:t>
            </a:r>
          </a:p>
        </p:txBody>
      </p:sp>
      <p:sp>
        <p:nvSpPr>
          <p:cNvPr id="3" name="Content Placeholder 2"/>
          <p:cNvSpPr>
            <a:spLocks noGrp="1"/>
          </p:cNvSpPr>
          <p:nvPr>
            <p:ph idx="1"/>
          </p:nvPr>
        </p:nvSpPr>
        <p:spPr>
          <a:xfrm>
            <a:off x="396875" y="1362075"/>
            <a:ext cx="8366125" cy="2194560"/>
          </a:xfrm>
        </p:spPr>
        <p:txBody>
          <a:bodyPr/>
          <a:lstStyle/>
          <a:p>
            <a:r>
              <a:rPr lang="en-US" b="1" dirty="0"/>
              <a:t>Logically:  </a:t>
            </a:r>
            <a:r>
              <a:rPr lang="en-US" dirty="0"/>
              <a:t>doubly-linked list</a:t>
            </a:r>
          </a:p>
          <a:p>
            <a:endParaRPr lang="en-US" dirty="0"/>
          </a:p>
          <a:p>
            <a:endParaRPr lang="en-US" dirty="0"/>
          </a:p>
          <a:p>
            <a:r>
              <a:rPr lang="en-US" b="1" dirty="0"/>
              <a:t>Physically:  </a:t>
            </a:r>
            <a:r>
              <a:rPr lang="en-US" dirty="0"/>
              <a:t>blocks can be in any order</a:t>
            </a:r>
          </a:p>
        </p:txBody>
      </p:sp>
      <p:sp>
        <p:nvSpPr>
          <p:cNvPr id="4" name="Slide Number Placeholder 3"/>
          <p:cNvSpPr>
            <a:spLocks noGrp="1"/>
          </p:cNvSpPr>
          <p:nvPr>
            <p:ph type="sldNum" sz="quarter" idx="10"/>
          </p:nvPr>
        </p:nvSpPr>
        <p:spPr/>
        <p:txBody>
          <a:bodyPr/>
          <a:lstStyle/>
          <a:p>
            <a:fld id="{C0BB463C-2B8D-41E5-9457-1404AA9BBE8D}" type="slidenum">
              <a:rPr lang="en-US" smtClean="0"/>
              <a:t>21</a:t>
            </a:fld>
            <a:endParaRPr lang="en-US"/>
          </a:p>
        </p:txBody>
      </p:sp>
      <p:grpSp>
        <p:nvGrpSpPr>
          <p:cNvPr id="5" name="Group 4"/>
          <p:cNvGrpSpPr>
            <a:grpSpLocks noChangeAspect="1"/>
          </p:cNvGrpSpPr>
          <p:nvPr/>
        </p:nvGrpSpPr>
        <p:grpSpPr>
          <a:xfrm>
            <a:off x="1828800" y="1981200"/>
            <a:ext cx="5486400" cy="384870"/>
            <a:chOff x="2132013" y="1981200"/>
            <a:chExt cx="4344987" cy="304800"/>
          </a:xfrm>
        </p:grpSpPr>
        <p:sp>
          <p:nvSpPr>
            <p:cNvPr id="6" name="Line 1"/>
            <p:cNvSpPr>
              <a:spLocks noChangeShapeType="1"/>
            </p:cNvSpPr>
            <p:nvPr>
              <p:custDataLst>
                <p:tags r:id="rId34"/>
              </p:custDataLst>
            </p:nvPr>
          </p:nvSpPr>
          <p:spPr bwMode="auto">
            <a:xfrm>
              <a:off x="3276600" y="2057399"/>
              <a:ext cx="457200" cy="0"/>
            </a:xfrm>
            <a:prstGeom prst="line">
              <a:avLst/>
            </a:prstGeom>
            <a:noFill/>
            <a:ln w="25560">
              <a:solidFill>
                <a:srgbClr val="00B050"/>
              </a:solidFill>
              <a:miter lim="800000"/>
              <a:headEnd/>
              <a:tailEnd type="triangle" w="med" len="med"/>
            </a:ln>
            <a:effectLst/>
          </p:spPr>
          <p:txBody>
            <a:bodyPr/>
            <a:lstStyle/>
            <a:p>
              <a:endParaRPr lang="en-US" dirty="0">
                <a:latin typeface="Lato" panose="020F0502020204030203" pitchFamily="34" charset="0"/>
              </a:endParaRPr>
            </a:p>
          </p:txBody>
        </p:sp>
        <p:sp>
          <p:nvSpPr>
            <p:cNvPr id="7" name="Line 2"/>
            <p:cNvSpPr>
              <a:spLocks noChangeShapeType="1"/>
            </p:cNvSpPr>
            <p:nvPr>
              <p:custDataLst>
                <p:tags r:id="rId35"/>
              </p:custDataLst>
            </p:nvPr>
          </p:nvSpPr>
          <p:spPr bwMode="auto">
            <a:xfrm>
              <a:off x="4572000" y="2057399"/>
              <a:ext cx="381000" cy="0"/>
            </a:xfrm>
            <a:prstGeom prst="line">
              <a:avLst/>
            </a:prstGeom>
            <a:noFill/>
            <a:ln w="25560">
              <a:solidFill>
                <a:srgbClr val="00B050"/>
              </a:solidFill>
              <a:miter lim="800000"/>
              <a:headEnd/>
              <a:tailEnd type="triangle" w="med" len="med"/>
            </a:ln>
            <a:effectLst/>
          </p:spPr>
          <p:txBody>
            <a:bodyPr/>
            <a:lstStyle/>
            <a:p>
              <a:endParaRPr lang="en-US" dirty="0">
                <a:latin typeface="Lato" panose="020F0502020204030203" pitchFamily="34" charset="0"/>
              </a:endParaRPr>
            </a:p>
          </p:txBody>
        </p:sp>
        <p:sp>
          <p:nvSpPr>
            <p:cNvPr id="8" name="Line 3"/>
            <p:cNvSpPr>
              <a:spLocks noChangeShapeType="1"/>
            </p:cNvSpPr>
            <p:nvPr>
              <p:custDataLst>
                <p:tags r:id="rId36"/>
              </p:custDataLst>
            </p:nvPr>
          </p:nvSpPr>
          <p:spPr bwMode="auto">
            <a:xfrm>
              <a:off x="6096000" y="2057399"/>
              <a:ext cx="381000" cy="0"/>
            </a:xfrm>
            <a:prstGeom prst="line">
              <a:avLst/>
            </a:prstGeom>
            <a:noFill/>
            <a:ln w="25560">
              <a:solidFill>
                <a:srgbClr val="00B050"/>
              </a:solidFill>
              <a:miter lim="800000"/>
              <a:headEnd/>
              <a:tailEnd type="triangle" w="med" len="med"/>
            </a:ln>
            <a:effectLst/>
          </p:spPr>
          <p:txBody>
            <a:bodyPr/>
            <a:lstStyle/>
            <a:p>
              <a:endParaRPr lang="en-US" dirty="0">
                <a:latin typeface="Lato" panose="020F0502020204030203" pitchFamily="34" charset="0"/>
              </a:endParaRPr>
            </a:p>
          </p:txBody>
        </p:sp>
        <p:sp>
          <p:nvSpPr>
            <p:cNvPr id="9" name="Rectangle 6"/>
            <p:cNvSpPr>
              <a:spLocks noChangeArrowheads="1"/>
            </p:cNvSpPr>
            <p:nvPr>
              <p:custDataLst>
                <p:tags r:id="rId37"/>
              </p:custDataLst>
            </p:nvPr>
          </p:nvSpPr>
          <p:spPr bwMode="auto">
            <a:xfrm>
              <a:off x="2438400" y="1981200"/>
              <a:ext cx="8382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A</a:t>
              </a:r>
            </a:p>
          </p:txBody>
        </p:sp>
        <p:sp>
          <p:nvSpPr>
            <p:cNvPr id="10" name="Rectangle 7"/>
            <p:cNvSpPr>
              <a:spLocks noChangeArrowheads="1"/>
            </p:cNvSpPr>
            <p:nvPr>
              <p:custDataLst>
                <p:tags r:id="rId38"/>
              </p:custDataLst>
            </p:nvPr>
          </p:nvSpPr>
          <p:spPr bwMode="auto">
            <a:xfrm>
              <a:off x="3733800" y="1981200"/>
              <a:ext cx="8382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B</a:t>
              </a:r>
            </a:p>
          </p:txBody>
        </p:sp>
        <p:sp>
          <p:nvSpPr>
            <p:cNvPr id="11" name="Rectangle 8"/>
            <p:cNvSpPr>
              <a:spLocks noChangeArrowheads="1"/>
            </p:cNvSpPr>
            <p:nvPr>
              <p:custDataLst>
                <p:tags r:id="rId39"/>
              </p:custDataLst>
            </p:nvPr>
          </p:nvSpPr>
          <p:spPr bwMode="auto">
            <a:xfrm>
              <a:off x="4953000" y="1981200"/>
              <a:ext cx="11430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C</a:t>
              </a:r>
            </a:p>
          </p:txBody>
        </p:sp>
        <p:sp>
          <p:nvSpPr>
            <p:cNvPr id="12" name="Line 9"/>
            <p:cNvSpPr>
              <a:spLocks noChangeShapeType="1"/>
            </p:cNvSpPr>
            <p:nvPr>
              <p:custDataLst>
                <p:tags r:id="rId40"/>
              </p:custDataLst>
            </p:nvPr>
          </p:nvSpPr>
          <p:spPr bwMode="auto">
            <a:xfrm flipH="1">
              <a:off x="4570413" y="2209800"/>
              <a:ext cx="384175" cy="1587"/>
            </a:xfrm>
            <a:prstGeom prst="line">
              <a:avLst/>
            </a:prstGeom>
            <a:noFill/>
            <a:ln w="2556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13" name="Line 10"/>
            <p:cNvSpPr>
              <a:spLocks noChangeShapeType="1"/>
            </p:cNvSpPr>
            <p:nvPr>
              <p:custDataLst>
                <p:tags r:id="rId41"/>
              </p:custDataLst>
            </p:nvPr>
          </p:nvSpPr>
          <p:spPr bwMode="auto">
            <a:xfrm flipH="1">
              <a:off x="3275013" y="2209800"/>
              <a:ext cx="460375" cy="1587"/>
            </a:xfrm>
            <a:prstGeom prst="line">
              <a:avLst/>
            </a:prstGeom>
            <a:noFill/>
            <a:ln w="2556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14" name="Line 11"/>
            <p:cNvSpPr>
              <a:spLocks noChangeShapeType="1"/>
            </p:cNvSpPr>
            <p:nvPr>
              <p:custDataLst>
                <p:tags r:id="rId42"/>
              </p:custDataLst>
            </p:nvPr>
          </p:nvSpPr>
          <p:spPr bwMode="auto">
            <a:xfrm flipH="1">
              <a:off x="2132013" y="2209800"/>
              <a:ext cx="307975" cy="1587"/>
            </a:xfrm>
            <a:prstGeom prst="line">
              <a:avLst/>
            </a:prstGeom>
            <a:noFill/>
            <a:ln w="2556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15" name="Group 14"/>
          <p:cNvGrpSpPr/>
          <p:nvPr/>
        </p:nvGrpSpPr>
        <p:grpSpPr>
          <a:xfrm>
            <a:off x="877824" y="3474720"/>
            <a:ext cx="7516841" cy="1728788"/>
            <a:chOff x="1186389" y="3986212"/>
            <a:chExt cx="7516841" cy="1728788"/>
          </a:xfrm>
        </p:grpSpPr>
        <p:sp>
          <p:nvSpPr>
            <p:cNvPr id="16" name="Rectangle 12"/>
            <p:cNvSpPr>
              <a:spLocks noChangeArrowheads="1"/>
            </p:cNvSpPr>
            <p:nvPr>
              <p:custDataLst>
                <p:tags r:id="rId1"/>
              </p:custDataLst>
            </p:nvPr>
          </p:nvSpPr>
          <p:spPr bwMode="auto">
            <a:xfrm>
              <a:off x="11863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17" name="Rectangle 13"/>
            <p:cNvSpPr>
              <a:spLocks noChangeArrowheads="1"/>
            </p:cNvSpPr>
            <p:nvPr>
              <p:custDataLst>
                <p:tags r:id="rId2"/>
              </p:custDataLst>
            </p:nvPr>
          </p:nvSpPr>
          <p:spPr bwMode="auto">
            <a:xfrm>
              <a:off x="14911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8" name="Rectangle 14"/>
            <p:cNvSpPr>
              <a:spLocks noChangeArrowheads="1"/>
            </p:cNvSpPr>
            <p:nvPr>
              <p:custDataLst>
                <p:tags r:id="rId3"/>
              </p:custDataLst>
            </p:nvPr>
          </p:nvSpPr>
          <p:spPr bwMode="auto">
            <a:xfrm>
              <a:off x="17959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Rectangle 15"/>
            <p:cNvSpPr>
              <a:spLocks noChangeArrowheads="1"/>
            </p:cNvSpPr>
            <p:nvPr>
              <p:custDataLst>
                <p:tags r:id="rId4"/>
              </p:custDataLst>
            </p:nvPr>
          </p:nvSpPr>
          <p:spPr bwMode="auto">
            <a:xfrm>
              <a:off x="2100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20" name="Rectangle 16"/>
            <p:cNvSpPr>
              <a:spLocks noChangeArrowheads="1"/>
            </p:cNvSpPr>
            <p:nvPr>
              <p:custDataLst>
                <p:tags r:id="rId5"/>
              </p:custDataLst>
            </p:nvPr>
          </p:nvSpPr>
          <p:spPr bwMode="auto">
            <a:xfrm>
              <a:off x="24055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21" name="Rectangle 17"/>
            <p:cNvSpPr>
              <a:spLocks noChangeArrowheads="1"/>
            </p:cNvSpPr>
            <p:nvPr>
              <p:custDataLst>
                <p:tags r:id="rId6"/>
              </p:custDataLst>
            </p:nvPr>
          </p:nvSpPr>
          <p:spPr bwMode="auto">
            <a:xfrm>
              <a:off x="27103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2" name="Rectangle 18"/>
            <p:cNvSpPr>
              <a:spLocks noChangeArrowheads="1"/>
            </p:cNvSpPr>
            <p:nvPr>
              <p:custDataLst>
                <p:tags r:id="rId7"/>
              </p:custDataLst>
            </p:nvPr>
          </p:nvSpPr>
          <p:spPr bwMode="auto">
            <a:xfrm>
              <a:off x="30151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3" name="Rectangle 19"/>
            <p:cNvSpPr>
              <a:spLocks noChangeArrowheads="1"/>
            </p:cNvSpPr>
            <p:nvPr>
              <p:custDataLst>
                <p:tags r:id="rId8"/>
              </p:custDataLst>
            </p:nvPr>
          </p:nvSpPr>
          <p:spPr bwMode="auto">
            <a:xfrm>
              <a:off x="33199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24" name="Rectangle 20"/>
            <p:cNvSpPr>
              <a:spLocks noChangeArrowheads="1"/>
            </p:cNvSpPr>
            <p:nvPr>
              <p:custDataLst>
                <p:tags r:id="rId9"/>
              </p:custDataLst>
            </p:nvPr>
          </p:nvSpPr>
          <p:spPr bwMode="auto">
            <a:xfrm>
              <a:off x="39295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21"/>
            <p:cNvSpPr>
              <a:spLocks noChangeArrowheads="1"/>
            </p:cNvSpPr>
            <p:nvPr>
              <p:custDataLst>
                <p:tags r:id="rId10"/>
              </p:custDataLst>
            </p:nvPr>
          </p:nvSpPr>
          <p:spPr bwMode="auto">
            <a:xfrm>
              <a:off x="42343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Rectangle 22"/>
            <p:cNvSpPr>
              <a:spLocks noChangeArrowheads="1"/>
            </p:cNvSpPr>
            <p:nvPr>
              <p:custDataLst>
                <p:tags r:id="rId11"/>
              </p:custDataLst>
            </p:nvPr>
          </p:nvSpPr>
          <p:spPr bwMode="auto">
            <a:xfrm>
              <a:off x="45391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Rectangle 23"/>
            <p:cNvSpPr>
              <a:spLocks noChangeArrowheads="1"/>
            </p:cNvSpPr>
            <p:nvPr>
              <p:custDataLst>
                <p:tags r:id="rId12"/>
              </p:custDataLst>
            </p:nvPr>
          </p:nvSpPr>
          <p:spPr bwMode="auto">
            <a:xfrm>
              <a:off x="48439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8" name="Rectangle 24"/>
            <p:cNvSpPr>
              <a:spLocks noChangeArrowheads="1"/>
            </p:cNvSpPr>
            <p:nvPr>
              <p:custDataLst>
                <p:tags r:id="rId13"/>
              </p:custDataLst>
            </p:nvPr>
          </p:nvSpPr>
          <p:spPr bwMode="auto">
            <a:xfrm>
              <a:off x="5148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48</a:t>
              </a:r>
            </a:p>
          </p:txBody>
        </p:sp>
        <p:sp>
          <p:nvSpPr>
            <p:cNvPr id="29" name="Rectangle 25"/>
            <p:cNvSpPr>
              <a:spLocks noChangeArrowheads="1"/>
            </p:cNvSpPr>
            <p:nvPr>
              <p:custDataLst>
                <p:tags r:id="rId14"/>
              </p:custDataLst>
            </p:nvPr>
          </p:nvSpPr>
          <p:spPr bwMode="auto">
            <a:xfrm>
              <a:off x="57583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Rectangle 26"/>
            <p:cNvSpPr>
              <a:spLocks noChangeArrowheads="1"/>
            </p:cNvSpPr>
            <p:nvPr>
              <p:custDataLst>
                <p:tags r:id="rId15"/>
              </p:custDataLst>
            </p:nvPr>
          </p:nvSpPr>
          <p:spPr bwMode="auto">
            <a:xfrm>
              <a:off x="3624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48</a:t>
              </a:r>
            </a:p>
          </p:txBody>
        </p:sp>
        <p:sp>
          <p:nvSpPr>
            <p:cNvPr id="31" name="Rectangle 27"/>
            <p:cNvSpPr>
              <a:spLocks noChangeArrowheads="1"/>
            </p:cNvSpPr>
            <p:nvPr>
              <p:custDataLst>
                <p:tags r:id="rId16"/>
              </p:custDataLst>
            </p:nvPr>
          </p:nvSpPr>
          <p:spPr bwMode="auto">
            <a:xfrm>
              <a:off x="6672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32" name="Rectangle 28"/>
            <p:cNvSpPr>
              <a:spLocks noChangeArrowheads="1"/>
            </p:cNvSpPr>
            <p:nvPr>
              <p:custDataLst>
                <p:tags r:id="rId17"/>
              </p:custDataLst>
            </p:nvPr>
          </p:nvSpPr>
          <p:spPr bwMode="auto">
            <a:xfrm>
              <a:off x="54535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33" name="Rectangle 29"/>
            <p:cNvSpPr>
              <a:spLocks noChangeArrowheads="1"/>
            </p:cNvSpPr>
            <p:nvPr>
              <p:custDataLst>
                <p:tags r:id="rId18"/>
              </p:custDataLst>
            </p:nvPr>
          </p:nvSpPr>
          <p:spPr bwMode="auto">
            <a:xfrm>
              <a:off x="60631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4" name="Rectangle 30"/>
            <p:cNvSpPr>
              <a:spLocks noChangeArrowheads="1"/>
            </p:cNvSpPr>
            <p:nvPr>
              <p:custDataLst>
                <p:tags r:id="rId19"/>
              </p:custDataLst>
            </p:nvPr>
          </p:nvSpPr>
          <p:spPr bwMode="auto">
            <a:xfrm>
              <a:off x="63679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35" name="Rectangle 31"/>
            <p:cNvSpPr>
              <a:spLocks noChangeArrowheads="1"/>
            </p:cNvSpPr>
            <p:nvPr>
              <p:custDataLst>
                <p:tags r:id="rId20"/>
              </p:custDataLst>
            </p:nvPr>
          </p:nvSpPr>
          <p:spPr bwMode="auto">
            <a:xfrm>
              <a:off x="69775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Rectangle 32"/>
            <p:cNvSpPr>
              <a:spLocks noChangeArrowheads="1"/>
            </p:cNvSpPr>
            <p:nvPr>
              <p:custDataLst>
                <p:tags r:id="rId21"/>
              </p:custDataLst>
            </p:nvPr>
          </p:nvSpPr>
          <p:spPr bwMode="auto">
            <a:xfrm>
              <a:off x="72823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7" name="Rectangle 33"/>
            <p:cNvSpPr>
              <a:spLocks noChangeArrowheads="1"/>
            </p:cNvSpPr>
            <p:nvPr>
              <p:custDataLst>
                <p:tags r:id="rId22"/>
              </p:custDataLst>
            </p:nvPr>
          </p:nvSpPr>
          <p:spPr bwMode="auto">
            <a:xfrm>
              <a:off x="75871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ea typeface="Arial Unicode MS" panose="020B0604020202020204" pitchFamily="34" charset="-128"/>
                  <a:cs typeface="Calibri" panose="020F0502020204030204" pitchFamily="34" charset="0"/>
                </a:rPr>
                <a:t>32</a:t>
              </a:r>
            </a:p>
          </p:txBody>
        </p:sp>
        <p:sp>
          <p:nvSpPr>
            <p:cNvPr id="38" name="Freeform 34"/>
            <p:cNvSpPr>
              <a:spLocks/>
            </p:cNvSpPr>
            <p:nvPr>
              <p:custDataLst>
                <p:tags r:id="rId23"/>
              </p:custDataLst>
            </p:nvPr>
          </p:nvSpPr>
          <p:spPr bwMode="auto">
            <a:xfrm>
              <a:off x="1643589" y="4484687"/>
              <a:ext cx="5181600" cy="558800"/>
            </a:xfrm>
            <a:custGeom>
              <a:avLst/>
              <a:gdLst/>
              <a:ahLst/>
              <a:cxnLst>
                <a:cxn ang="0">
                  <a:pos x="0" y="352"/>
                </a:cxn>
                <a:cxn ang="0">
                  <a:pos x="1968" y="16"/>
                </a:cxn>
                <a:cxn ang="0">
                  <a:pos x="3264" y="256"/>
                </a:cxn>
              </a:cxnLst>
              <a:rect l="0" t="0" r="r" b="b"/>
              <a:pathLst>
                <a:path w="3264" h="352">
                  <a:moveTo>
                    <a:pt x="0" y="352"/>
                  </a:moveTo>
                  <a:cubicBezTo>
                    <a:pt x="712" y="191"/>
                    <a:pt x="1424" y="31"/>
                    <a:pt x="1968" y="16"/>
                  </a:cubicBezTo>
                  <a:cubicBezTo>
                    <a:pt x="2511" y="0"/>
                    <a:pt x="2887" y="128"/>
                    <a:pt x="3264" y="256"/>
                  </a:cubicBezTo>
                </a:path>
              </a:pathLst>
            </a:custGeom>
            <a:noFill/>
            <a:ln w="25560">
              <a:solidFill>
                <a:schemeClr val="accent2"/>
              </a:solidFill>
              <a:round/>
              <a:headEn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9" name="Freeform 35"/>
            <p:cNvSpPr>
              <a:spLocks/>
            </p:cNvSpPr>
            <p:nvPr>
              <p:custDataLst>
                <p:tags r:id="rId24"/>
              </p:custDataLst>
            </p:nvPr>
          </p:nvSpPr>
          <p:spPr bwMode="auto">
            <a:xfrm>
              <a:off x="3777189" y="4408487"/>
              <a:ext cx="3352800" cy="635000"/>
            </a:xfrm>
            <a:custGeom>
              <a:avLst/>
              <a:gdLst/>
              <a:ahLst/>
              <a:cxnLst>
                <a:cxn ang="0">
                  <a:pos x="2112" y="400"/>
                </a:cxn>
                <a:cxn ang="0">
                  <a:pos x="1680" y="16"/>
                </a:cxn>
                <a:cxn ang="0">
                  <a:pos x="0" y="304"/>
                </a:cxn>
              </a:cxnLst>
              <a:rect l="0" t="0" r="r" b="b"/>
              <a:pathLst>
                <a:path w="2112" h="400">
                  <a:moveTo>
                    <a:pt x="2112" y="400"/>
                  </a:moveTo>
                  <a:cubicBezTo>
                    <a:pt x="2072" y="216"/>
                    <a:pt x="2032" y="32"/>
                    <a:pt x="1680" y="16"/>
                  </a:cubicBezTo>
                  <a:cubicBezTo>
                    <a:pt x="1328" y="0"/>
                    <a:pt x="280" y="256"/>
                    <a:pt x="0" y="304"/>
                  </a:cubicBezTo>
                </a:path>
              </a:pathLst>
            </a:custGeom>
            <a:noFill/>
            <a:ln w="25560">
              <a:solidFill>
                <a:schemeClr val="accent2"/>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0" name="Freeform 36"/>
            <p:cNvSpPr>
              <a:spLocks/>
            </p:cNvSpPr>
            <p:nvPr>
              <p:custDataLst>
                <p:tags r:id="rId25"/>
              </p:custDataLst>
            </p:nvPr>
          </p:nvSpPr>
          <p:spPr bwMode="auto">
            <a:xfrm>
              <a:off x="1338789" y="5043487"/>
              <a:ext cx="6096000" cy="671513"/>
            </a:xfrm>
            <a:custGeom>
              <a:avLst/>
              <a:gdLst/>
              <a:ahLst/>
              <a:cxnLst>
                <a:cxn ang="0">
                  <a:pos x="3840" y="0"/>
                </a:cxn>
                <a:cxn ang="0">
                  <a:pos x="3072" y="336"/>
                </a:cxn>
                <a:cxn ang="0">
                  <a:pos x="672" y="384"/>
                </a:cxn>
                <a:cxn ang="0">
                  <a:pos x="0" y="96"/>
                </a:cxn>
              </a:cxnLst>
              <a:rect l="0" t="0" r="r" b="b"/>
              <a:pathLst>
                <a:path w="3840" h="423">
                  <a:moveTo>
                    <a:pt x="3840" y="0"/>
                  </a:moveTo>
                  <a:cubicBezTo>
                    <a:pt x="3719" y="136"/>
                    <a:pt x="3599" y="272"/>
                    <a:pt x="3072" y="336"/>
                  </a:cubicBezTo>
                  <a:cubicBezTo>
                    <a:pt x="2544" y="399"/>
                    <a:pt x="1183" y="423"/>
                    <a:pt x="672" y="384"/>
                  </a:cubicBezTo>
                  <a:cubicBezTo>
                    <a:pt x="160" y="344"/>
                    <a:pt x="80" y="220"/>
                    <a:pt x="0" y="96"/>
                  </a:cubicBezTo>
                </a:path>
              </a:pathLst>
            </a:custGeom>
            <a:noFill/>
            <a:ln w="25560">
              <a:solidFill>
                <a:srgbClr val="C00000"/>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1" name="Freeform 37"/>
            <p:cNvSpPr>
              <a:spLocks/>
            </p:cNvSpPr>
            <p:nvPr>
              <p:custDataLst>
                <p:tags r:id="rId26"/>
              </p:custDataLst>
            </p:nvPr>
          </p:nvSpPr>
          <p:spPr bwMode="auto">
            <a:xfrm>
              <a:off x="4386789" y="5043487"/>
              <a:ext cx="2438400" cy="481013"/>
            </a:xfrm>
            <a:custGeom>
              <a:avLst/>
              <a:gdLst/>
              <a:ahLst/>
              <a:cxnLst>
                <a:cxn ang="0">
                  <a:pos x="0" y="0"/>
                </a:cxn>
                <a:cxn ang="0">
                  <a:pos x="816" y="288"/>
                </a:cxn>
                <a:cxn ang="0">
                  <a:pos x="1536" y="96"/>
                </a:cxn>
              </a:cxnLst>
              <a:rect l="0" t="0" r="r" b="b"/>
              <a:pathLst>
                <a:path w="1536" h="303">
                  <a:moveTo>
                    <a:pt x="0" y="0"/>
                  </a:moveTo>
                  <a:cubicBezTo>
                    <a:pt x="280" y="136"/>
                    <a:pt x="560" y="272"/>
                    <a:pt x="816" y="288"/>
                  </a:cubicBezTo>
                  <a:cubicBezTo>
                    <a:pt x="1071" y="303"/>
                    <a:pt x="1303" y="199"/>
                    <a:pt x="1536" y="96"/>
                  </a:cubicBezTo>
                </a:path>
              </a:pathLst>
            </a:custGeom>
            <a:noFill/>
            <a:ln w="25560">
              <a:solidFill>
                <a:srgbClr val="C00000"/>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2" name="Text Box 38"/>
            <p:cNvSpPr txBox="1">
              <a:spLocks noChangeArrowheads="1"/>
            </p:cNvSpPr>
            <p:nvPr>
              <p:custDataLst>
                <p:tags r:id="rId27"/>
              </p:custDataLst>
            </p:nvPr>
          </p:nvSpPr>
          <p:spPr bwMode="auto">
            <a:xfrm>
              <a:off x="6826777" y="4205287"/>
              <a:ext cx="1876453" cy="340735"/>
            </a:xfrm>
            <a:prstGeom prst="rect">
              <a:avLst/>
            </a:prstGeom>
            <a:noFill/>
            <a:ln w="9525">
              <a:noFill/>
              <a:round/>
              <a:headEnd/>
              <a:tailEnd/>
            </a:ln>
            <a:effectLst/>
          </p:spPr>
          <p:txBody>
            <a:bodyPr wrap="none" lIns="90000" tIns="46800" rIns="90000" bIns="46800">
              <a:spAutoFit/>
            </a:bodyPr>
            <a:lstStyle/>
            <a:p>
              <a:pPr>
                <a:lnSpc>
                  <a:spcPct val="100000"/>
                </a:lnSpc>
                <a:buClr>
                  <a:srgbClr val="66FF66"/>
                </a:buClr>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accent2"/>
                  </a:solidFill>
                  <a:latin typeface="Calibri" panose="020F0502020204030204" pitchFamily="34" charset="0"/>
                  <a:ea typeface="Arial Unicode MS" panose="020B0604020202020204" pitchFamily="34" charset="-128"/>
                  <a:cs typeface="Calibri" panose="020F0502020204030204" pitchFamily="34" charset="0"/>
                </a:rPr>
                <a:t>Forward (next) links</a:t>
              </a:r>
            </a:p>
          </p:txBody>
        </p:sp>
        <p:sp>
          <p:nvSpPr>
            <p:cNvPr id="43" name="Text Box 39"/>
            <p:cNvSpPr txBox="1">
              <a:spLocks noChangeArrowheads="1"/>
            </p:cNvSpPr>
            <p:nvPr>
              <p:custDataLst>
                <p:tags r:id="rId28"/>
              </p:custDataLst>
            </p:nvPr>
          </p:nvSpPr>
          <p:spPr bwMode="auto">
            <a:xfrm>
              <a:off x="7112527" y="5341937"/>
              <a:ext cx="1572908" cy="340735"/>
            </a:xfrm>
            <a:prstGeom prst="rect">
              <a:avLst/>
            </a:prstGeom>
            <a:noFill/>
            <a:ln w="9525">
              <a:noFill/>
              <a:round/>
              <a:headEnd/>
              <a:tailEnd/>
            </a:ln>
            <a:effectLst/>
          </p:spPr>
          <p:txBody>
            <a:bodyPr wrap="none" lIns="90000" tIns="46800" rIns="90000" bIns="46800">
              <a:spAutoFit/>
            </a:bodyPr>
            <a:lstStyle/>
            <a:p>
              <a:pPr>
                <a:lnSpc>
                  <a:spcPct val="100000"/>
                </a:lnSpc>
                <a:buClr>
                  <a:srgbClr val="FF0066"/>
                </a:buClr>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Back (</a:t>
              </a:r>
              <a:r>
                <a:rPr lang="en-GB" sz="1600" dirty="0" err="1">
                  <a:solidFill>
                    <a:srgbClr val="C00000"/>
                  </a:solidFill>
                  <a:latin typeface="Calibri" panose="020F0502020204030204" pitchFamily="34" charset="0"/>
                  <a:ea typeface="Arial Unicode MS" panose="020B0604020202020204" pitchFamily="34" charset="-128"/>
                  <a:cs typeface="Calibri" panose="020F0502020204030204" pitchFamily="34" charset="0"/>
                </a:rPr>
                <a:t>prev</a:t>
              </a:r>
              <a:r>
                <a:rPr lang="en-GB" sz="1600"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 links</a:t>
              </a:r>
            </a:p>
          </p:txBody>
        </p:sp>
        <p:sp>
          <p:nvSpPr>
            <p:cNvPr id="44" name="Freeform 41"/>
            <p:cNvSpPr>
              <a:spLocks/>
            </p:cNvSpPr>
            <p:nvPr>
              <p:custDataLst>
                <p:tags r:id="rId29"/>
              </p:custDataLst>
            </p:nvPr>
          </p:nvSpPr>
          <p:spPr bwMode="auto">
            <a:xfrm>
              <a:off x="4081989" y="3986212"/>
              <a:ext cx="3495675" cy="1057275"/>
            </a:xfrm>
            <a:custGeom>
              <a:avLst/>
              <a:gdLst/>
              <a:ahLst/>
              <a:cxnLst>
                <a:cxn ang="0">
                  <a:pos x="0" y="666"/>
                </a:cxn>
                <a:cxn ang="0">
                  <a:pos x="422" y="178"/>
                </a:cxn>
                <a:cxn ang="0">
                  <a:pos x="2202" y="0"/>
                </a:cxn>
              </a:cxnLst>
              <a:rect l="0" t="0" r="r" b="b"/>
              <a:pathLst>
                <a:path w="2202" h="666">
                  <a:moveTo>
                    <a:pt x="0" y="666"/>
                  </a:moveTo>
                  <a:cubicBezTo>
                    <a:pt x="70" y="585"/>
                    <a:pt x="55" y="289"/>
                    <a:pt x="422" y="178"/>
                  </a:cubicBezTo>
                  <a:cubicBezTo>
                    <a:pt x="789" y="67"/>
                    <a:pt x="1831" y="37"/>
                    <a:pt x="2202" y="0"/>
                  </a:cubicBezTo>
                </a:path>
              </a:pathLst>
            </a:custGeom>
            <a:noFill/>
            <a:ln w="25560">
              <a:solidFill>
                <a:schemeClr val="accent2"/>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5" name="Freeform 42"/>
            <p:cNvSpPr>
              <a:spLocks/>
            </p:cNvSpPr>
            <p:nvPr>
              <p:custDataLst>
                <p:tags r:id="rId30"/>
              </p:custDataLst>
            </p:nvPr>
          </p:nvSpPr>
          <p:spPr bwMode="auto">
            <a:xfrm>
              <a:off x="1186389" y="5043487"/>
              <a:ext cx="762000" cy="457200"/>
            </a:xfrm>
            <a:custGeom>
              <a:avLst/>
              <a:gdLst/>
              <a:ahLst/>
              <a:cxnLst>
                <a:cxn ang="0">
                  <a:pos x="480" y="0"/>
                </a:cxn>
                <a:cxn ang="0">
                  <a:pos x="336" y="240"/>
                </a:cxn>
                <a:cxn ang="0">
                  <a:pos x="0" y="288"/>
                </a:cxn>
              </a:cxnLst>
              <a:rect l="0" t="0" r="r" b="b"/>
              <a:pathLst>
                <a:path w="480" h="288">
                  <a:moveTo>
                    <a:pt x="480" y="0"/>
                  </a:moveTo>
                  <a:cubicBezTo>
                    <a:pt x="448" y="96"/>
                    <a:pt x="416" y="192"/>
                    <a:pt x="336" y="240"/>
                  </a:cubicBezTo>
                  <a:cubicBezTo>
                    <a:pt x="256" y="288"/>
                    <a:pt x="128" y="288"/>
                    <a:pt x="0" y="288"/>
                  </a:cubicBezTo>
                </a:path>
              </a:pathLst>
            </a:custGeom>
            <a:noFill/>
            <a:ln w="25560">
              <a:solidFill>
                <a:srgbClr val="C00000"/>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6" name="Text Box 43"/>
            <p:cNvSpPr txBox="1">
              <a:spLocks noChangeArrowheads="1"/>
            </p:cNvSpPr>
            <p:nvPr>
              <p:custDataLst>
                <p:tags r:id="rId31"/>
              </p:custDataLst>
            </p:nvPr>
          </p:nvSpPr>
          <p:spPr bwMode="auto">
            <a:xfrm>
              <a:off x="1634677" y="4552930"/>
              <a:ext cx="321220" cy="371513"/>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A</a:t>
              </a:r>
            </a:p>
          </p:txBody>
        </p:sp>
        <p:sp>
          <p:nvSpPr>
            <p:cNvPr id="47" name="Text Box 44"/>
            <p:cNvSpPr txBox="1">
              <a:spLocks noChangeArrowheads="1"/>
            </p:cNvSpPr>
            <p:nvPr>
              <p:custDataLst>
                <p:tags r:id="rId32"/>
              </p:custDataLst>
            </p:nvPr>
          </p:nvSpPr>
          <p:spPr bwMode="auto">
            <a:xfrm>
              <a:off x="7123187" y="4581525"/>
              <a:ext cx="311602" cy="371513"/>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B</a:t>
              </a:r>
            </a:p>
          </p:txBody>
        </p:sp>
        <p:sp>
          <p:nvSpPr>
            <p:cNvPr id="48" name="Text Box 45"/>
            <p:cNvSpPr txBox="1">
              <a:spLocks noChangeArrowheads="1"/>
            </p:cNvSpPr>
            <p:nvPr>
              <p:custDataLst>
                <p:tags r:id="rId33"/>
              </p:custDataLst>
            </p:nvPr>
          </p:nvSpPr>
          <p:spPr bwMode="auto">
            <a:xfrm>
              <a:off x="4382634" y="5152987"/>
              <a:ext cx="303586" cy="371513"/>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C</a:t>
              </a:r>
            </a:p>
          </p:txBody>
        </p:sp>
      </p:grpSp>
    </p:spTree>
    <p:extLst>
      <p:ext uri="{BB962C8B-B14F-4D97-AF65-F5344CB8AC3E}">
        <p14:creationId xmlns:p14="http://schemas.microsoft.com/office/powerpoint/2010/main" val="367180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Allocating From Explicit Free Lists</a:t>
            </a:r>
          </a:p>
        </p:txBody>
      </p:sp>
      <p:sp>
        <p:nvSpPr>
          <p:cNvPr id="3" name="Content Placeholder 2"/>
          <p:cNvSpPr>
            <a:spLocks noGrp="1"/>
          </p:cNvSpPr>
          <p:nvPr>
            <p:ph idx="1"/>
          </p:nvPr>
        </p:nvSpPr>
        <p:spPr>
          <a:xfrm>
            <a:off x="396875" y="1362075"/>
            <a:ext cx="8366125" cy="731520"/>
          </a:xfrm>
        </p:spPr>
        <p:txBody>
          <a:bodyPr/>
          <a:lstStyle/>
          <a:p>
            <a:pPr marL="0" indent="0">
              <a:buNone/>
            </a:pPr>
            <a:r>
              <a:rPr lang="en-US" sz="1800" b="1" dirty="0">
                <a:solidFill>
                  <a:srgbClr val="C00000"/>
                </a:solidFill>
                <a:cs typeface="Calibri" panose="020F0502020204030204" pitchFamily="34" charset="0"/>
              </a:rPr>
              <a:t>Note:</a:t>
            </a:r>
            <a:r>
              <a:rPr lang="en-US" sz="1800" dirty="0">
                <a:solidFill>
                  <a:srgbClr val="C00000"/>
                </a:solidFill>
                <a:cs typeface="Calibri" panose="020F0502020204030204" pitchFamily="34" charset="0"/>
              </a:rPr>
              <a:t>  These diagrams are not very specific about </a:t>
            </a:r>
            <a:r>
              <a:rPr lang="en-US" sz="1800" i="1" u="sng" dirty="0">
                <a:solidFill>
                  <a:srgbClr val="C00000"/>
                </a:solidFill>
                <a:cs typeface="Calibri" panose="020F0502020204030204" pitchFamily="34" charset="0"/>
              </a:rPr>
              <a:t>where</a:t>
            </a:r>
            <a:r>
              <a:rPr lang="en-US" sz="1800" u="sng" dirty="0">
                <a:solidFill>
                  <a:srgbClr val="C00000"/>
                </a:solidFill>
                <a:cs typeface="Calibri" panose="020F0502020204030204" pitchFamily="34" charset="0"/>
              </a:rPr>
              <a:t> </a:t>
            </a:r>
            <a:r>
              <a:rPr lang="en-US" sz="1800" i="1" u="sng" dirty="0">
                <a:solidFill>
                  <a:srgbClr val="C00000"/>
                </a:solidFill>
                <a:cs typeface="Calibri" panose="020F0502020204030204" pitchFamily="34" charset="0"/>
              </a:rPr>
              <a:t>inside a block</a:t>
            </a:r>
            <a:r>
              <a:rPr lang="en-US" sz="1800" u="sng" dirty="0">
                <a:solidFill>
                  <a:srgbClr val="C00000"/>
                </a:solidFill>
                <a:cs typeface="Calibri" panose="020F0502020204030204" pitchFamily="34" charset="0"/>
              </a:rPr>
              <a:t> </a:t>
            </a:r>
            <a:r>
              <a:rPr lang="en-US" sz="1800" dirty="0">
                <a:solidFill>
                  <a:srgbClr val="C00000"/>
                </a:solidFill>
                <a:cs typeface="Calibri" panose="020F0502020204030204" pitchFamily="34" charset="0"/>
              </a:rPr>
              <a:t>a pointer points. In reality we would always point to one place (e.g. start/header of a block).</a:t>
            </a:r>
          </a:p>
        </p:txBody>
      </p:sp>
      <p:sp>
        <p:nvSpPr>
          <p:cNvPr id="4" name="Slide Number Placeholder 3"/>
          <p:cNvSpPr>
            <a:spLocks noGrp="1"/>
          </p:cNvSpPr>
          <p:nvPr>
            <p:ph type="sldNum" sz="quarter" idx="10"/>
          </p:nvPr>
        </p:nvSpPr>
        <p:spPr/>
        <p:txBody>
          <a:bodyPr/>
          <a:lstStyle/>
          <a:p>
            <a:fld id="{C0BB463C-2B8D-41E5-9457-1404AA9BBE8D}" type="slidenum">
              <a:rPr lang="en-US" smtClean="0"/>
              <a:t>22</a:t>
            </a:fld>
            <a:endParaRPr lang="en-US"/>
          </a:p>
        </p:txBody>
      </p:sp>
      <p:grpSp>
        <p:nvGrpSpPr>
          <p:cNvPr id="5" name="Group 4"/>
          <p:cNvGrpSpPr/>
          <p:nvPr/>
        </p:nvGrpSpPr>
        <p:grpSpPr>
          <a:xfrm>
            <a:off x="914400" y="2018030"/>
            <a:ext cx="7315200" cy="2003425"/>
            <a:chOff x="487480" y="1377950"/>
            <a:chExt cx="7607300" cy="2003425"/>
          </a:xfrm>
        </p:grpSpPr>
        <p:sp>
          <p:nvSpPr>
            <p:cNvPr id="6" name="Rectangle 72"/>
            <p:cNvSpPr>
              <a:spLocks noChangeArrowheads="1"/>
            </p:cNvSpPr>
            <p:nvPr>
              <p:custDataLst>
                <p:tags r:id="rId22"/>
              </p:custDataLst>
            </p:nvPr>
          </p:nvSpPr>
          <p:spPr bwMode="auto">
            <a:xfrm>
              <a:off x="487480" y="1377950"/>
              <a:ext cx="7607300" cy="2003425"/>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 name="Rectangle 18"/>
            <p:cNvSpPr>
              <a:spLocks noChangeArrowheads="1"/>
            </p:cNvSpPr>
            <p:nvPr>
              <p:custDataLst>
                <p:tags r:id="rId23"/>
              </p:custDataLst>
            </p:nvPr>
          </p:nvSpPr>
          <p:spPr bwMode="auto">
            <a:xfrm>
              <a:off x="2567105" y="2227263"/>
              <a:ext cx="36576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 name="Rectangle 23"/>
            <p:cNvSpPr>
              <a:spLocks noChangeArrowheads="1"/>
            </p:cNvSpPr>
            <p:nvPr>
              <p:custDataLst>
                <p:tags r:id="rId24"/>
              </p:custDataLst>
            </p:nvPr>
          </p:nvSpPr>
          <p:spPr bwMode="auto">
            <a:xfrm>
              <a:off x="2567103" y="1541465"/>
              <a:ext cx="762001"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 name="Rectangle 28"/>
            <p:cNvSpPr>
              <a:spLocks noChangeArrowheads="1"/>
            </p:cNvSpPr>
            <p:nvPr>
              <p:custDataLst>
                <p:tags r:id="rId25"/>
              </p:custDataLst>
            </p:nvPr>
          </p:nvSpPr>
          <p:spPr bwMode="auto">
            <a:xfrm>
              <a:off x="2567105" y="2913063"/>
              <a:ext cx="7620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 name="Oval 32"/>
            <p:cNvSpPr>
              <a:spLocks noChangeArrowheads="1"/>
            </p:cNvSpPr>
            <p:nvPr>
              <p:custDataLst>
                <p:tags r:id="rId26"/>
              </p:custDataLst>
            </p:nvPr>
          </p:nvSpPr>
          <p:spPr bwMode="auto">
            <a:xfrm>
              <a:off x="2643305" y="23034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1" name="Line 33"/>
            <p:cNvSpPr>
              <a:spLocks noChangeShapeType="1"/>
            </p:cNvSpPr>
            <p:nvPr>
              <p:custDataLst>
                <p:tags r:id="rId27"/>
              </p:custDataLst>
            </p:nvPr>
          </p:nvSpPr>
          <p:spPr bwMode="auto">
            <a:xfrm>
              <a:off x="2719505" y="23796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2" name="Oval 34"/>
            <p:cNvSpPr>
              <a:spLocks noChangeArrowheads="1"/>
            </p:cNvSpPr>
            <p:nvPr>
              <p:custDataLst>
                <p:tags r:id="rId28"/>
              </p:custDataLst>
            </p:nvPr>
          </p:nvSpPr>
          <p:spPr bwMode="auto">
            <a:xfrm>
              <a:off x="2643305" y="16176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Line 35"/>
            <p:cNvSpPr>
              <a:spLocks noChangeShapeType="1"/>
            </p:cNvSpPr>
            <p:nvPr>
              <p:custDataLst>
                <p:tags r:id="rId29"/>
              </p:custDataLst>
            </p:nvPr>
          </p:nvSpPr>
          <p:spPr bwMode="auto">
            <a:xfrm>
              <a:off x="2719505" y="16938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4" name="Oval 36"/>
            <p:cNvSpPr>
              <a:spLocks noChangeArrowheads="1"/>
            </p:cNvSpPr>
            <p:nvPr>
              <p:custDataLst>
                <p:tags r:id="rId30"/>
              </p:custDataLst>
            </p:nvPr>
          </p:nvSpPr>
          <p:spPr bwMode="auto">
            <a:xfrm flipV="1">
              <a:off x="2948105" y="29876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 name="Line 37"/>
            <p:cNvSpPr>
              <a:spLocks noChangeShapeType="1"/>
            </p:cNvSpPr>
            <p:nvPr>
              <p:custDataLst>
                <p:tags r:id="rId31"/>
              </p:custDataLst>
            </p:nvPr>
          </p:nvSpPr>
          <p:spPr bwMode="auto">
            <a:xfrm flipV="1">
              <a:off x="3024305" y="25288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6" name="Oval 38"/>
            <p:cNvSpPr>
              <a:spLocks noChangeArrowheads="1"/>
            </p:cNvSpPr>
            <p:nvPr>
              <p:custDataLst>
                <p:tags r:id="rId32"/>
              </p:custDataLst>
            </p:nvPr>
          </p:nvSpPr>
          <p:spPr bwMode="auto">
            <a:xfrm flipV="1">
              <a:off x="2948105" y="23018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Line 39"/>
            <p:cNvSpPr>
              <a:spLocks noChangeShapeType="1"/>
            </p:cNvSpPr>
            <p:nvPr>
              <p:custDataLst>
                <p:tags r:id="rId33"/>
              </p:custDataLst>
            </p:nvPr>
          </p:nvSpPr>
          <p:spPr bwMode="auto">
            <a:xfrm flipV="1">
              <a:off x="3024305" y="18430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8" name="Oval 59"/>
            <p:cNvSpPr>
              <a:spLocks noChangeArrowheads="1"/>
            </p:cNvSpPr>
            <p:nvPr>
              <p:custDataLst>
                <p:tags r:id="rId34"/>
              </p:custDataLst>
            </p:nvPr>
          </p:nvSpPr>
          <p:spPr bwMode="auto">
            <a:xfrm>
              <a:off x="2643305" y="29892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Oval 62"/>
            <p:cNvSpPr>
              <a:spLocks noChangeArrowheads="1"/>
            </p:cNvSpPr>
            <p:nvPr>
              <p:custDataLst>
                <p:tags r:id="rId35"/>
              </p:custDataLst>
            </p:nvPr>
          </p:nvSpPr>
          <p:spPr bwMode="auto">
            <a:xfrm flipV="1">
              <a:off x="2948105" y="16160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0" name="Text Box 63"/>
            <p:cNvSpPr txBox="1">
              <a:spLocks noChangeArrowheads="1"/>
            </p:cNvSpPr>
            <p:nvPr>
              <p:custDataLst>
                <p:tags r:id="rId36"/>
              </p:custDataLst>
            </p:nvPr>
          </p:nvSpPr>
          <p:spPr bwMode="auto">
            <a:xfrm>
              <a:off x="487480" y="1377950"/>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sp>
          <p:nvSpPr>
            <p:cNvPr id="21" name="Rectangle 26"/>
            <p:cNvSpPr>
              <a:spLocks noChangeArrowheads="1"/>
            </p:cNvSpPr>
            <p:nvPr>
              <p:custDataLst>
                <p:tags r:id="rId37"/>
              </p:custDataLst>
            </p:nvPr>
          </p:nvSpPr>
          <p:spPr bwMode="auto">
            <a:xfrm>
              <a:off x="3329104" y="1465265"/>
              <a:ext cx="304800" cy="457200"/>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2" name="Rectangle 31"/>
            <p:cNvSpPr>
              <a:spLocks noChangeArrowheads="1"/>
            </p:cNvSpPr>
            <p:nvPr>
              <p:custDataLst>
                <p:tags r:id="rId38"/>
              </p:custDataLst>
            </p:nvPr>
          </p:nvSpPr>
          <p:spPr bwMode="auto">
            <a:xfrm>
              <a:off x="3329105" y="2836863"/>
              <a:ext cx="304800" cy="457199"/>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23" name="Group 22"/>
          <p:cNvGrpSpPr/>
          <p:nvPr/>
        </p:nvGrpSpPr>
        <p:grpSpPr>
          <a:xfrm>
            <a:off x="914400" y="4201766"/>
            <a:ext cx="7315200" cy="2290474"/>
            <a:chOff x="487480" y="3645189"/>
            <a:chExt cx="7607300" cy="2290474"/>
          </a:xfrm>
        </p:grpSpPr>
        <p:sp>
          <p:nvSpPr>
            <p:cNvPr id="24" name="Rectangle 73"/>
            <p:cNvSpPr>
              <a:spLocks noChangeArrowheads="1"/>
            </p:cNvSpPr>
            <p:nvPr>
              <p:custDataLst>
                <p:tags r:id="rId1"/>
              </p:custDataLst>
            </p:nvPr>
          </p:nvSpPr>
          <p:spPr bwMode="auto">
            <a:xfrm>
              <a:off x="487480" y="3649663"/>
              <a:ext cx="7607300" cy="2286000"/>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3"/>
            <p:cNvSpPr>
              <a:spLocks noChangeArrowheads="1"/>
            </p:cNvSpPr>
            <p:nvPr>
              <p:custDataLst>
                <p:tags r:id="rId2"/>
              </p:custDataLst>
            </p:nvPr>
          </p:nvSpPr>
          <p:spPr bwMode="auto">
            <a:xfrm>
              <a:off x="2567105" y="5181600"/>
              <a:ext cx="7620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Rectangle 8"/>
            <p:cNvSpPr>
              <a:spLocks noChangeArrowheads="1"/>
            </p:cNvSpPr>
            <p:nvPr>
              <p:custDataLst>
                <p:tags r:id="rId3"/>
              </p:custDataLst>
            </p:nvPr>
          </p:nvSpPr>
          <p:spPr bwMode="auto">
            <a:xfrm>
              <a:off x="2567104" y="3810000"/>
              <a:ext cx="761999"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Oval 42"/>
            <p:cNvSpPr>
              <a:spLocks noChangeArrowheads="1"/>
            </p:cNvSpPr>
            <p:nvPr>
              <p:custDataLst>
                <p:tags r:id="rId4"/>
              </p:custDataLst>
            </p:nvPr>
          </p:nvSpPr>
          <p:spPr bwMode="auto">
            <a:xfrm>
              <a:off x="1652703" y="5653088"/>
              <a:ext cx="95091" cy="91440"/>
            </a:xfrm>
            <a:prstGeom prst="ellipse">
              <a:avLst/>
            </a:prstGeom>
            <a:solidFill>
              <a:schemeClr val="tx1"/>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8" name="Line 43"/>
            <p:cNvSpPr>
              <a:spLocks noChangeShapeType="1"/>
            </p:cNvSpPr>
            <p:nvPr>
              <p:custDataLst>
                <p:tags r:id="rId5"/>
              </p:custDataLst>
            </p:nvPr>
          </p:nvSpPr>
          <p:spPr bwMode="auto">
            <a:xfrm flipV="1">
              <a:off x="1728904" y="4808537"/>
              <a:ext cx="990600" cy="867062"/>
            </a:xfrm>
            <a:prstGeom prst="line">
              <a:avLst/>
            </a:prstGeom>
            <a:noFill/>
            <a:ln w="3810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9" name="Rectangle 46"/>
            <p:cNvSpPr>
              <a:spLocks noChangeArrowheads="1"/>
            </p:cNvSpPr>
            <p:nvPr>
              <p:custDataLst>
                <p:tags r:id="rId6"/>
              </p:custDataLst>
            </p:nvPr>
          </p:nvSpPr>
          <p:spPr bwMode="auto">
            <a:xfrm>
              <a:off x="4395905" y="4495800"/>
              <a:ext cx="1828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Rectangle 50"/>
            <p:cNvSpPr>
              <a:spLocks noChangeArrowheads="1"/>
            </p:cNvSpPr>
            <p:nvPr>
              <p:custDataLst>
                <p:tags r:id="rId7"/>
              </p:custDataLst>
            </p:nvPr>
          </p:nvSpPr>
          <p:spPr bwMode="auto">
            <a:xfrm>
              <a:off x="2567105" y="4495800"/>
              <a:ext cx="1828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1" name="Oval 54"/>
            <p:cNvSpPr>
              <a:spLocks noChangeArrowheads="1"/>
            </p:cNvSpPr>
            <p:nvPr>
              <p:custDataLst>
                <p:tags r:id="rId8"/>
              </p:custDataLst>
            </p:nvPr>
          </p:nvSpPr>
          <p:spPr bwMode="auto">
            <a:xfrm>
              <a:off x="4472105" y="4572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2" name="Oval 55"/>
            <p:cNvSpPr>
              <a:spLocks noChangeArrowheads="1"/>
            </p:cNvSpPr>
            <p:nvPr>
              <p:custDataLst>
                <p:tags r:id="rId9"/>
              </p:custDataLst>
            </p:nvPr>
          </p:nvSpPr>
          <p:spPr bwMode="auto">
            <a:xfrm>
              <a:off x="2643305" y="3886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3" name="Oval 56"/>
            <p:cNvSpPr>
              <a:spLocks noChangeArrowheads="1"/>
            </p:cNvSpPr>
            <p:nvPr>
              <p:custDataLst>
                <p:tags r:id="rId10"/>
              </p:custDataLst>
            </p:nvPr>
          </p:nvSpPr>
          <p:spPr bwMode="auto">
            <a:xfrm flipV="1">
              <a:off x="2948105" y="5257800"/>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4" name="Oval 60"/>
            <p:cNvSpPr>
              <a:spLocks noChangeArrowheads="1"/>
            </p:cNvSpPr>
            <p:nvPr>
              <p:custDataLst>
                <p:tags r:id="rId11"/>
              </p:custDataLst>
            </p:nvPr>
          </p:nvSpPr>
          <p:spPr bwMode="auto">
            <a:xfrm>
              <a:off x="2643305" y="52578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5" name="Oval 61"/>
            <p:cNvSpPr>
              <a:spLocks noChangeArrowheads="1"/>
            </p:cNvSpPr>
            <p:nvPr>
              <p:custDataLst>
                <p:tags r:id="rId12"/>
              </p:custDataLst>
            </p:nvPr>
          </p:nvSpPr>
          <p:spPr bwMode="auto">
            <a:xfrm flipV="1">
              <a:off x="2948105" y="3886200"/>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Text Box 64"/>
            <p:cNvSpPr txBox="1">
              <a:spLocks noChangeArrowheads="1"/>
            </p:cNvSpPr>
            <p:nvPr>
              <p:custDataLst>
                <p:tags r:id="rId13"/>
              </p:custDataLst>
            </p:nvPr>
          </p:nvSpPr>
          <p:spPr bwMode="auto">
            <a:xfrm>
              <a:off x="493021" y="3645189"/>
              <a:ext cx="2043123" cy="64008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 </a:t>
              </a:r>
            </a:p>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(with splitting)</a:t>
              </a:r>
            </a:p>
          </p:txBody>
        </p:sp>
        <p:sp>
          <p:nvSpPr>
            <p:cNvPr id="37" name="Oval 65"/>
            <p:cNvSpPr>
              <a:spLocks noChangeArrowheads="1"/>
            </p:cNvSpPr>
            <p:nvPr>
              <p:custDataLst>
                <p:tags r:id="rId14"/>
              </p:custDataLst>
            </p:nvPr>
          </p:nvSpPr>
          <p:spPr bwMode="auto">
            <a:xfrm flipV="1">
              <a:off x="4776905" y="4572000"/>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8" name="Freeform 66"/>
            <p:cNvSpPr>
              <a:spLocks/>
            </p:cNvSpPr>
            <p:nvPr>
              <p:custDataLst>
                <p:tags r:id="rId15"/>
              </p:custDataLst>
            </p:nvPr>
          </p:nvSpPr>
          <p:spPr bwMode="auto">
            <a:xfrm>
              <a:off x="2719505" y="3962400"/>
              <a:ext cx="1828800" cy="533400"/>
            </a:xfrm>
            <a:custGeom>
              <a:avLst/>
              <a:gdLst/>
              <a:ahLst/>
              <a:cxnLst>
                <a:cxn ang="0">
                  <a:pos x="0" y="0"/>
                </a:cxn>
                <a:cxn ang="0">
                  <a:pos x="303" y="197"/>
                </a:cxn>
                <a:cxn ang="0">
                  <a:pos x="965" y="207"/>
                </a:cxn>
                <a:cxn ang="0">
                  <a:pos x="1152" y="336"/>
                </a:cxn>
              </a:cxnLst>
              <a:rect l="0" t="0" r="r" b="b"/>
              <a:pathLst>
                <a:path w="1152" h="336">
                  <a:moveTo>
                    <a:pt x="0" y="0"/>
                  </a:moveTo>
                  <a:cubicBezTo>
                    <a:pt x="50" y="33"/>
                    <a:pt x="142" y="163"/>
                    <a:pt x="303" y="197"/>
                  </a:cubicBezTo>
                  <a:cubicBezTo>
                    <a:pt x="464" y="231"/>
                    <a:pt x="824" y="184"/>
                    <a:pt x="965" y="207"/>
                  </a:cubicBezTo>
                  <a:cubicBezTo>
                    <a:pt x="1106" y="230"/>
                    <a:pt x="1113" y="309"/>
                    <a:pt x="1152" y="336"/>
                  </a:cubicBezTo>
                </a:path>
              </a:pathLst>
            </a:custGeom>
            <a:noFill/>
            <a:ln w="57240">
              <a:solidFill>
                <a:srgbClr val="0000FF"/>
              </a:solidFill>
              <a:round/>
              <a:headEn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9" name="Freeform 67"/>
            <p:cNvSpPr>
              <a:spLocks/>
            </p:cNvSpPr>
            <p:nvPr>
              <p:custDataLst>
                <p:tags r:id="rId16"/>
              </p:custDataLst>
            </p:nvPr>
          </p:nvSpPr>
          <p:spPr bwMode="auto">
            <a:xfrm flipH="1">
              <a:off x="2719505" y="4648200"/>
              <a:ext cx="1828800" cy="533400"/>
            </a:xfrm>
            <a:custGeom>
              <a:avLst/>
              <a:gdLst/>
              <a:ahLst/>
              <a:cxnLst>
                <a:cxn ang="0">
                  <a:pos x="0" y="0"/>
                </a:cxn>
                <a:cxn ang="0">
                  <a:pos x="303" y="197"/>
                </a:cxn>
                <a:cxn ang="0">
                  <a:pos x="965" y="207"/>
                </a:cxn>
                <a:cxn ang="0">
                  <a:pos x="1152" y="336"/>
                </a:cxn>
              </a:cxnLst>
              <a:rect l="0" t="0" r="r" b="b"/>
              <a:pathLst>
                <a:path w="1152" h="336">
                  <a:moveTo>
                    <a:pt x="0" y="0"/>
                  </a:moveTo>
                  <a:cubicBezTo>
                    <a:pt x="50" y="33"/>
                    <a:pt x="142" y="163"/>
                    <a:pt x="303" y="197"/>
                  </a:cubicBezTo>
                  <a:cubicBezTo>
                    <a:pt x="464" y="231"/>
                    <a:pt x="824" y="184"/>
                    <a:pt x="965" y="207"/>
                  </a:cubicBezTo>
                  <a:cubicBezTo>
                    <a:pt x="1106" y="230"/>
                    <a:pt x="1113" y="309"/>
                    <a:pt x="1152" y="336"/>
                  </a:cubicBezTo>
                </a:path>
              </a:pathLst>
            </a:custGeom>
            <a:noFill/>
            <a:ln w="57240">
              <a:solidFill>
                <a:srgbClr val="0000FF"/>
              </a:solidFill>
              <a:round/>
              <a:headEn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0" name="Text Box 70"/>
            <p:cNvSpPr txBox="1">
              <a:spLocks noChangeArrowheads="1"/>
            </p:cNvSpPr>
            <p:nvPr>
              <p:custDataLst>
                <p:tags r:id="rId17"/>
              </p:custDataLst>
            </p:nvPr>
          </p:nvSpPr>
          <p:spPr bwMode="auto">
            <a:xfrm>
              <a:off x="1830344" y="5539631"/>
              <a:ext cx="1608774"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ourier New" panose="02070309020205020404" pitchFamily="49" charset="0"/>
                  <a:ea typeface="Arial Unicode MS" panose="020B0604020202020204" pitchFamily="34" charset="-128"/>
                  <a:cs typeface="Courier New" panose="02070309020205020404" pitchFamily="49" charset="0"/>
                </a:rPr>
                <a:t>= </a:t>
              </a:r>
              <a:r>
                <a:rPr lang="en-GB"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dirty="0">
                  <a:latin typeface="Courier New" panose="02070309020205020404" pitchFamily="49" charset="0"/>
                  <a:ea typeface="Arial Unicode MS" panose="020B0604020202020204" pitchFamily="34" charset="-128"/>
                  <a:cs typeface="Courier New" panose="02070309020205020404" pitchFamily="49" charset="0"/>
                </a:rPr>
                <a:t>(…)</a:t>
              </a:r>
            </a:p>
          </p:txBody>
        </p:sp>
        <p:sp>
          <p:nvSpPr>
            <p:cNvPr id="42" name="Rectangle 11"/>
            <p:cNvSpPr>
              <a:spLocks noChangeArrowheads="1"/>
            </p:cNvSpPr>
            <p:nvPr>
              <p:custDataLst>
                <p:tags r:id="rId18"/>
              </p:custDataLst>
            </p:nvPr>
          </p:nvSpPr>
          <p:spPr bwMode="auto">
            <a:xfrm>
              <a:off x="3329105" y="3733800"/>
              <a:ext cx="304800"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3" name="Freeform 69"/>
            <p:cNvSpPr>
              <a:spLocks/>
            </p:cNvSpPr>
            <p:nvPr>
              <p:custDataLst>
                <p:tags r:id="rId19"/>
              </p:custDataLst>
            </p:nvPr>
          </p:nvSpPr>
          <p:spPr bwMode="auto">
            <a:xfrm>
              <a:off x="3176704" y="4038600"/>
              <a:ext cx="1684339" cy="596900"/>
            </a:xfrm>
            <a:custGeom>
              <a:avLst/>
              <a:gdLst/>
              <a:ahLst/>
              <a:cxnLst>
                <a:cxn ang="0">
                  <a:pos x="965" y="424"/>
                </a:cxn>
                <a:cxn ang="0">
                  <a:pos x="758" y="126"/>
                </a:cxn>
                <a:cxn ang="0">
                  <a:pos x="263" y="76"/>
                </a:cxn>
                <a:cxn ang="0">
                  <a:pos x="0" y="0"/>
                </a:cxn>
              </a:cxnLst>
              <a:rect l="0" t="0" r="r" b="b"/>
              <a:pathLst>
                <a:path w="965" h="424">
                  <a:moveTo>
                    <a:pt x="965" y="424"/>
                  </a:moveTo>
                  <a:cubicBezTo>
                    <a:pt x="930" y="374"/>
                    <a:pt x="875" y="184"/>
                    <a:pt x="758" y="126"/>
                  </a:cubicBezTo>
                  <a:cubicBezTo>
                    <a:pt x="641" y="68"/>
                    <a:pt x="389" y="97"/>
                    <a:pt x="263" y="76"/>
                  </a:cubicBezTo>
                  <a:cubicBezTo>
                    <a:pt x="137" y="55"/>
                    <a:pt x="55" y="16"/>
                    <a:pt x="0" y="0"/>
                  </a:cubicBezTo>
                </a:path>
              </a:pathLst>
            </a:custGeom>
            <a:noFill/>
            <a:ln w="57240">
              <a:solidFill>
                <a:srgbClr val="C00000"/>
              </a:solidFill>
              <a:round/>
              <a:headEnd/>
              <a:tailEnd type="triangle" w="med" len="med"/>
            </a:ln>
            <a:effectLst/>
          </p:spPr>
          <p:txBody>
            <a:bodyPr wrap="none" anchor="ctr"/>
            <a:lstStyle/>
            <a:p>
              <a:endParaRPr lang="en-US" dirty="0">
                <a:solidFill>
                  <a:srgbClr val="C00000"/>
                </a:solidFill>
                <a:latin typeface="Calibri" panose="020F0502020204030204" pitchFamily="34" charset="0"/>
                <a:cs typeface="Calibri" panose="020F0502020204030204" pitchFamily="34" charset="0"/>
              </a:endParaRPr>
            </a:p>
          </p:txBody>
        </p:sp>
        <p:sp>
          <p:nvSpPr>
            <p:cNvPr id="44" name="Rectangle 6"/>
            <p:cNvSpPr>
              <a:spLocks noChangeArrowheads="1"/>
            </p:cNvSpPr>
            <p:nvPr>
              <p:custDataLst>
                <p:tags r:id="rId20"/>
              </p:custDataLst>
            </p:nvPr>
          </p:nvSpPr>
          <p:spPr bwMode="auto">
            <a:xfrm>
              <a:off x="3329105" y="5105400"/>
              <a:ext cx="304800"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5" name="Freeform 68"/>
            <p:cNvSpPr>
              <a:spLocks/>
            </p:cNvSpPr>
            <p:nvPr>
              <p:custDataLst>
                <p:tags r:id="rId21"/>
              </p:custDataLst>
            </p:nvPr>
          </p:nvSpPr>
          <p:spPr bwMode="auto">
            <a:xfrm>
              <a:off x="3024305" y="4800600"/>
              <a:ext cx="1828800" cy="533400"/>
            </a:xfrm>
            <a:custGeom>
              <a:avLst/>
              <a:gdLst/>
              <a:ahLst/>
              <a:cxnLst>
                <a:cxn ang="0">
                  <a:pos x="0" y="336"/>
                </a:cxn>
                <a:cxn ang="0">
                  <a:pos x="318" y="184"/>
                </a:cxn>
                <a:cxn ang="0">
                  <a:pos x="955" y="154"/>
                </a:cxn>
                <a:cxn ang="0">
                  <a:pos x="1152" y="0"/>
                </a:cxn>
              </a:cxnLst>
              <a:rect l="0" t="0" r="r" b="b"/>
              <a:pathLst>
                <a:path w="1152" h="336">
                  <a:moveTo>
                    <a:pt x="0" y="336"/>
                  </a:moveTo>
                  <a:cubicBezTo>
                    <a:pt x="53" y="311"/>
                    <a:pt x="159" y="214"/>
                    <a:pt x="318" y="184"/>
                  </a:cubicBezTo>
                  <a:cubicBezTo>
                    <a:pt x="477" y="154"/>
                    <a:pt x="816" y="185"/>
                    <a:pt x="955" y="154"/>
                  </a:cubicBezTo>
                  <a:cubicBezTo>
                    <a:pt x="1094" y="123"/>
                    <a:pt x="1111" y="32"/>
                    <a:pt x="1152" y="0"/>
                  </a:cubicBezTo>
                </a:path>
              </a:pathLst>
            </a:custGeom>
            <a:noFill/>
            <a:ln w="57240">
              <a:solidFill>
                <a:srgbClr val="C00000"/>
              </a:solidFill>
              <a:round/>
              <a:headEnd/>
              <a:tailEnd type="triangle" w="med" len="med"/>
            </a:ln>
            <a:effectLst/>
          </p:spPr>
          <p:txBody>
            <a:bodyPr wrap="none" anchor="ctr"/>
            <a:lstStyle/>
            <a:p>
              <a:endParaRPr lang="en-US" dirty="0">
                <a:solidFill>
                  <a:srgbClr val="C0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3376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Allocating From Explicit Free Lists</a:t>
            </a:r>
          </a:p>
        </p:txBody>
      </p:sp>
      <p:sp>
        <p:nvSpPr>
          <p:cNvPr id="3" name="Content Placeholder 2"/>
          <p:cNvSpPr>
            <a:spLocks noGrp="1"/>
          </p:cNvSpPr>
          <p:nvPr>
            <p:ph idx="1"/>
          </p:nvPr>
        </p:nvSpPr>
        <p:spPr>
          <a:xfrm>
            <a:off x="396875" y="1362075"/>
            <a:ext cx="8366125" cy="731520"/>
          </a:xfrm>
        </p:spPr>
        <p:txBody>
          <a:bodyPr/>
          <a:lstStyle/>
          <a:p>
            <a:pPr marL="0" indent="0">
              <a:buNone/>
            </a:pPr>
            <a:r>
              <a:rPr lang="en-US" sz="1800" b="1" dirty="0">
                <a:solidFill>
                  <a:srgbClr val="C00000"/>
                </a:solidFill>
                <a:cs typeface="Calibri" panose="020F0502020204030204" pitchFamily="34" charset="0"/>
              </a:rPr>
              <a:t>Note:</a:t>
            </a:r>
            <a:r>
              <a:rPr lang="en-US" sz="1800" dirty="0">
                <a:solidFill>
                  <a:srgbClr val="C00000"/>
                </a:solidFill>
                <a:cs typeface="Calibri" panose="020F0502020204030204" pitchFamily="34" charset="0"/>
              </a:rPr>
              <a:t>  These diagrams are not very specific about </a:t>
            </a:r>
            <a:r>
              <a:rPr lang="en-US" sz="1800" i="1" u="sng" dirty="0">
                <a:solidFill>
                  <a:srgbClr val="C00000"/>
                </a:solidFill>
                <a:cs typeface="Calibri" panose="020F0502020204030204" pitchFamily="34" charset="0"/>
              </a:rPr>
              <a:t>where</a:t>
            </a:r>
            <a:r>
              <a:rPr lang="en-US" sz="1800" u="sng" dirty="0">
                <a:solidFill>
                  <a:srgbClr val="C00000"/>
                </a:solidFill>
                <a:cs typeface="Calibri" panose="020F0502020204030204" pitchFamily="34" charset="0"/>
              </a:rPr>
              <a:t> </a:t>
            </a:r>
            <a:r>
              <a:rPr lang="en-US" sz="1800" i="1" u="sng" dirty="0">
                <a:solidFill>
                  <a:srgbClr val="C00000"/>
                </a:solidFill>
                <a:cs typeface="Calibri" panose="020F0502020204030204" pitchFamily="34" charset="0"/>
              </a:rPr>
              <a:t>inside a block</a:t>
            </a:r>
            <a:r>
              <a:rPr lang="en-US" sz="1800" u="sng" dirty="0">
                <a:solidFill>
                  <a:srgbClr val="C00000"/>
                </a:solidFill>
                <a:cs typeface="Calibri" panose="020F0502020204030204" pitchFamily="34" charset="0"/>
              </a:rPr>
              <a:t> </a:t>
            </a:r>
            <a:r>
              <a:rPr lang="en-US" sz="1800" dirty="0">
                <a:solidFill>
                  <a:srgbClr val="C00000"/>
                </a:solidFill>
                <a:cs typeface="Calibri" panose="020F0502020204030204" pitchFamily="34" charset="0"/>
              </a:rPr>
              <a:t>a pointer points. In reality we would always point to one place (e.g. start/header of a block).</a:t>
            </a:r>
          </a:p>
        </p:txBody>
      </p:sp>
      <p:sp>
        <p:nvSpPr>
          <p:cNvPr id="4" name="Slide Number Placeholder 3"/>
          <p:cNvSpPr>
            <a:spLocks noGrp="1"/>
          </p:cNvSpPr>
          <p:nvPr>
            <p:ph type="sldNum" sz="quarter" idx="10"/>
          </p:nvPr>
        </p:nvSpPr>
        <p:spPr/>
        <p:txBody>
          <a:bodyPr/>
          <a:lstStyle/>
          <a:p>
            <a:fld id="{C0BB463C-2B8D-41E5-9457-1404AA9BBE8D}" type="slidenum">
              <a:rPr lang="en-US" smtClean="0"/>
              <a:t>23</a:t>
            </a:fld>
            <a:endParaRPr lang="en-US"/>
          </a:p>
        </p:txBody>
      </p:sp>
      <p:grpSp>
        <p:nvGrpSpPr>
          <p:cNvPr id="5" name="Group 4"/>
          <p:cNvGrpSpPr/>
          <p:nvPr/>
        </p:nvGrpSpPr>
        <p:grpSpPr>
          <a:xfrm>
            <a:off x="914400" y="2018030"/>
            <a:ext cx="7315200" cy="2003425"/>
            <a:chOff x="487480" y="1377950"/>
            <a:chExt cx="7607300" cy="2003425"/>
          </a:xfrm>
        </p:grpSpPr>
        <p:sp>
          <p:nvSpPr>
            <p:cNvPr id="6" name="Rectangle 72"/>
            <p:cNvSpPr>
              <a:spLocks noChangeArrowheads="1"/>
            </p:cNvSpPr>
            <p:nvPr>
              <p:custDataLst>
                <p:tags r:id="rId15"/>
              </p:custDataLst>
            </p:nvPr>
          </p:nvSpPr>
          <p:spPr bwMode="auto">
            <a:xfrm>
              <a:off x="487480" y="1377950"/>
              <a:ext cx="7607300" cy="2003425"/>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 name="Rectangle 18"/>
            <p:cNvSpPr>
              <a:spLocks noChangeArrowheads="1"/>
            </p:cNvSpPr>
            <p:nvPr>
              <p:custDataLst>
                <p:tags r:id="rId16"/>
              </p:custDataLst>
            </p:nvPr>
          </p:nvSpPr>
          <p:spPr bwMode="auto">
            <a:xfrm>
              <a:off x="2567105" y="2227263"/>
              <a:ext cx="36576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 name="Rectangle 23"/>
            <p:cNvSpPr>
              <a:spLocks noChangeArrowheads="1"/>
            </p:cNvSpPr>
            <p:nvPr>
              <p:custDataLst>
                <p:tags r:id="rId17"/>
              </p:custDataLst>
            </p:nvPr>
          </p:nvSpPr>
          <p:spPr bwMode="auto">
            <a:xfrm>
              <a:off x="2567103" y="1541465"/>
              <a:ext cx="762001"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 name="Rectangle 28"/>
            <p:cNvSpPr>
              <a:spLocks noChangeArrowheads="1"/>
            </p:cNvSpPr>
            <p:nvPr>
              <p:custDataLst>
                <p:tags r:id="rId18"/>
              </p:custDataLst>
            </p:nvPr>
          </p:nvSpPr>
          <p:spPr bwMode="auto">
            <a:xfrm>
              <a:off x="2567105" y="2913063"/>
              <a:ext cx="7620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 name="Oval 32"/>
            <p:cNvSpPr>
              <a:spLocks noChangeArrowheads="1"/>
            </p:cNvSpPr>
            <p:nvPr>
              <p:custDataLst>
                <p:tags r:id="rId19"/>
              </p:custDataLst>
            </p:nvPr>
          </p:nvSpPr>
          <p:spPr bwMode="auto">
            <a:xfrm>
              <a:off x="2643305" y="23034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1" name="Line 33"/>
            <p:cNvSpPr>
              <a:spLocks noChangeShapeType="1"/>
            </p:cNvSpPr>
            <p:nvPr>
              <p:custDataLst>
                <p:tags r:id="rId20"/>
              </p:custDataLst>
            </p:nvPr>
          </p:nvSpPr>
          <p:spPr bwMode="auto">
            <a:xfrm>
              <a:off x="2719505" y="23796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2" name="Oval 34"/>
            <p:cNvSpPr>
              <a:spLocks noChangeArrowheads="1"/>
            </p:cNvSpPr>
            <p:nvPr>
              <p:custDataLst>
                <p:tags r:id="rId21"/>
              </p:custDataLst>
            </p:nvPr>
          </p:nvSpPr>
          <p:spPr bwMode="auto">
            <a:xfrm>
              <a:off x="2643305" y="16176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Line 35"/>
            <p:cNvSpPr>
              <a:spLocks noChangeShapeType="1"/>
            </p:cNvSpPr>
            <p:nvPr>
              <p:custDataLst>
                <p:tags r:id="rId22"/>
              </p:custDataLst>
            </p:nvPr>
          </p:nvSpPr>
          <p:spPr bwMode="auto">
            <a:xfrm>
              <a:off x="2719505" y="16938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4" name="Oval 36"/>
            <p:cNvSpPr>
              <a:spLocks noChangeArrowheads="1"/>
            </p:cNvSpPr>
            <p:nvPr>
              <p:custDataLst>
                <p:tags r:id="rId23"/>
              </p:custDataLst>
            </p:nvPr>
          </p:nvSpPr>
          <p:spPr bwMode="auto">
            <a:xfrm flipV="1">
              <a:off x="2948105" y="29876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 name="Line 37"/>
            <p:cNvSpPr>
              <a:spLocks noChangeShapeType="1"/>
            </p:cNvSpPr>
            <p:nvPr>
              <p:custDataLst>
                <p:tags r:id="rId24"/>
              </p:custDataLst>
            </p:nvPr>
          </p:nvSpPr>
          <p:spPr bwMode="auto">
            <a:xfrm flipV="1">
              <a:off x="3024305" y="25288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6" name="Oval 38"/>
            <p:cNvSpPr>
              <a:spLocks noChangeArrowheads="1"/>
            </p:cNvSpPr>
            <p:nvPr>
              <p:custDataLst>
                <p:tags r:id="rId25"/>
              </p:custDataLst>
            </p:nvPr>
          </p:nvSpPr>
          <p:spPr bwMode="auto">
            <a:xfrm flipV="1">
              <a:off x="2948105" y="23018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Line 39"/>
            <p:cNvSpPr>
              <a:spLocks noChangeShapeType="1"/>
            </p:cNvSpPr>
            <p:nvPr>
              <p:custDataLst>
                <p:tags r:id="rId26"/>
              </p:custDataLst>
            </p:nvPr>
          </p:nvSpPr>
          <p:spPr bwMode="auto">
            <a:xfrm flipV="1">
              <a:off x="3024305" y="18430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8" name="Oval 59"/>
            <p:cNvSpPr>
              <a:spLocks noChangeArrowheads="1"/>
            </p:cNvSpPr>
            <p:nvPr>
              <p:custDataLst>
                <p:tags r:id="rId27"/>
              </p:custDataLst>
            </p:nvPr>
          </p:nvSpPr>
          <p:spPr bwMode="auto">
            <a:xfrm>
              <a:off x="2643305" y="29892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Oval 62"/>
            <p:cNvSpPr>
              <a:spLocks noChangeArrowheads="1"/>
            </p:cNvSpPr>
            <p:nvPr>
              <p:custDataLst>
                <p:tags r:id="rId28"/>
              </p:custDataLst>
            </p:nvPr>
          </p:nvSpPr>
          <p:spPr bwMode="auto">
            <a:xfrm flipV="1">
              <a:off x="2948105" y="16160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0" name="Text Box 63"/>
            <p:cNvSpPr txBox="1">
              <a:spLocks noChangeArrowheads="1"/>
            </p:cNvSpPr>
            <p:nvPr>
              <p:custDataLst>
                <p:tags r:id="rId29"/>
              </p:custDataLst>
            </p:nvPr>
          </p:nvSpPr>
          <p:spPr bwMode="auto">
            <a:xfrm>
              <a:off x="487480" y="1377950"/>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sp>
          <p:nvSpPr>
            <p:cNvPr id="21" name="Rectangle 26"/>
            <p:cNvSpPr>
              <a:spLocks noChangeArrowheads="1"/>
            </p:cNvSpPr>
            <p:nvPr>
              <p:custDataLst>
                <p:tags r:id="rId30"/>
              </p:custDataLst>
            </p:nvPr>
          </p:nvSpPr>
          <p:spPr bwMode="auto">
            <a:xfrm>
              <a:off x="3329104" y="1465265"/>
              <a:ext cx="304800" cy="457200"/>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2" name="Rectangle 31"/>
            <p:cNvSpPr>
              <a:spLocks noChangeArrowheads="1"/>
            </p:cNvSpPr>
            <p:nvPr>
              <p:custDataLst>
                <p:tags r:id="rId31"/>
              </p:custDataLst>
            </p:nvPr>
          </p:nvSpPr>
          <p:spPr bwMode="auto">
            <a:xfrm>
              <a:off x="3329105" y="2836863"/>
              <a:ext cx="304800" cy="457199"/>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53" name="Group 52"/>
          <p:cNvGrpSpPr/>
          <p:nvPr/>
        </p:nvGrpSpPr>
        <p:grpSpPr>
          <a:xfrm>
            <a:off x="914400" y="4201766"/>
            <a:ext cx="7315200" cy="2290474"/>
            <a:chOff x="914400" y="4201766"/>
            <a:chExt cx="7315200" cy="2290474"/>
          </a:xfrm>
        </p:grpSpPr>
        <p:sp>
          <p:nvSpPr>
            <p:cNvPr id="24" name="Rectangle 73"/>
            <p:cNvSpPr>
              <a:spLocks noChangeArrowheads="1"/>
            </p:cNvSpPr>
            <p:nvPr>
              <p:custDataLst>
                <p:tags r:id="rId1"/>
              </p:custDataLst>
            </p:nvPr>
          </p:nvSpPr>
          <p:spPr bwMode="auto">
            <a:xfrm>
              <a:off x="914400" y="4206240"/>
              <a:ext cx="7315200" cy="2286000"/>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3"/>
            <p:cNvSpPr>
              <a:spLocks noChangeArrowheads="1"/>
            </p:cNvSpPr>
            <p:nvPr>
              <p:custDataLst>
                <p:tags r:id="rId2"/>
              </p:custDataLst>
            </p:nvPr>
          </p:nvSpPr>
          <p:spPr bwMode="auto">
            <a:xfrm>
              <a:off x="2914173" y="5738177"/>
              <a:ext cx="732741"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Rectangle 8"/>
            <p:cNvSpPr>
              <a:spLocks noChangeArrowheads="1"/>
            </p:cNvSpPr>
            <p:nvPr>
              <p:custDataLst>
                <p:tags r:id="rId3"/>
              </p:custDataLst>
            </p:nvPr>
          </p:nvSpPr>
          <p:spPr bwMode="auto">
            <a:xfrm>
              <a:off x="2914172" y="4366577"/>
              <a:ext cx="73274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Oval 42"/>
            <p:cNvSpPr>
              <a:spLocks noChangeArrowheads="1"/>
            </p:cNvSpPr>
            <p:nvPr>
              <p:custDataLst>
                <p:tags r:id="rId4"/>
              </p:custDataLst>
            </p:nvPr>
          </p:nvSpPr>
          <p:spPr bwMode="auto">
            <a:xfrm>
              <a:off x="2034882" y="6209665"/>
              <a:ext cx="91440" cy="91440"/>
            </a:xfrm>
            <a:prstGeom prst="ellipse">
              <a:avLst/>
            </a:prstGeom>
            <a:solidFill>
              <a:schemeClr val="tx1"/>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Rectangle 50"/>
            <p:cNvSpPr>
              <a:spLocks noChangeArrowheads="1"/>
            </p:cNvSpPr>
            <p:nvPr>
              <p:custDataLst>
                <p:tags r:id="rId5"/>
              </p:custDataLst>
            </p:nvPr>
          </p:nvSpPr>
          <p:spPr bwMode="auto">
            <a:xfrm>
              <a:off x="2914172" y="5052377"/>
              <a:ext cx="352044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2" name="Oval 55"/>
            <p:cNvSpPr>
              <a:spLocks noChangeArrowheads="1"/>
            </p:cNvSpPr>
            <p:nvPr>
              <p:custDataLst>
                <p:tags r:id="rId6"/>
              </p:custDataLst>
            </p:nvPr>
          </p:nvSpPr>
          <p:spPr bwMode="auto">
            <a:xfrm>
              <a:off x="2987447" y="4442777"/>
              <a:ext cx="146548"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3" name="Oval 56"/>
            <p:cNvSpPr>
              <a:spLocks noChangeArrowheads="1"/>
            </p:cNvSpPr>
            <p:nvPr>
              <p:custDataLst>
                <p:tags r:id="rId7"/>
              </p:custDataLst>
            </p:nvPr>
          </p:nvSpPr>
          <p:spPr bwMode="auto">
            <a:xfrm flipV="1">
              <a:off x="3280544" y="5814377"/>
              <a:ext cx="146548"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4" name="Oval 60"/>
            <p:cNvSpPr>
              <a:spLocks noChangeArrowheads="1"/>
            </p:cNvSpPr>
            <p:nvPr>
              <p:custDataLst>
                <p:tags r:id="rId8"/>
              </p:custDataLst>
            </p:nvPr>
          </p:nvSpPr>
          <p:spPr bwMode="auto">
            <a:xfrm>
              <a:off x="2987447" y="5814377"/>
              <a:ext cx="146548"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5" name="Oval 61"/>
            <p:cNvSpPr>
              <a:spLocks noChangeArrowheads="1"/>
            </p:cNvSpPr>
            <p:nvPr>
              <p:custDataLst>
                <p:tags r:id="rId9"/>
              </p:custDataLst>
            </p:nvPr>
          </p:nvSpPr>
          <p:spPr bwMode="auto">
            <a:xfrm flipV="1">
              <a:off x="3280544" y="4442777"/>
              <a:ext cx="146548"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Text Box 64"/>
            <p:cNvSpPr txBox="1">
              <a:spLocks noChangeArrowheads="1"/>
            </p:cNvSpPr>
            <p:nvPr>
              <p:custDataLst>
                <p:tags r:id="rId10"/>
              </p:custDataLst>
            </p:nvPr>
          </p:nvSpPr>
          <p:spPr bwMode="auto">
            <a:xfrm>
              <a:off x="919728" y="4201766"/>
              <a:ext cx="1964673" cy="64008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 </a:t>
              </a:r>
            </a:p>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(fully allocated)</a:t>
              </a:r>
            </a:p>
          </p:txBody>
        </p:sp>
        <p:sp>
          <p:nvSpPr>
            <p:cNvPr id="40" name="Text Box 70"/>
            <p:cNvSpPr txBox="1">
              <a:spLocks noChangeArrowheads="1"/>
            </p:cNvSpPr>
            <p:nvPr>
              <p:custDataLst>
                <p:tags r:id="rId11"/>
              </p:custDataLst>
            </p:nvPr>
          </p:nvSpPr>
          <p:spPr bwMode="auto">
            <a:xfrm>
              <a:off x="2205702" y="6096208"/>
              <a:ext cx="154700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ourier New" panose="02070309020205020404" pitchFamily="49" charset="0"/>
                  <a:ea typeface="Arial Unicode MS" panose="020B0604020202020204" pitchFamily="34" charset="-128"/>
                  <a:cs typeface="Courier New" panose="02070309020205020404" pitchFamily="49" charset="0"/>
                </a:rPr>
                <a:t>= </a:t>
              </a:r>
              <a:r>
                <a:rPr lang="en-GB"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dirty="0">
                  <a:latin typeface="Courier New" panose="02070309020205020404" pitchFamily="49" charset="0"/>
                  <a:ea typeface="Arial Unicode MS" panose="020B0604020202020204" pitchFamily="34" charset="-128"/>
                  <a:cs typeface="Courier New" panose="02070309020205020404" pitchFamily="49" charset="0"/>
                </a:rPr>
                <a:t>(…)</a:t>
              </a:r>
            </a:p>
          </p:txBody>
        </p:sp>
        <p:sp>
          <p:nvSpPr>
            <p:cNvPr id="42" name="Rectangle 11"/>
            <p:cNvSpPr>
              <a:spLocks noChangeArrowheads="1"/>
            </p:cNvSpPr>
            <p:nvPr>
              <p:custDataLst>
                <p:tags r:id="rId12"/>
              </p:custDataLst>
            </p:nvPr>
          </p:nvSpPr>
          <p:spPr bwMode="auto">
            <a:xfrm>
              <a:off x="3646914" y="4290377"/>
              <a:ext cx="293096"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4" name="Rectangle 6"/>
            <p:cNvSpPr>
              <a:spLocks noChangeArrowheads="1"/>
            </p:cNvSpPr>
            <p:nvPr>
              <p:custDataLst>
                <p:tags r:id="rId13"/>
              </p:custDataLst>
            </p:nvPr>
          </p:nvSpPr>
          <p:spPr bwMode="auto">
            <a:xfrm>
              <a:off x="3646914" y="5661977"/>
              <a:ext cx="293096"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0" name="Freeform 49"/>
            <p:cNvSpPr/>
            <p:nvPr/>
          </p:nvSpPr>
          <p:spPr bwMode="auto">
            <a:xfrm>
              <a:off x="2327492" y="4516582"/>
              <a:ext cx="726050" cy="1330036"/>
            </a:xfrm>
            <a:custGeom>
              <a:avLst/>
              <a:gdLst>
                <a:gd name="connsiteX0" fmla="*/ 726050 w 726050"/>
                <a:gd name="connsiteY0" fmla="*/ 0 h 1330036"/>
                <a:gd name="connsiteX1" fmla="*/ 72 w 726050"/>
                <a:gd name="connsiteY1" fmla="*/ 648393 h 1330036"/>
                <a:gd name="connsiteX2" fmla="*/ 681715 w 726050"/>
                <a:gd name="connsiteY2" fmla="*/ 1330036 h 1330036"/>
              </a:gdLst>
              <a:ahLst/>
              <a:cxnLst>
                <a:cxn ang="0">
                  <a:pos x="connsiteX0" y="connsiteY0"/>
                </a:cxn>
                <a:cxn ang="0">
                  <a:pos x="connsiteX1" y="connsiteY1"/>
                </a:cxn>
                <a:cxn ang="0">
                  <a:pos x="connsiteX2" y="connsiteY2"/>
                </a:cxn>
              </a:cxnLst>
              <a:rect l="l" t="t" r="r" b="b"/>
              <a:pathLst>
                <a:path w="726050" h="1330036">
                  <a:moveTo>
                    <a:pt x="726050" y="0"/>
                  </a:moveTo>
                  <a:cubicBezTo>
                    <a:pt x="366755" y="213360"/>
                    <a:pt x="7461" y="426721"/>
                    <a:pt x="72" y="648393"/>
                  </a:cubicBezTo>
                  <a:cubicBezTo>
                    <a:pt x="-7317" y="870065"/>
                    <a:pt x="555177" y="1214582"/>
                    <a:pt x="681715" y="1330036"/>
                  </a:cubicBezTo>
                </a:path>
              </a:pathLst>
            </a:custGeom>
            <a:noFill/>
            <a:ln w="571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2" name="Freeform 51"/>
            <p:cNvSpPr/>
            <p:nvPr/>
          </p:nvSpPr>
          <p:spPr bwMode="auto">
            <a:xfrm>
              <a:off x="2626505" y="4583084"/>
              <a:ext cx="726295" cy="1307869"/>
            </a:xfrm>
            <a:custGeom>
              <a:avLst/>
              <a:gdLst>
                <a:gd name="connsiteX0" fmla="*/ 726295 w 726295"/>
                <a:gd name="connsiteY0" fmla="*/ 1307869 h 1307869"/>
                <a:gd name="connsiteX1" fmla="*/ 317 w 726295"/>
                <a:gd name="connsiteY1" fmla="*/ 598516 h 1307869"/>
                <a:gd name="connsiteX2" fmla="*/ 643168 w 726295"/>
                <a:gd name="connsiteY2" fmla="*/ 0 h 1307869"/>
              </a:gdLst>
              <a:ahLst/>
              <a:cxnLst>
                <a:cxn ang="0">
                  <a:pos x="connsiteX0" y="connsiteY0"/>
                </a:cxn>
                <a:cxn ang="0">
                  <a:pos x="connsiteX1" y="connsiteY1"/>
                </a:cxn>
                <a:cxn ang="0">
                  <a:pos x="connsiteX2" y="connsiteY2"/>
                </a:cxn>
              </a:cxnLst>
              <a:rect l="l" t="t" r="r" b="b"/>
              <a:pathLst>
                <a:path w="726295" h="1307869">
                  <a:moveTo>
                    <a:pt x="726295" y="1307869"/>
                  </a:moveTo>
                  <a:cubicBezTo>
                    <a:pt x="370233" y="1062181"/>
                    <a:pt x="14171" y="816494"/>
                    <a:pt x="317" y="598516"/>
                  </a:cubicBezTo>
                  <a:cubicBezTo>
                    <a:pt x="-13537" y="380538"/>
                    <a:pt x="428884" y="157942"/>
                    <a:pt x="643168" y="0"/>
                  </a:cubicBezTo>
                </a:path>
              </a:pathLst>
            </a:custGeom>
            <a:noFill/>
            <a:ln w="5715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8" name="Line 43"/>
            <p:cNvSpPr>
              <a:spLocks noChangeShapeType="1"/>
            </p:cNvSpPr>
            <p:nvPr>
              <p:custDataLst>
                <p:tags r:id="rId14"/>
              </p:custDataLst>
            </p:nvPr>
          </p:nvSpPr>
          <p:spPr bwMode="auto">
            <a:xfrm flipV="1">
              <a:off x="2108157" y="5365114"/>
              <a:ext cx="952564" cy="867062"/>
            </a:xfrm>
            <a:prstGeom prst="line">
              <a:avLst/>
            </a:prstGeom>
            <a:noFill/>
            <a:ln w="3810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84897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Explicit Free Lists</a:t>
            </a:r>
          </a:p>
        </p:txBody>
      </p:sp>
      <p:sp>
        <p:nvSpPr>
          <p:cNvPr id="3" name="Content Placeholder 2"/>
          <p:cNvSpPr>
            <a:spLocks noGrp="1"/>
          </p:cNvSpPr>
          <p:nvPr>
            <p:ph idx="1"/>
          </p:nvPr>
        </p:nvSpPr>
        <p:spPr/>
        <p:txBody>
          <a:bodyPr/>
          <a:lstStyle/>
          <a:p>
            <a:r>
              <a:rPr lang="en-US" i="1" dirty="0">
                <a:solidFill>
                  <a:srgbClr val="FF0000"/>
                </a:solidFill>
              </a:rPr>
              <a:t>Insertion policy:</a:t>
            </a:r>
            <a:r>
              <a:rPr lang="en-US" dirty="0"/>
              <a:t>  Where in the free list do you put the newly freed block?</a:t>
            </a:r>
          </a:p>
          <a:p>
            <a:pPr lvl="1">
              <a:spcBef>
                <a:spcPts val="1800"/>
              </a:spcBef>
            </a:pPr>
            <a:r>
              <a:rPr lang="en-US" b="1" dirty="0"/>
              <a:t>LIFO (last-in-first-out) policy</a:t>
            </a:r>
          </a:p>
          <a:p>
            <a:pPr lvl="2"/>
            <a:r>
              <a:rPr lang="en-US" dirty="0"/>
              <a:t>Insert freed block at the beginning (head) of the free list</a:t>
            </a:r>
          </a:p>
          <a:p>
            <a:pPr lvl="2"/>
            <a:r>
              <a:rPr lang="en-US" u="sng" dirty="0"/>
              <a:t>Pro</a:t>
            </a:r>
            <a:r>
              <a:rPr lang="en-US" dirty="0"/>
              <a:t>:  simple and constant time</a:t>
            </a:r>
          </a:p>
          <a:p>
            <a:pPr lvl="2"/>
            <a:r>
              <a:rPr lang="en-US" u="sng" dirty="0"/>
              <a:t>Con</a:t>
            </a:r>
            <a:r>
              <a:rPr lang="en-US" dirty="0"/>
              <a:t>:  </a:t>
            </a:r>
            <a:r>
              <a:rPr lang="en-GB" dirty="0"/>
              <a:t>studies suggest fragmentation is worse than the alternative</a:t>
            </a:r>
          </a:p>
          <a:p>
            <a:pPr lvl="1">
              <a:spcBef>
                <a:spcPts val="1800"/>
              </a:spcBef>
            </a:pPr>
            <a:r>
              <a:rPr lang="en-GB" b="1" dirty="0"/>
              <a:t>Address-ordered policy</a:t>
            </a:r>
          </a:p>
          <a:p>
            <a:pPr lvl="2">
              <a:tabLst>
                <a:tab pos="1601788" algn="l"/>
              </a:tabLst>
            </a:pPr>
            <a:r>
              <a:rPr lang="en-US" dirty="0"/>
              <a:t>Insert freed blocks so that free list blocks are always in address order:</a:t>
            </a:r>
          </a:p>
          <a:p>
            <a:pPr marL="685800" lvl="2" indent="0">
              <a:buNone/>
              <a:tabLst>
                <a:tab pos="1601788" algn="l"/>
              </a:tabLst>
            </a:pPr>
            <a:r>
              <a:rPr lang="en-US" dirty="0"/>
              <a:t>	</a:t>
            </a:r>
            <a:r>
              <a:rPr lang="en-US" i="1" dirty="0">
                <a:solidFill>
                  <a:srgbClr val="C00000"/>
                </a:solidFill>
              </a:rPr>
              <a:t>address(previous) &lt; address(current) &lt; address(next)</a:t>
            </a:r>
          </a:p>
          <a:p>
            <a:pPr lvl="2"/>
            <a:r>
              <a:rPr lang="en-US" u="sng" dirty="0"/>
              <a:t>Con</a:t>
            </a:r>
            <a:r>
              <a:rPr lang="en-US" dirty="0"/>
              <a:t>:  requires linear-time search </a:t>
            </a:r>
          </a:p>
          <a:p>
            <a:pPr lvl="2"/>
            <a:r>
              <a:rPr lang="en-US" u="sng" dirty="0"/>
              <a:t>Pro</a:t>
            </a:r>
            <a:r>
              <a:rPr lang="en-US" dirty="0"/>
              <a:t>:  studies suggest fragmentation is better than the alternative</a:t>
            </a:r>
          </a:p>
        </p:txBody>
      </p:sp>
      <p:sp>
        <p:nvSpPr>
          <p:cNvPr id="4" name="Slide Number Placeholder 3"/>
          <p:cNvSpPr>
            <a:spLocks noGrp="1"/>
          </p:cNvSpPr>
          <p:nvPr>
            <p:ph type="sldNum" sz="quarter" idx="10"/>
          </p:nvPr>
        </p:nvSpPr>
        <p:spPr/>
        <p:txBody>
          <a:bodyPr/>
          <a:lstStyle/>
          <a:p>
            <a:fld id="{C0BB463C-2B8D-41E5-9457-1404AA9BBE8D}" type="slidenum">
              <a:rPr lang="en-US" smtClean="0"/>
              <a:t>24</a:t>
            </a:fld>
            <a:endParaRPr lang="en-US"/>
          </a:p>
        </p:txBody>
      </p:sp>
    </p:spTree>
    <p:extLst>
      <p:ext uri="{BB962C8B-B14F-4D97-AF65-F5344CB8AC3E}">
        <p14:creationId xmlns:p14="http://schemas.microsoft.com/office/powerpoint/2010/main" val="268181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Coalescing in Explicit Free Lists</a:t>
            </a:r>
          </a:p>
        </p:txBody>
      </p:sp>
      <p:sp>
        <p:nvSpPr>
          <p:cNvPr id="3" name="Content Placeholder 2"/>
          <p:cNvSpPr>
            <a:spLocks noGrp="1"/>
          </p:cNvSpPr>
          <p:nvPr>
            <p:ph idx="1"/>
          </p:nvPr>
        </p:nvSpPr>
        <p:spPr>
          <a:xfrm>
            <a:off x="396875" y="3291840"/>
            <a:ext cx="8366125" cy="3291840"/>
          </a:xfrm>
        </p:spPr>
        <p:txBody>
          <a:bodyPr/>
          <a:lstStyle/>
          <a:p>
            <a:r>
              <a:rPr lang="en-US" dirty="0"/>
              <a:t>Neighboring free blocks are </a:t>
            </a:r>
            <a:r>
              <a:rPr lang="en-US" i="1" dirty="0"/>
              <a:t>already part of the free list</a:t>
            </a:r>
            <a:endParaRPr lang="en-US" dirty="0"/>
          </a:p>
          <a:p>
            <a:pPr marL="820674" lvl="1" indent="-457200">
              <a:buFont typeface="+mj-lt"/>
              <a:buAutoNum type="arabicParenR"/>
            </a:pPr>
            <a:r>
              <a:rPr lang="en-US" dirty="0"/>
              <a:t>Remove old block from free list</a:t>
            </a:r>
          </a:p>
          <a:p>
            <a:pPr marL="820674" lvl="1" indent="-457200">
              <a:buFont typeface="+mj-lt"/>
              <a:buAutoNum type="arabicParenR"/>
            </a:pPr>
            <a:r>
              <a:rPr lang="en-US" dirty="0"/>
              <a:t>Create new, larger coalesced block</a:t>
            </a:r>
          </a:p>
          <a:p>
            <a:pPr marL="820674" lvl="1" indent="-457200">
              <a:buFont typeface="+mj-lt"/>
              <a:buAutoNum type="arabicParenR"/>
            </a:pPr>
            <a:r>
              <a:rPr lang="en-US" dirty="0"/>
              <a:t>Add new block to free list (insertion policy)</a:t>
            </a:r>
          </a:p>
          <a:p>
            <a:pPr lvl="2"/>
            <a:endParaRPr lang="en-US" dirty="0"/>
          </a:p>
          <a:p>
            <a:r>
              <a:rPr lang="en-US" dirty="0"/>
              <a:t>How do we tell if a neighboring block if free?</a:t>
            </a:r>
          </a:p>
          <a:p>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25</a:t>
            </a:fld>
            <a:endParaRPr lang="en-US"/>
          </a:p>
        </p:txBody>
      </p:sp>
      <p:grpSp>
        <p:nvGrpSpPr>
          <p:cNvPr id="5" name="Group 4"/>
          <p:cNvGrpSpPr/>
          <p:nvPr/>
        </p:nvGrpSpPr>
        <p:grpSpPr>
          <a:xfrm>
            <a:off x="124338" y="1371600"/>
            <a:ext cx="8029062" cy="1447800"/>
            <a:chOff x="124338" y="2057400"/>
            <a:chExt cx="8029062" cy="1447800"/>
          </a:xfrm>
        </p:grpSpPr>
        <p:sp>
          <p:nvSpPr>
            <p:cNvPr id="6" name="Text Box 14"/>
            <p:cNvSpPr txBox="1">
              <a:spLocks noChangeArrowheads="1"/>
            </p:cNvSpPr>
            <p:nvPr>
              <p:custDataLst>
                <p:tags r:id="rId1"/>
              </p:custDataLst>
            </p:nvPr>
          </p:nvSpPr>
          <p:spPr bwMode="auto">
            <a:xfrm>
              <a:off x="124338" y="2834401"/>
              <a:ext cx="1810602" cy="365999"/>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alibri" panose="020F0502020204030204" pitchFamily="34" charset="0"/>
                  <a:cs typeface="Calibri" panose="020F0502020204030204" pitchFamily="34" charset="0"/>
                </a:rPr>
                <a:t>Block being freed</a:t>
              </a:r>
            </a:p>
          </p:txBody>
        </p:sp>
        <p:sp>
          <p:nvSpPr>
            <p:cNvPr id="7" name="Line 15"/>
            <p:cNvSpPr>
              <a:spLocks noChangeShapeType="1"/>
            </p:cNvSpPr>
            <p:nvPr>
              <p:custDataLst>
                <p:tags r:id="rId2"/>
              </p:custDataLst>
            </p:nvPr>
          </p:nvSpPr>
          <p:spPr bwMode="auto">
            <a:xfrm>
              <a:off x="1934940" y="3048000"/>
              <a:ext cx="457200" cy="1588"/>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nvGrpSpPr>
            <p:cNvPr id="8" name="Group 7"/>
            <p:cNvGrpSpPr/>
            <p:nvPr/>
          </p:nvGrpSpPr>
          <p:grpSpPr>
            <a:xfrm>
              <a:off x="2438400" y="2057400"/>
              <a:ext cx="1143000" cy="1447800"/>
              <a:chOff x="2438400" y="2057400"/>
              <a:chExt cx="1143000" cy="1447800"/>
            </a:xfrm>
          </p:grpSpPr>
          <p:sp>
            <p:nvSpPr>
              <p:cNvPr id="24" name="Rectangle 2"/>
              <p:cNvSpPr>
                <a:spLocks noChangeArrowheads="1"/>
              </p:cNvSpPr>
              <p:nvPr>
                <p:custDataLst>
                  <p:tags r:id="rId15"/>
                </p:custDataLst>
              </p:nvPr>
            </p:nvSpPr>
            <p:spPr bwMode="auto">
              <a:xfrm>
                <a:off x="2438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3"/>
              <p:cNvSpPr>
                <a:spLocks noChangeArrowheads="1"/>
              </p:cNvSpPr>
              <p:nvPr>
                <p:custDataLst>
                  <p:tags r:id="rId16"/>
                </p:custDataLst>
              </p:nvPr>
            </p:nvSpPr>
            <p:spPr bwMode="auto">
              <a:xfrm>
                <a:off x="2438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6" name="Rectangle 4"/>
              <p:cNvSpPr>
                <a:spLocks noChangeArrowheads="1"/>
              </p:cNvSpPr>
              <p:nvPr>
                <p:custDataLst>
                  <p:tags r:id="rId17"/>
                </p:custDataLst>
              </p:nvPr>
            </p:nvSpPr>
            <p:spPr bwMode="auto">
              <a:xfrm>
                <a:off x="2438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7" name="Text Box 16"/>
              <p:cNvSpPr txBox="1">
                <a:spLocks noChangeArrowheads="1"/>
              </p:cNvSpPr>
              <p:nvPr>
                <p:custDataLst>
                  <p:tags r:id="rId18"/>
                </p:custDataLst>
              </p:nvPr>
            </p:nvSpPr>
            <p:spPr bwMode="auto">
              <a:xfrm>
                <a:off x="2489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1</a:t>
                </a:r>
              </a:p>
            </p:txBody>
          </p:sp>
        </p:grpSp>
        <p:grpSp>
          <p:nvGrpSpPr>
            <p:cNvPr id="9" name="Group 8"/>
            <p:cNvGrpSpPr/>
            <p:nvPr/>
          </p:nvGrpSpPr>
          <p:grpSpPr>
            <a:xfrm>
              <a:off x="3962400" y="2057400"/>
              <a:ext cx="1143000" cy="1447800"/>
              <a:chOff x="3962400" y="2057400"/>
              <a:chExt cx="1143000" cy="1447800"/>
            </a:xfrm>
          </p:grpSpPr>
          <p:sp>
            <p:nvSpPr>
              <p:cNvPr id="20" name="Rectangle 5"/>
              <p:cNvSpPr>
                <a:spLocks noChangeArrowheads="1"/>
              </p:cNvSpPr>
              <p:nvPr>
                <p:custDataLst>
                  <p:tags r:id="rId11"/>
                </p:custDataLst>
              </p:nvPr>
            </p:nvSpPr>
            <p:spPr bwMode="auto">
              <a:xfrm>
                <a:off x="3962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1" name="Rectangle 6"/>
              <p:cNvSpPr>
                <a:spLocks noChangeArrowheads="1"/>
              </p:cNvSpPr>
              <p:nvPr>
                <p:custDataLst>
                  <p:tags r:id="rId12"/>
                </p:custDataLst>
              </p:nvPr>
            </p:nvSpPr>
            <p:spPr bwMode="auto">
              <a:xfrm>
                <a:off x="3962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22" name="Rectangle 7"/>
              <p:cNvSpPr>
                <a:spLocks noChangeArrowheads="1"/>
              </p:cNvSpPr>
              <p:nvPr>
                <p:custDataLst>
                  <p:tags r:id="rId13"/>
                </p:custDataLst>
              </p:nvPr>
            </p:nvSpPr>
            <p:spPr bwMode="auto">
              <a:xfrm>
                <a:off x="3962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23" name="Text Box 17"/>
              <p:cNvSpPr txBox="1">
                <a:spLocks noChangeArrowheads="1"/>
              </p:cNvSpPr>
              <p:nvPr>
                <p:custDataLst>
                  <p:tags r:id="rId14"/>
                </p:custDataLst>
              </p:nvPr>
            </p:nvSpPr>
            <p:spPr bwMode="auto">
              <a:xfrm>
                <a:off x="4013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2</a:t>
                </a:r>
              </a:p>
            </p:txBody>
          </p:sp>
        </p:grpSp>
        <p:grpSp>
          <p:nvGrpSpPr>
            <p:cNvPr id="10" name="Group 9"/>
            <p:cNvGrpSpPr/>
            <p:nvPr/>
          </p:nvGrpSpPr>
          <p:grpSpPr>
            <a:xfrm>
              <a:off x="5486400" y="2057400"/>
              <a:ext cx="1143000" cy="1447800"/>
              <a:chOff x="5486400" y="2057400"/>
              <a:chExt cx="1143000" cy="1447800"/>
            </a:xfrm>
          </p:grpSpPr>
          <p:sp>
            <p:nvSpPr>
              <p:cNvPr id="16" name="Rectangle 8"/>
              <p:cNvSpPr>
                <a:spLocks noChangeArrowheads="1"/>
              </p:cNvSpPr>
              <p:nvPr>
                <p:custDataLst>
                  <p:tags r:id="rId7"/>
                </p:custDataLst>
              </p:nvPr>
            </p:nvSpPr>
            <p:spPr bwMode="auto">
              <a:xfrm>
                <a:off x="5486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Rectangle 9"/>
              <p:cNvSpPr>
                <a:spLocks noChangeArrowheads="1"/>
              </p:cNvSpPr>
              <p:nvPr>
                <p:custDataLst>
                  <p:tags r:id="rId8"/>
                </p:custDataLst>
              </p:nvPr>
            </p:nvSpPr>
            <p:spPr bwMode="auto">
              <a:xfrm>
                <a:off x="5486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18" name="Rectangle 10"/>
              <p:cNvSpPr>
                <a:spLocks noChangeArrowheads="1"/>
              </p:cNvSpPr>
              <p:nvPr>
                <p:custDataLst>
                  <p:tags r:id="rId9"/>
                </p:custDataLst>
              </p:nvPr>
            </p:nvSpPr>
            <p:spPr bwMode="auto">
              <a:xfrm>
                <a:off x="5486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a:t>
                </a:r>
              </a:p>
            </p:txBody>
          </p:sp>
          <p:sp>
            <p:nvSpPr>
              <p:cNvPr id="19" name="Text Box 18"/>
              <p:cNvSpPr txBox="1">
                <a:spLocks noChangeArrowheads="1"/>
              </p:cNvSpPr>
              <p:nvPr>
                <p:custDataLst>
                  <p:tags r:id="rId10"/>
                </p:custDataLst>
              </p:nvPr>
            </p:nvSpPr>
            <p:spPr bwMode="auto">
              <a:xfrm>
                <a:off x="5537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3</a:t>
                </a:r>
              </a:p>
            </p:txBody>
          </p:sp>
        </p:grpSp>
        <p:grpSp>
          <p:nvGrpSpPr>
            <p:cNvPr id="11" name="Group 10"/>
            <p:cNvGrpSpPr/>
            <p:nvPr/>
          </p:nvGrpSpPr>
          <p:grpSpPr>
            <a:xfrm>
              <a:off x="7010400" y="2057400"/>
              <a:ext cx="1143000" cy="1447800"/>
              <a:chOff x="7010400" y="2057400"/>
              <a:chExt cx="1143000" cy="1447800"/>
            </a:xfrm>
          </p:grpSpPr>
          <p:sp>
            <p:nvSpPr>
              <p:cNvPr id="12" name="Rectangle 11"/>
              <p:cNvSpPr>
                <a:spLocks noChangeArrowheads="1"/>
              </p:cNvSpPr>
              <p:nvPr>
                <p:custDataLst>
                  <p:tags r:id="rId3"/>
                </p:custDataLst>
              </p:nvPr>
            </p:nvSpPr>
            <p:spPr bwMode="auto">
              <a:xfrm>
                <a:off x="7010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Rectangle 12"/>
              <p:cNvSpPr>
                <a:spLocks noChangeArrowheads="1"/>
              </p:cNvSpPr>
              <p:nvPr>
                <p:custDataLst>
                  <p:tags r:id="rId4"/>
                </p:custDataLst>
              </p:nvPr>
            </p:nvSpPr>
            <p:spPr bwMode="auto">
              <a:xfrm>
                <a:off x="7010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14" name="Rectangle 13"/>
              <p:cNvSpPr>
                <a:spLocks noChangeArrowheads="1"/>
              </p:cNvSpPr>
              <p:nvPr>
                <p:custDataLst>
                  <p:tags r:id="rId5"/>
                </p:custDataLst>
              </p:nvPr>
            </p:nvSpPr>
            <p:spPr bwMode="auto">
              <a:xfrm>
                <a:off x="7010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a:t>
                </a:r>
              </a:p>
            </p:txBody>
          </p:sp>
          <p:sp>
            <p:nvSpPr>
              <p:cNvPr id="15" name="Text Box 19"/>
              <p:cNvSpPr txBox="1">
                <a:spLocks noChangeArrowheads="1"/>
              </p:cNvSpPr>
              <p:nvPr>
                <p:custDataLst>
                  <p:tags r:id="rId6"/>
                </p:custDataLst>
              </p:nvPr>
            </p:nvSpPr>
            <p:spPr bwMode="auto">
              <a:xfrm>
                <a:off x="7061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4</a:t>
                </a:r>
              </a:p>
            </p:txBody>
          </p:sp>
        </p:grpSp>
      </p:grpSp>
    </p:spTree>
    <p:extLst>
      <p:ext uri="{BB962C8B-B14F-4D97-AF65-F5344CB8AC3E}">
        <p14:creationId xmlns:p14="http://schemas.microsoft.com/office/powerpoint/2010/main" val="243183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1</a:t>
            </a:r>
            <a:r>
              <a:rPr lang="en-US" dirty="0"/>
              <a:t>)</a:t>
            </a:r>
          </a:p>
        </p:txBody>
      </p:sp>
      <p:sp>
        <p:nvSpPr>
          <p:cNvPr id="3" name="Content Placeholder 2"/>
          <p:cNvSpPr>
            <a:spLocks noGrp="1"/>
          </p:cNvSpPr>
          <p:nvPr>
            <p:ph idx="1"/>
          </p:nvPr>
        </p:nvSpPr>
        <p:spPr>
          <a:xfrm>
            <a:off x="396875" y="3474720"/>
            <a:ext cx="8366125" cy="1097280"/>
          </a:xfrm>
        </p:spPr>
        <p:txBody>
          <a:bodyPr/>
          <a:lstStyle/>
          <a:p>
            <a:r>
              <a:rPr lang="en-GB" sz="2400" dirty="0"/>
              <a:t>Insert the freed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26</a:t>
            </a:fld>
            <a:endParaRPr lang="en-US"/>
          </a:p>
        </p:txBody>
      </p:sp>
      <p:grpSp>
        <p:nvGrpSpPr>
          <p:cNvPr id="89" name="Group 88"/>
          <p:cNvGrpSpPr/>
          <p:nvPr/>
        </p:nvGrpSpPr>
        <p:grpSpPr>
          <a:xfrm>
            <a:off x="393192" y="1365318"/>
            <a:ext cx="8366760" cy="2130425"/>
            <a:chOff x="393192" y="1362456"/>
            <a:chExt cx="8366760" cy="2130425"/>
          </a:xfrm>
        </p:grpSpPr>
        <p:sp>
          <p:nvSpPr>
            <p:cNvPr id="6" name="Rectangle 95"/>
            <p:cNvSpPr>
              <a:spLocks noChangeArrowheads="1"/>
            </p:cNvSpPr>
            <p:nvPr>
              <p:custDataLst>
                <p:tags r:id="rId57"/>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7" name="Text Box 63"/>
            <p:cNvSpPr txBox="1">
              <a:spLocks noChangeArrowheads="1"/>
            </p:cNvSpPr>
            <p:nvPr>
              <p:custDataLst>
                <p:tags r:id="rId58"/>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86" name="Group 85"/>
          <p:cNvGrpSpPr/>
          <p:nvPr/>
        </p:nvGrpSpPr>
        <p:grpSpPr>
          <a:xfrm>
            <a:off x="393192" y="4498975"/>
            <a:ext cx="8366760" cy="2130425"/>
            <a:chOff x="393192" y="4498975"/>
            <a:chExt cx="8366760" cy="2130425"/>
          </a:xfrm>
        </p:grpSpPr>
        <p:sp>
          <p:nvSpPr>
            <p:cNvPr id="8" name="Rectangle 96"/>
            <p:cNvSpPr>
              <a:spLocks noChangeArrowheads="1"/>
            </p:cNvSpPr>
            <p:nvPr>
              <p:custDataLst>
                <p:tags r:id="rId5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9" name="Text Box 64"/>
            <p:cNvSpPr txBox="1">
              <a:spLocks noChangeArrowheads="1"/>
            </p:cNvSpPr>
            <p:nvPr>
              <p:custDataLst>
                <p:tags r:id="rId5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88" name="Group 87"/>
          <p:cNvGrpSpPr/>
          <p:nvPr/>
        </p:nvGrpSpPr>
        <p:grpSpPr>
          <a:xfrm>
            <a:off x="644616" y="2288862"/>
            <a:ext cx="852997" cy="304800"/>
            <a:chOff x="644616" y="2286000"/>
            <a:chExt cx="852997" cy="304800"/>
          </a:xfrm>
        </p:grpSpPr>
        <p:sp>
          <p:nvSpPr>
            <p:cNvPr id="10" name="Rectangle 41"/>
            <p:cNvSpPr>
              <a:spLocks noChangeArrowheads="1"/>
            </p:cNvSpPr>
            <p:nvPr>
              <p:custDataLst>
                <p:tags r:id="rId53"/>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54"/>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sp>
        <p:nvSpPr>
          <p:cNvPr id="12" name="Freeform 8"/>
          <p:cNvSpPr>
            <a:spLocks/>
          </p:cNvSpPr>
          <p:nvPr>
            <p:custDataLst>
              <p:tags r:id="rId1"/>
            </p:custDataLst>
          </p:nvPr>
        </p:nvSpPr>
        <p:spPr bwMode="auto">
          <a:xfrm>
            <a:off x="1489676" y="2049463"/>
            <a:ext cx="5862637" cy="388937"/>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21" name="Group 20"/>
          <p:cNvGrpSpPr/>
          <p:nvPr/>
        </p:nvGrpSpPr>
        <p:grpSpPr>
          <a:xfrm>
            <a:off x="7365013" y="2209800"/>
            <a:ext cx="1065213" cy="762000"/>
            <a:chOff x="7365013" y="2209800"/>
            <a:chExt cx="1065213" cy="762000"/>
          </a:xfrm>
        </p:grpSpPr>
        <p:grpSp>
          <p:nvGrpSpPr>
            <p:cNvPr id="13" name="Group 42"/>
            <p:cNvGrpSpPr>
              <a:grpSpLocks/>
            </p:cNvGrpSpPr>
            <p:nvPr>
              <p:custDataLst>
                <p:tags r:id="rId45"/>
              </p:custDataLst>
            </p:nvPr>
          </p:nvGrpSpPr>
          <p:grpSpPr bwMode="auto">
            <a:xfrm>
              <a:off x="7365013" y="2209800"/>
              <a:ext cx="1065213" cy="455613"/>
              <a:chOff x="4560" y="1308"/>
              <a:chExt cx="671" cy="287"/>
            </a:xfrm>
          </p:grpSpPr>
          <p:sp>
            <p:nvSpPr>
              <p:cNvPr id="14" name="Rectangle 43"/>
              <p:cNvSpPr>
                <a:spLocks noChangeArrowheads="1"/>
              </p:cNvSpPr>
              <p:nvPr>
                <p:custDataLst>
                  <p:tags r:id="rId49"/>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 name="Rectangle 44"/>
              <p:cNvSpPr>
                <a:spLocks noChangeArrowheads="1"/>
              </p:cNvSpPr>
              <p:nvPr>
                <p:custDataLst>
                  <p:tags r:id="rId50"/>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 name="Rectangle 45"/>
              <p:cNvSpPr>
                <a:spLocks noChangeArrowheads="1"/>
              </p:cNvSpPr>
              <p:nvPr>
                <p:custDataLst>
                  <p:tags r:id="rId51"/>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 name="Rectangle 46"/>
              <p:cNvSpPr>
                <a:spLocks noChangeArrowheads="1"/>
              </p:cNvSpPr>
              <p:nvPr>
                <p:custDataLst>
                  <p:tags r:id="rId52"/>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8" name="Line 48"/>
            <p:cNvSpPr>
              <a:spLocks noChangeShapeType="1"/>
            </p:cNvSpPr>
            <p:nvPr>
              <p:custDataLst>
                <p:tags r:id="rId46"/>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9" name="Oval 47"/>
            <p:cNvSpPr>
              <a:spLocks noChangeArrowheads="1"/>
            </p:cNvSpPr>
            <p:nvPr>
              <p:custDataLst>
                <p:tags r:id="rId47"/>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0" name="Oval 49"/>
            <p:cNvSpPr>
              <a:spLocks noChangeArrowheads="1"/>
            </p:cNvSpPr>
            <p:nvPr>
              <p:custDataLst>
                <p:tags r:id="rId48"/>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22" name="Rounded Rectangle 21"/>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36" name="Group 35"/>
          <p:cNvGrpSpPr/>
          <p:nvPr/>
        </p:nvGrpSpPr>
        <p:grpSpPr>
          <a:xfrm>
            <a:off x="2788920" y="2212848"/>
            <a:ext cx="3657600" cy="457200"/>
            <a:chOff x="2778125" y="2616201"/>
            <a:chExt cx="3657600" cy="457200"/>
          </a:xfrm>
        </p:grpSpPr>
        <p:sp>
          <p:nvSpPr>
            <p:cNvPr id="23" name="Rectangle 1"/>
            <p:cNvSpPr>
              <a:spLocks noChangeArrowheads="1"/>
            </p:cNvSpPr>
            <p:nvPr>
              <p:custDataLst>
                <p:tags r:id="rId32"/>
              </p:custDataLst>
            </p:nvPr>
          </p:nvSpPr>
          <p:spPr bwMode="auto">
            <a:xfrm>
              <a:off x="3997325" y="2616201"/>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4" name="Rectangle 5"/>
            <p:cNvSpPr>
              <a:spLocks noChangeArrowheads="1"/>
            </p:cNvSpPr>
            <p:nvPr>
              <p:custDataLst>
                <p:tags r:id="rId33"/>
              </p:custDataLst>
            </p:nvPr>
          </p:nvSpPr>
          <p:spPr bwMode="auto">
            <a:xfrm>
              <a:off x="39973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5" name="Rectangle 6"/>
            <p:cNvSpPr>
              <a:spLocks noChangeArrowheads="1"/>
            </p:cNvSpPr>
            <p:nvPr>
              <p:custDataLst>
                <p:tags r:id="rId34"/>
              </p:custDataLst>
            </p:nvPr>
          </p:nvSpPr>
          <p:spPr bwMode="auto">
            <a:xfrm>
              <a:off x="4302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7"/>
            <p:cNvSpPr>
              <a:spLocks noChangeArrowheads="1"/>
            </p:cNvSpPr>
            <p:nvPr>
              <p:custDataLst>
                <p:tags r:id="rId35"/>
              </p:custDataLst>
            </p:nvPr>
          </p:nvSpPr>
          <p:spPr bwMode="auto">
            <a:xfrm>
              <a:off x="4606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8"/>
            <p:cNvSpPr>
              <a:spLocks noChangeArrowheads="1"/>
            </p:cNvSpPr>
            <p:nvPr>
              <p:custDataLst>
                <p:tags r:id="rId36"/>
              </p:custDataLst>
            </p:nvPr>
          </p:nvSpPr>
          <p:spPr bwMode="auto">
            <a:xfrm>
              <a:off x="49117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9"/>
            <p:cNvSpPr>
              <a:spLocks noChangeArrowheads="1"/>
            </p:cNvSpPr>
            <p:nvPr>
              <p:custDataLst>
                <p:tags r:id="rId37"/>
              </p:custDataLst>
            </p:nvPr>
          </p:nvSpPr>
          <p:spPr bwMode="auto">
            <a:xfrm>
              <a:off x="5826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0"/>
            <p:cNvSpPr>
              <a:spLocks noChangeArrowheads="1"/>
            </p:cNvSpPr>
            <p:nvPr>
              <p:custDataLst>
                <p:tags r:id="rId38"/>
              </p:custDataLst>
            </p:nvPr>
          </p:nvSpPr>
          <p:spPr bwMode="auto">
            <a:xfrm>
              <a:off x="6130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0" name="Rectangle 11"/>
            <p:cNvSpPr>
              <a:spLocks noChangeArrowheads="1"/>
            </p:cNvSpPr>
            <p:nvPr>
              <p:custDataLst>
                <p:tags r:id="rId39"/>
              </p:custDataLst>
            </p:nvPr>
          </p:nvSpPr>
          <p:spPr bwMode="auto">
            <a:xfrm>
              <a:off x="2778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1" name="Rectangle 12"/>
            <p:cNvSpPr>
              <a:spLocks noChangeArrowheads="1"/>
            </p:cNvSpPr>
            <p:nvPr>
              <p:custDataLst>
                <p:tags r:id="rId40"/>
              </p:custDataLst>
            </p:nvPr>
          </p:nvSpPr>
          <p:spPr bwMode="auto">
            <a:xfrm>
              <a:off x="3082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Rectangle 13"/>
            <p:cNvSpPr>
              <a:spLocks noChangeArrowheads="1"/>
            </p:cNvSpPr>
            <p:nvPr>
              <p:custDataLst>
                <p:tags r:id="rId41"/>
              </p:custDataLst>
            </p:nvPr>
          </p:nvSpPr>
          <p:spPr bwMode="auto">
            <a:xfrm>
              <a:off x="33877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3" name="Rectangle 14"/>
            <p:cNvSpPr>
              <a:spLocks noChangeArrowheads="1"/>
            </p:cNvSpPr>
            <p:nvPr>
              <p:custDataLst>
                <p:tags r:id="rId42"/>
              </p:custDataLst>
            </p:nvPr>
          </p:nvSpPr>
          <p:spPr bwMode="auto">
            <a:xfrm>
              <a:off x="36925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4" name="Rectangle 15"/>
            <p:cNvSpPr>
              <a:spLocks noChangeArrowheads="1"/>
            </p:cNvSpPr>
            <p:nvPr>
              <p:custDataLst>
                <p:tags r:id="rId43"/>
              </p:custDataLst>
            </p:nvPr>
          </p:nvSpPr>
          <p:spPr bwMode="auto">
            <a:xfrm>
              <a:off x="52165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5" name="Rectangle 16"/>
            <p:cNvSpPr>
              <a:spLocks noChangeArrowheads="1"/>
            </p:cNvSpPr>
            <p:nvPr>
              <p:custDataLst>
                <p:tags r:id="rId44"/>
              </p:custDataLst>
            </p:nvPr>
          </p:nvSpPr>
          <p:spPr bwMode="auto">
            <a:xfrm>
              <a:off x="55213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grpSp>
      <p:grpSp>
        <p:nvGrpSpPr>
          <p:cNvPr id="90" name="Group 89"/>
          <p:cNvGrpSpPr/>
          <p:nvPr/>
        </p:nvGrpSpPr>
        <p:grpSpPr>
          <a:xfrm>
            <a:off x="3877056" y="1424645"/>
            <a:ext cx="1057341" cy="861355"/>
            <a:chOff x="3877056" y="1424645"/>
            <a:chExt cx="1057341" cy="861355"/>
          </a:xfrm>
        </p:grpSpPr>
        <p:sp>
          <p:nvSpPr>
            <p:cNvPr id="37" name="Text Box 26"/>
            <p:cNvSpPr txBox="1">
              <a:spLocks noChangeArrowheads="1"/>
            </p:cNvSpPr>
            <p:nvPr>
              <p:custDataLst>
                <p:tags r:id="rId29"/>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38" name="Oval 27"/>
            <p:cNvSpPr>
              <a:spLocks noChangeArrowheads="1"/>
            </p:cNvSpPr>
            <p:nvPr>
              <p:custDataLst>
                <p:tags r:id="rId30"/>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39" name="Line 28"/>
            <p:cNvSpPr>
              <a:spLocks noChangeShapeType="1"/>
            </p:cNvSpPr>
            <p:nvPr>
              <p:custDataLst>
                <p:tags r:id="rId31"/>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75" name="Group 74"/>
          <p:cNvGrpSpPr/>
          <p:nvPr/>
        </p:nvGrpSpPr>
        <p:grpSpPr>
          <a:xfrm>
            <a:off x="2793013" y="5527675"/>
            <a:ext cx="3657600" cy="304800"/>
            <a:chOff x="2793013" y="5527675"/>
            <a:chExt cx="3657600" cy="304800"/>
          </a:xfrm>
        </p:grpSpPr>
        <p:sp>
          <p:nvSpPr>
            <p:cNvPr id="61" name="Rectangle 53"/>
            <p:cNvSpPr>
              <a:spLocks noChangeArrowheads="1"/>
            </p:cNvSpPr>
            <p:nvPr>
              <p:custDataLst>
                <p:tags r:id="rId15"/>
              </p:custDataLst>
            </p:nvPr>
          </p:nvSpPr>
          <p:spPr bwMode="auto">
            <a:xfrm>
              <a:off x="4012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2" name="Rectangle 54"/>
            <p:cNvSpPr>
              <a:spLocks noChangeArrowheads="1"/>
            </p:cNvSpPr>
            <p:nvPr>
              <p:custDataLst>
                <p:tags r:id="rId16"/>
              </p:custDataLst>
            </p:nvPr>
          </p:nvSpPr>
          <p:spPr bwMode="auto">
            <a:xfrm>
              <a:off x="4317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3" name="Rectangle 55"/>
            <p:cNvSpPr>
              <a:spLocks noChangeArrowheads="1"/>
            </p:cNvSpPr>
            <p:nvPr>
              <p:custDataLst>
                <p:tags r:id="rId17"/>
              </p:custDataLst>
            </p:nvPr>
          </p:nvSpPr>
          <p:spPr bwMode="auto">
            <a:xfrm>
              <a:off x="4621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4" name="Rectangle 56"/>
            <p:cNvSpPr>
              <a:spLocks noChangeArrowheads="1"/>
            </p:cNvSpPr>
            <p:nvPr>
              <p:custDataLst>
                <p:tags r:id="rId18"/>
              </p:custDataLst>
            </p:nvPr>
          </p:nvSpPr>
          <p:spPr bwMode="auto">
            <a:xfrm>
              <a:off x="49266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5" name="Rectangle 57"/>
            <p:cNvSpPr>
              <a:spLocks noChangeArrowheads="1"/>
            </p:cNvSpPr>
            <p:nvPr>
              <p:custDataLst>
                <p:tags r:id="rId19"/>
              </p:custDataLst>
            </p:nvPr>
          </p:nvSpPr>
          <p:spPr bwMode="auto">
            <a:xfrm>
              <a:off x="5841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6" name="Rectangle 58"/>
            <p:cNvSpPr>
              <a:spLocks noChangeArrowheads="1"/>
            </p:cNvSpPr>
            <p:nvPr>
              <p:custDataLst>
                <p:tags r:id="rId20"/>
              </p:custDataLst>
            </p:nvPr>
          </p:nvSpPr>
          <p:spPr bwMode="auto">
            <a:xfrm>
              <a:off x="6145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7" name="Rectangle 59"/>
            <p:cNvSpPr>
              <a:spLocks noChangeArrowheads="1"/>
            </p:cNvSpPr>
            <p:nvPr>
              <p:custDataLst>
                <p:tags r:id="rId21"/>
              </p:custDataLst>
            </p:nvPr>
          </p:nvSpPr>
          <p:spPr bwMode="auto">
            <a:xfrm>
              <a:off x="2793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8" name="Rectangle 60"/>
            <p:cNvSpPr>
              <a:spLocks noChangeArrowheads="1"/>
            </p:cNvSpPr>
            <p:nvPr>
              <p:custDataLst>
                <p:tags r:id="rId22"/>
              </p:custDataLst>
            </p:nvPr>
          </p:nvSpPr>
          <p:spPr bwMode="auto">
            <a:xfrm>
              <a:off x="3097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61"/>
            <p:cNvSpPr>
              <a:spLocks noChangeArrowheads="1"/>
            </p:cNvSpPr>
            <p:nvPr>
              <p:custDataLst>
                <p:tags r:id="rId23"/>
              </p:custDataLst>
            </p:nvPr>
          </p:nvSpPr>
          <p:spPr bwMode="auto">
            <a:xfrm>
              <a:off x="34026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62"/>
            <p:cNvSpPr>
              <a:spLocks noChangeArrowheads="1"/>
            </p:cNvSpPr>
            <p:nvPr>
              <p:custDataLst>
                <p:tags r:id="rId24"/>
              </p:custDataLst>
            </p:nvPr>
          </p:nvSpPr>
          <p:spPr bwMode="auto">
            <a:xfrm>
              <a:off x="3707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Oval 63"/>
            <p:cNvSpPr>
              <a:spLocks noChangeArrowheads="1"/>
            </p:cNvSpPr>
            <p:nvPr>
              <p:custDataLst>
                <p:tags r:id="rId25"/>
              </p:custDataLst>
            </p:nvPr>
          </p:nvSpPr>
          <p:spPr bwMode="auto">
            <a:xfrm>
              <a:off x="40884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2" name="Rectangle 64"/>
            <p:cNvSpPr>
              <a:spLocks noChangeArrowheads="1"/>
            </p:cNvSpPr>
            <p:nvPr>
              <p:custDataLst>
                <p:tags r:id="rId26"/>
              </p:custDataLst>
            </p:nvPr>
          </p:nvSpPr>
          <p:spPr bwMode="auto">
            <a:xfrm>
              <a:off x="55362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3" name="Rectangle 82"/>
            <p:cNvSpPr>
              <a:spLocks noChangeArrowheads="1"/>
            </p:cNvSpPr>
            <p:nvPr>
              <p:custDataLst>
                <p:tags r:id="rId27"/>
              </p:custDataLst>
            </p:nvPr>
          </p:nvSpPr>
          <p:spPr bwMode="auto">
            <a:xfrm>
              <a:off x="5231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Oval 83"/>
            <p:cNvSpPr>
              <a:spLocks noChangeArrowheads="1"/>
            </p:cNvSpPr>
            <p:nvPr>
              <p:custDataLst>
                <p:tags r:id="rId28"/>
              </p:custDataLst>
            </p:nvPr>
          </p:nvSpPr>
          <p:spPr bwMode="auto">
            <a:xfrm>
              <a:off x="4393213" y="5603875"/>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57" name="Freeform 51"/>
          <p:cNvSpPr>
            <a:spLocks/>
          </p:cNvSpPr>
          <p:nvPr>
            <p:custDataLst>
              <p:tags r:id="rId2"/>
            </p:custDataLst>
          </p:nvPr>
        </p:nvSpPr>
        <p:spPr bwMode="auto">
          <a:xfrm>
            <a:off x="4149725" y="5376672"/>
            <a:ext cx="3200400" cy="304800"/>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60" name="Freeform 58"/>
          <p:cNvSpPr>
            <a:spLocks/>
          </p:cNvSpPr>
          <p:nvPr>
            <p:custDataLst>
              <p:tags r:id="rId3"/>
            </p:custDataLst>
          </p:nvPr>
        </p:nvSpPr>
        <p:spPr bwMode="auto">
          <a:xfrm>
            <a:off x="1481052" y="5248656"/>
            <a:ext cx="2671763" cy="441325"/>
          </a:xfrm>
          <a:custGeom>
            <a:avLst/>
            <a:gdLst/>
            <a:ahLst/>
            <a:cxnLst>
              <a:cxn ang="0">
                <a:pos x="0" y="278"/>
              </a:cxn>
              <a:cxn ang="0">
                <a:pos x="480" y="41"/>
              </a:cxn>
              <a:cxn ang="0">
                <a:pos x="1445" y="30"/>
              </a:cxn>
              <a:cxn ang="0">
                <a:pos x="1683" y="182"/>
              </a:cxn>
            </a:cxnLst>
            <a:rect l="0" t="0" r="r" b="b"/>
            <a:pathLst>
              <a:path w="1683" h="278">
                <a:moveTo>
                  <a:pt x="0" y="278"/>
                </a:moveTo>
                <a:cubicBezTo>
                  <a:pt x="80" y="238"/>
                  <a:pt x="239" y="82"/>
                  <a:pt x="480" y="41"/>
                </a:cubicBezTo>
                <a:cubicBezTo>
                  <a:pt x="721" y="0"/>
                  <a:pt x="1245" y="7"/>
                  <a:pt x="1445" y="30"/>
                </a:cubicBezTo>
                <a:cubicBezTo>
                  <a:pt x="1645" y="53"/>
                  <a:pt x="1634" y="150"/>
                  <a:pt x="1683" y="182"/>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84" name="Group 83"/>
          <p:cNvGrpSpPr/>
          <p:nvPr/>
        </p:nvGrpSpPr>
        <p:grpSpPr>
          <a:xfrm>
            <a:off x="7365013" y="5452872"/>
            <a:ext cx="1065213" cy="762000"/>
            <a:chOff x="7365013" y="5451475"/>
            <a:chExt cx="1065213" cy="762000"/>
          </a:xfrm>
        </p:grpSpPr>
        <p:grpSp>
          <p:nvGrpSpPr>
            <p:cNvPr id="76" name="Group 74"/>
            <p:cNvGrpSpPr>
              <a:grpSpLocks/>
            </p:cNvGrpSpPr>
            <p:nvPr>
              <p:custDataLst>
                <p:tags r:id="rId7"/>
              </p:custDataLst>
            </p:nvPr>
          </p:nvGrpSpPr>
          <p:grpSpPr bwMode="auto">
            <a:xfrm>
              <a:off x="7365013" y="5451475"/>
              <a:ext cx="1065213" cy="455613"/>
              <a:chOff x="4560" y="3350"/>
              <a:chExt cx="671" cy="287"/>
            </a:xfrm>
          </p:grpSpPr>
          <p:sp>
            <p:nvSpPr>
              <p:cNvPr id="77" name="Rectangle 75"/>
              <p:cNvSpPr>
                <a:spLocks noChangeArrowheads="1"/>
              </p:cNvSpPr>
              <p:nvPr>
                <p:custDataLst>
                  <p:tags r:id="rId11"/>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8" name="Rectangle 76"/>
              <p:cNvSpPr>
                <a:spLocks noChangeArrowheads="1"/>
              </p:cNvSpPr>
              <p:nvPr>
                <p:custDataLst>
                  <p:tags r:id="rId12"/>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77"/>
              <p:cNvSpPr>
                <a:spLocks noChangeArrowheads="1"/>
              </p:cNvSpPr>
              <p:nvPr>
                <p:custDataLst>
                  <p:tags r:id="rId13"/>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Rectangle 78"/>
              <p:cNvSpPr>
                <a:spLocks noChangeArrowheads="1"/>
              </p:cNvSpPr>
              <p:nvPr>
                <p:custDataLst>
                  <p:tags r:id="rId14"/>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81" name="Oval 79"/>
            <p:cNvSpPr>
              <a:spLocks noChangeArrowheads="1"/>
            </p:cNvSpPr>
            <p:nvPr>
              <p:custDataLst>
                <p:tags r:id="rId8"/>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2" name="Line 80"/>
            <p:cNvSpPr>
              <a:spLocks noChangeShapeType="1"/>
            </p:cNvSpPr>
            <p:nvPr>
              <p:custDataLst>
                <p:tags r:id="rId9"/>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83" name="Oval 81"/>
            <p:cNvSpPr>
              <a:spLocks noChangeArrowheads="1"/>
            </p:cNvSpPr>
            <p:nvPr>
              <p:custDataLst>
                <p:tags r:id="rId10"/>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58" name="Freeform 52"/>
          <p:cNvSpPr>
            <a:spLocks/>
          </p:cNvSpPr>
          <p:nvPr>
            <p:custDataLst>
              <p:tags r:id="rId4"/>
            </p:custDataLst>
          </p:nvPr>
        </p:nvSpPr>
        <p:spPr bwMode="auto">
          <a:xfrm>
            <a:off x="5059363" y="5696712"/>
            <a:ext cx="2752725" cy="371475"/>
          </a:xfrm>
          <a:custGeom>
            <a:avLst/>
            <a:gdLst/>
            <a:ahLst/>
            <a:cxnLst>
              <a:cxn ang="0">
                <a:pos x="1734" y="0"/>
              </a:cxn>
              <a:cxn ang="0">
                <a:pos x="1481" y="192"/>
              </a:cxn>
              <a:cxn ang="0">
                <a:pos x="304" y="217"/>
              </a:cxn>
              <a:cxn ang="0">
                <a:pos x="0" y="91"/>
              </a:cxn>
            </a:cxnLst>
            <a:rect l="0" t="0" r="r" b="b"/>
            <a:pathLst>
              <a:path w="1734" h="234">
                <a:moveTo>
                  <a:pt x="1734" y="0"/>
                </a:moveTo>
                <a:cubicBezTo>
                  <a:pt x="1692" y="32"/>
                  <a:pt x="1719" y="156"/>
                  <a:pt x="1481" y="192"/>
                </a:cubicBezTo>
                <a:cubicBezTo>
                  <a:pt x="1243" y="228"/>
                  <a:pt x="551" y="234"/>
                  <a:pt x="304" y="217"/>
                </a:cubicBezTo>
                <a:cubicBezTo>
                  <a:pt x="57" y="200"/>
                  <a:pt x="63" y="117"/>
                  <a:pt x="0" y="91"/>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87" name="Group 86"/>
          <p:cNvGrpSpPr/>
          <p:nvPr/>
        </p:nvGrpSpPr>
        <p:grpSpPr>
          <a:xfrm>
            <a:off x="638510" y="5527675"/>
            <a:ext cx="859103" cy="309245"/>
            <a:chOff x="638510" y="5527675"/>
            <a:chExt cx="859103" cy="309245"/>
          </a:xfrm>
        </p:grpSpPr>
        <p:sp>
          <p:nvSpPr>
            <p:cNvPr id="52" name="Rectangle 41"/>
            <p:cNvSpPr>
              <a:spLocks noChangeArrowheads="1"/>
            </p:cNvSpPr>
            <p:nvPr>
              <p:custDataLst>
                <p:tags r:id="rId5"/>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5" name="Text Box 90"/>
            <p:cNvSpPr txBox="1">
              <a:spLocks noChangeArrowheads="1"/>
            </p:cNvSpPr>
            <p:nvPr>
              <p:custDataLst>
                <p:tags r:id="rId6"/>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spTree>
    <p:extLst>
      <p:ext uri="{BB962C8B-B14F-4D97-AF65-F5344CB8AC3E}">
        <p14:creationId xmlns:p14="http://schemas.microsoft.com/office/powerpoint/2010/main" val="368150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7" grpId="0" animBg="1"/>
      <p:bldP spid="60" grpId="0" animBg="1"/>
      <p:bldP spid="5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2</a:t>
            </a:r>
            <a:r>
              <a:rPr lang="en-US" dirty="0"/>
              <a:t>)</a:t>
            </a:r>
          </a:p>
        </p:txBody>
      </p:sp>
      <p:sp>
        <p:nvSpPr>
          <p:cNvPr id="3" name="Content Placeholder 2"/>
          <p:cNvSpPr>
            <a:spLocks noGrp="1"/>
          </p:cNvSpPr>
          <p:nvPr>
            <p:ph idx="1"/>
          </p:nvPr>
        </p:nvSpPr>
        <p:spPr>
          <a:xfrm>
            <a:off x="393827" y="3474720"/>
            <a:ext cx="8366125" cy="1097280"/>
          </a:xfrm>
        </p:spPr>
        <p:txBody>
          <a:bodyPr/>
          <a:lstStyle/>
          <a:p>
            <a:r>
              <a:rPr lang="en-GB" sz="2400" dirty="0"/>
              <a:t>Splice </a:t>
            </a:r>
            <a:r>
              <a:rPr lang="en-GB" sz="2400" i="1" u="sng" dirty="0"/>
              <a:t>successor</a:t>
            </a:r>
            <a:r>
              <a:rPr lang="en-GB" sz="2400" dirty="0"/>
              <a:t> block out of list, coalesce both memory blocks, and insert the new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27</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93"/>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94"/>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91"/>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92"/>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83"/>
              </p:custDataLst>
            </p:nvPr>
          </p:nvGrpSpPr>
          <p:grpSpPr bwMode="auto">
            <a:xfrm>
              <a:off x="7365013" y="2209800"/>
              <a:ext cx="1065213" cy="455613"/>
              <a:chOff x="4560" y="1308"/>
              <a:chExt cx="671" cy="287"/>
            </a:xfrm>
          </p:grpSpPr>
          <p:sp>
            <p:nvSpPr>
              <p:cNvPr id="17" name="Rectangle 43"/>
              <p:cNvSpPr>
                <a:spLocks noChangeArrowheads="1"/>
              </p:cNvSpPr>
              <p:nvPr>
                <p:custDataLst>
                  <p:tags r:id="rId87"/>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88"/>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89"/>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90"/>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84"/>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85"/>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86"/>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60" name="Freeform 8"/>
          <p:cNvSpPr>
            <a:spLocks/>
          </p:cNvSpPr>
          <p:nvPr>
            <p:custDataLst>
              <p:tags r:id="rId1"/>
            </p:custDataLst>
          </p:nvPr>
        </p:nvSpPr>
        <p:spPr bwMode="auto">
          <a:xfrm>
            <a:off x="1489676" y="2049463"/>
            <a:ext cx="5862637" cy="388937"/>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36" name="Group 35"/>
          <p:cNvGrpSpPr/>
          <p:nvPr/>
        </p:nvGrpSpPr>
        <p:grpSpPr>
          <a:xfrm>
            <a:off x="2793013" y="2209800"/>
            <a:ext cx="3657600" cy="457200"/>
            <a:chOff x="2793013" y="2209800"/>
            <a:chExt cx="3657600" cy="457200"/>
          </a:xfrm>
        </p:grpSpPr>
        <p:sp>
          <p:nvSpPr>
            <p:cNvPr id="21" name="Rectangle 1"/>
            <p:cNvSpPr>
              <a:spLocks noChangeArrowheads="1"/>
            </p:cNvSpPr>
            <p:nvPr>
              <p:custDataLst>
                <p:tags r:id="rId68"/>
              </p:custDataLst>
            </p:nvPr>
          </p:nvSpPr>
          <p:spPr bwMode="auto">
            <a:xfrm>
              <a:off x="4012213" y="2209800"/>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2" name="Rectangle 11"/>
            <p:cNvSpPr>
              <a:spLocks noChangeArrowheads="1"/>
            </p:cNvSpPr>
            <p:nvPr>
              <p:custDataLst>
                <p:tags r:id="rId69"/>
              </p:custDataLst>
            </p:nvPr>
          </p:nvSpPr>
          <p:spPr bwMode="auto">
            <a:xfrm>
              <a:off x="40122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3" name="Rectangle 12"/>
            <p:cNvSpPr>
              <a:spLocks noChangeArrowheads="1"/>
            </p:cNvSpPr>
            <p:nvPr>
              <p:custDataLst>
                <p:tags r:id="rId70"/>
              </p:custDataLst>
            </p:nvPr>
          </p:nvSpPr>
          <p:spPr bwMode="auto">
            <a:xfrm>
              <a:off x="43170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4" name="Rectangle 13"/>
            <p:cNvSpPr>
              <a:spLocks noChangeArrowheads="1"/>
            </p:cNvSpPr>
            <p:nvPr>
              <p:custDataLst>
                <p:tags r:id="rId71"/>
              </p:custDataLst>
            </p:nvPr>
          </p:nvSpPr>
          <p:spPr bwMode="auto">
            <a:xfrm>
              <a:off x="46218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5" name="Rectangle 14"/>
            <p:cNvSpPr>
              <a:spLocks noChangeArrowheads="1"/>
            </p:cNvSpPr>
            <p:nvPr>
              <p:custDataLst>
                <p:tags r:id="rId72"/>
              </p:custDataLst>
            </p:nvPr>
          </p:nvSpPr>
          <p:spPr bwMode="auto">
            <a:xfrm>
              <a:off x="49266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6" name="Rectangle 15"/>
            <p:cNvSpPr>
              <a:spLocks noChangeArrowheads="1"/>
            </p:cNvSpPr>
            <p:nvPr>
              <p:custDataLst>
                <p:tags r:id="rId73"/>
              </p:custDataLst>
            </p:nvPr>
          </p:nvSpPr>
          <p:spPr bwMode="auto">
            <a:xfrm>
              <a:off x="58410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7" name="Rectangle 16"/>
            <p:cNvSpPr>
              <a:spLocks noChangeArrowheads="1"/>
            </p:cNvSpPr>
            <p:nvPr>
              <p:custDataLst>
                <p:tags r:id="rId74"/>
              </p:custDataLst>
            </p:nvPr>
          </p:nvSpPr>
          <p:spPr bwMode="auto">
            <a:xfrm>
              <a:off x="61458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8" name="Rectangle 17"/>
            <p:cNvSpPr>
              <a:spLocks noChangeArrowheads="1"/>
            </p:cNvSpPr>
            <p:nvPr>
              <p:custDataLst>
                <p:tags r:id="rId75"/>
              </p:custDataLst>
            </p:nvPr>
          </p:nvSpPr>
          <p:spPr bwMode="auto">
            <a:xfrm>
              <a:off x="27930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8"/>
            <p:cNvSpPr>
              <a:spLocks noChangeArrowheads="1"/>
            </p:cNvSpPr>
            <p:nvPr>
              <p:custDataLst>
                <p:tags r:id="rId76"/>
              </p:custDataLst>
            </p:nvPr>
          </p:nvSpPr>
          <p:spPr bwMode="auto">
            <a:xfrm>
              <a:off x="30978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0" name="Rectangle 19"/>
            <p:cNvSpPr>
              <a:spLocks noChangeArrowheads="1"/>
            </p:cNvSpPr>
            <p:nvPr>
              <p:custDataLst>
                <p:tags r:id="rId77"/>
              </p:custDataLst>
            </p:nvPr>
          </p:nvSpPr>
          <p:spPr bwMode="auto">
            <a:xfrm>
              <a:off x="34026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0"/>
            <p:cNvSpPr>
              <a:spLocks noChangeArrowheads="1"/>
            </p:cNvSpPr>
            <p:nvPr>
              <p:custDataLst>
                <p:tags r:id="rId78"/>
              </p:custDataLst>
            </p:nvPr>
          </p:nvSpPr>
          <p:spPr bwMode="auto">
            <a:xfrm>
              <a:off x="37074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1"/>
            <p:cNvSpPr>
              <a:spLocks noChangeArrowheads="1"/>
            </p:cNvSpPr>
            <p:nvPr>
              <p:custDataLst>
                <p:tags r:id="rId79"/>
              </p:custDataLst>
            </p:nvPr>
          </p:nvSpPr>
          <p:spPr bwMode="auto">
            <a:xfrm>
              <a:off x="52314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22"/>
            <p:cNvSpPr>
              <a:spLocks noChangeArrowheads="1"/>
            </p:cNvSpPr>
            <p:nvPr>
              <p:custDataLst>
                <p:tags r:id="rId80"/>
              </p:custDataLst>
            </p:nvPr>
          </p:nvSpPr>
          <p:spPr bwMode="auto">
            <a:xfrm>
              <a:off x="55362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Oval 33"/>
            <p:cNvSpPr>
              <a:spLocks noChangeArrowheads="1"/>
            </p:cNvSpPr>
            <p:nvPr>
              <p:custDataLst>
                <p:tags r:id="rId81"/>
              </p:custDataLst>
            </p:nvPr>
          </p:nvSpPr>
          <p:spPr bwMode="auto">
            <a:xfrm>
              <a:off x="53076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35" name="Oval 39"/>
            <p:cNvSpPr>
              <a:spLocks noChangeArrowheads="1"/>
            </p:cNvSpPr>
            <p:nvPr>
              <p:custDataLst>
                <p:tags r:id="rId82"/>
              </p:custDataLst>
            </p:nvPr>
          </p:nvSpPr>
          <p:spPr bwMode="auto">
            <a:xfrm flipV="1">
              <a:off x="5612413" y="23622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5" name="Group 54"/>
          <p:cNvGrpSpPr/>
          <p:nvPr/>
        </p:nvGrpSpPr>
        <p:grpSpPr>
          <a:xfrm>
            <a:off x="5231413" y="1524000"/>
            <a:ext cx="1065213" cy="1827213"/>
            <a:chOff x="5231413" y="1524000"/>
            <a:chExt cx="1065213" cy="1827213"/>
          </a:xfrm>
        </p:grpSpPr>
        <p:grpSp>
          <p:nvGrpSpPr>
            <p:cNvPr id="37" name="Group 23"/>
            <p:cNvGrpSpPr>
              <a:grpSpLocks/>
            </p:cNvGrpSpPr>
            <p:nvPr>
              <p:custDataLst>
                <p:tags r:id="rId50"/>
              </p:custDataLst>
            </p:nvPr>
          </p:nvGrpSpPr>
          <p:grpSpPr bwMode="auto">
            <a:xfrm>
              <a:off x="5231413" y="1524000"/>
              <a:ext cx="1065213" cy="455613"/>
              <a:chOff x="3216" y="876"/>
              <a:chExt cx="671" cy="287"/>
            </a:xfrm>
          </p:grpSpPr>
          <p:sp>
            <p:nvSpPr>
              <p:cNvPr id="38" name="Rectangle 24"/>
              <p:cNvSpPr>
                <a:spLocks noChangeArrowheads="1"/>
              </p:cNvSpPr>
              <p:nvPr>
                <p:custDataLst>
                  <p:tags r:id="rId64"/>
                </p:custDataLst>
              </p:nvPr>
            </p:nvSpPr>
            <p:spPr bwMode="auto">
              <a:xfrm>
                <a:off x="3216"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9" name="Rectangle 25"/>
              <p:cNvSpPr>
                <a:spLocks noChangeArrowheads="1"/>
              </p:cNvSpPr>
              <p:nvPr>
                <p:custDataLst>
                  <p:tags r:id="rId65"/>
                </p:custDataLst>
              </p:nvPr>
            </p:nvSpPr>
            <p:spPr bwMode="auto">
              <a:xfrm>
                <a:off x="3408"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0" name="Rectangle 26"/>
              <p:cNvSpPr>
                <a:spLocks noChangeArrowheads="1"/>
              </p:cNvSpPr>
              <p:nvPr>
                <p:custDataLst>
                  <p:tags r:id="rId66"/>
                </p:custDataLst>
              </p:nvPr>
            </p:nvSpPr>
            <p:spPr bwMode="auto">
              <a:xfrm>
                <a:off x="3600"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1" name="Rectangle 27"/>
              <p:cNvSpPr>
                <a:spLocks noChangeArrowheads="1"/>
              </p:cNvSpPr>
              <p:nvPr>
                <p:custDataLst>
                  <p:tags r:id="rId67"/>
                </p:custDataLst>
              </p:nvPr>
            </p:nvSpPr>
            <p:spPr bwMode="auto">
              <a:xfrm>
                <a:off x="3696" y="876"/>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42" name="Group 28"/>
            <p:cNvGrpSpPr>
              <a:grpSpLocks/>
            </p:cNvGrpSpPr>
            <p:nvPr>
              <p:custDataLst>
                <p:tags r:id="rId51"/>
              </p:custDataLst>
            </p:nvPr>
          </p:nvGrpSpPr>
          <p:grpSpPr bwMode="auto">
            <a:xfrm>
              <a:off x="5231413" y="2895600"/>
              <a:ext cx="1065213" cy="455613"/>
              <a:chOff x="3216" y="1740"/>
              <a:chExt cx="671" cy="287"/>
            </a:xfrm>
          </p:grpSpPr>
          <p:sp>
            <p:nvSpPr>
              <p:cNvPr id="43" name="Rectangle 29"/>
              <p:cNvSpPr>
                <a:spLocks noChangeArrowheads="1"/>
              </p:cNvSpPr>
              <p:nvPr>
                <p:custDataLst>
                  <p:tags r:id="rId60"/>
                </p:custDataLst>
              </p:nvPr>
            </p:nvSpPr>
            <p:spPr bwMode="auto">
              <a:xfrm>
                <a:off x="3216"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4" name="Rectangle 30"/>
              <p:cNvSpPr>
                <a:spLocks noChangeArrowheads="1"/>
              </p:cNvSpPr>
              <p:nvPr>
                <p:custDataLst>
                  <p:tags r:id="rId61"/>
                </p:custDataLst>
              </p:nvPr>
            </p:nvSpPr>
            <p:spPr bwMode="auto">
              <a:xfrm>
                <a:off x="3408"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5" name="Rectangle 31"/>
              <p:cNvSpPr>
                <a:spLocks noChangeArrowheads="1"/>
              </p:cNvSpPr>
              <p:nvPr>
                <p:custDataLst>
                  <p:tags r:id="rId62"/>
                </p:custDataLst>
              </p:nvPr>
            </p:nvSpPr>
            <p:spPr bwMode="auto">
              <a:xfrm>
                <a:off x="3600"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6" name="Rectangle 32"/>
              <p:cNvSpPr>
                <a:spLocks noChangeArrowheads="1"/>
              </p:cNvSpPr>
              <p:nvPr>
                <p:custDataLst>
                  <p:tags r:id="rId63"/>
                </p:custDataLst>
              </p:nvPr>
            </p:nvSpPr>
            <p:spPr bwMode="auto">
              <a:xfrm>
                <a:off x="3696" y="174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7" name="Line 34"/>
            <p:cNvSpPr>
              <a:spLocks noChangeShapeType="1"/>
            </p:cNvSpPr>
            <p:nvPr>
              <p:custDataLst>
                <p:tags r:id="rId52"/>
              </p:custDataLst>
            </p:nvPr>
          </p:nvSpPr>
          <p:spPr bwMode="auto">
            <a:xfrm>
              <a:off x="53838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8" name="Oval 35"/>
            <p:cNvSpPr>
              <a:spLocks noChangeArrowheads="1"/>
            </p:cNvSpPr>
            <p:nvPr>
              <p:custDataLst>
                <p:tags r:id="rId53"/>
              </p:custDataLst>
            </p:nvPr>
          </p:nvSpPr>
          <p:spPr bwMode="auto">
            <a:xfrm>
              <a:off x="5307613" y="16764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49" name="Line 36"/>
            <p:cNvSpPr>
              <a:spLocks noChangeShapeType="1"/>
            </p:cNvSpPr>
            <p:nvPr>
              <p:custDataLst>
                <p:tags r:id="rId54"/>
              </p:custDataLst>
            </p:nvPr>
          </p:nvSpPr>
          <p:spPr bwMode="auto">
            <a:xfrm>
              <a:off x="5383813" y="17526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0" name="Oval 37"/>
            <p:cNvSpPr>
              <a:spLocks noChangeArrowheads="1"/>
            </p:cNvSpPr>
            <p:nvPr>
              <p:custDataLst>
                <p:tags r:id="rId55"/>
              </p:custDataLst>
            </p:nvPr>
          </p:nvSpPr>
          <p:spPr bwMode="auto">
            <a:xfrm flipV="1">
              <a:off x="5612413" y="30480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1" name="Line 38"/>
            <p:cNvSpPr>
              <a:spLocks noChangeShapeType="1"/>
            </p:cNvSpPr>
            <p:nvPr>
              <p:custDataLst>
                <p:tags r:id="rId56"/>
              </p:custDataLst>
            </p:nvPr>
          </p:nvSpPr>
          <p:spPr bwMode="auto">
            <a:xfrm flipV="1">
              <a:off x="5688613" y="25892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2" name="Line 40"/>
            <p:cNvSpPr>
              <a:spLocks noChangeShapeType="1"/>
            </p:cNvSpPr>
            <p:nvPr>
              <p:custDataLst>
                <p:tags r:id="rId57"/>
              </p:custDataLst>
            </p:nvPr>
          </p:nvSpPr>
          <p:spPr bwMode="auto">
            <a:xfrm flipV="1">
              <a:off x="5688613" y="19034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3" name="Oval 86"/>
            <p:cNvSpPr>
              <a:spLocks noChangeArrowheads="1"/>
            </p:cNvSpPr>
            <p:nvPr>
              <p:custDataLst>
                <p:tags r:id="rId58"/>
              </p:custDataLst>
            </p:nvPr>
          </p:nvSpPr>
          <p:spPr bwMode="auto">
            <a:xfrm>
              <a:off x="5307613" y="3048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4" name="Oval 89"/>
            <p:cNvSpPr>
              <a:spLocks noChangeArrowheads="1"/>
            </p:cNvSpPr>
            <p:nvPr>
              <p:custDataLst>
                <p:tags r:id="rId59"/>
              </p:custDataLst>
            </p:nvPr>
          </p:nvSpPr>
          <p:spPr bwMode="auto">
            <a:xfrm flipV="1">
              <a:off x="5612413" y="1676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6" name="Group 55"/>
          <p:cNvGrpSpPr/>
          <p:nvPr/>
        </p:nvGrpSpPr>
        <p:grpSpPr>
          <a:xfrm>
            <a:off x="3877056" y="1427435"/>
            <a:ext cx="1057341" cy="861355"/>
            <a:chOff x="3877056" y="1424645"/>
            <a:chExt cx="1057341" cy="861355"/>
          </a:xfrm>
        </p:grpSpPr>
        <p:sp>
          <p:nvSpPr>
            <p:cNvPr id="57" name="Text Box 26"/>
            <p:cNvSpPr txBox="1">
              <a:spLocks noChangeArrowheads="1"/>
            </p:cNvSpPr>
            <p:nvPr>
              <p:custDataLst>
                <p:tags r:id="rId47"/>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58" name="Oval 27"/>
            <p:cNvSpPr>
              <a:spLocks noChangeArrowheads="1"/>
            </p:cNvSpPr>
            <p:nvPr>
              <p:custDataLst>
                <p:tags r:id="rId48"/>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59" name="Line 28"/>
            <p:cNvSpPr>
              <a:spLocks noChangeShapeType="1"/>
            </p:cNvSpPr>
            <p:nvPr>
              <p:custDataLst>
                <p:tags r:id="rId49"/>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61" name="Group 60"/>
          <p:cNvGrpSpPr/>
          <p:nvPr/>
        </p:nvGrpSpPr>
        <p:grpSpPr>
          <a:xfrm>
            <a:off x="393192" y="4498975"/>
            <a:ext cx="8366760" cy="2130425"/>
            <a:chOff x="393192" y="4498975"/>
            <a:chExt cx="8366760" cy="2130425"/>
          </a:xfrm>
        </p:grpSpPr>
        <p:sp>
          <p:nvSpPr>
            <p:cNvPr id="62" name="Rectangle 96"/>
            <p:cNvSpPr>
              <a:spLocks noChangeArrowheads="1"/>
            </p:cNvSpPr>
            <p:nvPr>
              <p:custDataLst>
                <p:tags r:id="rId4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63" name="Text Box 64"/>
            <p:cNvSpPr txBox="1">
              <a:spLocks noChangeArrowheads="1"/>
            </p:cNvSpPr>
            <p:nvPr>
              <p:custDataLst>
                <p:tags r:id="rId4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64" name="Group 63"/>
          <p:cNvGrpSpPr/>
          <p:nvPr/>
        </p:nvGrpSpPr>
        <p:grpSpPr>
          <a:xfrm>
            <a:off x="638510" y="5527675"/>
            <a:ext cx="859103" cy="309245"/>
            <a:chOff x="638510" y="5527675"/>
            <a:chExt cx="859103" cy="309245"/>
          </a:xfrm>
        </p:grpSpPr>
        <p:sp>
          <p:nvSpPr>
            <p:cNvPr id="65" name="Rectangle 41"/>
            <p:cNvSpPr>
              <a:spLocks noChangeArrowheads="1"/>
            </p:cNvSpPr>
            <p:nvPr>
              <p:custDataLst>
                <p:tags r:id="rId43"/>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66" name="Text Box 90"/>
            <p:cNvSpPr txBox="1">
              <a:spLocks noChangeArrowheads="1"/>
            </p:cNvSpPr>
            <p:nvPr>
              <p:custDataLst>
                <p:tags r:id="rId44"/>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19" name="Group 118"/>
          <p:cNvGrpSpPr/>
          <p:nvPr/>
        </p:nvGrpSpPr>
        <p:grpSpPr>
          <a:xfrm>
            <a:off x="5231413" y="6139656"/>
            <a:ext cx="1065213" cy="455613"/>
            <a:chOff x="5231413" y="6137275"/>
            <a:chExt cx="1065213" cy="455613"/>
          </a:xfrm>
        </p:grpSpPr>
        <p:grpSp>
          <p:nvGrpSpPr>
            <p:cNvPr id="67" name="Group 2"/>
            <p:cNvGrpSpPr>
              <a:grpSpLocks/>
            </p:cNvGrpSpPr>
            <p:nvPr>
              <p:custDataLst>
                <p:tags r:id="rId36"/>
              </p:custDataLst>
            </p:nvPr>
          </p:nvGrpSpPr>
          <p:grpSpPr bwMode="auto">
            <a:xfrm>
              <a:off x="5231413" y="6137275"/>
              <a:ext cx="1065213" cy="455613"/>
              <a:chOff x="3216" y="3782"/>
              <a:chExt cx="671" cy="287"/>
            </a:xfrm>
          </p:grpSpPr>
          <p:sp>
            <p:nvSpPr>
              <p:cNvPr id="68" name="Rectangle 3"/>
              <p:cNvSpPr>
                <a:spLocks noChangeArrowheads="1"/>
              </p:cNvSpPr>
              <p:nvPr>
                <p:custDataLst>
                  <p:tags r:id="rId39"/>
                </p:custDataLst>
              </p:nvPr>
            </p:nvSpPr>
            <p:spPr bwMode="auto">
              <a:xfrm>
                <a:off x="3216"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4"/>
              <p:cNvSpPr>
                <a:spLocks noChangeArrowheads="1"/>
              </p:cNvSpPr>
              <p:nvPr>
                <p:custDataLst>
                  <p:tags r:id="rId40"/>
                </p:custDataLst>
              </p:nvPr>
            </p:nvSpPr>
            <p:spPr bwMode="auto">
              <a:xfrm>
                <a:off x="3408"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5"/>
              <p:cNvSpPr>
                <a:spLocks noChangeArrowheads="1"/>
              </p:cNvSpPr>
              <p:nvPr>
                <p:custDataLst>
                  <p:tags r:id="rId41"/>
                </p:custDataLst>
              </p:nvPr>
            </p:nvSpPr>
            <p:spPr bwMode="auto">
              <a:xfrm>
                <a:off x="3600"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Rectangle 6"/>
              <p:cNvSpPr>
                <a:spLocks noChangeArrowheads="1"/>
              </p:cNvSpPr>
              <p:nvPr>
                <p:custDataLst>
                  <p:tags r:id="rId42"/>
                </p:custDataLst>
              </p:nvPr>
            </p:nvSpPr>
            <p:spPr bwMode="auto">
              <a:xfrm>
                <a:off x="3696" y="3782"/>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2" name="Oval 72"/>
            <p:cNvSpPr>
              <a:spLocks noChangeArrowheads="1"/>
            </p:cNvSpPr>
            <p:nvPr>
              <p:custDataLst>
                <p:tags r:id="rId37"/>
              </p:custDataLst>
            </p:nvPr>
          </p:nvSpPr>
          <p:spPr bwMode="auto">
            <a:xfrm flipV="1">
              <a:off x="5612413" y="62880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05" name="Oval 87"/>
            <p:cNvSpPr>
              <a:spLocks noChangeArrowheads="1"/>
            </p:cNvSpPr>
            <p:nvPr>
              <p:custDataLst>
                <p:tags r:id="rId38"/>
              </p:custDataLst>
            </p:nvPr>
          </p:nvSpPr>
          <p:spPr bwMode="auto">
            <a:xfrm>
              <a:off x="5307613" y="62896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118" name="Group 117"/>
          <p:cNvGrpSpPr/>
          <p:nvPr/>
        </p:nvGrpSpPr>
        <p:grpSpPr>
          <a:xfrm>
            <a:off x="5231413" y="4765675"/>
            <a:ext cx="1065213" cy="455613"/>
            <a:chOff x="5231413" y="4765675"/>
            <a:chExt cx="1065213" cy="455613"/>
          </a:xfrm>
        </p:grpSpPr>
        <p:grpSp>
          <p:nvGrpSpPr>
            <p:cNvPr id="85" name="Group 65"/>
            <p:cNvGrpSpPr>
              <a:grpSpLocks/>
            </p:cNvGrpSpPr>
            <p:nvPr>
              <p:custDataLst>
                <p:tags r:id="rId29"/>
              </p:custDataLst>
            </p:nvPr>
          </p:nvGrpSpPr>
          <p:grpSpPr bwMode="auto">
            <a:xfrm>
              <a:off x="5231413" y="4765675"/>
              <a:ext cx="1065213" cy="455613"/>
              <a:chOff x="3216" y="2918"/>
              <a:chExt cx="671" cy="287"/>
            </a:xfrm>
          </p:grpSpPr>
          <p:sp>
            <p:nvSpPr>
              <p:cNvPr id="86" name="Rectangle 66"/>
              <p:cNvSpPr>
                <a:spLocks noChangeArrowheads="1"/>
              </p:cNvSpPr>
              <p:nvPr>
                <p:custDataLst>
                  <p:tags r:id="rId32"/>
                </p:custDataLst>
              </p:nvPr>
            </p:nvSpPr>
            <p:spPr bwMode="auto">
              <a:xfrm>
                <a:off x="3216"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7" name="Rectangle 67"/>
              <p:cNvSpPr>
                <a:spLocks noChangeArrowheads="1"/>
              </p:cNvSpPr>
              <p:nvPr>
                <p:custDataLst>
                  <p:tags r:id="rId33"/>
                </p:custDataLst>
              </p:nvPr>
            </p:nvSpPr>
            <p:spPr bwMode="auto">
              <a:xfrm>
                <a:off x="3408"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8" name="Rectangle 68"/>
              <p:cNvSpPr>
                <a:spLocks noChangeArrowheads="1"/>
              </p:cNvSpPr>
              <p:nvPr>
                <p:custDataLst>
                  <p:tags r:id="rId34"/>
                </p:custDataLst>
              </p:nvPr>
            </p:nvSpPr>
            <p:spPr bwMode="auto">
              <a:xfrm>
                <a:off x="3600"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9" name="Rectangle 69"/>
              <p:cNvSpPr>
                <a:spLocks noChangeArrowheads="1"/>
              </p:cNvSpPr>
              <p:nvPr>
                <p:custDataLst>
                  <p:tags r:id="rId35"/>
                </p:custDataLst>
              </p:nvPr>
            </p:nvSpPr>
            <p:spPr bwMode="auto">
              <a:xfrm>
                <a:off x="3696" y="291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0" name="Oval 70"/>
            <p:cNvSpPr>
              <a:spLocks noChangeArrowheads="1"/>
            </p:cNvSpPr>
            <p:nvPr>
              <p:custDataLst>
                <p:tags r:id="rId30"/>
              </p:custDataLst>
            </p:nvPr>
          </p:nvSpPr>
          <p:spPr bwMode="auto">
            <a:xfrm>
              <a:off x="5307613" y="49180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06" name="Oval 88"/>
            <p:cNvSpPr>
              <a:spLocks noChangeArrowheads="1"/>
            </p:cNvSpPr>
            <p:nvPr>
              <p:custDataLst>
                <p:tags r:id="rId31"/>
              </p:custDataLst>
            </p:nvPr>
          </p:nvSpPr>
          <p:spPr bwMode="auto">
            <a:xfrm flipV="1">
              <a:off x="5612413" y="49164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72" name="Line 7"/>
          <p:cNvSpPr>
            <a:spLocks noChangeShapeType="1"/>
          </p:cNvSpPr>
          <p:nvPr>
            <p:custDataLst>
              <p:tags r:id="rId2"/>
            </p:custDataLst>
          </p:nvPr>
        </p:nvSpPr>
        <p:spPr bwMode="auto">
          <a:xfrm flipV="1">
            <a:off x="5688613" y="5145088"/>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91" name="Line 71"/>
          <p:cNvSpPr>
            <a:spLocks noChangeShapeType="1"/>
          </p:cNvSpPr>
          <p:nvPr>
            <p:custDataLst>
              <p:tags r:id="rId3"/>
            </p:custDataLst>
          </p:nvPr>
        </p:nvSpPr>
        <p:spPr bwMode="auto">
          <a:xfrm>
            <a:off x="5383813" y="4994275"/>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20" name="Group 119"/>
          <p:cNvGrpSpPr/>
          <p:nvPr/>
        </p:nvGrpSpPr>
        <p:grpSpPr>
          <a:xfrm>
            <a:off x="2793013" y="5527675"/>
            <a:ext cx="3657600" cy="304800"/>
            <a:chOff x="2793013" y="5527675"/>
            <a:chExt cx="3657600" cy="304800"/>
          </a:xfrm>
        </p:grpSpPr>
        <p:sp>
          <p:nvSpPr>
            <p:cNvPr id="73" name="Rectangle 53"/>
            <p:cNvSpPr>
              <a:spLocks noChangeArrowheads="1"/>
            </p:cNvSpPr>
            <p:nvPr>
              <p:custDataLst>
                <p:tags r:id="rId15"/>
              </p:custDataLst>
            </p:nvPr>
          </p:nvSpPr>
          <p:spPr bwMode="auto">
            <a:xfrm>
              <a:off x="4012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54"/>
            <p:cNvSpPr>
              <a:spLocks noChangeArrowheads="1"/>
            </p:cNvSpPr>
            <p:nvPr>
              <p:custDataLst>
                <p:tags r:id="rId16"/>
              </p:custDataLst>
            </p:nvPr>
          </p:nvSpPr>
          <p:spPr bwMode="auto">
            <a:xfrm>
              <a:off x="4317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55"/>
            <p:cNvSpPr>
              <a:spLocks noChangeArrowheads="1"/>
            </p:cNvSpPr>
            <p:nvPr>
              <p:custDataLst>
                <p:tags r:id="rId17"/>
              </p:custDataLst>
            </p:nvPr>
          </p:nvSpPr>
          <p:spPr bwMode="auto">
            <a:xfrm>
              <a:off x="4621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Rectangle 56"/>
            <p:cNvSpPr>
              <a:spLocks noChangeArrowheads="1"/>
            </p:cNvSpPr>
            <p:nvPr>
              <p:custDataLst>
                <p:tags r:id="rId18"/>
              </p:custDataLst>
            </p:nvPr>
          </p:nvSpPr>
          <p:spPr bwMode="auto">
            <a:xfrm>
              <a:off x="49266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7" name="Rectangle 57"/>
            <p:cNvSpPr>
              <a:spLocks noChangeArrowheads="1"/>
            </p:cNvSpPr>
            <p:nvPr>
              <p:custDataLst>
                <p:tags r:id="rId19"/>
              </p:custDataLst>
            </p:nvPr>
          </p:nvSpPr>
          <p:spPr bwMode="auto">
            <a:xfrm>
              <a:off x="5841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8" name="Rectangle 58"/>
            <p:cNvSpPr>
              <a:spLocks noChangeArrowheads="1"/>
            </p:cNvSpPr>
            <p:nvPr>
              <p:custDataLst>
                <p:tags r:id="rId20"/>
              </p:custDataLst>
            </p:nvPr>
          </p:nvSpPr>
          <p:spPr bwMode="auto">
            <a:xfrm>
              <a:off x="6145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59"/>
            <p:cNvSpPr>
              <a:spLocks noChangeArrowheads="1"/>
            </p:cNvSpPr>
            <p:nvPr>
              <p:custDataLst>
                <p:tags r:id="rId21"/>
              </p:custDataLst>
            </p:nvPr>
          </p:nvSpPr>
          <p:spPr bwMode="auto">
            <a:xfrm>
              <a:off x="2793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Rectangle 60"/>
            <p:cNvSpPr>
              <a:spLocks noChangeArrowheads="1"/>
            </p:cNvSpPr>
            <p:nvPr>
              <p:custDataLst>
                <p:tags r:id="rId22"/>
              </p:custDataLst>
            </p:nvPr>
          </p:nvSpPr>
          <p:spPr bwMode="auto">
            <a:xfrm>
              <a:off x="3097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1" name="Rectangle 61"/>
            <p:cNvSpPr>
              <a:spLocks noChangeArrowheads="1"/>
            </p:cNvSpPr>
            <p:nvPr>
              <p:custDataLst>
                <p:tags r:id="rId23"/>
              </p:custDataLst>
            </p:nvPr>
          </p:nvSpPr>
          <p:spPr bwMode="auto">
            <a:xfrm>
              <a:off x="34026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2" name="Rectangle 62"/>
            <p:cNvSpPr>
              <a:spLocks noChangeArrowheads="1"/>
            </p:cNvSpPr>
            <p:nvPr>
              <p:custDataLst>
                <p:tags r:id="rId24"/>
              </p:custDataLst>
            </p:nvPr>
          </p:nvSpPr>
          <p:spPr bwMode="auto">
            <a:xfrm>
              <a:off x="3707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3" name="Oval 63"/>
            <p:cNvSpPr>
              <a:spLocks noChangeArrowheads="1"/>
            </p:cNvSpPr>
            <p:nvPr>
              <p:custDataLst>
                <p:tags r:id="rId25"/>
              </p:custDataLst>
            </p:nvPr>
          </p:nvSpPr>
          <p:spPr bwMode="auto">
            <a:xfrm>
              <a:off x="40884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4" name="Rectangle 64"/>
            <p:cNvSpPr>
              <a:spLocks noChangeArrowheads="1"/>
            </p:cNvSpPr>
            <p:nvPr>
              <p:custDataLst>
                <p:tags r:id="rId26"/>
              </p:custDataLst>
            </p:nvPr>
          </p:nvSpPr>
          <p:spPr bwMode="auto">
            <a:xfrm>
              <a:off x="5536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1" name="Rectangle 82"/>
            <p:cNvSpPr>
              <a:spLocks noChangeArrowheads="1"/>
            </p:cNvSpPr>
            <p:nvPr>
              <p:custDataLst>
                <p:tags r:id="rId27"/>
              </p:custDataLst>
            </p:nvPr>
          </p:nvSpPr>
          <p:spPr bwMode="auto">
            <a:xfrm>
              <a:off x="52314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2" name="Oval 83"/>
            <p:cNvSpPr>
              <a:spLocks noChangeArrowheads="1"/>
            </p:cNvSpPr>
            <p:nvPr>
              <p:custDataLst>
                <p:tags r:id="rId28"/>
              </p:custDataLst>
            </p:nvPr>
          </p:nvSpPr>
          <p:spPr bwMode="auto">
            <a:xfrm>
              <a:off x="4393213" y="5603875"/>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103" name="Freeform 84"/>
          <p:cNvSpPr>
            <a:spLocks/>
          </p:cNvSpPr>
          <p:nvPr>
            <p:custDataLst>
              <p:tags r:id="rId4"/>
            </p:custDataLst>
          </p:nvPr>
        </p:nvSpPr>
        <p:spPr bwMode="auto">
          <a:xfrm>
            <a:off x="4151913" y="5326063"/>
            <a:ext cx="3213100" cy="354012"/>
          </a:xfrm>
          <a:custGeom>
            <a:avLst/>
            <a:gdLst/>
            <a:ahLst/>
            <a:cxnLst>
              <a:cxn ang="0">
                <a:pos x="0" y="223"/>
              </a:cxn>
              <a:cxn ang="0">
                <a:pos x="288" y="31"/>
              </a:cxn>
              <a:cxn ang="0">
                <a:pos x="1349" y="36"/>
              </a:cxn>
              <a:cxn ang="0">
                <a:pos x="2024" y="223"/>
              </a:cxn>
            </a:cxnLst>
            <a:rect l="0" t="0" r="r" b="b"/>
            <a:pathLst>
              <a:path w="2024" h="223">
                <a:moveTo>
                  <a:pt x="0" y="223"/>
                </a:moveTo>
                <a:cubicBezTo>
                  <a:pt x="48" y="191"/>
                  <a:pt x="63" y="62"/>
                  <a:pt x="288" y="31"/>
                </a:cubicBezTo>
                <a:cubicBezTo>
                  <a:pt x="513" y="0"/>
                  <a:pt x="1060" y="4"/>
                  <a:pt x="1349" y="36"/>
                </a:cubicBezTo>
                <a:cubicBezTo>
                  <a:pt x="1638" y="68"/>
                  <a:pt x="1884" y="184"/>
                  <a:pt x="2024" y="223"/>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107" name="Freeform 94"/>
          <p:cNvSpPr>
            <a:spLocks/>
          </p:cNvSpPr>
          <p:nvPr>
            <p:custDataLst>
              <p:tags r:id="rId5"/>
            </p:custDataLst>
          </p:nvPr>
        </p:nvSpPr>
        <p:spPr bwMode="auto">
          <a:xfrm>
            <a:off x="1481738" y="5235575"/>
            <a:ext cx="2662238" cy="436563"/>
          </a:xfrm>
          <a:custGeom>
            <a:avLst/>
            <a:gdLst/>
            <a:ahLst/>
            <a:cxnLst>
              <a:cxn ang="0">
                <a:pos x="0" y="275"/>
              </a:cxn>
              <a:cxn ang="0">
                <a:pos x="515" y="43"/>
              </a:cxn>
              <a:cxn ang="0">
                <a:pos x="1389" y="22"/>
              </a:cxn>
              <a:cxn ang="0">
                <a:pos x="1677" y="174"/>
              </a:cxn>
            </a:cxnLst>
            <a:rect l="0" t="0" r="r" b="b"/>
            <a:pathLst>
              <a:path w="1677" h="275">
                <a:moveTo>
                  <a:pt x="0" y="275"/>
                </a:moveTo>
                <a:cubicBezTo>
                  <a:pt x="86" y="236"/>
                  <a:pt x="284" y="85"/>
                  <a:pt x="515" y="43"/>
                </a:cubicBezTo>
                <a:cubicBezTo>
                  <a:pt x="746" y="1"/>
                  <a:pt x="1195" y="0"/>
                  <a:pt x="1389" y="22"/>
                </a:cubicBezTo>
                <a:cubicBezTo>
                  <a:pt x="1583" y="44"/>
                  <a:pt x="1617" y="142"/>
                  <a:pt x="1677" y="174"/>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109" name="Group 108"/>
          <p:cNvGrpSpPr/>
          <p:nvPr/>
        </p:nvGrpSpPr>
        <p:grpSpPr>
          <a:xfrm>
            <a:off x="7365013" y="5452872"/>
            <a:ext cx="1065213" cy="762000"/>
            <a:chOff x="7365013" y="5451475"/>
            <a:chExt cx="1065213" cy="762000"/>
          </a:xfrm>
        </p:grpSpPr>
        <p:grpSp>
          <p:nvGrpSpPr>
            <p:cNvPr id="110" name="Group 74"/>
            <p:cNvGrpSpPr>
              <a:grpSpLocks/>
            </p:cNvGrpSpPr>
            <p:nvPr>
              <p:custDataLst>
                <p:tags r:id="rId7"/>
              </p:custDataLst>
            </p:nvPr>
          </p:nvGrpSpPr>
          <p:grpSpPr bwMode="auto">
            <a:xfrm>
              <a:off x="7365013" y="5451475"/>
              <a:ext cx="1065213" cy="455613"/>
              <a:chOff x="4560" y="3350"/>
              <a:chExt cx="671" cy="287"/>
            </a:xfrm>
          </p:grpSpPr>
          <p:sp>
            <p:nvSpPr>
              <p:cNvPr id="114" name="Rectangle 75"/>
              <p:cNvSpPr>
                <a:spLocks noChangeArrowheads="1"/>
              </p:cNvSpPr>
              <p:nvPr>
                <p:custDataLst>
                  <p:tags r:id="rId11"/>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5" name="Rectangle 76"/>
              <p:cNvSpPr>
                <a:spLocks noChangeArrowheads="1"/>
              </p:cNvSpPr>
              <p:nvPr>
                <p:custDataLst>
                  <p:tags r:id="rId12"/>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6" name="Rectangle 77"/>
              <p:cNvSpPr>
                <a:spLocks noChangeArrowheads="1"/>
              </p:cNvSpPr>
              <p:nvPr>
                <p:custDataLst>
                  <p:tags r:id="rId13"/>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7" name="Rectangle 78"/>
              <p:cNvSpPr>
                <a:spLocks noChangeArrowheads="1"/>
              </p:cNvSpPr>
              <p:nvPr>
                <p:custDataLst>
                  <p:tags r:id="rId14"/>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11" name="Oval 79"/>
            <p:cNvSpPr>
              <a:spLocks noChangeArrowheads="1"/>
            </p:cNvSpPr>
            <p:nvPr>
              <p:custDataLst>
                <p:tags r:id="rId8"/>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2" name="Line 80"/>
            <p:cNvSpPr>
              <a:spLocks noChangeShapeType="1"/>
            </p:cNvSpPr>
            <p:nvPr>
              <p:custDataLst>
                <p:tags r:id="rId9"/>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13" name="Oval 81"/>
            <p:cNvSpPr>
              <a:spLocks noChangeArrowheads="1"/>
            </p:cNvSpPr>
            <p:nvPr>
              <p:custDataLst>
                <p:tags r:id="rId10"/>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104" name="Freeform 85"/>
          <p:cNvSpPr>
            <a:spLocks/>
          </p:cNvSpPr>
          <p:nvPr>
            <p:custDataLst>
              <p:tags r:id="rId6"/>
            </p:custDataLst>
          </p:nvPr>
        </p:nvSpPr>
        <p:spPr bwMode="auto">
          <a:xfrm>
            <a:off x="4696425" y="5656263"/>
            <a:ext cx="3125788" cy="325112"/>
          </a:xfrm>
          <a:custGeom>
            <a:avLst/>
            <a:gdLst/>
            <a:ahLst/>
            <a:cxnLst>
              <a:cxn ang="0">
                <a:pos x="864" y="15"/>
              </a:cxn>
              <a:cxn ang="0">
                <a:pos x="745" y="227"/>
              </a:cxn>
              <a:cxn ang="0">
                <a:pos x="210" y="35"/>
              </a:cxn>
              <a:cxn ang="0">
                <a:pos x="0" y="15"/>
              </a:cxn>
            </a:cxnLst>
            <a:rect l="0" t="0" r="r" b="b"/>
            <a:pathLst>
              <a:path w="864" h="230">
                <a:moveTo>
                  <a:pt x="864" y="15"/>
                </a:moveTo>
                <a:cubicBezTo>
                  <a:pt x="844" y="50"/>
                  <a:pt x="854" y="224"/>
                  <a:pt x="745" y="227"/>
                </a:cubicBezTo>
                <a:cubicBezTo>
                  <a:pt x="636" y="230"/>
                  <a:pt x="334" y="70"/>
                  <a:pt x="210" y="35"/>
                </a:cubicBezTo>
                <a:cubicBezTo>
                  <a:pt x="86" y="0"/>
                  <a:pt x="44" y="19"/>
                  <a:pt x="0" y="15"/>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spTree>
    <p:extLst>
      <p:ext uri="{BB962C8B-B14F-4D97-AF65-F5344CB8AC3E}">
        <p14:creationId xmlns:p14="http://schemas.microsoft.com/office/powerpoint/2010/main" val="94666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2" grpId="0" animBg="1"/>
      <p:bldP spid="91" grpId="0" animBg="1"/>
      <p:bldP spid="103" grpId="0" animBg="1"/>
      <p:bldP spid="107" grpId="0" animBg="1"/>
      <p:bldP spid="10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3</a:t>
            </a:r>
            <a:r>
              <a:rPr lang="en-US" dirty="0"/>
              <a:t>)</a:t>
            </a:r>
          </a:p>
        </p:txBody>
      </p:sp>
      <p:sp>
        <p:nvSpPr>
          <p:cNvPr id="3" name="Content Placeholder 2"/>
          <p:cNvSpPr>
            <a:spLocks noGrp="1"/>
          </p:cNvSpPr>
          <p:nvPr>
            <p:ph idx="1"/>
          </p:nvPr>
        </p:nvSpPr>
        <p:spPr>
          <a:xfrm>
            <a:off x="393827" y="3474815"/>
            <a:ext cx="8366125" cy="1097280"/>
          </a:xfrm>
        </p:spPr>
        <p:txBody>
          <a:bodyPr/>
          <a:lstStyle/>
          <a:p>
            <a:r>
              <a:rPr lang="en-GB" sz="2400" dirty="0"/>
              <a:t>Splice </a:t>
            </a:r>
            <a:r>
              <a:rPr lang="en-GB" sz="2400" i="1" u="sng" dirty="0"/>
              <a:t>predecessor</a:t>
            </a:r>
            <a:r>
              <a:rPr lang="en-GB" sz="2400" dirty="0"/>
              <a:t> block out of list, coalesce both memory blocks, and insert the new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28</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93"/>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94"/>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25" name="Group 24"/>
          <p:cNvGrpSpPr/>
          <p:nvPr/>
        </p:nvGrpSpPr>
        <p:grpSpPr>
          <a:xfrm>
            <a:off x="2793013" y="2206625"/>
            <a:ext cx="3657600" cy="457200"/>
            <a:chOff x="2793013" y="2206625"/>
            <a:chExt cx="3657600" cy="457200"/>
          </a:xfrm>
        </p:grpSpPr>
        <p:sp>
          <p:nvSpPr>
            <p:cNvPr id="26" name="Rectangle 1"/>
            <p:cNvSpPr>
              <a:spLocks noChangeArrowheads="1"/>
            </p:cNvSpPr>
            <p:nvPr>
              <p:custDataLst>
                <p:tags r:id="rId78"/>
              </p:custDataLst>
            </p:nvPr>
          </p:nvSpPr>
          <p:spPr bwMode="auto">
            <a:xfrm>
              <a:off x="4012213" y="2206625"/>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17"/>
            <p:cNvSpPr>
              <a:spLocks noChangeArrowheads="1"/>
            </p:cNvSpPr>
            <p:nvPr>
              <p:custDataLst>
                <p:tags r:id="rId79"/>
              </p:custDataLst>
            </p:nvPr>
          </p:nvSpPr>
          <p:spPr bwMode="auto">
            <a:xfrm>
              <a:off x="40122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8" name="Rectangle 18"/>
            <p:cNvSpPr>
              <a:spLocks noChangeArrowheads="1"/>
            </p:cNvSpPr>
            <p:nvPr>
              <p:custDataLst>
                <p:tags r:id="rId80"/>
              </p:custDataLst>
            </p:nvPr>
          </p:nvSpPr>
          <p:spPr bwMode="auto">
            <a:xfrm>
              <a:off x="43170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9"/>
            <p:cNvSpPr>
              <a:spLocks noChangeArrowheads="1"/>
            </p:cNvSpPr>
            <p:nvPr>
              <p:custDataLst>
                <p:tags r:id="rId81"/>
              </p:custDataLst>
            </p:nvPr>
          </p:nvSpPr>
          <p:spPr bwMode="auto">
            <a:xfrm>
              <a:off x="46218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0" name="Rectangle 20"/>
            <p:cNvSpPr>
              <a:spLocks noChangeArrowheads="1"/>
            </p:cNvSpPr>
            <p:nvPr>
              <p:custDataLst>
                <p:tags r:id="rId82"/>
              </p:custDataLst>
            </p:nvPr>
          </p:nvSpPr>
          <p:spPr bwMode="auto">
            <a:xfrm>
              <a:off x="49266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1"/>
            <p:cNvSpPr>
              <a:spLocks noChangeArrowheads="1"/>
            </p:cNvSpPr>
            <p:nvPr>
              <p:custDataLst>
                <p:tags r:id="rId83"/>
              </p:custDataLst>
            </p:nvPr>
          </p:nvSpPr>
          <p:spPr bwMode="auto">
            <a:xfrm>
              <a:off x="58410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2"/>
            <p:cNvSpPr>
              <a:spLocks noChangeArrowheads="1"/>
            </p:cNvSpPr>
            <p:nvPr>
              <p:custDataLst>
                <p:tags r:id="rId84"/>
              </p:custDataLst>
            </p:nvPr>
          </p:nvSpPr>
          <p:spPr bwMode="auto">
            <a:xfrm>
              <a:off x="61458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23"/>
            <p:cNvSpPr>
              <a:spLocks noChangeArrowheads="1"/>
            </p:cNvSpPr>
            <p:nvPr>
              <p:custDataLst>
                <p:tags r:id="rId85"/>
              </p:custDataLst>
            </p:nvPr>
          </p:nvSpPr>
          <p:spPr bwMode="auto">
            <a:xfrm>
              <a:off x="27930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Rectangle 24"/>
            <p:cNvSpPr>
              <a:spLocks noChangeArrowheads="1"/>
            </p:cNvSpPr>
            <p:nvPr>
              <p:custDataLst>
                <p:tags r:id="rId86"/>
              </p:custDataLst>
            </p:nvPr>
          </p:nvSpPr>
          <p:spPr bwMode="auto">
            <a:xfrm>
              <a:off x="30978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5" name="Rectangle 25"/>
            <p:cNvSpPr>
              <a:spLocks noChangeArrowheads="1"/>
            </p:cNvSpPr>
            <p:nvPr>
              <p:custDataLst>
                <p:tags r:id="rId87"/>
              </p:custDataLst>
            </p:nvPr>
          </p:nvSpPr>
          <p:spPr bwMode="auto">
            <a:xfrm>
              <a:off x="34026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6" name="Rectangle 26"/>
            <p:cNvSpPr>
              <a:spLocks noChangeArrowheads="1"/>
            </p:cNvSpPr>
            <p:nvPr>
              <p:custDataLst>
                <p:tags r:id="rId88"/>
              </p:custDataLst>
            </p:nvPr>
          </p:nvSpPr>
          <p:spPr bwMode="auto">
            <a:xfrm>
              <a:off x="37074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7" name="Oval 37"/>
            <p:cNvSpPr>
              <a:spLocks noChangeArrowheads="1"/>
            </p:cNvSpPr>
            <p:nvPr>
              <p:custDataLst>
                <p:tags r:id="rId89"/>
              </p:custDataLst>
            </p:nvPr>
          </p:nvSpPr>
          <p:spPr bwMode="auto">
            <a:xfrm>
              <a:off x="2869213" y="23590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38" name="Oval 43"/>
            <p:cNvSpPr>
              <a:spLocks noChangeArrowheads="1"/>
            </p:cNvSpPr>
            <p:nvPr>
              <p:custDataLst>
                <p:tags r:id="rId90"/>
              </p:custDataLst>
            </p:nvPr>
          </p:nvSpPr>
          <p:spPr bwMode="auto">
            <a:xfrm flipV="1">
              <a:off x="3174013" y="23574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39" name="Rectangle 45"/>
            <p:cNvSpPr>
              <a:spLocks noChangeArrowheads="1"/>
            </p:cNvSpPr>
            <p:nvPr>
              <p:custDataLst>
                <p:tags r:id="rId91"/>
              </p:custDataLst>
            </p:nvPr>
          </p:nvSpPr>
          <p:spPr bwMode="auto">
            <a:xfrm>
              <a:off x="52314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0" name="Rectangle 46"/>
            <p:cNvSpPr>
              <a:spLocks noChangeArrowheads="1"/>
            </p:cNvSpPr>
            <p:nvPr>
              <p:custDataLst>
                <p:tags r:id="rId92"/>
              </p:custDataLst>
            </p:nvPr>
          </p:nvSpPr>
          <p:spPr bwMode="auto">
            <a:xfrm>
              <a:off x="55362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grpSp>
      <p:sp>
        <p:nvSpPr>
          <p:cNvPr id="61" name="Freeform 14"/>
          <p:cNvSpPr>
            <a:spLocks/>
          </p:cNvSpPr>
          <p:nvPr>
            <p:custDataLst>
              <p:tags r:id="rId1"/>
            </p:custDataLst>
          </p:nvPr>
        </p:nvSpPr>
        <p:spPr bwMode="auto">
          <a:xfrm>
            <a:off x="1497613" y="2046287"/>
            <a:ext cx="5862637" cy="388938"/>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76"/>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77"/>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68"/>
              </p:custDataLst>
            </p:nvPr>
          </p:nvGrpSpPr>
          <p:grpSpPr bwMode="auto">
            <a:xfrm>
              <a:off x="7365013" y="2209800"/>
              <a:ext cx="1065213" cy="455613"/>
              <a:chOff x="4560" y="1308"/>
              <a:chExt cx="671" cy="287"/>
            </a:xfrm>
          </p:grpSpPr>
          <p:sp>
            <p:nvSpPr>
              <p:cNvPr id="17" name="Rectangle 43"/>
              <p:cNvSpPr>
                <a:spLocks noChangeArrowheads="1"/>
              </p:cNvSpPr>
              <p:nvPr>
                <p:custDataLst>
                  <p:tags r:id="rId72"/>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73"/>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74"/>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75"/>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69"/>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70"/>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71"/>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grpSp>
        <p:nvGrpSpPr>
          <p:cNvPr id="21" name="Group 20"/>
          <p:cNvGrpSpPr/>
          <p:nvPr/>
        </p:nvGrpSpPr>
        <p:grpSpPr>
          <a:xfrm>
            <a:off x="3877056" y="1427435"/>
            <a:ext cx="1057341" cy="861355"/>
            <a:chOff x="3877056" y="1424645"/>
            <a:chExt cx="1057341" cy="861355"/>
          </a:xfrm>
        </p:grpSpPr>
        <p:sp>
          <p:nvSpPr>
            <p:cNvPr id="22" name="Text Box 26"/>
            <p:cNvSpPr txBox="1">
              <a:spLocks noChangeArrowheads="1"/>
            </p:cNvSpPr>
            <p:nvPr>
              <p:custDataLst>
                <p:tags r:id="rId65"/>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23" name="Oval 27"/>
            <p:cNvSpPr>
              <a:spLocks noChangeArrowheads="1"/>
            </p:cNvSpPr>
            <p:nvPr>
              <p:custDataLst>
                <p:tags r:id="rId66"/>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24" name="Line 28"/>
            <p:cNvSpPr>
              <a:spLocks noChangeShapeType="1"/>
            </p:cNvSpPr>
            <p:nvPr>
              <p:custDataLst>
                <p:tags r:id="rId67"/>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41" name="Group 40"/>
          <p:cNvGrpSpPr/>
          <p:nvPr/>
        </p:nvGrpSpPr>
        <p:grpSpPr>
          <a:xfrm>
            <a:off x="2793013" y="1520825"/>
            <a:ext cx="1065213" cy="914400"/>
            <a:chOff x="2793013" y="1520825"/>
            <a:chExt cx="1065213" cy="914400"/>
          </a:xfrm>
        </p:grpSpPr>
        <p:grpSp>
          <p:nvGrpSpPr>
            <p:cNvPr id="42" name="Group 27"/>
            <p:cNvGrpSpPr>
              <a:grpSpLocks/>
            </p:cNvGrpSpPr>
            <p:nvPr>
              <p:custDataLst>
                <p:tags r:id="rId56"/>
              </p:custDataLst>
            </p:nvPr>
          </p:nvGrpSpPr>
          <p:grpSpPr bwMode="auto">
            <a:xfrm>
              <a:off x="2793013" y="1520825"/>
              <a:ext cx="1065213" cy="455612"/>
              <a:chOff x="1680" y="831"/>
              <a:chExt cx="671" cy="287"/>
            </a:xfrm>
          </p:grpSpPr>
          <p:sp>
            <p:nvSpPr>
              <p:cNvPr id="47" name="Rectangle 28"/>
              <p:cNvSpPr>
                <a:spLocks noChangeArrowheads="1"/>
              </p:cNvSpPr>
              <p:nvPr>
                <p:custDataLst>
                  <p:tags r:id="rId61"/>
                </p:custDataLst>
              </p:nvPr>
            </p:nvSpPr>
            <p:spPr bwMode="auto">
              <a:xfrm>
                <a:off x="1680"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8" name="Rectangle 29"/>
              <p:cNvSpPr>
                <a:spLocks noChangeArrowheads="1"/>
              </p:cNvSpPr>
              <p:nvPr>
                <p:custDataLst>
                  <p:tags r:id="rId62"/>
                </p:custDataLst>
              </p:nvPr>
            </p:nvSpPr>
            <p:spPr bwMode="auto">
              <a:xfrm>
                <a:off x="1872"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9" name="Rectangle 30"/>
              <p:cNvSpPr>
                <a:spLocks noChangeArrowheads="1"/>
              </p:cNvSpPr>
              <p:nvPr>
                <p:custDataLst>
                  <p:tags r:id="rId63"/>
                </p:custDataLst>
              </p:nvPr>
            </p:nvSpPr>
            <p:spPr bwMode="auto">
              <a:xfrm>
                <a:off x="2064"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0" name="Rectangle 31"/>
              <p:cNvSpPr>
                <a:spLocks noChangeArrowheads="1"/>
              </p:cNvSpPr>
              <p:nvPr>
                <p:custDataLst>
                  <p:tags r:id="rId64"/>
                </p:custDataLst>
              </p:nvPr>
            </p:nvSpPr>
            <p:spPr bwMode="auto">
              <a:xfrm>
                <a:off x="2160" y="831"/>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3" name="Oval 39"/>
            <p:cNvSpPr>
              <a:spLocks noChangeArrowheads="1"/>
            </p:cNvSpPr>
            <p:nvPr>
              <p:custDataLst>
                <p:tags r:id="rId57"/>
              </p:custDataLst>
            </p:nvPr>
          </p:nvSpPr>
          <p:spPr bwMode="auto">
            <a:xfrm>
              <a:off x="2869213" y="16732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44" name="Line 40"/>
            <p:cNvSpPr>
              <a:spLocks noChangeShapeType="1"/>
            </p:cNvSpPr>
            <p:nvPr>
              <p:custDataLst>
                <p:tags r:id="rId58"/>
              </p:custDataLst>
            </p:nvPr>
          </p:nvSpPr>
          <p:spPr bwMode="auto">
            <a:xfrm>
              <a:off x="2945413" y="17494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5" name="Line 44"/>
            <p:cNvSpPr>
              <a:spLocks noChangeShapeType="1"/>
            </p:cNvSpPr>
            <p:nvPr>
              <p:custDataLst>
                <p:tags r:id="rId59"/>
              </p:custDataLst>
            </p:nvPr>
          </p:nvSpPr>
          <p:spPr bwMode="auto">
            <a:xfrm flipV="1">
              <a:off x="3250213" y="18986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46" name="Oval 90"/>
            <p:cNvSpPr>
              <a:spLocks noChangeArrowheads="1"/>
            </p:cNvSpPr>
            <p:nvPr>
              <p:custDataLst>
                <p:tags r:id="rId60"/>
              </p:custDataLst>
            </p:nvPr>
          </p:nvSpPr>
          <p:spPr bwMode="auto">
            <a:xfrm flipV="1">
              <a:off x="3174013" y="16716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1" name="Group 50"/>
          <p:cNvGrpSpPr/>
          <p:nvPr/>
        </p:nvGrpSpPr>
        <p:grpSpPr>
          <a:xfrm>
            <a:off x="2793013" y="2435225"/>
            <a:ext cx="1065213" cy="912812"/>
            <a:chOff x="2793013" y="2435225"/>
            <a:chExt cx="1065213" cy="912812"/>
          </a:xfrm>
        </p:grpSpPr>
        <p:grpSp>
          <p:nvGrpSpPr>
            <p:cNvPr id="52" name="Group 32"/>
            <p:cNvGrpSpPr>
              <a:grpSpLocks/>
            </p:cNvGrpSpPr>
            <p:nvPr>
              <p:custDataLst>
                <p:tags r:id="rId47"/>
              </p:custDataLst>
            </p:nvPr>
          </p:nvGrpSpPr>
          <p:grpSpPr bwMode="auto">
            <a:xfrm>
              <a:off x="2793013" y="2892425"/>
              <a:ext cx="1065213" cy="455612"/>
              <a:chOff x="1680" y="1695"/>
              <a:chExt cx="671" cy="287"/>
            </a:xfrm>
          </p:grpSpPr>
          <p:sp>
            <p:nvSpPr>
              <p:cNvPr id="57" name="Rectangle 33"/>
              <p:cNvSpPr>
                <a:spLocks noChangeArrowheads="1"/>
              </p:cNvSpPr>
              <p:nvPr>
                <p:custDataLst>
                  <p:tags r:id="rId52"/>
                </p:custDataLst>
              </p:nvPr>
            </p:nvSpPr>
            <p:spPr bwMode="auto">
              <a:xfrm>
                <a:off x="1680"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8" name="Rectangle 34"/>
              <p:cNvSpPr>
                <a:spLocks noChangeArrowheads="1"/>
              </p:cNvSpPr>
              <p:nvPr>
                <p:custDataLst>
                  <p:tags r:id="rId53"/>
                </p:custDataLst>
              </p:nvPr>
            </p:nvSpPr>
            <p:spPr bwMode="auto">
              <a:xfrm>
                <a:off x="1872"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9" name="Rectangle 35"/>
              <p:cNvSpPr>
                <a:spLocks noChangeArrowheads="1"/>
              </p:cNvSpPr>
              <p:nvPr>
                <p:custDataLst>
                  <p:tags r:id="rId54"/>
                </p:custDataLst>
              </p:nvPr>
            </p:nvSpPr>
            <p:spPr bwMode="auto">
              <a:xfrm>
                <a:off x="2064"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0" name="Rectangle 36"/>
              <p:cNvSpPr>
                <a:spLocks noChangeArrowheads="1"/>
              </p:cNvSpPr>
              <p:nvPr>
                <p:custDataLst>
                  <p:tags r:id="rId55"/>
                </p:custDataLst>
              </p:nvPr>
            </p:nvSpPr>
            <p:spPr bwMode="auto">
              <a:xfrm>
                <a:off x="2160" y="1695"/>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53" name="Line 38"/>
            <p:cNvSpPr>
              <a:spLocks noChangeShapeType="1"/>
            </p:cNvSpPr>
            <p:nvPr>
              <p:custDataLst>
                <p:tags r:id="rId48"/>
              </p:custDataLst>
            </p:nvPr>
          </p:nvSpPr>
          <p:spPr bwMode="auto">
            <a:xfrm>
              <a:off x="2945413" y="24352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4" name="Oval 41"/>
            <p:cNvSpPr>
              <a:spLocks noChangeArrowheads="1"/>
            </p:cNvSpPr>
            <p:nvPr>
              <p:custDataLst>
                <p:tags r:id="rId49"/>
              </p:custDataLst>
            </p:nvPr>
          </p:nvSpPr>
          <p:spPr bwMode="auto">
            <a:xfrm flipV="1">
              <a:off x="3174013" y="30432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5" name="Line 42"/>
            <p:cNvSpPr>
              <a:spLocks noChangeShapeType="1"/>
            </p:cNvSpPr>
            <p:nvPr>
              <p:custDataLst>
                <p:tags r:id="rId50"/>
              </p:custDataLst>
            </p:nvPr>
          </p:nvSpPr>
          <p:spPr bwMode="auto">
            <a:xfrm flipV="1">
              <a:off x="3250213" y="25844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6" name="Oval 87"/>
            <p:cNvSpPr>
              <a:spLocks noChangeArrowheads="1"/>
            </p:cNvSpPr>
            <p:nvPr>
              <p:custDataLst>
                <p:tags r:id="rId51"/>
              </p:custDataLst>
            </p:nvPr>
          </p:nvSpPr>
          <p:spPr bwMode="auto">
            <a:xfrm>
              <a:off x="2869213" y="30448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62" name="Group 61"/>
          <p:cNvGrpSpPr/>
          <p:nvPr/>
        </p:nvGrpSpPr>
        <p:grpSpPr>
          <a:xfrm>
            <a:off x="393192" y="4462400"/>
            <a:ext cx="8366760" cy="2130425"/>
            <a:chOff x="393192" y="4498975"/>
            <a:chExt cx="8366760" cy="2130425"/>
          </a:xfrm>
        </p:grpSpPr>
        <p:sp>
          <p:nvSpPr>
            <p:cNvPr id="63" name="Rectangle 96"/>
            <p:cNvSpPr>
              <a:spLocks noChangeArrowheads="1"/>
            </p:cNvSpPr>
            <p:nvPr>
              <p:custDataLst>
                <p:tags r:id="rId4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64" name="Text Box 64"/>
            <p:cNvSpPr txBox="1">
              <a:spLocks noChangeArrowheads="1"/>
            </p:cNvSpPr>
            <p:nvPr>
              <p:custDataLst>
                <p:tags r:id="rId4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65" name="Group 64"/>
          <p:cNvGrpSpPr/>
          <p:nvPr/>
        </p:nvGrpSpPr>
        <p:grpSpPr>
          <a:xfrm>
            <a:off x="638510" y="5527613"/>
            <a:ext cx="859103" cy="309245"/>
            <a:chOff x="638510" y="5527675"/>
            <a:chExt cx="859103" cy="309245"/>
          </a:xfrm>
        </p:grpSpPr>
        <p:sp>
          <p:nvSpPr>
            <p:cNvPr id="66" name="Rectangle 41"/>
            <p:cNvSpPr>
              <a:spLocks noChangeArrowheads="1"/>
            </p:cNvSpPr>
            <p:nvPr>
              <p:custDataLst>
                <p:tags r:id="rId43"/>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67" name="Text Box 90"/>
            <p:cNvSpPr txBox="1">
              <a:spLocks noChangeArrowheads="1"/>
            </p:cNvSpPr>
            <p:nvPr>
              <p:custDataLst>
                <p:tags r:id="rId44"/>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68" name="Group 67"/>
          <p:cNvGrpSpPr/>
          <p:nvPr/>
        </p:nvGrpSpPr>
        <p:grpSpPr>
          <a:xfrm>
            <a:off x="7365013" y="5452810"/>
            <a:ext cx="1065213" cy="762000"/>
            <a:chOff x="7365013" y="5451475"/>
            <a:chExt cx="1065213" cy="762000"/>
          </a:xfrm>
        </p:grpSpPr>
        <p:grpSp>
          <p:nvGrpSpPr>
            <p:cNvPr id="69" name="Group 74"/>
            <p:cNvGrpSpPr>
              <a:grpSpLocks/>
            </p:cNvGrpSpPr>
            <p:nvPr>
              <p:custDataLst>
                <p:tags r:id="rId35"/>
              </p:custDataLst>
            </p:nvPr>
          </p:nvGrpSpPr>
          <p:grpSpPr bwMode="auto">
            <a:xfrm>
              <a:off x="7365013" y="5451475"/>
              <a:ext cx="1065213" cy="455613"/>
              <a:chOff x="4560" y="3350"/>
              <a:chExt cx="671" cy="287"/>
            </a:xfrm>
          </p:grpSpPr>
          <p:sp>
            <p:nvSpPr>
              <p:cNvPr id="73" name="Rectangle 75"/>
              <p:cNvSpPr>
                <a:spLocks noChangeArrowheads="1"/>
              </p:cNvSpPr>
              <p:nvPr>
                <p:custDataLst>
                  <p:tags r:id="rId39"/>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76"/>
              <p:cNvSpPr>
                <a:spLocks noChangeArrowheads="1"/>
              </p:cNvSpPr>
              <p:nvPr>
                <p:custDataLst>
                  <p:tags r:id="rId40"/>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77"/>
              <p:cNvSpPr>
                <a:spLocks noChangeArrowheads="1"/>
              </p:cNvSpPr>
              <p:nvPr>
                <p:custDataLst>
                  <p:tags r:id="rId41"/>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Rectangle 78"/>
              <p:cNvSpPr>
                <a:spLocks noChangeArrowheads="1"/>
              </p:cNvSpPr>
              <p:nvPr>
                <p:custDataLst>
                  <p:tags r:id="rId42"/>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70" name="Oval 79"/>
            <p:cNvSpPr>
              <a:spLocks noChangeArrowheads="1"/>
            </p:cNvSpPr>
            <p:nvPr>
              <p:custDataLst>
                <p:tags r:id="rId36"/>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1" name="Line 80"/>
            <p:cNvSpPr>
              <a:spLocks noChangeShapeType="1"/>
            </p:cNvSpPr>
            <p:nvPr>
              <p:custDataLst>
                <p:tags r:id="rId37"/>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72" name="Oval 81"/>
            <p:cNvSpPr>
              <a:spLocks noChangeArrowheads="1"/>
            </p:cNvSpPr>
            <p:nvPr>
              <p:custDataLst>
                <p:tags r:id="rId38"/>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91" name="Group 90"/>
          <p:cNvGrpSpPr/>
          <p:nvPr/>
        </p:nvGrpSpPr>
        <p:grpSpPr>
          <a:xfrm>
            <a:off x="2793013" y="6135624"/>
            <a:ext cx="1065213" cy="455613"/>
            <a:chOff x="2793013" y="6097587"/>
            <a:chExt cx="1065213" cy="455613"/>
          </a:xfrm>
        </p:grpSpPr>
        <p:grpSp>
          <p:nvGrpSpPr>
            <p:cNvPr id="92" name="Group 2"/>
            <p:cNvGrpSpPr>
              <a:grpSpLocks/>
            </p:cNvGrpSpPr>
            <p:nvPr>
              <p:custDataLst>
                <p:tags r:id="rId28"/>
              </p:custDataLst>
            </p:nvPr>
          </p:nvGrpSpPr>
          <p:grpSpPr bwMode="auto">
            <a:xfrm>
              <a:off x="2793013" y="6097587"/>
              <a:ext cx="1065213" cy="455613"/>
              <a:chOff x="1680" y="3714"/>
              <a:chExt cx="671" cy="287"/>
            </a:xfrm>
          </p:grpSpPr>
          <p:sp>
            <p:nvSpPr>
              <p:cNvPr id="95" name="Rectangle 3"/>
              <p:cNvSpPr>
                <a:spLocks noChangeArrowheads="1"/>
              </p:cNvSpPr>
              <p:nvPr>
                <p:custDataLst>
                  <p:tags r:id="rId31"/>
                </p:custDataLst>
              </p:nvPr>
            </p:nvSpPr>
            <p:spPr bwMode="auto">
              <a:xfrm>
                <a:off x="1680"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6" name="Rectangle 4"/>
              <p:cNvSpPr>
                <a:spLocks noChangeArrowheads="1"/>
              </p:cNvSpPr>
              <p:nvPr>
                <p:custDataLst>
                  <p:tags r:id="rId32"/>
                </p:custDataLst>
              </p:nvPr>
            </p:nvSpPr>
            <p:spPr bwMode="auto">
              <a:xfrm>
                <a:off x="1872"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7" name="Rectangle 5"/>
              <p:cNvSpPr>
                <a:spLocks noChangeArrowheads="1"/>
              </p:cNvSpPr>
              <p:nvPr>
                <p:custDataLst>
                  <p:tags r:id="rId33"/>
                </p:custDataLst>
              </p:nvPr>
            </p:nvSpPr>
            <p:spPr bwMode="auto">
              <a:xfrm>
                <a:off x="2064"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8" name="Rectangle 6"/>
              <p:cNvSpPr>
                <a:spLocks noChangeArrowheads="1"/>
              </p:cNvSpPr>
              <p:nvPr>
                <p:custDataLst>
                  <p:tags r:id="rId34"/>
                </p:custDataLst>
              </p:nvPr>
            </p:nvSpPr>
            <p:spPr bwMode="auto">
              <a:xfrm>
                <a:off x="2160" y="3714"/>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3" name="Oval 71"/>
            <p:cNvSpPr>
              <a:spLocks noChangeArrowheads="1"/>
            </p:cNvSpPr>
            <p:nvPr>
              <p:custDataLst>
                <p:tags r:id="rId29"/>
              </p:custDataLst>
            </p:nvPr>
          </p:nvSpPr>
          <p:spPr bwMode="auto">
            <a:xfrm flipV="1">
              <a:off x="3174013" y="6248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94" name="Oval 88"/>
            <p:cNvSpPr>
              <a:spLocks noChangeArrowheads="1"/>
            </p:cNvSpPr>
            <p:nvPr>
              <p:custDataLst>
                <p:tags r:id="rId30"/>
              </p:custDataLst>
            </p:nvPr>
          </p:nvSpPr>
          <p:spPr bwMode="auto">
            <a:xfrm>
              <a:off x="2869213" y="62499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99" name="Group 98"/>
          <p:cNvGrpSpPr/>
          <p:nvPr/>
        </p:nvGrpSpPr>
        <p:grpSpPr>
          <a:xfrm>
            <a:off x="2793013" y="4769386"/>
            <a:ext cx="1065213" cy="455613"/>
            <a:chOff x="2793013" y="4725987"/>
            <a:chExt cx="1065213" cy="455613"/>
          </a:xfrm>
        </p:grpSpPr>
        <p:grpSp>
          <p:nvGrpSpPr>
            <p:cNvPr id="100" name="Group 8"/>
            <p:cNvGrpSpPr>
              <a:grpSpLocks/>
            </p:cNvGrpSpPr>
            <p:nvPr>
              <p:custDataLst>
                <p:tags r:id="rId21"/>
              </p:custDataLst>
            </p:nvPr>
          </p:nvGrpSpPr>
          <p:grpSpPr bwMode="auto">
            <a:xfrm>
              <a:off x="2793013" y="4725987"/>
              <a:ext cx="1065213" cy="455613"/>
              <a:chOff x="1680" y="2850"/>
              <a:chExt cx="671" cy="287"/>
            </a:xfrm>
          </p:grpSpPr>
          <p:sp>
            <p:nvSpPr>
              <p:cNvPr id="103" name="Rectangle 9"/>
              <p:cNvSpPr>
                <a:spLocks noChangeArrowheads="1"/>
              </p:cNvSpPr>
              <p:nvPr>
                <p:custDataLst>
                  <p:tags r:id="rId24"/>
                </p:custDataLst>
              </p:nvPr>
            </p:nvSpPr>
            <p:spPr bwMode="auto">
              <a:xfrm>
                <a:off x="1680"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4" name="Rectangle 10"/>
              <p:cNvSpPr>
                <a:spLocks noChangeArrowheads="1"/>
              </p:cNvSpPr>
              <p:nvPr>
                <p:custDataLst>
                  <p:tags r:id="rId25"/>
                </p:custDataLst>
              </p:nvPr>
            </p:nvSpPr>
            <p:spPr bwMode="auto">
              <a:xfrm>
                <a:off x="1872"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5" name="Rectangle 11"/>
              <p:cNvSpPr>
                <a:spLocks noChangeArrowheads="1"/>
              </p:cNvSpPr>
              <p:nvPr>
                <p:custDataLst>
                  <p:tags r:id="rId26"/>
                </p:custDataLst>
              </p:nvPr>
            </p:nvSpPr>
            <p:spPr bwMode="auto">
              <a:xfrm>
                <a:off x="2064"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6" name="Rectangle 12"/>
              <p:cNvSpPr>
                <a:spLocks noChangeArrowheads="1"/>
              </p:cNvSpPr>
              <p:nvPr>
                <p:custDataLst>
                  <p:tags r:id="rId27"/>
                </p:custDataLst>
              </p:nvPr>
            </p:nvSpPr>
            <p:spPr bwMode="auto">
              <a:xfrm>
                <a:off x="2160" y="28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01" name="Oval 70"/>
            <p:cNvSpPr>
              <a:spLocks noChangeArrowheads="1"/>
            </p:cNvSpPr>
            <p:nvPr>
              <p:custDataLst>
                <p:tags r:id="rId22"/>
              </p:custDataLst>
            </p:nvPr>
          </p:nvSpPr>
          <p:spPr bwMode="auto">
            <a:xfrm>
              <a:off x="2869213" y="48783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02" name="Oval 89"/>
            <p:cNvSpPr>
              <a:spLocks noChangeArrowheads="1"/>
            </p:cNvSpPr>
            <p:nvPr>
              <p:custDataLst>
                <p:tags r:id="rId23"/>
              </p:custDataLst>
            </p:nvPr>
          </p:nvSpPr>
          <p:spPr bwMode="auto">
            <a:xfrm flipV="1">
              <a:off x="3174013" y="48768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122" name="Line 7"/>
          <p:cNvSpPr>
            <a:spLocks noChangeShapeType="1"/>
          </p:cNvSpPr>
          <p:nvPr>
            <p:custDataLst>
              <p:tags r:id="rId2"/>
            </p:custDataLst>
          </p:nvPr>
        </p:nvSpPr>
        <p:spPr bwMode="auto">
          <a:xfrm flipV="1">
            <a:off x="3250213"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123" name="Line 13"/>
          <p:cNvSpPr>
            <a:spLocks noChangeShapeType="1"/>
          </p:cNvSpPr>
          <p:nvPr>
            <p:custDataLst>
              <p:tags r:id="rId3"/>
            </p:custDataLst>
          </p:nvPr>
        </p:nvSpPr>
        <p:spPr bwMode="auto">
          <a:xfrm>
            <a:off x="2945413"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07" name="Group 106"/>
          <p:cNvGrpSpPr/>
          <p:nvPr/>
        </p:nvGrpSpPr>
        <p:grpSpPr>
          <a:xfrm>
            <a:off x="2793013" y="5537482"/>
            <a:ext cx="3657600" cy="304800"/>
            <a:chOff x="2793013" y="5487987"/>
            <a:chExt cx="3657600" cy="304800"/>
          </a:xfrm>
        </p:grpSpPr>
        <p:sp>
          <p:nvSpPr>
            <p:cNvPr id="108" name="Rectangle 59"/>
            <p:cNvSpPr>
              <a:spLocks noChangeArrowheads="1"/>
            </p:cNvSpPr>
            <p:nvPr>
              <p:custDataLst>
                <p:tags r:id="rId7"/>
              </p:custDataLst>
            </p:nvPr>
          </p:nvSpPr>
          <p:spPr bwMode="auto">
            <a:xfrm>
              <a:off x="40122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9" name="Rectangle 60"/>
            <p:cNvSpPr>
              <a:spLocks noChangeArrowheads="1"/>
            </p:cNvSpPr>
            <p:nvPr>
              <p:custDataLst>
                <p:tags r:id="rId8"/>
              </p:custDataLst>
            </p:nvPr>
          </p:nvSpPr>
          <p:spPr bwMode="auto">
            <a:xfrm>
              <a:off x="4317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0" name="Rectangle 61"/>
            <p:cNvSpPr>
              <a:spLocks noChangeArrowheads="1"/>
            </p:cNvSpPr>
            <p:nvPr>
              <p:custDataLst>
                <p:tags r:id="rId9"/>
              </p:custDataLst>
            </p:nvPr>
          </p:nvSpPr>
          <p:spPr bwMode="auto">
            <a:xfrm>
              <a:off x="4621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1" name="Rectangle 62"/>
            <p:cNvSpPr>
              <a:spLocks noChangeArrowheads="1"/>
            </p:cNvSpPr>
            <p:nvPr>
              <p:custDataLst>
                <p:tags r:id="rId10"/>
              </p:custDataLst>
            </p:nvPr>
          </p:nvSpPr>
          <p:spPr bwMode="auto">
            <a:xfrm>
              <a:off x="4926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2" name="Rectangle 63"/>
            <p:cNvSpPr>
              <a:spLocks noChangeArrowheads="1"/>
            </p:cNvSpPr>
            <p:nvPr>
              <p:custDataLst>
                <p:tags r:id="rId11"/>
              </p:custDataLst>
            </p:nvPr>
          </p:nvSpPr>
          <p:spPr bwMode="auto">
            <a:xfrm>
              <a:off x="58410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3" name="Rectangle 64"/>
            <p:cNvSpPr>
              <a:spLocks noChangeArrowheads="1"/>
            </p:cNvSpPr>
            <p:nvPr>
              <p:custDataLst>
                <p:tags r:id="rId12"/>
              </p:custDataLst>
            </p:nvPr>
          </p:nvSpPr>
          <p:spPr bwMode="auto">
            <a:xfrm>
              <a:off x="61458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4" name="Rectangle 65"/>
            <p:cNvSpPr>
              <a:spLocks noChangeArrowheads="1"/>
            </p:cNvSpPr>
            <p:nvPr>
              <p:custDataLst>
                <p:tags r:id="rId13"/>
              </p:custDataLst>
            </p:nvPr>
          </p:nvSpPr>
          <p:spPr bwMode="auto">
            <a:xfrm>
              <a:off x="2793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5" name="Rectangle 66"/>
            <p:cNvSpPr>
              <a:spLocks noChangeArrowheads="1"/>
            </p:cNvSpPr>
            <p:nvPr>
              <p:custDataLst>
                <p:tags r:id="rId14"/>
              </p:custDataLst>
            </p:nvPr>
          </p:nvSpPr>
          <p:spPr bwMode="auto">
            <a:xfrm>
              <a:off x="3097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6" name="Rectangle 67"/>
            <p:cNvSpPr>
              <a:spLocks noChangeArrowheads="1"/>
            </p:cNvSpPr>
            <p:nvPr>
              <p:custDataLst>
                <p:tags r:id="rId15"/>
              </p:custDataLst>
            </p:nvPr>
          </p:nvSpPr>
          <p:spPr bwMode="auto">
            <a:xfrm>
              <a:off x="3402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7" name="Rectangle 68"/>
            <p:cNvSpPr>
              <a:spLocks noChangeArrowheads="1"/>
            </p:cNvSpPr>
            <p:nvPr>
              <p:custDataLst>
                <p:tags r:id="rId16"/>
              </p:custDataLst>
            </p:nvPr>
          </p:nvSpPr>
          <p:spPr bwMode="auto">
            <a:xfrm>
              <a:off x="37074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8" name="Oval 69"/>
            <p:cNvSpPr>
              <a:spLocks noChangeArrowheads="1"/>
            </p:cNvSpPr>
            <p:nvPr>
              <p:custDataLst>
                <p:tags r:id="rId17"/>
              </p:custDataLst>
            </p:nvPr>
          </p:nvSpPr>
          <p:spPr bwMode="auto">
            <a:xfrm>
              <a:off x="2869213" y="55641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9" name="Rectangle 72"/>
            <p:cNvSpPr>
              <a:spLocks noChangeArrowheads="1"/>
            </p:cNvSpPr>
            <p:nvPr>
              <p:custDataLst>
                <p:tags r:id="rId18"/>
              </p:custDataLst>
            </p:nvPr>
          </p:nvSpPr>
          <p:spPr bwMode="auto">
            <a:xfrm>
              <a:off x="55362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20" name="Rectangle 83"/>
            <p:cNvSpPr>
              <a:spLocks noChangeArrowheads="1"/>
            </p:cNvSpPr>
            <p:nvPr>
              <p:custDataLst>
                <p:tags r:id="rId19"/>
              </p:custDataLst>
            </p:nvPr>
          </p:nvSpPr>
          <p:spPr bwMode="auto">
            <a:xfrm>
              <a:off x="52314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21" name="Oval 84"/>
            <p:cNvSpPr>
              <a:spLocks noChangeArrowheads="1"/>
            </p:cNvSpPr>
            <p:nvPr>
              <p:custDataLst>
                <p:tags r:id="rId20"/>
              </p:custDataLst>
            </p:nvPr>
          </p:nvSpPr>
          <p:spPr bwMode="auto">
            <a:xfrm>
              <a:off x="3174013" y="5564187"/>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124" name="Line 82"/>
          <p:cNvSpPr>
            <a:spLocks noChangeShapeType="1"/>
          </p:cNvSpPr>
          <p:nvPr>
            <p:custDataLst>
              <p:tags r:id="rId4"/>
            </p:custDataLst>
          </p:nvPr>
        </p:nvSpPr>
        <p:spPr bwMode="auto">
          <a:xfrm>
            <a:off x="1421413" y="5687568"/>
            <a:ext cx="1371600" cy="1588"/>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25" name="Freeform 85"/>
          <p:cNvSpPr>
            <a:spLocks/>
          </p:cNvSpPr>
          <p:nvPr>
            <p:custDataLst>
              <p:tags r:id="rId5"/>
            </p:custDataLst>
          </p:nvPr>
        </p:nvSpPr>
        <p:spPr bwMode="auto">
          <a:xfrm>
            <a:off x="2945413" y="5340096"/>
            <a:ext cx="4419600" cy="346075"/>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126" name="Freeform 86"/>
          <p:cNvSpPr>
            <a:spLocks/>
          </p:cNvSpPr>
          <p:nvPr>
            <p:custDataLst>
              <p:tags r:id="rId6"/>
            </p:custDataLst>
          </p:nvPr>
        </p:nvSpPr>
        <p:spPr bwMode="auto">
          <a:xfrm>
            <a:off x="3401025" y="5687568"/>
            <a:ext cx="4421188" cy="381000"/>
          </a:xfrm>
          <a:custGeom>
            <a:avLst/>
            <a:gdLst/>
            <a:ahLst/>
            <a:cxnLst>
              <a:cxn ang="0">
                <a:pos x="1720" y="0"/>
              </a:cxn>
              <a:cxn ang="0">
                <a:pos x="1389" y="212"/>
              </a:cxn>
              <a:cxn ang="0">
                <a:pos x="262" y="222"/>
              </a:cxn>
              <a:cxn ang="0">
                <a:pos x="0" y="101"/>
              </a:cxn>
            </a:cxnLst>
            <a:rect l="0" t="0" r="r" b="b"/>
            <a:pathLst>
              <a:path w="1720" h="249">
                <a:moveTo>
                  <a:pt x="1720" y="0"/>
                </a:moveTo>
                <a:cubicBezTo>
                  <a:pt x="1665" y="35"/>
                  <a:pt x="1632" y="175"/>
                  <a:pt x="1389" y="212"/>
                </a:cubicBezTo>
                <a:cubicBezTo>
                  <a:pt x="1146" y="249"/>
                  <a:pt x="493" y="240"/>
                  <a:pt x="262" y="222"/>
                </a:cubicBezTo>
                <a:cubicBezTo>
                  <a:pt x="31" y="204"/>
                  <a:pt x="55" y="126"/>
                  <a:pt x="0" y="101"/>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spTree>
    <p:extLst>
      <p:ext uri="{BB962C8B-B14F-4D97-AF65-F5344CB8AC3E}">
        <p14:creationId xmlns:p14="http://schemas.microsoft.com/office/powerpoint/2010/main" val="150297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2" grpId="0" animBg="1"/>
      <p:bldP spid="123" grpId="0" animBg="1"/>
      <p:bldP spid="124" grpId="0" animBg="1"/>
      <p:bldP spid="125" grpId="0" animBg="1"/>
      <p:bldP spid="1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(Case </a:t>
            </a:r>
            <a:r>
              <a:rPr lang="en-US" dirty="0">
                <a:solidFill>
                  <a:srgbClr val="FF0000"/>
                </a:solidFill>
              </a:rPr>
              <a:t>4</a:t>
            </a:r>
            <a:r>
              <a:rPr lang="en-US" dirty="0"/>
              <a:t>)</a:t>
            </a:r>
          </a:p>
        </p:txBody>
      </p:sp>
      <p:sp>
        <p:nvSpPr>
          <p:cNvPr id="3" name="Content Placeholder 2"/>
          <p:cNvSpPr>
            <a:spLocks noGrp="1"/>
          </p:cNvSpPr>
          <p:nvPr>
            <p:ph idx="1"/>
          </p:nvPr>
        </p:nvSpPr>
        <p:spPr>
          <a:xfrm>
            <a:off x="396875" y="3474720"/>
            <a:ext cx="8366125" cy="1097280"/>
          </a:xfrm>
        </p:spPr>
        <p:txBody>
          <a:bodyPr/>
          <a:lstStyle/>
          <a:p>
            <a:r>
              <a:rPr lang="en-US" sz="2400" dirty="0"/>
              <a:t>Splice </a:t>
            </a:r>
            <a:r>
              <a:rPr lang="en-US" sz="2400" i="1" u="sng" dirty="0"/>
              <a:t>predecessor</a:t>
            </a:r>
            <a:r>
              <a:rPr lang="en-US" sz="2400" dirty="0"/>
              <a:t> and </a:t>
            </a:r>
            <a:r>
              <a:rPr lang="en-US" sz="2400" i="1" u="sng" dirty="0"/>
              <a:t>successor</a:t>
            </a:r>
            <a:r>
              <a:rPr lang="en-US" sz="2400" dirty="0"/>
              <a:t> blocks out of list, coalesce all 3 memory blocks, and insert the new block at the root of the list</a:t>
            </a:r>
          </a:p>
        </p:txBody>
      </p:sp>
      <p:sp>
        <p:nvSpPr>
          <p:cNvPr id="4" name="Slide Number Placeholder 3"/>
          <p:cNvSpPr>
            <a:spLocks noGrp="1"/>
          </p:cNvSpPr>
          <p:nvPr>
            <p:ph type="sldNum" sz="quarter" idx="10"/>
          </p:nvPr>
        </p:nvSpPr>
        <p:spPr/>
        <p:txBody>
          <a:bodyPr/>
          <a:lstStyle/>
          <a:p>
            <a:fld id="{C0BB463C-2B8D-41E5-9457-1404AA9BBE8D}" type="slidenum">
              <a:rPr lang="en-US" smtClean="0"/>
              <a:t>29</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129"/>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130"/>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a:latin typeface="Calibri" panose="020F0502020204030204" pitchFamily="34" charset="0"/>
                  <a:ea typeface="Arial Unicode MS" panose="020B0604020202020204" pitchFamily="34" charset="-128"/>
                  <a:cs typeface="Calibri" panose="020F0502020204030204" pitchFamily="34" charset="0"/>
                </a:rPr>
                <a:t>Before</a:t>
              </a:r>
            </a:p>
          </p:txBody>
        </p:sp>
      </p:grpSp>
      <p:grpSp>
        <p:nvGrpSpPr>
          <p:cNvPr id="64" name="Group 63"/>
          <p:cNvGrpSpPr/>
          <p:nvPr/>
        </p:nvGrpSpPr>
        <p:grpSpPr>
          <a:xfrm>
            <a:off x="2788920" y="2203704"/>
            <a:ext cx="3657600" cy="457200"/>
            <a:chOff x="2800866" y="2224087"/>
            <a:chExt cx="3657600" cy="457200"/>
          </a:xfrm>
        </p:grpSpPr>
        <p:sp>
          <p:nvSpPr>
            <p:cNvPr id="65" name="Rectangle 1"/>
            <p:cNvSpPr>
              <a:spLocks noChangeArrowheads="1"/>
            </p:cNvSpPr>
            <p:nvPr>
              <p:custDataLst>
                <p:tags r:id="rId112"/>
              </p:custDataLst>
            </p:nvPr>
          </p:nvSpPr>
          <p:spPr bwMode="auto">
            <a:xfrm>
              <a:off x="4020066" y="2224087"/>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6" name="Rectangle 23"/>
            <p:cNvSpPr>
              <a:spLocks noChangeArrowheads="1"/>
            </p:cNvSpPr>
            <p:nvPr>
              <p:custDataLst>
                <p:tags r:id="rId113"/>
              </p:custDataLst>
            </p:nvPr>
          </p:nvSpPr>
          <p:spPr bwMode="auto">
            <a:xfrm>
              <a:off x="40200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7" name="Rectangle 24"/>
            <p:cNvSpPr>
              <a:spLocks noChangeArrowheads="1"/>
            </p:cNvSpPr>
            <p:nvPr>
              <p:custDataLst>
                <p:tags r:id="rId114"/>
              </p:custDataLst>
            </p:nvPr>
          </p:nvSpPr>
          <p:spPr bwMode="auto">
            <a:xfrm>
              <a:off x="43248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8" name="Rectangle 25"/>
            <p:cNvSpPr>
              <a:spLocks noChangeArrowheads="1"/>
            </p:cNvSpPr>
            <p:nvPr>
              <p:custDataLst>
                <p:tags r:id="rId115"/>
              </p:custDataLst>
            </p:nvPr>
          </p:nvSpPr>
          <p:spPr bwMode="auto">
            <a:xfrm>
              <a:off x="46296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26"/>
            <p:cNvSpPr>
              <a:spLocks noChangeArrowheads="1"/>
            </p:cNvSpPr>
            <p:nvPr>
              <p:custDataLst>
                <p:tags r:id="rId116"/>
              </p:custDataLst>
            </p:nvPr>
          </p:nvSpPr>
          <p:spPr bwMode="auto">
            <a:xfrm>
              <a:off x="49344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27"/>
            <p:cNvSpPr>
              <a:spLocks noChangeArrowheads="1"/>
            </p:cNvSpPr>
            <p:nvPr>
              <p:custDataLst>
                <p:tags r:id="rId117"/>
              </p:custDataLst>
            </p:nvPr>
          </p:nvSpPr>
          <p:spPr bwMode="auto">
            <a:xfrm>
              <a:off x="58488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Rectangle 28"/>
            <p:cNvSpPr>
              <a:spLocks noChangeArrowheads="1"/>
            </p:cNvSpPr>
            <p:nvPr>
              <p:custDataLst>
                <p:tags r:id="rId118"/>
              </p:custDataLst>
            </p:nvPr>
          </p:nvSpPr>
          <p:spPr bwMode="auto">
            <a:xfrm>
              <a:off x="61536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2" name="Rectangle 29"/>
            <p:cNvSpPr>
              <a:spLocks noChangeArrowheads="1"/>
            </p:cNvSpPr>
            <p:nvPr>
              <p:custDataLst>
                <p:tags r:id="rId119"/>
              </p:custDataLst>
            </p:nvPr>
          </p:nvSpPr>
          <p:spPr bwMode="auto">
            <a:xfrm>
              <a:off x="2800866" y="2300287"/>
              <a:ext cx="304800" cy="304800"/>
            </a:xfrm>
            <a:prstGeom prst="rect">
              <a:avLst/>
            </a:prstGeom>
            <a:solidFill>
              <a:schemeClr val="bg1"/>
            </a:solidFill>
            <a:ln w="3240">
              <a:solidFill>
                <a:srgbClr val="0000FF"/>
              </a:solidFill>
              <a:miter lim="800000"/>
              <a:headEnd/>
              <a:tailEnd/>
            </a:ln>
            <a:effectLst/>
          </p:spPr>
          <p:txBody>
            <a:bodyPr wrap="none" anchor="ctr"/>
            <a:lstStyle/>
            <a:p>
              <a:endParaRPr lang="en-US" dirty="0">
                <a:latin typeface="Lato" panose="020F0502020204030203" pitchFamily="34" charset="0"/>
              </a:endParaRPr>
            </a:p>
          </p:txBody>
        </p:sp>
        <p:sp>
          <p:nvSpPr>
            <p:cNvPr id="73" name="Rectangle 30"/>
            <p:cNvSpPr>
              <a:spLocks noChangeArrowheads="1"/>
            </p:cNvSpPr>
            <p:nvPr>
              <p:custDataLst>
                <p:tags r:id="rId120"/>
              </p:custDataLst>
            </p:nvPr>
          </p:nvSpPr>
          <p:spPr bwMode="auto">
            <a:xfrm>
              <a:off x="31056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31"/>
            <p:cNvSpPr>
              <a:spLocks noChangeArrowheads="1"/>
            </p:cNvSpPr>
            <p:nvPr>
              <p:custDataLst>
                <p:tags r:id="rId121"/>
              </p:custDataLst>
            </p:nvPr>
          </p:nvSpPr>
          <p:spPr bwMode="auto">
            <a:xfrm>
              <a:off x="34104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32"/>
            <p:cNvSpPr>
              <a:spLocks noChangeArrowheads="1"/>
            </p:cNvSpPr>
            <p:nvPr>
              <p:custDataLst>
                <p:tags r:id="rId122"/>
              </p:custDataLst>
            </p:nvPr>
          </p:nvSpPr>
          <p:spPr bwMode="auto">
            <a:xfrm>
              <a:off x="37152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Oval 43"/>
            <p:cNvSpPr>
              <a:spLocks noChangeArrowheads="1"/>
            </p:cNvSpPr>
            <p:nvPr>
              <p:custDataLst>
                <p:tags r:id="rId123"/>
              </p:custDataLst>
            </p:nvPr>
          </p:nvSpPr>
          <p:spPr bwMode="auto">
            <a:xfrm>
              <a:off x="2877066" y="23764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7" name="Oval 49"/>
            <p:cNvSpPr>
              <a:spLocks noChangeArrowheads="1"/>
            </p:cNvSpPr>
            <p:nvPr>
              <p:custDataLst>
                <p:tags r:id="rId124"/>
              </p:custDataLst>
            </p:nvPr>
          </p:nvSpPr>
          <p:spPr bwMode="auto">
            <a:xfrm flipV="1">
              <a:off x="3181866" y="237648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78" name="Rectangle 51"/>
            <p:cNvSpPr>
              <a:spLocks noChangeArrowheads="1"/>
            </p:cNvSpPr>
            <p:nvPr>
              <p:custDataLst>
                <p:tags r:id="rId125"/>
              </p:custDataLst>
            </p:nvPr>
          </p:nvSpPr>
          <p:spPr bwMode="auto">
            <a:xfrm>
              <a:off x="52392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52"/>
            <p:cNvSpPr>
              <a:spLocks noChangeArrowheads="1"/>
            </p:cNvSpPr>
            <p:nvPr>
              <p:custDataLst>
                <p:tags r:id="rId126"/>
              </p:custDataLst>
            </p:nvPr>
          </p:nvSpPr>
          <p:spPr bwMode="auto">
            <a:xfrm>
              <a:off x="55440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Oval 63"/>
            <p:cNvSpPr>
              <a:spLocks noChangeArrowheads="1"/>
            </p:cNvSpPr>
            <p:nvPr>
              <p:custDataLst>
                <p:tags r:id="rId127"/>
              </p:custDataLst>
            </p:nvPr>
          </p:nvSpPr>
          <p:spPr bwMode="auto">
            <a:xfrm>
              <a:off x="5315466" y="23764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1" name="Oval 69"/>
            <p:cNvSpPr>
              <a:spLocks noChangeArrowheads="1"/>
            </p:cNvSpPr>
            <p:nvPr>
              <p:custDataLst>
                <p:tags r:id="rId128"/>
              </p:custDataLst>
            </p:nvPr>
          </p:nvSpPr>
          <p:spPr bwMode="auto">
            <a:xfrm flipV="1">
              <a:off x="5620266" y="237648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110"/>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111"/>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sp>
        <p:nvSpPr>
          <p:cNvPr id="214" name="Freeform 14"/>
          <p:cNvSpPr>
            <a:spLocks/>
          </p:cNvSpPr>
          <p:nvPr>
            <p:custDataLst>
              <p:tags r:id="rId1"/>
            </p:custDataLst>
          </p:nvPr>
        </p:nvSpPr>
        <p:spPr bwMode="auto">
          <a:xfrm>
            <a:off x="1497613" y="2046287"/>
            <a:ext cx="5862637" cy="388938"/>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102"/>
              </p:custDataLst>
            </p:nvPr>
          </p:nvGrpSpPr>
          <p:grpSpPr bwMode="auto">
            <a:xfrm>
              <a:off x="7365013" y="2209800"/>
              <a:ext cx="1065213" cy="455613"/>
              <a:chOff x="4560" y="1308"/>
              <a:chExt cx="671" cy="287"/>
            </a:xfrm>
          </p:grpSpPr>
          <p:sp>
            <p:nvSpPr>
              <p:cNvPr id="17" name="Rectangle 43"/>
              <p:cNvSpPr>
                <a:spLocks noChangeArrowheads="1"/>
              </p:cNvSpPr>
              <p:nvPr>
                <p:custDataLst>
                  <p:tags r:id="rId106"/>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107"/>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108"/>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109"/>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103"/>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104"/>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105"/>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grpSp>
        <p:nvGrpSpPr>
          <p:cNvPr id="21" name="Group 20"/>
          <p:cNvGrpSpPr/>
          <p:nvPr/>
        </p:nvGrpSpPr>
        <p:grpSpPr>
          <a:xfrm>
            <a:off x="3877056" y="1427435"/>
            <a:ext cx="1057341" cy="861355"/>
            <a:chOff x="3877056" y="1424645"/>
            <a:chExt cx="1057341" cy="861355"/>
          </a:xfrm>
        </p:grpSpPr>
        <p:sp>
          <p:nvSpPr>
            <p:cNvPr id="22" name="Text Box 26"/>
            <p:cNvSpPr txBox="1">
              <a:spLocks noChangeArrowheads="1"/>
            </p:cNvSpPr>
            <p:nvPr>
              <p:custDataLst>
                <p:tags r:id="rId99"/>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23" name="Oval 27"/>
            <p:cNvSpPr>
              <a:spLocks noChangeArrowheads="1"/>
            </p:cNvSpPr>
            <p:nvPr>
              <p:custDataLst>
                <p:tags r:id="rId100"/>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24" name="Line 28"/>
            <p:cNvSpPr>
              <a:spLocks noChangeShapeType="1"/>
            </p:cNvSpPr>
            <p:nvPr>
              <p:custDataLst>
                <p:tags r:id="rId101"/>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25" name="Group 24"/>
          <p:cNvGrpSpPr/>
          <p:nvPr/>
        </p:nvGrpSpPr>
        <p:grpSpPr>
          <a:xfrm>
            <a:off x="2793013" y="1520825"/>
            <a:ext cx="1065213" cy="914400"/>
            <a:chOff x="2793013" y="1520825"/>
            <a:chExt cx="1065213" cy="914400"/>
          </a:xfrm>
        </p:grpSpPr>
        <p:grpSp>
          <p:nvGrpSpPr>
            <p:cNvPr id="26" name="Group 27"/>
            <p:cNvGrpSpPr>
              <a:grpSpLocks/>
            </p:cNvGrpSpPr>
            <p:nvPr>
              <p:custDataLst>
                <p:tags r:id="rId90"/>
              </p:custDataLst>
            </p:nvPr>
          </p:nvGrpSpPr>
          <p:grpSpPr bwMode="auto">
            <a:xfrm>
              <a:off x="2793013" y="1520825"/>
              <a:ext cx="1065213" cy="455612"/>
              <a:chOff x="1680" y="831"/>
              <a:chExt cx="671" cy="287"/>
            </a:xfrm>
          </p:grpSpPr>
          <p:sp>
            <p:nvSpPr>
              <p:cNvPr id="31" name="Rectangle 28"/>
              <p:cNvSpPr>
                <a:spLocks noChangeArrowheads="1"/>
              </p:cNvSpPr>
              <p:nvPr>
                <p:custDataLst>
                  <p:tags r:id="rId95"/>
                </p:custDataLst>
              </p:nvPr>
            </p:nvSpPr>
            <p:spPr bwMode="auto">
              <a:xfrm>
                <a:off x="1680"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9"/>
              <p:cNvSpPr>
                <a:spLocks noChangeArrowheads="1"/>
              </p:cNvSpPr>
              <p:nvPr>
                <p:custDataLst>
                  <p:tags r:id="rId96"/>
                </p:custDataLst>
              </p:nvPr>
            </p:nvSpPr>
            <p:spPr bwMode="auto">
              <a:xfrm>
                <a:off x="1872"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30"/>
              <p:cNvSpPr>
                <a:spLocks noChangeArrowheads="1"/>
              </p:cNvSpPr>
              <p:nvPr>
                <p:custDataLst>
                  <p:tags r:id="rId97"/>
                </p:custDataLst>
              </p:nvPr>
            </p:nvSpPr>
            <p:spPr bwMode="auto">
              <a:xfrm>
                <a:off x="2064"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Rectangle 31"/>
              <p:cNvSpPr>
                <a:spLocks noChangeArrowheads="1"/>
              </p:cNvSpPr>
              <p:nvPr>
                <p:custDataLst>
                  <p:tags r:id="rId98"/>
                </p:custDataLst>
              </p:nvPr>
            </p:nvSpPr>
            <p:spPr bwMode="auto">
              <a:xfrm>
                <a:off x="2160" y="831"/>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27" name="Oval 39"/>
            <p:cNvSpPr>
              <a:spLocks noChangeArrowheads="1"/>
            </p:cNvSpPr>
            <p:nvPr>
              <p:custDataLst>
                <p:tags r:id="rId91"/>
              </p:custDataLst>
            </p:nvPr>
          </p:nvSpPr>
          <p:spPr bwMode="auto">
            <a:xfrm>
              <a:off x="2869213" y="16732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8" name="Line 40"/>
            <p:cNvSpPr>
              <a:spLocks noChangeShapeType="1"/>
            </p:cNvSpPr>
            <p:nvPr>
              <p:custDataLst>
                <p:tags r:id="rId92"/>
              </p:custDataLst>
            </p:nvPr>
          </p:nvSpPr>
          <p:spPr bwMode="auto">
            <a:xfrm>
              <a:off x="2945413" y="17494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29" name="Line 44"/>
            <p:cNvSpPr>
              <a:spLocks noChangeShapeType="1"/>
            </p:cNvSpPr>
            <p:nvPr>
              <p:custDataLst>
                <p:tags r:id="rId93"/>
              </p:custDataLst>
            </p:nvPr>
          </p:nvSpPr>
          <p:spPr bwMode="auto">
            <a:xfrm flipV="1">
              <a:off x="3250213" y="18986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30" name="Oval 90"/>
            <p:cNvSpPr>
              <a:spLocks noChangeArrowheads="1"/>
            </p:cNvSpPr>
            <p:nvPr>
              <p:custDataLst>
                <p:tags r:id="rId94"/>
              </p:custDataLst>
            </p:nvPr>
          </p:nvSpPr>
          <p:spPr bwMode="auto">
            <a:xfrm flipV="1">
              <a:off x="3174013" y="16716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35" name="Group 34"/>
          <p:cNvGrpSpPr/>
          <p:nvPr/>
        </p:nvGrpSpPr>
        <p:grpSpPr>
          <a:xfrm>
            <a:off x="2793013" y="2435225"/>
            <a:ext cx="1065213" cy="912812"/>
            <a:chOff x="2793013" y="2435225"/>
            <a:chExt cx="1065213" cy="912812"/>
          </a:xfrm>
        </p:grpSpPr>
        <p:grpSp>
          <p:nvGrpSpPr>
            <p:cNvPr id="36" name="Group 32"/>
            <p:cNvGrpSpPr>
              <a:grpSpLocks/>
            </p:cNvGrpSpPr>
            <p:nvPr>
              <p:custDataLst>
                <p:tags r:id="rId81"/>
              </p:custDataLst>
            </p:nvPr>
          </p:nvGrpSpPr>
          <p:grpSpPr bwMode="auto">
            <a:xfrm>
              <a:off x="2793013" y="2892425"/>
              <a:ext cx="1065213" cy="455612"/>
              <a:chOff x="1680" y="1695"/>
              <a:chExt cx="671" cy="287"/>
            </a:xfrm>
          </p:grpSpPr>
          <p:sp>
            <p:nvSpPr>
              <p:cNvPr id="41" name="Rectangle 33"/>
              <p:cNvSpPr>
                <a:spLocks noChangeArrowheads="1"/>
              </p:cNvSpPr>
              <p:nvPr>
                <p:custDataLst>
                  <p:tags r:id="rId86"/>
                </p:custDataLst>
              </p:nvPr>
            </p:nvSpPr>
            <p:spPr bwMode="auto">
              <a:xfrm>
                <a:off x="1680"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2" name="Rectangle 34"/>
              <p:cNvSpPr>
                <a:spLocks noChangeArrowheads="1"/>
              </p:cNvSpPr>
              <p:nvPr>
                <p:custDataLst>
                  <p:tags r:id="rId87"/>
                </p:custDataLst>
              </p:nvPr>
            </p:nvSpPr>
            <p:spPr bwMode="auto">
              <a:xfrm>
                <a:off x="1872"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3" name="Rectangle 35"/>
              <p:cNvSpPr>
                <a:spLocks noChangeArrowheads="1"/>
              </p:cNvSpPr>
              <p:nvPr>
                <p:custDataLst>
                  <p:tags r:id="rId88"/>
                </p:custDataLst>
              </p:nvPr>
            </p:nvSpPr>
            <p:spPr bwMode="auto">
              <a:xfrm>
                <a:off x="2064"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4" name="Rectangle 36"/>
              <p:cNvSpPr>
                <a:spLocks noChangeArrowheads="1"/>
              </p:cNvSpPr>
              <p:nvPr>
                <p:custDataLst>
                  <p:tags r:id="rId89"/>
                </p:custDataLst>
              </p:nvPr>
            </p:nvSpPr>
            <p:spPr bwMode="auto">
              <a:xfrm>
                <a:off x="2160" y="1695"/>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37" name="Line 38"/>
            <p:cNvSpPr>
              <a:spLocks noChangeShapeType="1"/>
            </p:cNvSpPr>
            <p:nvPr>
              <p:custDataLst>
                <p:tags r:id="rId82"/>
              </p:custDataLst>
            </p:nvPr>
          </p:nvSpPr>
          <p:spPr bwMode="auto">
            <a:xfrm>
              <a:off x="2945413" y="24352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38" name="Oval 41"/>
            <p:cNvSpPr>
              <a:spLocks noChangeArrowheads="1"/>
            </p:cNvSpPr>
            <p:nvPr>
              <p:custDataLst>
                <p:tags r:id="rId83"/>
              </p:custDataLst>
            </p:nvPr>
          </p:nvSpPr>
          <p:spPr bwMode="auto">
            <a:xfrm flipV="1">
              <a:off x="3174013" y="30432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39" name="Line 42"/>
            <p:cNvSpPr>
              <a:spLocks noChangeShapeType="1"/>
            </p:cNvSpPr>
            <p:nvPr>
              <p:custDataLst>
                <p:tags r:id="rId84"/>
              </p:custDataLst>
            </p:nvPr>
          </p:nvSpPr>
          <p:spPr bwMode="auto">
            <a:xfrm flipV="1">
              <a:off x="3250213" y="25844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40" name="Oval 87"/>
            <p:cNvSpPr>
              <a:spLocks noChangeArrowheads="1"/>
            </p:cNvSpPr>
            <p:nvPr>
              <p:custDataLst>
                <p:tags r:id="rId85"/>
              </p:custDataLst>
            </p:nvPr>
          </p:nvSpPr>
          <p:spPr bwMode="auto">
            <a:xfrm>
              <a:off x="2869213" y="30448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45" name="Group 44"/>
          <p:cNvGrpSpPr/>
          <p:nvPr/>
        </p:nvGrpSpPr>
        <p:grpSpPr>
          <a:xfrm>
            <a:off x="5231413" y="1524000"/>
            <a:ext cx="1065213" cy="1827213"/>
            <a:chOff x="5231413" y="1524000"/>
            <a:chExt cx="1065213" cy="1827213"/>
          </a:xfrm>
        </p:grpSpPr>
        <p:grpSp>
          <p:nvGrpSpPr>
            <p:cNvPr id="46" name="Group 23"/>
            <p:cNvGrpSpPr>
              <a:grpSpLocks/>
            </p:cNvGrpSpPr>
            <p:nvPr>
              <p:custDataLst>
                <p:tags r:id="rId63"/>
              </p:custDataLst>
            </p:nvPr>
          </p:nvGrpSpPr>
          <p:grpSpPr bwMode="auto">
            <a:xfrm>
              <a:off x="5231413" y="1524000"/>
              <a:ext cx="1065213" cy="455613"/>
              <a:chOff x="3216" y="876"/>
              <a:chExt cx="671" cy="287"/>
            </a:xfrm>
          </p:grpSpPr>
          <p:sp>
            <p:nvSpPr>
              <p:cNvPr id="60" name="Rectangle 24"/>
              <p:cNvSpPr>
                <a:spLocks noChangeArrowheads="1"/>
              </p:cNvSpPr>
              <p:nvPr>
                <p:custDataLst>
                  <p:tags r:id="rId77"/>
                </p:custDataLst>
              </p:nvPr>
            </p:nvSpPr>
            <p:spPr bwMode="auto">
              <a:xfrm>
                <a:off x="3216"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1" name="Rectangle 25"/>
              <p:cNvSpPr>
                <a:spLocks noChangeArrowheads="1"/>
              </p:cNvSpPr>
              <p:nvPr>
                <p:custDataLst>
                  <p:tags r:id="rId78"/>
                </p:custDataLst>
              </p:nvPr>
            </p:nvSpPr>
            <p:spPr bwMode="auto">
              <a:xfrm>
                <a:off x="3408"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2" name="Rectangle 26"/>
              <p:cNvSpPr>
                <a:spLocks noChangeArrowheads="1"/>
              </p:cNvSpPr>
              <p:nvPr>
                <p:custDataLst>
                  <p:tags r:id="rId79"/>
                </p:custDataLst>
              </p:nvPr>
            </p:nvSpPr>
            <p:spPr bwMode="auto">
              <a:xfrm>
                <a:off x="3600"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3" name="Rectangle 27"/>
              <p:cNvSpPr>
                <a:spLocks noChangeArrowheads="1"/>
              </p:cNvSpPr>
              <p:nvPr>
                <p:custDataLst>
                  <p:tags r:id="rId80"/>
                </p:custDataLst>
              </p:nvPr>
            </p:nvSpPr>
            <p:spPr bwMode="auto">
              <a:xfrm>
                <a:off x="3696" y="876"/>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47" name="Group 28"/>
            <p:cNvGrpSpPr>
              <a:grpSpLocks/>
            </p:cNvGrpSpPr>
            <p:nvPr>
              <p:custDataLst>
                <p:tags r:id="rId64"/>
              </p:custDataLst>
            </p:nvPr>
          </p:nvGrpSpPr>
          <p:grpSpPr bwMode="auto">
            <a:xfrm>
              <a:off x="5231413" y="2895600"/>
              <a:ext cx="1065213" cy="455613"/>
              <a:chOff x="3216" y="1740"/>
              <a:chExt cx="671" cy="287"/>
            </a:xfrm>
          </p:grpSpPr>
          <p:sp>
            <p:nvSpPr>
              <p:cNvPr id="56" name="Rectangle 29"/>
              <p:cNvSpPr>
                <a:spLocks noChangeArrowheads="1"/>
              </p:cNvSpPr>
              <p:nvPr>
                <p:custDataLst>
                  <p:tags r:id="rId73"/>
                </p:custDataLst>
              </p:nvPr>
            </p:nvSpPr>
            <p:spPr bwMode="auto">
              <a:xfrm>
                <a:off x="3216"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7" name="Rectangle 30"/>
              <p:cNvSpPr>
                <a:spLocks noChangeArrowheads="1"/>
              </p:cNvSpPr>
              <p:nvPr>
                <p:custDataLst>
                  <p:tags r:id="rId74"/>
                </p:custDataLst>
              </p:nvPr>
            </p:nvSpPr>
            <p:spPr bwMode="auto">
              <a:xfrm>
                <a:off x="3408"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8" name="Rectangle 31"/>
              <p:cNvSpPr>
                <a:spLocks noChangeArrowheads="1"/>
              </p:cNvSpPr>
              <p:nvPr>
                <p:custDataLst>
                  <p:tags r:id="rId75"/>
                </p:custDataLst>
              </p:nvPr>
            </p:nvSpPr>
            <p:spPr bwMode="auto">
              <a:xfrm>
                <a:off x="3600"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9" name="Rectangle 32"/>
              <p:cNvSpPr>
                <a:spLocks noChangeArrowheads="1"/>
              </p:cNvSpPr>
              <p:nvPr>
                <p:custDataLst>
                  <p:tags r:id="rId76"/>
                </p:custDataLst>
              </p:nvPr>
            </p:nvSpPr>
            <p:spPr bwMode="auto">
              <a:xfrm>
                <a:off x="3696" y="174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8" name="Line 34"/>
            <p:cNvSpPr>
              <a:spLocks noChangeShapeType="1"/>
            </p:cNvSpPr>
            <p:nvPr>
              <p:custDataLst>
                <p:tags r:id="rId65"/>
              </p:custDataLst>
            </p:nvPr>
          </p:nvSpPr>
          <p:spPr bwMode="auto">
            <a:xfrm>
              <a:off x="53838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9" name="Oval 35"/>
            <p:cNvSpPr>
              <a:spLocks noChangeArrowheads="1"/>
            </p:cNvSpPr>
            <p:nvPr>
              <p:custDataLst>
                <p:tags r:id="rId66"/>
              </p:custDataLst>
            </p:nvPr>
          </p:nvSpPr>
          <p:spPr bwMode="auto">
            <a:xfrm>
              <a:off x="5307613" y="16764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0" name="Line 36"/>
            <p:cNvSpPr>
              <a:spLocks noChangeShapeType="1"/>
            </p:cNvSpPr>
            <p:nvPr>
              <p:custDataLst>
                <p:tags r:id="rId67"/>
              </p:custDataLst>
            </p:nvPr>
          </p:nvSpPr>
          <p:spPr bwMode="auto">
            <a:xfrm>
              <a:off x="5383813" y="17526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1" name="Oval 37"/>
            <p:cNvSpPr>
              <a:spLocks noChangeArrowheads="1"/>
            </p:cNvSpPr>
            <p:nvPr>
              <p:custDataLst>
                <p:tags r:id="rId68"/>
              </p:custDataLst>
            </p:nvPr>
          </p:nvSpPr>
          <p:spPr bwMode="auto">
            <a:xfrm flipV="1">
              <a:off x="5612413" y="30480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2" name="Line 38"/>
            <p:cNvSpPr>
              <a:spLocks noChangeShapeType="1"/>
            </p:cNvSpPr>
            <p:nvPr>
              <p:custDataLst>
                <p:tags r:id="rId69"/>
              </p:custDataLst>
            </p:nvPr>
          </p:nvSpPr>
          <p:spPr bwMode="auto">
            <a:xfrm flipV="1">
              <a:off x="5688613" y="25892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3" name="Line 40"/>
            <p:cNvSpPr>
              <a:spLocks noChangeShapeType="1"/>
            </p:cNvSpPr>
            <p:nvPr>
              <p:custDataLst>
                <p:tags r:id="rId70"/>
              </p:custDataLst>
            </p:nvPr>
          </p:nvSpPr>
          <p:spPr bwMode="auto">
            <a:xfrm flipV="1">
              <a:off x="5688613" y="19034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4" name="Oval 86"/>
            <p:cNvSpPr>
              <a:spLocks noChangeArrowheads="1"/>
            </p:cNvSpPr>
            <p:nvPr>
              <p:custDataLst>
                <p:tags r:id="rId71"/>
              </p:custDataLst>
            </p:nvPr>
          </p:nvSpPr>
          <p:spPr bwMode="auto">
            <a:xfrm>
              <a:off x="5307613" y="3048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5" name="Oval 89"/>
            <p:cNvSpPr>
              <a:spLocks noChangeArrowheads="1"/>
            </p:cNvSpPr>
            <p:nvPr>
              <p:custDataLst>
                <p:tags r:id="rId72"/>
              </p:custDataLst>
            </p:nvPr>
          </p:nvSpPr>
          <p:spPr bwMode="auto">
            <a:xfrm flipV="1">
              <a:off x="5612413" y="1676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82" name="Group 81"/>
          <p:cNvGrpSpPr/>
          <p:nvPr/>
        </p:nvGrpSpPr>
        <p:grpSpPr>
          <a:xfrm>
            <a:off x="393192" y="4462400"/>
            <a:ext cx="8366760" cy="2130425"/>
            <a:chOff x="393192" y="4498975"/>
            <a:chExt cx="8366760" cy="2130425"/>
          </a:xfrm>
        </p:grpSpPr>
        <p:sp>
          <p:nvSpPr>
            <p:cNvPr id="83" name="Rectangle 96"/>
            <p:cNvSpPr>
              <a:spLocks noChangeArrowheads="1"/>
            </p:cNvSpPr>
            <p:nvPr>
              <p:custDataLst>
                <p:tags r:id="rId61"/>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4" name="Text Box 64"/>
            <p:cNvSpPr txBox="1">
              <a:spLocks noChangeArrowheads="1"/>
            </p:cNvSpPr>
            <p:nvPr>
              <p:custDataLst>
                <p:tags r:id="rId62"/>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85" name="Group 84"/>
          <p:cNvGrpSpPr/>
          <p:nvPr/>
        </p:nvGrpSpPr>
        <p:grpSpPr>
          <a:xfrm>
            <a:off x="638510" y="5527613"/>
            <a:ext cx="859103" cy="309245"/>
            <a:chOff x="638510" y="5527675"/>
            <a:chExt cx="859103" cy="309245"/>
          </a:xfrm>
        </p:grpSpPr>
        <p:sp>
          <p:nvSpPr>
            <p:cNvPr id="86" name="Rectangle 41"/>
            <p:cNvSpPr>
              <a:spLocks noChangeArrowheads="1"/>
            </p:cNvSpPr>
            <p:nvPr>
              <p:custDataLst>
                <p:tags r:id="rId59"/>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7" name="Text Box 90"/>
            <p:cNvSpPr txBox="1">
              <a:spLocks noChangeArrowheads="1"/>
            </p:cNvSpPr>
            <p:nvPr>
              <p:custDataLst>
                <p:tags r:id="rId60"/>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88" name="Group 87"/>
          <p:cNvGrpSpPr/>
          <p:nvPr/>
        </p:nvGrpSpPr>
        <p:grpSpPr>
          <a:xfrm>
            <a:off x="7365013" y="5452810"/>
            <a:ext cx="1065213" cy="762000"/>
            <a:chOff x="7365013" y="5451475"/>
            <a:chExt cx="1065213" cy="762000"/>
          </a:xfrm>
        </p:grpSpPr>
        <p:grpSp>
          <p:nvGrpSpPr>
            <p:cNvPr id="89" name="Group 74"/>
            <p:cNvGrpSpPr>
              <a:grpSpLocks/>
            </p:cNvGrpSpPr>
            <p:nvPr>
              <p:custDataLst>
                <p:tags r:id="rId51"/>
              </p:custDataLst>
            </p:nvPr>
          </p:nvGrpSpPr>
          <p:grpSpPr bwMode="auto">
            <a:xfrm>
              <a:off x="7365013" y="5451475"/>
              <a:ext cx="1065213" cy="455613"/>
              <a:chOff x="4560" y="3350"/>
              <a:chExt cx="671" cy="287"/>
            </a:xfrm>
          </p:grpSpPr>
          <p:sp>
            <p:nvSpPr>
              <p:cNvPr id="93" name="Rectangle 75"/>
              <p:cNvSpPr>
                <a:spLocks noChangeArrowheads="1"/>
              </p:cNvSpPr>
              <p:nvPr>
                <p:custDataLst>
                  <p:tags r:id="rId55"/>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4" name="Rectangle 76"/>
              <p:cNvSpPr>
                <a:spLocks noChangeArrowheads="1"/>
              </p:cNvSpPr>
              <p:nvPr>
                <p:custDataLst>
                  <p:tags r:id="rId56"/>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5" name="Rectangle 77"/>
              <p:cNvSpPr>
                <a:spLocks noChangeArrowheads="1"/>
              </p:cNvSpPr>
              <p:nvPr>
                <p:custDataLst>
                  <p:tags r:id="rId57"/>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6" name="Rectangle 78"/>
              <p:cNvSpPr>
                <a:spLocks noChangeArrowheads="1"/>
              </p:cNvSpPr>
              <p:nvPr>
                <p:custDataLst>
                  <p:tags r:id="rId58"/>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0" name="Oval 79"/>
            <p:cNvSpPr>
              <a:spLocks noChangeArrowheads="1"/>
            </p:cNvSpPr>
            <p:nvPr>
              <p:custDataLst>
                <p:tags r:id="rId52"/>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91" name="Line 80"/>
            <p:cNvSpPr>
              <a:spLocks noChangeShapeType="1"/>
            </p:cNvSpPr>
            <p:nvPr>
              <p:custDataLst>
                <p:tags r:id="rId53"/>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92" name="Oval 81"/>
            <p:cNvSpPr>
              <a:spLocks noChangeArrowheads="1"/>
            </p:cNvSpPr>
            <p:nvPr>
              <p:custDataLst>
                <p:tags r:id="rId54"/>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144" name="Group 143"/>
          <p:cNvGrpSpPr/>
          <p:nvPr/>
        </p:nvGrpSpPr>
        <p:grpSpPr>
          <a:xfrm>
            <a:off x="2793013" y="6135624"/>
            <a:ext cx="1065213" cy="455613"/>
            <a:chOff x="2793013" y="6097587"/>
            <a:chExt cx="1065213" cy="455613"/>
          </a:xfrm>
        </p:grpSpPr>
        <p:grpSp>
          <p:nvGrpSpPr>
            <p:cNvPr id="145" name="Group 2"/>
            <p:cNvGrpSpPr>
              <a:grpSpLocks/>
            </p:cNvGrpSpPr>
            <p:nvPr>
              <p:custDataLst>
                <p:tags r:id="rId44"/>
              </p:custDataLst>
            </p:nvPr>
          </p:nvGrpSpPr>
          <p:grpSpPr bwMode="auto">
            <a:xfrm>
              <a:off x="2793013" y="6097587"/>
              <a:ext cx="1065213" cy="455613"/>
              <a:chOff x="1680" y="3714"/>
              <a:chExt cx="671" cy="287"/>
            </a:xfrm>
          </p:grpSpPr>
          <p:sp>
            <p:nvSpPr>
              <p:cNvPr id="148" name="Rectangle 3"/>
              <p:cNvSpPr>
                <a:spLocks noChangeArrowheads="1"/>
              </p:cNvSpPr>
              <p:nvPr>
                <p:custDataLst>
                  <p:tags r:id="rId47"/>
                </p:custDataLst>
              </p:nvPr>
            </p:nvSpPr>
            <p:spPr bwMode="auto">
              <a:xfrm>
                <a:off x="1680"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49" name="Rectangle 4"/>
              <p:cNvSpPr>
                <a:spLocks noChangeArrowheads="1"/>
              </p:cNvSpPr>
              <p:nvPr>
                <p:custDataLst>
                  <p:tags r:id="rId48"/>
                </p:custDataLst>
              </p:nvPr>
            </p:nvSpPr>
            <p:spPr bwMode="auto">
              <a:xfrm>
                <a:off x="1872"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0" name="Rectangle 5"/>
              <p:cNvSpPr>
                <a:spLocks noChangeArrowheads="1"/>
              </p:cNvSpPr>
              <p:nvPr>
                <p:custDataLst>
                  <p:tags r:id="rId49"/>
                </p:custDataLst>
              </p:nvPr>
            </p:nvSpPr>
            <p:spPr bwMode="auto">
              <a:xfrm>
                <a:off x="2064"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1" name="Rectangle 6"/>
              <p:cNvSpPr>
                <a:spLocks noChangeArrowheads="1"/>
              </p:cNvSpPr>
              <p:nvPr>
                <p:custDataLst>
                  <p:tags r:id="rId50"/>
                </p:custDataLst>
              </p:nvPr>
            </p:nvSpPr>
            <p:spPr bwMode="auto">
              <a:xfrm>
                <a:off x="2160" y="3714"/>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6" name="Oval 71"/>
            <p:cNvSpPr>
              <a:spLocks noChangeArrowheads="1"/>
            </p:cNvSpPr>
            <p:nvPr>
              <p:custDataLst>
                <p:tags r:id="rId45"/>
              </p:custDataLst>
            </p:nvPr>
          </p:nvSpPr>
          <p:spPr bwMode="auto">
            <a:xfrm flipV="1">
              <a:off x="3174013" y="6248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47" name="Oval 88"/>
            <p:cNvSpPr>
              <a:spLocks noChangeArrowheads="1"/>
            </p:cNvSpPr>
            <p:nvPr>
              <p:custDataLst>
                <p:tags r:id="rId46"/>
              </p:custDataLst>
            </p:nvPr>
          </p:nvSpPr>
          <p:spPr bwMode="auto">
            <a:xfrm>
              <a:off x="2869213" y="62499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152" name="Group 151"/>
          <p:cNvGrpSpPr/>
          <p:nvPr/>
        </p:nvGrpSpPr>
        <p:grpSpPr>
          <a:xfrm>
            <a:off x="2793013" y="4769386"/>
            <a:ext cx="1065213" cy="455613"/>
            <a:chOff x="2793013" y="4725987"/>
            <a:chExt cx="1065213" cy="455613"/>
          </a:xfrm>
        </p:grpSpPr>
        <p:grpSp>
          <p:nvGrpSpPr>
            <p:cNvPr id="153" name="Group 8"/>
            <p:cNvGrpSpPr>
              <a:grpSpLocks/>
            </p:cNvGrpSpPr>
            <p:nvPr>
              <p:custDataLst>
                <p:tags r:id="rId37"/>
              </p:custDataLst>
            </p:nvPr>
          </p:nvGrpSpPr>
          <p:grpSpPr bwMode="auto">
            <a:xfrm>
              <a:off x="2793013" y="4725987"/>
              <a:ext cx="1065213" cy="455613"/>
              <a:chOff x="1680" y="2850"/>
              <a:chExt cx="671" cy="287"/>
            </a:xfrm>
          </p:grpSpPr>
          <p:sp>
            <p:nvSpPr>
              <p:cNvPr id="156" name="Rectangle 9"/>
              <p:cNvSpPr>
                <a:spLocks noChangeArrowheads="1"/>
              </p:cNvSpPr>
              <p:nvPr>
                <p:custDataLst>
                  <p:tags r:id="rId40"/>
                </p:custDataLst>
              </p:nvPr>
            </p:nvSpPr>
            <p:spPr bwMode="auto">
              <a:xfrm>
                <a:off x="1680"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7" name="Rectangle 10"/>
              <p:cNvSpPr>
                <a:spLocks noChangeArrowheads="1"/>
              </p:cNvSpPr>
              <p:nvPr>
                <p:custDataLst>
                  <p:tags r:id="rId41"/>
                </p:custDataLst>
              </p:nvPr>
            </p:nvSpPr>
            <p:spPr bwMode="auto">
              <a:xfrm>
                <a:off x="1872"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8" name="Rectangle 11"/>
              <p:cNvSpPr>
                <a:spLocks noChangeArrowheads="1"/>
              </p:cNvSpPr>
              <p:nvPr>
                <p:custDataLst>
                  <p:tags r:id="rId42"/>
                </p:custDataLst>
              </p:nvPr>
            </p:nvSpPr>
            <p:spPr bwMode="auto">
              <a:xfrm>
                <a:off x="2064"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9" name="Rectangle 12"/>
              <p:cNvSpPr>
                <a:spLocks noChangeArrowheads="1"/>
              </p:cNvSpPr>
              <p:nvPr>
                <p:custDataLst>
                  <p:tags r:id="rId43"/>
                </p:custDataLst>
              </p:nvPr>
            </p:nvSpPr>
            <p:spPr bwMode="auto">
              <a:xfrm>
                <a:off x="2160" y="28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54" name="Oval 70"/>
            <p:cNvSpPr>
              <a:spLocks noChangeArrowheads="1"/>
            </p:cNvSpPr>
            <p:nvPr>
              <p:custDataLst>
                <p:tags r:id="rId38"/>
              </p:custDataLst>
            </p:nvPr>
          </p:nvSpPr>
          <p:spPr bwMode="auto">
            <a:xfrm>
              <a:off x="2869213" y="48783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55" name="Oval 89"/>
            <p:cNvSpPr>
              <a:spLocks noChangeArrowheads="1"/>
            </p:cNvSpPr>
            <p:nvPr>
              <p:custDataLst>
                <p:tags r:id="rId39"/>
              </p:custDataLst>
            </p:nvPr>
          </p:nvSpPr>
          <p:spPr bwMode="auto">
            <a:xfrm flipV="1">
              <a:off x="3174013" y="48768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207" name="Line 7"/>
          <p:cNvSpPr>
            <a:spLocks noChangeShapeType="1"/>
          </p:cNvSpPr>
          <p:nvPr>
            <p:custDataLst>
              <p:tags r:id="rId2"/>
            </p:custDataLst>
          </p:nvPr>
        </p:nvSpPr>
        <p:spPr bwMode="auto">
          <a:xfrm flipV="1">
            <a:off x="3246120"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nvGrpSpPr>
          <p:cNvPr id="199" name="Group 198"/>
          <p:cNvGrpSpPr/>
          <p:nvPr/>
        </p:nvGrpSpPr>
        <p:grpSpPr>
          <a:xfrm>
            <a:off x="5231413" y="4765675"/>
            <a:ext cx="1065213" cy="455613"/>
            <a:chOff x="5231413" y="4765675"/>
            <a:chExt cx="1065213" cy="455613"/>
          </a:xfrm>
        </p:grpSpPr>
        <p:grpSp>
          <p:nvGrpSpPr>
            <p:cNvPr id="200" name="Group 65"/>
            <p:cNvGrpSpPr>
              <a:grpSpLocks/>
            </p:cNvGrpSpPr>
            <p:nvPr>
              <p:custDataLst>
                <p:tags r:id="rId30"/>
              </p:custDataLst>
            </p:nvPr>
          </p:nvGrpSpPr>
          <p:grpSpPr bwMode="auto">
            <a:xfrm>
              <a:off x="5231413" y="4765675"/>
              <a:ext cx="1065213" cy="455613"/>
              <a:chOff x="3216" y="2918"/>
              <a:chExt cx="671" cy="287"/>
            </a:xfrm>
          </p:grpSpPr>
          <p:sp>
            <p:nvSpPr>
              <p:cNvPr id="203" name="Rectangle 66"/>
              <p:cNvSpPr>
                <a:spLocks noChangeArrowheads="1"/>
              </p:cNvSpPr>
              <p:nvPr>
                <p:custDataLst>
                  <p:tags r:id="rId33"/>
                </p:custDataLst>
              </p:nvPr>
            </p:nvSpPr>
            <p:spPr bwMode="auto">
              <a:xfrm>
                <a:off x="3216"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4" name="Rectangle 67"/>
              <p:cNvSpPr>
                <a:spLocks noChangeArrowheads="1"/>
              </p:cNvSpPr>
              <p:nvPr>
                <p:custDataLst>
                  <p:tags r:id="rId34"/>
                </p:custDataLst>
              </p:nvPr>
            </p:nvSpPr>
            <p:spPr bwMode="auto">
              <a:xfrm>
                <a:off x="3408"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5" name="Rectangle 68"/>
              <p:cNvSpPr>
                <a:spLocks noChangeArrowheads="1"/>
              </p:cNvSpPr>
              <p:nvPr>
                <p:custDataLst>
                  <p:tags r:id="rId35"/>
                </p:custDataLst>
              </p:nvPr>
            </p:nvSpPr>
            <p:spPr bwMode="auto">
              <a:xfrm>
                <a:off x="3600"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6" name="Rectangle 69"/>
              <p:cNvSpPr>
                <a:spLocks noChangeArrowheads="1"/>
              </p:cNvSpPr>
              <p:nvPr>
                <p:custDataLst>
                  <p:tags r:id="rId36"/>
                </p:custDataLst>
              </p:nvPr>
            </p:nvSpPr>
            <p:spPr bwMode="auto">
              <a:xfrm>
                <a:off x="3696" y="291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201" name="Oval 70"/>
            <p:cNvSpPr>
              <a:spLocks noChangeArrowheads="1"/>
            </p:cNvSpPr>
            <p:nvPr>
              <p:custDataLst>
                <p:tags r:id="rId31"/>
              </p:custDataLst>
            </p:nvPr>
          </p:nvSpPr>
          <p:spPr bwMode="auto">
            <a:xfrm>
              <a:off x="5307613" y="49180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02" name="Oval 88"/>
            <p:cNvSpPr>
              <a:spLocks noChangeArrowheads="1"/>
            </p:cNvSpPr>
            <p:nvPr>
              <p:custDataLst>
                <p:tags r:id="rId32"/>
              </p:custDataLst>
            </p:nvPr>
          </p:nvSpPr>
          <p:spPr bwMode="auto">
            <a:xfrm flipV="1">
              <a:off x="5612413" y="49164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208" name="Line 13"/>
          <p:cNvSpPr>
            <a:spLocks noChangeShapeType="1"/>
          </p:cNvSpPr>
          <p:nvPr>
            <p:custDataLst>
              <p:tags r:id="rId3"/>
            </p:custDataLst>
          </p:nvPr>
        </p:nvSpPr>
        <p:spPr bwMode="auto">
          <a:xfrm>
            <a:off x="2944368"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210" name="Line 103"/>
          <p:cNvSpPr>
            <a:spLocks noChangeShapeType="1"/>
          </p:cNvSpPr>
          <p:nvPr>
            <p:custDataLst>
              <p:tags r:id="rId4"/>
            </p:custDataLst>
          </p:nvPr>
        </p:nvSpPr>
        <p:spPr bwMode="auto">
          <a:xfrm>
            <a:off x="5385816"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91" name="Group 190"/>
          <p:cNvGrpSpPr/>
          <p:nvPr/>
        </p:nvGrpSpPr>
        <p:grpSpPr>
          <a:xfrm>
            <a:off x="5230870" y="6139740"/>
            <a:ext cx="1065213" cy="455613"/>
            <a:chOff x="5231413" y="6137275"/>
            <a:chExt cx="1065213" cy="455613"/>
          </a:xfrm>
        </p:grpSpPr>
        <p:grpSp>
          <p:nvGrpSpPr>
            <p:cNvPr id="192" name="Group 2"/>
            <p:cNvGrpSpPr>
              <a:grpSpLocks/>
            </p:cNvGrpSpPr>
            <p:nvPr>
              <p:custDataLst>
                <p:tags r:id="rId23"/>
              </p:custDataLst>
            </p:nvPr>
          </p:nvGrpSpPr>
          <p:grpSpPr bwMode="auto">
            <a:xfrm>
              <a:off x="5231413" y="6137275"/>
              <a:ext cx="1065213" cy="455613"/>
              <a:chOff x="3216" y="3782"/>
              <a:chExt cx="671" cy="287"/>
            </a:xfrm>
          </p:grpSpPr>
          <p:sp>
            <p:nvSpPr>
              <p:cNvPr id="195" name="Rectangle 3"/>
              <p:cNvSpPr>
                <a:spLocks noChangeArrowheads="1"/>
              </p:cNvSpPr>
              <p:nvPr>
                <p:custDataLst>
                  <p:tags r:id="rId26"/>
                </p:custDataLst>
              </p:nvPr>
            </p:nvSpPr>
            <p:spPr bwMode="auto">
              <a:xfrm>
                <a:off x="3216"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6" name="Rectangle 4"/>
              <p:cNvSpPr>
                <a:spLocks noChangeArrowheads="1"/>
              </p:cNvSpPr>
              <p:nvPr>
                <p:custDataLst>
                  <p:tags r:id="rId27"/>
                </p:custDataLst>
              </p:nvPr>
            </p:nvSpPr>
            <p:spPr bwMode="auto">
              <a:xfrm>
                <a:off x="3408"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7" name="Rectangle 5"/>
              <p:cNvSpPr>
                <a:spLocks noChangeArrowheads="1"/>
              </p:cNvSpPr>
              <p:nvPr>
                <p:custDataLst>
                  <p:tags r:id="rId28"/>
                </p:custDataLst>
              </p:nvPr>
            </p:nvSpPr>
            <p:spPr bwMode="auto">
              <a:xfrm>
                <a:off x="3600"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8" name="Rectangle 6"/>
              <p:cNvSpPr>
                <a:spLocks noChangeArrowheads="1"/>
              </p:cNvSpPr>
              <p:nvPr>
                <p:custDataLst>
                  <p:tags r:id="rId29"/>
                </p:custDataLst>
              </p:nvPr>
            </p:nvSpPr>
            <p:spPr bwMode="auto">
              <a:xfrm>
                <a:off x="3696" y="3782"/>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93" name="Oval 72"/>
            <p:cNvSpPr>
              <a:spLocks noChangeArrowheads="1"/>
            </p:cNvSpPr>
            <p:nvPr>
              <p:custDataLst>
                <p:tags r:id="rId24"/>
              </p:custDataLst>
            </p:nvPr>
          </p:nvSpPr>
          <p:spPr bwMode="auto">
            <a:xfrm flipV="1">
              <a:off x="5612413" y="62880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94" name="Oval 87"/>
            <p:cNvSpPr>
              <a:spLocks noChangeArrowheads="1"/>
            </p:cNvSpPr>
            <p:nvPr>
              <p:custDataLst>
                <p:tags r:id="rId25"/>
              </p:custDataLst>
            </p:nvPr>
          </p:nvSpPr>
          <p:spPr bwMode="auto">
            <a:xfrm>
              <a:off x="5307613" y="62896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sp>
        <p:nvSpPr>
          <p:cNvPr id="209" name="Line 19"/>
          <p:cNvSpPr>
            <a:spLocks noChangeShapeType="1"/>
          </p:cNvSpPr>
          <p:nvPr>
            <p:custDataLst>
              <p:tags r:id="rId5"/>
            </p:custDataLst>
          </p:nvPr>
        </p:nvSpPr>
        <p:spPr bwMode="auto">
          <a:xfrm flipV="1">
            <a:off x="5687568"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nvGrpSpPr>
          <p:cNvPr id="160" name="Group 159"/>
          <p:cNvGrpSpPr/>
          <p:nvPr/>
        </p:nvGrpSpPr>
        <p:grpSpPr>
          <a:xfrm>
            <a:off x="2793013" y="5537482"/>
            <a:ext cx="3657600" cy="304800"/>
            <a:chOff x="2793013" y="5487987"/>
            <a:chExt cx="3657600" cy="304800"/>
          </a:xfrm>
        </p:grpSpPr>
        <p:sp>
          <p:nvSpPr>
            <p:cNvPr id="161" name="Rectangle 59"/>
            <p:cNvSpPr>
              <a:spLocks noChangeArrowheads="1"/>
            </p:cNvSpPr>
            <p:nvPr>
              <p:custDataLst>
                <p:tags r:id="rId9"/>
              </p:custDataLst>
            </p:nvPr>
          </p:nvSpPr>
          <p:spPr bwMode="auto">
            <a:xfrm>
              <a:off x="40122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2" name="Rectangle 60"/>
            <p:cNvSpPr>
              <a:spLocks noChangeArrowheads="1"/>
            </p:cNvSpPr>
            <p:nvPr>
              <p:custDataLst>
                <p:tags r:id="rId10"/>
              </p:custDataLst>
            </p:nvPr>
          </p:nvSpPr>
          <p:spPr bwMode="auto">
            <a:xfrm>
              <a:off x="4317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3" name="Rectangle 61"/>
            <p:cNvSpPr>
              <a:spLocks noChangeArrowheads="1"/>
            </p:cNvSpPr>
            <p:nvPr>
              <p:custDataLst>
                <p:tags r:id="rId11"/>
              </p:custDataLst>
            </p:nvPr>
          </p:nvSpPr>
          <p:spPr bwMode="auto">
            <a:xfrm>
              <a:off x="4621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4" name="Rectangle 62"/>
            <p:cNvSpPr>
              <a:spLocks noChangeArrowheads="1"/>
            </p:cNvSpPr>
            <p:nvPr>
              <p:custDataLst>
                <p:tags r:id="rId12"/>
              </p:custDataLst>
            </p:nvPr>
          </p:nvSpPr>
          <p:spPr bwMode="auto">
            <a:xfrm>
              <a:off x="4926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5" name="Rectangle 63"/>
            <p:cNvSpPr>
              <a:spLocks noChangeArrowheads="1"/>
            </p:cNvSpPr>
            <p:nvPr>
              <p:custDataLst>
                <p:tags r:id="rId13"/>
              </p:custDataLst>
            </p:nvPr>
          </p:nvSpPr>
          <p:spPr bwMode="auto">
            <a:xfrm>
              <a:off x="58410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6" name="Rectangle 64"/>
            <p:cNvSpPr>
              <a:spLocks noChangeArrowheads="1"/>
            </p:cNvSpPr>
            <p:nvPr>
              <p:custDataLst>
                <p:tags r:id="rId14"/>
              </p:custDataLst>
            </p:nvPr>
          </p:nvSpPr>
          <p:spPr bwMode="auto">
            <a:xfrm>
              <a:off x="61458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7" name="Rectangle 65"/>
            <p:cNvSpPr>
              <a:spLocks noChangeArrowheads="1"/>
            </p:cNvSpPr>
            <p:nvPr>
              <p:custDataLst>
                <p:tags r:id="rId15"/>
              </p:custDataLst>
            </p:nvPr>
          </p:nvSpPr>
          <p:spPr bwMode="auto">
            <a:xfrm>
              <a:off x="2793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8" name="Rectangle 66"/>
            <p:cNvSpPr>
              <a:spLocks noChangeArrowheads="1"/>
            </p:cNvSpPr>
            <p:nvPr>
              <p:custDataLst>
                <p:tags r:id="rId16"/>
              </p:custDataLst>
            </p:nvPr>
          </p:nvSpPr>
          <p:spPr bwMode="auto">
            <a:xfrm>
              <a:off x="3097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9" name="Rectangle 67"/>
            <p:cNvSpPr>
              <a:spLocks noChangeArrowheads="1"/>
            </p:cNvSpPr>
            <p:nvPr>
              <p:custDataLst>
                <p:tags r:id="rId17"/>
              </p:custDataLst>
            </p:nvPr>
          </p:nvSpPr>
          <p:spPr bwMode="auto">
            <a:xfrm>
              <a:off x="3402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0" name="Rectangle 68"/>
            <p:cNvSpPr>
              <a:spLocks noChangeArrowheads="1"/>
            </p:cNvSpPr>
            <p:nvPr>
              <p:custDataLst>
                <p:tags r:id="rId18"/>
              </p:custDataLst>
            </p:nvPr>
          </p:nvSpPr>
          <p:spPr bwMode="auto">
            <a:xfrm>
              <a:off x="37074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1" name="Oval 69"/>
            <p:cNvSpPr>
              <a:spLocks noChangeArrowheads="1"/>
            </p:cNvSpPr>
            <p:nvPr>
              <p:custDataLst>
                <p:tags r:id="rId19"/>
              </p:custDataLst>
            </p:nvPr>
          </p:nvSpPr>
          <p:spPr bwMode="auto">
            <a:xfrm>
              <a:off x="2869213" y="55641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72" name="Rectangle 72"/>
            <p:cNvSpPr>
              <a:spLocks noChangeArrowheads="1"/>
            </p:cNvSpPr>
            <p:nvPr>
              <p:custDataLst>
                <p:tags r:id="rId20"/>
              </p:custDataLst>
            </p:nvPr>
          </p:nvSpPr>
          <p:spPr bwMode="auto">
            <a:xfrm>
              <a:off x="55362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3" name="Rectangle 83"/>
            <p:cNvSpPr>
              <a:spLocks noChangeArrowheads="1"/>
            </p:cNvSpPr>
            <p:nvPr>
              <p:custDataLst>
                <p:tags r:id="rId21"/>
              </p:custDataLst>
            </p:nvPr>
          </p:nvSpPr>
          <p:spPr bwMode="auto">
            <a:xfrm>
              <a:off x="52314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4" name="Oval 84"/>
            <p:cNvSpPr>
              <a:spLocks noChangeArrowheads="1"/>
            </p:cNvSpPr>
            <p:nvPr>
              <p:custDataLst>
                <p:tags r:id="rId22"/>
              </p:custDataLst>
            </p:nvPr>
          </p:nvSpPr>
          <p:spPr bwMode="auto">
            <a:xfrm>
              <a:off x="3174013" y="5564187"/>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211" name="Freeform 117"/>
          <p:cNvSpPr>
            <a:spLocks/>
          </p:cNvSpPr>
          <p:nvPr>
            <p:custDataLst>
              <p:tags r:id="rId6"/>
            </p:custDataLst>
          </p:nvPr>
        </p:nvSpPr>
        <p:spPr bwMode="auto">
          <a:xfrm>
            <a:off x="2953266" y="5340096"/>
            <a:ext cx="4419600" cy="346075"/>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212" name="Freeform 118"/>
          <p:cNvSpPr>
            <a:spLocks/>
          </p:cNvSpPr>
          <p:nvPr>
            <p:custDataLst>
              <p:tags r:id="rId7"/>
            </p:custDataLst>
          </p:nvPr>
        </p:nvSpPr>
        <p:spPr bwMode="auto">
          <a:xfrm>
            <a:off x="3485078" y="5660136"/>
            <a:ext cx="4344988" cy="174625"/>
          </a:xfrm>
          <a:custGeom>
            <a:avLst/>
            <a:gdLst/>
            <a:ahLst/>
            <a:cxnLst>
              <a:cxn ang="0">
                <a:pos x="864" y="15"/>
              </a:cxn>
              <a:cxn ang="0">
                <a:pos x="745" y="227"/>
              </a:cxn>
              <a:cxn ang="0">
                <a:pos x="210" y="35"/>
              </a:cxn>
              <a:cxn ang="0">
                <a:pos x="0" y="15"/>
              </a:cxn>
            </a:cxnLst>
            <a:rect l="0" t="0" r="r" b="b"/>
            <a:pathLst>
              <a:path w="864" h="230">
                <a:moveTo>
                  <a:pt x="864" y="15"/>
                </a:moveTo>
                <a:cubicBezTo>
                  <a:pt x="844" y="50"/>
                  <a:pt x="854" y="224"/>
                  <a:pt x="745" y="227"/>
                </a:cubicBezTo>
                <a:cubicBezTo>
                  <a:pt x="636" y="230"/>
                  <a:pt x="334" y="70"/>
                  <a:pt x="210" y="35"/>
                </a:cubicBezTo>
                <a:cubicBezTo>
                  <a:pt x="86" y="0"/>
                  <a:pt x="44" y="19"/>
                  <a:pt x="0" y="15"/>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sp>
        <p:nvSpPr>
          <p:cNvPr id="213" name="Line 114"/>
          <p:cNvSpPr>
            <a:spLocks noChangeShapeType="1"/>
          </p:cNvSpPr>
          <p:nvPr>
            <p:custDataLst>
              <p:tags r:id="rId8"/>
            </p:custDataLst>
          </p:nvPr>
        </p:nvSpPr>
        <p:spPr bwMode="auto">
          <a:xfrm>
            <a:off x="1417320" y="5687568"/>
            <a:ext cx="1371600" cy="1587"/>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Tree>
    <p:extLst>
      <p:ext uri="{BB962C8B-B14F-4D97-AF65-F5344CB8AC3E}">
        <p14:creationId xmlns:p14="http://schemas.microsoft.com/office/powerpoint/2010/main" val="189448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08" grpId="0" animBg="1"/>
      <p:bldP spid="210" grpId="0" animBg="1"/>
      <p:bldP spid="209" grpId="0" animBg="1"/>
      <p:bldP spid="211" grpId="0" animBg="1"/>
      <p:bldP spid="212" grpId="0" animBg="1"/>
      <p:bldP spid="2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custDataLst>
              <p:tags r:id="rId1"/>
            </p:custDataLst>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Allocator Implementation Issues</a:t>
            </a:r>
          </a:p>
        </p:txBody>
      </p:sp>
      <p:sp>
        <p:nvSpPr>
          <p:cNvPr id="17410" name="Rectangle 2"/>
          <p:cNvSpPr>
            <a:spLocks noGrp="1" noChangeArrowheads="1"/>
          </p:cNvSpPr>
          <p:nvPr>
            <p:ph idx="1"/>
            <p:custDataLst>
              <p:tags r:id="rId2"/>
            </p:custDataLst>
          </p:nvPr>
        </p:nvSpPr>
        <p:spPr>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How do we know how much memory to free given just a pointer?</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How do we keep track of the free blocks?</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How do we pick a block to use for allocation (when many might fit)?</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What do we do with the extra space when allocating a structure that is smaller than the free block it is placed in?</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How do we reinsert </a:t>
            </a:r>
            <a:r>
              <a:rPr lang="en-US" dirty="0"/>
              <a:t>a </a:t>
            </a:r>
            <a:r>
              <a:rPr lang="en-GB" dirty="0"/>
              <a:t>freed block into the heap?</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3</a:t>
            </a:fld>
            <a:endParaRPr lang="en-US"/>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5B0EFD7B-655D-1443-9130-780122E4BCEE}"/>
                  </a:ext>
                </a:extLst>
              </p14:cNvPr>
              <p14:cNvContentPartPr/>
              <p14:nvPr/>
            </p14:nvContentPartPr>
            <p14:xfrm>
              <a:off x="4025520" y="1794960"/>
              <a:ext cx="3285360" cy="3892680"/>
            </p14:xfrm>
          </p:contentPart>
        </mc:Choice>
        <mc:Fallback>
          <p:pic>
            <p:nvPicPr>
              <p:cNvPr id="2" name="Ink 1">
                <a:extLst>
                  <a:ext uri="{FF2B5EF4-FFF2-40B4-BE49-F238E27FC236}">
                    <a16:creationId xmlns:a16="http://schemas.microsoft.com/office/drawing/2014/main" id="{5B0EFD7B-655D-1443-9130-780122E4BCEE}"/>
                  </a:ext>
                </a:extLst>
              </p:cNvPr>
              <p:cNvPicPr/>
              <p:nvPr/>
            </p:nvPicPr>
            <p:blipFill>
              <a:blip r:embed="rId7"/>
              <a:stretch>
                <a:fillRect/>
              </a:stretch>
            </p:blipFill>
            <p:spPr>
              <a:xfrm>
                <a:off x="4016160" y="1785600"/>
                <a:ext cx="3304080" cy="3911400"/>
              </a:xfrm>
              <a:prstGeom prst="rect">
                <a:avLst/>
              </a:prstGeom>
            </p:spPr>
          </p:pic>
        </mc:Fallback>
      </mc:AlternateContent>
    </p:spTree>
    <p:extLst>
      <p:ext uri="{BB962C8B-B14F-4D97-AF65-F5344CB8AC3E}">
        <p14:creationId xmlns:p14="http://schemas.microsoft.com/office/powerpoint/2010/main" val="78137969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Do we always need the boundary tags?</a:t>
            </a:r>
          </a:p>
        </p:txBody>
      </p:sp>
      <p:sp>
        <p:nvSpPr>
          <p:cNvPr id="3" name="Content Placeholder 2"/>
          <p:cNvSpPr>
            <a:spLocks noGrp="1"/>
          </p:cNvSpPr>
          <p:nvPr>
            <p:ph idx="1"/>
            <p:custDataLst>
              <p:tags r:id="rId2"/>
            </p:custDataLst>
          </p:nvPr>
        </p:nvSpPr>
        <p:spPr>
          <a:xfrm>
            <a:off x="396875" y="4823937"/>
            <a:ext cx="8366125" cy="1510187"/>
          </a:xfrm>
        </p:spPr>
        <p:txBody>
          <a:bodyPr/>
          <a:lstStyle/>
          <a:p>
            <a:r>
              <a:rPr lang="en-US" dirty="0"/>
              <a:t>Lab 5 suggests no…</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30</a:t>
            </a:fld>
            <a:endParaRPr lang="en-US"/>
          </a:p>
        </p:txBody>
      </p:sp>
      <p:grpSp>
        <p:nvGrpSpPr>
          <p:cNvPr id="22" name="Group 21"/>
          <p:cNvGrpSpPr/>
          <p:nvPr>
            <p:custDataLst>
              <p:tags r:id="rId4"/>
            </p:custDataLst>
          </p:nvPr>
        </p:nvGrpSpPr>
        <p:grpSpPr>
          <a:xfrm>
            <a:off x="5103812" y="1609344"/>
            <a:ext cx="1677988" cy="2743200"/>
            <a:chOff x="5103812" y="1295400"/>
            <a:chExt cx="1677988" cy="2743200"/>
          </a:xfrm>
        </p:grpSpPr>
        <p:sp>
          <p:nvSpPr>
            <p:cNvPr id="23" name="Rectangle 3"/>
            <p:cNvSpPr>
              <a:spLocks noChangeArrowheads="1"/>
            </p:cNvSpPr>
            <p:nvPr>
              <p:custDataLst>
                <p:tags r:id="rId13"/>
              </p:custDataLst>
            </p:nvPr>
          </p:nvSpPr>
          <p:spPr bwMode="auto">
            <a:xfrm>
              <a:off x="5105400" y="1752600"/>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24" name="Rectangle 6"/>
            <p:cNvSpPr>
              <a:spLocks noChangeArrowheads="1"/>
            </p:cNvSpPr>
            <p:nvPr>
              <p:custDataLst>
                <p:tags r:id="rId14"/>
              </p:custDataLst>
            </p:nvPr>
          </p:nvSpPr>
          <p:spPr bwMode="auto">
            <a:xfrm>
              <a:off x="5105400" y="2895600"/>
              <a:ext cx="1676400" cy="762000"/>
            </a:xfrm>
            <a:prstGeom prst="rect">
              <a:avLst/>
            </a:prstGeom>
            <a:solidFill>
              <a:schemeClr val="bg1"/>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latin typeface="Calibri" panose="020F0502020204030204" pitchFamily="34" charset="0"/>
                <a:cs typeface="Calibri" panose="020F0502020204030204" pitchFamily="34" charset="0"/>
              </a:endParaRPr>
            </a:p>
          </p:txBody>
        </p:sp>
        <p:sp>
          <p:nvSpPr>
            <p:cNvPr id="25" name="Rectangle 8"/>
            <p:cNvSpPr>
              <a:spLocks noChangeArrowheads="1"/>
            </p:cNvSpPr>
            <p:nvPr>
              <p:custDataLst>
                <p:tags r:id="rId15"/>
              </p:custDataLst>
            </p:nvPr>
          </p:nvSpPr>
          <p:spPr bwMode="auto">
            <a:xfrm>
              <a:off x="6477000" y="1752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26" name="Rectangle 9"/>
            <p:cNvSpPr>
              <a:spLocks noChangeArrowheads="1"/>
            </p:cNvSpPr>
            <p:nvPr>
              <p:custDataLst>
                <p:tags r:id="rId16"/>
              </p:custDataLst>
            </p:nvPr>
          </p:nvSpPr>
          <p:spPr bwMode="auto">
            <a:xfrm>
              <a:off x="5103812" y="3657600"/>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27" name="Rectangle 10"/>
            <p:cNvSpPr>
              <a:spLocks noChangeArrowheads="1"/>
            </p:cNvSpPr>
            <p:nvPr>
              <p:custDataLst>
                <p:tags r:id="rId17"/>
              </p:custDataLst>
            </p:nvPr>
          </p:nvSpPr>
          <p:spPr bwMode="auto">
            <a:xfrm>
              <a:off x="6477000" y="3657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28" name="Rectangle 3"/>
            <p:cNvSpPr>
              <a:spLocks noChangeArrowheads="1"/>
            </p:cNvSpPr>
            <p:nvPr>
              <p:custDataLst>
                <p:tags r:id="rId18"/>
              </p:custDataLst>
            </p:nvPr>
          </p:nvSpPr>
          <p:spPr bwMode="auto">
            <a:xfrm>
              <a:off x="5105400" y="2133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next</a:t>
              </a:r>
            </a:p>
          </p:txBody>
        </p:sp>
        <p:sp>
          <p:nvSpPr>
            <p:cNvPr id="29" name="Rectangle 3"/>
            <p:cNvSpPr>
              <a:spLocks noChangeArrowheads="1"/>
            </p:cNvSpPr>
            <p:nvPr>
              <p:custDataLst>
                <p:tags r:id="rId19"/>
              </p:custDataLst>
            </p:nvPr>
          </p:nvSpPr>
          <p:spPr bwMode="auto">
            <a:xfrm>
              <a:off x="5105400" y="2514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alibri" panose="020F0502020204030204" pitchFamily="34" charset="0"/>
                  <a:cs typeface="Calibri" panose="020F0502020204030204" pitchFamily="34" charset="0"/>
                </a:rPr>
                <a:t>prev</a:t>
              </a:r>
              <a:endParaRPr lang="en-GB" sz="1600" dirty="0">
                <a:latin typeface="Calibri" panose="020F0502020204030204" pitchFamily="34" charset="0"/>
                <a:cs typeface="Calibri" panose="020F0502020204030204" pitchFamily="34" charset="0"/>
              </a:endParaRPr>
            </a:p>
          </p:txBody>
        </p:sp>
        <p:sp>
          <p:nvSpPr>
            <p:cNvPr id="30" name="TextBox 29"/>
            <p:cNvSpPr txBox="1"/>
            <p:nvPr>
              <p:custDataLst>
                <p:tags r:id="rId20"/>
              </p:custDataLst>
            </p:nvPr>
          </p:nvSpPr>
          <p:spPr>
            <a:xfrm>
              <a:off x="5327429" y="1295400"/>
              <a:ext cx="1227259" cy="369332"/>
            </a:xfrm>
            <a:prstGeom prst="rect">
              <a:avLst/>
            </a:prstGeom>
            <a:noFill/>
          </p:spPr>
          <p:txBody>
            <a:bodyPr wrap="none" rtlCol="0">
              <a:spAutoFit/>
            </a:bodyPr>
            <a:lstStyle/>
            <a:p>
              <a:pPr algn="ctr"/>
              <a:r>
                <a:rPr lang="en-US" sz="1800" b="1" u="sng" dirty="0">
                  <a:latin typeface="Calibri" panose="020F0502020204030204" pitchFamily="34" charset="0"/>
                  <a:cs typeface="Calibri" panose="020F0502020204030204" pitchFamily="34" charset="0"/>
                </a:rPr>
                <a:t>Free</a:t>
              </a:r>
              <a:r>
                <a:rPr lang="en-US" sz="1800" b="1" dirty="0">
                  <a:latin typeface="Calibri" panose="020F0502020204030204" pitchFamily="34" charset="0"/>
                  <a:cs typeface="Calibri" panose="020F0502020204030204" pitchFamily="34" charset="0"/>
                </a:rPr>
                <a:t> block:</a:t>
              </a:r>
            </a:p>
          </p:txBody>
        </p:sp>
      </p:grpSp>
      <p:grpSp>
        <p:nvGrpSpPr>
          <p:cNvPr id="31" name="Group 3"/>
          <p:cNvGrpSpPr/>
          <p:nvPr>
            <p:custDataLst>
              <p:tags r:id="rId5"/>
            </p:custDataLst>
          </p:nvPr>
        </p:nvGrpSpPr>
        <p:grpSpPr>
          <a:xfrm>
            <a:off x="1123503" y="1609344"/>
            <a:ext cx="2630528" cy="3114351"/>
            <a:chOff x="1123503" y="1136846"/>
            <a:chExt cx="2630528" cy="3114351"/>
          </a:xfrm>
        </p:grpSpPr>
        <p:sp>
          <p:nvSpPr>
            <p:cNvPr id="32" name="Rectangle 3"/>
            <p:cNvSpPr>
              <a:spLocks noChangeArrowheads="1"/>
            </p:cNvSpPr>
            <p:nvPr>
              <p:custDataLst>
                <p:tags r:id="rId6"/>
              </p:custDataLst>
            </p:nvPr>
          </p:nvSpPr>
          <p:spPr bwMode="auto">
            <a:xfrm>
              <a:off x="1600200" y="1595472"/>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33" name="Rectangle 6"/>
            <p:cNvSpPr>
              <a:spLocks noChangeArrowheads="1"/>
            </p:cNvSpPr>
            <p:nvPr>
              <p:custDataLst>
                <p:tags r:id="rId7"/>
              </p:custDataLst>
            </p:nvPr>
          </p:nvSpPr>
          <p:spPr bwMode="auto">
            <a:xfrm>
              <a:off x="1600200" y="1976472"/>
              <a:ext cx="1676400" cy="1524000"/>
            </a:xfrm>
            <a:prstGeom prst="rect">
              <a:avLst/>
            </a:prstGeom>
            <a:solidFill>
              <a:srgbClr val="D5F1C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payload and</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padding</a:t>
              </a:r>
            </a:p>
          </p:txBody>
        </p:sp>
        <p:sp>
          <p:nvSpPr>
            <p:cNvPr id="34" name="Rectangle 8"/>
            <p:cNvSpPr>
              <a:spLocks noChangeArrowheads="1"/>
            </p:cNvSpPr>
            <p:nvPr>
              <p:custDataLst>
                <p:tags r:id="rId8"/>
              </p:custDataLst>
            </p:nvPr>
          </p:nvSpPr>
          <p:spPr bwMode="auto">
            <a:xfrm>
              <a:off x="2971800" y="1595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35" name="Rectangle 9"/>
            <p:cNvSpPr>
              <a:spLocks noChangeArrowheads="1"/>
            </p:cNvSpPr>
            <p:nvPr>
              <p:custDataLst>
                <p:tags r:id="rId9"/>
              </p:custDataLst>
            </p:nvPr>
          </p:nvSpPr>
          <p:spPr bwMode="auto">
            <a:xfrm>
              <a:off x="1598612" y="3500472"/>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36" name="Rectangle 10"/>
            <p:cNvSpPr>
              <a:spLocks noChangeArrowheads="1"/>
            </p:cNvSpPr>
            <p:nvPr>
              <p:custDataLst>
                <p:tags r:id="rId10"/>
              </p:custDataLst>
            </p:nvPr>
          </p:nvSpPr>
          <p:spPr bwMode="auto">
            <a:xfrm>
              <a:off x="2971800" y="3500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37" name="TextBox 36"/>
            <p:cNvSpPr txBox="1"/>
            <p:nvPr>
              <p:custDataLst>
                <p:tags r:id="rId11"/>
              </p:custDataLst>
            </p:nvPr>
          </p:nvSpPr>
          <p:spPr>
            <a:xfrm>
              <a:off x="1586757" y="1136846"/>
              <a:ext cx="1709250" cy="369332"/>
            </a:xfrm>
            <a:prstGeom prst="rect">
              <a:avLst/>
            </a:prstGeom>
            <a:noFill/>
          </p:spPr>
          <p:txBody>
            <a:bodyPr wrap="none" rtlCol="0">
              <a:spAutoFit/>
            </a:bodyPr>
            <a:lstStyle/>
            <a:p>
              <a:pPr algn="ctr"/>
              <a:r>
                <a:rPr lang="en-US" sz="1800" b="1" u="sng" dirty="0">
                  <a:latin typeface="Calibri" panose="020F0502020204030204" pitchFamily="34" charset="0"/>
                  <a:cs typeface="Calibri" panose="020F0502020204030204" pitchFamily="34" charset="0"/>
                </a:rPr>
                <a:t>Allocated</a:t>
              </a:r>
              <a:r>
                <a:rPr lang="en-US" sz="1800" b="1" dirty="0">
                  <a:latin typeface="Calibri" panose="020F0502020204030204" pitchFamily="34" charset="0"/>
                  <a:cs typeface="Calibri" panose="020F0502020204030204" pitchFamily="34" charset="0"/>
                </a:rPr>
                <a:t> block:</a:t>
              </a:r>
            </a:p>
          </p:txBody>
        </p:sp>
        <p:sp>
          <p:nvSpPr>
            <p:cNvPr id="38" name="TextBox 37"/>
            <p:cNvSpPr txBox="1"/>
            <p:nvPr>
              <p:custDataLst>
                <p:tags r:id="rId12"/>
              </p:custDataLst>
            </p:nvPr>
          </p:nvSpPr>
          <p:spPr>
            <a:xfrm>
              <a:off x="1123503" y="3881865"/>
              <a:ext cx="2630528" cy="369332"/>
            </a:xfrm>
            <a:prstGeom prst="rect">
              <a:avLst/>
            </a:prstGeom>
            <a:noFill/>
          </p:spPr>
          <p:txBody>
            <a:bodyPr wrap="none" rtlCol="0">
              <a:spAutoFit/>
            </a:bodyPr>
            <a:lstStyle/>
            <a:p>
              <a:pPr algn="ctr"/>
              <a:r>
                <a:rPr lang="en-US" sz="1800" dirty="0">
                  <a:latin typeface="Calibri" panose="020F0502020204030204" pitchFamily="34" charset="0"/>
                  <a:cs typeface="Calibri" panose="020F0502020204030204" pitchFamily="34" charset="0"/>
                </a:rPr>
                <a:t>(same as implicit free list)</a:t>
              </a:r>
            </a:p>
          </p:txBody>
        </p:sp>
      </p:grpSp>
    </p:spTree>
    <p:extLst>
      <p:ext uri="{BB962C8B-B14F-4D97-AF65-F5344CB8AC3E}">
        <p14:creationId xmlns:p14="http://schemas.microsoft.com/office/powerpoint/2010/main" val="1959889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Explicit List Summary</a:t>
            </a:r>
          </a:p>
        </p:txBody>
      </p:sp>
      <p:sp>
        <p:nvSpPr>
          <p:cNvPr id="3" name="Content Placeholder 2"/>
          <p:cNvSpPr>
            <a:spLocks noGrp="1"/>
          </p:cNvSpPr>
          <p:nvPr>
            <p:ph idx="1"/>
          </p:nvPr>
        </p:nvSpPr>
        <p:spPr/>
        <p:txBody>
          <a:bodyPr/>
          <a:lstStyle/>
          <a:p>
            <a:pPr>
              <a:lnSpc>
                <a:spcPct val="95000"/>
              </a:lnSpc>
            </a:pPr>
            <a:r>
              <a:rPr lang="en-GB" sz="2400" dirty="0"/>
              <a:t>Comparison with implicit list:</a:t>
            </a:r>
          </a:p>
          <a:p>
            <a:pPr lvl="1">
              <a:lnSpc>
                <a:spcPct val="100000"/>
              </a:lnSpc>
            </a:pPr>
            <a:r>
              <a:rPr lang="en-GB" sz="2000" dirty="0"/>
              <a:t>Block allocation is linear time in number of </a:t>
            </a:r>
            <a:r>
              <a:rPr lang="en-GB" sz="2000" b="1" i="1" dirty="0">
                <a:solidFill>
                  <a:srgbClr val="C00000"/>
                </a:solidFill>
              </a:rPr>
              <a:t>free</a:t>
            </a:r>
            <a:r>
              <a:rPr lang="en-GB" sz="2000" dirty="0"/>
              <a:t> blocks instead of </a:t>
            </a:r>
            <a:r>
              <a:rPr lang="en-GB" sz="2000" b="1" i="1" dirty="0">
                <a:solidFill>
                  <a:srgbClr val="C00000"/>
                </a:solidFill>
              </a:rPr>
              <a:t>all</a:t>
            </a:r>
            <a:r>
              <a:rPr lang="en-GB" sz="2000" dirty="0"/>
              <a:t> blocks</a:t>
            </a:r>
          </a:p>
          <a:p>
            <a:pPr lvl="2">
              <a:lnSpc>
                <a:spcPct val="107000"/>
              </a:lnSpc>
            </a:pPr>
            <a:r>
              <a:rPr lang="en-GB" sz="1800" b="1" i="1" dirty="0">
                <a:solidFill>
                  <a:srgbClr val="C00000"/>
                </a:solidFill>
              </a:rPr>
              <a:t>Much faster </a:t>
            </a:r>
            <a:r>
              <a:rPr lang="en-GB" sz="1800" dirty="0"/>
              <a:t>when most of the memory is full </a:t>
            </a:r>
          </a:p>
          <a:p>
            <a:pPr lvl="1">
              <a:lnSpc>
                <a:spcPct val="100000"/>
              </a:lnSpc>
            </a:pPr>
            <a:r>
              <a:rPr lang="en-GB" sz="2000" dirty="0"/>
              <a:t>Slightly more complicated allocate and free since we need to splice blocks in and out of the list</a:t>
            </a:r>
          </a:p>
          <a:p>
            <a:pPr lvl="1">
              <a:lnSpc>
                <a:spcPct val="100000"/>
              </a:lnSpc>
            </a:pPr>
            <a:r>
              <a:rPr lang="en-GB" sz="2000" dirty="0"/>
              <a:t>Some extra space for the links (2 extra pointers needed for each free block)</a:t>
            </a:r>
          </a:p>
          <a:p>
            <a:pPr lvl="2"/>
            <a:r>
              <a:rPr lang="en-GB" sz="1800" dirty="0"/>
              <a:t>Increases minimum block size, leading to more internal fragmentation</a:t>
            </a:r>
          </a:p>
          <a:p>
            <a:pPr lvl="2"/>
            <a:endParaRPr lang="en-GB" sz="1800" dirty="0"/>
          </a:p>
          <a:p>
            <a:pPr>
              <a:lnSpc>
                <a:spcPct val="95000"/>
              </a:lnSpc>
            </a:pPr>
            <a:r>
              <a:rPr lang="en-GB" sz="2400" dirty="0"/>
              <a:t>Most common use of explicit lists is in conjunction with </a:t>
            </a:r>
            <a:r>
              <a:rPr lang="en-GB" sz="2400" i="1" dirty="0"/>
              <a:t>segregated free lists</a:t>
            </a:r>
          </a:p>
          <a:p>
            <a:pPr lvl="1">
              <a:lnSpc>
                <a:spcPct val="100000"/>
              </a:lnSpc>
            </a:pPr>
            <a:r>
              <a:rPr lang="en-GB" sz="2000" dirty="0"/>
              <a:t>Keep multiple linked lists of different size classes, or possibly for different types of objects</a:t>
            </a:r>
          </a:p>
        </p:txBody>
      </p:sp>
      <p:sp>
        <p:nvSpPr>
          <p:cNvPr id="4" name="Slide Number Placeholder 3"/>
          <p:cNvSpPr>
            <a:spLocks noGrp="1"/>
          </p:cNvSpPr>
          <p:nvPr>
            <p:ph type="sldNum" sz="quarter" idx="10"/>
          </p:nvPr>
        </p:nvSpPr>
        <p:spPr/>
        <p:txBody>
          <a:bodyPr/>
          <a:lstStyle/>
          <a:p>
            <a:fld id="{C0BB463C-2B8D-41E5-9457-1404AA9BBE8D}" type="slidenum">
              <a:rPr lang="en-US" smtClean="0"/>
              <a:t>31</a:t>
            </a:fld>
            <a:endParaRPr lang="en-US"/>
          </a:p>
        </p:txBody>
      </p:sp>
    </p:spTree>
    <p:extLst>
      <p:ext uri="{BB962C8B-B14F-4D97-AF65-F5344CB8AC3E}">
        <p14:creationId xmlns:p14="http://schemas.microsoft.com/office/powerpoint/2010/main" val="4034961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120"/>
            <a:ext cx="8229600" cy="4114800"/>
          </a:xfrm>
        </p:spPr>
        <p:txBody>
          <a:bodyPr/>
          <a:lstStyle/>
          <a:p>
            <a:pPr marL="0" indent="0">
              <a:buNone/>
            </a:pPr>
            <a:r>
              <a:rPr lang="en-US" dirty="0"/>
              <a:t>The following slides are about the </a:t>
            </a:r>
            <a:r>
              <a:rPr lang="en-US" b="1" dirty="0" err="1"/>
              <a:t>SegList</a:t>
            </a:r>
            <a:r>
              <a:rPr lang="en-US" b="1" dirty="0"/>
              <a:t> Allocator</a:t>
            </a:r>
            <a:r>
              <a:rPr lang="en-US" dirty="0"/>
              <a:t>, for those curious.  You will NOT be expected to know this material.</a:t>
            </a:r>
          </a:p>
          <a:p>
            <a:endParaRPr lang="en-US" dirty="0"/>
          </a:p>
        </p:txBody>
      </p:sp>
      <p:sp>
        <p:nvSpPr>
          <p:cNvPr id="2" name="Slide Number Placeholder 1"/>
          <p:cNvSpPr>
            <a:spLocks noGrp="1"/>
          </p:cNvSpPr>
          <p:nvPr>
            <p:ph type="sldNum" sz="quarter" idx="10"/>
          </p:nvPr>
        </p:nvSpPr>
        <p:spPr/>
        <p:txBody>
          <a:bodyPr/>
          <a:lstStyle/>
          <a:p>
            <a:fld id="{087F8D93-0595-48F0-80B2-30676001FDF5}" type="slidenum">
              <a:rPr lang="en-US" smtClean="0"/>
              <a:t>32</a:t>
            </a:fld>
            <a:endParaRPr lang="en-US"/>
          </a:p>
        </p:txBody>
      </p:sp>
      <p:sp>
        <p:nvSpPr>
          <p:cNvPr id="7" name="Rectangle 6"/>
          <p:cNvSpPr/>
          <p:nvPr/>
        </p:nvSpPr>
        <p:spPr>
          <a:xfrm>
            <a:off x="-10344" y="457200"/>
            <a:ext cx="9164688" cy="1754326"/>
          </a:xfrm>
          <a:prstGeom prst="rect">
            <a:avLst/>
          </a:prstGeom>
          <a:noFill/>
        </p:spPr>
        <p:txBody>
          <a:bodyPr wrap="none" lIns="91440" tIns="45720" rIns="91440" bIns="45720">
            <a:spAutoFit/>
          </a:bodyPr>
          <a:lstStyle/>
          <a:p>
            <a:pPr algn="ctr"/>
            <a:r>
              <a:rPr lang="en-US" sz="10800" b="1" cap="none" spc="300" dirty="0">
                <a:ln w="11430" cmpd="sng">
                  <a:solidFill>
                    <a:schemeClr val="tx1"/>
                  </a:solidFill>
                  <a:prstDash val="solid"/>
                  <a:miter lim="800000"/>
                </a:ln>
                <a:gradFill>
                  <a:gsLst>
                    <a:gs pos="10000">
                      <a:srgbClr val="ECE7FF"/>
                    </a:gs>
                    <a:gs pos="75000">
                      <a:srgbClr val="4B2A85"/>
                    </a:gs>
                  </a:gsLst>
                  <a:lin ang="5400000"/>
                </a:gradFill>
                <a:effectLst>
                  <a:glow rad="45500">
                    <a:srgbClr val="4B2A85">
                      <a:alpha val="35000"/>
                    </a:srgbClr>
                  </a:glow>
                </a:effectLst>
              </a:rPr>
              <a:t>BONUS SLIDES</a:t>
            </a:r>
          </a:p>
        </p:txBody>
      </p:sp>
    </p:spTree>
    <p:extLst>
      <p:ext uri="{BB962C8B-B14F-4D97-AF65-F5344CB8AC3E}">
        <p14:creationId xmlns:p14="http://schemas.microsoft.com/office/powerpoint/2010/main" val="2890987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SegList</a:t>
            </a:r>
            <a:r>
              <a:rPr lang="en-US" dirty="0"/>
              <a:t> Allocator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Have an </a:t>
                </a:r>
                <a:r>
                  <a:rPr lang="en-US" u="sng" dirty="0"/>
                  <a:t>array of free lists</a:t>
                </a:r>
                <a:r>
                  <a:rPr lang="en-US" dirty="0"/>
                  <a:t> for various size classes</a:t>
                </a:r>
              </a:p>
              <a:p>
                <a:pPr lvl="2"/>
                <a:endParaRPr lang="en-US" dirty="0"/>
              </a:p>
              <a:p>
                <a:r>
                  <a:rPr lang="en-US" dirty="0"/>
                  <a:t>To </a:t>
                </a:r>
                <a:r>
                  <a:rPr lang="en-US" u="sng" dirty="0"/>
                  <a:t>allocate</a:t>
                </a:r>
                <a:r>
                  <a:rPr lang="en-US" dirty="0"/>
                  <a:t> a block of size </a:t>
                </a:r>
                <a14:m>
                  <m:oMath xmlns:m="http://schemas.openxmlformats.org/officeDocument/2006/math">
                    <m:r>
                      <a:rPr lang="en-US" b="0" i="1" smtClean="0">
                        <a:latin typeface="Cambria Math" panose="02040503050406030204" pitchFamily="18" charset="0"/>
                      </a:rPr>
                      <m:t>𝑛</m:t>
                    </m:r>
                  </m:oMath>
                </a14:m>
                <a:r>
                  <a:rPr lang="en-US" dirty="0"/>
                  <a:t>:</a:t>
                </a:r>
              </a:p>
              <a:p>
                <a:pPr lvl="1"/>
                <a:r>
                  <a:rPr lang="en-US" dirty="0"/>
                  <a:t>Search appropriate free list for block of size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oMath>
                </a14:m>
                <a:endParaRPr lang="en-US" dirty="0"/>
              </a:p>
              <a:p>
                <a:pPr lvl="1"/>
                <a:r>
                  <a:rPr lang="en-US" dirty="0"/>
                  <a:t>If an appropriate block is found:</a:t>
                </a:r>
              </a:p>
              <a:p>
                <a:pPr lvl="2"/>
                <a:r>
                  <a:rPr lang="en-US" dirty="0"/>
                  <a:t>[Optional]  Split block and place free fragment on appropriate list</a:t>
                </a:r>
              </a:p>
              <a:p>
                <a:pPr lvl="1"/>
                <a:r>
                  <a:rPr lang="en-US" dirty="0"/>
                  <a:t>If no block is found, try the next larger class</a:t>
                </a:r>
              </a:p>
              <a:p>
                <a:pPr lvl="2"/>
                <a:r>
                  <a:rPr lang="en-US" dirty="0"/>
                  <a:t>Repeat until block is found</a:t>
                </a:r>
              </a:p>
              <a:p>
                <a:r>
                  <a:rPr lang="en-US" dirty="0"/>
                  <a:t>If no block is found:</a:t>
                </a:r>
              </a:p>
              <a:p>
                <a:pPr lvl="1"/>
                <a:r>
                  <a:rPr lang="en-US" dirty="0"/>
                  <a:t>Request additional heap memory from OS (using </a:t>
                </a:r>
                <a:r>
                  <a:rPr lang="en-US" dirty="0" err="1">
                    <a:latin typeface="Courier New" panose="02070309020205020404" pitchFamily="49" charset="0"/>
                    <a:cs typeface="Courier New" panose="02070309020205020404" pitchFamily="49" charset="0"/>
                  </a:rPr>
                  <a:t>sbrk</a:t>
                </a:r>
                <a:r>
                  <a:rPr lang="en-US" dirty="0"/>
                  <a:t>)</a:t>
                </a:r>
              </a:p>
              <a:p>
                <a:pPr lvl="1"/>
                <a:r>
                  <a:rPr lang="en-US" dirty="0"/>
                  <a:t>Place remainder of additional heap memory as a single free block in appropriate size class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91" t="-1103" b="-7353"/>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C0BB463C-2B8D-41E5-9457-1404AA9BBE8D}" type="slidenum">
              <a:rPr lang="en-US" smtClean="0"/>
              <a:t>33</a:t>
            </a:fld>
            <a:endParaRPr lang="en-US"/>
          </a:p>
        </p:txBody>
      </p:sp>
    </p:spTree>
    <p:extLst>
      <p:ext uri="{BB962C8B-B14F-4D97-AF65-F5344CB8AC3E}">
        <p14:creationId xmlns:p14="http://schemas.microsoft.com/office/powerpoint/2010/main" val="427146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SegList</a:t>
            </a:r>
            <a:r>
              <a:rPr lang="en-US" dirty="0"/>
              <a:t> Allocator</a:t>
            </a:r>
          </a:p>
        </p:txBody>
      </p:sp>
      <p:sp>
        <p:nvSpPr>
          <p:cNvPr id="3" name="Content Placeholder 2"/>
          <p:cNvSpPr>
            <a:spLocks noGrp="1"/>
          </p:cNvSpPr>
          <p:nvPr>
            <p:ph idx="1"/>
          </p:nvPr>
        </p:nvSpPr>
        <p:spPr/>
        <p:txBody>
          <a:bodyPr/>
          <a:lstStyle/>
          <a:p>
            <a:r>
              <a:rPr lang="en-US" dirty="0"/>
              <a:t>Have an </a:t>
            </a:r>
            <a:r>
              <a:rPr lang="en-US" u="sng" dirty="0"/>
              <a:t>array of free lists</a:t>
            </a:r>
            <a:r>
              <a:rPr lang="en-US" dirty="0"/>
              <a:t> for various size classes</a:t>
            </a:r>
          </a:p>
          <a:p>
            <a:pPr lvl="2"/>
            <a:endParaRPr lang="en-US" dirty="0"/>
          </a:p>
          <a:p>
            <a:r>
              <a:rPr lang="en-US" dirty="0"/>
              <a:t>To </a:t>
            </a:r>
            <a:r>
              <a:rPr lang="en-US" u="sng" dirty="0"/>
              <a:t>free</a:t>
            </a:r>
            <a:r>
              <a:rPr lang="en-US" dirty="0"/>
              <a:t> a block:</a:t>
            </a:r>
          </a:p>
          <a:p>
            <a:pPr lvl="1"/>
            <a:r>
              <a:rPr lang="en-US" dirty="0"/>
              <a:t>Mark block as free</a:t>
            </a:r>
          </a:p>
          <a:p>
            <a:pPr lvl="1"/>
            <a:r>
              <a:rPr lang="en-US" dirty="0"/>
              <a:t>Coalesce (if needed)</a:t>
            </a:r>
          </a:p>
          <a:p>
            <a:pPr lvl="1"/>
            <a:r>
              <a:rPr lang="en-US" dirty="0"/>
              <a:t>Place on appropriate class list</a:t>
            </a:r>
          </a:p>
        </p:txBody>
      </p:sp>
      <p:sp>
        <p:nvSpPr>
          <p:cNvPr id="4" name="Slide Number Placeholder 3"/>
          <p:cNvSpPr>
            <a:spLocks noGrp="1"/>
          </p:cNvSpPr>
          <p:nvPr>
            <p:ph type="sldNum" sz="quarter" idx="10"/>
          </p:nvPr>
        </p:nvSpPr>
        <p:spPr/>
        <p:txBody>
          <a:bodyPr/>
          <a:lstStyle/>
          <a:p>
            <a:fld id="{C0BB463C-2B8D-41E5-9457-1404AA9BBE8D}" type="slidenum">
              <a:rPr lang="en-US" smtClean="0"/>
              <a:t>34</a:t>
            </a:fld>
            <a:endParaRPr lang="en-US"/>
          </a:p>
        </p:txBody>
      </p:sp>
    </p:spTree>
    <p:extLst>
      <p:ext uri="{BB962C8B-B14F-4D97-AF65-F5344CB8AC3E}">
        <p14:creationId xmlns:p14="http://schemas.microsoft.com/office/powerpoint/2010/main" val="646281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SegList</a:t>
            </a:r>
            <a:r>
              <a:rPr lang="en-US" dirty="0"/>
              <a:t> Advantages</a:t>
            </a:r>
          </a:p>
        </p:txBody>
      </p:sp>
      <p:sp>
        <p:nvSpPr>
          <p:cNvPr id="3" name="Content Placeholder 2"/>
          <p:cNvSpPr>
            <a:spLocks noGrp="1"/>
          </p:cNvSpPr>
          <p:nvPr>
            <p:ph idx="1"/>
          </p:nvPr>
        </p:nvSpPr>
        <p:spPr/>
        <p:txBody>
          <a:bodyPr/>
          <a:lstStyle/>
          <a:p>
            <a:r>
              <a:rPr lang="en-US" dirty="0"/>
              <a:t>Higher throughput</a:t>
            </a:r>
          </a:p>
          <a:p>
            <a:pPr lvl="1"/>
            <a:r>
              <a:rPr lang="en-US" dirty="0"/>
              <a:t>Search is log time for power-of-two size classes</a:t>
            </a:r>
          </a:p>
          <a:p>
            <a:pPr lvl="2"/>
            <a:endParaRPr lang="en-US" dirty="0"/>
          </a:p>
          <a:p>
            <a:r>
              <a:rPr lang="en-US" dirty="0"/>
              <a:t>Better memory utilization</a:t>
            </a:r>
          </a:p>
          <a:p>
            <a:pPr lvl="1"/>
            <a:r>
              <a:rPr lang="en-US" dirty="0"/>
              <a:t>First-fit search of </a:t>
            </a:r>
            <a:r>
              <a:rPr lang="en-US" dirty="0" err="1"/>
              <a:t>segli</a:t>
            </a:r>
            <a:r>
              <a:rPr lang="en-GB" dirty="0" err="1"/>
              <a:t>st</a:t>
            </a:r>
            <a:r>
              <a:rPr lang="en-GB" dirty="0"/>
              <a:t> approximates a best-fit search of entire heap</a:t>
            </a:r>
          </a:p>
          <a:p>
            <a:pPr lvl="1"/>
            <a:r>
              <a:rPr lang="en-US" i="1" dirty="0"/>
              <a:t>Extreme case:</a:t>
            </a:r>
            <a:r>
              <a:rPr lang="en-US" dirty="0"/>
              <a:t>  Giving every block its own size class is no worse than best-fit search of an explicit list</a:t>
            </a:r>
          </a:p>
          <a:p>
            <a:pPr lvl="1"/>
            <a:r>
              <a:rPr lang="en-US" dirty="0"/>
              <a:t>Don’t need to use space for block size for the fixed-size classes</a:t>
            </a:r>
          </a:p>
        </p:txBody>
      </p:sp>
      <p:sp>
        <p:nvSpPr>
          <p:cNvPr id="4" name="Slide Number Placeholder 3"/>
          <p:cNvSpPr>
            <a:spLocks noGrp="1"/>
          </p:cNvSpPr>
          <p:nvPr>
            <p:ph type="sldNum" sz="quarter" idx="10"/>
          </p:nvPr>
        </p:nvSpPr>
        <p:spPr/>
        <p:txBody>
          <a:bodyPr/>
          <a:lstStyle/>
          <a:p>
            <a:fld id="{C0BB463C-2B8D-41E5-9457-1404AA9BBE8D}" type="slidenum">
              <a:rPr lang="en-US" smtClean="0"/>
              <a:t>35</a:t>
            </a:fld>
            <a:endParaRPr lang="en-US"/>
          </a:p>
        </p:txBody>
      </p:sp>
    </p:spTree>
    <p:extLst>
      <p:ext uri="{BB962C8B-B14F-4D97-AF65-F5344CB8AC3E}">
        <p14:creationId xmlns:p14="http://schemas.microsoft.com/office/powerpoint/2010/main" val="405116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Freeing with LIFO Policy (Explicit Free List)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0552708"/>
              </p:ext>
            </p:extLst>
          </p:nvPr>
        </p:nvGraphicFramePr>
        <p:xfrm>
          <a:off x="396875" y="1828800"/>
          <a:ext cx="8321040" cy="3749040"/>
        </p:xfrm>
        <a:graphic>
          <a:graphicData uri="http://schemas.openxmlformats.org/drawingml/2006/table">
            <a:tbl>
              <a:tblPr firstRow="1" bandRow="1">
                <a:tableStyleId>{073A0DAA-6AF3-43AB-8588-CEC1D06C72B9}</a:tableStyleId>
              </a:tblPr>
              <a:tblGrid>
                <a:gridCol w="100584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370840">
                <a:tc>
                  <a:txBody>
                    <a:bodyPr/>
                    <a:lstStyle/>
                    <a:p>
                      <a:pPr algn="ctr"/>
                      <a:endParaRPr lang="en-US" sz="2400" dirty="0">
                        <a:latin typeface="Calibri" panose="020F0502020204030204" pitchFamily="34" charset="0"/>
                        <a:cs typeface="Calibri" panose="020F0502020204030204" pitchFamily="34" charset="0"/>
                      </a:endParaRPr>
                    </a:p>
                  </a:txBody>
                  <a:tcPr anchor="ctr">
                    <a:solidFill>
                      <a:srgbClr val="4B2A85"/>
                    </a:solidFill>
                  </a:tcPr>
                </a:tc>
                <a:tc>
                  <a:txBody>
                    <a:bodyPr/>
                    <a:lstStyle/>
                    <a:p>
                      <a:pPr algn="ctr"/>
                      <a:r>
                        <a:rPr lang="en-US" sz="2400" dirty="0">
                          <a:latin typeface="Calibri" panose="020F0502020204030204" pitchFamily="34" charset="0"/>
                          <a:cs typeface="Calibri" panose="020F0502020204030204" pitchFamily="34" charset="0"/>
                        </a:rPr>
                        <a:t>Predecessor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Block</a:t>
                      </a:r>
                    </a:p>
                  </a:txBody>
                  <a:tcPr anchor="ctr">
                    <a:solidFill>
                      <a:srgbClr val="4B2A85"/>
                    </a:solidFill>
                  </a:tcPr>
                </a:tc>
                <a:tc>
                  <a:txBody>
                    <a:bodyPr/>
                    <a:lstStyle/>
                    <a:p>
                      <a:pPr algn="ctr"/>
                      <a:r>
                        <a:rPr lang="en-US" sz="2400" dirty="0">
                          <a:latin typeface="Calibri" panose="020F0502020204030204" pitchFamily="34" charset="0"/>
                          <a:cs typeface="Calibri" panose="020F0502020204030204" pitchFamily="34" charset="0"/>
                        </a:rPr>
                        <a:t>Successor</a:t>
                      </a:r>
                    </a:p>
                    <a:p>
                      <a:pPr algn="ctr"/>
                      <a:r>
                        <a:rPr lang="en-US" sz="2400" dirty="0">
                          <a:latin typeface="Calibri" panose="020F0502020204030204" pitchFamily="34" charset="0"/>
                          <a:cs typeface="Calibri" panose="020F0502020204030204" pitchFamily="34" charset="0"/>
                        </a:rPr>
                        <a:t>Block</a:t>
                      </a:r>
                    </a:p>
                  </a:txBody>
                  <a:tcPr anchor="ctr">
                    <a:solidFill>
                      <a:srgbClr val="4B2A85"/>
                    </a:solidFill>
                  </a:tcPr>
                </a:tc>
                <a:tc>
                  <a:txBody>
                    <a:bodyPr/>
                    <a:lstStyle/>
                    <a:p>
                      <a:pPr algn="ctr"/>
                      <a:r>
                        <a:rPr lang="en-US" sz="2400" dirty="0">
                          <a:latin typeface="Calibri" panose="020F0502020204030204" pitchFamily="34" charset="0"/>
                          <a:cs typeface="Calibri" panose="020F0502020204030204" pitchFamily="34" charset="0"/>
                        </a:rPr>
                        <a:t>Change</a:t>
                      </a:r>
                      <a:r>
                        <a:rPr lang="en-US" sz="2400" baseline="0" dirty="0">
                          <a:latin typeface="Calibri" panose="020F0502020204030204" pitchFamily="34" charset="0"/>
                          <a:cs typeface="Calibri" panose="020F0502020204030204" pitchFamily="34" charset="0"/>
                        </a:rPr>
                        <a:t> in Nodes in Free List</a:t>
                      </a:r>
                      <a:endParaRPr lang="en-US" sz="2400" dirty="0">
                        <a:latin typeface="Calibri" panose="020F0502020204030204" pitchFamily="34" charset="0"/>
                        <a:cs typeface="Calibri" panose="020F0502020204030204" pitchFamily="34" charset="0"/>
                      </a:endParaRPr>
                    </a:p>
                  </a:txBody>
                  <a:tcPr anchor="ctr">
                    <a:solidFill>
                      <a:srgbClr val="4B2A85"/>
                    </a:solidFill>
                  </a:tcPr>
                </a:tc>
                <a:tc>
                  <a:txBody>
                    <a:bodyPr/>
                    <a:lstStyle/>
                    <a:p>
                      <a:pPr algn="ctr"/>
                      <a:r>
                        <a:rPr lang="en-US" sz="2400" dirty="0">
                          <a:latin typeface="Calibri" panose="020F0502020204030204" pitchFamily="34" charset="0"/>
                          <a:cs typeface="Calibri" panose="020F0502020204030204" pitchFamily="34" charset="0"/>
                        </a:rPr>
                        <a:t>Number of Pointers Updated</a:t>
                      </a:r>
                    </a:p>
                  </a:txBody>
                  <a:tcPr anchor="ctr">
                    <a:solidFill>
                      <a:srgbClr val="4B2A85"/>
                    </a:solidFill>
                  </a:tcPr>
                </a:tc>
                <a:extLst>
                  <a:ext uri="{0D108BD9-81ED-4DB2-BD59-A6C34878D82A}">
                    <a16:rowId xmlns:a16="http://schemas.microsoft.com/office/drawing/2014/main" val="10000"/>
                  </a:ext>
                </a:extLst>
              </a:tr>
              <a:tr h="640080">
                <a:tc>
                  <a:txBody>
                    <a:bodyPr/>
                    <a:lstStyle/>
                    <a:p>
                      <a:pPr algn="ctr"/>
                      <a:r>
                        <a:rPr lang="en-US" sz="2400" dirty="0">
                          <a:latin typeface="Calibri" panose="020F0502020204030204" pitchFamily="34" charset="0"/>
                          <a:cs typeface="Calibri" panose="020F0502020204030204" pitchFamily="34" charset="0"/>
                        </a:rPr>
                        <a:t>Case 1</a:t>
                      </a:r>
                    </a:p>
                  </a:txBody>
                  <a:tcPr anchor="ctr"/>
                </a:tc>
                <a:tc>
                  <a:txBody>
                    <a:bodyPr/>
                    <a:lstStyle/>
                    <a:p>
                      <a:pPr algn="ctr"/>
                      <a:r>
                        <a:rPr lang="en-US" sz="2400" dirty="0">
                          <a:latin typeface="Calibri" panose="020F0502020204030204" pitchFamily="34" charset="0"/>
                          <a:cs typeface="Calibri" panose="020F0502020204030204" pitchFamily="34" charset="0"/>
                        </a:rPr>
                        <a:t>Allocated</a:t>
                      </a:r>
                    </a:p>
                  </a:txBody>
                  <a:tcPr anchor="ctr"/>
                </a:tc>
                <a:tc>
                  <a:txBody>
                    <a:bodyPr/>
                    <a:lstStyle/>
                    <a:p>
                      <a:pPr algn="ctr"/>
                      <a:r>
                        <a:rPr lang="en-US" sz="2400" dirty="0">
                          <a:latin typeface="Calibri" panose="020F0502020204030204" pitchFamily="34" charset="0"/>
                          <a:cs typeface="Calibri" panose="020F0502020204030204" pitchFamily="34" charset="0"/>
                        </a:rPr>
                        <a:t>Allocated</a:t>
                      </a: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640080">
                <a:tc>
                  <a:txBody>
                    <a:bodyPr/>
                    <a:lstStyle/>
                    <a:p>
                      <a:pPr algn="ctr"/>
                      <a:r>
                        <a:rPr lang="en-US" sz="2400" dirty="0">
                          <a:latin typeface="Calibri" panose="020F0502020204030204" pitchFamily="34" charset="0"/>
                          <a:cs typeface="Calibri" panose="020F0502020204030204" pitchFamily="34" charset="0"/>
                        </a:rPr>
                        <a:t>Case 2</a:t>
                      </a:r>
                    </a:p>
                  </a:txBody>
                  <a:tcPr anchor="ctr"/>
                </a:tc>
                <a:tc>
                  <a:txBody>
                    <a:bodyPr/>
                    <a:lstStyle/>
                    <a:p>
                      <a:pPr algn="ctr"/>
                      <a:r>
                        <a:rPr lang="en-US" sz="2400" dirty="0">
                          <a:latin typeface="Calibri" panose="020F0502020204030204" pitchFamily="34" charset="0"/>
                          <a:cs typeface="Calibri" panose="020F0502020204030204" pitchFamily="34" charset="0"/>
                        </a:rPr>
                        <a:t>Allocated</a:t>
                      </a:r>
                    </a:p>
                  </a:txBody>
                  <a:tcPr anchor="ctr"/>
                </a:tc>
                <a:tc>
                  <a:txBody>
                    <a:bodyPr/>
                    <a:lstStyle/>
                    <a:p>
                      <a:pPr algn="ctr"/>
                      <a:r>
                        <a:rPr lang="en-US" sz="2400" dirty="0">
                          <a:latin typeface="Calibri" panose="020F0502020204030204" pitchFamily="34" charset="0"/>
                          <a:cs typeface="Calibri" panose="020F0502020204030204" pitchFamily="34" charset="0"/>
                        </a:rPr>
                        <a:t>Free</a:t>
                      </a: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2"/>
                  </a:ext>
                </a:extLst>
              </a:tr>
              <a:tr h="640080">
                <a:tc>
                  <a:txBody>
                    <a:bodyPr/>
                    <a:lstStyle/>
                    <a:p>
                      <a:pPr algn="ctr"/>
                      <a:r>
                        <a:rPr lang="en-US" sz="2400" dirty="0">
                          <a:latin typeface="Calibri" panose="020F0502020204030204" pitchFamily="34" charset="0"/>
                          <a:cs typeface="Calibri" panose="020F0502020204030204" pitchFamily="34" charset="0"/>
                        </a:rPr>
                        <a:t>Case 3</a:t>
                      </a:r>
                    </a:p>
                  </a:txBody>
                  <a:tcPr anchor="ctr"/>
                </a:tc>
                <a:tc>
                  <a:txBody>
                    <a:bodyPr/>
                    <a:lstStyle/>
                    <a:p>
                      <a:pPr algn="ctr"/>
                      <a:r>
                        <a:rPr lang="en-US" sz="2400" dirty="0">
                          <a:latin typeface="Calibri" panose="020F0502020204030204" pitchFamily="34" charset="0"/>
                          <a:cs typeface="Calibri" panose="020F0502020204030204" pitchFamily="34" charset="0"/>
                        </a:rPr>
                        <a:t>Free</a:t>
                      </a:r>
                    </a:p>
                  </a:txBody>
                  <a:tcPr anchor="ctr"/>
                </a:tc>
                <a:tc>
                  <a:txBody>
                    <a:bodyPr/>
                    <a:lstStyle/>
                    <a:p>
                      <a:pPr algn="ctr"/>
                      <a:r>
                        <a:rPr lang="en-US" sz="2400" dirty="0">
                          <a:latin typeface="Calibri" panose="020F0502020204030204" pitchFamily="34" charset="0"/>
                          <a:cs typeface="Calibri" panose="020F0502020204030204" pitchFamily="34" charset="0"/>
                        </a:rPr>
                        <a:t>Allocated</a:t>
                      </a: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3"/>
                  </a:ext>
                </a:extLst>
              </a:tr>
              <a:tr h="640080">
                <a:tc>
                  <a:txBody>
                    <a:bodyPr/>
                    <a:lstStyle/>
                    <a:p>
                      <a:pPr algn="ctr"/>
                      <a:r>
                        <a:rPr lang="en-US" sz="2400" dirty="0">
                          <a:latin typeface="Calibri" panose="020F0502020204030204" pitchFamily="34" charset="0"/>
                          <a:cs typeface="Calibri" panose="020F0502020204030204" pitchFamily="34" charset="0"/>
                        </a:rPr>
                        <a:t>Case 4</a:t>
                      </a:r>
                    </a:p>
                  </a:txBody>
                  <a:tcPr anchor="ctr"/>
                </a:tc>
                <a:tc>
                  <a:txBody>
                    <a:bodyPr/>
                    <a:lstStyle/>
                    <a:p>
                      <a:pPr algn="ctr"/>
                      <a:r>
                        <a:rPr lang="en-US" sz="2400" dirty="0">
                          <a:latin typeface="Calibri" panose="020F0502020204030204" pitchFamily="34" charset="0"/>
                          <a:cs typeface="Calibri" panose="020F0502020204030204" pitchFamily="34" charset="0"/>
                        </a:rPr>
                        <a:t>Free</a:t>
                      </a:r>
                    </a:p>
                  </a:txBody>
                  <a:tcPr anchor="ctr"/>
                </a:tc>
                <a:tc>
                  <a:txBody>
                    <a:bodyPr/>
                    <a:lstStyle/>
                    <a:p>
                      <a:pPr algn="ctr"/>
                      <a:r>
                        <a:rPr lang="en-US" sz="2400" dirty="0">
                          <a:latin typeface="Calibri" panose="020F0502020204030204" pitchFamily="34" charset="0"/>
                          <a:cs typeface="Calibri" panose="020F0502020204030204" pitchFamily="34" charset="0"/>
                        </a:rPr>
                        <a:t>Free</a:t>
                      </a: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0"/>
          </p:nvPr>
        </p:nvSpPr>
        <p:spPr/>
        <p:txBody>
          <a:bodyPr/>
          <a:lstStyle/>
          <a:p>
            <a:fld id="{C0BB463C-2B8D-41E5-9457-1404AA9BBE8D}" type="slidenum">
              <a:rPr lang="en-US" smtClean="0"/>
              <a:t>36</a:t>
            </a:fld>
            <a:endParaRPr lang="en-US"/>
          </a:p>
        </p:txBody>
      </p:sp>
    </p:spTree>
    <p:extLst>
      <p:ext uri="{BB962C8B-B14F-4D97-AF65-F5344CB8AC3E}">
        <p14:creationId xmlns:p14="http://schemas.microsoft.com/office/powerpoint/2010/main" val="69252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Knowing How Much to Free</a:t>
            </a:r>
          </a:p>
        </p:txBody>
      </p:sp>
      <p:sp>
        <p:nvSpPr>
          <p:cNvPr id="3" name="Content Placeholder 2"/>
          <p:cNvSpPr>
            <a:spLocks noGrp="1"/>
          </p:cNvSpPr>
          <p:nvPr>
            <p:ph idx="1"/>
            <p:custDataLst>
              <p:tags r:id="rId2"/>
            </p:custDataLst>
          </p:nvPr>
        </p:nvSpPr>
        <p:spPr/>
        <p:txBody>
          <a:bodyPr/>
          <a:lstStyle/>
          <a:p>
            <a:r>
              <a:rPr lang="en-US" dirty="0"/>
              <a:t>Standard method</a:t>
            </a:r>
          </a:p>
          <a:p>
            <a:pPr lvl="1">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t>Keep the length of a block in the box preceding the block</a:t>
            </a:r>
          </a:p>
          <a:p>
            <a:pPr lvl="2">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t>This box is often called the </a:t>
            </a:r>
            <a:r>
              <a:rPr lang="en-GB" b="1" i="1" dirty="0">
                <a:solidFill>
                  <a:srgbClr val="FF0000"/>
                </a:solidFill>
              </a:rPr>
              <a:t>header field</a:t>
            </a:r>
            <a:r>
              <a:rPr lang="en-GB" b="1" dirty="0">
                <a:solidFill>
                  <a:srgbClr val="FF0000"/>
                </a:solidFill>
              </a:rPr>
              <a:t> </a:t>
            </a:r>
            <a:r>
              <a:rPr lang="en-GB" dirty="0"/>
              <a:t>or</a:t>
            </a:r>
            <a:r>
              <a:rPr lang="en-GB" i="1" dirty="0"/>
              <a:t> </a:t>
            </a:r>
            <a:r>
              <a:rPr lang="en-GB" b="1" i="1" dirty="0">
                <a:solidFill>
                  <a:srgbClr val="FF0000"/>
                </a:solidFill>
              </a:rPr>
              <a:t>header</a:t>
            </a:r>
          </a:p>
          <a:p>
            <a:pPr lvl="2">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t>Can hold some other stuff too</a:t>
            </a:r>
          </a:p>
          <a:p>
            <a:pPr lvl="1">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t>Requires an extra box for every allocated block</a:t>
            </a:r>
          </a:p>
        </p:txBody>
      </p:sp>
      <p:sp>
        <p:nvSpPr>
          <p:cNvPr id="70" name="Slide Number Placeholder 69"/>
          <p:cNvSpPr>
            <a:spLocks noGrp="1"/>
          </p:cNvSpPr>
          <p:nvPr>
            <p:ph type="sldNum" sz="quarter" idx="10"/>
            <p:custDataLst>
              <p:tags r:id="rId3"/>
            </p:custDataLst>
          </p:nvPr>
        </p:nvSpPr>
        <p:spPr/>
        <p:txBody>
          <a:bodyPr/>
          <a:lstStyle/>
          <a:p>
            <a:fld id="{7CBE8339-D2AD-46DC-A898-FD1E949067F0}" type="slidenum">
              <a:rPr lang="en-US" smtClean="0"/>
              <a:pPr/>
              <a:t>4</a:t>
            </a:fld>
            <a:endParaRPr lang="en-US"/>
          </a:p>
        </p:txBody>
      </p:sp>
      <p:sp>
        <p:nvSpPr>
          <p:cNvPr id="4" name="Text Box 3"/>
          <p:cNvSpPr txBox="1">
            <a:spLocks noChangeArrowheads="1"/>
          </p:cNvSpPr>
          <p:nvPr>
            <p:custDataLst>
              <p:tags r:id="rId4"/>
            </p:custDataLst>
          </p:nvPr>
        </p:nvSpPr>
        <p:spPr bwMode="auto">
          <a:xfrm>
            <a:off x="402336" y="5788152"/>
            <a:ext cx="2103120" cy="301752"/>
          </a:xfrm>
          <a:prstGeom prst="rect">
            <a:avLst/>
          </a:prstGeom>
          <a:noFill/>
          <a:ln w="9525">
            <a:noFill/>
            <a:round/>
            <a:headEnd/>
            <a:tailEnd/>
          </a:ln>
          <a:effectLst/>
        </p:spPr>
        <p:txBody>
          <a:bodyPr wrap="none" lIns="90000" tIns="0" rIns="90000" bIns="0" anchor="ctr" anchorCtr="0">
            <a:norm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anose="02070309020205020404" pitchFamily="49" charset="0"/>
                <a:cs typeface="Courier New" panose="02070309020205020404" pitchFamily="49" charset="0"/>
              </a:rPr>
              <a:t>free(p0)</a:t>
            </a:r>
          </a:p>
        </p:txBody>
      </p:sp>
      <p:sp>
        <p:nvSpPr>
          <p:cNvPr id="5" name="Text Box 4"/>
          <p:cNvSpPr txBox="1">
            <a:spLocks noChangeArrowheads="1"/>
          </p:cNvSpPr>
          <p:nvPr>
            <p:custDataLst>
              <p:tags r:id="rId5"/>
            </p:custDataLst>
          </p:nvPr>
        </p:nvSpPr>
        <p:spPr bwMode="auto">
          <a:xfrm>
            <a:off x="405254" y="4572000"/>
            <a:ext cx="2103120" cy="301752"/>
          </a:xfrm>
          <a:prstGeom prst="rect">
            <a:avLst/>
          </a:prstGeom>
          <a:noFill/>
          <a:ln w="9525">
            <a:noFill/>
            <a:round/>
            <a:headEnd/>
            <a:tailEnd/>
          </a:ln>
          <a:effectLst/>
        </p:spPr>
        <p:txBody>
          <a:bodyPr wrap="none" lIns="90000" tIns="0" rIns="90000" bIns="0" anchor="ctr" anchorCtr="0">
            <a:norm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anose="02070309020205020404" pitchFamily="49" charset="0"/>
                <a:cs typeface="Courier New" panose="02070309020205020404" pitchFamily="49" charset="0"/>
              </a:rPr>
              <a:t>p0 = malloc(8*4)</a:t>
            </a:r>
          </a:p>
        </p:txBody>
      </p:sp>
      <p:sp>
        <p:nvSpPr>
          <p:cNvPr id="6" name="Rectangle 5"/>
          <p:cNvSpPr>
            <a:spLocks noChangeArrowheads="1"/>
          </p:cNvSpPr>
          <p:nvPr>
            <p:custDataLst>
              <p:tags r:id="rId6"/>
            </p:custDataLst>
          </p:nvPr>
        </p:nvSpPr>
        <p:spPr bwMode="auto">
          <a:xfrm>
            <a:off x="2511425" y="367104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 name="Rectangle 6"/>
          <p:cNvSpPr>
            <a:spLocks noChangeArrowheads="1"/>
          </p:cNvSpPr>
          <p:nvPr>
            <p:custDataLst>
              <p:tags r:id="rId7"/>
            </p:custDataLst>
          </p:nvPr>
        </p:nvSpPr>
        <p:spPr bwMode="auto">
          <a:xfrm>
            <a:off x="2816225" y="367104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 name="Rectangle 7"/>
          <p:cNvSpPr>
            <a:spLocks noChangeArrowheads="1"/>
          </p:cNvSpPr>
          <p:nvPr>
            <p:custDataLst>
              <p:tags r:id="rId8"/>
            </p:custDataLst>
          </p:nvPr>
        </p:nvSpPr>
        <p:spPr bwMode="auto">
          <a:xfrm>
            <a:off x="3121025" y="3671046"/>
            <a:ext cx="304800" cy="304800"/>
          </a:xfrm>
          <a:prstGeom prst="rect">
            <a:avLst/>
          </a:prstGeom>
          <a:solidFill>
            <a:schemeClr val="bg1">
              <a:lumMod val="75000"/>
            </a:schemeClr>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 name="Rectangle 8"/>
          <p:cNvSpPr>
            <a:spLocks noChangeArrowheads="1"/>
          </p:cNvSpPr>
          <p:nvPr>
            <p:custDataLst>
              <p:tags r:id="rId9"/>
            </p:custDataLst>
          </p:nvPr>
        </p:nvSpPr>
        <p:spPr bwMode="auto">
          <a:xfrm>
            <a:off x="3425825" y="3671046"/>
            <a:ext cx="304800" cy="304800"/>
          </a:xfrm>
          <a:prstGeom prst="rect">
            <a:avLst/>
          </a:prstGeom>
          <a:solidFill>
            <a:schemeClr val="bg1">
              <a:lumMod val="75000"/>
            </a:schemeClr>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0" name="Rectangle 9"/>
          <p:cNvSpPr>
            <a:spLocks noChangeArrowheads="1"/>
          </p:cNvSpPr>
          <p:nvPr>
            <p:custDataLst>
              <p:tags r:id="rId10"/>
            </p:custDataLst>
          </p:nvPr>
        </p:nvSpPr>
        <p:spPr bwMode="auto">
          <a:xfrm>
            <a:off x="3730625" y="367104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 name="Rectangle 10"/>
          <p:cNvSpPr>
            <a:spLocks noChangeArrowheads="1"/>
          </p:cNvSpPr>
          <p:nvPr>
            <p:custDataLst>
              <p:tags r:id="rId11"/>
            </p:custDataLst>
          </p:nvPr>
        </p:nvSpPr>
        <p:spPr bwMode="auto">
          <a:xfrm>
            <a:off x="4035425" y="367104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2" name="Rectangle 11"/>
          <p:cNvSpPr>
            <a:spLocks noChangeArrowheads="1"/>
          </p:cNvSpPr>
          <p:nvPr>
            <p:custDataLst>
              <p:tags r:id="rId12"/>
            </p:custDataLst>
          </p:nvPr>
        </p:nvSpPr>
        <p:spPr bwMode="auto">
          <a:xfrm>
            <a:off x="4340225" y="3671046"/>
            <a:ext cx="304800" cy="304800"/>
          </a:xfrm>
          <a:prstGeom prst="rect">
            <a:avLst/>
          </a:prstGeom>
          <a:solidFill>
            <a:schemeClr val="bg1">
              <a:lumMod val="75000"/>
            </a:schemeClr>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 name="Rectangle 12"/>
          <p:cNvSpPr>
            <a:spLocks noChangeArrowheads="1"/>
          </p:cNvSpPr>
          <p:nvPr>
            <p:custDataLst>
              <p:tags r:id="rId13"/>
            </p:custDataLst>
          </p:nvPr>
        </p:nvSpPr>
        <p:spPr bwMode="auto">
          <a:xfrm>
            <a:off x="4645025" y="3671046"/>
            <a:ext cx="304800" cy="304800"/>
          </a:xfrm>
          <a:prstGeom prst="rect">
            <a:avLst/>
          </a:prstGeom>
          <a:solidFill>
            <a:schemeClr val="bg1">
              <a:lumMod val="75000"/>
            </a:schemeClr>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4" name="Rectangle 13"/>
          <p:cNvSpPr>
            <a:spLocks noChangeArrowheads="1"/>
          </p:cNvSpPr>
          <p:nvPr>
            <p:custDataLst>
              <p:tags r:id="rId14"/>
            </p:custDataLst>
          </p:nvPr>
        </p:nvSpPr>
        <p:spPr bwMode="auto">
          <a:xfrm>
            <a:off x="4949825" y="3671046"/>
            <a:ext cx="304800" cy="304800"/>
          </a:xfrm>
          <a:prstGeom prst="rect">
            <a:avLst/>
          </a:prstGeom>
          <a:solidFill>
            <a:schemeClr val="bg1">
              <a:lumMod val="75000"/>
            </a:schemeClr>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5" name="Rectangle 14"/>
          <p:cNvSpPr>
            <a:spLocks noChangeArrowheads="1"/>
          </p:cNvSpPr>
          <p:nvPr>
            <p:custDataLst>
              <p:tags r:id="rId15"/>
            </p:custDataLst>
          </p:nvPr>
        </p:nvSpPr>
        <p:spPr bwMode="auto">
          <a:xfrm>
            <a:off x="5559425" y="367104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6" name="Rectangle 15"/>
          <p:cNvSpPr>
            <a:spLocks noChangeArrowheads="1"/>
          </p:cNvSpPr>
          <p:nvPr>
            <p:custDataLst>
              <p:tags r:id="rId16"/>
            </p:custDataLst>
          </p:nvPr>
        </p:nvSpPr>
        <p:spPr bwMode="auto">
          <a:xfrm>
            <a:off x="5864225" y="367104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7" name="Rectangle 16"/>
          <p:cNvSpPr>
            <a:spLocks noChangeArrowheads="1"/>
          </p:cNvSpPr>
          <p:nvPr>
            <p:custDataLst>
              <p:tags r:id="rId17"/>
            </p:custDataLst>
          </p:nvPr>
        </p:nvSpPr>
        <p:spPr bwMode="auto">
          <a:xfrm>
            <a:off x="6169025" y="367104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8" name="Rectangle 17"/>
          <p:cNvSpPr>
            <a:spLocks noChangeArrowheads="1"/>
          </p:cNvSpPr>
          <p:nvPr>
            <p:custDataLst>
              <p:tags r:id="rId18"/>
            </p:custDataLst>
          </p:nvPr>
        </p:nvSpPr>
        <p:spPr bwMode="auto">
          <a:xfrm>
            <a:off x="6473825" y="367104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9" name="Rectangle 18"/>
          <p:cNvSpPr>
            <a:spLocks noChangeArrowheads="1"/>
          </p:cNvSpPr>
          <p:nvPr>
            <p:custDataLst>
              <p:tags r:id="rId19"/>
            </p:custDataLst>
          </p:nvPr>
        </p:nvSpPr>
        <p:spPr bwMode="auto">
          <a:xfrm>
            <a:off x="6778625" y="367104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0" name="Rectangle 19"/>
          <p:cNvSpPr>
            <a:spLocks noChangeArrowheads="1"/>
          </p:cNvSpPr>
          <p:nvPr>
            <p:custDataLst>
              <p:tags r:id="rId20"/>
            </p:custDataLst>
          </p:nvPr>
        </p:nvSpPr>
        <p:spPr bwMode="auto">
          <a:xfrm>
            <a:off x="7083425" y="3671046"/>
            <a:ext cx="304800" cy="304800"/>
          </a:xfrm>
          <a:prstGeom prst="rect">
            <a:avLst/>
          </a:prstGeom>
          <a:solidFill>
            <a:schemeClr val="bg1">
              <a:lumMod val="75000"/>
            </a:schemeClr>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1" name="Rectangle 20"/>
          <p:cNvSpPr>
            <a:spLocks noChangeArrowheads="1"/>
          </p:cNvSpPr>
          <p:nvPr>
            <p:custDataLst>
              <p:tags r:id="rId21"/>
            </p:custDataLst>
          </p:nvPr>
        </p:nvSpPr>
        <p:spPr bwMode="auto">
          <a:xfrm>
            <a:off x="7388225" y="3671046"/>
            <a:ext cx="304800" cy="304800"/>
          </a:xfrm>
          <a:prstGeom prst="rect">
            <a:avLst/>
          </a:prstGeom>
          <a:solidFill>
            <a:schemeClr val="bg1">
              <a:lumMod val="75000"/>
            </a:schemeClr>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2" name="Rectangle 21"/>
          <p:cNvSpPr>
            <a:spLocks noChangeArrowheads="1"/>
          </p:cNvSpPr>
          <p:nvPr>
            <p:custDataLst>
              <p:tags r:id="rId22"/>
            </p:custDataLst>
          </p:nvPr>
        </p:nvSpPr>
        <p:spPr bwMode="auto">
          <a:xfrm>
            <a:off x="5254625" y="367104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grpSp>
        <p:nvGrpSpPr>
          <p:cNvPr id="59" name="Group 75"/>
          <p:cNvGrpSpPr/>
          <p:nvPr>
            <p:custDataLst>
              <p:tags r:id="rId23"/>
            </p:custDataLst>
          </p:nvPr>
        </p:nvGrpSpPr>
        <p:grpSpPr>
          <a:xfrm>
            <a:off x="2511425" y="5791200"/>
            <a:ext cx="5181600" cy="304800"/>
            <a:chOff x="2511425" y="5791200"/>
            <a:chExt cx="5181600" cy="304800"/>
          </a:xfrm>
        </p:grpSpPr>
        <p:sp>
          <p:nvSpPr>
            <p:cNvPr id="23" name="Rectangle 22"/>
            <p:cNvSpPr>
              <a:spLocks noChangeArrowheads="1"/>
            </p:cNvSpPr>
            <p:nvPr>
              <p:custDataLst>
                <p:tags r:id="rId59"/>
              </p:custDataLst>
            </p:nvPr>
          </p:nvSpPr>
          <p:spPr bwMode="auto">
            <a:xfrm>
              <a:off x="2511425" y="57912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4" name="Rectangle 23"/>
            <p:cNvSpPr>
              <a:spLocks noChangeArrowheads="1"/>
            </p:cNvSpPr>
            <p:nvPr>
              <p:custDataLst>
                <p:tags r:id="rId60"/>
              </p:custDataLst>
            </p:nvPr>
          </p:nvSpPr>
          <p:spPr bwMode="auto">
            <a:xfrm>
              <a:off x="2816225" y="57912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5" name="Rectangle 24"/>
            <p:cNvSpPr>
              <a:spLocks noChangeArrowheads="1"/>
            </p:cNvSpPr>
            <p:nvPr>
              <p:custDataLst>
                <p:tags r:id="rId61"/>
              </p:custDataLst>
            </p:nvPr>
          </p:nvSpPr>
          <p:spPr bwMode="auto">
            <a:xfrm>
              <a:off x="3121025" y="5791200"/>
              <a:ext cx="304800" cy="304800"/>
            </a:xfrm>
            <a:prstGeom prst="rect">
              <a:avLst/>
            </a:prstGeom>
            <a:solidFill>
              <a:schemeClr val="bg1">
                <a:lumMod val="75000"/>
              </a:schemeClr>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25"/>
            <p:cNvSpPr>
              <a:spLocks noChangeArrowheads="1"/>
            </p:cNvSpPr>
            <p:nvPr>
              <p:custDataLst>
                <p:tags r:id="rId62"/>
              </p:custDataLst>
            </p:nvPr>
          </p:nvSpPr>
          <p:spPr bwMode="auto">
            <a:xfrm>
              <a:off x="3425825" y="5791200"/>
              <a:ext cx="304800" cy="304800"/>
            </a:xfrm>
            <a:prstGeom prst="rect">
              <a:avLst/>
            </a:prstGeom>
            <a:solidFill>
              <a:schemeClr val="bg1">
                <a:lumMod val="75000"/>
              </a:schemeClr>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26"/>
            <p:cNvSpPr>
              <a:spLocks noChangeArrowheads="1"/>
            </p:cNvSpPr>
            <p:nvPr>
              <p:custDataLst>
                <p:tags r:id="rId63"/>
              </p:custDataLst>
            </p:nvPr>
          </p:nvSpPr>
          <p:spPr bwMode="auto">
            <a:xfrm>
              <a:off x="3730625" y="57912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27"/>
            <p:cNvSpPr>
              <a:spLocks noChangeArrowheads="1"/>
            </p:cNvSpPr>
            <p:nvPr>
              <p:custDataLst>
                <p:tags r:id="rId64"/>
              </p:custDataLst>
            </p:nvPr>
          </p:nvSpPr>
          <p:spPr bwMode="auto">
            <a:xfrm>
              <a:off x="4035425" y="57912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Rectangle 28"/>
            <p:cNvSpPr>
              <a:spLocks noChangeArrowheads="1"/>
            </p:cNvSpPr>
            <p:nvPr>
              <p:custDataLst>
                <p:tags r:id="rId65"/>
              </p:custDataLst>
            </p:nvPr>
          </p:nvSpPr>
          <p:spPr bwMode="auto">
            <a:xfrm>
              <a:off x="4340225" y="5791200"/>
              <a:ext cx="304800" cy="304800"/>
            </a:xfrm>
            <a:prstGeom prst="rect">
              <a:avLst/>
            </a:prstGeom>
            <a:solidFill>
              <a:schemeClr val="bg1">
                <a:lumMod val="75000"/>
              </a:schemeClr>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0" name="Rectangle 29"/>
            <p:cNvSpPr>
              <a:spLocks noChangeArrowheads="1"/>
            </p:cNvSpPr>
            <p:nvPr>
              <p:custDataLst>
                <p:tags r:id="rId66"/>
              </p:custDataLst>
            </p:nvPr>
          </p:nvSpPr>
          <p:spPr bwMode="auto">
            <a:xfrm>
              <a:off x="4645025" y="5791200"/>
              <a:ext cx="304800" cy="304800"/>
            </a:xfrm>
            <a:prstGeom prst="rect">
              <a:avLst/>
            </a:prstGeom>
            <a:solidFill>
              <a:schemeClr val="bg1">
                <a:lumMod val="75000"/>
              </a:schemeClr>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1" name="Rectangle 30"/>
            <p:cNvSpPr>
              <a:spLocks noChangeArrowheads="1"/>
            </p:cNvSpPr>
            <p:nvPr>
              <p:custDataLst>
                <p:tags r:id="rId67"/>
              </p:custDataLst>
            </p:nvPr>
          </p:nvSpPr>
          <p:spPr bwMode="auto">
            <a:xfrm>
              <a:off x="4949825" y="5791200"/>
              <a:ext cx="304800" cy="304800"/>
            </a:xfrm>
            <a:prstGeom prst="rect">
              <a:avLst/>
            </a:prstGeom>
            <a:solidFill>
              <a:schemeClr val="bg1">
                <a:lumMod val="75000"/>
              </a:schemeClr>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Rectangle 31"/>
            <p:cNvSpPr>
              <a:spLocks noChangeArrowheads="1"/>
            </p:cNvSpPr>
            <p:nvPr>
              <p:custDataLst>
                <p:tags r:id="rId68"/>
              </p:custDataLst>
            </p:nvPr>
          </p:nvSpPr>
          <p:spPr bwMode="auto">
            <a:xfrm>
              <a:off x="5559425" y="57912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3" name="Rectangle 32"/>
            <p:cNvSpPr>
              <a:spLocks noChangeArrowheads="1"/>
            </p:cNvSpPr>
            <p:nvPr>
              <p:custDataLst>
                <p:tags r:id="rId69"/>
              </p:custDataLst>
            </p:nvPr>
          </p:nvSpPr>
          <p:spPr bwMode="auto">
            <a:xfrm>
              <a:off x="5864225" y="57912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4" name="Rectangle 33"/>
            <p:cNvSpPr>
              <a:spLocks noChangeArrowheads="1"/>
            </p:cNvSpPr>
            <p:nvPr>
              <p:custDataLst>
                <p:tags r:id="rId70"/>
              </p:custDataLst>
            </p:nvPr>
          </p:nvSpPr>
          <p:spPr bwMode="auto">
            <a:xfrm>
              <a:off x="6169025" y="57912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5" name="Rectangle 34"/>
            <p:cNvSpPr>
              <a:spLocks noChangeArrowheads="1"/>
            </p:cNvSpPr>
            <p:nvPr>
              <p:custDataLst>
                <p:tags r:id="rId71"/>
              </p:custDataLst>
            </p:nvPr>
          </p:nvSpPr>
          <p:spPr bwMode="auto">
            <a:xfrm>
              <a:off x="6473825" y="57912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6" name="Rectangle 35"/>
            <p:cNvSpPr>
              <a:spLocks noChangeArrowheads="1"/>
            </p:cNvSpPr>
            <p:nvPr>
              <p:custDataLst>
                <p:tags r:id="rId72"/>
              </p:custDataLst>
            </p:nvPr>
          </p:nvSpPr>
          <p:spPr bwMode="auto">
            <a:xfrm>
              <a:off x="6778625" y="57912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7" name="Rectangle 36"/>
            <p:cNvSpPr>
              <a:spLocks noChangeArrowheads="1"/>
            </p:cNvSpPr>
            <p:nvPr>
              <p:custDataLst>
                <p:tags r:id="rId73"/>
              </p:custDataLst>
            </p:nvPr>
          </p:nvSpPr>
          <p:spPr bwMode="auto">
            <a:xfrm>
              <a:off x="7083425" y="5791200"/>
              <a:ext cx="304800" cy="304800"/>
            </a:xfrm>
            <a:prstGeom prst="rect">
              <a:avLst/>
            </a:prstGeom>
            <a:solidFill>
              <a:schemeClr val="bg1">
                <a:lumMod val="75000"/>
              </a:schemeClr>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8" name="Rectangle 37"/>
            <p:cNvSpPr>
              <a:spLocks noChangeArrowheads="1"/>
            </p:cNvSpPr>
            <p:nvPr>
              <p:custDataLst>
                <p:tags r:id="rId74"/>
              </p:custDataLst>
            </p:nvPr>
          </p:nvSpPr>
          <p:spPr bwMode="auto">
            <a:xfrm>
              <a:off x="7388225" y="5791200"/>
              <a:ext cx="304800" cy="304800"/>
            </a:xfrm>
            <a:prstGeom prst="rect">
              <a:avLst/>
            </a:prstGeom>
            <a:solidFill>
              <a:schemeClr val="bg1">
                <a:lumMod val="75000"/>
              </a:schemeClr>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9" name="Rectangle 38"/>
            <p:cNvSpPr>
              <a:spLocks noChangeArrowheads="1"/>
            </p:cNvSpPr>
            <p:nvPr>
              <p:custDataLst>
                <p:tags r:id="rId75"/>
              </p:custDataLst>
            </p:nvPr>
          </p:nvSpPr>
          <p:spPr bwMode="auto">
            <a:xfrm>
              <a:off x="5254625" y="57912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grpSp>
      <p:grpSp>
        <p:nvGrpSpPr>
          <p:cNvPr id="61" name="Group 74"/>
          <p:cNvGrpSpPr/>
          <p:nvPr>
            <p:custDataLst>
              <p:tags r:id="rId24"/>
            </p:custDataLst>
          </p:nvPr>
        </p:nvGrpSpPr>
        <p:grpSpPr>
          <a:xfrm>
            <a:off x="2511425" y="3962400"/>
            <a:ext cx="5172364" cy="1533811"/>
            <a:chOff x="2511425" y="3962400"/>
            <a:chExt cx="5172364" cy="1533811"/>
          </a:xfrm>
        </p:grpSpPr>
        <p:sp>
          <p:nvSpPr>
            <p:cNvPr id="40" name="Text Box 39"/>
            <p:cNvSpPr txBox="1">
              <a:spLocks noChangeArrowheads="1"/>
            </p:cNvSpPr>
            <p:nvPr>
              <p:custDataLst>
                <p:tags r:id="rId31"/>
              </p:custDataLst>
            </p:nvPr>
          </p:nvSpPr>
          <p:spPr bwMode="auto">
            <a:xfrm>
              <a:off x="5509912" y="3962400"/>
              <a:ext cx="428620" cy="325988"/>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anose="02070309020205020404" pitchFamily="49" charset="0"/>
                  <a:cs typeface="Courier New" panose="02070309020205020404" pitchFamily="49" charset="0"/>
                </a:rPr>
                <a:t>p0</a:t>
              </a:r>
            </a:p>
          </p:txBody>
        </p:sp>
        <p:sp>
          <p:nvSpPr>
            <p:cNvPr id="41" name="Rectangle 40"/>
            <p:cNvSpPr>
              <a:spLocks noChangeArrowheads="1"/>
            </p:cNvSpPr>
            <p:nvPr>
              <p:custDataLst>
                <p:tags r:id="rId32"/>
              </p:custDataLst>
            </p:nvPr>
          </p:nvSpPr>
          <p:spPr bwMode="auto">
            <a:xfrm>
              <a:off x="2511425" y="45720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42" name="Rectangle 41"/>
            <p:cNvSpPr>
              <a:spLocks noChangeArrowheads="1"/>
            </p:cNvSpPr>
            <p:nvPr>
              <p:custDataLst>
                <p:tags r:id="rId33"/>
              </p:custDataLst>
            </p:nvPr>
          </p:nvSpPr>
          <p:spPr bwMode="auto">
            <a:xfrm>
              <a:off x="2816225" y="45720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43" name="Rectangle 42"/>
            <p:cNvSpPr>
              <a:spLocks noChangeArrowheads="1"/>
            </p:cNvSpPr>
            <p:nvPr>
              <p:custDataLst>
                <p:tags r:id="rId34"/>
              </p:custDataLst>
            </p:nvPr>
          </p:nvSpPr>
          <p:spPr bwMode="auto">
            <a:xfrm>
              <a:off x="3121025" y="4572000"/>
              <a:ext cx="304800" cy="304800"/>
            </a:xfrm>
            <a:prstGeom prst="rect">
              <a:avLst/>
            </a:prstGeom>
            <a:solidFill>
              <a:schemeClr val="bg1">
                <a:lumMod val="75000"/>
              </a:schemeClr>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44" name="Rectangle 43"/>
            <p:cNvSpPr>
              <a:spLocks noChangeArrowheads="1"/>
            </p:cNvSpPr>
            <p:nvPr>
              <p:custDataLst>
                <p:tags r:id="rId35"/>
              </p:custDataLst>
            </p:nvPr>
          </p:nvSpPr>
          <p:spPr bwMode="auto">
            <a:xfrm>
              <a:off x="3425825" y="4572000"/>
              <a:ext cx="304800" cy="304800"/>
            </a:xfrm>
            <a:prstGeom prst="rect">
              <a:avLst/>
            </a:prstGeom>
            <a:solidFill>
              <a:schemeClr val="bg1">
                <a:lumMod val="75000"/>
              </a:schemeClr>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45" name="Rectangle 44"/>
            <p:cNvSpPr>
              <a:spLocks noChangeArrowheads="1"/>
            </p:cNvSpPr>
            <p:nvPr>
              <p:custDataLst>
                <p:tags r:id="rId36"/>
              </p:custDataLst>
            </p:nvPr>
          </p:nvSpPr>
          <p:spPr bwMode="auto">
            <a:xfrm>
              <a:off x="3730625" y="45720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46" name="Rectangle 45"/>
            <p:cNvSpPr>
              <a:spLocks noChangeArrowheads="1"/>
            </p:cNvSpPr>
            <p:nvPr>
              <p:custDataLst>
                <p:tags r:id="rId37"/>
              </p:custDataLst>
            </p:nvPr>
          </p:nvSpPr>
          <p:spPr bwMode="auto">
            <a:xfrm>
              <a:off x="4035425" y="45720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47" name="Rectangle 46"/>
            <p:cNvSpPr>
              <a:spLocks noChangeArrowheads="1"/>
            </p:cNvSpPr>
            <p:nvPr>
              <p:custDataLst>
                <p:tags r:id="rId38"/>
              </p:custDataLst>
            </p:nvPr>
          </p:nvSpPr>
          <p:spPr bwMode="auto">
            <a:xfrm>
              <a:off x="4340225" y="4572000"/>
              <a:ext cx="304800" cy="304800"/>
            </a:xfrm>
            <a:prstGeom prst="rect">
              <a:avLst/>
            </a:prstGeom>
            <a:solidFill>
              <a:schemeClr val="bg1">
                <a:lumMod val="75000"/>
              </a:schemeClr>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48" name="Rectangle 47"/>
            <p:cNvSpPr>
              <a:spLocks noChangeArrowheads="1"/>
            </p:cNvSpPr>
            <p:nvPr>
              <p:custDataLst>
                <p:tags r:id="rId39"/>
              </p:custDataLst>
            </p:nvPr>
          </p:nvSpPr>
          <p:spPr bwMode="auto">
            <a:xfrm>
              <a:off x="4645025" y="4572000"/>
              <a:ext cx="304800" cy="304800"/>
            </a:xfrm>
            <a:prstGeom prst="rect">
              <a:avLst/>
            </a:prstGeom>
            <a:solidFill>
              <a:schemeClr val="bg1">
                <a:lumMod val="75000"/>
              </a:schemeClr>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49" name="Rectangle 48"/>
            <p:cNvSpPr>
              <a:spLocks noChangeArrowheads="1"/>
            </p:cNvSpPr>
            <p:nvPr>
              <p:custDataLst>
                <p:tags r:id="rId40"/>
              </p:custDataLst>
            </p:nvPr>
          </p:nvSpPr>
          <p:spPr bwMode="auto">
            <a:xfrm>
              <a:off x="4949825" y="4572000"/>
              <a:ext cx="304800" cy="304800"/>
            </a:xfrm>
            <a:prstGeom prst="rect">
              <a:avLst/>
            </a:prstGeom>
            <a:solidFill>
              <a:schemeClr val="bg1">
                <a:lumMod val="75000"/>
              </a:schemeClr>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0" name="Rectangle 49"/>
            <p:cNvSpPr>
              <a:spLocks noChangeArrowheads="1"/>
            </p:cNvSpPr>
            <p:nvPr>
              <p:custDataLst>
                <p:tags r:id="rId41"/>
              </p:custDataLst>
            </p:nvPr>
          </p:nvSpPr>
          <p:spPr bwMode="auto">
            <a:xfrm>
              <a:off x="5559425" y="4572000"/>
              <a:ext cx="3048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1" name="Rectangle 50"/>
            <p:cNvSpPr>
              <a:spLocks noChangeArrowheads="1"/>
            </p:cNvSpPr>
            <p:nvPr>
              <p:custDataLst>
                <p:tags r:id="rId42"/>
              </p:custDataLst>
            </p:nvPr>
          </p:nvSpPr>
          <p:spPr bwMode="auto">
            <a:xfrm>
              <a:off x="5864225" y="4572000"/>
              <a:ext cx="3048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2" name="Rectangle 51"/>
            <p:cNvSpPr>
              <a:spLocks noChangeArrowheads="1"/>
            </p:cNvSpPr>
            <p:nvPr>
              <p:custDataLst>
                <p:tags r:id="rId43"/>
              </p:custDataLst>
            </p:nvPr>
          </p:nvSpPr>
          <p:spPr bwMode="auto">
            <a:xfrm>
              <a:off x="6169025" y="4572000"/>
              <a:ext cx="3048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3" name="Rectangle 52"/>
            <p:cNvSpPr>
              <a:spLocks noChangeArrowheads="1"/>
            </p:cNvSpPr>
            <p:nvPr>
              <p:custDataLst>
                <p:tags r:id="rId44"/>
              </p:custDataLst>
            </p:nvPr>
          </p:nvSpPr>
          <p:spPr bwMode="auto">
            <a:xfrm>
              <a:off x="6473825" y="4572000"/>
              <a:ext cx="3048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4" name="Rectangle 53"/>
            <p:cNvSpPr>
              <a:spLocks noChangeArrowheads="1"/>
            </p:cNvSpPr>
            <p:nvPr>
              <p:custDataLst>
                <p:tags r:id="rId45"/>
              </p:custDataLst>
            </p:nvPr>
          </p:nvSpPr>
          <p:spPr bwMode="auto">
            <a:xfrm>
              <a:off x="6778625" y="45720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5" name="Rectangle 54"/>
            <p:cNvSpPr>
              <a:spLocks noChangeArrowheads="1"/>
            </p:cNvSpPr>
            <p:nvPr>
              <p:custDataLst>
                <p:tags r:id="rId46"/>
              </p:custDataLst>
            </p:nvPr>
          </p:nvSpPr>
          <p:spPr bwMode="auto">
            <a:xfrm>
              <a:off x="7083425" y="4572000"/>
              <a:ext cx="304800" cy="304800"/>
            </a:xfrm>
            <a:prstGeom prst="rect">
              <a:avLst/>
            </a:prstGeom>
            <a:solidFill>
              <a:schemeClr val="bg1">
                <a:lumMod val="75000"/>
              </a:schemeClr>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6" name="Line 55"/>
            <p:cNvSpPr>
              <a:spLocks noChangeShapeType="1"/>
            </p:cNvSpPr>
            <p:nvPr>
              <p:custDataLst>
                <p:tags r:id="rId47"/>
              </p:custDataLst>
            </p:nvPr>
          </p:nvSpPr>
          <p:spPr bwMode="auto">
            <a:xfrm>
              <a:off x="6778625" y="4394886"/>
              <a:ext cx="1588" cy="685800"/>
            </a:xfrm>
            <a:prstGeom prst="line">
              <a:avLst/>
            </a:prstGeom>
            <a:noFill/>
            <a:ln w="38100">
              <a:solidFill>
                <a:schemeClr val="tx1"/>
              </a:solidFill>
              <a:miter lim="800000"/>
              <a:headEnd/>
              <a:tailEnd/>
            </a:ln>
            <a:effectLst/>
          </p:spPr>
          <p:txBody>
            <a:bodyPr/>
            <a:lstStyle/>
            <a:p>
              <a:endParaRPr lang="en-US" dirty="0">
                <a:latin typeface="Lato" panose="020F0502020204030203" pitchFamily="34" charset="0"/>
              </a:endParaRPr>
            </a:p>
          </p:txBody>
        </p:sp>
        <p:sp>
          <p:nvSpPr>
            <p:cNvPr id="58" name="Text Box 57"/>
            <p:cNvSpPr txBox="1">
              <a:spLocks noChangeArrowheads="1"/>
            </p:cNvSpPr>
            <p:nvPr>
              <p:custDataLst>
                <p:tags r:id="rId48"/>
              </p:custDataLst>
            </p:nvPr>
          </p:nvSpPr>
          <p:spPr bwMode="auto">
            <a:xfrm>
              <a:off x="4796518" y="5160412"/>
              <a:ext cx="992301"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anose="020F0502020204030204" pitchFamily="34" charset="0"/>
                  <a:cs typeface="Calibri" panose="020F0502020204030204" pitchFamily="34" charset="0"/>
                </a:rPr>
                <a:t>block </a:t>
              </a:r>
              <a:r>
                <a:rPr lang="en-GB" sz="1600" b="1" dirty="0">
                  <a:latin typeface="Calibri" panose="020F0502020204030204" pitchFamily="34" charset="0"/>
                  <a:cs typeface="Calibri" panose="020F0502020204030204" pitchFamily="34" charset="0"/>
                </a:rPr>
                <a:t>size</a:t>
              </a:r>
            </a:p>
          </p:txBody>
        </p:sp>
        <p:sp>
          <p:nvSpPr>
            <p:cNvPr id="60" name="Text Box 59"/>
            <p:cNvSpPr txBox="1">
              <a:spLocks noChangeArrowheads="1"/>
            </p:cNvSpPr>
            <p:nvPr>
              <p:custDataLst>
                <p:tags r:id="rId49"/>
              </p:custDataLst>
            </p:nvPr>
          </p:nvSpPr>
          <p:spPr bwMode="auto">
            <a:xfrm>
              <a:off x="6169025" y="5160411"/>
              <a:ext cx="557758"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cs typeface="Calibri" panose="020F0502020204030204" pitchFamily="34" charset="0"/>
                </a:rPr>
                <a:t>data</a:t>
              </a:r>
            </a:p>
          </p:txBody>
        </p:sp>
        <p:sp>
          <p:nvSpPr>
            <p:cNvPr id="65" name="Line 64"/>
            <p:cNvSpPr>
              <a:spLocks noChangeShapeType="1"/>
            </p:cNvSpPr>
            <p:nvPr>
              <p:custDataLst>
                <p:tags r:id="rId50"/>
              </p:custDataLst>
            </p:nvPr>
          </p:nvSpPr>
          <p:spPr bwMode="auto">
            <a:xfrm>
              <a:off x="5711825" y="4267200"/>
              <a:ext cx="1588" cy="304800"/>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sp>
          <p:nvSpPr>
            <p:cNvPr id="67" name="Rectangle 66"/>
            <p:cNvSpPr>
              <a:spLocks noChangeArrowheads="1"/>
            </p:cNvSpPr>
            <p:nvPr>
              <p:custDataLst>
                <p:tags r:id="rId51"/>
              </p:custDataLst>
            </p:nvPr>
          </p:nvSpPr>
          <p:spPr bwMode="auto">
            <a:xfrm>
              <a:off x="5254625" y="4572000"/>
              <a:ext cx="304800" cy="3048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cs typeface="Calibri" panose="020F0502020204030204" pitchFamily="34" charset="0"/>
                </a:rPr>
                <a:t>40</a:t>
              </a:r>
            </a:p>
          </p:txBody>
        </p:sp>
        <p:sp>
          <p:nvSpPr>
            <p:cNvPr id="66" name="Line 65"/>
            <p:cNvSpPr>
              <a:spLocks noChangeShapeType="1"/>
            </p:cNvSpPr>
            <p:nvPr>
              <p:custDataLst>
                <p:tags r:id="rId52"/>
              </p:custDataLst>
            </p:nvPr>
          </p:nvSpPr>
          <p:spPr bwMode="auto">
            <a:xfrm>
              <a:off x="5254625" y="4394886"/>
              <a:ext cx="1588" cy="685800"/>
            </a:xfrm>
            <a:prstGeom prst="line">
              <a:avLst/>
            </a:prstGeom>
            <a:noFill/>
            <a:ln w="38100">
              <a:solidFill>
                <a:schemeClr val="tx1"/>
              </a:solidFill>
              <a:miter lim="800000"/>
              <a:headEnd/>
              <a:tailEnd/>
            </a:ln>
            <a:effectLst/>
          </p:spPr>
          <p:txBody>
            <a:bodyPr/>
            <a:lstStyle/>
            <a:p>
              <a:endParaRPr lang="en-US" dirty="0">
                <a:latin typeface="Lato" panose="020F0502020204030203" pitchFamily="34" charset="0"/>
              </a:endParaRPr>
            </a:p>
          </p:txBody>
        </p:sp>
        <p:cxnSp>
          <p:nvCxnSpPr>
            <p:cNvPr id="69" name="Straight Arrow Connector 68"/>
            <p:cNvCxnSpPr>
              <a:stCxn id="58" idx="0"/>
              <a:endCxn id="67" idx="2"/>
            </p:cNvCxnSpPr>
            <p:nvPr>
              <p:custDataLst>
                <p:tags r:id="rId53"/>
              </p:custDataLst>
            </p:nvPr>
          </p:nvCxnSpPr>
          <p:spPr bwMode="auto">
            <a:xfrm flipV="1">
              <a:off x="5292669" y="4876800"/>
              <a:ext cx="114356" cy="283612"/>
            </a:xfrm>
            <a:prstGeom prst="straightConnector1">
              <a:avLst/>
            </a:prstGeom>
            <a:noFill/>
            <a:ln w="12700">
              <a:solidFill>
                <a:srgbClr val="000000"/>
              </a:solidFill>
              <a:miter lim="800000"/>
              <a:headEnd type="none" w="med" len="med"/>
              <a:tailEnd type="arrow"/>
            </a:ln>
            <a:effectLst/>
          </p:spPr>
        </p:cxnSp>
        <p:cxnSp>
          <p:nvCxnSpPr>
            <p:cNvPr id="71" name="Straight Arrow Connector 70"/>
            <p:cNvCxnSpPr>
              <a:stCxn id="60" idx="0"/>
              <a:endCxn id="50" idx="2"/>
            </p:cNvCxnSpPr>
            <p:nvPr>
              <p:custDataLst>
                <p:tags r:id="rId54"/>
              </p:custDataLst>
            </p:nvPr>
          </p:nvCxnSpPr>
          <p:spPr bwMode="auto">
            <a:xfrm flipH="1" flipV="1">
              <a:off x="5711825" y="4876800"/>
              <a:ext cx="736079" cy="283611"/>
            </a:xfrm>
            <a:prstGeom prst="straightConnector1">
              <a:avLst/>
            </a:prstGeom>
            <a:noFill/>
            <a:ln w="12700">
              <a:solidFill>
                <a:srgbClr val="000000"/>
              </a:solidFill>
              <a:miter lim="800000"/>
              <a:headEnd type="none" w="med" len="med"/>
              <a:tailEnd type="arrow"/>
            </a:ln>
            <a:effectLst/>
          </p:spPr>
        </p:cxnSp>
        <p:cxnSp>
          <p:nvCxnSpPr>
            <p:cNvPr id="73" name="Straight Arrow Connector 72"/>
            <p:cNvCxnSpPr>
              <a:stCxn id="60" idx="0"/>
              <a:endCxn id="51" idx="2"/>
            </p:cNvCxnSpPr>
            <p:nvPr>
              <p:custDataLst>
                <p:tags r:id="rId55"/>
              </p:custDataLst>
            </p:nvPr>
          </p:nvCxnSpPr>
          <p:spPr bwMode="auto">
            <a:xfrm flipH="1" flipV="1">
              <a:off x="6016625" y="4876800"/>
              <a:ext cx="431279" cy="283611"/>
            </a:xfrm>
            <a:prstGeom prst="straightConnector1">
              <a:avLst/>
            </a:prstGeom>
            <a:noFill/>
            <a:ln w="12700">
              <a:solidFill>
                <a:srgbClr val="000000"/>
              </a:solidFill>
              <a:miter lim="800000"/>
              <a:headEnd type="none" w="med" len="med"/>
              <a:tailEnd type="arrow"/>
            </a:ln>
            <a:effectLst/>
          </p:spPr>
        </p:cxnSp>
        <p:cxnSp>
          <p:nvCxnSpPr>
            <p:cNvPr id="77" name="Straight Arrow Connector 76"/>
            <p:cNvCxnSpPr>
              <a:stCxn id="60" idx="0"/>
              <a:endCxn id="52" idx="2"/>
            </p:cNvCxnSpPr>
            <p:nvPr>
              <p:custDataLst>
                <p:tags r:id="rId56"/>
              </p:custDataLst>
            </p:nvPr>
          </p:nvCxnSpPr>
          <p:spPr bwMode="auto">
            <a:xfrm flipH="1" flipV="1">
              <a:off x="6321425" y="4876800"/>
              <a:ext cx="126479" cy="283611"/>
            </a:xfrm>
            <a:prstGeom prst="straightConnector1">
              <a:avLst/>
            </a:prstGeom>
            <a:noFill/>
            <a:ln w="12700">
              <a:solidFill>
                <a:srgbClr val="000000"/>
              </a:solidFill>
              <a:miter lim="800000"/>
              <a:headEnd type="none" w="med" len="med"/>
              <a:tailEnd type="arrow"/>
            </a:ln>
            <a:effectLst/>
          </p:spPr>
        </p:cxnSp>
        <p:cxnSp>
          <p:nvCxnSpPr>
            <p:cNvPr id="79" name="Straight Arrow Connector 78"/>
            <p:cNvCxnSpPr>
              <a:stCxn id="60" idx="0"/>
              <a:endCxn id="53" idx="2"/>
            </p:cNvCxnSpPr>
            <p:nvPr>
              <p:custDataLst>
                <p:tags r:id="rId57"/>
              </p:custDataLst>
            </p:nvPr>
          </p:nvCxnSpPr>
          <p:spPr bwMode="auto">
            <a:xfrm flipV="1">
              <a:off x="6447904" y="4876800"/>
              <a:ext cx="178321" cy="283611"/>
            </a:xfrm>
            <a:prstGeom prst="straightConnector1">
              <a:avLst/>
            </a:prstGeom>
            <a:noFill/>
            <a:ln w="12700">
              <a:solidFill>
                <a:srgbClr val="000000"/>
              </a:solidFill>
              <a:miter lim="800000"/>
              <a:headEnd type="none" w="med" len="med"/>
              <a:tailEnd type="arrow"/>
            </a:ln>
            <a:effectLst/>
          </p:spPr>
        </p:cxnSp>
        <p:sp>
          <p:nvSpPr>
            <p:cNvPr id="74" name="Rectangle 73"/>
            <p:cNvSpPr>
              <a:spLocks noChangeArrowheads="1"/>
            </p:cNvSpPr>
            <p:nvPr>
              <p:custDataLst>
                <p:tags r:id="rId58"/>
              </p:custDataLst>
            </p:nvPr>
          </p:nvSpPr>
          <p:spPr bwMode="auto">
            <a:xfrm>
              <a:off x="7378989" y="4574308"/>
              <a:ext cx="304800" cy="304800"/>
            </a:xfrm>
            <a:prstGeom prst="rect">
              <a:avLst/>
            </a:prstGeom>
            <a:solidFill>
              <a:schemeClr val="bg1">
                <a:lumMod val="75000"/>
              </a:schemeClr>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grpSp>
      <p:grpSp>
        <p:nvGrpSpPr>
          <p:cNvPr id="87" name="Group 86"/>
          <p:cNvGrpSpPr/>
          <p:nvPr/>
        </p:nvGrpSpPr>
        <p:grpSpPr>
          <a:xfrm>
            <a:off x="6583680" y="457200"/>
            <a:ext cx="2307400" cy="670560"/>
            <a:chOff x="6583680" y="640080"/>
            <a:chExt cx="2307400" cy="670560"/>
          </a:xfrm>
        </p:grpSpPr>
        <p:grpSp>
          <p:nvGrpSpPr>
            <p:cNvPr id="63" name="Group 62"/>
            <p:cNvGrpSpPr/>
            <p:nvPr>
              <p:custDataLst>
                <p:tags r:id="rId25"/>
              </p:custDataLst>
            </p:nvPr>
          </p:nvGrpSpPr>
          <p:grpSpPr>
            <a:xfrm>
              <a:off x="6583680" y="640080"/>
              <a:ext cx="1934990" cy="307108"/>
              <a:chOff x="6704583" y="677030"/>
              <a:chExt cx="1934990" cy="307108"/>
            </a:xfrm>
          </p:grpSpPr>
          <p:sp>
            <p:nvSpPr>
              <p:cNvPr id="78" name="Rectangle 18"/>
              <p:cNvSpPr>
                <a:spLocks noChangeArrowheads="1"/>
              </p:cNvSpPr>
              <p:nvPr>
                <p:custDataLst>
                  <p:tags r:id="rId29"/>
                </p:custDataLst>
              </p:nvPr>
            </p:nvSpPr>
            <p:spPr bwMode="auto">
              <a:xfrm>
                <a:off x="6704583" y="67933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0" name="TextBox 79"/>
              <p:cNvSpPr txBox="1"/>
              <p:nvPr>
                <p:custDataLst>
                  <p:tags r:id="rId30"/>
                </p:custDataLst>
              </p:nvPr>
            </p:nvSpPr>
            <p:spPr>
              <a:xfrm>
                <a:off x="7009383" y="677030"/>
                <a:ext cx="1630190" cy="301752"/>
              </a:xfrm>
              <a:prstGeom prst="rect">
                <a:avLst/>
              </a:prstGeom>
              <a:noFill/>
            </p:spPr>
            <p:txBody>
              <a:bodyPr wrap="none" tIns="0" bIns="0" rtlCol="0" anchor="ctr" anchorCtr="0">
                <a:normAutofit/>
              </a:bodyPr>
              <a:lstStyle/>
              <a:p>
                <a:r>
                  <a:rPr lang="en-US" sz="1600" dirty="0">
                    <a:latin typeface="Calibri" panose="020F0502020204030204" pitchFamily="34" charset="0"/>
                    <a:cs typeface="Calibri" panose="020F0502020204030204" pitchFamily="34" charset="0"/>
                  </a:rPr>
                  <a:t>= 8-byte box (free)</a:t>
                </a:r>
              </a:p>
            </p:txBody>
          </p:sp>
        </p:grpSp>
        <p:grpSp>
          <p:nvGrpSpPr>
            <p:cNvPr id="62" name="Group 61"/>
            <p:cNvGrpSpPr/>
            <p:nvPr>
              <p:custDataLst>
                <p:tags r:id="rId26"/>
              </p:custDataLst>
            </p:nvPr>
          </p:nvGrpSpPr>
          <p:grpSpPr>
            <a:xfrm>
              <a:off x="6583680" y="1005840"/>
              <a:ext cx="2307400" cy="304800"/>
              <a:chOff x="6704583" y="1219863"/>
              <a:chExt cx="2307400" cy="304800"/>
            </a:xfrm>
          </p:grpSpPr>
          <p:sp>
            <p:nvSpPr>
              <p:cNvPr id="81" name="Rectangle 80"/>
              <p:cNvSpPr>
                <a:spLocks noChangeArrowheads="1"/>
              </p:cNvSpPr>
              <p:nvPr>
                <p:custDataLst>
                  <p:tags r:id="rId27"/>
                </p:custDataLst>
              </p:nvPr>
            </p:nvSpPr>
            <p:spPr bwMode="auto">
              <a:xfrm>
                <a:off x="6704583" y="1219863"/>
                <a:ext cx="304800" cy="304800"/>
              </a:xfrm>
              <a:prstGeom prst="rect">
                <a:avLst/>
              </a:prstGeom>
              <a:solidFill>
                <a:schemeClr val="bg1">
                  <a:lumMod val="75000"/>
                </a:schemeClr>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2" name="TextBox 81"/>
              <p:cNvSpPr txBox="1"/>
              <p:nvPr>
                <p:custDataLst>
                  <p:tags r:id="rId28"/>
                </p:custDataLst>
              </p:nvPr>
            </p:nvSpPr>
            <p:spPr>
              <a:xfrm>
                <a:off x="7009383" y="1222911"/>
                <a:ext cx="2002600" cy="301752"/>
              </a:xfrm>
              <a:prstGeom prst="rect">
                <a:avLst/>
              </a:prstGeom>
              <a:noFill/>
            </p:spPr>
            <p:txBody>
              <a:bodyPr wrap="none" tIns="0" bIns="0" rtlCol="0" anchor="ctr" anchorCtr="0">
                <a:normAutofit/>
              </a:bodyPr>
              <a:lstStyle/>
              <a:p>
                <a:r>
                  <a:rPr lang="en-US" sz="1600" dirty="0">
                    <a:latin typeface="Calibri" panose="020F0502020204030204" pitchFamily="34" charset="0"/>
                    <a:cs typeface="Calibri" panose="020F0502020204030204" pitchFamily="34" charset="0"/>
                  </a:rPr>
                  <a:t>= 8-byte box (allocated)</a:t>
                </a:r>
              </a:p>
            </p:txBody>
          </p:sp>
        </p:grpSp>
      </p:grpSp>
      <mc:AlternateContent xmlns:mc="http://schemas.openxmlformats.org/markup-compatibility/2006">
        <mc:Choice xmlns:p14="http://schemas.microsoft.com/office/powerpoint/2010/main" Requires="p14">
          <p:contentPart p14:bwMode="auto" r:id="rId78">
            <p14:nvContentPartPr>
              <p14:cNvPr id="57" name="Ink 56">
                <a:extLst>
                  <a:ext uri="{FF2B5EF4-FFF2-40B4-BE49-F238E27FC236}">
                    <a16:creationId xmlns:a16="http://schemas.microsoft.com/office/drawing/2014/main" id="{235FE33A-DAD9-984F-9B0E-6ACB65193184}"/>
                  </a:ext>
                </a:extLst>
              </p14:cNvPr>
              <p14:cNvContentPartPr/>
              <p14:nvPr/>
            </p14:nvContentPartPr>
            <p14:xfrm>
              <a:off x="2083320" y="2193840"/>
              <a:ext cx="4707360" cy="3976200"/>
            </p14:xfrm>
          </p:contentPart>
        </mc:Choice>
        <mc:Fallback>
          <p:pic>
            <p:nvPicPr>
              <p:cNvPr id="57" name="Ink 56">
                <a:extLst>
                  <a:ext uri="{FF2B5EF4-FFF2-40B4-BE49-F238E27FC236}">
                    <a16:creationId xmlns:a16="http://schemas.microsoft.com/office/drawing/2014/main" id="{235FE33A-DAD9-984F-9B0E-6ACB65193184}"/>
                  </a:ext>
                </a:extLst>
              </p:cNvPr>
              <p:cNvPicPr/>
              <p:nvPr/>
            </p:nvPicPr>
            <p:blipFill>
              <a:blip r:embed="rId79"/>
              <a:stretch>
                <a:fillRect/>
              </a:stretch>
            </p:blipFill>
            <p:spPr>
              <a:xfrm>
                <a:off x="2073960" y="2184480"/>
                <a:ext cx="4726080" cy="3994920"/>
              </a:xfrm>
              <a:prstGeom prst="rect">
                <a:avLst/>
              </a:prstGeom>
            </p:spPr>
          </p:pic>
        </mc:Fallback>
      </mc:AlternateContent>
    </p:spTree>
    <p:extLst>
      <p:ext uri="{BB962C8B-B14F-4D97-AF65-F5344CB8AC3E}">
        <p14:creationId xmlns:p14="http://schemas.microsoft.com/office/powerpoint/2010/main" val="93281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custDataLst>
              <p:tags r:id="rId1"/>
            </p:custDataLst>
          </p:nvPr>
        </p:nvSpPr>
        <p:spPr bwMode="auto">
          <a:xfrm>
            <a:off x="393192" y="1362456"/>
            <a:ext cx="8366760" cy="1554480"/>
          </a:xfrm>
          <a:prstGeom prst="rect">
            <a:avLst/>
          </a:prstGeom>
          <a:solidFill>
            <a:schemeClr val="bg2">
              <a:lumMod val="20000"/>
              <a:lumOff val="80000"/>
            </a:schemeClr>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
        <p:nvSpPr>
          <p:cNvPr id="2" name="Title 1"/>
          <p:cNvSpPr>
            <a:spLocks noGrp="1"/>
          </p:cNvSpPr>
          <p:nvPr>
            <p:ph type="title"/>
            <p:custDataLst>
              <p:tags r:id="rId2"/>
            </p:custDataLst>
          </p:nvPr>
        </p:nvSpPr>
        <p:spPr/>
        <p:txBody>
          <a:bodyPr/>
          <a:lstStyle/>
          <a:p>
            <a:r>
              <a:rPr lang="en-US" dirty="0"/>
              <a:t>Keeping Track of Free Blocks</a:t>
            </a:r>
          </a:p>
        </p:txBody>
      </p:sp>
      <p:sp>
        <p:nvSpPr>
          <p:cNvPr id="3" name="Content Placeholder 2"/>
          <p:cNvSpPr>
            <a:spLocks noGrp="1"/>
          </p:cNvSpPr>
          <p:nvPr>
            <p:ph idx="1"/>
            <p:custDataLst>
              <p:tags r:id="rId3"/>
            </p:custDataLst>
          </p:nvPr>
        </p:nvSpPr>
        <p:spPr>
          <a:xfrm>
            <a:off x="393192" y="1362456"/>
            <a:ext cx="8366760" cy="4974336"/>
          </a:xfrm>
        </p:spPr>
        <p:txBody>
          <a:bodyPr/>
          <a:lstStyle/>
          <a:p>
            <a:pPr marL="288925" indent="-288925">
              <a:buSzPct val="100000"/>
              <a:buFont typeface="+mj-lt"/>
              <a:buAutoNum type="arabicParenR"/>
            </a:pPr>
            <a:r>
              <a:rPr lang="en-US" sz="2400" dirty="0"/>
              <a:t> </a:t>
            </a:r>
            <a:r>
              <a:rPr lang="en-US" sz="2400" i="1" dirty="0">
                <a:solidFill>
                  <a:srgbClr val="C00000"/>
                </a:solidFill>
              </a:rPr>
              <a:t>Implicit free list </a:t>
            </a:r>
            <a:r>
              <a:rPr lang="en-US" sz="2400" dirty="0"/>
              <a:t>using length – links </a:t>
            </a:r>
            <a:r>
              <a:rPr lang="en-US" sz="2400" u="sng" dirty="0"/>
              <a:t>all</a:t>
            </a:r>
            <a:r>
              <a:rPr lang="en-US" sz="2400" dirty="0"/>
              <a:t> blocks using math</a:t>
            </a:r>
            <a:endParaRPr lang="en-US" sz="1800" dirty="0"/>
          </a:p>
          <a:p>
            <a:pPr lvl="1"/>
            <a:r>
              <a:rPr lang="en-US" sz="2000" dirty="0"/>
              <a:t>No actual pointers, and must check each block if allocated or free</a:t>
            </a:r>
          </a:p>
          <a:p>
            <a:endParaRPr lang="en-US" sz="2400" dirty="0"/>
          </a:p>
          <a:p>
            <a:endParaRPr lang="en-US" sz="2400" dirty="0"/>
          </a:p>
          <a:p>
            <a:pPr marL="288925" indent="-288925">
              <a:buSzPct val="100000"/>
              <a:buFont typeface="+mj-lt"/>
              <a:buAutoNum type="arabicParenR" startAt="2"/>
            </a:pPr>
            <a:r>
              <a:rPr lang="en-US" sz="2400" dirty="0"/>
              <a:t> </a:t>
            </a:r>
            <a:r>
              <a:rPr lang="en-GB" sz="2400" i="1" dirty="0">
                <a:solidFill>
                  <a:srgbClr val="C00000"/>
                </a:solidFill>
              </a:rPr>
              <a:t>Explicit free list</a:t>
            </a:r>
            <a:r>
              <a:rPr lang="en-GB" sz="2400" dirty="0">
                <a:solidFill>
                  <a:srgbClr val="C00000"/>
                </a:solidFill>
              </a:rPr>
              <a:t> </a:t>
            </a:r>
            <a:r>
              <a:rPr lang="en-GB" sz="2400" dirty="0"/>
              <a:t>among </a:t>
            </a:r>
            <a:r>
              <a:rPr lang="en-GB" sz="2400" u="sng" dirty="0"/>
              <a:t>only the free blocks</a:t>
            </a:r>
            <a:r>
              <a:rPr lang="en-GB" sz="2400" dirty="0"/>
              <a:t>, using pointers</a:t>
            </a:r>
            <a:endParaRPr lang="en-GB" sz="1800" dirty="0"/>
          </a:p>
          <a:p>
            <a:pPr lvl="1"/>
            <a:endParaRPr lang="en-GB" sz="2000" dirty="0"/>
          </a:p>
          <a:p>
            <a:pPr lvl="1"/>
            <a:endParaRPr lang="en-GB" sz="2000" dirty="0"/>
          </a:p>
          <a:p>
            <a:pPr lvl="1"/>
            <a:endParaRPr lang="en-GB" sz="2000" dirty="0"/>
          </a:p>
          <a:p>
            <a:pPr marL="288925" indent="-288925">
              <a:lnSpc>
                <a:spcPct val="83000"/>
              </a:lnSpc>
              <a:buSzPct val="100000"/>
              <a:buFont typeface="+mj-lt"/>
              <a:buAutoNum type="arabicParenR" startAt="3"/>
            </a:pPr>
            <a:r>
              <a:rPr lang="en-GB" sz="2400" dirty="0"/>
              <a:t> </a:t>
            </a:r>
            <a:r>
              <a:rPr lang="en-GB" sz="2400" i="1" dirty="0">
                <a:solidFill>
                  <a:srgbClr val="C00000"/>
                </a:solidFill>
              </a:rPr>
              <a:t>Segregated free list</a:t>
            </a:r>
          </a:p>
          <a:p>
            <a:pPr lvl="1">
              <a:lnSpc>
                <a:spcPct val="88000"/>
              </a:lnSpc>
            </a:pPr>
            <a:r>
              <a:rPr lang="en-GB" sz="2000" dirty="0"/>
              <a:t>Different free lists for different size “classes”</a:t>
            </a:r>
            <a:endParaRPr lang="en-US" sz="2000" dirty="0"/>
          </a:p>
          <a:p>
            <a:pPr lvl="1">
              <a:lnSpc>
                <a:spcPct val="88000"/>
              </a:lnSpc>
            </a:pPr>
            <a:endParaRPr lang="en-US" sz="2000" dirty="0"/>
          </a:p>
          <a:p>
            <a:pPr marL="288925" indent="-288925">
              <a:lnSpc>
                <a:spcPct val="83000"/>
              </a:lnSpc>
              <a:buSzPct val="100000"/>
              <a:buFont typeface="+mj-lt"/>
              <a:buAutoNum type="arabicParenR" startAt="4"/>
            </a:pPr>
            <a:r>
              <a:rPr lang="en-US" sz="2400" dirty="0"/>
              <a:t> </a:t>
            </a:r>
            <a:r>
              <a:rPr lang="en-GB" sz="2400" i="1" dirty="0">
                <a:solidFill>
                  <a:srgbClr val="C00000"/>
                </a:solidFill>
              </a:rPr>
              <a:t>Blocks sorted by size</a:t>
            </a:r>
          </a:p>
          <a:p>
            <a:pPr lvl="1">
              <a:lnSpc>
                <a:spcPct val="88000"/>
              </a:lnSpc>
            </a:pPr>
            <a:r>
              <a:rPr lang="en-GB" sz="2000" dirty="0"/>
              <a:t>Can use a balanced binary tree (</a:t>
            </a:r>
            <a:r>
              <a:rPr lang="en-GB" sz="2000" i="1" dirty="0"/>
              <a:t>e.g.</a:t>
            </a:r>
            <a:r>
              <a:rPr lang="en-GB" sz="2000" dirty="0"/>
              <a:t> red-black tree) with pointers within each free block, and the length used as a key</a:t>
            </a:r>
          </a:p>
        </p:txBody>
      </p:sp>
      <p:sp>
        <p:nvSpPr>
          <p:cNvPr id="44" name="Slide Number Placeholder 43"/>
          <p:cNvSpPr>
            <a:spLocks noGrp="1"/>
          </p:cNvSpPr>
          <p:nvPr>
            <p:ph type="sldNum" sz="quarter" idx="10"/>
            <p:custDataLst>
              <p:tags r:id="rId4"/>
            </p:custDataLst>
          </p:nvPr>
        </p:nvSpPr>
        <p:spPr/>
        <p:txBody>
          <a:bodyPr/>
          <a:lstStyle/>
          <a:p>
            <a:fld id="{7CBE8339-D2AD-46DC-A898-FD1E949067F0}" type="slidenum">
              <a:rPr lang="en-US" smtClean="0"/>
              <a:pPr/>
              <a:t>5</a:t>
            </a:fld>
            <a:endParaRPr lang="en-US"/>
          </a:p>
        </p:txBody>
      </p:sp>
      <p:grpSp>
        <p:nvGrpSpPr>
          <p:cNvPr id="46" name="Group 45"/>
          <p:cNvGrpSpPr/>
          <p:nvPr/>
        </p:nvGrpSpPr>
        <p:grpSpPr>
          <a:xfrm>
            <a:off x="1600200" y="2194560"/>
            <a:ext cx="5181600" cy="541638"/>
            <a:chOff x="1600200" y="1972962"/>
            <a:chExt cx="5181600" cy="541638"/>
          </a:xfrm>
        </p:grpSpPr>
        <p:sp>
          <p:nvSpPr>
            <p:cNvPr id="4" name="Rectangle 4"/>
            <p:cNvSpPr>
              <a:spLocks noChangeArrowheads="1"/>
            </p:cNvSpPr>
            <p:nvPr>
              <p:custDataLst>
                <p:tags r:id="rId29"/>
              </p:custDataLst>
            </p:nvPr>
          </p:nvSpPr>
          <p:spPr bwMode="auto">
            <a:xfrm>
              <a:off x="16002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40</a:t>
              </a:r>
            </a:p>
          </p:txBody>
        </p:sp>
        <p:sp>
          <p:nvSpPr>
            <p:cNvPr id="5" name="Rectangle 5"/>
            <p:cNvSpPr>
              <a:spLocks noChangeArrowheads="1"/>
            </p:cNvSpPr>
            <p:nvPr>
              <p:custDataLst>
                <p:tags r:id="rId30"/>
              </p:custDataLst>
            </p:nvPr>
          </p:nvSpPr>
          <p:spPr bwMode="auto">
            <a:xfrm>
              <a:off x="1905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 name="Rectangle 6"/>
            <p:cNvSpPr>
              <a:spLocks noChangeArrowheads="1"/>
            </p:cNvSpPr>
            <p:nvPr>
              <p:custDataLst>
                <p:tags r:id="rId31"/>
              </p:custDataLst>
            </p:nvPr>
          </p:nvSpPr>
          <p:spPr bwMode="auto">
            <a:xfrm>
              <a:off x="2209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 name="Rectangle 7"/>
            <p:cNvSpPr>
              <a:spLocks noChangeArrowheads="1"/>
            </p:cNvSpPr>
            <p:nvPr>
              <p:custDataLst>
                <p:tags r:id="rId32"/>
              </p:custDataLst>
            </p:nvPr>
          </p:nvSpPr>
          <p:spPr bwMode="auto">
            <a:xfrm>
              <a:off x="2514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 name="Rectangle 8"/>
            <p:cNvSpPr>
              <a:spLocks noChangeArrowheads="1"/>
            </p:cNvSpPr>
            <p:nvPr>
              <p:custDataLst>
                <p:tags r:id="rId33"/>
              </p:custDataLst>
            </p:nvPr>
          </p:nvSpPr>
          <p:spPr bwMode="auto">
            <a:xfrm>
              <a:off x="2819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 name="Rectangle 9"/>
            <p:cNvSpPr>
              <a:spLocks noChangeArrowheads="1"/>
            </p:cNvSpPr>
            <p:nvPr>
              <p:custDataLst>
                <p:tags r:id="rId34"/>
              </p:custDataLst>
            </p:nvPr>
          </p:nvSpPr>
          <p:spPr bwMode="auto">
            <a:xfrm>
              <a:off x="3124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32</a:t>
              </a:r>
            </a:p>
          </p:txBody>
        </p:sp>
        <p:sp>
          <p:nvSpPr>
            <p:cNvPr id="10" name="Rectangle 10"/>
            <p:cNvSpPr>
              <a:spLocks noChangeArrowheads="1"/>
            </p:cNvSpPr>
            <p:nvPr>
              <p:custDataLst>
                <p:tags r:id="rId35"/>
              </p:custDataLst>
            </p:nvPr>
          </p:nvSpPr>
          <p:spPr bwMode="auto">
            <a:xfrm>
              <a:off x="3429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 name="Rectangle 11"/>
            <p:cNvSpPr>
              <a:spLocks noChangeArrowheads="1"/>
            </p:cNvSpPr>
            <p:nvPr>
              <p:custDataLst>
                <p:tags r:id="rId36"/>
              </p:custDataLst>
            </p:nvPr>
          </p:nvSpPr>
          <p:spPr bwMode="auto">
            <a:xfrm>
              <a:off x="37338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2" name="Rectangle 12"/>
            <p:cNvSpPr>
              <a:spLocks noChangeArrowheads="1"/>
            </p:cNvSpPr>
            <p:nvPr>
              <p:custDataLst>
                <p:tags r:id="rId37"/>
              </p:custDataLst>
            </p:nvPr>
          </p:nvSpPr>
          <p:spPr bwMode="auto">
            <a:xfrm>
              <a:off x="40386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 name="Rectangle 13"/>
            <p:cNvSpPr>
              <a:spLocks noChangeArrowheads="1"/>
            </p:cNvSpPr>
            <p:nvPr>
              <p:custDataLst>
                <p:tags r:id="rId38"/>
              </p:custDataLst>
            </p:nvPr>
          </p:nvSpPr>
          <p:spPr bwMode="auto">
            <a:xfrm>
              <a:off x="46482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4" name="Rectangle 14"/>
            <p:cNvSpPr>
              <a:spLocks noChangeArrowheads="1"/>
            </p:cNvSpPr>
            <p:nvPr>
              <p:custDataLst>
                <p:tags r:id="rId39"/>
              </p:custDataLst>
            </p:nvPr>
          </p:nvSpPr>
          <p:spPr bwMode="auto">
            <a:xfrm>
              <a:off x="4953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5" name="Rectangle 15"/>
            <p:cNvSpPr>
              <a:spLocks noChangeArrowheads="1"/>
            </p:cNvSpPr>
            <p:nvPr>
              <p:custDataLst>
                <p:tags r:id="rId40"/>
              </p:custDataLst>
            </p:nvPr>
          </p:nvSpPr>
          <p:spPr bwMode="auto">
            <a:xfrm>
              <a:off x="5257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6" name="Rectangle 16"/>
            <p:cNvSpPr>
              <a:spLocks noChangeArrowheads="1"/>
            </p:cNvSpPr>
            <p:nvPr>
              <p:custDataLst>
                <p:tags r:id="rId41"/>
              </p:custDataLst>
            </p:nvPr>
          </p:nvSpPr>
          <p:spPr bwMode="auto">
            <a:xfrm>
              <a:off x="5562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7" name="Rectangle 17"/>
            <p:cNvSpPr>
              <a:spLocks noChangeArrowheads="1"/>
            </p:cNvSpPr>
            <p:nvPr>
              <p:custDataLst>
                <p:tags r:id="rId42"/>
              </p:custDataLst>
            </p:nvPr>
          </p:nvSpPr>
          <p:spPr bwMode="auto">
            <a:xfrm>
              <a:off x="5867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8" name="Rectangle 18"/>
            <p:cNvSpPr>
              <a:spLocks noChangeArrowheads="1"/>
            </p:cNvSpPr>
            <p:nvPr>
              <p:custDataLst>
                <p:tags r:id="rId43"/>
              </p:custDataLst>
            </p:nvPr>
          </p:nvSpPr>
          <p:spPr bwMode="auto">
            <a:xfrm>
              <a:off x="6172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16</a:t>
              </a:r>
            </a:p>
          </p:txBody>
        </p:sp>
        <p:sp>
          <p:nvSpPr>
            <p:cNvPr id="19" name="Rectangle 19"/>
            <p:cNvSpPr>
              <a:spLocks noChangeArrowheads="1"/>
            </p:cNvSpPr>
            <p:nvPr>
              <p:custDataLst>
                <p:tags r:id="rId44"/>
              </p:custDataLst>
            </p:nvPr>
          </p:nvSpPr>
          <p:spPr bwMode="auto">
            <a:xfrm>
              <a:off x="6477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0" name="Rectangle 20"/>
            <p:cNvSpPr>
              <a:spLocks noChangeArrowheads="1"/>
            </p:cNvSpPr>
            <p:nvPr>
              <p:custDataLst>
                <p:tags r:id="rId45"/>
              </p:custDataLst>
            </p:nvPr>
          </p:nvSpPr>
          <p:spPr bwMode="auto">
            <a:xfrm>
              <a:off x="43434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48</a:t>
              </a:r>
            </a:p>
          </p:txBody>
        </p:sp>
        <p:sp>
          <p:nvSpPr>
            <p:cNvPr id="21" name="Freeform 39"/>
            <p:cNvSpPr>
              <a:spLocks/>
            </p:cNvSpPr>
            <p:nvPr>
              <p:custDataLst>
                <p:tags r:id="rId46"/>
              </p:custDataLst>
            </p:nvPr>
          </p:nvSpPr>
          <p:spPr bwMode="auto">
            <a:xfrm>
              <a:off x="1752600" y="1972962"/>
              <a:ext cx="1524000" cy="228600"/>
            </a:xfrm>
            <a:custGeom>
              <a:avLst/>
              <a:gdLst/>
              <a:ahLst/>
              <a:cxnLst>
                <a:cxn ang="0">
                  <a:pos x="0" y="144"/>
                </a:cxn>
                <a:cxn ang="0">
                  <a:pos x="528" y="0"/>
                </a:cxn>
                <a:cxn ang="0">
                  <a:pos x="960" y="144"/>
                </a:cxn>
              </a:cxnLst>
              <a:rect l="0" t="0" r="r" b="b"/>
              <a:pathLst>
                <a:path w="960" h="144">
                  <a:moveTo>
                    <a:pt x="0" y="144"/>
                  </a:moveTo>
                  <a:cubicBezTo>
                    <a:pt x="184" y="72"/>
                    <a:pt x="368" y="0"/>
                    <a:pt x="528" y="0"/>
                  </a:cubicBezTo>
                  <a:cubicBezTo>
                    <a:pt x="688" y="0"/>
                    <a:pt x="824" y="72"/>
                    <a:pt x="960"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2" name="Freeform 40"/>
            <p:cNvSpPr>
              <a:spLocks/>
            </p:cNvSpPr>
            <p:nvPr>
              <p:custDataLst>
                <p:tags r:id="rId47"/>
              </p:custDataLst>
            </p:nvPr>
          </p:nvSpPr>
          <p:spPr bwMode="auto">
            <a:xfrm>
              <a:off x="3276600" y="19729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3" name="Freeform 41"/>
            <p:cNvSpPr>
              <a:spLocks/>
            </p:cNvSpPr>
            <p:nvPr>
              <p:custDataLst>
                <p:tags r:id="rId48"/>
              </p:custDataLst>
            </p:nvPr>
          </p:nvSpPr>
          <p:spPr bwMode="auto">
            <a:xfrm>
              <a:off x="4495800" y="19729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grpSp>
      <p:grpSp>
        <p:nvGrpSpPr>
          <p:cNvPr id="45" name="Group 44"/>
          <p:cNvGrpSpPr/>
          <p:nvPr/>
        </p:nvGrpSpPr>
        <p:grpSpPr>
          <a:xfrm>
            <a:off x="1600200" y="3547530"/>
            <a:ext cx="5181600" cy="635000"/>
            <a:chOff x="1600200" y="3547530"/>
            <a:chExt cx="5181600" cy="635000"/>
          </a:xfrm>
        </p:grpSpPr>
        <p:sp>
          <p:nvSpPr>
            <p:cNvPr id="24" name="Rectangle 21"/>
            <p:cNvSpPr>
              <a:spLocks noChangeArrowheads="1"/>
            </p:cNvSpPr>
            <p:nvPr>
              <p:custDataLst>
                <p:tags r:id="rId11"/>
              </p:custDataLst>
            </p:nvPr>
          </p:nvSpPr>
          <p:spPr bwMode="auto">
            <a:xfrm>
              <a:off x="16002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40</a:t>
              </a:r>
            </a:p>
          </p:txBody>
        </p:sp>
        <p:sp>
          <p:nvSpPr>
            <p:cNvPr id="25" name="Rectangle 22"/>
            <p:cNvSpPr>
              <a:spLocks noChangeArrowheads="1"/>
            </p:cNvSpPr>
            <p:nvPr>
              <p:custDataLst>
                <p:tags r:id="rId12"/>
              </p:custDataLst>
            </p:nvPr>
          </p:nvSpPr>
          <p:spPr bwMode="auto">
            <a:xfrm>
              <a:off x="1905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23"/>
            <p:cNvSpPr>
              <a:spLocks noChangeArrowheads="1"/>
            </p:cNvSpPr>
            <p:nvPr>
              <p:custDataLst>
                <p:tags r:id="rId13"/>
              </p:custDataLst>
            </p:nvPr>
          </p:nvSpPr>
          <p:spPr bwMode="auto">
            <a:xfrm>
              <a:off x="2209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24"/>
            <p:cNvSpPr>
              <a:spLocks noChangeArrowheads="1"/>
            </p:cNvSpPr>
            <p:nvPr>
              <p:custDataLst>
                <p:tags r:id="rId14"/>
              </p:custDataLst>
            </p:nvPr>
          </p:nvSpPr>
          <p:spPr bwMode="auto">
            <a:xfrm>
              <a:off x="2514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25"/>
            <p:cNvSpPr>
              <a:spLocks noChangeArrowheads="1"/>
            </p:cNvSpPr>
            <p:nvPr>
              <p:custDataLst>
                <p:tags r:id="rId15"/>
              </p:custDataLst>
            </p:nvPr>
          </p:nvSpPr>
          <p:spPr bwMode="auto">
            <a:xfrm>
              <a:off x="2819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Rectangle 26"/>
            <p:cNvSpPr>
              <a:spLocks noChangeArrowheads="1"/>
            </p:cNvSpPr>
            <p:nvPr>
              <p:custDataLst>
                <p:tags r:id="rId16"/>
              </p:custDataLst>
            </p:nvPr>
          </p:nvSpPr>
          <p:spPr bwMode="auto">
            <a:xfrm>
              <a:off x="3124200" y="387773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32</a:t>
              </a:r>
            </a:p>
          </p:txBody>
        </p:sp>
        <p:sp>
          <p:nvSpPr>
            <p:cNvPr id="30" name="Rectangle 27"/>
            <p:cNvSpPr>
              <a:spLocks noChangeArrowheads="1"/>
            </p:cNvSpPr>
            <p:nvPr>
              <p:custDataLst>
                <p:tags r:id="rId17"/>
              </p:custDataLst>
            </p:nvPr>
          </p:nvSpPr>
          <p:spPr bwMode="auto">
            <a:xfrm>
              <a:off x="34290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8"/>
            <p:cNvSpPr>
              <a:spLocks noChangeArrowheads="1"/>
            </p:cNvSpPr>
            <p:nvPr>
              <p:custDataLst>
                <p:tags r:id="rId18"/>
              </p:custDataLst>
            </p:nvPr>
          </p:nvSpPr>
          <p:spPr bwMode="auto">
            <a:xfrm>
              <a:off x="37338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9"/>
            <p:cNvSpPr>
              <a:spLocks noChangeArrowheads="1"/>
            </p:cNvSpPr>
            <p:nvPr>
              <p:custDataLst>
                <p:tags r:id="rId19"/>
              </p:custDataLst>
            </p:nvPr>
          </p:nvSpPr>
          <p:spPr bwMode="auto">
            <a:xfrm>
              <a:off x="40386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3" name="Rectangle 30"/>
            <p:cNvSpPr>
              <a:spLocks noChangeArrowheads="1"/>
            </p:cNvSpPr>
            <p:nvPr>
              <p:custDataLst>
                <p:tags r:id="rId20"/>
              </p:custDataLst>
            </p:nvPr>
          </p:nvSpPr>
          <p:spPr bwMode="auto">
            <a:xfrm>
              <a:off x="46482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4" name="Rectangle 31"/>
            <p:cNvSpPr>
              <a:spLocks noChangeArrowheads="1"/>
            </p:cNvSpPr>
            <p:nvPr>
              <p:custDataLst>
                <p:tags r:id="rId21"/>
              </p:custDataLst>
            </p:nvPr>
          </p:nvSpPr>
          <p:spPr bwMode="auto">
            <a:xfrm>
              <a:off x="4953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5" name="Rectangle 32"/>
            <p:cNvSpPr>
              <a:spLocks noChangeArrowheads="1"/>
            </p:cNvSpPr>
            <p:nvPr>
              <p:custDataLst>
                <p:tags r:id="rId22"/>
              </p:custDataLst>
            </p:nvPr>
          </p:nvSpPr>
          <p:spPr bwMode="auto">
            <a:xfrm>
              <a:off x="5257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6" name="Rectangle 33"/>
            <p:cNvSpPr>
              <a:spLocks noChangeArrowheads="1"/>
            </p:cNvSpPr>
            <p:nvPr>
              <p:custDataLst>
                <p:tags r:id="rId23"/>
              </p:custDataLst>
            </p:nvPr>
          </p:nvSpPr>
          <p:spPr bwMode="auto">
            <a:xfrm>
              <a:off x="5562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7" name="Rectangle 34"/>
            <p:cNvSpPr>
              <a:spLocks noChangeArrowheads="1"/>
            </p:cNvSpPr>
            <p:nvPr>
              <p:custDataLst>
                <p:tags r:id="rId24"/>
              </p:custDataLst>
            </p:nvPr>
          </p:nvSpPr>
          <p:spPr bwMode="auto">
            <a:xfrm>
              <a:off x="5867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8" name="Rectangle 35"/>
            <p:cNvSpPr>
              <a:spLocks noChangeArrowheads="1"/>
            </p:cNvSpPr>
            <p:nvPr>
              <p:custDataLst>
                <p:tags r:id="rId25"/>
              </p:custDataLst>
            </p:nvPr>
          </p:nvSpPr>
          <p:spPr bwMode="auto">
            <a:xfrm>
              <a:off x="6172200" y="387773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16</a:t>
              </a:r>
            </a:p>
          </p:txBody>
        </p:sp>
        <p:sp>
          <p:nvSpPr>
            <p:cNvPr id="39" name="Rectangle 36"/>
            <p:cNvSpPr>
              <a:spLocks noChangeArrowheads="1"/>
            </p:cNvSpPr>
            <p:nvPr>
              <p:custDataLst>
                <p:tags r:id="rId26"/>
              </p:custDataLst>
            </p:nvPr>
          </p:nvSpPr>
          <p:spPr bwMode="auto">
            <a:xfrm>
              <a:off x="64770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40" name="Rectangle 37"/>
            <p:cNvSpPr>
              <a:spLocks noChangeArrowheads="1"/>
            </p:cNvSpPr>
            <p:nvPr>
              <p:custDataLst>
                <p:tags r:id="rId27"/>
              </p:custDataLst>
            </p:nvPr>
          </p:nvSpPr>
          <p:spPr bwMode="auto">
            <a:xfrm>
              <a:off x="43434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48</a:t>
              </a:r>
            </a:p>
          </p:txBody>
        </p:sp>
        <p:sp>
          <p:nvSpPr>
            <p:cNvPr id="41" name="Freeform 38"/>
            <p:cNvSpPr>
              <a:spLocks/>
            </p:cNvSpPr>
            <p:nvPr>
              <p:custDataLst>
                <p:tags r:id="rId28"/>
              </p:custDataLst>
            </p:nvPr>
          </p:nvSpPr>
          <p:spPr bwMode="auto">
            <a:xfrm>
              <a:off x="2057400" y="3547530"/>
              <a:ext cx="2438400" cy="482600"/>
            </a:xfrm>
            <a:custGeom>
              <a:avLst/>
              <a:gdLst/>
              <a:ahLst/>
              <a:cxnLst>
                <a:cxn ang="0">
                  <a:pos x="0" y="304"/>
                </a:cxn>
                <a:cxn ang="0">
                  <a:pos x="912" y="16"/>
                </a:cxn>
                <a:cxn ang="0">
                  <a:pos x="1536" y="208"/>
                </a:cxn>
              </a:cxnLst>
              <a:rect l="0" t="0" r="r" b="b"/>
              <a:pathLst>
                <a:path w="1536" h="304">
                  <a:moveTo>
                    <a:pt x="0" y="304"/>
                  </a:moveTo>
                  <a:cubicBezTo>
                    <a:pt x="328" y="167"/>
                    <a:pt x="656" y="31"/>
                    <a:pt x="912" y="16"/>
                  </a:cubicBezTo>
                  <a:cubicBezTo>
                    <a:pt x="1167" y="0"/>
                    <a:pt x="1351" y="104"/>
                    <a:pt x="1536" y="208"/>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53" name="Group 52"/>
          <p:cNvGrpSpPr/>
          <p:nvPr/>
        </p:nvGrpSpPr>
        <p:grpSpPr>
          <a:xfrm>
            <a:off x="6583680" y="457200"/>
            <a:ext cx="2307400" cy="670560"/>
            <a:chOff x="6583680" y="640080"/>
            <a:chExt cx="2307400" cy="670560"/>
          </a:xfrm>
        </p:grpSpPr>
        <p:grpSp>
          <p:nvGrpSpPr>
            <p:cNvPr id="54" name="Group 53"/>
            <p:cNvGrpSpPr/>
            <p:nvPr>
              <p:custDataLst>
                <p:tags r:id="rId5"/>
              </p:custDataLst>
            </p:nvPr>
          </p:nvGrpSpPr>
          <p:grpSpPr>
            <a:xfrm>
              <a:off x="6583680" y="640080"/>
              <a:ext cx="1934990" cy="307108"/>
              <a:chOff x="6704583" y="677030"/>
              <a:chExt cx="1934990" cy="307108"/>
            </a:xfrm>
          </p:grpSpPr>
          <p:sp>
            <p:nvSpPr>
              <p:cNvPr id="58" name="Rectangle 18"/>
              <p:cNvSpPr>
                <a:spLocks noChangeArrowheads="1"/>
              </p:cNvSpPr>
              <p:nvPr>
                <p:custDataLst>
                  <p:tags r:id="rId9"/>
                </p:custDataLst>
              </p:nvPr>
            </p:nvSpPr>
            <p:spPr bwMode="auto">
              <a:xfrm>
                <a:off x="6704583" y="67933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9" name="TextBox 58"/>
              <p:cNvSpPr txBox="1"/>
              <p:nvPr>
                <p:custDataLst>
                  <p:tags r:id="rId10"/>
                </p:custDataLst>
              </p:nvPr>
            </p:nvSpPr>
            <p:spPr>
              <a:xfrm>
                <a:off x="7009383" y="677030"/>
                <a:ext cx="1630190" cy="301752"/>
              </a:xfrm>
              <a:prstGeom prst="rect">
                <a:avLst/>
              </a:prstGeom>
              <a:noFill/>
            </p:spPr>
            <p:txBody>
              <a:bodyPr wrap="none" tIns="0" bIns="0" rtlCol="0" anchor="ctr" anchorCtr="0">
                <a:normAutofit/>
              </a:bodyPr>
              <a:lstStyle/>
              <a:p>
                <a:r>
                  <a:rPr lang="en-US" sz="1600" dirty="0">
                    <a:latin typeface="Calibri" panose="020F0502020204030204" pitchFamily="34" charset="0"/>
                    <a:cs typeface="Calibri" panose="020F0502020204030204" pitchFamily="34" charset="0"/>
                  </a:rPr>
                  <a:t>= 8-byte box (free)</a:t>
                </a:r>
              </a:p>
            </p:txBody>
          </p:sp>
        </p:grpSp>
        <p:grpSp>
          <p:nvGrpSpPr>
            <p:cNvPr id="55" name="Group 54"/>
            <p:cNvGrpSpPr/>
            <p:nvPr>
              <p:custDataLst>
                <p:tags r:id="rId6"/>
              </p:custDataLst>
            </p:nvPr>
          </p:nvGrpSpPr>
          <p:grpSpPr>
            <a:xfrm>
              <a:off x="6583680" y="1005840"/>
              <a:ext cx="2307400" cy="304800"/>
              <a:chOff x="6704583" y="1219863"/>
              <a:chExt cx="2307400" cy="304800"/>
            </a:xfrm>
          </p:grpSpPr>
          <p:sp>
            <p:nvSpPr>
              <p:cNvPr id="56" name="Rectangle 55"/>
              <p:cNvSpPr>
                <a:spLocks noChangeArrowheads="1"/>
              </p:cNvSpPr>
              <p:nvPr>
                <p:custDataLst>
                  <p:tags r:id="rId7"/>
                </p:custDataLst>
              </p:nvPr>
            </p:nvSpPr>
            <p:spPr bwMode="auto">
              <a:xfrm>
                <a:off x="6704583" y="1219863"/>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7" name="TextBox 56"/>
              <p:cNvSpPr txBox="1"/>
              <p:nvPr>
                <p:custDataLst>
                  <p:tags r:id="rId8"/>
                </p:custDataLst>
              </p:nvPr>
            </p:nvSpPr>
            <p:spPr>
              <a:xfrm>
                <a:off x="7009383" y="1222911"/>
                <a:ext cx="2002600" cy="301752"/>
              </a:xfrm>
              <a:prstGeom prst="rect">
                <a:avLst/>
              </a:prstGeom>
              <a:noFill/>
            </p:spPr>
            <p:txBody>
              <a:bodyPr wrap="none" tIns="0" bIns="0" rtlCol="0" anchor="ctr" anchorCtr="0">
                <a:normAutofit/>
              </a:bodyPr>
              <a:lstStyle/>
              <a:p>
                <a:r>
                  <a:rPr lang="en-US" sz="1600" dirty="0">
                    <a:latin typeface="Calibri" panose="020F0502020204030204" pitchFamily="34" charset="0"/>
                    <a:cs typeface="Calibri" panose="020F0502020204030204" pitchFamily="34" charset="0"/>
                  </a:rPr>
                  <a:t>= 8-byte box (allocated)</a:t>
                </a:r>
              </a:p>
            </p:txBody>
          </p:sp>
        </p:grpSp>
      </p:grpSp>
      <mc:AlternateContent xmlns:mc="http://schemas.openxmlformats.org/markup-compatibility/2006">
        <mc:Choice xmlns:p14="http://schemas.microsoft.com/office/powerpoint/2010/main" Requires="p14">
          <p:contentPart p14:bwMode="auto" r:id="rId51">
            <p14:nvContentPartPr>
              <p14:cNvPr id="43" name="Ink 42">
                <a:extLst>
                  <a:ext uri="{FF2B5EF4-FFF2-40B4-BE49-F238E27FC236}">
                    <a16:creationId xmlns:a16="http://schemas.microsoft.com/office/drawing/2014/main" id="{452891DF-C72D-0B49-AA6E-441D49292BAF}"/>
                  </a:ext>
                </a:extLst>
              </p14:cNvPr>
              <p14:cNvContentPartPr/>
              <p14:nvPr/>
            </p14:nvContentPartPr>
            <p14:xfrm>
              <a:off x="199440" y="1737000"/>
              <a:ext cx="7291440" cy="4555080"/>
            </p14:xfrm>
          </p:contentPart>
        </mc:Choice>
        <mc:Fallback>
          <p:pic>
            <p:nvPicPr>
              <p:cNvPr id="43" name="Ink 42">
                <a:extLst>
                  <a:ext uri="{FF2B5EF4-FFF2-40B4-BE49-F238E27FC236}">
                    <a16:creationId xmlns:a16="http://schemas.microsoft.com/office/drawing/2014/main" id="{452891DF-C72D-0B49-AA6E-441D49292BAF}"/>
                  </a:ext>
                </a:extLst>
              </p:cNvPr>
              <p:cNvPicPr/>
              <p:nvPr/>
            </p:nvPicPr>
            <p:blipFill>
              <a:blip r:embed="rId52"/>
              <a:stretch>
                <a:fillRect/>
              </a:stretch>
            </p:blipFill>
            <p:spPr>
              <a:xfrm>
                <a:off x="190080" y="1727640"/>
                <a:ext cx="7310160" cy="4573800"/>
              </a:xfrm>
              <a:prstGeom prst="rect">
                <a:avLst/>
              </a:prstGeom>
            </p:spPr>
          </p:pic>
        </mc:Fallback>
      </mc:AlternateContent>
    </p:spTree>
    <p:extLst>
      <p:ext uri="{BB962C8B-B14F-4D97-AF65-F5344CB8AC3E}">
        <p14:creationId xmlns:p14="http://schemas.microsoft.com/office/powerpoint/2010/main" val="80502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custDataLst>
              <p:tags r:id="rId1"/>
            </p:custDataLst>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Implicit Free Lists</a:t>
            </a:r>
          </a:p>
        </p:txBody>
      </p:sp>
      <mc:AlternateContent xmlns:mc="http://schemas.openxmlformats.org/markup-compatibility/2006" xmlns:a14="http://schemas.microsoft.com/office/drawing/2010/main">
        <mc:Choice Requires="a14">
          <p:sp>
            <p:nvSpPr>
              <p:cNvPr id="20482" name="Rectangle 2"/>
              <p:cNvSpPr>
                <a:spLocks noGrp="1" noChangeArrowheads="1"/>
              </p:cNvSpPr>
              <p:nvPr>
                <p:ph idx="1"/>
                <p:custDataLst>
                  <p:tags r:id="rId2"/>
                </p:custDataLst>
              </p:nvPr>
            </p:nvSpPr>
            <p:spPr>
              <a:xfrm>
                <a:off x="396875" y="1362075"/>
                <a:ext cx="8366125" cy="2468880"/>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400" dirty="0"/>
                  <a:t>For each block we need:  </a:t>
                </a:r>
                <a:r>
                  <a:rPr lang="en-GB" sz="2400" b="1" dirty="0">
                    <a:latin typeface="Courier New" panose="02070309020205020404" pitchFamily="49" charset="0"/>
                    <a:cs typeface="Courier New" panose="02070309020205020404" pitchFamily="49" charset="0"/>
                  </a:rPr>
                  <a:t>size</a:t>
                </a:r>
                <a:r>
                  <a:rPr lang="en-GB" sz="2400" dirty="0"/>
                  <a:t>, </a:t>
                </a:r>
                <a:r>
                  <a:rPr lang="en-GB" sz="2400" b="1" dirty="0"/>
                  <a:t>is-allocated?</a:t>
                </a:r>
                <a:r>
                  <a:rPr lang="en-GB" sz="2400" dirty="0"/>
                  <a:t> </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Could store using two boxes, but wasteful</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400" dirty="0"/>
                  <a:t>Standard trick</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If blocks are aligned,</a:t>
                </a:r>
                <a:r>
                  <a:rPr lang="en-US" sz="2000" dirty="0"/>
                  <a:t> some</a:t>
                </a:r>
                <a:r>
                  <a:rPr lang="en-GB" sz="2000" dirty="0"/>
                  <a:t> low-order bits of </a:t>
                </a:r>
                <a:r>
                  <a:rPr lang="en-GB" sz="2000" dirty="0">
                    <a:latin typeface="Courier New" panose="02070309020205020404" pitchFamily="49" charset="0"/>
                    <a:cs typeface="Courier New" panose="02070309020205020404" pitchFamily="49" charset="0"/>
                  </a:rPr>
                  <a:t>size</a:t>
                </a:r>
                <a:r>
                  <a:rPr lang="en-GB" sz="2000" dirty="0"/>
                  <a:t> are always 0</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solidFill>
                      <a:srgbClr val="FF0000"/>
                    </a:solidFill>
                  </a:rPr>
                  <a:t>Use lowest bit as an allocated/free flag </a:t>
                </a:r>
                <a:r>
                  <a:rPr lang="en-GB" sz="2000" dirty="0"/>
                  <a:t>(fine as long as aligning to </a:t>
                </a:r>
                <a14:m>
                  <m:oMath xmlns:m="http://schemas.openxmlformats.org/officeDocument/2006/math">
                    <m:r>
                      <a:rPr lang="en-US" sz="2000" b="0" i="1" smtClean="0">
                        <a:latin typeface="Cambria Math" panose="02040503050406030204" pitchFamily="18" charset="0"/>
                      </a:rPr>
                      <m:t>𝐾</m:t>
                    </m:r>
                  </m:oMath>
                </a14:m>
                <a:r>
                  <a:rPr lang="en-GB" sz="2000" dirty="0"/>
                  <a:t>&gt;1)</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When reading </a:t>
                </a:r>
                <a:r>
                  <a:rPr lang="en-GB" sz="2000" dirty="0">
                    <a:latin typeface="Courier New" panose="02070309020205020404" pitchFamily="49" charset="0"/>
                    <a:cs typeface="Courier New" panose="02070309020205020404" pitchFamily="49" charset="0"/>
                  </a:rPr>
                  <a:t>size</a:t>
                </a:r>
                <a:r>
                  <a:rPr lang="en-GB" sz="2000" dirty="0"/>
                  <a:t>, must remember to mask out this bit!</a:t>
                </a:r>
              </a:p>
            </p:txBody>
          </p:sp>
        </mc:Choice>
        <mc:Fallback xmlns="">
          <p:sp>
            <p:nvSpPr>
              <p:cNvPr id="20482" name="Rectangle 2"/>
              <p:cNvSpPr>
                <a:spLocks noGrp="1" noRot="1" noChangeAspect="1" noMove="1" noResize="1" noEditPoints="1" noAdjustHandles="1" noChangeArrowheads="1" noChangeShapeType="1" noTextEdit="1"/>
              </p:cNvSpPr>
              <p:nvPr>
                <p:ph idx="1"/>
                <p:custDataLst>
                  <p:tags r:id="rId17"/>
                </p:custDataLst>
              </p:nvPr>
            </p:nvSpPr>
            <p:spPr>
              <a:xfrm>
                <a:off x="396875" y="1362075"/>
                <a:ext cx="8366125" cy="2468880"/>
              </a:xfrm>
              <a:blipFill rotWithShape="0">
                <a:blip r:embed="rId18"/>
                <a:stretch>
                  <a:fillRect l="-146" t="-2469" b="-247"/>
                </a:stretch>
              </a:blipFill>
              <a:ln/>
            </p:spPr>
            <p:txBody>
              <a:bodyPr/>
              <a:lstStyle/>
              <a:p>
                <a:r>
                  <a:rPr lang="en-US">
                    <a:noFill/>
                  </a:rPr>
                  <a:t> </a:t>
                </a:r>
              </a:p>
            </p:txBody>
          </p:sp>
        </mc:Fallback>
      </mc:AlternateContent>
      <p:sp>
        <p:nvSpPr>
          <p:cNvPr id="13" name="Slide Number Placeholder 12"/>
          <p:cNvSpPr>
            <a:spLocks noGrp="1"/>
          </p:cNvSpPr>
          <p:nvPr>
            <p:ph type="sldNum" sz="quarter" idx="10"/>
            <p:custDataLst>
              <p:tags r:id="rId3"/>
            </p:custDataLst>
          </p:nvPr>
        </p:nvSpPr>
        <p:spPr/>
        <p:txBody>
          <a:bodyPr/>
          <a:lstStyle/>
          <a:p>
            <a:fld id="{7CBE8339-D2AD-46DC-A898-FD1E949067F0}" type="slidenum">
              <a:rPr lang="en-US" smtClean="0"/>
              <a:pPr/>
              <a:t>6</a:t>
            </a:fld>
            <a:endParaRPr lang="en-US"/>
          </a:p>
        </p:txBody>
      </p:sp>
      <p:sp>
        <p:nvSpPr>
          <p:cNvPr id="20485" name="Text Box 5"/>
          <p:cNvSpPr txBox="1">
            <a:spLocks noChangeArrowheads="1"/>
          </p:cNvSpPr>
          <p:nvPr>
            <p:custDataLst>
              <p:tags r:id="rId4"/>
            </p:custDataLst>
          </p:nvPr>
        </p:nvSpPr>
        <p:spPr bwMode="auto">
          <a:xfrm>
            <a:off x="457200" y="4206240"/>
            <a:ext cx="1721731" cy="999377"/>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rgbClr val="4B2A85"/>
                </a:solidFill>
                <a:latin typeface="Calibri" panose="020F0502020204030204" pitchFamily="34" charset="0"/>
                <a:cs typeface="Calibri" panose="020F0502020204030204" pitchFamily="34" charset="0"/>
              </a:rPr>
              <a:t>Format of </a:t>
            </a:r>
            <a:br>
              <a:rPr lang="en-GB" sz="2000" b="1" i="1" dirty="0">
                <a:solidFill>
                  <a:srgbClr val="4B2A85"/>
                </a:solidFill>
                <a:latin typeface="Calibri" panose="020F0502020204030204" pitchFamily="34" charset="0"/>
                <a:cs typeface="Calibri" panose="020F0502020204030204" pitchFamily="34" charset="0"/>
              </a:rPr>
            </a:br>
            <a:r>
              <a:rPr lang="en-GB" sz="2000" b="1" i="1" dirty="0">
                <a:solidFill>
                  <a:srgbClr val="4B2A85"/>
                </a:solidFill>
                <a:latin typeface="Calibri" panose="020F0502020204030204" pitchFamily="34" charset="0"/>
                <a:cs typeface="Calibri" panose="020F0502020204030204" pitchFamily="34" charset="0"/>
              </a:rPr>
              <a:t>allocated and </a:t>
            </a:r>
            <a:br>
              <a:rPr lang="en-GB" sz="2000" b="1" i="1" dirty="0">
                <a:solidFill>
                  <a:srgbClr val="4B2A85"/>
                </a:solidFill>
                <a:latin typeface="Calibri" panose="020F0502020204030204" pitchFamily="34" charset="0"/>
                <a:cs typeface="Calibri" panose="020F0502020204030204" pitchFamily="34" charset="0"/>
              </a:rPr>
            </a:br>
            <a:r>
              <a:rPr lang="en-GB" sz="2000" b="1" i="1" dirty="0">
                <a:solidFill>
                  <a:srgbClr val="4B2A85"/>
                </a:solidFill>
                <a:latin typeface="Calibri" panose="020F0502020204030204" pitchFamily="34" charset="0"/>
                <a:cs typeface="Calibri" panose="020F0502020204030204" pitchFamily="34" charset="0"/>
              </a:rPr>
              <a:t>free blocks:</a:t>
            </a:r>
          </a:p>
        </p:txBody>
      </p:sp>
      <p:sp>
        <p:nvSpPr>
          <p:cNvPr id="20487" name="Text Box 7"/>
          <p:cNvSpPr txBox="1">
            <a:spLocks noChangeArrowheads="1"/>
          </p:cNvSpPr>
          <p:nvPr>
            <p:custDataLst>
              <p:tags r:id="rId5"/>
            </p:custDataLst>
          </p:nvPr>
        </p:nvSpPr>
        <p:spPr bwMode="auto">
          <a:xfrm>
            <a:off x="3931920" y="4297680"/>
            <a:ext cx="2616399" cy="1994906"/>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a = 1:  </a:t>
            </a:r>
            <a:r>
              <a:rPr lang="en-GB" dirty="0">
                <a:latin typeface="Calibri" panose="020F0502020204030204" pitchFamily="34" charset="0"/>
                <a:cs typeface="Calibri" panose="020F0502020204030204" pitchFamily="34" charset="0"/>
              </a:rPr>
              <a:t>allocated block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a = 0:  </a:t>
            </a:r>
            <a:r>
              <a:rPr lang="en-GB" dirty="0">
                <a:latin typeface="Calibri" panose="020F0502020204030204" pitchFamily="34" charset="0"/>
                <a:cs typeface="Calibri" panose="020F0502020204030204" pitchFamily="34" charset="0"/>
              </a:rPr>
              <a:t>free block</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latin typeface="Calibri" panose="020F0502020204030204" pitchFamily="34" charset="0"/>
              <a:cs typeface="Calibri" panose="020F0502020204030204"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size:  </a:t>
            </a:r>
            <a:r>
              <a:rPr lang="en-GB" dirty="0">
                <a:latin typeface="Calibri" panose="020F0502020204030204" pitchFamily="34" charset="0"/>
                <a:cs typeface="Calibri" panose="020F0502020204030204" pitchFamily="34" charset="0"/>
              </a:rPr>
              <a:t>block size (in bytes)</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latin typeface="Calibri" panose="020F0502020204030204" pitchFamily="34" charset="0"/>
              <a:cs typeface="Calibri" panose="020F0502020204030204"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payload:  </a:t>
            </a:r>
            <a:r>
              <a:rPr lang="en-GB" dirty="0">
                <a:latin typeface="Calibri" panose="020F0502020204030204" pitchFamily="34" charset="0"/>
                <a:cs typeface="Calibri" panose="020F0502020204030204" pitchFamily="34" charset="0"/>
              </a:rPr>
              <a:t>application data</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cs typeface="Calibri" panose="020F0502020204030204" pitchFamily="34" charset="0"/>
              </a:rPr>
              <a:t>(allocated blocks only)</a:t>
            </a:r>
          </a:p>
        </p:txBody>
      </p:sp>
      <p:grpSp>
        <p:nvGrpSpPr>
          <p:cNvPr id="14" name="Group 13"/>
          <p:cNvGrpSpPr/>
          <p:nvPr/>
        </p:nvGrpSpPr>
        <p:grpSpPr>
          <a:xfrm>
            <a:off x="2286000" y="3725014"/>
            <a:ext cx="1645920" cy="2858666"/>
            <a:chOff x="2926080" y="3725014"/>
            <a:chExt cx="1645920" cy="2858666"/>
          </a:xfrm>
        </p:grpSpPr>
        <p:sp>
          <p:nvSpPr>
            <p:cNvPr id="20483" name="Rectangle 3"/>
            <p:cNvSpPr>
              <a:spLocks noChangeArrowheads="1"/>
            </p:cNvSpPr>
            <p:nvPr>
              <p:custDataLst>
                <p:tags r:id="rId9"/>
              </p:custDataLst>
            </p:nvPr>
          </p:nvSpPr>
          <p:spPr bwMode="auto">
            <a:xfrm>
              <a:off x="2926080" y="4297680"/>
              <a:ext cx="1463040" cy="36576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20484" name="Text Box 4"/>
            <p:cNvSpPr txBox="1">
              <a:spLocks noChangeArrowheads="1"/>
            </p:cNvSpPr>
            <p:nvPr>
              <p:custDataLst>
                <p:tags r:id="rId10"/>
              </p:custDataLst>
            </p:nvPr>
          </p:nvSpPr>
          <p:spPr bwMode="auto">
            <a:xfrm>
              <a:off x="3352467" y="3725014"/>
              <a:ext cx="793144" cy="335799"/>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cs typeface="Calibri" panose="020F0502020204030204" pitchFamily="34" charset="0"/>
                </a:rPr>
                <a:t>8 bytes</a:t>
              </a:r>
            </a:p>
          </p:txBody>
        </p:sp>
        <p:sp>
          <p:nvSpPr>
            <p:cNvPr id="20486" name="Rectangle 6"/>
            <p:cNvSpPr>
              <a:spLocks noChangeArrowheads="1"/>
            </p:cNvSpPr>
            <p:nvPr>
              <p:custDataLst>
                <p:tags r:id="rId11"/>
              </p:custDataLst>
            </p:nvPr>
          </p:nvSpPr>
          <p:spPr bwMode="auto">
            <a:xfrm>
              <a:off x="2926080" y="4660899"/>
              <a:ext cx="1645920" cy="1280160"/>
            </a:xfrm>
            <a:prstGeom prst="rect">
              <a:avLst/>
            </a:prstGeom>
            <a:solidFill>
              <a:srgbClr val="D5F1C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payload</a:t>
              </a:r>
            </a:p>
          </p:txBody>
        </p:sp>
        <p:sp>
          <p:nvSpPr>
            <p:cNvPr id="20488" name="Rectangle 8"/>
            <p:cNvSpPr>
              <a:spLocks noChangeArrowheads="1"/>
            </p:cNvSpPr>
            <p:nvPr>
              <p:custDataLst>
                <p:tags r:id="rId12"/>
              </p:custDataLst>
            </p:nvPr>
          </p:nvSpPr>
          <p:spPr bwMode="auto">
            <a:xfrm>
              <a:off x="4389120" y="4297680"/>
              <a:ext cx="182880" cy="365760"/>
            </a:xfrm>
            <a:prstGeom prst="rect">
              <a:avLst/>
            </a:prstGeom>
            <a:solidFill>
              <a:srgbClr val="EBAFAF"/>
            </a:solidFill>
            <a:ln w="12700">
              <a:solidFill>
                <a:schemeClr val="tx1"/>
              </a:solidFill>
              <a:miter lim="800000"/>
              <a:headEnd/>
              <a:tailEnd/>
            </a:ln>
            <a:effectLst/>
          </p:spPr>
          <p:txBody>
            <a:bodyPr wrap="none" lIns="0" tIns="46800" rIns="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20489" name="Rectangle 9"/>
            <p:cNvSpPr>
              <a:spLocks noChangeArrowheads="1"/>
            </p:cNvSpPr>
            <p:nvPr>
              <p:custDataLst>
                <p:tags r:id="rId13"/>
              </p:custDataLst>
            </p:nvPr>
          </p:nvSpPr>
          <p:spPr bwMode="auto">
            <a:xfrm>
              <a:off x="2926080" y="5943600"/>
              <a:ext cx="1645920" cy="640080"/>
            </a:xfrm>
            <a:prstGeom prst="rect">
              <a:avLst/>
            </a:prstGeom>
            <a:solidFill>
              <a:schemeClr val="bg1">
                <a:lumMod val="8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optional</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padding</a:t>
              </a:r>
            </a:p>
          </p:txBody>
        </p:sp>
        <p:sp>
          <p:nvSpPr>
            <p:cNvPr id="11" name="AutoShape 8"/>
            <p:cNvSpPr>
              <a:spLocks/>
            </p:cNvSpPr>
            <p:nvPr>
              <p:custDataLst>
                <p:tags r:id="rId14"/>
              </p:custDataLst>
            </p:nvPr>
          </p:nvSpPr>
          <p:spPr bwMode="auto">
            <a:xfrm rot="16200000">
              <a:off x="3657600" y="3330564"/>
              <a:ext cx="182880" cy="1645920"/>
            </a:xfrm>
            <a:prstGeom prst="rightBrace">
              <a:avLst>
                <a:gd name="adj1" fmla="val 118750"/>
                <a:gd name="adj2" fmla="val 50000"/>
              </a:avLst>
            </a:prstGeom>
            <a:no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grpSp>
      <p:grpSp>
        <p:nvGrpSpPr>
          <p:cNvPr id="3" name="Group 4"/>
          <p:cNvGrpSpPr/>
          <p:nvPr>
            <p:custDataLst>
              <p:tags r:id="rId6"/>
            </p:custDataLst>
          </p:nvPr>
        </p:nvGrpSpPr>
        <p:grpSpPr>
          <a:xfrm>
            <a:off x="6583680" y="471386"/>
            <a:ext cx="2377440" cy="2149506"/>
            <a:chOff x="6583680" y="471386"/>
            <a:chExt cx="2377440" cy="2149506"/>
          </a:xfrm>
        </p:grpSpPr>
        <p:sp>
          <p:nvSpPr>
            <p:cNvPr id="2" name="TextBox 1"/>
            <p:cNvSpPr txBox="1"/>
            <p:nvPr>
              <p:custDataLst>
                <p:tags r:id="rId7"/>
              </p:custDataLst>
            </p:nvPr>
          </p:nvSpPr>
          <p:spPr>
            <a:xfrm>
              <a:off x="6583680" y="471386"/>
              <a:ext cx="2377440" cy="1569660"/>
            </a:xfrm>
            <a:prstGeom prst="rect">
              <a:avLst/>
            </a:prstGeom>
            <a:noFill/>
            <a:ln>
              <a:solidFill>
                <a:schemeClr val="tx1"/>
              </a:solidFill>
            </a:ln>
          </p:spPr>
          <p:txBody>
            <a:bodyPr wrap="square" lIns="91440" rIns="0" rtlCol="0">
              <a:spAutoFit/>
            </a:bodyPr>
            <a:lstStyle/>
            <a:p>
              <a:r>
                <a:rPr lang="en-US" sz="1600" b="0" i="1" dirty="0">
                  <a:latin typeface="Calibri" panose="020F0502020204030204" pitchFamily="34" charset="0"/>
                  <a:cs typeface="Calibri" panose="020F0502020204030204" pitchFamily="34" charset="0"/>
                </a:rPr>
                <a:t>e.g.</a:t>
              </a:r>
              <a:r>
                <a:rPr lang="en-US" sz="1600" b="0" dirty="0">
                  <a:latin typeface="Calibri" panose="020F0502020204030204" pitchFamily="34" charset="0"/>
                  <a:cs typeface="Calibri" panose="020F0502020204030204" pitchFamily="34" charset="0"/>
                </a:rPr>
                <a:t> with 8-byte alignment, possible values for size:</a:t>
              </a:r>
              <a:br>
                <a:rPr lang="en-US" sz="1600" b="0" dirty="0">
                  <a:latin typeface="Calibri" panose="020F0502020204030204" pitchFamily="34" charset="0"/>
                  <a:cs typeface="Calibri" panose="020F0502020204030204" pitchFamily="34" charset="0"/>
                </a:rPr>
              </a:br>
              <a:r>
                <a:rPr lang="en-US" sz="1600" b="0" dirty="0">
                  <a:latin typeface="Calibri" panose="020F0502020204030204" pitchFamily="34" charset="0"/>
                  <a:cs typeface="Calibri" panose="020F0502020204030204" pitchFamily="34" charset="0"/>
                </a:rPr>
                <a:t>    00001</a:t>
              </a:r>
              <a:r>
                <a:rPr lang="en-US" sz="1600" b="0" dirty="0">
                  <a:solidFill>
                    <a:srgbClr val="7F7F7F"/>
                  </a:solidFill>
                  <a:latin typeface="Calibri" panose="020F0502020204030204" pitchFamily="34" charset="0"/>
                  <a:cs typeface="Calibri" panose="020F0502020204030204" pitchFamily="34" charset="0"/>
                </a:rPr>
                <a:t>00</a:t>
              </a:r>
              <a:r>
                <a:rPr lang="en-US" sz="1600" b="0" dirty="0">
                  <a:solidFill>
                    <a:srgbClr val="C00000"/>
                  </a:solidFill>
                  <a:latin typeface="Calibri" panose="020F0502020204030204" pitchFamily="34" charset="0"/>
                  <a:cs typeface="Calibri" panose="020F0502020204030204" pitchFamily="34" charset="0"/>
                </a:rPr>
                <a:t>0</a:t>
              </a:r>
              <a:r>
                <a:rPr lang="en-US" sz="1600" b="0" dirty="0">
                  <a:solidFill>
                    <a:srgbClr val="7F7F7F"/>
                  </a:solidFill>
                  <a:latin typeface="Calibri" panose="020F0502020204030204" pitchFamily="34" charset="0"/>
                  <a:cs typeface="Calibri" panose="020F0502020204030204" pitchFamily="34" charset="0"/>
                </a:rPr>
                <a:t> = 8 bytes</a:t>
              </a:r>
            </a:p>
            <a:p>
              <a:r>
                <a:rPr lang="en-US" sz="1600" b="0" dirty="0">
                  <a:latin typeface="Calibri" panose="020F0502020204030204" pitchFamily="34" charset="0"/>
                  <a:cs typeface="Calibri" panose="020F0502020204030204" pitchFamily="34" charset="0"/>
                </a:rPr>
                <a:t>    00010</a:t>
              </a:r>
              <a:r>
                <a:rPr lang="en-US" sz="1600" b="0" dirty="0">
                  <a:solidFill>
                    <a:srgbClr val="7F7F7F"/>
                  </a:solidFill>
                  <a:latin typeface="Calibri" panose="020F0502020204030204" pitchFamily="34" charset="0"/>
                  <a:cs typeface="Calibri" panose="020F0502020204030204" pitchFamily="34" charset="0"/>
                </a:rPr>
                <a:t>00</a:t>
              </a:r>
              <a:r>
                <a:rPr lang="en-US" sz="1600" b="0" dirty="0">
                  <a:solidFill>
                    <a:srgbClr val="C00000"/>
                  </a:solidFill>
                  <a:latin typeface="Calibri" panose="020F0502020204030204" pitchFamily="34" charset="0"/>
                  <a:cs typeface="Calibri" panose="020F0502020204030204" pitchFamily="34" charset="0"/>
                </a:rPr>
                <a:t>0</a:t>
              </a:r>
              <a:r>
                <a:rPr lang="en-US" sz="1600" b="0" dirty="0">
                  <a:solidFill>
                    <a:srgbClr val="7F7F7F"/>
                  </a:solidFill>
                  <a:latin typeface="Calibri" panose="020F0502020204030204" pitchFamily="34" charset="0"/>
                  <a:cs typeface="Calibri" panose="020F0502020204030204" pitchFamily="34" charset="0"/>
                </a:rPr>
                <a:t> = 16 bytes</a:t>
              </a:r>
            </a:p>
            <a:p>
              <a:r>
                <a:rPr lang="en-US" sz="1600" b="0" dirty="0">
                  <a:latin typeface="Calibri" panose="020F0502020204030204" pitchFamily="34" charset="0"/>
                  <a:cs typeface="Calibri" panose="020F0502020204030204" pitchFamily="34" charset="0"/>
                </a:rPr>
                <a:t>    00011</a:t>
              </a:r>
              <a:r>
                <a:rPr lang="en-US" sz="1600" b="0" dirty="0">
                  <a:solidFill>
                    <a:srgbClr val="7F7F7F"/>
                  </a:solidFill>
                  <a:latin typeface="Calibri" panose="020F0502020204030204" pitchFamily="34" charset="0"/>
                  <a:cs typeface="Calibri" panose="020F0502020204030204" pitchFamily="34" charset="0"/>
                </a:rPr>
                <a:t>00</a:t>
              </a:r>
              <a:r>
                <a:rPr lang="en-US" sz="1600" b="0" dirty="0">
                  <a:solidFill>
                    <a:srgbClr val="C00000"/>
                  </a:solidFill>
                  <a:latin typeface="Calibri" panose="020F0502020204030204" pitchFamily="34" charset="0"/>
                  <a:cs typeface="Calibri" panose="020F0502020204030204" pitchFamily="34" charset="0"/>
                </a:rPr>
                <a:t>0</a:t>
              </a:r>
              <a:r>
                <a:rPr lang="en-US" sz="1600" b="0" dirty="0">
                  <a:solidFill>
                    <a:srgbClr val="7F7F7F"/>
                  </a:solidFill>
                  <a:latin typeface="Calibri" panose="020F0502020204030204" pitchFamily="34" charset="0"/>
                  <a:cs typeface="Calibri" panose="020F0502020204030204" pitchFamily="34" charset="0"/>
                </a:rPr>
                <a:t> = 24 bytes</a:t>
              </a:r>
            </a:p>
            <a:p>
              <a:r>
                <a:rPr lang="en-US" sz="1600" b="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 . .</a:t>
              </a:r>
            </a:p>
          </p:txBody>
        </p:sp>
        <p:cxnSp>
          <p:nvCxnSpPr>
            <p:cNvPr id="4" name="Straight Arrow Connector 3"/>
            <p:cNvCxnSpPr/>
            <p:nvPr>
              <p:custDataLst>
                <p:tags r:id="rId8"/>
              </p:custDataLst>
            </p:nvPr>
          </p:nvCxnSpPr>
          <p:spPr bwMode="auto">
            <a:xfrm flipH="1" flipV="1">
              <a:off x="7524871" y="1785185"/>
              <a:ext cx="40770" cy="835707"/>
            </a:xfrm>
            <a:prstGeom prst="straightConnector1">
              <a:avLst/>
            </a:prstGeom>
            <a:noFill/>
            <a:ln w="25400" cap="flat" cmpd="sng" algn="ctr">
              <a:solidFill>
                <a:srgbClr val="000000"/>
              </a:solidFill>
              <a:prstDash val="solid"/>
              <a:round/>
              <a:headEnd type="none" w="med" len="med"/>
              <a:tailEnd type="arrow"/>
            </a:ln>
            <a:effectLst/>
          </p:spPr>
        </p:cxnSp>
      </p:grpSp>
      <p:sp>
        <p:nvSpPr>
          <p:cNvPr id="17" name="TextBox 16"/>
          <p:cNvSpPr txBox="1"/>
          <p:nvPr/>
        </p:nvSpPr>
        <p:spPr>
          <a:xfrm>
            <a:off x="6583680" y="4299996"/>
            <a:ext cx="2560320" cy="2031325"/>
          </a:xfrm>
          <a:prstGeom prst="rect">
            <a:avLst/>
          </a:prstGeom>
          <a:noFill/>
        </p:spPr>
        <p:txBody>
          <a:bodyPr wrap="square" rtlCol="0">
            <a:spAutoFit/>
          </a:bodyPr>
          <a:lstStyle/>
          <a:p>
            <a:r>
              <a:rPr lang="en-US" b="0" dirty="0">
                <a:latin typeface="Calibri" panose="020F0502020204030204" pitchFamily="34" charset="0"/>
                <a:ea typeface="Anonymous Pro" charset="0"/>
                <a:cs typeface="Calibri" panose="020F0502020204030204" pitchFamily="34" charset="0"/>
              </a:rPr>
              <a:t>If </a:t>
            </a:r>
            <a:r>
              <a:rPr lang="en-US" b="0" dirty="0">
                <a:latin typeface="Courier New" panose="02070309020205020404" pitchFamily="49" charset="0"/>
                <a:ea typeface="Anonymous Pro" charset="0"/>
                <a:cs typeface="Courier New" panose="02070309020205020404" pitchFamily="49" charset="0"/>
              </a:rPr>
              <a:t>x</a:t>
            </a:r>
            <a:r>
              <a:rPr lang="en-US" b="0" dirty="0">
                <a:latin typeface="Calibri" panose="020F0502020204030204" pitchFamily="34" charset="0"/>
                <a:ea typeface="Anonymous Pro" charset="0"/>
                <a:cs typeface="Calibri" panose="020F0502020204030204" pitchFamily="34" charset="0"/>
              </a:rPr>
              <a:t> is first box (header):</a:t>
            </a:r>
            <a:br>
              <a:rPr lang="en-US" b="0" dirty="0">
                <a:latin typeface="Calibri" panose="020F0502020204030204" pitchFamily="34" charset="0"/>
                <a:ea typeface="Anonymous Pro" charset="0"/>
                <a:cs typeface="Calibri" panose="020F0502020204030204" pitchFamily="34" charset="0"/>
              </a:rPr>
            </a:br>
            <a:r>
              <a:rPr lang="en-US" b="0" dirty="0">
                <a:latin typeface="Calibri" panose="020F0502020204030204" pitchFamily="34" charset="0"/>
                <a:ea typeface="Anonymous Pro" charset="0"/>
                <a:cs typeface="Calibri" panose="020F0502020204030204" pitchFamily="34" charset="0"/>
              </a:rPr>
              <a:t> </a:t>
            </a:r>
            <a:endParaRPr lang="en-US" b="0" dirty="0">
              <a:latin typeface="Courier New" panose="02070309020205020404" pitchFamily="49" charset="0"/>
              <a:ea typeface="Anonymous Pro" charset="0"/>
              <a:cs typeface="Courier New" panose="02070309020205020404" pitchFamily="49" charset="0"/>
            </a:endParaRPr>
          </a:p>
          <a:p>
            <a:r>
              <a:rPr lang="en-US" b="0" dirty="0">
                <a:latin typeface="Courier New" panose="02070309020205020404" pitchFamily="49" charset="0"/>
                <a:ea typeface="Anonymous Pro" charset="0"/>
                <a:cs typeface="Courier New" panose="02070309020205020404" pitchFamily="49" charset="0"/>
              </a:rPr>
              <a:t>x = size | a;</a:t>
            </a:r>
          </a:p>
          <a:p>
            <a:endParaRPr lang="en-US" b="0" dirty="0">
              <a:latin typeface="Courier New" panose="02070309020205020404" pitchFamily="49" charset="0"/>
              <a:ea typeface="Anonymous Pro" charset="0"/>
              <a:cs typeface="Courier New" panose="02070309020205020404" pitchFamily="49" charset="0"/>
            </a:endParaRPr>
          </a:p>
          <a:p>
            <a:r>
              <a:rPr lang="en-US" b="0" dirty="0">
                <a:latin typeface="Courier New" panose="02070309020205020404" pitchFamily="49" charset="0"/>
                <a:ea typeface="Anonymous Pro" charset="0"/>
                <a:cs typeface="Courier New" panose="02070309020205020404" pitchFamily="49" charset="0"/>
              </a:rPr>
              <a:t>a = x &amp; 1;</a:t>
            </a:r>
          </a:p>
          <a:p>
            <a:endParaRPr lang="en-US" b="0" dirty="0">
              <a:latin typeface="Courier New" panose="02070309020205020404" pitchFamily="49" charset="0"/>
              <a:ea typeface="Anonymous Pro" charset="0"/>
              <a:cs typeface="Courier New" panose="02070309020205020404" pitchFamily="49" charset="0"/>
            </a:endParaRPr>
          </a:p>
          <a:p>
            <a:r>
              <a:rPr lang="en-US" dirty="0">
                <a:latin typeface="Courier New" panose="02070309020205020404" pitchFamily="49" charset="0"/>
                <a:ea typeface="Anonymous Pro" charset="0"/>
                <a:cs typeface="Courier New" panose="02070309020205020404" pitchFamily="49" charset="0"/>
              </a:rPr>
              <a:t>size = x &amp; ~1;</a:t>
            </a:r>
            <a:endParaRPr lang="en-US" b="0" dirty="0">
              <a:latin typeface="Courier New" panose="02070309020205020404" pitchFamily="49" charset="0"/>
              <a:ea typeface="Anonymous Pro" charset="0"/>
              <a:cs typeface="Courier New" panose="02070309020205020404" pitchFamily="49" charset="0"/>
            </a:endParaRPr>
          </a:p>
        </p:txBody>
      </p:sp>
      <p:cxnSp>
        <p:nvCxnSpPr>
          <p:cNvPr id="16" name="Straight Connector 15"/>
          <p:cNvCxnSpPr/>
          <p:nvPr/>
        </p:nvCxnSpPr>
        <p:spPr bwMode="auto">
          <a:xfrm flipH="1">
            <a:off x="6537960" y="4297680"/>
            <a:ext cx="0" cy="2286000"/>
          </a:xfrm>
          <a:prstGeom prst="line">
            <a:avLst/>
          </a:prstGeom>
          <a:noFill/>
          <a:ln w="25400" cap="flat" cmpd="sng" algn="ctr">
            <a:solidFill>
              <a:srgbClr val="4B2A85"/>
            </a:solidFill>
            <a:prstDash val="solid"/>
            <a:round/>
            <a:headEnd type="none" w="med" len="med"/>
            <a:tailEnd type="none" w="med" len="med"/>
          </a:ln>
          <a:effectLst/>
        </p:spPr>
      </p:cxnSp>
      <mc:AlternateContent xmlns:mc="http://schemas.openxmlformats.org/markup-compatibility/2006">
        <mc:Choice xmlns:p14="http://schemas.microsoft.com/office/powerpoint/2010/main" Requires="p14">
          <p:contentPart p14:bwMode="auto" r:id="rId19">
            <p14:nvContentPartPr>
              <p14:cNvPr id="5" name="Ink 4">
                <a:extLst>
                  <a:ext uri="{FF2B5EF4-FFF2-40B4-BE49-F238E27FC236}">
                    <a16:creationId xmlns:a16="http://schemas.microsoft.com/office/drawing/2014/main" id="{02CEDD08-1685-E44F-8D39-C6C723336BA9}"/>
                  </a:ext>
                </a:extLst>
              </p14:cNvPr>
              <p14:cNvContentPartPr/>
              <p14:nvPr/>
            </p14:nvContentPartPr>
            <p14:xfrm>
              <a:off x="1649880" y="752760"/>
              <a:ext cx="6208560" cy="5848200"/>
            </p14:xfrm>
          </p:contentPart>
        </mc:Choice>
        <mc:Fallback>
          <p:pic>
            <p:nvPicPr>
              <p:cNvPr id="5" name="Ink 4">
                <a:extLst>
                  <a:ext uri="{FF2B5EF4-FFF2-40B4-BE49-F238E27FC236}">
                    <a16:creationId xmlns:a16="http://schemas.microsoft.com/office/drawing/2014/main" id="{02CEDD08-1685-E44F-8D39-C6C723336BA9}"/>
                  </a:ext>
                </a:extLst>
              </p:cNvPr>
              <p:cNvPicPr/>
              <p:nvPr/>
            </p:nvPicPr>
            <p:blipFill>
              <a:blip r:embed="rId20"/>
              <a:stretch>
                <a:fillRect/>
              </a:stretch>
            </p:blipFill>
            <p:spPr>
              <a:xfrm>
                <a:off x="1640520" y="743400"/>
                <a:ext cx="6227280" cy="5866920"/>
              </a:xfrm>
              <a:prstGeom prst="rect">
                <a:avLst/>
              </a:prstGeom>
            </p:spPr>
          </p:pic>
        </mc:Fallback>
      </mc:AlternateContent>
    </p:spTree>
    <p:extLst>
      <p:ext uri="{BB962C8B-B14F-4D97-AF65-F5344CB8AC3E}">
        <p14:creationId xmlns:p14="http://schemas.microsoft.com/office/powerpoint/2010/main" val="11473379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Implicit Free List Example</a:t>
            </a:r>
          </a:p>
        </p:txBody>
      </p:sp>
      <p:sp>
        <p:nvSpPr>
          <p:cNvPr id="3" name="Content Placeholder 2"/>
          <p:cNvSpPr>
            <a:spLocks noGrp="1"/>
          </p:cNvSpPr>
          <p:nvPr>
            <p:ph idx="1"/>
            <p:custDataLst>
              <p:tags r:id="rId2"/>
            </p:custDataLst>
          </p:nvPr>
        </p:nvSpPr>
        <p:spPr>
          <a:xfrm>
            <a:off x="396874" y="4572000"/>
            <a:ext cx="8366760" cy="2103120"/>
          </a:xfrm>
        </p:spPr>
        <p:txBody>
          <a:bodyPr/>
          <a:lstStyle/>
          <a:p>
            <a:r>
              <a:rPr lang="en-US" sz="2400" dirty="0"/>
              <a:t>16-byte alignment for </a:t>
            </a:r>
            <a:r>
              <a:rPr lang="en-US" sz="2400" i="1" dirty="0"/>
              <a:t>payload</a:t>
            </a:r>
          </a:p>
          <a:p>
            <a:pPr lvl="1"/>
            <a:r>
              <a:rPr lang="en-US" sz="2000" dirty="0"/>
              <a:t>May require initial padding (internal fragmentation)</a:t>
            </a:r>
          </a:p>
          <a:p>
            <a:pPr lvl="1"/>
            <a:r>
              <a:rPr lang="en-US" sz="2000" dirty="0"/>
              <a:t>Note </a:t>
            </a:r>
            <a:r>
              <a:rPr lang="en-US" sz="2000" dirty="0">
                <a:latin typeface="Courier New" panose="02070309020205020404" pitchFamily="49" charset="0"/>
                <a:cs typeface="Courier New" panose="02070309020205020404" pitchFamily="49" charset="0"/>
              </a:rPr>
              <a:t>size</a:t>
            </a:r>
            <a:r>
              <a:rPr lang="en-US" sz="2000" dirty="0">
                <a:cs typeface="Courier New" panose="02070309020205020404" pitchFamily="49" charset="0"/>
              </a:rPr>
              <a:t>:</a:t>
            </a:r>
            <a:r>
              <a:rPr lang="en-US" sz="2000" dirty="0"/>
              <a:t>  padding is considered part of </a:t>
            </a:r>
            <a:r>
              <a:rPr lang="en-US" sz="2000" i="1" dirty="0"/>
              <a:t>previous</a:t>
            </a:r>
            <a:r>
              <a:rPr lang="en-US" sz="2000" dirty="0"/>
              <a:t> block</a:t>
            </a:r>
          </a:p>
          <a:p>
            <a:r>
              <a:rPr lang="en-US" sz="2400" dirty="0"/>
              <a:t>Special one-box marker (0|1) marks end of list</a:t>
            </a:r>
          </a:p>
          <a:p>
            <a:pPr lvl="1"/>
            <a:r>
              <a:rPr lang="en-US" sz="2000" dirty="0"/>
              <a:t>Zero </a:t>
            </a:r>
            <a:r>
              <a:rPr lang="en-US" sz="2000" dirty="0">
                <a:latin typeface="Courier New" panose="02070309020205020404" pitchFamily="49" charset="0"/>
                <a:cs typeface="Courier New" panose="02070309020205020404" pitchFamily="49" charset="0"/>
              </a:rPr>
              <a:t>size</a:t>
            </a:r>
            <a:r>
              <a:rPr lang="en-US" sz="2000" dirty="0"/>
              <a:t> is distinguishable from all other blocks</a:t>
            </a:r>
          </a:p>
        </p:txBody>
      </p:sp>
      <p:sp>
        <p:nvSpPr>
          <p:cNvPr id="52" name="Slide Number Placeholder 51"/>
          <p:cNvSpPr>
            <a:spLocks noGrp="1"/>
          </p:cNvSpPr>
          <p:nvPr>
            <p:ph type="sldNum" sz="quarter" idx="10"/>
            <p:custDataLst>
              <p:tags r:id="rId3"/>
            </p:custDataLst>
          </p:nvPr>
        </p:nvSpPr>
        <p:spPr/>
        <p:txBody>
          <a:bodyPr/>
          <a:lstStyle/>
          <a:p>
            <a:fld id="{7CBE8339-D2AD-46DC-A898-FD1E949067F0}" type="slidenum">
              <a:rPr lang="en-US" smtClean="0"/>
              <a:pPr/>
              <a:t>7</a:t>
            </a:fld>
            <a:endParaRPr lang="en-US"/>
          </a:p>
        </p:txBody>
      </p:sp>
      <p:grpSp>
        <p:nvGrpSpPr>
          <p:cNvPr id="4" name="Group 44"/>
          <p:cNvGrpSpPr/>
          <p:nvPr>
            <p:custDataLst>
              <p:tags r:id="rId4"/>
            </p:custDataLst>
          </p:nvPr>
        </p:nvGrpSpPr>
        <p:grpSpPr>
          <a:xfrm>
            <a:off x="378942" y="2743200"/>
            <a:ext cx="8629790" cy="1740039"/>
            <a:chOff x="378942" y="1584960"/>
            <a:chExt cx="8629790" cy="1740039"/>
          </a:xfrm>
        </p:grpSpPr>
        <p:sp>
          <p:nvSpPr>
            <p:cNvPr id="7" name="Rectangle 6"/>
            <p:cNvSpPr>
              <a:spLocks noChangeArrowheads="1"/>
            </p:cNvSpPr>
            <p:nvPr>
              <p:custDataLst>
                <p:tags r:id="rId6"/>
              </p:custDataLst>
            </p:nvPr>
          </p:nvSpPr>
          <p:spPr bwMode="auto">
            <a:xfrm>
              <a:off x="490152" y="212742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anchor="ctr" anchorCtr="1"/>
            <a:lstStyle/>
            <a:p>
              <a:endParaRPr lang="en-US" sz="1400" dirty="0">
                <a:latin typeface="+mj-lt"/>
              </a:endParaRPr>
            </a:p>
          </p:txBody>
        </p:sp>
        <p:sp>
          <p:nvSpPr>
            <p:cNvPr id="8" name="Rectangle 7"/>
            <p:cNvSpPr>
              <a:spLocks noChangeArrowheads="1"/>
            </p:cNvSpPr>
            <p:nvPr>
              <p:custDataLst>
                <p:tags r:id="rId7"/>
              </p:custDataLst>
            </p:nvPr>
          </p:nvSpPr>
          <p:spPr bwMode="auto">
            <a:xfrm>
              <a:off x="794952" y="2127420"/>
              <a:ext cx="304800" cy="304800"/>
            </a:xfrm>
            <a:prstGeom prst="rect">
              <a:avLst/>
            </a:prstGeom>
            <a:solidFill>
              <a:srgbClr val="FFFFFF"/>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16|0</a:t>
              </a:r>
            </a:p>
          </p:txBody>
        </p:sp>
        <p:sp>
          <p:nvSpPr>
            <p:cNvPr id="9" name="Rectangle 8"/>
            <p:cNvSpPr>
              <a:spLocks noChangeArrowheads="1"/>
            </p:cNvSpPr>
            <p:nvPr>
              <p:custDataLst>
                <p:tags r:id="rId8"/>
              </p:custDataLst>
            </p:nvPr>
          </p:nvSpPr>
          <p:spPr bwMode="auto">
            <a:xfrm>
              <a:off x="10997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0" name="Rectangle 9"/>
            <p:cNvSpPr>
              <a:spLocks noChangeArrowheads="1"/>
            </p:cNvSpPr>
            <p:nvPr>
              <p:custDataLst>
                <p:tags r:id="rId9"/>
              </p:custDataLst>
            </p:nvPr>
          </p:nvSpPr>
          <p:spPr bwMode="auto">
            <a:xfrm>
              <a:off x="1404552" y="2127420"/>
              <a:ext cx="304800" cy="304800"/>
            </a:xfrm>
            <a:prstGeom prst="rect">
              <a:avLst/>
            </a:prstGeom>
            <a:solidFill>
              <a:schemeClr val="bg1">
                <a:lumMod val="75000"/>
              </a:schemeClr>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32|1</a:t>
              </a:r>
            </a:p>
          </p:txBody>
        </p:sp>
        <p:sp>
          <p:nvSpPr>
            <p:cNvPr id="11" name="Rectangle 10"/>
            <p:cNvSpPr>
              <a:spLocks noChangeArrowheads="1"/>
            </p:cNvSpPr>
            <p:nvPr>
              <p:custDataLst>
                <p:tags r:id="rId10"/>
              </p:custDataLst>
            </p:nvPr>
          </p:nvSpPr>
          <p:spPr bwMode="auto">
            <a:xfrm>
              <a:off x="17093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2" name="Rectangle 11"/>
            <p:cNvSpPr>
              <a:spLocks noChangeArrowheads="1"/>
            </p:cNvSpPr>
            <p:nvPr>
              <p:custDataLst>
                <p:tags r:id="rId11"/>
              </p:custDataLst>
            </p:nvPr>
          </p:nvSpPr>
          <p:spPr bwMode="auto">
            <a:xfrm>
              <a:off x="20141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 name="Rectangle 12"/>
            <p:cNvSpPr>
              <a:spLocks noChangeArrowheads="1"/>
            </p:cNvSpPr>
            <p:nvPr>
              <p:custDataLst>
                <p:tags r:id="rId12"/>
              </p:custDataLst>
            </p:nvPr>
          </p:nvSpPr>
          <p:spPr bwMode="auto">
            <a:xfrm>
              <a:off x="2623752" y="2127420"/>
              <a:ext cx="304800" cy="304800"/>
            </a:xfrm>
            <a:prstGeom prst="rect">
              <a:avLst/>
            </a:prstGeom>
            <a:solidFill>
              <a:srgbClr val="FFFFFF"/>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64|0</a:t>
              </a:r>
            </a:p>
          </p:txBody>
        </p:sp>
        <p:sp>
          <p:nvSpPr>
            <p:cNvPr id="14" name="Rectangle 13"/>
            <p:cNvSpPr>
              <a:spLocks noChangeArrowheads="1"/>
            </p:cNvSpPr>
            <p:nvPr>
              <p:custDataLst>
                <p:tags r:id="rId13"/>
              </p:custDataLst>
            </p:nvPr>
          </p:nvSpPr>
          <p:spPr bwMode="auto">
            <a:xfrm>
              <a:off x="29285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5" name="Rectangle 14"/>
            <p:cNvSpPr>
              <a:spLocks noChangeArrowheads="1"/>
            </p:cNvSpPr>
            <p:nvPr>
              <p:custDataLst>
                <p:tags r:id="rId14"/>
              </p:custDataLst>
            </p:nvPr>
          </p:nvSpPr>
          <p:spPr bwMode="auto">
            <a:xfrm>
              <a:off x="32333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6" name="Rectangle 15"/>
            <p:cNvSpPr>
              <a:spLocks noChangeArrowheads="1"/>
            </p:cNvSpPr>
            <p:nvPr>
              <p:custDataLst>
                <p:tags r:id="rId15"/>
              </p:custDataLst>
            </p:nvPr>
          </p:nvSpPr>
          <p:spPr bwMode="auto">
            <a:xfrm>
              <a:off x="35381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7" name="Rectangle 16"/>
            <p:cNvSpPr>
              <a:spLocks noChangeArrowheads="1"/>
            </p:cNvSpPr>
            <p:nvPr>
              <p:custDataLst>
                <p:tags r:id="rId16"/>
              </p:custDataLst>
            </p:nvPr>
          </p:nvSpPr>
          <p:spPr bwMode="auto">
            <a:xfrm>
              <a:off x="38429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8" name="Rectangle 17"/>
            <p:cNvSpPr>
              <a:spLocks noChangeArrowheads="1"/>
            </p:cNvSpPr>
            <p:nvPr>
              <p:custDataLst>
                <p:tags r:id="rId17"/>
              </p:custDataLst>
            </p:nvPr>
          </p:nvSpPr>
          <p:spPr bwMode="auto">
            <a:xfrm>
              <a:off x="5062152" y="2127420"/>
              <a:ext cx="304800" cy="304800"/>
            </a:xfrm>
            <a:prstGeom prst="rect">
              <a:avLst/>
            </a:prstGeom>
            <a:solidFill>
              <a:schemeClr val="bg1">
                <a:lumMod val="75000"/>
              </a:schemeClr>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32|1</a:t>
              </a:r>
            </a:p>
          </p:txBody>
        </p:sp>
        <p:sp>
          <p:nvSpPr>
            <p:cNvPr id="19" name="Rectangle 18"/>
            <p:cNvSpPr>
              <a:spLocks noChangeArrowheads="1"/>
            </p:cNvSpPr>
            <p:nvPr>
              <p:custDataLst>
                <p:tags r:id="rId18"/>
              </p:custDataLst>
            </p:nvPr>
          </p:nvSpPr>
          <p:spPr bwMode="auto">
            <a:xfrm>
              <a:off x="53669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0" name="Rectangle 19"/>
            <p:cNvSpPr>
              <a:spLocks noChangeArrowheads="1"/>
            </p:cNvSpPr>
            <p:nvPr>
              <p:custDataLst>
                <p:tags r:id="rId19"/>
              </p:custDataLst>
            </p:nvPr>
          </p:nvSpPr>
          <p:spPr bwMode="auto">
            <a:xfrm>
              <a:off x="2318952" y="212742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anchor="ctr" anchorCtr="1"/>
            <a:lstStyle/>
            <a:p>
              <a:endParaRPr lang="en-US" sz="1400" dirty="0">
                <a:latin typeface="+mj-lt"/>
              </a:endParaRPr>
            </a:p>
          </p:txBody>
        </p:sp>
        <p:sp>
          <p:nvSpPr>
            <p:cNvPr id="21" name="Rectangle 20"/>
            <p:cNvSpPr>
              <a:spLocks noChangeArrowheads="1"/>
            </p:cNvSpPr>
            <p:nvPr>
              <p:custDataLst>
                <p:tags r:id="rId20"/>
              </p:custDataLst>
            </p:nvPr>
          </p:nvSpPr>
          <p:spPr bwMode="auto">
            <a:xfrm>
              <a:off x="41477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2" name="Rectangle 21"/>
            <p:cNvSpPr>
              <a:spLocks noChangeArrowheads="1"/>
            </p:cNvSpPr>
            <p:nvPr>
              <p:custDataLst>
                <p:tags r:id="rId21"/>
              </p:custDataLst>
            </p:nvPr>
          </p:nvSpPr>
          <p:spPr bwMode="auto">
            <a:xfrm>
              <a:off x="44525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 name="Rectangle 22"/>
            <p:cNvSpPr>
              <a:spLocks noChangeArrowheads="1"/>
            </p:cNvSpPr>
            <p:nvPr>
              <p:custDataLst>
                <p:tags r:id="rId22"/>
              </p:custDataLst>
            </p:nvPr>
          </p:nvSpPr>
          <p:spPr bwMode="auto">
            <a:xfrm>
              <a:off x="47573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4" name="Rectangle 23"/>
            <p:cNvSpPr>
              <a:spLocks noChangeArrowheads="1"/>
            </p:cNvSpPr>
            <p:nvPr>
              <p:custDataLst>
                <p:tags r:id="rId23"/>
              </p:custDataLst>
            </p:nvPr>
          </p:nvSpPr>
          <p:spPr bwMode="auto">
            <a:xfrm>
              <a:off x="56717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5" name="Rectangle 24"/>
            <p:cNvSpPr>
              <a:spLocks noChangeArrowheads="1"/>
            </p:cNvSpPr>
            <p:nvPr>
              <p:custDataLst>
                <p:tags r:id="rId24"/>
              </p:custDataLst>
            </p:nvPr>
          </p:nvSpPr>
          <p:spPr bwMode="auto">
            <a:xfrm>
              <a:off x="59765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25"/>
            <p:cNvSpPr>
              <a:spLocks noChangeArrowheads="1"/>
            </p:cNvSpPr>
            <p:nvPr>
              <p:custDataLst>
                <p:tags r:id="rId25"/>
              </p:custDataLst>
            </p:nvPr>
          </p:nvSpPr>
          <p:spPr bwMode="auto">
            <a:xfrm>
              <a:off x="6281352" y="212742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0|1</a:t>
              </a:r>
            </a:p>
          </p:txBody>
        </p:sp>
        <p:sp>
          <p:nvSpPr>
            <p:cNvPr id="27" name="Rectangle 27"/>
            <p:cNvSpPr>
              <a:spLocks noChangeArrowheads="1"/>
            </p:cNvSpPr>
            <p:nvPr>
              <p:custDataLst>
                <p:tags r:id="rId26"/>
              </p:custDataLst>
            </p:nvPr>
          </p:nvSpPr>
          <p:spPr bwMode="auto">
            <a:xfrm>
              <a:off x="7058013" y="17678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28"/>
            <p:cNvSpPr>
              <a:spLocks noChangeArrowheads="1"/>
            </p:cNvSpPr>
            <p:nvPr>
              <p:custDataLst>
                <p:tags r:id="rId27"/>
              </p:custDataLst>
            </p:nvPr>
          </p:nvSpPr>
          <p:spPr bwMode="auto">
            <a:xfrm>
              <a:off x="7058013" y="213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Text Box 29"/>
            <p:cNvSpPr txBox="1">
              <a:spLocks noChangeArrowheads="1"/>
            </p:cNvSpPr>
            <p:nvPr>
              <p:custDataLst>
                <p:tags r:id="rId28"/>
              </p:custDataLst>
            </p:nvPr>
          </p:nvSpPr>
          <p:spPr bwMode="auto">
            <a:xfrm>
              <a:off x="7362812" y="17678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box</a:t>
              </a:r>
            </a:p>
          </p:txBody>
        </p:sp>
        <p:sp>
          <p:nvSpPr>
            <p:cNvPr id="30" name="Text Box 30"/>
            <p:cNvSpPr txBox="1">
              <a:spLocks noChangeArrowheads="1"/>
            </p:cNvSpPr>
            <p:nvPr>
              <p:custDataLst>
                <p:tags r:id="rId29"/>
              </p:custDataLst>
            </p:nvPr>
          </p:nvSpPr>
          <p:spPr bwMode="auto">
            <a:xfrm>
              <a:off x="7360919" y="21339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box</a:t>
              </a:r>
            </a:p>
          </p:txBody>
        </p:sp>
        <p:sp>
          <p:nvSpPr>
            <p:cNvPr id="31" name="Rectangle 28"/>
            <p:cNvSpPr>
              <a:spLocks noChangeArrowheads="1"/>
            </p:cNvSpPr>
            <p:nvPr>
              <p:custDataLst>
                <p:tags r:id="rId30"/>
              </p:custDataLst>
            </p:nvPr>
          </p:nvSpPr>
          <p:spPr bwMode="auto">
            <a:xfrm>
              <a:off x="7059168" y="249936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Text Box 30"/>
            <p:cNvSpPr txBox="1">
              <a:spLocks noChangeArrowheads="1"/>
            </p:cNvSpPr>
            <p:nvPr>
              <p:custDataLst>
                <p:tags r:id="rId31"/>
              </p:custDataLst>
            </p:nvPr>
          </p:nvSpPr>
          <p:spPr bwMode="auto">
            <a:xfrm>
              <a:off x="7360919" y="2499360"/>
              <a:ext cx="1645920" cy="548640"/>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box</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unused</a:t>
              </a:r>
            </a:p>
          </p:txBody>
        </p:sp>
        <p:cxnSp>
          <p:nvCxnSpPr>
            <p:cNvPr id="34" name="Straight Arrow Connector 33"/>
            <p:cNvCxnSpPr/>
            <p:nvPr>
              <p:custDataLst>
                <p:tags r:id="rId32"/>
              </p:custDataLst>
            </p:nvPr>
          </p:nvCxnSpPr>
          <p:spPr bwMode="auto">
            <a:xfrm rot="5400000">
              <a:off x="361230" y="2005584"/>
              <a:ext cx="274320" cy="1588"/>
            </a:xfrm>
            <a:prstGeom prst="straightConnector1">
              <a:avLst/>
            </a:prstGeom>
            <a:noFill/>
            <a:ln w="12700">
              <a:solidFill>
                <a:srgbClr val="000000"/>
              </a:solidFill>
              <a:miter lim="800000"/>
              <a:headEnd type="none" w="med" len="med"/>
              <a:tailEnd type="arrow"/>
            </a:ln>
            <a:effectLst/>
          </p:spPr>
        </p:cxnSp>
        <p:sp>
          <p:nvSpPr>
            <p:cNvPr id="35" name="TextBox 34"/>
            <p:cNvSpPr txBox="1"/>
            <p:nvPr>
              <p:custDataLst>
                <p:tags r:id="rId33"/>
              </p:custDataLst>
            </p:nvPr>
          </p:nvSpPr>
          <p:spPr>
            <a:xfrm>
              <a:off x="378942" y="1584960"/>
              <a:ext cx="1398203" cy="369332"/>
            </a:xfrm>
            <a:prstGeom prst="rect">
              <a:avLst/>
            </a:prstGeom>
            <a:noFill/>
          </p:spPr>
          <p:txBody>
            <a:bodyPr wrap="none" rtlCol="0">
              <a:spAutoFit/>
            </a:bodyPr>
            <a:lstStyle/>
            <a:p>
              <a:r>
                <a:rPr lang="en-US" sz="1800" i="1" dirty="0">
                  <a:solidFill>
                    <a:schemeClr val="tx1">
                      <a:lumMod val="65000"/>
                      <a:lumOff val="35000"/>
                    </a:schemeClr>
                  </a:solidFill>
                  <a:latin typeface="Calibri" panose="020F0502020204030204" pitchFamily="34" charset="0"/>
                  <a:cs typeface="Calibri" panose="020F0502020204030204" pitchFamily="34" charset="0"/>
                </a:rPr>
                <a:t>Start of heap</a:t>
              </a:r>
            </a:p>
          </p:txBody>
        </p:sp>
        <p:cxnSp>
          <p:nvCxnSpPr>
            <p:cNvPr id="37" name="Straight Connector 36"/>
            <p:cNvCxnSpPr/>
            <p:nvPr>
              <p:custDataLst>
                <p:tags r:id="rId34"/>
              </p:custDataLst>
            </p:nvPr>
          </p:nvCxnSpPr>
          <p:spPr bwMode="auto">
            <a:xfrm rot="5400000">
              <a:off x="1573058"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38" name="Straight Connector 37"/>
            <p:cNvCxnSpPr/>
            <p:nvPr>
              <p:custDataLst>
                <p:tags r:id="rId35"/>
              </p:custDataLst>
            </p:nvPr>
          </p:nvCxnSpPr>
          <p:spPr bwMode="auto">
            <a:xfrm rot="5400000">
              <a:off x="96345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39" name="Straight Connector 38"/>
            <p:cNvCxnSpPr/>
            <p:nvPr>
              <p:custDataLst>
                <p:tags r:id="rId36"/>
              </p:custDataLst>
            </p:nvPr>
          </p:nvCxnSpPr>
          <p:spPr bwMode="auto">
            <a:xfrm rot="5400000">
              <a:off x="2792258"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0" name="Straight Connector 39"/>
            <p:cNvCxnSpPr/>
            <p:nvPr>
              <p:custDataLst>
                <p:tags r:id="rId37"/>
              </p:custDataLst>
            </p:nvPr>
          </p:nvCxnSpPr>
          <p:spPr bwMode="auto">
            <a:xfrm rot="5400000">
              <a:off x="218265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1" name="Straight Connector 40"/>
            <p:cNvCxnSpPr/>
            <p:nvPr>
              <p:custDataLst>
                <p:tags r:id="rId38"/>
              </p:custDataLst>
            </p:nvPr>
          </p:nvCxnSpPr>
          <p:spPr bwMode="auto">
            <a:xfrm rot="5400000">
              <a:off x="401304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2" name="Straight Connector 41"/>
            <p:cNvCxnSpPr/>
            <p:nvPr>
              <p:custDataLst>
                <p:tags r:id="rId39"/>
              </p:custDataLst>
            </p:nvPr>
          </p:nvCxnSpPr>
          <p:spPr bwMode="auto">
            <a:xfrm rot="5400000">
              <a:off x="3403446"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3" name="Straight Connector 42"/>
            <p:cNvCxnSpPr/>
            <p:nvPr>
              <p:custDataLst>
                <p:tags r:id="rId40"/>
              </p:custDataLst>
            </p:nvPr>
          </p:nvCxnSpPr>
          <p:spPr bwMode="auto">
            <a:xfrm rot="5400000">
              <a:off x="523224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4" name="Straight Connector 43"/>
            <p:cNvCxnSpPr/>
            <p:nvPr>
              <p:custDataLst>
                <p:tags r:id="rId41"/>
              </p:custDataLst>
            </p:nvPr>
          </p:nvCxnSpPr>
          <p:spPr bwMode="auto">
            <a:xfrm rot="5400000">
              <a:off x="4622646"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6" name="Straight Connector 45"/>
            <p:cNvCxnSpPr/>
            <p:nvPr>
              <p:custDataLst>
                <p:tags r:id="rId42"/>
              </p:custDataLst>
            </p:nvPr>
          </p:nvCxnSpPr>
          <p:spPr bwMode="auto">
            <a:xfrm rot="5400000">
              <a:off x="5841846" y="2572995"/>
              <a:ext cx="274320" cy="1588"/>
            </a:xfrm>
            <a:prstGeom prst="line">
              <a:avLst/>
            </a:prstGeom>
            <a:noFill/>
            <a:ln w="12700">
              <a:solidFill>
                <a:srgbClr val="000000"/>
              </a:solidFill>
              <a:prstDash val="sysDot"/>
              <a:miter lim="800000"/>
              <a:headEnd type="none" w="med" len="med"/>
              <a:tailEnd type="none" w="med" len="med"/>
            </a:ln>
            <a:effectLst/>
          </p:spPr>
        </p:cxnSp>
        <p:sp>
          <p:nvSpPr>
            <p:cNvPr id="47" name="TextBox 46"/>
            <p:cNvSpPr txBox="1"/>
            <p:nvPr>
              <p:custDataLst>
                <p:tags r:id="rId43"/>
              </p:custDataLst>
            </p:nvPr>
          </p:nvSpPr>
          <p:spPr>
            <a:xfrm>
              <a:off x="1170955" y="3048000"/>
              <a:ext cx="2824397" cy="276999"/>
            </a:xfrm>
            <a:prstGeom prst="rect">
              <a:avLst/>
            </a:prstGeom>
            <a:noFill/>
          </p:spPr>
          <p:txBody>
            <a:bodyPr wrap="square" lIns="0" tIns="0" rIns="0" bIns="0" rtlCol="0">
              <a:spAutoFit/>
            </a:bodyPr>
            <a:lstStyle/>
            <a:p>
              <a:pPr algn="ctr"/>
              <a:r>
                <a:rPr lang="en-US" i="1" dirty="0">
                  <a:solidFill>
                    <a:schemeClr val="tx1">
                      <a:lumMod val="65000"/>
                      <a:lumOff val="35000"/>
                    </a:schemeClr>
                  </a:solidFill>
                  <a:latin typeface="Calibri" panose="020F0502020204030204" pitchFamily="34" charset="0"/>
                  <a:cs typeface="Calibri" panose="020F0502020204030204" pitchFamily="34" charset="0"/>
                </a:rPr>
                <a:t>16</a:t>
              </a:r>
              <a:r>
                <a:rPr lang="en-US" sz="1800" i="1" dirty="0">
                  <a:solidFill>
                    <a:schemeClr val="tx1">
                      <a:lumMod val="65000"/>
                      <a:lumOff val="35000"/>
                    </a:schemeClr>
                  </a:solidFill>
                  <a:latin typeface="Calibri" panose="020F0502020204030204" pitchFamily="34" charset="0"/>
                  <a:cs typeface="Calibri" panose="020F0502020204030204" pitchFamily="34" charset="0"/>
                </a:rPr>
                <a:t> bytes = 2 box alignment</a:t>
              </a:r>
            </a:p>
          </p:txBody>
        </p:sp>
        <p:cxnSp>
          <p:nvCxnSpPr>
            <p:cNvPr id="49" name="Straight Arrow Connector 48"/>
            <p:cNvCxnSpPr>
              <a:stCxn id="47" idx="0"/>
            </p:cNvCxnSpPr>
            <p:nvPr>
              <p:custDataLst>
                <p:tags r:id="rId44"/>
              </p:custDataLst>
            </p:nvPr>
          </p:nvCxnSpPr>
          <p:spPr bwMode="auto">
            <a:xfrm flipH="1" flipV="1">
              <a:off x="2318952" y="2740307"/>
              <a:ext cx="264202" cy="307693"/>
            </a:xfrm>
            <a:prstGeom prst="straightConnector1">
              <a:avLst/>
            </a:prstGeom>
            <a:noFill/>
            <a:ln w="12700">
              <a:solidFill>
                <a:srgbClr val="000000"/>
              </a:solidFill>
              <a:miter lim="800000"/>
              <a:headEnd type="none" w="med" len="med"/>
              <a:tailEnd type="arrow"/>
            </a:ln>
            <a:effectLst/>
          </p:spPr>
        </p:cxnSp>
        <p:cxnSp>
          <p:nvCxnSpPr>
            <p:cNvPr id="51" name="Straight Arrow Connector 50"/>
            <p:cNvCxnSpPr>
              <a:stCxn id="47" idx="0"/>
            </p:cNvCxnSpPr>
            <p:nvPr>
              <p:custDataLst>
                <p:tags r:id="rId45"/>
              </p:custDataLst>
            </p:nvPr>
          </p:nvCxnSpPr>
          <p:spPr bwMode="auto">
            <a:xfrm flipV="1">
              <a:off x="2583154" y="2740307"/>
              <a:ext cx="345398" cy="307693"/>
            </a:xfrm>
            <a:prstGeom prst="straightConnector1">
              <a:avLst/>
            </a:prstGeom>
            <a:noFill/>
            <a:ln w="12700">
              <a:solidFill>
                <a:srgbClr val="000000"/>
              </a:solidFill>
              <a:miter lim="800000"/>
              <a:headEnd type="none" w="med" len="med"/>
              <a:tailEnd type="arrow"/>
            </a:ln>
            <a:effectLst/>
          </p:spPr>
        </p:cxnSp>
      </p:grpSp>
      <p:sp>
        <p:nvSpPr>
          <p:cNvPr id="48" name="TextBox 47"/>
          <p:cNvSpPr txBox="1"/>
          <p:nvPr>
            <p:custDataLst>
              <p:tags r:id="rId5"/>
            </p:custDataLst>
          </p:nvPr>
        </p:nvSpPr>
        <p:spPr>
          <a:xfrm>
            <a:off x="393192" y="1362455"/>
            <a:ext cx="8366760" cy="1188720"/>
          </a:xfrm>
          <a:prstGeom prst="rect">
            <a:avLst/>
          </a:prstGeom>
          <a:noFill/>
        </p:spPr>
        <p:txBody>
          <a:bodyPr wrap="square" rtlCol="0">
            <a:noAutofit/>
          </a:bodyPr>
          <a:lstStyle/>
          <a:p>
            <a:pPr marL="342900" indent="-342900">
              <a:spcBef>
                <a:spcPts val="576"/>
              </a:spcBef>
              <a:buClr>
                <a:srgbClr val="4B2A85"/>
              </a:buClr>
              <a:buSzPct val="60000"/>
              <a:buFont typeface="Wingdings" panose="05000000000000000000" pitchFamily="2" charset="2"/>
              <a:buChar char="v"/>
            </a:pPr>
            <a:r>
              <a:rPr lang="en-US" sz="2400" b="0" dirty="0">
                <a:latin typeface="Calibri" panose="020F0502020204030204" pitchFamily="34" charset="0"/>
                <a:cs typeface="Calibri" panose="020F0502020204030204" pitchFamily="34" charset="0"/>
              </a:rPr>
              <a:t>Each block begins with header (size in bytes and allocated bit)</a:t>
            </a:r>
          </a:p>
          <a:p>
            <a:pPr marL="342900" indent="-342900">
              <a:spcBef>
                <a:spcPts val="576"/>
              </a:spcBef>
              <a:buClr>
                <a:srgbClr val="4B2A85"/>
              </a:buClr>
              <a:buSzPct val="60000"/>
              <a:buFont typeface="Wingdings" panose="05000000000000000000" pitchFamily="2" charset="2"/>
              <a:buChar char="v"/>
            </a:pPr>
            <a:r>
              <a:rPr lang="en-US" sz="2400" b="0" dirty="0">
                <a:latin typeface="Calibri" panose="020F0502020204030204" pitchFamily="34" charset="0"/>
                <a:cs typeface="Calibri" panose="020F0502020204030204" pitchFamily="34" charset="0"/>
              </a:rPr>
              <a:t>Sequence of blocks in heap (</a:t>
            </a:r>
            <a:r>
              <a:rPr lang="en-US" sz="2400" b="0" dirty="0" err="1">
                <a:latin typeface="Courier New" panose="02070309020205020404" pitchFamily="49" charset="0"/>
                <a:cs typeface="Courier New" panose="02070309020205020404" pitchFamily="49" charset="0"/>
              </a:rPr>
              <a:t>size</a:t>
            </a:r>
            <a:r>
              <a:rPr lang="en-US" sz="2400" b="0" dirty="0" err="1">
                <a:latin typeface="Calibri" panose="020F0502020204030204" pitchFamily="34" charset="0"/>
                <a:cs typeface="Calibri" panose="020F0502020204030204" pitchFamily="34" charset="0"/>
              </a:rPr>
              <a:t>|</a:t>
            </a:r>
            <a:r>
              <a:rPr lang="en-US" sz="2400" b="0" dirty="0" err="1">
                <a:latin typeface="Courier New" panose="02070309020205020404" pitchFamily="49" charset="0"/>
                <a:cs typeface="Courier New" panose="02070309020205020404" pitchFamily="49" charset="0"/>
              </a:rPr>
              <a:t>allocated</a:t>
            </a:r>
            <a:r>
              <a:rPr lang="en-US" sz="2400" b="0" dirty="0">
                <a:latin typeface="Calibri" panose="020F0502020204030204" pitchFamily="34" charset="0"/>
                <a:cs typeface="Calibri" panose="020F0502020204030204" pitchFamily="34" charset="0"/>
              </a:rPr>
              <a:t>): </a:t>
            </a:r>
            <a:br>
              <a:rPr lang="en-US" sz="2400" b="0" dirty="0">
                <a:latin typeface="Calibri" panose="020F0502020204030204" pitchFamily="34" charset="0"/>
                <a:cs typeface="Calibri" panose="020F0502020204030204" pitchFamily="34" charset="0"/>
              </a:rPr>
            </a:br>
            <a:r>
              <a:rPr lang="en-US" sz="2400" b="0" dirty="0">
                <a:latin typeface="Calibri" panose="020F0502020204030204" pitchFamily="34" charset="0"/>
                <a:cs typeface="Calibri" panose="020F0502020204030204" pitchFamily="34" charset="0"/>
              </a:rPr>
              <a:t>16|0,  </a:t>
            </a:r>
            <a:r>
              <a:rPr lang="en-US" sz="2400" dirty="0">
                <a:latin typeface="Calibri" panose="020F0502020204030204" pitchFamily="34" charset="0"/>
                <a:cs typeface="Calibri" panose="020F0502020204030204" pitchFamily="34" charset="0"/>
              </a:rPr>
              <a:t>32</a:t>
            </a:r>
            <a:r>
              <a:rPr lang="en-US" sz="2400" b="0" dirty="0">
                <a:latin typeface="Calibri" panose="020F0502020204030204" pitchFamily="34" charset="0"/>
                <a:cs typeface="Calibri" panose="020F0502020204030204" pitchFamily="34" charset="0"/>
              </a:rPr>
              <a:t>|1,  </a:t>
            </a:r>
            <a:r>
              <a:rPr lang="en-US" sz="2400" dirty="0">
                <a:latin typeface="Calibri" panose="020F0502020204030204" pitchFamily="34" charset="0"/>
                <a:cs typeface="Calibri" panose="020F0502020204030204" pitchFamily="34" charset="0"/>
              </a:rPr>
              <a:t>64</a:t>
            </a:r>
            <a:r>
              <a:rPr lang="en-US" sz="2400" b="0" dirty="0">
                <a:latin typeface="Calibri" panose="020F0502020204030204" pitchFamily="34" charset="0"/>
                <a:cs typeface="Calibri" panose="020F0502020204030204" pitchFamily="34" charset="0"/>
              </a:rPr>
              <a:t>|0,  </a:t>
            </a:r>
            <a:r>
              <a:rPr lang="en-US" sz="2400" dirty="0">
                <a:latin typeface="Calibri" panose="020F0502020204030204" pitchFamily="34" charset="0"/>
                <a:cs typeface="Calibri" panose="020F0502020204030204" pitchFamily="34" charset="0"/>
              </a:rPr>
              <a:t>32</a:t>
            </a:r>
            <a:r>
              <a:rPr lang="en-US" sz="2400" b="0" dirty="0">
                <a:latin typeface="Calibri" panose="020F0502020204030204" pitchFamily="34" charset="0"/>
                <a:cs typeface="Calibri" panose="020F0502020204030204" pitchFamily="34" charset="0"/>
              </a:rPr>
              <a:t>|1</a:t>
            </a:r>
          </a:p>
        </p:txBody>
      </p:sp>
      <mc:AlternateContent xmlns:mc="http://schemas.openxmlformats.org/markup-compatibility/2006">
        <mc:Choice xmlns:p14="http://schemas.microsoft.com/office/powerpoint/2010/main" Requires="p14">
          <p:contentPart p14:bwMode="auto" r:id="rId48">
            <p14:nvContentPartPr>
              <p14:cNvPr id="5" name="Ink 4">
                <a:extLst>
                  <a:ext uri="{FF2B5EF4-FFF2-40B4-BE49-F238E27FC236}">
                    <a16:creationId xmlns:a16="http://schemas.microsoft.com/office/drawing/2014/main" id="{E53CFD54-155D-2E45-B30D-3162A4156AAD}"/>
                  </a:ext>
                </a:extLst>
              </p14:cNvPr>
              <p14:cNvContentPartPr/>
              <p14:nvPr/>
            </p14:nvContentPartPr>
            <p14:xfrm>
              <a:off x="694440" y="939240"/>
              <a:ext cx="2296080" cy="2979000"/>
            </p14:xfrm>
          </p:contentPart>
        </mc:Choice>
        <mc:Fallback>
          <p:pic>
            <p:nvPicPr>
              <p:cNvPr id="5" name="Ink 4">
                <a:extLst>
                  <a:ext uri="{FF2B5EF4-FFF2-40B4-BE49-F238E27FC236}">
                    <a16:creationId xmlns:a16="http://schemas.microsoft.com/office/drawing/2014/main" id="{E53CFD54-155D-2E45-B30D-3162A4156AAD}"/>
                  </a:ext>
                </a:extLst>
              </p:cNvPr>
              <p:cNvPicPr/>
              <p:nvPr/>
            </p:nvPicPr>
            <p:blipFill>
              <a:blip r:embed="rId49"/>
              <a:stretch>
                <a:fillRect/>
              </a:stretch>
            </p:blipFill>
            <p:spPr>
              <a:xfrm>
                <a:off x="685080" y="929880"/>
                <a:ext cx="2314800" cy="2997720"/>
              </a:xfrm>
              <a:prstGeom prst="rect">
                <a:avLst/>
              </a:prstGeom>
            </p:spPr>
          </p:pic>
        </mc:Fallback>
      </mc:AlternateContent>
    </p:spTree>
    <p:extLst>
      <p:ext uri="{BB962C8B-B14F-4D97-AF65-F5344CB8AC3E}">
        <p14:creationId xmlns:p14="http://schemas.microsoft.com/office/powerpoint/2010/main" val="234822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custDataLst>
              <p:tags r:id="rId1"/>
            </p:custDataLst>
          </p:nvPr>
        </p:nvSpPr>
        <p:spPr>
          <a:xfrm>
            <a:off x="356616" y="438912"/>
            <a:ext cx="8001000" cy="75895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Implicit List:  Finding a Free Block</a:t>
            </a:r>
          </a:p>
        </p:txBody>
      </p:sp>
      <p:sp>
        <p:nvSpPr>
          <p:cNvPr id="21506" name="Rectangle 2"/>
          <p:cNvSpPr>
            <a:spLocks noGrp="1" noChangeArrowheads="1"/>
          </p:cNvSpPr>
          <p:nvPr>
            <p:ph idx="1"/>
            <p:custDataLst>
              <p:tags r:id="rId2"/>
            </p:custDataLst>
          </p:nvPr>
        </p:nvSpPr>
        <p:spPr>
          <a:xfrm>
            <a:off x="393192" y="1362455"/>
            <a:ext cx="8366760" cy="3291840"/>
          </a:xfrm>
          <a:ln/>
        </p:spPr>
        <p:txBody>
          <a:bodyPr/>
          <a:lstStyle/>
          <a:p>
            <a:pPr>
              <a:lnSpc>
                <a:spcPct val="83000"/>
              </a:lnSpc>
              <a:spcBef>
                <a:spcPts val="12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i="1" dirty="0">
                <a:solidFill>
                  <a:srgbClr val="FF0000"/>
                </a:solidFill>
              </a:rPr>
              <a:t>First fit</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a:t>Search list from beginning</a:t>
            </a:r>
            <a:r>
              <a:rPr lang="en-GB" b="0" dirty="0"/>
              <a:t>, choose </a:t>
            </a:r>
            <a:r>
              <a:rPr lang="en-GB" dirty="0"/>
              <a:t>first</a:t>
            </a:r>
            <a:r>
              <a:rPr lang="en-GB" b="0" dirty="0"/>
              <a:t> free block that fits:</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b="1" i="1" dirty="0">
              <a:solidFill>
                <a:srgbClr val="C00000"/>
              </a:solidFill>
              <a:ea typeface="+mn-ea"/>
              <a:cs typeface="+mn-cs"/>
            </a:endParaRP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b="1" i="1" dirty="0">
              <a:solidFill>
                <a:srgbClr val="C00000"/>
              </a:solidFill>
              <a:ea typeface="+mn-ea"/>
              <a:cs typeface="+mn-cs"/>
            </a:endParaRP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b="1" i="1" dirty="0">
              <a:solidFill>
                <a:srgbClr val="C00000"/>
              </a:solidFill>
              <a:ea typeface="+mn-ea"/>
              <a:cs typeface="+mn-cs"/>
            </a:endParaRP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b="1" i="1" dirty="0">
              <a:solidFill>
                <a:srgbClr val="C00000"/>
              </a:solidFill>
              <a:ea typeface="+mn-ea"/>
              <a:cs typeface="+mn-cs"/>
            </a:endParaRP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0" dirty="0"/>
              <a:t>Can take time linear in total number of blocks</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0" dirty="0"/>
              <a:t>In practice can cause “splinters” at beginning of list</a:t>
            </a:r>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8</a:t>
            </a:fld>
            <a:endParaRPr lang="en-US"/>
          </a:p>
        </p:txBody>
      </p:sp>
      <p:sp>
        <p:nvSpPr>
          <p:cNvPr id="21507" name="Text Box 3"/>
          <p:cNvSpPr txBox="1">
            <a:spLocks noChangeArrowheads="1"/>
          </p:cNvSpPr>
          <p:nvPr>
            <p:custDataLst>
              <p:tags r:id="rId4"/>
            </p:custDataLst>
          </p:nvPr>
        </p:nvSpPr>
        <p:spPr bwMode="auto">
          <a:xfrm>
            <a:off x="1097280" y="2194560"/>
            <a:ext cx="7534656" cy="1485664"/>
          </a:xfrm>
          <a:prstGeom prst="rect">
            <a:avLst/>
          </a:prstGeom>
          <a:solidFill>
            <a:schemeClr val="bg1">
              <a:lumMod val="95000"/>
            </a:schemeClr>
          </a:solidFill>
          <a:ln w="12700">
            <a:solidFill>
              <a:schemeClr val="tx1"/>
            </a:solidFill>
            <a:miter lim="800000"/>
            <a:headEnd/>
            <a:tailEnd/>
          </a:ln>
          <a:effectLst/>
        </p:spPr>
        <p:txBody>
          <a:bodyPr wrap="squar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p = heap_start;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anose="02070309020205020404" pitchFamily="49" charset="0"/>
                <a:cs typeface="Courier New" panose="02070309020205020404" pitchFamily="49" charset="0"/>
              </a:rPr>
              <a:t>while</a:t>
            </a:r>
            <a:r>
              <a:rPr lang="en-GB" sz="1600" b="0" dirty="0">
                <a:latin typeface="Courier New" panose="02070309020205020404" pitchFamily="49" charset="0"/>
                <a:cs typeface="Courier New" panose="02070309020205020404" pitchFamily="49" charset="0"/>
              </a:rPr>
              <a:t> ((p &lt; end) &amp;&amp;     </a:t>
            </a:r>
            <a:r>
              <a:rPr lang="en-GB" sz="1600" b="0" i="1" dirty="0">
                <a:solidFill>
                  <a:srgbClr val="0000FF"/>
                </a:solidFill>
                <a:latin typeface="Courier New" panose="02070309020205020404" pitchFamily="49" charset="0"/>
                <a:cs typeface="Courier New" panose="02070309020205020404" pitchFamily="49" charset="0"/>
              </a:rPr>
              <a:t>// not past end</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((*p &amp; 1) ||     </a:t>
            </a:r>
            <a:r>
              <a:rPr lang="en-GB" sz="1600" b="0" i="1" dirty="0">
                <a:solidFill>
                  <a:srgbClr val="0000FF"/>
                </a:solidFill>
                <a:latin typeface="Courier New" panose="02070309020205020404" pitchFamily="49" charset="0"/>
                <a:cs typeface="Courier New" panose="02070309020205020404" pitchFamily="49" charset="0"/>
              </a:rPr>
              <a:t>// already allocated</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US" sz="1600" b="0" dirty="0">
                <a:latin typeface="Courier New" panose="02070309020205020404" pitchFamily="49" charset="0"/>
                <a:cs typeface="Courier New" panose="02070309020205020404" pitchFamily="49" charset="0"/>
              </a:rPr>
              <a:t> </a:t>
            </a:r>
            <a:r>
              <a:rPr lang="en-GB" sz="1600" b="0" dirty="0">
                <a:latin typeface="Courier New" panose="02070309020205020404" pitchFamily="49" charset="0"/>
                <a:cs typeface="Courier New" panose="02070309020205020404" pitchFamily="49" charset="0"/>
              </a:rPr>
              <a:t>(*p &lt;= </a:t>
            </a:r>
            <a:r>
              <a:rPr lang="en-GB" sz="1600" b="0" dirty="0" err="1">
                <a:latin typeface="Courier New" panose="02070309020205020404" pitchFamily="49" charset="0"/>
                <a:cs typeface="Courier New" panose="02070309020205020404" pitchFamily="49" charset="0"/>
              </a:rPr>
              <a:t>len</a:t>
            </a:r>
            <a:r>
              <a:rPr lang="en-GB" sz="1600" b="0" dirty="0">
                <a:latin typeface="Courier New" panose="02070309020205020404" pitchFamily="49" charset="0"/>
                <a:cs typeface="Courier New" panose="02070309020205020404" pitchFamily="49" charset="0"/>
              </a:rPr>
              <a:t>))) { </a:t>
            </a:r>
            <a:r>
              <a:rPr lang="en-GB" sz="1600" b="0" i="1" dirty="0">
                <a:solidFill>
                  <a:srgbClr val="0000FF"/>
                </a:solidFill>
                <a:latin typeface="Courier New" panose="02070309020205020404" pitchFamily="49" charset="0"/>
                <a:cs typeface="Courier New" panose="02070309020205020404" pitchFamily="49" charset="0"/>
              </a:rPr>
              <a:t>// too small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p = p + (*p &amp; </a:t>
            </a:r>
            <a:r>
              <a:rPr lang="en-GB" sz="1600" dirty="0">
                <a:latin typeface="Courier New" panose="02070309020205020404" pitchFamily="49" charset="0"/>
                <a:cs typeface="Courier New" panose="02070309020205020404" pitchFamily="49" charset="0"/>
              </a:rPr>
              <a:t>~1</a:t>
            </a:r>
            <a:r>
              <a:rPr lang="en-GB" sz="1600" b="0" dirty="0">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 go to next block (UNSCALED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 p points to selected block or end</a:t>
            </a:r>
          </a:p>
        </p:txBody>
      </p:sp>
      <p:sp>
        <p:nvSpPr>
          <p:cNvPr id="10" name="TextBox 9"/>
          <p:cNvSpPr txBox="1"/>
          <p:nvPr>
            <p:custDataLst>
              <p:tags r:id="rId5"/>
            </p:custDataLst>
          </p:nvPr>
        </p:nvSpPr>
        <p:spPr>
          <a:xfrm>
            <a:off x="7132320" y="274320"/>
            <a:ext cx="1920240" cy="1477328"/>
          </a:xfrm>
          <a:prstGeom prst="rect">
            <a:avLst/>
          </a:prstGeom>
          <a:noFill/>
          <a:ln>
            <a:solidFill>
              <a:schemeClr val="tx1"/>
            </a:solidFill>
          </a:ln>
        </p:spPr>
        <p:txBody>
          <a:bodyPr wrap="square" lIns="91440" tIns="0" rIns="91440" bIns="0" rtlCol="0">
            <a:spAutoFit/>
          </a:bodyPr>
          <a:lstStyle/>
          <a:p>
            <a:pPr marL="222250" indent="-222250"/>
            <a:r>
              <a:rPr lang="en-US" sz="1600" b="0" dirty="0">
                <a:latin typeface="Calibri" panose="020F0502020204030204" pitchFamily="34" charset="0"/>
                <a:cs typeface="Calibri" panose="020F0502020204030204" pitchFamily="34" charset="0"/>
              </a:rPr>
              <a:t>(*p) gets the block </a:t>
            </a:r>
            <a:r>
              <a:rPr lang="en-US" sz="1600" b="0" i="1" dirty="0">
                <a:latin typeface="Calibri" panose="020F0502020204030204" pitchFamily="34" charset="0"/>
                <a:cs typeface="Calibri" panose="020F0502020204030204" pitchFamily="34" charset="0"/>
              </a:rPr>
              <a:t>header</a:t>
            </a:r>
            <a:endParaRPr lang="en-US" sz="1600" b="0" dirty="0">
              <a:latin typeface="Calibri" panose="020F0502020204030204" pitchFamily="34" charset="0"/>
              <a:cs typeface="Calibri" panose="020F0502020204030204" pitchFamily="34" charset="0"/>
            </a:endParaRPr>
          </a:p>
          <a:p>
            <a:pPr marL="222250" indent="-222250"/>
            <a:r>
              <a:rPr lang="en-US" sz="1600" b="0" dirty="0">
                <a:latin typeface="Calibri" panose="020F0502020204030204" pitchFamily="34" charset="0"/>
                <a:cs typeface="Calibri" panose="020F0502020204030204" pitchFamily="34" charset="0"/>
              </a:rPr>
              <a:t>(*p &amp; 1) extracts the </a:t>
            </a:r>
            <a:r>
              <a:rPr lang="en-US" sz="1600" b="0" dirty="0">
                <a:latin typeface="Courier New" panose="02070309020205020404" pitchFamily="49" charset="0"/>
                <a:cs typeface="Courier New" panose="02070309020205020404" pitchFamily="49" charset="0"/>
              </a:rPr>
              <a:t>allocated</a:t>
            </a:r>
            <a:r>
              <a:rPr lang="en-US" sz="1600" b="0" dirty="0">
                <a:latin typeface="Calibri" panose="020F0502020204030204" pitchFamily="34" charset="0"/>
                <a:cs typeface="Calibri" panose="020F0502020204030204" pitchFamily="34" charset="0"/>
              </a:rPr>
              <a:t> bit </a:t>
            </a:r>
          </a:p>
          <a:p>
            <a:pPr marL="222250" indent="-222250"/>
            <a:r>
              <a:rPr lang="en-US" sz="1600" b="0" dirty="0">
                <a:latin typeface="Calibri" panose="020F0502020204030204" pitchFamily="34" charset="0"/>
                <a:cs typeface="Calibri" panose="020F0502020204030204" pitchFamily="34" charset="0"/>
              </a:rPr>
              <a:t>(*p &amp; </a:t>
            </a:r>
            <a:r>
              <a:rPr lang="en-US" sz="1600" dirty="0">
                <a:latin typeface="Calibri" panose="020F0502020204030204" pitchFamily="34" charset="0"/>
                <a:cs typeface="Calibri" panose="020F0502020204030204" pitchFamily="34" charset="0"/>
              </a:rPr>
              <a:t>~1</a:t>
            </a:r>
            <a:r>
              <a:rPr lang="en-US" sz="1600" b="0" dirty="0">
                <a:latin typeface="Calibri" panose="020F0502020204030204" pitchFamily="34" charset="0"/>
                <a:cs typeface="Calibri" panose="020F0502020204030204" pitchFamily="34" charset="0"/>
              </a:rPr>
              <a:t>) extracts the </a:t>
            </a:r>
            <a:r>
              <a:rPr lang="en-US" sz="1600" b="0" dirty="0">
                <a:latin typeface="Courier New" panose="02070309020205020404" pitchFamily="49" charset="0"/>
                <a:cs typeface="Courier New" panose="02070309020205020404" pitchFamily="49" charset="0"/>
              </a:rPr>
              <a:t>size</a:t>
            </a:r>
          </a:p>
        </p:txBody>
      </p:sp>
      <p:grpSp>
        <p:nvGrpSpPr>
          <p:cNvPr id="46" name="Group 44"/>
          <p:cNvGrpSpPr/>
          <p:nvPr>
            <p:custDataLst>
              <p:tags r:id="rId6"/>
            </p:custDataLst>
          </p:nvPr>
        </p:nvGrpSpPr>
        <p:grpSpPr>
          <a:xfrm>
            <a:off x="378942" y="4846320"/>
            <a:ext cx="8629790" cy="1463040"/>
            <a:chOff x="378942" y="1584960"/>
            <a:chExt cx="8629790" cy="1463040"/>
          </a:xfrm>
        </p:grpSpPr>
        <p:sp>
          <p:nvSpPr>
            <p:cNvPr id="47" name="Rectangle 46"/>
            <p:cNvSpPr>
              <a:spLocks noChangeArrowheads="1"/>
            </p:cNvSpPr>
            <p:nvPr>
              <p:custDataLst>
                <p:tags r:id="rId7"/>
              </p:custDataLst>
            </p:nvPr>
          </p:nvSpPr>
          <p:spPr bwMode="auto">
            <a:xfrm>
              <a:off x="490152" y="212742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anchor="ctr" anchorCtr="1"/>
            <a:lstStyle/>
            <a:p>
              <a:endParaRPr lang="en-US" sz="1400" dirty="0">
                <a:latin typeface="+mj-lt"/>
              </a:endParaRPr>
            </a:p>
          </p:txBody>
        </p:sp>
        <p:sp>
          <p:nvSpPr>
            <p:cNvPr id="48" name="Rectangle 47"/>
            <p:cNvSpPr>
              <a:spLocks noChangeArrowheads="1"/>
            </p:cNvSpPr>
            <p:nvPr>
              <p:custDataLst>
                <p:tags r:id="rId8"/>
              </p:custDataLst>
            </p:nvPr>
          </p:nvSpPr>
          <p:spPr bwMode="auto">
            <a:xfrm>
              <a:off x="794952" y="2127420"/>
              <a:ext cx="304800" cy="304800"/>
            </a:xfrm>
            <a:prstGeom prst="rect">
              <a:avLst/>
            </a:prstGeom>
            <a:solidFill>
              <a:srgbClr val="FFFFFF"/>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16|0</a:t>
              </a:r>
            </a:p>
          </p:txBody>
        </p:sp>
        <p:sp>
          <p:nvSpPr>
            <p:cNvPr id="49" name="Rectangle 48"/>
            <p:cNvSpPr>
              <a:spLocks noChangeArrowheads="1"/>
            </p:cNvSpPr>
            <p:nvPr>
              <p:custDataLst>
                <p:tags r:id="rId9"/>
              </p:custDataLst>
            </p:nvPr>
          </p:nvSpPr>
          <p:spPr bwMode="auto">
            <a:xfrm>
              <a:off x="10997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0" name="Rectangle 49"/>
            <p:cNvSpPr>
              <a:spLocks noChangeArrowheads="1"/>
            </p:cNvSpPr>
            <p:nvPr>
              <p:custDataLst>
                <p:tags r:id="rId10"/>
              </p:custDataLst>
            </p:nvPr>
          </p:nvSpPr>
          <p:spPr bwMode="auto">
            <a:xfrm>
              <a:off x="1404552" y="2127420"/>
              <a:ext cx="304800" cy="304800"/>
            </a:xfrm>
            <a:prstGeom prst="rect">
              <a:avLst/>
            </a:prstGeom>
            <a:solidFill>
              <a:schemeClr val="bg1">
                <a:lumMod val="75000"/>
              </a:schemeClr>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32|1</a:t>
              </a:r>
            </a:p>
          </p:txBody>
        </p:sp>
        <p:sp>
          <p:nvSpPr>
            <p:cNvPr id="51" name="Rectangle 50"/>
            <p:cNvSpPr>
              <a:spLocks noChangeArrowheads="1"/>
            </p:cNvSpPr>
            <p:nvPr>
              <p:custDataLst>
                <p:tags r:id="rId11"/>
              </p:custDataLst>
            </p:nvPr>
          </p:nvSpPr>
          <p:spPr bwMode="auto">
            <a:xfrm>
              <a:off x="17093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2" name="Rectangle 51"/>
            <p:cNvSpPr>
              <a:spLocks noChangeArrowheads="1"/>
            </p:cNvSpPr>
            <p:nvPr>
              <p:custDataLst>
                <p:tags r:id="rId12"/>
              </p:custDataLst>
            </p:nvPr>
          </p:nvSpPr>
          <p:spPr bwMode="auto">
            <a:xfrm>
              <a:off x="20141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3" name="Rectangle 52"/>
            <p:cNvSpPr>
              <a:spLocks noChangeArrowheads="1"/>
            </p:cNvSpPr>
            <p:nvPr>
              <p:custDataLst>
                <p:tags r:id="rId13"/>
              </p:custDataLst>
            </p:nvPr>
          </p:nvSpPr>
          <p:spPr bwMode="auto">
            <a:xfrm>
              <a:off x="2623752" y="2127420"/>
              <a:ext cx="304800" cy="304800"/>
            </a:xfrm>
            <a:prstGeom prst="rect">
              <a:avLst/>
            </a:prstGeom>
            <a:solidFill>
              <a:srgbClr val="FFFFFF"/>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64|0</a:t>
              </a:r>
            </a:p>
          </p:txBody>
        </p:sp>
        <p:sp>
          <p:nvSpPr>
            <p:cNvPr id="54" name="Rectangle 53"/>
            <p:cNvSpPr>
              <a:spLocks noChangeArrowheads="1"/>
            </p:cNvSpPr>
            <p:nvPr>
              <p:custDataLst>
                <p:tags r:id="rId14"/>
              </p:custDataLst>
            </p:nvPr>
          </p:nvSpPr>
          <p:spPr bwMode="auto">
            <a:xfrm>
              <a:off x="29285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5" name="Rectangle 54"/>
            <p:cNvSpPr>
              <a:spLocks noChangeArrowheads="1"/>
            </p:cNvSpPr>
            <p:nvPr>
              <p:custDataLst>
                <p:tags r:id="rId15"/>
              </p:custDataLst>
            </p:nvPr>
          </p:nvSpPr>
          <p:spPr bwMode="auto">
            <a:xfrm>
              <a:off x="32333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6" name="Rectangle 55"/>
            <p:cNvSpPr>
              <a:spLocks noChangeArrowheads="1"/>
            </p:cNvSpPr>
            <p:nvPr>
              <p:custDataLst>
                <p:tags r:id="rId16"/>
              </p:custDataLst>
            </p:nvPr>
          </p:nvSpPr>
          <p:spPr bwMode="auto">
            <a:xfrm>
              <a:off x="35381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7" name="Rectangle 56"/>
            <p:cNvSpPr>
              <a:spLocks noChangeArrowheads="1"/>
            </p:cNvSpPr>
            <p:nvPr>
              <p:custDataLst>
                <p:tags r:id="rId17"/>
              </p:custDataLst>
            </p:nvPr>
          </p:nvSpPr>
          <p:spPr bwMode="auto">
            <a:xfrm>
              <a:off x="38429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8" name="Rectangle 57"/>
            <p:cNvSpPr>
              <a:spLocks noChangeArrowheads="1"/>
            </p:cNvSpPr>
            <p:nvPr>
              <p:custDataLst>
                <p:tags r:id="rId18"/>
              </p:custDataLst>
            </p:nvPr>
          </p:nvSpPr>
          <p:spPr bwMode="auto">
            <a:xfrm>
              <a:off x="5062152" y="2127420"/>
              <a:ext cx="304800" cy="304800"/>
            </a:xfrm>
            <a:prstGeom prst="rect">
              <a:avLst/>
            </a:prstGeom>
            <a:solidFill>
              <a:schemeClr val="bg1">
                <a:lumMod val="75000"/>
              </a:schemeClr>
            </a:solid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32|1</a:t>
              </a:r>
            </a:p>
          </p:txBody>
        </p:sp>
        <p:sp>
          <p:nvSpPr>
            <p:cNvPr id="59" name="Rectangle 58"/>
            <p:cNvSpPr>
              <a:spLocks noChangeArrowheads="1"/>
            </p:cNvSpPr>
            <p:nvPr>
              <p:custDataLst>
                <p:tags r:id="rId19"/>
              </p:custDataLst>
            </p:nvPr>
          </p:nvSpPr>
          <p:spPr bwMode="auto">
            <a:xfrm>
              <a:off x="53669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0" name="Rectangle 59"/>
            <p:cNvSpPr>
              <a:spLocks noChangeArrowheads="1"/>
            </p:cNvSpPr>
            <p:nvPr>
              <p:custDataLst>
                <p:tags r:id="rId20"/>
              </p:custDataLst>
            </p:nvPr>
          </p:nvSpPr>
          <p:spPr bwMode="auto">
            <a:xfrm>
              <a:off x="2318952" y="212742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anchor="ctr" anchorCtr="1"/>
            <a:lstStyle/>
            <a:p>
              <a:endParaRPr lang="en-US" sz="1400" dirty="0">
                <a:latin typeface="+mj-lt"/>
              </a:endParaRPr>
            </a:p>
          </p:txBody>
        </p:sp>
        <p:sp>
          <p:nvSpPr>
            <p:cNvPr id="61" name="Rectangle 60"/>
            <p:cNvSpPr>
              <a:spLocks noChangeArrowheads="1"/>
            </p:cNvSpPr>
            <p:nvPr>
              <p:custDataLst>
                <p:tags r:id="rId21"/>
              </p:custDataLst>
            </p:nvPr>
          </p:nvSpPr>
          <p:spPr bwMode="auto">
            <a:xfrm>
              <a:off x="41477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2" name="Rectangle 61"/>
            <p:cNvSpPr>
              <a:spLocks noChangeArrowheads="1"/>
            </p:cNvSpPr>
            <p:nvPr>
              <p:custDataLst>
                <p:tags r:id="rId22"/>
              </p:custDataLst>
            </p:nvPr>
          </p:nvSpPr>
          <p:spPr bwMode="auto">
            <a:xfrm>
              <a:off x="44525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3" name="Rectangle 62"/>
            <p:cNvSpPr>
              <a:spLocks noChangeArrowheads="1"/>
            </p:cNvSpPr>
            <p:nvPr>
              <p:custDataLst>
                <p:tags r:id="rId23"/>
              </p:custDataLst>
            </p:nvPr>
          </p:nvSpPr>
          <p:spPr bwMode="auto">
            <a:xfrm>
              <a:off x="47573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4" name="Rectangle 63"/>
            <p:cNvSpPr>
              <a:spLocks noChangeArrowheads="1"/>
            </p:cNvSpPr>
            <p:nvPr>
              <p:custDataLst>
                <p:tags r:id="rId24"/>
              </p:custDataLst>
            </p:nvPr>
          </p:nvSpPr>
          <p:spPr bwMode="auto">
            <a:xfrm>
              <a:off x="56717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5" name="Rectangle 64"/>
            <p:cNvSpPr>
              <a:spLocks noChangeArrowheads="1"/>
            </p:cNvSpPr>
            <p:nvPr>
              <p:custDataLst>
                <p:tags r:id="rId25"/>
              </p:custDataLst>
            </p:nvPr>
          </p:nvSpPr>
          <p:spPr bwMode="auto">
            <a:xfrm>
              <a:off x="5976552" y="212742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6" name="Rectangle 65"/>
            <p:cNvSpPr>
              <a:spLocks noChangeArrowheads="1"/>
            </p:cNvSpPr>
            <p:nvPr>
              <p:custDataLst>
                <p:tags r:id="rId26"/>
              </p:custDataLst>
            </p:nvPr>
          </p:nvSpPr>
          <p:spPr bwMode="auto">
            <a:xfrm>
              <a:off x="6281352" y="212742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lIns="0" rIns="0" anchor="ctr" anchorCtr="1"/>
            <a:lstStyle/>
            <a:p>
              <a:r>
                <a:rPr lang="en-US" sz="1400" dirty="0">
                  <a:latin typeface="+mj-lt"/>
                  <a:cs typeface="Calibri Light" panose="020F0302020204030204" pitchFamily="34" charset="0"/>
                </a:rPr>
                <a:t>0|1</a:t>
              </a:r>
            </a:p>
          </p:txBody>
        </p:sp>
        <p:sp>
          <p:nvSpPr>
            <p:cNvPr id="67" name="Rectangle 27"/>
            <p:cNvSpPr>
              <a:spLocks noChangeArrowheads="1"/>
            </p:cNvSpPr>
            <p:nvPr>
              <p:custDataLst>
                <p:tags r:id="rId27"/>
              </p:custDataLst>
            </p:nvPr>
          </p:nvSpPr>
          <p:spPr bwMode="auto">
            <a:xfrm>
              <a:off x="7058013" y="17678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8" name="Rectangle 28"/>
            <p:cNvSpPr>
              <a:spLocks noChangeArrowheads="1"/>
            </p:cNvSpPr>
            <p:nvPr>
              <p:custDataLst>
                <p:tags r:id="rId28"/>
              </p:custDataLst>
            </p:nvPr>
          </p:nvSpPr>
          <p:spPr bwMode="auto">
            <a:xfrm>
              <a:off x="7058013" y="213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9" name="Text Box 29"/>
            <p:cNvSpPr txBox="1">
              <a:spLocks noChangeArrowheads="1"/>
            </p:cNvSpPr>
            <p:nvPr>
              <p:custDataLst>
                <p:tags r:id="rId29"/>
              </p:custDataLst>
            </p:nvPr>
          </p:nvSpPr>
          <p:spPr bwMode="auto">
            <a:xfrm>
              <a:off x="7362812" y="17678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box</a:t>
              </a:r>
            </a:p>
          </p:txBody>
        </p:sp>
        <p:sp>
          <p:nvSpPr>
            <p:cNvPr id="70" name="Text Box 30"/>
            <p:cNvSpPr txBox="1">
              <a:spLocks noChangeArrowheads="1"/>
            </p:cNvSpPr>
            <p:nvPr>
              <p:custDataLst>
                <p:tags r:id="rId30"/>
              </p:custDataLst>
            </p:nvPr>
          </p:nvSpPr>
          <p:spPr bwMode="auto">
            <a:xfrm>
              <a:off x="7360919" y="21339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box</a:t>
              </a:r>
            </a:p>
          </p:txBody>
        </p:sp>
        <p:sp>
          <p:nvSpPr>
            <p:cNvPr id="71" name="Rectangle 28"/>
            <p:cNvSpPr>
              <a:spLocks noChangeArrowheads="1"/>
            </p:cNvSpPr>
            <p:nvPr>
              <p:custDataLst>
                <p:tags r:id="rId31"/>
              </p:custDataLst>
            </p:nvPr>
          </p:nvSpPr>
          <p:spPr bwMode="auto">
            <a:xfrm>
              <a:off x="7059168" y="2499360"/>
              <a:ext cx="304800" cy="304800"/>
            </a:xfrm>
            <a:prstGeom prst="rect">
              <a:avLst/>
            </a:prstGeom>
            <a:pattFill prst="ltDnDiag">
              <a:fgClr>
                <a:schemeClr val="tx1">
                  <a:lumMod val="50000"/>
                  <a:lumOff val="50000"/>
                </a:schemeClr>
              </a:fgClr>
              <a:bgClr>
                <a:schemeClr val="bg1"/>
              </a:bgClr>
            </a:patt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2" name="Text Box 30"/>
            <p:cNvSpPr txBox="1">
              <a:spLocks noChangeArrowheads="1"/>
            </p:cNvSpPr>
            <p:nvPr>
              <p:custDataLst>
                <p:tags r:id="rId32"/>
              </p:custDataLst>
            </p:nvPr>
          </p:nvSpPr>
          <p:spPr bwMode="auto">
            <a:xfrm>
              <a:off x="7360919" y="2499360"/>
              <a:ext cx="1645920" cy="548640"/>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box</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unused</a:t>
              </a:r>
            </a:p>
          </p:txBody>
        </p:sp>
        <p:cxnSp>
          <p:nvCxnSpPr>
            <p:cNvPr id="73" name="Straight Arrow Connector 72"/>
            <p:cNvCxnSpPr/>
            <p:nvPr>
              <p:custDataLst>
                <p:tags r:id="rId33"/>
              </p:custDataLst>
            </p:nvPr>
          </p:nvCxnSpPr>
          <p:spPr bwMode="auto">
            <a:xfrm>
              <a:off x="629014" y="1870346"/>
              <a:ext cx="280556" cy="257074"/>
            </a:xfrm>
            <a:prstGeom prst="straightConnector1">
              <a:avLst/>
            </a:prstGeom>
            <a:noFill/>
            <a:ln w="12700">
              <a:solidFill>
                <a:srgbClr val="000000"/>
              </a:solidFill>
              <a:miter lim="800000"/>
              <a:headEnd type="none" w="med" len="med"/>
              <a:tailEnd type="arrow"/>
            </a:ln>
            <a:effectLst/>
          </p:spPr>
        </p:cxnSp>
        <p:sp>
          <p:nvSpPr>
            <p:cNvPr id="74" name="TextBox 73"/>
            <p:cNvSpPr txBox="1"/>
            <p:nvPr>
              <p:custDataLst>
                <p:tags r:id="rId34"/>
              </p:custDataLst>
            </p:nvPr>
          </p:nvSpPr>
          <p:spPr>
            <a:xfrm>
              <a:off x="378942" y="1584960"/>
              <a:ext cx="2114681"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p = </a:t>
              </a:r>
              <a:r>
                <a:rPr lang="en-US" sz="1800" dirty="0" err="1">
                  <a:latin typeface="Courier New" panose="02070309020205020404" pitchFamily="49" charset="0"/>
                  <a:cs typeface="Courier New" panose="02070309020205020404" pitchFamily="49" charset="0"/>
                </a:rPr>
                <a:t>heap_start</a:t>
              </a:r>
              <a:endParaRPr lang="en-US" sz="1800" dirty="0">
                <a:latin typeface="Courier New" panose="02070309020205020404" pitchFamily="49" charset="0"/>
                <a:cs typeface="Courier New" panose="02070309020205020404" pitchFamily="49" charset="0"/>
              </a:endParaRPr>
            </a:p>
          </p:txBody>
        </p:sp>
        <p:cxnSp>
          <p:nvCxnSpPr>
            <p:cNvPr id="75" name="Straight Connector 74"/>
            <p:cNvCxnSpPr/>
            <p:nvPr>
              <p:custDataLst>
                <p:tags r:id="rId35"/>
              </p:custDataLst>
            </p:nvPr>
          </p:nvCxnSpPr>
          <p:spPr bwMode="auto">
            <a:xfrm rot="5400000">
              <a:off x="1573058"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76" name="Straight Connector 75"/>
            <p:cNvCxnSpPr/>
            <p:nvPr>
              <p:custDataLst>
                <p:tags r:id="rId36"/>
              </p:custDataLst>
            </p:nvPr>
          </p:nvCxnSpPr>
          <p:spPr bwMode="auto">
            <a:xfrm rot="5400000">
              <a:off x="96345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77" name="Straight Connector 76"/>
            <p:cNvCxnSpPr/>
            <p:nvPr>
              <p:custDataLst>
                <p:tags r:id="rId37"/>
              </p:custDataLst>
            </p:nvPr>
          </p:nvCxnSpPr>
          <p:spPr bwMode="auto">
            <a:xfrm rot="5400000">
              <a:off x="2792258"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78" name="Straight Connector 77"/>
            <p:cNvCxnSpPr/>
            <p:nvPr>
              <p:custDataLst>
                <p:tags r:id="rId38"/>
              </p:custDataLst>
            </p:nvPr>
          </p:nvCxnSpPr>
          <p:spPr bwMode="auto">
            <a:xfrm rot="5400000">
              <a:off x="218265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79" name="Straight Connector 78"/>
            <p:cNvCxnSpPr/>
            <p:nvPr>
              <p:custDataLst>
                <p:tags r:id="rId39"/>
              </p:custDataLst>
            </p:nvPr>
          </p:nvCxnSpPr>
          <p:spPr bwMode="auto">
            <a:xfrm rot="5400000">
              <a:off x="401304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80" name="Straight Connector 79"/>
            <p:cNvCxnSpPr/>
            <p:nvPr>
              <p:custDataLst>
                <p:tags r:id="rId40"/>
              </p:custDataLst>
            </p:nvPr>
          </p:nvCxnSpPr>
          <p:spPr bwMode="auto">
            <a:xfrm rot="5400000">
              <a:off x="3403446"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81" name="Straight Connector 80"/>
            <p:cNvCxnSpPr/>
            <p:nvPr>
              <p:custDataLst>
                <p:tags r:id="rId41"/>
              </p:custDataLst>
            </p:nvPr>
          </p:nvCxnSpPr>
          <p:spPr bwMode="auto">
            <a:xfrm rot="5400000">
              <a:off x="523224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82" name="Straight Connector 81"/>
            <p:cNvCxnSpPr/>
            <p:nvPr>
              <p:custDataLst>
                <p:tags r:id="rId42"/>
              </p:custDataLst>
            </p:nvPr>
          </p:nvCxnSpPr>
          <p:spPr bwMode="auto">
            <a:xfrm rot="5400000">
              <a:off x="4622646"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83" name="Straight Connector 82"/>
            <p:cNvCxnSpPr/>
            <p:nvPr>
              <p:custDataLst>
                <p:tags r:id="rId43"/>
              </p:custDataLst>
            </p:nvPr>
          </p:nvCxnSpPr>
          <p:spPr bwMode="auto">
            <a:xfrm rot="5400000">
              <a:off x="5841846" y="2572995"/>
              <a:ext cx="274320" cy="1588"/>
            </a:xfrm>
            <a:prstGeom prst="line">
              <a:avLst/>
            </a:prstGeom>
            <a:noFill/>
            <a:ln w="12700">
              <a:solidFill>
                <a:srgbClr val="000000"/>
              </a:solidFill>
              <a:prstDash val="sysDot"/>
              <a:miter lim="800000"/>
              <a:headEnd type="none" w="med" len="med"/>
              <a:tailEnd type="none" w="med" len="med"/>
            </a:ln>
            <a:effectLst/>
          </p:spPr>
        </p:cxnSp>
      </p:grpSp>
      <mc:AlternateContent xmlns:mc="http://schemas.openxmlformats.org/markup-compatibility/2006">
        <mc:Choice xmlns:p14="http://schemas.microsoft.com/office/powerpoint/2010/main" Requires="p14">
          <p:contentPart p14:bwMode="auto" r:id="rId46">
            <p14:nvContentPartPr>
              <p14:cNvPr id="2" name="Ink 1">
                <a:extLst>
                  <a:ext uri="{FF2B5EF4-FFF2-40B4-BE49-F238E27FC236}">
                    <a16:creationId xmlns:a16="http://schemas.microsoft.com/office/drawing/2014/main" id="{9C64E914-09C4-CB48-A12B-D7001FF89B36}"/>
                  </a:ext>
                </a:extLst>
              </p14:cNvPr>
              <p14:cNvContentPartPr/>
              <p14:nvPr/>
            </p14:nvContentPartPr>
            <p14:xfrm>
              <a:off x="777960" y="1499040"/>
              <a:ext cx="7279560" cy="3892680"/>
            </p14:xfrm>
          </p:contentPart>
        </mc:Choice>
        <mc:Fallback>
          <p:pic>
            <p:nvPicPr>
              <p:cNvPr id="2" name="Ink 1">
                <a:extLst>
                  <a:ext uri="{FF2B5EF4-FFF2-40B4-BE49-F238E27FC236}">
                    <a16:creationId xmlns:a16="http://schemas.microsoft.com/office/drawing/2014/main" id="{9C64E914-09C4-CB48-A12B-D7001FF89B36}"/>
                  </a:ext>
                </a:extLst>
              </p:cNvPr>
              <p:cNvPicPr/>
              <p:nvPr/>
            </p:nvPicPr>
            <p:blipFill>
              <a:blip r:embed="rId47"/>
              <a:stretch>
                <a:fillRect/>
              </a:stretch>
            </p:blipFill>
            <p:spPr>
              <a:xfrm>
                <a:off x="768600" y="1489680"/>
                <a:ext cx="7298280" cy="3911400"/>
              </a:xfrm>
              <a:prstGeom prst="rect">
                <a:avLst/>
              </a:prstGeom>
            </p:spPr>
          </p:pic>
        </mc:Fallback>
      </mc:AlternateContent>
    </p:spTree>
    <p:extLst>
      <p:ext uri="{BB962C8B-B14F-4D97-AF65-F5344CB8AC3E}">
        <p14:creationId xmlns:p14="http://schemas.microsoft.com/office/powerpoint/2010/main" val="28552118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custDataLst>
              <p:tags r:id="rId1"/>
            </p:custDataLst>
          </p:nvPr>
        </p:nvSpPr>
        <p:spPr>
          <a:xfrm>
            <a:off x="356616" y="438912"/>
            <a:ext cx="8403336" cy="75895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Implicit List:  Finding a Free Block</a:t>
            </a:r>
          </a:p>
        </p:txBody>
      </p:sp>
      <p:sp>
        <p:nvSpPr>
          <p:cNvPr id="21506" name="Rectangle 2"/>
          <p:cNvSpPr>
            <a:spLocks noGrp="1" noChangeArrowheads="1"/>
          </p:cNvSpPr>
          <p:nvPr>
            <p:ph idx="1"/>
            <p:custDataLst>
              <p:tags r:id="rId2"/>
            </p:custDataLst>
          </p:nvPr>
        </p:nvSpPr>
        <p:spPr>
          <a:xfrm>
            <a:off x="393192" y="1362456"/>
            <a:ext cx="8366760" cy="4974336"/>
          </a:xfrm>
          <a:ln/>
        </p:spPr>
        <p:txBody>
          <a:bodyPr/>
          <a:lstStyle/>
          <a:p>
            <a:pPr>
              <a:lnSpc>
                <a:spcPct val="83000"/>
              </a:lnSpc>
              <a:spcBef>
                <a:spcPts val="1250"/>
              </a:spcBef>
            </a:pPr>
            <a:r>
              <a:rPr lang="en-GB" i="1" dirty="0">
                <a:solidFill>
                  <a:srgbClr val="FF0000"/>
                </a:solidFill>
              </a:rPr>
              <a:t>Next fit</a:t>
            </a:r>
          </a:p>
          <a:p>
            <a:pPr lvl="1">
              <a:lnSpc>
                <a:spcPct val="88000"/>
              </a:lnSpc>
              <a:spcBef>
                <a:spcPts val="563"/>
              </a:spcBef>
            </a:pPr>
            <a:r>
              <a:rPr lang="en-GB" b="0" dirty="0"/>
              <a:t>Like first-fit, but </a:t>
            </a:r>
            <a:r>
              <a:rPr lang="en-GB" b="1" dirty="0"/>
              <a:t>search list starting where previous search finished</a:t>
            </a:r>
          </a:p>
          <a:p>
            <a:pPr lvl="1"/>
            <a:r>
              <a:rPr lang="en-GB" dirty="0"/>
              <a:t>Should often be faster than first-fit: avoids re-scanning unhelpful blocks</a:t>
            </a:r>
          </a:p>
          <a:p>
            <a:pPr lvl="1"/>
            <a:r>
              <a:rPr lang="en-GB" dirty="0"/>
              <a:t>Some research suggests that fragmentation is worse</a:t>
            </a:r>
          </a:p>
          <a:p>
            <a:pPr>
              <a:lnSpc>
                <a:spcPct val="83000"/>
              </a:lnSpc>
              <a:spcBef>
                <a:spcPts val="1250"/>
              </a:spcBef>
            </a:pPr>
            <a:r>
              <a:rPr lang="en-GB" i="1" dirty="0">
                <a:solidFill>
                  <a:srgbClr val="FF0000"/>
                </a:solidFill>
              </a:rPr>
              <a:t>Best fit</a:t>
            </a:r>
          </a:p>
          <a:p>
            <a:pPr lvl="1">
              <a:lnSpc>
                <a:spcPct val="88000"/>
              </a:lnSpc>
              <a:spcBef>
                <a:spcPts val="563"/>
              </a:spcBef>
            </a:pPr>
            <a:r>
              <a:rPr lang="en-GB" b="0" dirty="0"/>
              <a:t>Search the list, choose the </a:t>
            </a:r>
            <a:r>
              <a:rPr lang="en-GB" b="1" i="1" dirty="0"/>
              <a:t>best</a:t>
            </a:r>
            <a:r>
              <a:rPr lang="en-GB" b="0" dirty="0"/>
              <a:t> free block:  large enough AND with fewest bytes left over</a:t>
            </a:r>
          </a:p>
          <a:p>
            <a:pPr lvl="1">
              <a:lnSpc>
                <a:spcPct val="88000"/>
              </a:lnSpc>
              <a:spcBef>
                <a:spcPts val="563"/>
              </a:spcBef>
            </a:pPr>
            <a:r>
              <a:rPr lang="en-GB" b="0" dirty="0"/>
              <a:t>Keeps fragments small—usually helps fragmentation</a:t>
            </a:r>
          </a:p>
          <a:p>
            <a:pPr lvl="1">
              <a:lnSpc>
                <a:spcPct val="88000"/>
              </a:lnSpc>
              <a:spcBef>
                <a:spcPts val="563"/>
              </a:spcBef>
            </a:pPr>
            <a:r>
              <a:rPr lang="en-GB" b="0" dirty="0"/>
              <a:t>Usually worse throughput</a:t>
            </a:r>
          </a:p>
          <a:p>
            <a:pPr>
              <a:lnSpc>
                <a:spcPct val="88000"/>
              </a:lnSpc>
              <a:spcBef>
                <a:spcPts val="563"/>
              </a:spcBef>
            </a:pPr>
            <a:r>
              <a:rPr lang="en-GB" dirty="0"/>
              <a:t>Best-of-first &amp; Best-of-next</a:t>
            </a:r>
            <a:endParaRPr lang="en-GB" b="0" dirty="0"/>
          </a:p>
        </p:txBody>
      </p:sp>
      <p:sp>
        <p:nvSpPr>
          <p:cNvPr id="6" name="Slide Number Placeholder 5"/>
          <p:cNvSpPr>
            <a:spLocks noGrp="1"/>
          </p:cNvSpPr>
          <p:nvPr>
            <p:ph type="sldNum" sz="quarter" idx="10"/>
            <p:custDataLst>
              <p:tags r:id="rId3"/>
            </p:custDataLst>
          </p:nvPr>
        </p:nvSpPr>
        <p:spPr/>
        <p:txBody>
          <a:bodyPr/>
          <a:lstStyle/>
          <a:p>
            <a:fld id="{7CBE8339-D2AD-46DC-A898-FD1E949067F0}" type="slidenum">
              <a:rPr lang="en-US" smtClean="0"/>
              <a:pPr/>
              <a:t>9</a:t>
            </a:fld>
            <a:endParaRPr lang="en-US"/>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8CCB1391-5C55-4249-A58B-826802F6DED0}"/>
                  </a:ext>
                </a:extLst>
              </p14:cNvPr>
              <p14:cNvContentPartPr/>
              <p14:nvPr/>
            </p14:nvContentPartPr>
            <p14:xfrm>
              <a:off x="835920" y="1762560"/>
              <a:ext cx="7468920" cy="4542480"/>
            </p14:xfrm>
          </p:contentPart>
        </mc:Choice>
        <mc:Fallback>
          <p:pic>
            <p:nvPicPr>
              <p:cNvPr id="2" name="Ink 1">
                <a:extLst>
                  <a:ext uri="{FF2B5EF4-FFF2-40B4-BE49-F238E27FC236}">
                    <a16:creationId xmlns:a16="http://schemas.microsoft.com/office/drawing/2014/main" id="{8CCB1391-5C55-4249-A58B-826802F6DED0}"/>
                  </a:ext>
                </a:extLst>
              </p:cNvPr>
              <p:cNvPicPr/>
              <p:nvPr/>
            </p:nvPicPr>
            <p:blipFill>
              <a:blip r:embed="rId7"/>
              <a:stretch>
                <a:fillRect/>
              </a:stretch>
            </p:blipFill>
            <p:spPr>
              <a:xfrm>
                <a:off x="826560" y="1753200"/>
                <a:ext cx="7487640" cy="4561200"/>
              </a:xfrm>
              <a:prstGeom prst="rect">
                <a:avLst/>
              </a:prstGeom>
            </p:spPr>
          </p:pic>
        </mc:Fallback>
      </mc:AlternateContent>
    </p:spTree>
    <p:extLst>
      <p:ext uri="{BB962C8B-B14F-4D97-AF65-F5344CB8AC3E}">
        <p14:creationId xmlns:p14="http://schemas.microsoft.com/office/powerpoint/2010/main" val="17067853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8" id="{5C6D7646-6FE6-4EA9-9440-0A3D5C463217}" vid="{2D96F9FA-743E-48FB-9478-12DCF3A4EC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UWTheme-351-Au18</Template>
  <TotalTime>5793</TotalTime>
  <Words>3096</Words>
  <Application>Microsoft Office PowerPoint</Application>
  <PresentationFormat>On-screen Show (4:3)</PresentationFormat>
  <Paragraphs>714</Paragraphs>
  <Slides>36</Slides>
  <Notes>28</Notes>
  <HiddenSlides>1</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UWTheme-351-Au18</vt:lpstr>
      <vt:lpstr>Memory Allocation II CSE 351 Winter 2019</vt:lpstr>
      <vt:lpstr>Administrivia</vt:lpstr>
      <vt:lpstr>Allocator Implementation Issues</vt:lpstr>
      <vt:lpstr>Knowing How Much to Free</vt:lpstr>
      <vt:lpstr>Keeping Track of Free Blocks</vt:lpstr>
      <vt:lpstr>Implicit Free Lists</vt:lpstr>
      <vt:lpstr>Implicit Free List Example</vt:lpstr>
      <vt:lpstr>Implicit List:  Finding a Free Block</vt:lpstr>
      <vt:lpstr>Implicit List:  Finding a Free Block</vt:lpstr>
      <vt:lpstr>Peer Instruction Question</vt:lpstr>
      <vt:lpstr>Implicit List:  Allocating in a Free Block</vt:lpstr>
      <vt:lpstr>Implicit List:  Freeing a Block</vt:lpstr>
      <vt:lpstr>Implicit List:  Coalescing with Next</vt:lpstr>
      <vt:lpstr>Implicit List:  Bidirectional Coalescing </vt:lpstr>
      <vt:lpstr>Constant Time Coalescing</vt:lpstr>
      <vt:lpstr>Constant Time Coalescing</vt:lpstr>
      <vt:lpstr>Implicit Free List Review Questions</vt:lpstr>
      <vt:lpstr>Keeping Track of Free Blocks</vt:lpstr>
      <vt:lpstr>Explicit Free Lists</vt:lpstr>
      <vt:lpstr>Doubly-Linked Lists</vt:lpstr>
      <vt:lpstr>Explicit Free Lists</vt:lpstr>
      <vt:lpstr>Allocating From Explicit Free Lists</vt:lpstr>
      <vt:lpstr>Allocating From Explicit Free Lists</vt:lpstr>
      <vt:lpstr>Freeing With Explicit Free Lists</vt:lpstr>
      <vt:lpstr>Coalescing in Explicit Free Lists</vt:lpstr>
      <vt:lpstr>Freeing with LIFO Policy (Case 1)</vt:lpstr>
      <vt:lpstr>Freeing with LIFO Policy (Case 2)</vt:lpstr>
      <vt:lpstr>Freeing with LIFO Policy (Case 3)</vt:lpstr>
      <vt:lpstr>Freeing with LIFO Policy (Case 4)</vt:lpstr>
      <vt:lpstr>Do we always need the boundary tags?</vt:lpstr>
      <vt:lpstr>Explicit List Summary</vt:lpstr>
      <vt:lpstr>PowerPoint Presentation</vt:lpstr>
      <vt:lpstr>SegList Allocator</vt:lpstr>
      <vt:lpstr>SegList Allocator</vt:lpstr>
      <vt:lpstr>SegList Advantages</vt:lpstr>
      <vt:lpstr>Freeing with LIFO Policy (Explicit Free List)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Allocation II CSE 351 Autumn 2016</dc:title>
  <dc:creator>Justin Hsia</dc:creator>
  <cp:lastModifiedBy>Max Willsey</cp:lastModifiedBy>
  <cp:revision>124</cp:revision>
  <cp:lastPrinted>2018-11-28T02:16:13Z</cp:lastPrinted>
  <dcterms:created xsi:type="dcterms:W3CDTF">2016-11-27T02:50:12Z</dcterms:created>
  <dcterms:modified xsi:type="dcterms:W3CDTF">2019-03-08T17:21:19Z</dcterms:modified>
</cp:coreProperties>
</file>