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ink/ink9.xml" ContentType="application/inkml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8.xml" ContentType="application/vnd.openxmlformats-officedocument.presentationml.notesSlide+xml"/>
  <Override PartName="/ppt/ink/ink10.xml" ContentType="application/inkml+xml"/>
  <Override PartName="/ppt/notesSlides/notesSlide9.xml" ContentType="application/vnd.openxmlformats-officedocument.presentationml.notesSlide+xml"/>
  <Override PartName="/ppt/ink/ink11.xml" ContentType="application/inkml+xml"/>
  <Override PartName="/ppt/notesSlides/notesSlide10.xml" ContentType="application/vnd.openxmlformats-officedocument.presentationml.notesSlide+xml"/>
  <Override PartName="/ppt/ink/ink12.xml" ContentType="application/inkml+xml"/>
  <Override PartName="/ppt/notesSlides/notesSlide11.xml" ContentType="application/vnd.openxmlformats-officedocument.presentationml.notesSlide+xml"/>
  <Override PartName="/ppt/ink/ink13.xml" ContentType="application/inkml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ink/ink16.xml" ContentType="application/inkml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3.xml" ContentType="application/vnd.openxmlformats-officedocument.presentationml.notesSlide+xml"/>
  <Override PartName="/ppt/ink/ink17.xml" ContentType="application/inkml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4.xml" ContentType="application/vnd.openxmlformats-officedocument.presentationml.notesSlide+xml"/>
  <Override PartName="/ppt/ink/ink18.xml" ContentType="application/inkml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ink/ink19.xml" ContentType="application/inkml+xml"/>
  <Override PartName="/ppt/ink/ink20.xml" ContentType="application/inkml+xml"/>
  <Override PartName="/ppt/notesSlides/notesSlide15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6.xml" ContentType="application/vnd.openxmlformats-officedocument.presentationml.notesSlide+xml"/>
  <Override PartName="/ppt/ink/ink23.xml" ContentType="application/inkml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7.xml" ContentType="application/vnd.openxmlformats-officedocument.presentationml.notesSlide+xml"/>
  <Override PartName="/ppt/ink/ink24.xml" ContentType="application/inkml+xml"/>
  <Override PartName="/ppt/notesSlides/notesSlide18.xml" ContentType="application/vnd.openxmlformats-officedocument.presentationml.notesSlide+xml"/>
  <Override PartName="/ppt/ink/ink25.xml" ContentType="application/inkml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19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20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21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22.xml" ContentType="application/vnd.openxmlformats-officedocument.presentationml.notesSlid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23.xml" ContentType="application/vnd.openxmlformats-officedocument.presentationml.notesSlid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notesSlides/notesSlide24.xml" ContentType="application/vnd.openxmlformats-officedocument.presentationml.notesSlide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900.xml" ContentType="application/vnd.openxmlformats-officedocument.presentationml.tags+xml"/>
  <Override PartName="/ppt/tags/tag41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33"/>
  </p:notesMasterIdLst>
  <p:handoutMasterIdLst>
    <p:handoutMasterId r:id="rId34"/>
  </p:handoutMasterIdLst>
  <p:sldIdLst>
    <p:sldId id="353" r:id="rId2"/>
    <p:sldId id="342" r:id="rId3"/>
    <p:sldId id="259" r:id="rId4"/>
    <p:sldId id="363" r:id="rId5"/>
    <p:sldId id="361" r:id="rId6"/>
    <p:sldId id="362" r:id="rId7"/>
    <p:sldId id="354" r:id="rId8"/>
    <p:sldId id="343" r:id="rId9"/>
    <p:sldId id="351" r:id="rId10"/>
    <p:sldId id="260" r:id="rId11"/>
    <p:sldId id="261" r:id="rId12"/>
    <p:sldId id="345" r:id="rId13"/>
    <p:sldId id="344" r:id="rId14"/>
    <p:sldId id="346" r:id="rId15"/>
    <p:sldId id="263" r:id="rId16"/>
    <p:sldId id="355" r:id="rId17"/>
    <p:sldId id="265" r:id="rId18"/>
    <p:sldId id="360" r:id="rId19"/>
    <p:sldId id="267" r:id="rId20"/>
    <p:sldId id="349" r:id="rId21"/>
    <p:sldId id="348" r:id="rId22"/>
    <p:sldId id="350" r:id="rId23"/>
    <p:sldId id="271" r:id="rId24"/>
    <p:sldId id="356" r:id="rId25"/>
    <p:sldId id="272" r:id="rId26"/>
    <p:sldId id="273" r:id="rId27"/>
    <p:sldId id="274" r:id="rId28"/>
    <p:sldId id="275" r:id="rId29"/>
    <p:sldId id="276" r:id="rId30"/>
    <p:sldId id="277" r:id="rId31"/>
    <p:sldId id="278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5F1CF"/>
    <a:srgbClr val="0000FF"/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87795" autoAdjust="0"/>
  </p:normalViewPr>
  <p:slideViewPr>
    <p:cSldViewPr snapToGrid="0">
      <p:cViewPr varScale="1">
        <p:scale>
          <a:sx n="95" d="100"/>
          <a:sy n="95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Willsey" userId="4991600_tp_dropbox" providerId="OAuth2" clId="{1812288E-59AB-0F4D-8AF8-CC3D0C34C8B9}"/>
    <pc:docChg chg="custSel modSld">
      <pc:chgData name="Max Willsey" userId="4991600_tp_dropbox" providerId="OAuth2" clId="{1812288E-59AB-0F4D-8AF8-CC3D0C34C8B9}" dt="2019-03-06T17:20:35.447" v="3" actId="7634"/>
      <pc:docMkLst>
        <pc:docMk/>
      </pc:docMkLst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437026635" sldId="259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437026635" sldId="259"/>
            <ac:inkMk id="4" creationId="{291DFD77-CA4F-F941-85A3-0022964E064A}"/>
          </ac:inkMkLst>
        </pc:inkChg>
      </pc:sldChg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836695878" sldId="260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836695878" sldId="260"/>
            <ac:inkMk id="3" creationId="{7ACCC3B2-CA9B-7342-BF18-C665A8D9197D}"/>
          </ac:inkMkLst>
        </pc:inkChg>
      </pc:sldChg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970158921" sldId="261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970158921" sldId="261"/>
            <ac:inkMk id="4" creationId="{9E4AD25E-6AF8-6D4C-8C47-CE1E38C366ED}"/>
          </ac:inkMkLst>
        </pc:inkChg>
      </pc:sldChg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2197888930" sldId="263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2197888930" sldId="263"/>
            <ac:inkMk id="2" creationId="{ED3EB798-3446-1945-84AA-19B5A87CCF59}"/>
          </ac:inkMkLst>
        </pc:inkChg>
      </pc:sldChg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2572569667" sldId="265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2572569667" sldId="265"/>
            <ac:inkMk id="8" creationId="{68A410FF-4B77-394C-9B3B-B3997453AD93}"/>
          </ac:inkMkLst>
        </pc:inkChg>
      </pc:sldChg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4120280267" sldId="267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4120280267" sldId="267"/>
            <ac:inkMk id="6" creationId="{F6937CCB-C0FF-4D45-9F23-DCDA8C5A1535}"/>
          </ac:inkMkLst>
        </pc:inkChg>
      </pc:sldChg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3841020015" sldId="271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3841020015" sldId="271"/>
            <ac:inkMk id="84" creationId="{57B7E7C1-2F91-1440-91CD-3EFFBC2C9E10}"/>
          </ac:inkMkLst>
        </pc:inkChg>
      </pc:sldChg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1477852088" sldId="343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1477852088" sldId="343"/>
            <ac:inkMk id="6" creationId="{DF339034-E7FD-594D-921B-EA0CCFD90FD9}"/>
          </ac:inkMkLst>
        </pc:inkChg>
      </pc:sldChg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3662989296" sldId="344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3662989296" sldId="344"/>
            <ac:inkMk id="4" creationId="{AD850AC0-AAEE-E647-9056-1A00B60EBA28}"/>
          </ac:inkMkLst>
        </pc:inkChg>
      </pc:sldChg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641850989" sldId="345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641850989" sldId="345"/>
            <ac:inkMk id="5" creationId="{7A75656D-4D4C-044B-9B78-EADFB1259EB4}"/>
          </ac:inkMkLst>
        </pc:inkChg>
      </pc:sldChg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4144489192" sldId="346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4144489192" sldId="346"/>
            <ac:inkMk id="5" creationId="{F8D10171-DFAC-B74B-8A97-5A3B7C588787}"/>
          </ac:inkMkLst>
        </pc:inkChg>
      </pc:sldChg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3469627253" sldId="348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3469627253" sldId="348"/>
            <ac:inkMk id="5" creationId="{223F89AA-E8CF-2947-97A8-1C1BB5753BA4}"/>
          </ac:inkMkLst>
        </pc:inkChg>
      </pc:sldChg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1160737430" sldId="349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1160737430" sldId="349"/>
            <ac:inkMk id="5" creationId="{8C21DA70-5C81-1B4D-AA6D-A9A4D816100D}"/>
          </ac:inkMkLst>
        </pc:inkChg>
      </pc:sldChg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1872576332" sldId="350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1872576332" sldId="350"/>
            <ac:inkMk id="15" creationId="{0C86AE33-8EEB-0243-929F-31D05FD88651}"/>
          </ac:inkMkLst>
        </pc:inkChg>
      </pc:sldChg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2598518137" sldId="351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2598518137" sldId="351"/>
            <ac:inkMk id="5" creationId="{A250926E-1BE6-3D4F-BEF0-5BFE2196494A}"/>
          </ac:inkMkLst>
        </pc:inkChg>
      </pc:sldChg>
      <pc:sldChg chg="addSp modSp">
        <pc:chgData name="Max Willsey" userId="4991600_tp_dropbox" providerId="OAuth2" clId="{1812288E-59AB-0F4D-8AF8-CC3D0C34C8B9}" dt="2019-03-06T17:20:35.447" v="3" actId="7634"/>
        <pc:sldMkLst>
          <pc:docMk/>
          <pc:sldMk cId="76434554" sldId="353"/>
        </pc:sldMkLst>
        <pc:spChg chg="mod">
          <ac:chgData name="Max Willsey" userId="4991600_tp_dropbox" providerId="OAuth2" clId="{1812288E-59AB-0F4D-8AF8-CC3D0C34C8B9}" dt="2019-03-06T16:25:11.918" v="2" actId="20577"/>
          <ac:spMkLst>
            <pc:docMk/>
            <pc:sldMk cId="76434554" sldId="353"/>
            <ac:spMk id="9218" creationId="{00000000-0000-0000-0000-000000000000}"/>
          </ac:spMkLst>
        </pc:spChg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76434554" sldId="353"/>
            <ac:inkMk id="2" creationId="{21D6F85A-68D5-EC4C-AEA3-E2E47828D38D}"/>
          </ac:inkMkLst>
        </pc:inkChg>
      </pc:sldChg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1373196707" sldId="354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1373196707" sldId="354"/>
            <ac:inkMk id="8" creationId="{63E152A7-8279-BB4F-BEFA-A1E421A64E2C}"/>
          </ac:inkMkLst>
        </pc:inkChg>
      </pc:sldChg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3689743916" sldId="355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3689743916" sldId="355"/>
            <ac:inkMk id="32" creationId="{8C1AFBA0-328B-E442-9C2E-D0720F266D18}"/>
          </ac:inkMkLst>
        </pc:inkChg>
      </pc:sldChg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2149847516" sldId="356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2149847516" sldId="356"/>
            <ac:inkMk id="2" creationId="{0ADDCE1D-EA6F-1D40-B147-900A98529F44}"/>
          </ac:inkMkLst>
        </pc:inkChg>
      </pc:sldChg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389648173" sldId="360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389648173" sldId="360"/>
            <ac:inkMk id="2" creationId="{803F6B88-30BE-1647-BB64-FDCC1F766EF8}"/>
          </ac:inkMkLst>
        </pc:inkChg>
      </pc:sldChg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3474109580" sldId="361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3474109580" sldId="361"/>
            <ac:inkMk id="69" creationId="{1513C3E3-CE71-F945-AC6A-314473E161C7}"/>
          </ac:inkMkLst>
        </pc:inkChg>
      </pc:sldChg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3245292480" sldId="362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3245292480" sldId="362"/>
            <ac:inkMk id="4" creationId="{4CEFAAFB-5395-E543-8CF4-9D41A4368743}"/>
          </ac:inkMkLst>
        </pc:inkChg>
      </pc:sldChg>
      <pc:sldChg chg="addSp">
        <pc:chgData name="Max Willsey" userId="4991600_tp_dropbox" providerId="OAuth2" clId="{1812288E-59AB-0F4D-8AF8-CC3D0C34C8B9}" dt="2019-03-06T17:20:35.447" v="3" actId="7634"/>
        <pc:sldMkLst>
          <pc:docMk/>
          <pc:sldMk cId="2624438209" sldId="363"/>
        </pc:sldMkLst>
        <pc:inkChg chg="add">
          <ac:chgData name="Max Willsey" userId="4991600_tp_dropbox" providerId="OAuth2" clId="{1812288E-59AB-0F4D-8AF8-CC3D0C34C8B9}" dt="2019-03-06T17:20:35.447" v="3" actId="7634"/>
          <ac:inkMkLst>
            <pc:docMk/>
            <pc:sldMk cId="2624438209" sldId="363"/>
            <ac:inkMk id="3" creationId="{EE0C7311-C6AD-1F48-A6A3-6985FE8D1E94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11/27/2017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BD8D-73C8-400A-8ABF-65EB621E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977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982 2216 12748,'0'-12'15,"0"1"0,0-2 1,0-2-35,0-4 1,0-1 0,0-1 0,0 2 0,0-1 0,0-2 0,0 1 0,0 0 0,0 4 0,0 0-1,0 2 1,0 0 0,0 0 0,1 1 0,2 1 124,1 1 1,1 1 0,-3 0 0,3 0 46,2 4 1,0-2 0,5 5-1,-1 2 1,1-1 0,-1 1 0,2-2-25,2 1 0,4 2 0,8 1 0,2 0 0,3-1 1,1-2-1,3-2 57,4-1-182,2-2 0,3 0 0,1 0 0,1-4 0,2-2 0,4 0 0,0 2-95,0 0 0,-3 1 0,0-1 0,-1 2 0,-5 3 0,-1 3 0,-2 2 0,-4 2 44,-6 0 0,1 0 1,-4 0-1,-1 0 1,-2 0-1,-5 0 1,-2 0-1,-4 0 100,-1 0 1,-2 0-1,0 0 1,0-1 0,-2-1 267,-2-2 0,-3-1 0,4 1-314,0-4 0,-1 3 0,-1 0-152,-1 0 1,-1 5 0,-3 0 0,2 8-1,1 6 157,-2 5 1,-1 4-1,-1 3 1,0 5 0,0 2-1,0 1 1,-1 0 37,-3 0 1,2-1-1,-5-2 1,2-3-1,3-3 1,-1-1 0,1-3-271,-2-4 0,0-1 0,4-5 1,1-2-396,3-5 0,-1-6 1,3-10-1,-1-2 0,-1-1 1,0 1 614,0 1 0,-1 1 0,-3 1 0</inkml:trace>
  <inkml:trace contextRef="#ctx0" brushRef="#br0">5870 2147 7336,'-1'6'429,"-1"-3"0,-2-6 0,1-4 0,2-5-272,1-3 1,0 3-1,0-5 1,0 1-1,0-2 1,0-1-1,0 0 1,0-2-1,1 0-241,3-2 1,-3 1-1,3 2 1,-1 2 0,-1 2-1,2 2 1,-2 1 196,0 2 1,-1-1 0,2 1 35,0-1 1,6 2 0,-1 1 0,2 3 0,1 0-1,2 1-37,2 0 0,3-3 1,5 3-1,1 0 1,3 0-1,2 1 1,3 0-1,1-1 69,2-1 1,11 3 0,1-2 0,4 0 0,3-1 0,4-2 0,6 0-159,-30 4 0,0 0 1,3-1-1,-1-1 1,-1 1-1,0 0 0,0 1 1,1-1-1,-1 2 1,-1-1-1,2 0 0,0 0 1,-2 0-1,0 1 1,0-1-1,-1 1-57,0 1 1,-1-1-1,24-2 1,1 3 0,-2-2-1,-3 1 1,-2 2 0,0 1 33,-1 0 0,6-1 0,-3-2 1,1-1-1,-1 2 0,-1 1 0,-2 1 1,0 0 65,-4 0 0,4 0 0,-8 0 0,3 0 0,-1 0 0,-4 0 0,-2 0 0,-4 0-49,0 0 1,-5 0 0,-2 0 0,-1 0-1,-3 0 1,1 0 0,0 0-18,0 0 0,0 3 1,0 1-1,-1 0 1,1 0-1,-1 0 1,-2-2-302,-1-1 1,-5-1-1,1 0-94,-2 0 1118,-7 0-516,-1 0-214,-5 0 1,0 5 0,0 4 0,-1 5-1,-1 5 1,-3 4 106,-2 4 1,0-1 0,-5 7-1,1 3 1,-1-1 0,1 1 0,0-2-58,-1 1 0,6-6 0,2-1 1,3-3-1,1-1 0,0-4 1,0-2-1,0-4-545,0-1 0,1-7 0,3-2 0,2-5-1378,0-7 0,3 1 1880,-5-9 0,0-1 0,-4-1 0</inkml:trace>
  <inkml:trace contextRef="#ctx0" brushRef="#br1">14859 2033 7569,'0'-8'0,"0"1"0,0 3 155,0-4 0,-2 4 0,0-1 0,-2 5 0,1 9 0,2 8 1,1 6-1,0 3 0,0 5-25,0 2 1,0 1 0,0 0 0,0-1 0,0-1 0,0-4 0,0-3 0,0-4 0,0-4-353,0-3 1,0-1 0,0-4-1,1-5 1,2-9 9,1-8 1,3-5-1,-2-6 1,2-3 0,2-3-1,1-2 1,1-1 0,1 1 143,-1 1 1,4-4-1,1 9 1,-3 2 0,-1 3-1,-3 6 1,-2 2 454,2 2 1,1 5-1,2 3 1,-2 7-155,-2 7 0,-3 2 1,-5 6-1,0 3 1,0 2-1,0 2 1,0 0-180,0-2 1,0-2-1,1-2 1,2-2-1,2-3 1,0-4 0,1-3-1,0-3-249,3-3 0,1 0 0,2-5 0,-1-3 0,2-7 1,1-3-1,2-5 0,1-1-95,-1-5 1,3 3-1,-2-3 1,-1 3 0,1 2-1,-3 3 1,-1 5 309,-2 6 0,0-1 1,0 6-1,-4 4 244,-3 6 0,-3 4 0,-1 3 1,0 3-1,0 0 0,0 2 1,0 0-1,0-1-123,0-1 1,0 2 0,0-4-1,0-1 1,1-1 0,3-3-142,4-3 0,2 4 0,1-5 0</inkml:trace>
  <inkml:trace contextRef="#ctx0" brushRef="#br1">15727 2067 7569,'1'-7'29,"1"-1"0,2-1 1,-1-1-1,-2-2 1,-1 1-1,-1 1 1,-3 2-1,-4 4 1,-2 3-1,-1 1 1,-1 1-1,0 2 173,-4 1 1,0 9-1,-4-1 1,1 3-1,-2 3 1,1-1-1,1 0 1,4 0-98,2-1 1,3 4 0,2-5 0,4-1 0,4-3 0,4-3-228,4-4 1,6-3-1,2-1 1,2 0-1,2 0 1,1-1-1,-1-2 1,-2-2-89,-2-1 0,3 2 1,-4-3-1,-1 2 1,-1 2-1,-1-1 128,-1 0 213,-5 0 0,-1 9 0,-5 3 0,0 2 1,0 1-1,2 1 0,0-1 0,2 1-257,-1-1 0,2 0 1,0 0-1,1-2 1,3-3 125,1-1 0,1 4 0,1-3 0</inkml:trace>
  <inkml:trace contextRef="#ctx0" brushRef="#br1">16092 1519 7569,'-4'9'102,"0"2"1,2 6-1,1 3 1,1 5 0,-2 5-1,0 5 1,-2 5 0,0 3-1,0 0 1,1 0 0,0-1-1,0 0-48,0-2 1,1-2 0,-3-6 0,2-3 0,-1-1 0,1-2 0,2-4-1,1-3 1,0-3-1091,0-4 1,0-4 1035,0 0 0,0-6 0,0 3 0</inkml:trace>
  <inkml:trace contextRef="#ctx0" brushRef="#br1">16218 1553 7478,'6'2'120,"-1"1"0,-1 6 0,0 5 0,-2 6 1,-1 6-1,-1 4 44,0 3 1,0 3 0,-1 1 0,-1 2 0,-2 0 0,1 1 0,1-4 0,-1-1 0,-1-4 0,2 0-258,1 1 0,1-6 0,-2-2 0,0-3 1,-2-2-1,1-2 0,2-1-909,1-4 0,0 0 1002,0-1 0,0-4 0,0-2 0</inkml:trace>
  <inkml:trace contextRef="#ctx0" brushRef="#br1">16480 2033 7569,'7'-5'6,"-4"-3"0,0-1 0,0 0 0,0 2 0,0-2 0,-2-1 0,-1-2 0,-1 2 0,-3 3 0,-4 4 0,-3 6 293,-4 4 0,1 3 0,-4 3 0,0 2 0,2 4 0,-1 3 0,3-1 0,3 0-146,3-2 0,3-1 0,5 1 1,0-4-1,0-2 0,2-2 1,3-1-1,5-2-260,4-4 0,6-3 0,0-2 1,4-5-1,3-4 0,-2-5 1,-2-3-237,-4-2 0,2-5 0,-6-2 0,-1 2 1,-3 0-1,-3 3 0,-4 0 0,-3 2 302,-1 1 0,0 5 1,-1 0-1,-3 4 0,-4 3 1,-2 2-1,-1 3 35,-1 0 0,5 2 1,0 2 5,2 2 0,-4 2 0,3 5 0</inkml:trace>
  <inkml:trace contextRef="#ctx0" brushRef="#br1">16926 1953 7569,'0'-8'31,"0"1"1,-2-1 0,-1 1 0,-5 0 0,-2 2 0,-2 3-1,1 0 1,-2 2 0,-1 2 0,-2 1 0,-2 6 405,-2 5 0,3 0 1,2 5-1,2 1 0,3 2 1,3 1-1,3 0 0,3 0-347,1-1 1,8 0 0,5-2 0,4-2-1,4-1 1,3-3 0,4-3 0,0-2-934,0-2 1,4-4 842,-2 1 0,3-3 0,2-1 0</inkml:trace>
  <inkml:trace contextRef="#ctx0" brushRef="#br2">15469 2305 7837,'0'12'403,"0"0"0,0 0-320,0 6 0,0-6 0,0 2 0,0 4 0,0 3 1,0 1-1,0-2 0,0-2 0,0 0-245,0 0-81,0-8-6,0-2 1,0-6 99,0 4 190,0-4 37,8 5 0,1-7-40,9 0 1,0-5 0,0-3 0,0 0-11,0 0 0,6-4 1,1 4 23,3-2 0,2 6 0,6-4 39,-1 0 0,1 6 0,0-4 0,2 4 15,3 2 0,-3-6 0,4 0-77,-5 2 1,1 2-1,2 2-54,1 0 0,1 0 0,-6 0 0,-2 0-109,-5 0 1,5 0 0,-4 0-11,4 0 0,-1 0 0,-1 0 80,-2 0 0,-6 0 0,5 0 0,1 0 112,-2 0 0,4-6 0,-6 0 3,1 2 1,-5 0 0,2 0 189,-4-2 1,-2 1-163,0 5 0,-1 0-52,1 0 0,-6 0-7,0 0-80,-8 0 28,12 0 0,-12 0-6,8 0 1,-6 0 1,6 0 0,-6 0 0,6 0 49,1 0 0,-3 2-1,2 3 0,-2 5 0,4 6-2,-2-4 0,-6-2-3,6-4 0,-6-4-28,6 4 0,0-4-86,6-2 1,-7 0 79,1 0 1,-6 0-4,6 0 1,-6-6 21,6 0 161,-8 0 361,4 6-257,-8 0-457,0 0 99,0-8 1,0-2-1,2-8-49,4 1 1,-4-1 0,6-2 113,0-4 0,-6 10 0,6-4 0,-2 2 53,0 0 1,0 5-26,-6-1-65,0 0 0,0 0-446,0 0 519,0 0 0,0-6 0,0 0 0</inkml:trace>
  <inkml:trace contextRef="#ctx0" brushRef="#br2">14754 2430 7230,'0'-8'486,"0"8"1,0 10-26,0 6 0,0 2 0,0 0-394,0 0 0,0-6 1,0 0 120,0 2-292,0 1 0,0-3 0,2-2-33,4-2 1,-2 0 86,8-2 1,-6-4-35,6 4 0,0-4 0,6-2-21,-1 0 1,3 0 0,4-2-1,4-2-13,0-2 0,5-8 0,-3 4-38,4 0 1,2-5-1,-1 5 102,1 0 0,-2-6 1,-2 6-1,-5 0 51,-1 4 0,-4 2 0,-8 0 106,-2-2 1,-6 0 475,6 6-250,-8 8-304,4 2 0,-8 2-449,0 0-203,0-8 269,0 4 1,0-16 258,0-4 0,0 2 312,0-2 0,0 6 147,0-6 42,0 8-257,0-12 1,0 12 0,0-8-250,0-1 0,0 3 0,2 0 0,2 0-1120,2 0 1224,-1 6 0,3-12 0,2 6 0</inkml:trace>
  <inkml:trace contextRef="#ctx0" brushRef="#br2">7752 1590 7569,'-10'-2'83,"4"-3"0,4-7 0,4-2 1,4 0-1,6 2 0,6 0 0,4 0-181,2 0 0,1 6 1,-3-6-1,4 0-8,2 2 0,-4-3 1,5 5 85,3-2 0,2 6 1,2-4-1,-1 2 67,1 0 1,8-8 0,3 2-1,5-2 51,2 2 0,5-4 0,3 4-6,1-3 0,-3 3 0,7 0 0,7 0-87,7 2 0,0 0 0,3 6-51,1-2 1,-2-2 0,5 4-1,3-2 13,0 2 1,1 2-1,-3 2 1,0 0 0,1 0 1,-1 0 105,0 0 0,-1 0 0,-5 0 0,-2 0 49,5 0 1,-5 0-1,10 0-36,-5 0 1,-3 0 0,4 2-16,-3 4 0,1-2 0,-6 8 0,1 0 12,-1-2 0,7 6 1,-5-2-76,0 7 1,5-1 0,-11 4-28,-6-4 0,3 4 1,-9 2-1,3 1-41,-1 5 1,-7-4 0,2 0 11,-5-2 1,-1 3 0,-1-3 31,1 2 0,-8 0 0,-5 4 0,-3-3 101,-2 3 0,-1 2 1,1 2 25,0-1 1,-6 3-1,-1 2-81,3 2 0,0 7 0,0-3 0,-5 2 8,-1-1 0,6-1 0,-4 3-42,0-1 1,3-6 0,-7 3 0,0-1 16,2-4 1,-4 4-1,5-3-73,-1-1 0,0-2 0,-4-3 50,2 1 0,1 0 1,-1 0-1,4-3 21,0-3 0,5 4 0,-3-4 48,4 4 1,2-5 0,-1-1 0,3 0 79,4 0 0,2-4 0,5 3 50,-1-1 0,-7-2 0,7-6-109,2 0 0,-5 0 1,3-1-1,0 1-54,-3 0 1,5 0 0,-6 0-84,1 0 1,3-6 0,5 0 36,1 2 1,2-1 0,1 1 0,5-2-5,1 2 1,-5-6-1,3-2 101,1-4 0,-7 4 1,5 0-1,-5-2 23,-1-2 1,0-2 0,-1 0-24,1 0 1,-1 0-1,1-2-6,0-4 1,-1 2 0,-1-6 0,-3 0-42,-1 0 1,0-2 0,5-6-99,1 1 1,-7-7 0,1 0-44,2 2 0,-1-4 0,-1 0 0,-4 1-83,-1-1 0,-5 0 0,4 4 173,-5-2 1,-1-7 0,-2 3 28,-4 0 1,1-4-1,-7 8 1,-2 2 18,-2 3 0,-4 1 0,-2 0 30,-3 0 1,-1 0 142,2 0 1,2 6-138,-8 0-27,0 8 195,-6-3-139,0 7-2000,0 0 104,8 0 64,-6 0 1739,14 0 0,-14-8 0,6-2 0</inkml:trace>
  <inkml:trace contextRef="#ctx0" brushRef="#br2">16076 2734 7569,'-12'0'-68,"0"0"1,-2 2-1,-2 2 1,0 4 130,5 2 0,-5-4 178,4 6 1,2-8 0,0 4 493,2 0-194,2-6-506,6 6 1,8-10 0,6-4 0,6-6-98,4-4 1,5-2 0,-3 0-13,2 0 0,0 2 0,3 3 1,-3 3 94,-2 2 0,4-4 0,-6 6 27,-3 2 1,-1 4 0,-2 6 2,0 6 1,-2 10 0,-2 3 0,-4 1-14,-2 0 0,4 4 0,-6-4-88,-3 1 1,-1-3 0,-2 4-133,0-2 0,0-8 0,0-6 1,-2 0-379,-3-3 0,1 5 137,-8-8 0,6 0-251,-6-6 674,0 0 0,-6 0 0,0 0 0</inkml:trace>
  <inkml:trace contextRef="#ctx0" brushRef="#br2">1965 1608 7003,'10'-8'94,"-2"-2"1,-2-1-1,2 1 1,2 0-105,3 0 1,3 4 0,2-6 0,2-2-5,4-2 0,2-2 0,5 0 0,-1 1 41,2-1 0,4 0 1,3 0-20,3 0 0,0 6 1,-7 0-1,3 0-3,4 2 1,-5-4 0,7 7-17,0-3 0,1 0 1,7-4-1,0 2-6,1-2 0,-3 0 0,7 0 0,-5 2-5,-4-2 1,-1-2-1,5-1 43,-4-1 0,1 6 0,-5 0 18,1-2 1,-3 4-1,4 0 1,-1 2-20,1 4 0,-4 2 0,3 2-59,-1 0 0,4 0 0,-5 0 31,3 0 1,-6 0 0,1 0 0,-1 0-15,2 0 1,-5 0 0,5 0 41,-4 0 0,-2 0 0,1 0 9,5 0 1,-4-6 0,3 0-1,-1 0 71,2-2 0,-5 6 1,5-6-53,-4 1 0,-2 5 0,-1-4 1,1 2 5,0-2 0,1 4 0,3-4-29,2 4 1,-1 2-1,-5 0-28,0 0 0,0 0 1,-1 2-1,3 2-35,4 2 0,-5 2 0,5-4-32,-4 2 1,-2-1 0,1-5 63,5 0 0,-4 0 0,3 0 0,-3 0 69,-2 0 0,0 0 0,-1 0-23,1 0 1,6 0 0,-1 0-10,-1 0 0,-2-5 0,-3-1 0,1 2-22,0 2 0,6-4 0,-1-2-21,-1-2 0,4 4 1,-3-4 7,-1 2 1,0-4 0,-3 6-1,1 0 57,-4-2 1,-2 6 0,3-6-16,1 0 0,-6 6 0,0-6-6,1 0 1,-3 6 0,2-3 0,0 3 3,-3 2 0,7 0 0,-4 0-38,4 0 0,1 0 0,1 0-16,0 0 1,0 0 0,-1 0 0,1 0-3,0 0 1,-1 0 0,1-2-46,0-4 1,0 4 0,1-4 54,5 4 1,-4 2 0,3-2 0,-3-2 59,-2-2 1,2-2 0,1 4-11,3-2 0,6 0 0,-7 6 20,-1 0 0,4 0 0,-3 0 0,1 0-40,2 0 0,-7 0 0,5 0-22,-4 0 1,3 0-1,1 0 4,-2 0 0,-3 0 0,-1 0 0,0 0-16,0 0 1,-1 0-1,1 0 10,0 0 1,0 0 0,-1-2 19,1-4 0,0 4 1,-1-4-1,1 4 27,0 2 0,0 0 0,-1 0-25,1 0 0,-6 0 0,0 0-36,1 0 1,3 0 0,2 0-1,0 0-17,-1 0 0,1 0 1,0 0 26,-1 0 0,1 0 1,2 0 2,4 0 0,-3 0 0,7 0 1,0 0 73,-1 0 0,-3 0 1,4 0-33,-3 0 0,5 0 0,-5 0 2,3 0 1,0 0-1,5-2 1,-1-2-24,0-2 1,5 0 0,-5 4-10,7-4 1,-1 4 0,1-6-14,-7 0 1,2 6 0,-5-4 0,5 4 0,2 2 0,-7 0 0,-1 0 18,-3 0 1,11 0-1,-4 0-19,-1 0 1,1 0 0,4 2 0,-1 2 5,1 2 1,-7 0 0,1-6-4,2 0 1,-5 0-1,3 0 19,1 0 0,-3 0 1,0 0-1,-3 0 76,-3 0 1,6 0 0,-1 0-3,1 0 1,4 0-1,-7 0-39,3 0 1,0 2 0,3 2-1,-3 4-46,-2 2 0,3-4 0,-3 4-61,2-2 1,-7 0 0,5-4 21,0 2 1,-7 6 0,7-6-1,0 0 16,3 2 1,3-4 0,-1 7 30,-1 3 1,0-4 0,5 2 44,1 2 1,-7 2-1,-1 2 1,0 2-34,-1 4 1,-5-3-1,2 7-15,-4-2 0,-1 4 0,3-6 12,2-3 1,-1 5-1,-5-2 1,0 0-6,-1 2 1,5-6 0,-2 5-23,-4 1 0,-3-6 0,5 4-9,0-4 0,-6-2 1,-3 0-1,-1 1-15,-4 5 1,4-4 0,-2 4 33,-3-4 0,-1 0 1,-2 1 16,0 3 1,0 2 0,-2-4 0,-2 2 24,-2-2 1,-3 3 0,5-1-37,-2-2 1,0 4 0,6-2-37,0-2 1,0-3 0,0-1 1,-1 0 0,1 0 0,0-2 31,0-4 1,0 4 0,0-6 34,0 0 1,0 5-1,-1-3 1,3 6 66,4 6 1,-4-4-1,4 4-76,-4-4 1,-1 3-1,3 1 6,2-2 1,-4 4-1,-6-2 1,2-2-56,-2-3 0,-1-1 0,5-2-90,0-4 1,-6 4 0,0-6 10,2 0 0,-4 6 1,0-4-1,0 2 3,0-3 1,-4 5 0,3-4 83,-1 4 1,4 2-1,-4 0-7,2 0 0,0 0 0,4-1 0,-2 1 7,2 0 0,2 2 0,2 2 10,-1 2 1,3 0 0,2-9 3,2-3 0,6 4 0,-5-4 0,1 2-4,0-2 1,4 2-1,-4-6 0,1 2 0,1-6 1,4 2 0,-2-4 1,-6-2-1,3 0 1,-1 0-3,-4 0 1,-2 0 0,-2 0 1,0 0 0,-1 0 1,1 0 1,0 0-9,0 0 1,-6 0-15,0 0 15,-8 0-774,4 0 776,-8 0 0,-8-8 0,-2-2 0</inkml:trace>
  <inkml:trace contextRef="#ctx0" brushRef="#br2">14629 2627 7569,'-18'0'55,"6"6"0,0 0 0,-1 0 0,-3 0 0,-2 2 227,0 2 0,8-4 0,6 4 45,8-3 0,6 5-203,8-6 0,-6 6 0,0-4-50,2 2 0,1-6-135,3 2 0,0-4-47,0-2 1,0 0-216,0 0 278,-8 0 0,-2 2 0,-8 4 104,0 6 0,-2 4-55,-4 2-41,-4 0 0,-8-1 0,0 1-1,0 0 0,0 0 0,-2 0 1,-1-2-168,-3-4 0,-2 4 0,4-6-289,-2-1 0,6 5 12,7-8 0,11 0-113,5-6 595,13 0 0,18 0 0,0 0 0</inkml:trace>
  <inkml:trace contextRef="#ctx0" brushRef="#br2">18577 3896 7702,'0'-12'152,"0"0"1,0-2 0,0-2-1,0-2 1,0 0 0,-2 1 243,-4-1 1,4 0 0,-6 2-334,0 4 1,4 4-1,-8 8 1,-2 0 8,-2 0 0,-2 0 1,-2 2-1,-1 4 3,-3 6 0,-8 6 0,4 6 0,-1 5 161,-1 5 1,6 0 0,-4-2-88,2-3 1,5-1 0,9 4-85,6-2 0,4-8 1,2 1-1,0-3-115,0-2 1,10-2 0,5-4-91,7-6 1,10-6-1,-2-6-104,4-6 0,7-12 0,1-6 0,-2-1-55,-3 1 1,-7-4-1,-4 6 1,-4 1 116,-6 3 0,-4 4 0,-1 2-127,-5 0 529,-4 8 0,-4 2 252,-4 8 0,4 8-143,-3 4 1,-3 4 0,2 2-204,2 0 0,2 0 1,4 0-1,2-1-205,2 1 0,2 0 1,-3 0-1,7 0-150,4 0 1,-4 0-106,0-1 0,0-5 1,6 0-640,0 2 1,0-6 972,-1-2 0,1-4 0,0-2 0</inkml:trace>
  <inkml:trace contextRef="#ctx0" brushRef="#br2">18934 3217 7569,'2'12'142,"2"0"1,2 1-1,-2 3 243,-2 2 0,-2 8 0,0 4 1,0 6-1,0 3 15,0 3 0,0 8 0,-2-3 1,-2 3-336,-2-2 1,0 1 0,6-5 0,-2-2-76,-4-5 1,4 1-1,-4-12-458,4 2 1,2-13-1360,0 3-162,0-4 1018,0-4 971,0-2 0,0-24 0,0-4 0</inkml:trace>
  <inkml:trace contextRef="#ctx0" brushRef="#br2">19327 3699 7569,'8'-10'105,"-6"-6"1,2 6 0,-8 1-1,-8 3 187,-4 4 1,-2 2 0,0 0 0,-2 0 0,-1 2 74,-3 4 1,0 3 0,8 9-99,4 0 0,-2-6 0,8 0-263,2 2 0,4 0 0,6 0-163,6-2 1,4-6-1,2 4-39,0-3 0,6 5 1,-1-4-1,-1 2-2,-2 4 0,-2 0 0,-2 0-7,-4-2 0,-4 0 0,-8 8 188,0 3 1,-2-3 0,-4 4 0,-6-4 168,-4-2 1,-8-2-1,-2-2 57,-1-2 0,3-8 1,-4 1-226,2-3 0,0-2 0,5 0 0,-3-2-105,2-3 1,8-3 0,4-6-191,2 2 0,2 6-429,6-6 0,2 2-620,4-2 1360,4-4 0,8 14 0,0-6 0</inkml:trace>
  <inkml:trace contextRef="#ctx0" brushRef="#br2">19488 3789 7640,'-12'6'275,"2"1"0,0 1 0,2 2 0,0 0 101,4 4 0,2 2 0,2 2 0,0 0-308,0 0 1,2 0-1,4-1-140,6 1 1,4-2-1,2-4 1,-1-6-25,1-4 1,2-2 0,2 0-136,2 0 1,0-8-1,-6-4-41,-1-4 0,-5-8 1,-2-1-1,-2-1 37,-4 0 1,-2-4 0,-2 4 187,0-1 0,0 5 0,-2-2 203,-4 4 0,-4 8 1,-8 2 111,1 2 1,5 2-340,0 6 1,8 8-110,-2 4 0,6 4 180,6 2 0,4 0 0,8 0 0</inkml:trace>
  <inkml:trace contextRef="#ctx0" brushRef="#br2">19898 4003 7569,'-11'18'448,"1"0"-435,2 0 1,-4-1-1,4 1 1,0 0-1,0 0 276,4 0 1,-4 2 0,0 2 0,0 1-430,0-1 1,2-2-485,6-2 1,0-6 623,0 0 0,0-8 0,0 4 0</inkml:trace>
  <inkml:trace contextRef="#ctx0" brushRef="#br2">20899 3538 7569,'-10'0'142,"0"0"0,4 0 1,-6 0-1,-4 0 0,-2 0 1,0 0-1,1 2 1,-1 2 142,0 2 1,0 8 0,0-4 0,2 2-94,4 0 1,-2 0-327,8 6 1,3-2 0,8-2-4,7-3 1,4-5 0,2 4 0,0 0-43,0 0 0,0-4 0,0 4 6,-1-2 1,-7 6 0,-2-2 75,0 4 0,-6 8 1,4-1-1,-6-1 81,-6-2 0,2-8 0,-8 0 115,-2 2 0,5-6 0,-3-2-10,-2-4 0,-2-2 0,-2 0 0,0 0-16,0 0 1,0-2-350,1-4 66,-1-4-132,0-8 1,10 8-29,8 4 1,2 4-222,10 2 591,0 0 0,6 0 0,-1 0 0</inkml:trace>
  <inkml:trace contextRef="#ctx0" brushRef="#br2">21042 3681 7569,'-2'-10'558,"-2"6"-307,-2 8 0,-8 6 0,4 8 0,-2 0 27,0 0 0,8 6 0,-4 0-129,0-3 1,6-1-1,-4-2 1,6 0-101,6 0 1,-2-8 0,8-4 0,2-4-266,2-2 1,2-2 0,2-4-170,3-6 0,-3-4 1,4-2 112,-4 0 0,-8-8 0,0-1 0,0-3-30,-2 0 1,-2 8 0,-8-2 270,0 5 1,-2 3 0,-2 2 48,-2 2 1,-8 8-1,2-2 583,-4 4-558,6 2 1,2 2-266,8 4 0,0-2 0,0 8 0,2 0 222,4-2 0,4 6 0,8-7 0</inkml:trace>
  <inkml:trace contextRef="#ctx0" brushRef="#br2">21327 3681 7447,'-9'8'279,"1"2"1,6 8 205,-4 0 0,4 0 1,-6 0-152,0 0 0,6-7-302,-4 1-337,4 0 0,4-2 130,4-4 1,-2-12 0,6-6 21,-2-4 0,6-1 0,-3-1 2,5 0 1,2 0-1,0 0 1,0-2-71,0-4 1,-6 10-1,0-3 185,1 1 1,3 2 0,2 0 186,0 2 1,-6 8 164,0-2 0,-2 6-65,2 6 1,-6 4 0,-10 8-14,-2 0 0,-6 0 0,4-1 0,0 1 292,0 0 0,0-6-282,2 0 0,4-6-436,-4 6 0,4-10 0,4 0-224,4-6 1,4-10 0,8 2 41,0-4 1,0-2 0,-1 0-90,1 1 1,-6 1-1,0 4 102,2 6 428,2 4 1,-6 4-1,-4 4 151,-4 6 1,-2 4-1,0 1 1,0 3 165,0 4 1,-6-10 0,0 4-163,2-2 0,2 0-714,2 2-6,0-9 494,8-1 0,2-16 0,8-1 0</inkml:trace>
  <inkml:trace contextRef="#ctx0" brushRef="#br2">21810 3699 7569,'0'18'211,"0"0"882,0 0-298,0-8 0,2-2-868,4-8 1,4-8-1,9-4 1,3-4-690,2-2 0,0 0 446,-6 0 1,0-2 0,-1-1 0,1-1-350,0 6 0,-8-2 665,-4 6 0,-12 4 40,-6 2 0,-4 6 0,-2 6 0,-1 6 229,-5 4 0,4 8 1,-6 2-1,4-1 694,4 1 0,-1 0-525,13-2 1,-6-4 0,6 4 0,4-5-420,6-1 0,6-6 1,8-2-1,1-2-161,5-4 1,-2-4 0,8-4-1257,2-2 1398,-7-8 0,9-4 0,-6-9 0</inkml:trace>
  <inkml:trace contextRef="#ctx0" brushRef="#br2">22739 3217 7569,'0'-8'517,"0"8"0,2 10 1,1 6-1,3 3 1,-2 5-1,-2 6 153,-2 4 0,0 2 0,0-1 0,-2 1-485,-4 0 1,4-1-1,-5-1-95,-1-4 0,6 2 1,-4-8-165,4-3 0,2 5 1,0-2-275,0-2 1,0-8-104,0-2 0,2-8 237,4 2 0,-2-8 0,9-8-11,7-8 1,-2-6-1,6 0 1,-2-8-90,2-7 1,-3-1 0,7-8 110,-2-1 0,0 3 1,-4 0 59,2 3 0,-1-3 1,-5 8-1,0 7 47,0 3 0,-6 4 123,0 6 0,-2 6 20,2 0 0,-4 10-324,-8 2 1,0 2-1067,0 10 1343,0 0 0,7 6 0,3 0 0</inkml:trace>
  <inkml:trace contextRef="#ctx0" brushRef="#br2">23274 3163 7569,'10'0'436,"-4"2"1,-10 4 134,-2 6 1,-2 4 0,4 2 0,-2 2-213,3 3 0,-7-1 0,0 8 0,-2 0-64,0-2 0,2 5 0,-4-5-143,2 0 0,6 4 0,-4-8-124,2-3 0,-4 5-304,6-2-658,-7 0 657,11-14 0,-4-2 0,10-10 0,4-4-61,1-6 1,1-4-1,4-2 87,-2 0 1,0 0 0,6 0 28,0 1 0,0-7 0,0 0 1,-1 2-158,1 2 1,0-4-1,0-1 167,0-3 0,-2 6 0,-2-2 169,-2 4 1,-1 2 185,7 1 763,0-1-574,-8 8 1,-2 10-1,-8 12 262,0 4 1,0 1 0,-2 3-109,-4 4 1,2-2 0,-6 6 0,2-2-302,4-5 0,2-1 1,0-4-171,-4-4-329,4 4 1,-4-14-35,12 4 1,-2-6-1,8-4 1,2-4-95,2-2 0,2-2 0,0-8 3,0-4 0,-1 5 0,3-7 135,4 0 0,-4 4 1,4-8-1,-2 1 35,1 1 0,-3 2 1,4 8 124,-4 0 0,-8 2 0,0 4 838,2 6-208,-6 4 1,0 10-1,-8 6-135,0 8 1,-2 6 0,-4 8 225,-6-1 1,2 7-1,-2 2 1,-2 0-40,-2-1 1,4-1 0,2-8-417,2-5 1,-4 3-1,6-8-497,2-2 0,1-4 0,-1-4-3128,-2-2 3503,0-8 0,6-4 0,0-10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4555 6040 7569,'-2'-10'-133,"-4"4"0,-6 4 1,-4 4 120,-2 4 1,2 4 0,2 8 0,5 0 32,1 0 1,2 0 0,6 0 0,0-1-52,0 1 1,0 2 45,0 4 1,0-4 0,0 4-1,0-4 9,0-3 0,0 1 0,0 0-7,0 0 1,2 0-34,4 0 0,-2-6 21,7 0 1,1-8 0,6 2 0,0-4 8,0-2 0,0 0 0,2 0-14,4 0 1,-3 0 0,9 0 14,2 0 1,-4 0 0,-1 0 0,1 0 27,0 0 1,2 0 0,7 0-30,5 0 0,2-2 1,7-2-9,3-2 1,-2 0 0,13 6 0,3 0 12,1 0 0,3 0 1,-1 0 3,0 0 1,1 0-1,-1 0-4,1 0 0,5 0 0,3 0 1,-3 0-9,-4 0 0,3 0 0,-13 0 5,1 0 0,-3 0 0,-7 0-8,0 0 0,-7 0 0,-3 0-45,-6 0 0,5 0 1,-11 0-1,0 0-14,1 0 0,-5 0 0,0 0-34,-2 0 1,-2 0 0,-7 0 44,1 0 1,0 0 0,0 0 29,0 0 1,-6 0 3,0 0 72,-8 0 128,4 0-113,-8 0 1,2 0 260,4 0-329,-4 0 1,11-2-94,-7-4 0,6 2 82,-6-8 0,2 0 0,-4-6 0,2 0 45,-2 0 0,-2 4 1,-2-1-16,0-5 1,0-2 0,-2 4 19,-4 0 0,2 2 0,-8 2 0,0 2-129,2-2 1,-5 7-1,3-1-94,-4 0 0,0 8 0,2-2 170,2 6 0,-8 17 0,-8-1 0</inkml:trace>
  <inkml:trace contextRef="#ctx0" brushRef="#br0">13468 13296 7643,'-2'-10'76,"-4"4"1,-6 4 0,-4 2-1,-2 0-88,1 0 0,-1 0 1,0 2-1,0 2 32,0 2 0,6 0 0,0-6-13,-2 0 1,-1 0-17,-3 0 1,6 0 0,0-2 38,-2-4 0,4 2 39,-2-8 0,6 8 55,-6-2 0,6 4-58,-6 2 1,8 2-85,-1 4 1,3-2 0,2 8 12,0 2 0,2-4 0,2 2-21,1 1 1,1-3 0,-4 2 25,4 2 1,-4 2 0,4 2 0,-4 0 11,-2 0 0,0 2 1,0 1 29,0 3 1,-6 8-1,0-2-3,2 3 1,0 3 0,0-2-1,-1 0-25,1 1 0,2-3 0,2 8-25,0-8 1,0 1 0,2-3 5,3 4 1,-3-4-1,4 0-1,-4 1 0,-2-3 0,0 0 0,0 0 21,0 0 1,0-5 0,0 5 22,0-2 1,0 0 0,-2-4-29,-4 1 1,4 1-1,-3-6 1,3 0-6,2 0 1,-2 0 0,-2 0 1,-2 0 1,0-7 57,6 1 48,0 0 71,8-2 2,-6-2-128,6-8-19,-8 0-69,0 0 86,7 0 1,3 0-9,8 0 1,2-2-1,2-2 1,2-2-29,-2 2 0,5 2 0,3 2-24,4 0 1,-4-6-1,-1 0-14,3 2 0,2 2 1,0 2-1,-5 0-155,-5 0 0,-4 0 1,-2 0-456,0 0 331,-8 0 1,4 2-64,-8 4 0,-2-2 360,-10 8 0,-4-8 0,-8 4 0</inkml:trace>
  <inkml:trace contextRef="#ctx0" brushRef="#br0">3447 7523 7569,'-27'-7'-25,"1"-1"0,8-6 0,0 2 0,2-2 1,2 0-1,4 0 0,2 2 27,4-2 1,10 6 0,8 0 0,6 2 0,6 0 63,2 3 1,9-5 0,13 2 0,8 0 19,7-2 1,7 6-1,3-4-62,2 4 1,3-4-1,-5 0 1,5 2-27,1 2 1,14 2 0,-43 0 0,-1 0 0,1 0 0,0 0-14,0 0 1,1 0 0,-1 0 0,-1 0 0,1 0-1,-1 0-118,50 0 0,1 0 1,-50 0-1,1 0 72,48 0 1,-4 2-1,-9 2 1,-5 2-37,-6-2 1,-11-2 0,-9-2 86,-7 0 1,-14-2 0,-12-2 59,-5-2 1,-7 0 0,-2 4 102,-2-4 0,-12 2 0,-14-6-133,-9 2 1,-7 2 0,-2 6-35,0 0 1,-13 0-1,-5 0 1,-3 2 61,-5 4 1,-5 4 0,-15 6-176,-7-4 0,-6 4 0,1-4 0,-3 4 74,-2 1 1,46-10-1,-1-2 1,-3 1-1,1-2-9,0 0 1,1 0 0,3 2 0,0 0 0,2-2-1,-1 0 103,-1 1 1,1 0 0,-46-1-1,1 4 1,5-2 63,2 0 1,7 2 0,7-4-58,8 2 1,11 6 0,12-6-33,7-2 1,-1 3-1,16 1-28,6 2 0,8-6 1,14 2-25,6-4 1,20-2 0,13 0 55,17 0 1,5 0-1,15 0 1,-1 0-131,1 0 1,-1 0 0,2 0 25,-5 0 84,-5 0 0,-7 6 0,-1 0 0,3-2 0,1-2 0,3-2 0</inkml:trace>
  <inkml:trace contextRef="#ctx0" brushRef="#br0">10092 7434 7569,'-18'-2'-248,"0"-2"1,3-4 0,1 0 526,2 0 0,8 0-198,-2 2 1,12 4-1,8-3 1,7 3-30,9 2 0,4 0 0,4 0-69,3 0 1,3 0 0,8 0-1,-1 0 16,5 0 1,3 0 0,-1 0-54,1 0 0,1-6 0,-6 0-2,-1 2 0,-1 2 0,-5 2 0,-7 0-46,-8 0 0,0 0 0,-9 0 23,-1 0 1,-8 0 97,-2 0 0,-10 0 0,-4 0-8,-14 0 1,-10 0-1,-9 0 10,-1 0 1,-8 0 0,-3 0 7,-5 0 1,-4 0 0,-3 0-1,-5 0-4,1 0 1,-5 6 0,9 0-2,1-2 0,-1-2 0,3-2 17,5 0 1,3 0-1,2 0 0,11 0 0,1 0 1,10 2-53,2 3-2,10-3 1,6 6 0,14-8 0,10 0 11,10 0 0,10 0 0,7 0 47,9 0 1,7-2-1,3-2-21,7-2 1,9-1 0,-1 3 0,6-2-22,1 2 1,-9 2-1,-1 2-37,-9 0 0,1 0 1,-11 0-52,-5 0 1,-7 0 0,-11 0-86,-4 0 149,-12 0 1,-28 0-1,-20 0 15,-14 0 0,-9 0 0,-9 0 0,-7 0 24,-7 0 1,-3 0-1,2 0-8,-7 0 1,11 0 0,1 2-3,3 4 1,7-4 0,5 4 0,7-2-27,9 1 0,9-3 0,4 6-120,2 0-15,10-6 1,12 12-1,16-8-150,12-2 302,16 6 0,5-8 0,9 6 0</inkml:trace>
  <inkml:trace contextRef="#ctx0" brushRef="#br0">8449 8471 7569,'-12'0'-408,"0"0"1,-2 0 0,-2 0 560,-2 0-28,8 8-11,2-6 1,18 6-64,8-8 1,2 0 0,10 0 0,2 0 26,1 0 1,9 0 0,2-2-8,1-4 1,3 4 0,6-4-24,-1 4 0,7 0 0,1-2 0,1-2-35,-1 2 1,9 2-1,-1 2-31,7 0 0,5 2 0,-2 2-9,5 2 0,13 2 0,-8-4 0,1 2 12,-5-2 0,0 3 1,-5-1 0,1-2 1,-6 4 0,3-2 20,-5-2 0,11-2 0,1-2 1,0 0 21,3 0 0,-9-2 1,-2-2-21,-3-2 1,-11-2 0,-3 4-7,-4-2 1,-9 1 0,-3 3 29,-6-4 0,-1 2 1,-13-6-1,-2 0 40,-2 0 1,-2 6-1,-3-4-33,-3 0 1,-2 6-20,-4-4 0,-4 2 0,2 0-39,-8-2 0,-2 0 1,-12 6-31,-7 0 0,-7 0 0,-6 0-30,-3 0 0,-5 0 0,-8 0 0,-1 0 42,-5 0 1,1 0-1,-11 2 18,-3 4 1,-5-2 0,3 6 4,-3-2 1,-7 0 0,4-4-1,-3 4 6,1 2 0,0-4 0,-9 4-12,-3-2 1,2 5 0,-6-3-91,1 0 1,48-2 0,-1-2 0,-44 0 117,2-2 1,3 4 0,7-2 0,6-2 37,3-2 0,3 4 0,1 0-14,5-2 0,5-2 0,13 0-13,5 4 0,4-4 1,4 4-1,5-4 5,5-2 0,4 0-76,2 0 0,8 2 1,4 4 1,6-4-1,6 4 182,6-4 1,10-2-1,4 0-139,2 0 0,1 0 1,7 0-1,2 0-42,3 0 1,3-6 0,8 0 26,1 2 1,-3 2-1,11 2 12,1 0 0,-5-6 0,9 0 0,3 0-10,7-2 0,-1 6 1,9-6 44,1 0 1,4 0-1,5-6 76,1 2 0,2 8 1,-6-2-1,1 2-43,-5-2 0,-8 4 0,1-4-73,-7 5 0,3 6 1,-13 1-25,1-2 0,-3 0 0,-9 0 0,-5 2-111,-5-2 1,-6-2 0,-6-2-159,-7 0-91,-3 0 399,-10 0 0,-18 8 0,-12 2 0</inkml:trace>
  <inkml:trace contextRef="#ctx0" brushRef="#br0">13379 13224 7569,'0'-12'-398,"0"0"0,0-2 0,2 1 303,4 1 0,4 4 207,7 8 1,-5 0 243,0 0-81,-8 0 1,4 8-88,-8 4 1,-8 3-123,-4 3 1,-4 0-1,-1 0 1,-1 0-79,0 0 0,2 6 1,2-1-38,2-1 1,0-2 0,-6 0 0,1 2-31,-1 2 0,6 0 0,2-7 50,2 1 1,-4 0 49,6 0 0,0-6 1,6 0 44,0 2 0,2 0 0,4 0-33,6-3 1,4-5 0,2 6-43,0 2 1,1-4-1,3 0 1,2 0-56,-2 0 1,-2 2 0,-2 6 7,-1 0 1,-7-1 0,-4 3 24,-4 4 0,-4-2 0,-4 6 0,-7 2 36,-9 3 0,-6-7 0,-8 8 33,0-6 0,3 1 0,1-3 141,2 2 1,8-4 0,-1 4 0,5-2-81,6-5 0,4-1 0,8-2-108,0 0 1,4 0 0,6 0-5,8 0 1,11-1 0,1 1 0,4 0 7,2 0 1,-3 0-1,-1 0-90,-2 0 1,-8 5-1,0 1-99,-9-2 1,-3 4 0,-6-2-18,2-2 1,0 3 210,-6-1 0,-8 8 0,-2-4 0</inkml:trace>
  <inkml:trace contextRef="#ctx0" brushRef="#br0">13486 13296 6832,'0'-10'1294,"0"2"-1360,0 8 657,0 0-517,-8 0 0,4 0-26,-8 0-44,8 0 25,-12 0-25,14 0 0,-8 0-4,4 0 0,2-2 9,-7-4 1,5 2 0,-4-8 0,0 0 47,0 2 0,4-4 1,-4 6 16,2-2 0,2-2 1,6-5-58,0-1 0,0 6 0,0 0 0,2-2-57,4-2 1,-2-2 0,8 0 44,2 0 1,2 7-1,1 1-5,1 2 0,0-4 0,0 6-22,0 2 9,0 2 1,-2 4 4,-4 4 1,-4-2 27,-8 8 17,0-8 323,0 4-296,0-8 1,0-2-178,0-4 59,-8 4 0,4-8 27,-8 4-34,8 4 57,-4-6 65,8 8-121,0 0 57,-8 0 1,4 0-11,-8 0 0,6 0 9,-6 0 1,0 0 7,-6 0 1,0 0 3,1 0 1,1-8 0,2-2 0,4-2-4,2 0 0,0 2 0,4-4-6,-2 2 0,-6 1-2,6-7 0,0 0 0,6 0-66,0 0 0,0 0 64,0 0 1,0 6 0,2 2 6,4 3 0,-2 1 0,6 4 0,-2-4 1,6 4 0,-2-4 0,4 2 4,2-2 1,-1 4-1,1-4-1,0 4 1,0 2-1,0 0-5,0 0 1,-6 0-14,0 0 0,-6 0 4,5 0 140,-7 0 0,2 0-97,-12 0 0,2 0-42,-7 0 30,7 0-74,-12 0 6,14 0-4,-6 0 1,6 0-11,-4 0 0,2 0 0,-8 0-27,-2 0 1,4 0-3,-2 0 0,0 0 55,-6 0 0,3-2 31,3-4 0,-2-4 19,8-8 1,0 0-1,8 0-19,4 0 1,2 7 0,6 1 19,-2 2 1,-1-6-16,7 2 0,0 4 0,0 0 13,0 0 1,0 6 0,0-4 0,0 4 23,-1 2 0,1-6 0,0 0 8,0 2 1,0 2 0,0 2-155,0 0 0,-1 0-420,1 0 0,-8 2 526,-4 4 0,-4-4 0,-2 6 0</inkml:trace>
  <inkml:trace contextRef="#ctx0" brushRef="#br0">13825 13278 7569,'-12'0'-124,"2"2"1,1 4-1,1 6 297,0 4 0,0 1 0,4 1 1,-2 0 80,2 0 1,0 8 0,0 4 0,-2 1-124,2-1 0,2 4 0,2-6-141,0 0 1,0-1 0,2-5-113,4 2 0,-2-2-9,8-10 1,-6-4 13,6-8 1,-8-2-1,4-2 1,-2-4 93,0-2 0,7-2 228,-1-6 0,2 6 0,0 2-46,-2 2 0,8-4 0,8 6 0,1 0-10,1-1 1,0 5-1,8-4-131,3 4 1,-3 2-1,4 0-97,-5 0 1,-1 0 0,-2 0 0,-2 0-224,-3 0 0,-7 6 0,2 0 24,-4-3 0,-8-1 263,0-2 0,-8 2 463,2 4-261,-4-4 1,-4 6-210,-4-8 1,-4-8 0,-8-2-93,0 1 1,6-9 0,0 2-118,-2-6 0,-4-4 1,-3 4 132,-3-2 1,0-5 0,6 5 0,0 0 173,0-2 1,-5 6 0,-1-3 206,2 3 1,8 2 0,2 2-87,-2 4 1,4-2-1,-2 8-131,-1 2 1,3 2-172,-2 2 0,2 2-285,-2 4 1,2-2-1,6 8 390,-2 2 0,0 10 0,6 4 0</inkml:trace>
  <inkml:trace contextRef="#ctx0" brushRef="#br0">14986 13260 7569,'-6'-8'42,"0"8"1,2 10 0,2 6 0,2 2-1,0 0 1,-1-1 0,-3 1 0,-2 0 90,2 0 1,2-6 0,2 0-193,0 2 80,-8-6 0,4 6 75,-8-8 13,8 0-214,-4-6 1,10 0-8,4 0 0,4 0 1,8 0-1,-1-2-214,1-4 1,0 2 0,2-6 182,4 2 1,-4-6 0,4 4 113,-5 0 1,-1-4-1,0 8 1,0 2 406,0 2 1,2 2 0,2 0 8,1 0 1,1 2-1,-4 4-234,4 6 1,-2 4 0,5 2 0,-1 0-158,-4 0 1,-2-7 0,0 1-146,4 2 0,-11-6 0,5-2-96,-2-4 1,-6-2 212,2 0 0,-2-2 0,2-4 178,-6-6 1,-4 2-1,0-2 67,4-1 1,-2-3 0,6-2-83,-2 0 1,-2 6-1,-4 2-12,3 2-153,-3-6 0,4 4 1,-12-6-110,-5 4 1,-5 3-1,-2 5 78,0-2 0,-2-8 0,-2 4 67,-2 0 0,-5-4 1,3 6-1,0 0 105,0 0 1,2-4 0,7 6-200,-1 2 1,0 2-450,0 2 0,0 0-886,0 0 1427,8 0 0,2 0 0,8 0 0</inkml:trace>
  <inkml:trace contextRef="#ctx0" brushRef="#br0">16237 13278 7569,'-10'-2'119,"4"0"0,4 2 1,0 8 356,-4 6 1,2 4 0,-6-1 0,0 3-213,0 4 1,4-4 0,-6 6-229,-2 0 1,4-7-1,-1 5 15,-3-4 1,6-2-103,2 0 0,2-8 48,-2-4 44,4-4 0,-4-2-20,12 0 0,-2 0 1,10-2-1,4-2-17,3-2 1,5-6 0,-2 4-69,6-2 1,4 6-1,1-4 1,1 2-25,0 0 1,-1-2 0,1 4 40,0-2 0,-2 0 0,-3 6 14,-1 0 0,-8 0 0,2 0 0,-4 0 127,-2 0 1,-7 0 80,1 0 0,-2 2 463,2 4-631,4-4 0,-12 6-201,8-8-99,-8 0 189,4 0 1,-8-8-6,0-4 1,0-3 161,0-3 0,0 0 0,0 0 0,0 0-17,0 0 1,0 0 0,0 0-3,0 1 1,0 5-1,0 0-33,0-2 0,-2 4 1,-4 0-1,-6 2-23,-4 4 0,-10 2 0,-3 2-107,-5 0 1,-8 0-1,0 2-41,3 4 0,-5-2 1,0 6-128,-1-2 1,5 0-1,-2-4 1,7 2 296,5-2 0,-4 6 0,6 0 0</inkml:trace>
  <inkml:trace contextRef="#ctx0" brushRef="#br0">13754 12563 7569,'-8'-10'-102,"4"2"1,-8 8-1,-2 0 1,-2 2 83,-2 4 0,1-4 0,-1 4 0,0-4 60,0-2 0,6 0 0,0 0 184,-2 0 0,4 0-1,-2 0 1,1 0-10,-7 0-182,0 0 1,6 0-185,0 0 1,6 2 4,-6 4 0,6-2 159,-6 8 1,0 0 44,-6 6 0,9-6 0,1-1 1,2 3 21,0 2 1,-6-4 0,6 0-42,2 2 0,-4 2 0,2 2-18,2 0 1,2 1 0,2 3 0,0 4 17,0 2 0,0 0 0,0 5 20,0 3 1,0-4 0,2 12-6,4-1 1,-4 1 0,4 6 0,-4-1-26,-2 7 0,0-3 0,0 7-12,0-4 0,0-1 0,0 3-14,0 1 1,0 1-1,0-6 1,2-1-7,4 1 0,-4-1 0,4-1-2,-4-4 1,0 1-1,2-5 48,2 2 0,0-7 1,-6 3-1,0-6-33,0-6 1,-2 1 0,-2-5-20,-2 2 0,-2-8 1,4 0-7,-2-6 1,0-2 0,4 3-11,-4-3 1,4-2 54,-4-4 0,4-2 74,2 8 0,0 0 0,0 6 66,0 0 1,0-6-45,0 0-295,0-1-199,0 7 266,0 0-11,0-8 142,0-2 371,0-8-193,0 0 1,-6-2-200,0-4 1,0-4-75,6-8 0,0 0 0,0 1 26,0-1 1,-2 6 0,-2 0-1,-2-2-44,2-2 1,-6-2-1,0 0 61,1 1 0,-7 1 0,6 2 73,0 2 1,-6 0 0,6-6 0,0 0 1,-4 6-1,8 0-53,2-2 1,-4-1-1,2-3-73,2 0 1,2-2 0,2-4 0,-2-8-83,-4-7 1,4-7 0,-3-8-80,3 1 1,2-1-1,0 1 245,0-1 1,0 6-1,0 3 1,0-1 55,0 0 0,0 5 0,0-5-8,0 2 0,0-3 0,2 3-101,3-2 1,-1-1 0,6-7 0,-2 2-24,-4 5 0,4-5 0,0 6-4,2 1 1,-4-5-1,4 10 1,-2 5 144,-4 3 1,4 10 43,-2-2 1,2 6 265,-2 6-336,-4-4 1,12 13 0,-7-7-34,3 2 1,2 0-116,6 2 0,0 4 0,-2-6-96,-4 0 1,2 4 134,-8-8 1,0 6 298,-6-6 98,0 8 1,0-6-250,0 4 0,8 4-58,3-4 1,5 4 0,2 4 0,0 2-93,0 2 0,6 0 0,2-6-34,1 0 0,3 0 0,4 0-25,-4 0 0,1 0 0,-7 0 0,-2 0-1,-2 0 0,-8 0 109,0 0 70,-8 0 1,4-2 356,-8-4-389,0 4-10,0-6 0,0 6-198,0-4 87,0 4 1,-8-6 0,-4 8 49,-4 0 1,-4 6-1,-2 2 1,-4 2 36,-1 4 0,-3 2 0,-4 2 10,4 0 0,-3 0 0,5 0 21,0-1 1,0 1 0,6 0 0,-1 0 54,1 0 0,8 2 1,2 4-14,-2 5 0,4 5 0,0 2-15,2 0 0,2 7 0,6 3 0,0 2-36,0-1 1,0 7-1,0 5-36,0-1 1,0 0 0,0-1-5,0 3 0,2 1 0,2-5 0,2 0-42,-2-5 0,4-1 1,-2 3 63,-2 1 0,-2-2 1,-2-3 61,0-1 1,0-8-1,-2 1 1,-2-3 30,-2-2 0,-6-6 1,6-3-43,2-1 0,-4-2 0,2-6-117,2 0 0,2 0-93,2 0 0,2-9 96,4-3 0,-2-4 0,8-2 51,2 0 1,-4 0-1,2 0-32,2 0 0,2 0 0,2 0-112,-1 0 0,-5 0 0,0 0-465,2 0 626,2 8 0,2-6 0,0 6 0</inkml:trace>
  <inkml:trace contextRef="#ctx0" brushRef="#br0">13843 13385 7569,'0'-12'-19,"0"0"0,0-2 0,2 0 0,2 1 242,2 1 0,0 10-84,-6 2 0,0 8 1,-2 11-1,-2 3 68,-2 2 1,-6 8-1,6-2-106,2 3 1,2 3 0,2 0 0,0 0-59,0-1 1,0 1 0,0-2 0,0-4-54,0-7 1,0-3-150,0-2 45,0 0 246,0-8 1,8-4-85,4-12 1,-2 2-1,2-6-88,2 2 0,8-4 0,2 4 0,-1 0 28,3 0 1,2-4-1,8 7-115,-1 1 1,1 2 0,0 2 11,0 0 0,-3 0 0,-1 0 0,-2 0 138,2 0 1,-7 0 0,-1 0 20,-4 0 0,-8 0 0,-2 2 111,-2 4 1,4-3 0,-4 7 178,2-2-333,1 6 0,1-6-1,0 4-76,-8-4 158,4-8 162,-8 0 1,2 0-159,4 0 0,-2 0 0,8-2-56,2-4 1,-4-2-1,0-6-157,-2 2 0,6 2 1,-4-3-1,1 1-58,1-2 1,-8-2-1,4-2-19,0 0 0,-6-2 0,4-2 158,-4-1 1,-2-1 0,0 6 0,0 0 123,0 0 1,0-6-1,0 0-16,0 3 1,0 1 0,0 2 7,0 0 0,0 0 54,0 0 0,2 2-16,4 4-128,-4 5 1,4 9 0,-12 2 14,-6 1 1,-6 7-1,-8-4-76,-9 2 1,-9-4 0,-11 4 93,-5-2 1,-4-2 0,-7-6 0,2 0 25,3 0 0,5 0 0,9-2 13,4-4 1,5 4 0,9-4-634,4 4-139,12 2 0,28 2 720,20 4 0,12 4 0,11 8 0</inkml:trace>
  <inkml:trace contextRef="#ctx0" brushRef="#br0">14897 13296 7569,'0'-12'429,"0"0"-2,0-2 1,0 8 0,0 6-306,0 10 0,0 8 1,0 4-29,0 1 1,-2 7 0,-2-4 0,-4 0 18,-2 0 1,4 5 0,-4-3 0,2 2-77,4 0 0,-3-6 1,1 3-40,2-1 0,0-2 0,0-6 0,-2 0-99,2 0 1,0 0 41,-2-1 1,4 1-32,-4 0 1,4-6 19,2 0 66,0-8 0,8 4 1,4-8 0,4 0 0,1-2 0,1-2-18,0-2 0,8-6 0,6 4 1,5 0-90,5 0 1,2-4 0,-3 4 89,7-2 0,-2 7 0,1-5 155,3 0 1,2 6-1,1-4 1,-1 4 129,-5 2 1,9 0 0,-6 0-7,-1 0 0,-5 0 0,2 2-176,-3 4 1,-1-4-1,-6 6 1,-3-2-51,-3-1 1,2 3-1,-8-4-128,-2 2 1,-5 2 0,-3-4-251,-2 2-143,-8 0 407,4-6 202,-8 0 0,-8 0-78,-4 0 0,-4 0 10,-1 0 1,-1-6-134,0 0 0,8-8 0,2 2-125,0-3 0,0-9 1,-4 0 41,6 2 1,4 0-1,2 0 116,0-1 1,0-1 0,0 4 0,0-2 59,0-2 1,0 0-1,0 7 27,0-1 0,0 6 1,2 0 44,4-2 1,-4 4 0,6 0-64,0 2 0,-6 0-199,4 2 87,-4 4 1,-6-6 0,-6 8 0,-12 2-82,-10 4 0,-7-4 0,-15 6 121,1 0 1,-1-6 0,-2 6 183,-3 0 1,-3-6-1,-3 4 1,5-4 0,5-2 0,9 0 1,4 0-87,5 0 0,3 0-730,4 0 0,6 2 681,12 4 0,5 4 0,7 8 0</inkml:trace>
  <inkml:trace contextRef="#ctx0" brushRef="#br0">16219 13349 7334,'-2'-10'122,"-2"6"0,-2 8 1,0 8-1,0 4 1,-2 2-1,0 2 1,-2 2 334,0 2 0,6 1 0,-2-3 0,4 2-321,2-2 1,0 4 0,0-2-178,0-3 0,2-1-248,4-2 0,-2-8 46,8-4 0,-8-6 1,2-6 31,-4-6 1,-2-4-1,0-2 1,0-2 45,0-3 1,-2 3 0,-2-6 112,-2 0 1,-2 6 0,4-3 161,-2 3 0,-6 2 116,6 0 0,-1 0-22,1 0 1,4 6 213,-4 0 0,4 6-97,2-6 0,2 7-214,4-7 1,4 8 0,7-2-1,1 4 30,0 2 0,2 0 1,2 0-22,2 0 0,7 0 1,-1 0-7,4 0 0,4 0 1,3 0-23,7 0 1,5 0 0,5 0-1,4 0 39,1 0 0,5-2 0,5-2-115,-2-2 0,7-2 1,-9 4-1,9-2-179,3 2 1,-5-4-1,1 2 9,-4 2 1,-3 2 0,-3 2-99,-1 0 1,-9 0 0,1-2 130,-8-4 0,1 4 0,-3-4 0,3 4 74,3 2 0,0 0 0,-1 0 158,1 0 0,-7 0 0,-1 0-5,-2 0 1,1 0 0,-7 0 0,-6 0-3,-4 0 1,1 0 0,-5 0-72,-2 0 1,-8 0 0,-2 0-21,2 0 0,-4 6 0,1 0 14,3-2 0,2-2 18,2-2 0,0 0-78,0 0 0,0 0 1,0 0-5,-1 0 0,-5 0 32,0 0 1,-6 0 65,6 0-39,-8 0 0,6-6-11,-4 0-46,-4 0 1,4 6-50,-12 0 1,-4 0 20,-8 0 1,0 0-1,0 0 32,1 0 1,-7 0 0,-2 2-4,-2 4 1,-2-4 0,-7 4 0,-5-4-41,-6-2 1,3 6 0,-5 0 36,-5-2 0,1-2 0,-6-2 0,5 0 33,1 0 1,-5 0-1,-1 0-150,3 0 0,-7 6 1,-1 0 18,-5-2 0,-1 4 0,-3-2 111,-3-2 0,3 0 0,-3 0 1,4 2 134,1-2 1,9-2 0,1 0-54,1 3 1,5-3-1,-4 4 1,5-4-5,1-2 0,3 0 0,1-2-56,2-4 0,9 4 0,-1-3-39,8 3 1,1 2 0,7 0 11,2 0 0,2 0 3,2 0 1,0 0 42,0 0 0,7 0-9,-1 0-112,8 0-102,-12 0 0,6 0 114,-8 0 1,2 2 30,4 3 1,-4-3 404,14 6 35,-6 0 290,8-6-543,0 6 0,0-6-118,0 4 1,0 4 0,-2 10 22,-4 4 0,5-4 0,-7 6-6,0-1 1,4 3-1,-6 6-9,2-4 0,2 3 0,4-3 1,-2 4-24,-2 2 1,-6-7 0,6-1-23,2-2 1,-4 4 19,2-6 0,-2-2 0,4-9-28,-2-1 18,0-8 27,6 4 6,0-8 49,0 0-57,8 0 0,2 0 0,8 0-4,0 0 0,0-2 0,0-2 0,2-2-10,3 2 0,5-4 1,10 1-16,4-3 1,3 4-1,9-6 131,-1-2 1,9 4 0,3 0 0,5 0 225,1 0 1,1 6 0,-1-2-204,1 4 1,1-4 0,4 0-90,7 2 0,1 2 1,3 2-66,1 0 1,-6 0-1,8 0 1,-5 2-63,-1 4 1,-1-4 0,1 6-26,0 0 1,-3-6-1,-15 6 1,-3-2 47,-3 0 1,-7 0 0,-9-4 47,-1 4 1,-10-4 0,-8 4 39,-1-4 0,-5-2 57,4 0 155,-12 0 10,-4 0 1,-8-2-67,0-4-160,0 4 1,2-6-30,4 8-60,-4 0 36,6 0 75,-8 0 1,0-2 123,0-4 17,0 4-138,0-6-119,0 0 0,2 4-76,4-8 0,-4 0 0,4-6 31,-4 1 1,4-1 0,-1-2 20,-1-4 0,0 2 0,0-6 0,2 3 0,2-7 0,-4 2 0,2-4-6,-2-1 1,4 1 0,-2 2 43,-2 2 1,4 6 0,-2-3-1,-2 1-20,-2 4 1,4 2-1,0 2 48,-2 0 0,0 2 0,0 3 260,2 1 269,0 0-464,-6 2-71,0 2 1,0 10 39,0 4 1,-8-4 0,-4 6-17,-4 0 1,-4-4 0,-4 6 0,-8-2-25,-7-5 1,-15-1-1,-11-2 72,-5 0 0,-9-2 0,-3-1 0,-1-5 146,0-2 1,7 0 0,-1-4-228,3 2 1,13 8 0,5-2-613,7 4 1,9 2 660,-2 0 0,5 0 0,1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10360 4932 7569,'0'-12'-304,"0"0"1,0-1-1,0-3 1,-2 0 0,-2 2 297,-2 2 0,0 6 1,6-6 18,0-2 1,10 4-1,8 0 1,10 2 99,6 4 1,11 0-1,7 0 1,9-1 12,9 1 1,-1 2 0,13 2-153,-3 0 1,14 0 0,1 0 0,5 0 2,2 0 1,-8 2-1,3 2-5,-5 1 1,4 7 0,0-4 0,1 0 10,1 0 0,-45-1 0,1 0 0,3-2 0,1 0-57,-1 0 0,-1 0 0,0 3 0,-1 0 0,0-2 0,0 0 56,-1 2 1,1 0 0,2-2-1,1 0 1,-1-1 0,-1 0-1,-1-1 1,-1 1-2,-1 1 1,-1-2 0,43 0 0,1 2 16,-4-4 1,-9-2-1,-7 0 1,-5 0 5,-5 0 1,-13 0 0,-1 0 60,-5 0 0,-10 0 0,-11-2 12,-5-4 4,2 4 1,-22-6-1,0 8-77,-10 0 0,-14-2 0,-7-2-10,-9-2 1,-6 1-1,-5 5 1,-1 0 107,-2 0 1,-1 0 0,-13 0-105,3 0 1,-7 0 0,-9 0-1,-4 0-13,-7 0 1,-9 0 0,2 0 8,0 0 1,45-1-1,1 2 1,-1-1 0,0 2-38,-4 0 0,-1 1 0,-2-2 0,-1 0 0,-1 3 1,-1 0-1,1-1 0,-1 0 36,2 0 1,-1 0 0,-3 1 0,-1-2 0,6-1 0,1-2 6,0 1 1,-1 0-1,2 0 1,-1 0-1,0 0 1,1-2-1,3 1 1,1-2 12,3 1 1,1-2 0,0-2 0,0-2-1,-38-1 90,8-1 1,13-6 0,11 4 0,9-2 20,12 2 1,9 2-93,9 4 1,8 6-241,4 0 1,6 10 0,6 14 207,6 6 0,6-3 0,1 3 0,3 2 0,0 2 0,2 1 0</inkml:trace>
  <inkml:trace contextRef="#ctx0" brushRef="#br0">5412 6147 7569,'-10'-7'-25,"4"-5"1,4-4 88,2-2 0,2 8 0,4 4 0,6 4 13,4 2 0,2-6 0,2 0-13,4 2 0,3 2 0,9 2 0,2 0 5,4 0 1,3 0 0,13 0 0,5 0-9,9 0 0,7 0 0,2 0-92,9 0 0,3 0 0,-2 0 24,5 0 1,-3 0 0,8 0 0,0 2 62,-1 4 0,-3-4 0,-10 4-46,-4-4 0,5 4 0,-5 0 4,4-2 1,1 4 0,-5-2-1,-5-2 6,-5-2 0,-6-2 0,-5 0-10,-8 0 1,-13 0-1,-1-2 16,-8-4 0,-6 2 0,-9-6 1,1 2 66,0 4 0,-6-4 0,0 2-47,2 2 1,-4 0-61,2-2 1,0 4-83,5-4-200,1 4-56,0 2 637,-8 0-130,-2 0 1,-8-2-172,0-4 0,-2 4-10,-4-4 0,-10 4 0,-8 2-89,3 0 1,-13 0 0,-4 2-15,-6 4 0,-5-2 1,-13 6-1,-7 0-9,-7 0 1,-11-4 0,-2 4 94,-10-2 1,46-1-1,0 0 1,-1-2-1,-1 0-4,-1-1 1,-1 2 0,3 1 0,-1 0 0,-3-3 0,1-1 0,0 1 0,1 0 30,-1 1 0,1-2 1,0 1-1,0-2 0,-45-2 7,6 0 0,4 0 0,5 0 32,9 0 1,-1-2 0,15-2-1,1-2 51,9 2 0,3-3 0,13 1 49,3 2 0,10-4-69,0 2-525,4 0 134,10 6 253,2 0 1,10 0-1,2 2 159,2 4 1,6-2-157,-6 8 182,8-8 1,-10 3-39,8-7 0,0 0-19,6 0 0,0 0 0,-1-2 0,1-3 1,8 3-1,4-4 1,6 2 22,5-2 0,19 4 0,17-6 15,15 0 0,7 0 0,-37 1 0,3 0 0,4 1 0,1 0 27,4-1 0,3 0 0,3 2 0,2 0 0,2 0 0,1 0-200,1 1 1,1 0 0,-2-2 0,-2 0 0,-7 3 0,-3 0 48,-3 1 0,-3 0 0,-9 1 1,-3 1-1,47 0 0,-11 0-155,-8 0 0,-5 1 0,-15 3 94,-9 2 1,-5 0-1,-13-6 1,-8 0-275,-6 0 0,-12 8-46,-4 4 423,-5-4 0,-1 6 0,-3-4 0,-5 2 0,-4 2 0,0-2 0</inkml:trace>
  <inkml:trace contextRef="#ctx0" brushRef="#br0">8931 5951 7569,'12'0'-262,"-2"-2"1,-2-4-47,-4-6 471,-2-4-157,-2 6 1,-2 2-27,-4 8 0,-2 2 1,-4 4 23,6 6 0,-2 4 0,2 2 16,2 0 1,2 0 0,2 0 1,0-1 1,-2 1 0,-2 0-1,-2 0-3,2 0 1,2 0 0,2 0-5,0-1 1,-2 1-12,-4 0 1,4 0 0,-4 0-15,4 0 0,2-6 3,0 0 0,0-6 83,0 6 1,2-9 81,4 3 0,0-4 0,10-2-69,4 0 0,4 0 0,-2 0-36,2 0 0,7 0 1,1 0-1,6-2-31,3-4 1,9 5 0,-2-5-10,3 4 0,3 2 1,1 0-29,5 0 0,-2 0 0,5 0 25,-1 0 1,5 6 0,-1-1-1,1-1 38,-1-2 1,3 0-1,-3 2-34,3 2 1,2 2-1,1-4-3,-1 2 0,3 0 1,1-6 0,3 0 0,5 0 1,-6 0-1,-1 0-18,-3 0 1,-1 0 0,1 0 15,4 0 1,-3 0-1,5 0 15,1 0 0,-7 0 1,7 0-1,-3-2 35,0-4 0,5 4 0,-3-4-35,4 4 1,7 2 0,-13 0-23,-1 0 0,3 0 0,-4 0 1,-3 0-6,-5 0 1,-3 0 0,3 0-5,-1 0 0,-7 0 0,5 0 19,-3 0 0,5 0 1,-7 0-1,1 0-14,1 0 1,-5 0-1,4 0-26,-5 0 0,-1 0 0,1 2 21,5 4 1,1-4-1,7 4 1,-5-4-3,-1-2 0,-1 0 0,-3 0 3,2 0 0,-3 0 0,-7-2 33,-3-4 1,-5 4 0,4-6 0,-3 2 30,-3 0 0,4 0 1,-3 4-27,-1-4 0,-2 5 0,-3-5-36,1 4 0,0 2 0,0 0 0,-1 0-9,1 0 0,-2 0 1,-4 0-2,-7 0 1,-3 0-1,-2 0-2,0 0 0,0 0 0,0 0 34,0 0 0,-7 0 23,1 0 1,-6 0-54,6 0-76,-8 0 70,12 0 3,-14 0 0,8 0 5,-4 0 119,-4 0-10,6 0 1,-8-2 184,0-4-202,0 4-56,0-6 1,0 6-41,0-4-41,0 4-58,0-14 1,0 6 70,0-8 0,0 0 0,0 0 9,0 0 1,0 7 0,0-1 0,0-2-11,0-2 1,0 4 0,0 0 51,0-2 0,-2-2-5,-4-2 1,4 1 78,-4-1 0,4 0-12,2 0 0,0 6 246,0 0-175,0 8-114,0-4-558,0 8-117,0 0 668,0 8 1,0 2-38,0 8 1,0 0-1,0 0 40,0 0 0,0-1 1,0 1-1,0 0 10,0 0 0,-2 4 0,-2 0-42,-2 0 1,-2-13 0,4 9 0,-2-2-52,2 0 1,2 2 14,2 0 0,0 0 0,0 0-25,0-1 1,6-5-46,0 0 56,0-8 1,0 6 36,0-4 1,-2-4 31,-10 4 0,2-4 23,-8-2 0,6 0-47,-6 0 0,6 0-11,-6 0 1,7 0-8,-7 0 1,6 0 0,-6 0 0,-2-2-6,-2-4 1,-8 4 0,-2-4 26,-1 4 1,-5 2 0,-8 0 7,-2 0 1,-7 0-1,3 0 1,-1 0 13,-1 0 0,0 0 1,-3 0-30,3 0 0,-2 0 1,7 0-12,-3 0 1,-2 0-1,-5-2 1,-1-2-13,1-2 0,-1-6 0,-1 6 23,-5 2 0,2-4 1,-5 1 35,1-3-20,-5 6 1,1-10 0,-9 8 17,-2 2 1,-1 2-1,7 2-18,-1 0 1,1 0 0,1 0 0,3 0-48,1 0 1,9 2 0,-5 2-30,1 2 1,3 6-1,-5-6 39,1-2 1,-5 4-1,1-3 1,-3 1 56,-3 2 0,1-6 1,-1 4 23,1-4 0,0 0 0,-1 2 17,1 2 1,-1 0 0,1-6 0,-1 0-64,1 0 0,1 0 0,3 0-10,1 0 0,7 0 1,-7 0-20,-1 0 1,3 0 0,-1 2-1,-5 2 9,-5 2 0,2 0 1,-5-6 38,5 0 0,7 6 0,1 0 19,-3-2 0,7 4 1,-1-2-1,3 0-37,-1 2 1,-5-4 0,3 6-33,-1-2 1,3 3 0,-3-5-25,1-2 1,-3 4-1,5-2 1,0-2 8,-1-2 1,7-2-1,-1 0 43,5 0 1,9 0-1,-5 0 1,2 0 40,5 0 1,3 0 0,4 0 83,2 0 0,8 0 116,-1 0 70,3 0-89,10-8-124,2 6-175,8-6 0,0 6-2,0-4 24,0 4 1,-2-5 10,-4 7 1,4-2 97,-4-4-7,4 4 0,2-14 0,0 4-15,0-4 1,2-2-13,4 0 1,-4 0-13,4 0 0,-4 1 1,-2-1-22,0 0 1,0 6 46,0 0-409,0 0 85,0 2 1,2 4 65,4 12 0,-4 4 0,4 10 228,-4 4 0,6 4 0,2 7 0</inkml:trace>
  <inkml:trace contextRef="#ctx0" brushRef="#br0">2304 5951 7569,'-10'-8'-246,"4"-4"0,4-4 168,2-2 1,6 6-1,2 2 240,2 2 0,-6 1-21,2 1 0,-2 4-158,2-4 0,-4 12 0,4 8-3,-4 7 0,-8-1 0,-2 6 2,-2 0 0,0-4 0,-4 5 0,2-1 22,-1-4 0,3 4 0,-2-2 1,8 0 72,-2-7-36,4 1 38,2-8-17,0-2-23,0-8 1,0 2 0,2 2-11,4 2 1,4 0-1,9-4-8,5 4 0,-2-4 1,8 4-4,2-4 1,3 0-1,5 2 1,4 2 12,1-2 1,3-2-1,6 0 8,-1 4 1,3-4 0,1 4-22,3-4 0,5 4 0,-3 2 0,1 0 2,5-1 1,-1-1-1,1-4 2,-3 4 1,3-4 0,5 4 0,1-4 16,-5-2 1,3-2-1,1-2 63,-4-2 1,-5-6-1,-2 5 1,-11-3 35,-5-4 1,-5 6-1,-5 0-103,0 0 0,-6 6 0,-3-6-40,-1 0 0,-2 6 1,-6-4-1,0 4-12,0 2 0,1-6 0,3 0-18,2 2 1,0 2 0,-6 2-47,0 0 0,2 0 0,1 0 0,3 0-53,-2 0 0,-2 0 74,-2 0 0,0 0 1,-1 2 13,1 4 1,-6-4 15,0 4 1,-8-2-1,4 0 2,0 2 5,-6 0 136,6-6 212,-8 0 283,0 0-627,0-8 1,8 4-1,2-8-107,0-2 0,6 4 1,-5-2-1,5-2 26,2-1 1,-2-3 0,-2 0 65,-2 0 0,-2 6 1,2 0 119,-6-2 0,-4-2 74,-2-1 1,0 5-68,0 0 1,0 6-48,0-6 0,0 6-113,0-6 0,2 8-90,4-2 1,4 4 0,7 0-21,1-4 0,0 4 143,0-4 0,-6 4 103,0 2 5,-8 0-42,4 0 0,-16 0-135,-4 0 13,4 0 0,-6 8-30,8 4 0,0-2 103,6 2 1,2 0-1,2 6-10,2 0 0,0-7 1,-4 1-8,4 2 1,-4 2 0,6 0-25,0-4 1,-6 4-37,4-4 0,-4-2 0,-2 2-146,0 1 112,0-5 150,0 0 1,-8-8-19,-4 0 1,-4 0 56,-2 0 0,0 0 0,0 0 0,1 0-13,-1 0 1,0-2 0,0-2-43,0-2 1,0 0 0,-2 4 0,-1-1-60,-3-3 0,-8 0 0,4 6 5,0 0 1,-5 0 0,3 0 31,-4 0 0,-8 0 0,-1 0 1,-1 0 11,0 0 1,-3 6 0,5 0 9,2-3 1,3-1-1,1-2 6,0 0 0,9 0 0,3 0 0,4 0 7,2 0 1,-6 0 0,0 0-17,3 0 1,-1 0 0,0 0 0,-4 0-5,-2 0 1,4-5 0,-5-1-1,-3 2 0,-2 2 1,-2 2-1,1 0 2,-1 0 1,2 0-1,1 0 11,-3 0 0,4 0 1,-8 0-8,9 0 1,-3 0-1,4 0 1,-4 0-7,-1 0 1,-1 6 0,2 0 0,4-3 0,-3 5 0,3-2-2,-4-2 0,-2 4 1,1-2-1,-1 0 1,0 2 0,6-6 0,1 4-6,-3-4 0,0-2 0,0 0 1,3 0 5,-3 0 1,0 0-1,0 0 25,3 0 0,5 0 1,-4 0-1,0 0 2,0 0 0,7 0 1,-3 0-21,4 0 0,2 0-9,0 0 0,0 0 0,1 0 0,-1 0-4,0 0 0,6 0-7,0 0 1,0 0-1,-6 0 11,8 0 48,-6 0 1,6 0 22,-7 0 0,5 0 0,0 0 1,0 0-34,-6 0 1,0 0-38,0 0 1,0 0-87,1 0 1,5-6 60,0 0 0,8-2 32,-2 2 0,4 2 1,2-8-11,0-2 1,0 5-1,0-3 73,0-2 1,0-2-58,0-2 1,2 0 0,4 0-1,4 0-12,0 1 1,4 5 0,-7 2-93,3 2-303,2-6 203,6 12 0,-8-4 55,-4 12 1,-4 10 137,-2 8 0,-8-1 0,-2-5 0</inkml:trace>
  <inkml:trace contextRef="#ctx0" brushRef="#br0">2268 6094 7569,'-17'0'-37,"1"-2"0,2-2 0,2-2 0,-2 2 0,-2 2 0,0 4 0,2 2-65,3 2 0,-1 8 0,-4-2 0,2 4 106,2 1 1,2 1 0,-4 0 0,4 0 12,2 0 1,2-6-1,4-2 1,-2 0-4,-2 0-10,0-6 1,8 4 0,4-8-5,6 0 1,6-2 0,4-2-1,4-4 41,2-2 0,-5 6 0,7-4-40,2 0 1,4 6 0,5-4-8,7 4 1,4 2 0,1 0-1,3 0 13,3 0 0,7 0 1,9 0 8,3 0 0,7 0 1,-2 0 5,5 0 1,1 2 0,-2 2-1,1 2-5,1-2 1,-6 4 0,8-2-22,-5-2 0,-11-2 0,3-2 38,-5 0 0,-1 0 0,-3 0 17,-4 0 0,-3 0 0,-8 0 0,-3 0 12,-3 0 0,1 0 0,-7 0-81,-2 0 0,-4 0 0,-5 2-37,-1 4 0,-8-4 0,2 6 0,-4-2-94,-3-1 1,-5 1 111,0-6 1,-6 0 110,6 0-68,-8 0-14,12 0-97,-14 0 87,6 0 12,-8 0 17,0-8 1,0-1-1,2-7-39,4 4 0,-2-2-29,8 8 0,-6 0-206,6 6 263,-8 0 0,-12 16 0,-12 4 0</inkml:trace>
  <inkml:trace contextRef="#ctx0" brushRef="#br0">6591 6934 6882,'-10'2'-595,"4"4"634,4 6 1,2 4 0,0 1-4,0 1 0,0 0 0,0 0 0,0 0-25,0 0 1,0 0 0,0-1 0,0 1-12,0 0 0,0-6 0,0 0 0,0 2-22,0 2 1,0-4-8,0 0 0,2 0 58,4 5 0,4-7 0,8-4-12,0-4 0,8-2 1,3 2-1,5 2-9,2 2 1,8 0 0,3-6-3,5 0 0,1-2 0,3-2-7,3-2 1,-1 0 0,8 4-1,1-2-6,2-2 0,3 0 1,-1 6-2,1 0 1,-7 0 0,1 0 4,1 0 1,-3 0-1,-1 2 1,1 2 0,-1 2 0,3 2 0,5-4 21,1 2 1,5 2-1,3-4-17,1 2 0,2 0 0,9-6 1,3 0 8,6 0 0,-48-1 1,-1 0-1,1-1 1,-1 0-38,-1 0 0,0-2 0,0-2 0,1 0 0,45 0 60,2 2 1,-11-4 0,1 2 0,-2 0 16,1-2 0,-13 7 0,-4-5-1,-1 4 1,-1 2 0,3 0-8,-1 0 1,3 0-1,1 0 1,5 0-6,1 0 1,-4 0 0,7 0-26,1 0 1,0 0 0,1 0-15,-3 0 0,-2 0 1,5 0-1,-5 0 20,-1 0 1,-3 0 0,-6 0 35,1 0 1,-3 0 0,-1 0-50,-3 0 1,-1 2 0,3 2 0,-1 3-7,1 3 1,-3-6 0,1 4 5,3 0 0,7-4 0,5 6-26,1-2 1,-4-2 0,9-6 0,3 2-2,4 4 0,2-4 0,-5 4 15,-1-4 1,-6-2 0,-1 0 26,-3 0 1,3 0-1,-9 0 1,-5 0 159,-5 0 1,3 0-1,-9 0-145,-5 0 0,-7 0 0,-9 0-26,0 0 1,-6 0 0,-1 0-13,3 0 0,-6 0 1,-2 0-1,-4 0-84,-3 0 1,-5-6 21,0 0 0,-6 0 325,6 6 5,-8 0-194,4-8 4,-8 6-110,0-6-149,0 0 102,0 6 87,0-6 0,0 6 5,0-4 0,0 2 9,0-8 1,2 7 0,2-7-3,2-2 1,0-2-1,-6-2-4,0 0 1,0 0-15,0 0 0,0 0 0,0 1-73,0-1-284,0 0 168,0 0 0,2 10 189,4 8 0,4 8 0,8 10 0</inkml:trace>
  <inkml:trace contextRef="#ctx0" brushRef="#br0">10503 8203 7151,'12'6'-99,"0"-1"0,4-1 0,3-2 0,7 0 0,4 2 0,6 2 0,3-2 1,5 0-1,2 0 119,1 2 0,9 0 0,-6-6 0,5 0 0,7 0 9,1 0 1,3 0 0,7 0 0,3 0-9,1 0 0,6-2 1,-3-2-1,1-2-18,4 2 1,3 2 0,1 2 0,0 0 11,1 0 1,-1-6-1,0 0-25,1 2 0,-3 2 0,-2 2 7,-1 0 1,-7 0-1,6 0 1,1 0 2,-3 0 0,4-6 0,-7 1 4,-3 1 1,-3 2 0,-5 2-19,-1 0 0,-9 0 1,3 0-1,-7 0-5,-5 0 1,0 0-1,-11 0 5,-3 0 0,-10 0 22,0 0 1,-10 0 25,-2 0-21,-8 0 0,1 0 0,-10 0-7,-7 0 0,2 0 0,-4 0 1,-4 0-4,-4 0 0,-4 0 0,4 0-5,-1 0 0,-9-6 1,0 0-4,-8 2 0,1 2 1,-9 2 2,-1 0 1,-1 0 0,0 0 0,3 0 0,-3 0 1,-2 0-1,-3 0 1,-5 0 0,3 0 0,-7 0-20,3 0 0,-7 6 0,3 0 1,-5-2 4,-1-2 1,5-2-1,1 0 13,-3 0 0,1 0 1,-1 0 23,3 0 0,1 0 0,-1 0 0,5 0 6,5 0 1,3 0 0,3 0-3,1 0 0,8 0 0,-1 0-4,3 0 0,10 0 0,4 0 0,4 0 37,3 0-18,7 0-135,-6 0 1,16 0 62,0 0 0,8 0 0,10 2-25,-1 4 0,1-3-28,0 9 0,0-6 0,0 6 84,0 2 0,0 2 0,-1 2 0</inkml:trace>
  <inkml:trace contextRef="#ctx0" brushRef="#br0">19898 8220 7569,'-17'0'-99,"-1"0"1,0-2 0,0-2-1,0-1 1,0 1 0,2 0 0,3 0-1,1-2 50,-2 2 1,4-4 0,-2 2 244,-2 2 1,6 0 0,0 0-91,0-2 1,8 0-103,0 6 1,16 0 0,14 0 0,6 0-31,5 0 0,7 6 1,11 0 10,7-2 1,5-2 0,5-2 0,3 0-36,3 0 0,-3 0 0,0 0 44,-7 0 1,-9 0 0,-1 0 3,-9 0 1,-7 2-1,-2 2 1,-11 4-22,-5 2 0,-4-4-123,-6 6 140,-8-1 0,-4-1 1,-14-2-1,-10-2 71,-10 0 0,-8 0 1,-5-6-52,-7 0 0,-5 0 1,-7 0-2,-5 0 0,-11 0 0,-3 0-5,-3 0 1,-1 0-1,-4 0 1,1 0 21,3 0 1,10 0-1,1 0 28,11 0 1,9-6 0,8 0-26,9 2 0,17 2 0,4 2-48,10 0 1,18 0 0,23 0-36,15 0 1,12 0 0,13 0 23,6 0 1,1 0-1,3 0 1,2 2-102,-3 4 1,-5-2 0,-10 6-133,1-2 0,-9 6 259,-3-2 0,-4 4 0,-3 2 0</inkml:trace>
  <inkml:trace contextRef="#ctx0" brushRef="#br0">9842 10008 7569,'-12'-6'-119,"0"0"0,0 0 0,0 0 0,2-2 0,1 0-111,-1 0 1,4 2 336,-6 6-95,8 0 0,-2 0 0,12 0-13,6 0 1,4 0 0,1 0-1,3 0 14,4 0 0,4 0 1,8 0-1,1 0 47,5 0 1,6-6 0,9-2-15,3-2 1,9 6 0,1-4-6,5 0 0,4 4 0,-1-6 0,3 0-22,1 0 1,-3 6 0,-8-3-4,1-1 1,-3 6 0,-1-4-17,-3 4 0,1 0 0,3-2 0,-1-2-13,-3 2 0,-1 2 1,1 2 1,-5 0 0,-1-6 0,-3 0-36,-4 2 1,-9 2 0,1 2 0,-4-2 14,-7-4 1,-9 4 0,0-4-3,-4 4 1,-2 2-7,0 0 144,-9 0-119,-1 0-48,-8 0 0,-2 0 17,-4 0 1,-3 0 0,-9 2 0,0 2-20,0 2 0,0 2 0,0-4 34,0 2 1,-2 2 0,-3-4 17,-7 2 0,-4 0 0,-4-6 1,-3 0 47,-7 0 0,-3 0 0,-3 0 40,0 0 1,-7 0 0,-3 0-49,1 0 0,-7 6 0,5 0 1,-3-2-20,3-2 0,-3-2 0,9 0-16,1 0 1,-3 2 0,1 1 8,3 3 1,-5 0 0,3-6 0,1 0-16,3 0 0,3 2 0,2 2 33,3 2 0,5 0 0,-4-6 13,3 0 0,-5 0 1,6 0-1,3 2-16,1 4 0,4-4 0,4 4-9,7-4 0,3-2 1,2 0 2,0 0-5,8 0-22,2 0 0,10 0 27,4 0 1,4 0 0,8 0-3,0 0 1,-6 0 0,0 0-10,1 0 0,3 0 0,2 0-55,0 0 0,0 0 0,0 0 0,0 0-5,0 0 1,7 6 0,5 0 12,4-2 1,4-2 0,3-2 6,7 0 0,3 6 0,5 0 21,4-2 0,11-2 1,10-2-1,3-2 32,-1-4 0,-7 4 0,1-4-39,-4 4 0,-1 2 0,-1 0-64,1 0 0,-9 0 91,-3 0 0,-5 0 0,-1 0 0</inkml:trace>
  <inkml:trace contextRef="#ctx0" brushRef="#br0">13825 10043 7118,'-8'-10'-984,"6"-6"1083,-6 14 107,8-5-68,0 7-114,0 0 0,8 0-25,4 0 0,-2 0 1,2 0 10,2 0 1,2 0 0,2 0 0,0 0 0,-1 0 1,3 0-1,2 0 0,2 0 0,8 0 1,-4 0 9,-1 0 1,13 0 0,-4 0 12,1 0 1,3 0 0,0 0 0,2 0 19,-3 0 1,5 0-1,-2-2-23,-3-4 1,-7 4 0,-2-4-1,0 2-4,-3-2 1,5 4-1,-8-4-26,-2 4 0,4 2 0,-3 0-9,-1 0 1,4 0-1,0 0 1,2 0-12,3 0 1,-3 0-1,2 0 8,2 0 0,3 0 0,5 0 15,2 0 0,-1 0 0,-3 0 0,2 0 7,1 0 1,-3 0-1,-4 0-10,4 0 1,1 6-1,-3 0 15,0-2 0,-4-2 0,1-2 1,5 0-3,0 0 0,1 0 0,1 0-13,2 0 0,7 0 0,-1 0 0,4 0 1,-5 0 0,1 0-1,0 0 6,-3 0 0,7 0 1,-7 0 4,1 0 1,4-2 0,-7-2 1,3-2 1,-6 0 0,1 6 0,-3 0-20,-2 0 1,-6 0-1,-3 0-11,-1 0 1,0 0 0,-4-2 8,2-4 1,5 4-1,-3-4 1,0 4 0,0 2 1,6 0-1,-3 0 1,5 0 1,8 0 0,1 0 7,3 0 0,-6 0 0,3 0 0,-1 0-28,0 0 1,-1 2-1,-3 2 17,4 2 0,-4 0 1,3-6 5,-3 0 0,-2 0 0,-1 0 1,3 0 20,4 0 0,-5 0 1,5 0 13,-4 0 0,4 0 1,-1 0-17,-1 0 0,-2 0 0,-3 0 0,-1 0-8,-4 0 1,-4 0-1,-9 0-6,1 0 0,0 0-22,0 0 80,0 0 67,-8 0-165,-2 0 1,-10 0 0,-4-2 18,-6-4 1,-4 4 0,-2-4-53,0 4 1,0 2 0,-1 0 19,-5 0 0,2 0 1,-8 0-1,0 0 29,3 0 1,-13 0-1,4 0 20,-1 0 0,-7 0 0,0 0 15,-1 0 0,-3 0 0,-6 0 1,-1 0-14,-5 0 0,5 0 0,-7 0-8,1 0 0,3 0 1,-5 0-7,1 0 1,-5 0 0,3 0 0,-1 0 3,-1 0 0,1 0 1,-7 0 10,1 0 0,5 0 1,-1 0-2,-7 0 1,1 0 0,-9 0-1,1 0 3,0 0 1,5 0 0,-3 0-4,-1 0 1,7 0-1,-6 0 1,3 0-1,5 0 0,-5 0 1,11 0-2,-5 0 0,1 0 0,3 0 45,7 0 0,3 0 0,3 0 0,1 0 30,5 0 0,3 0 1,8 0-69,0 0 1,-3 0 0,1 0 1,4 0 1,8 0-1,-1 0 1,-1 0-10,0 0 1,6 0-1,-2 0-27,5 0 0,1 0-13,0 0 0,0 0 14,0 0 0,2 2 0,2 2 9,3 2 1,5 0 0,-6-6 3,-2 0 0,-2 0 0,-2 2 5,0 4 1,6-4 5,0 4 1,0-4 31,-5-2 26,7 0-122,2 0-157,8 0 184,0 0-90,0 8 1,2-6-1,4 6 129,6-1 0,3 3 0,3 8 0</inkml:trace>
  <inkml:trace contextRef="#ctx0" brushRef="#br0">5716 13850 7840,'0'-10'461,"0"0"-429,0 4 0,0-4 0,0-8 0,0 0 0,0 0 0,0 0 0,0 1 0,0-1 1,0 0-1,0-2-97,0-4 0,2 4 1,2-4-1,2 3 6,-2-3 1,-2 4 0,-2-4 56,0 4 1,0 2 0,0 1 117,0-1 1,0 6 298,0 0-287,0 8 0,2-4-166,4 8 1,4 0 0,7 0 0,1 2-6,0 4 1,8-4-1,4 4 30,4-4 1,1-2-1,3 0 36,4 0 0,3 0 0,11 0 0,1-2 101,3-4 0,1 4 0,-1-6-75,6 0 0,5 6 0,4-6-36,3 0 1,-1 6-1,-3-4 1,1 2-76,2-2 1,1 2-1,-7-6 20,1 2 1,5-6 0,3 5 34,1-1 1,-6-4 0,5 6 0,-3-2 59,1-4 0,-7 4 0,-8 0-12,-1 2 0,-4-4 0,-11 6 1,-3 2-19,0 2 0,-13 0 0,3-2-7,-6-2 1,-4 0-41,-7 6 0,-5 0 63,0 0 446,-8 0-184,4 0-501,-8 0 47,0 0 68,0 8 1,6 2 0,0 8-1,-2 0 50,-2 0 0,-2 6 0,0 2 57,0 1 1,-2-5 0,-2 4 50,-2 0 0,-6-4 0,6 5 1,0 1-67,-2 0 1,6-4 0,-4 6-381,4 1 0,4-3 0,2 2 373,2 2 0,8 2 0,-4 1 0</inkml:trace>
  <inkml:trace contextRef="#ctx0" brushRef="#br0">5734 13850 7569,'10'-8'-80,"4"4"0,-6-6 0,-1 0 1,1 0-1,-4-4 683,-2-2 0,-2 4-412,0 0 0,0 0-122,0-5 0,0 5 0,0 0-19,0-2 1,0 4 0,0-2-103,0-2 1,2-8 0,2-2-1,2 3-50,-2 1 0,4-4 1,-2 0 76,-2 2 1,-2 0 0,-2 1-1,0-3 58,0 2 1,0 2 13,0 2 1,-8 2 0,-2 2 76,0 2 123,-6 8-208,14-3 1,-4 7-34,12 0 0,4 0 1,10 0 14,4 0 1,4 0-1,8 0-10,-1 0 0,9 0 0,6 0 1,5 0-28,5 0 0,7 0 0,-1 0-30,3 0 0,10-6 0,5 0 20,3 2 1,2-4 0,1 0 0,-1-2 65,0-4 1,1-8-1,1-2-19,4 2 1,-3 3 0,3-1 157,-4-4 0,-4 4 0,-5-2 0,-11 6-79,-9 4 0,-9 8 1,-5-4-166,-6 1 0,-13 5 0,-5-4 0,-4 4-40,-2 2 1,-2 2-57,-4 4 1,-2-4 91,-4 4 1,-4-3 145,4 3 100,-4 4 0,4 8-150,-1 0 1,1 0-1,-6 0 1,0 2 63,0 4 1,0-3-1,0 7-52,0-2 0,0 4 0,0-4-21,0 1 0,-6-3 0,1 4 1,1-2-60,2-4 0,2 3 1,0-1-190,0-2 0,2-2-187,4-2 1,-3 0 0,9-2 416,2-4 0,-6 3 0,0-5 0</inkml:trace>
  <inkml:trace contextRef="#ctx0" brushRef="#br0">4037 15011 7569,'-12'-6'-68,"4"0"159,6 2 0,0-4 0,14 2 22,2 3 0,8 1 0,1 2 1,1 0 49,2 0 0,2 0 0,8 0-68,-1 0 0,9 2 0,4 1 0,5 3-15,7-2 0,-3 4 0,11-2-81,5-2 0,1-2 1,9-2-1,2 0-59,3 0 0,1 0 1,0 0-47,1 0 1,-9 0-1,-4 0 26,-3 0 1,-9 0 0,-1 0 0,-3 0 56,-3 0 0,1 0 1,-3 2 20,-4 4 1,-5-4 0,1 4-37,-6-4 0,-5 0 1,-3 2-1,-4 2-7,-6-2 0,-5-2-50,-1-2 308,0 0-165,-8 0 1,-10 0 0,-12 0-27,-4 0 1,-4-6 0,-3 0 0,-7 2-18,-4 2 0,-4 2 0,-3 0 12,-7 0 0,-11 6 0,-5 2-24,1 2 0,-13-4 0,1 4 0,-9 0-70,-7 0 1,-6 0-1,0 4 23,46-8 1,0-1-1,-3-2 1,-1-2 0,-44 5 54,0-4 1,1-2 0,9 0 0,2 0 79,3 0 1,7 0-1,12 0-62,5 0 1,6-6 0,7 0-19,5 2 0,12 2 0,7 2 0,3 0-213,2 0 0,6 2 212,0 4 0,8 4 0,-4 8 0</inkml:trace>
  <inkml:trace contextRef="#ctx0" brushRef="#br0">11539 13582 7153,'0'10'900,"0"-3"-847,0-7 0,2 0-62,4 0 1,-4-2 0,6-1-1,-2-5-52,0-2 1,2 4 0,-4-6 1,2-2 1,6-2 0,-7-2 0,-1 0 19,-2 0 0,4 1 1,0-1-1,-2-2 26,-2-4 1,-2 4 0,0-4 65,0 4 0,0 9 0,0-1 47,0-2 1,0 4-31,0-2 7,0 8 0,2-10 128,4 8-22,-4 0-170,14 6 0,-12 0-22,8 0 1,-6 0 0,6 0-38,2 0 1,-4 0 0,2 0 15,1 0 0,3 0 1,4 0 18,4 0 0,-2 0 0,8 0 0,1 0 1,3 0 1,8-2 0,1-2 76,3-2 1,4-2 0,7 4 44,3-2 1,5-8 0,-3 4-45,1 1 0,3-7 1,7 4-1,3-2-16,1 2 1,6-4 0,-3 6-48,1 0 0,-3-6 0,3 6 1,-2 0 0,5-3 1,-5 5-1,0 0 13,1 0 1,5-4 0,-3 6 2,-1 2 0,-2-4 1,-7 2 0,-1 2 0,7 2 0,-1 0 1,-2-2 30,-1-2 0,3 0 1,3 4 40,1-4 1,-6 4-1,3-6-28,-5 0 1,5 6 0,1-4-1,2 4 10,5 2 0,-7 0 0,1 0-22,-1 0 1,-6 0 0,5 0-12,-5 0 1,-1 0 0,-1 0-36,1 0 1,-3 0 0,-1 0 0,-5 0-44,-1 0 0,-5 0 0,-7 0 37,-3 0 0,-1 0 1,4 0 11,-3 0 1,-5 0-1,6 0 1,1 0 28,3 0 1,7 0-1,1-2-32,-3-4 1,-1 4 0,-4-3-82,-5 3 1,1 2-1,-10-2 1,-7-2 23,-3-2 0,2 0 46,-6 6 1,0 0 123,-7 0 0,-5-6-51,0 0 1,-6 0-39,6 6 0,-8-2-39,2-4 0,-2 4 20,2-4-37,-4 4 144,6 2 74,-8 0-83,0 0 0,0 8-8,0 4 0,0 10 0,0 1-83,0-1 0,0 0 1,0 0-133,0 2 1,0 0-1,0-7 1,0 1-249,0 0 0,6 0 0,0 0-110,-2 0 1,-2-6 0,-2 0-1138,0 2 1603,-8-6 0,-2 7 0,-8-5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5752 14046 7569,'-8'0'980,"8"0"-906,8 0 0,4 0 0,-1 0-11,3 0 0,2 6 0,2 0 1,0-2-44,0-2 0,0-2 0,1 0 0,3 0-106,2 0 1,0 0 0,-6 0 0,0 0-200,0 0 0,-1 0-140,1 0 422,-8 0 1,-4 0 71,-12 0 1,-6 0-1,-10 0-7,-1 0 0,-7 2 0,6 2 0,0 2 12,-2-2 1,13-2 0,-5-2-219,2 0-397,8 0 296,0 0 1,10 0 244,4 0 0,-2 0 0,8 0 196,2 0 0,2 0 7,1 0 0,1 0 0,0 0-28,0 0 0,2 0-175,4 0 0,3 0 0,9 0 0</inkml:trace>
  <inkml:trace contextRef="#ctx0" brushRef="#br0">8574 13582 7569,'-18'25'0,"0"11"0,0 10 0,0 7 0</inkml:trace>
  <inkml:trace contextRef="#ctx0" brushRef="#br0">11450 12706 7569,'0'-18'-57,"2"4"0,2 8 540,2 12 1,1 8-1,-3 4-293,2 0 0,0 6 0,-4 1 0,2 1-108,2 0 1,0-2 0,-6-4-1,0 2-99,0 1 0,6-5 0,0-6-20,-2 2 1,-2-4-88,-2 2 1,2-8-179,4 2 1,-2-12 0,8-6-124,2-4 0,2-8 1,2-1 230,-1-3 0,1 4 0,0-4 0,0 2 213,0 4 0,0 9 0,0 1 122,-1-2 1,-5 6 0,0 2 36,2 4 1,2 2 0,2 0-1,2 0 65,4 0 0,-5 6 1,5 2 11,-4 2 0,-2 2 1,0 5-182,0 1 1,-2 0 0,-5 2-1,-5 2-103,-4 2 0,-2 0 0,0-7-261,0 1 0,0 0 33,0 0 1,0 0 256,0 0 0,8-8 0,2-2 0</inkml:trace>
  <inkml:trace contextRef="#ctx0" brushRef="#br0">16469 12402 7569,'6'-28'14,"0"5"0,-2 3 0,-4 4-19,-6 4 0,-4 4 0,-8 8 0,-2 0 85,-4 0 0,5 0 1,-7 0 123,0 0 0,6 6 1,-4 2-78,4 2 1,5 2 0,3 6-213,6-1 1,4 1 0,4 0-50,4 0 1,4 6-1,9 0 1,3 0-45,2 1 0,6-3 1,-6 8 99,-3 2 0,-3-6 1,-4-1-1,-4-1-7,-2 0 0,-2 0 282,-6-6 1,-2-2 200,-4-5 1,-4-3-308,-8-8 1,0 0 0,1-2-242,-1-4 0,2-3 0,4-9-115,6 0 1,-2 0-1,2 0 1,2 0 264,2 0 0,-6 0 0,-2 1 0</inkml:trace>
  <inkml:trace contextRef="#ctx0" brushRef="#br0">16844 12581 7569,'-18'0'1114,"0"0"-1265,0 0-68,9 8 0,1-4-279,8 8 498,8-8 0,1 4 0,9-8 0</inkml:trace>
  <inkml:trace contextRef="#ctx0" brushRef="#br0">16898 12384 7569,'17'-10'-79,"1"2"1,2 2 0,2 1 0,4-1-1,2 0 1,1-2 0,1 0 152,0 0 1,-6 2 0,4 6 0,-3 0-90,-3 0 1,-8 0 0,-4 2 0,-2 4 9,-4 6 1,-2 4-1,-4 3 42,-4 5 1,-6-4-1,-10 4 1,-2-2 58,3 2 1,-1-5-1,2 5 21,2-4 0,-4-2 0,12 0-90,0 0 0,2 0 0,10-1-138,4 1 1,4-6 0,8-2-49,0-2 0,8-2 1,2-6-1,-1 0-46,-3 0 0,2 0 0,-2 0-301,-2 0 506,-3 0 0,-1-8 0,0-2 0</inkml:trace>
  <inkml:trace contextRef="#ctx0" brushRef="#br0">17005 12527 7569,'0'-12'370,"0"0"1,2 8-344,4-2 1,6 5-1,9 1 57,3 0 0,6 0 0,-4 1 0,0 3-152,-1 2 1,5 0 0,-4-4-593,2 4 1,-6-4 659,1 4 0,5 4 0,0 0 0</inkml:trace>
  <inkml:trace contextRef="#ctx0" brushRef="#br0">17398 12581 7569,'-10'-18'-50,"2"6"1,10 2 0,4 2 0,8 4 54,8 2 0,-1-6 1,9-2-1,2-2-171,2 1 1,-1-1 0,-3-6 73,-6 0 1,2 6-1,-2 0 1,-5-2 44,-5-2 1,0 4 0,-6 2 143,2 3 0,-8-5 0,-2 6-25,-10 2 1,-6 2-1,-4 2 120,-3 0 1,-5 0-1,-8 2 1,0 4 141,1 6 0,1 3 1,2 3-53,2 0 0,11 0 1,-1 2-121,6 4 0,10-2 1,-2 5-1,6 1-210,6 0 1,14 0 0,15 2-184,11-7 0,8-3 0,3-2 231,3 0 0,-1 0 0,-5 0 0</inkml:trace>
  <inkml:trace contextRef="#ctx0" brushRef="#br0">4358 14904 7307,'-10'0'-5,"3"0"170,22 0 1,-1-2 0,16-2 6,2-2 0,4 0 0,5 6 1,7 0-93,3 0 0,13 0 0,5 0 6,7 0 1,11 0 0,2 0-75,11 0 0,-47 0 0,1 0 0,1 0 0,1 0 1,1 0-1,1 0-89,1 0 1,-1 0 0,2 0 0,-1 0 0,4 0 0,-1 0 0,-1 0 0,-1 0-24,-3 0 1,0 0-1,-4 0 1,-1 0 0,35 2-36,-4 4 0,-5-4 0,-13 4 40,-5-4 0,-15-2 0,-9 0 161,-10 0 0,-18 0 35,-14 0 0,-14 0 1,-24 0-74,-9 0 0,-5 0 0,-13 0 1,-8 0-29,-7 0 0,35 0 0,-1 0 1,-1 0-1,-1 0-23,-1 0 1,1 0 0,-1-2-1,0-2 1,1 0 0,-1 0 0,-1 0-1,-1-2-43,-2 0 1,-1-2 0,2 1 0,1-2-1,0 1 1,1-1 190,1-1 0,1 2 0,-46-4 0,7 2 27,8 2 0,13-4 1,15 6-1,7 2 681,9 2-880,11 2 1,16 0 0,22 2-1,22 4-317,19 6 0,21-4 0,17 0 188,12 0 1,-47-6-1,1 0 1,7 3 0,2 2-1075,-2-1 1,1 2 1249,2-1 0,1 1 0,-7-1 0,1 0 0,1 0 0,1 0 0,-2 2 0,1 0 0,1 1 0,1 0 0</inkml:trace>
  <inkml:trace contextRef="#ctx0" brushRef="#br0">5734 15869 7569,'12'-6'-150,"0"-2"0,3 0 1,5 0-1,6 2 1,0 0-1,0 0 1,-2 0-1,-1 0 158,1 1 1,2-1 0,-4 4 0,2-2 0,-3-2 42,-1 2 0,-2 2 1,0 2-1,0 0-12,0 0 0,2 0 0,1 0 0,3 2-64,-2 4 1,6-4 0,0 4 0,1-2-68,1 2 1,-8-5-1,4 5 1,-2-4-38,-1-2 1,1 0-4,-6 0 123,0 0 0,-8-2 0,-6-2 51,-8-1 0,-8-7 1,-12 6 32,-6 2 0,3-4 0,-3 2 1,-4 2-32,-6 2 0,3 0 1,-5-2 7,4-2 0,1 0 1,-3 6 14,-2 0 0,7 0 0,7 0 1,2 0 38,4 0 1,8 0-72,2 0 0,10 0 0,2 0 1,10 2-49,6 4 1,10-2-1,6 6-323,7-2 336,-1 6 0,14-4 0,-7 7 0</inkml:trace>
  <inkml:trace contextRef="#ctx0" brushRef="#br0">11664 15869 7569,'-12'0'-79,"0"0"0,-2 0 0,2 0 0,8 0 175,16 0 0,8 0 1,14 0-1,4-2-64,-1-4 0,9 4 0,0-4 1,3 4-41,5 2 0,-5 0 1,11 0-55,-4 0 1,-9 0 0,1 0 36,1 0 0,-3 0 0,0 0 0,-3 2-14,-3 4 1,-2-4-1,-4 4-31,-5-4 0,3-2 0,-8 0 38,-2 0 0,-2 0-13,-3 0 1,-9 0 50,-8 0 1,-10 0 0,-13 0-9,-7 0 0,-6 0 1,-8 2-1,-9 4 0,-3-4 0,-11 4 1,-7-2 2,-7 2 1,2-4-1,1 6 13,5 0 1,3-6 0,5 6 10,5 0 0,7-6 0,5 4 0,6-4-36,5-2 0,9 5-66,4 1 67,4 0 0,12-6 0,8 0 0,12 0 5,10 0 0,6 0 1,10 0-4,3 0 1,-3 0 0,4 0 7,-5 0 0,-1 8 0,0 2 0</inkml:trace>
  <inkml:trace contextRef="#ctx0" brushRef="#br0">16558 15798 7569,'-8'0'-523,"8"0"0,10 0 372,6 0 0,-4-6 293,0 0 1,-2-2 0,4 4 0,-2-2-43,2 2 0,1 2 0,5 2 6,4 0 0,12 0 0,11 0-54,5 0 1,4 0 0,3 0 0,7 0-73,3 0 1,8 0 14,1 0-46,7 0 1,-17-6-1,1 0 1,-5 2-83,-7 2 0,-9 2 0,-8 0 110,-9 0 1,-5 0-76,-8 0 125,-8 0 0,-10-2 1,-14-2 38,-8-2 1,0 0-1,-7 6-41,-3 0 0,4-6 1,-2 0-22,-1 2 0,-3 2-80,-2 2 1,2 0 70,5 0 0,-5 0 0,4 0 0,-4 0-28,-1 0 1,-1 6 0,0 2-21,0 2 0,1-6 0,1 4 4,4 0 1,-2-4 0,9 6 0,1-2-80,2-4 0,2 4-96,0-2 197,0 0 1,10-6 55,8 0 1,8 0-7,10 0 1,6 0-1,0 0-23,-2 0 1,-1 0-1,1 0-4,2 0 0,8 0 0,-2 0 0,3 0-28,3 0 0,0 0 0,0 0 14,-1 0 0,7 0 1,0 0 25,-3 0 1,-1 0 0,-2-2 0,-2-2 19,-5-2 0,3-2 0,-8 4 158,-2-2 1,4 0-131,-3 6 0,-5 0-99,-6 0 0,-10 2-5,-2 4 1,-8-4 0,-10 4 63,0-4 1,1 0-1,-3 2 1,-2 2 69,-2-2 0,-6-2 1,4-2-38,-1 0 0,5 0 1,-2 0 6,4 0 0,8-2-23,0-4 1,8 2-72,-2-8-366,4 8 150,2-4 0,0 10 181,0 4 0,-5-2 1,-3 6 57,-2-2 0,4 0 0,-6-4 7,-2 1 1,-2 1 0,-2-6-1,0 0 51,0 0 0,1 0 1,-1 0 70,0 0 1,6 0-6,0 0 0,8-2-144,-2-4 0,6 5 1,6-5 76,6 4-42,4 2 0,2 0 0,0 0 0</inkml:trace>
  <inkml:trace contextRef="#ctx0" brushRef="#br0">5805 17745 7569,'-10'-7'-54,"2"3"0,8-8 1,0-2-1,-2 0 0,-2 0 1,-2 2-1,4-2 288,6-2 1,6 4 0,10 2-1,4 2-239,6 4 0,11-3 1,7 1-1,6 2-64,5 2 1,-1 2-1,5-2 1,1-2 19,-1-2 0,3-2 0,3 4 0,-1-2 15,-3 2 1,-9 2-1,-1 2 8,-5 0 0,-10 6 0,-1 2 21,-7 2 0,0-4 0,-8 4 1,-4 0 14,-7-1 0,1-3-3,-8 6-6,0-8 1,-8 4 32,-4-8 1,-6 0 0,-9 0-32,-3 0 0,-8-2 0,2-2-32,-4-2 1,-7-2 0,-3 4-9,-2-2 1,-1 0 0,-7 6 0,1 0 2,-1 0 1,1 0 0,1 0 12,4 0 1,-3 0 0,5 0 18,0 0 1,3 0 0,9 0 0,4 0 9,6 0 1,5 2 39,1 4 0,8-2-39,4 8 1,12-6-1,10 4 30,11-2 1,5 4-1,16-6 1,3-2-33,7-2 0,7 4 0,13 0-3,5-2 0,5-2 0,3-2 1,4 0 0,-4 0 1,3 0-1,-9 0-28,-8 0 1,-11 0 0,-7 0-36,-3 0 0,-12 0 0,-9 0-233,-9 0 194,-6 0 0,-18 2 0,-12 2 0,-16 2-28,-15-2 0,-9-2 1,-4-2-113,1 0 237,-1 0 0,-7 8 0,-3 2 0</inkml:trace>
  <inkml:trace contextRef="#ctx0" brushRef="#br0">11646 17763 7569,'-16'-2'-207,"2"-2"1,2-2 0,1 0 407,1-1 1,10 3-1,12-6 1,5 2-124,7 4 1,4 2 0,10 2 0,3 0 0,7 0-20,4 0 1,3 0-1,5 0-102,5 0 0,7 2 0,3 2 14,2 2 1,7 0 0,-5-6 0,1 0-25,-1 0 1,4 0 0,-5 0-19,-3 0 0,-1-2 1,-5-2 56,-3-2 1,1 0 0,-7 4-1,-3-2 48,-1-2 0,-5 0 0,1 6 14,2 0 1,-3-6 0,13 0-36,-3 2 1,5 2 0,-7 2 0,1 0-2,1 0 1,-11 0 0,1 0-41,-5 0 1,-4 0-1,-6 0-13,-1 0 1,-7 0-1,-4 0 1,-4 0-30,-2 0 1,-7 0 84,1 0 0,-6 0-34,6 0 0,-6 0 0,4-2-125,-2-4 104,-2 4 0,-8-6 0,-6 8-36,-10 0 1,-10 0 0,-13 0-1,-7 0 39,-3 0 1,-5 2 0,-4 2 22,-5 2 1,-12 0 0,-7-6 10,-3 0 0,-2 6 0,1 0 1,1-2-7,-2-2 1,3-2 0,-9 0-13,4 0 1,3 0 0,7 0 33,10 0 1,3 0 0,12 0 0,7 0 39,3 0 1,7 0 0,9-2 168,6-4-146,12 4 0,6-8 1,14 6-1,12-4-11,14-2 0,9 6 0,15-4-69,7 0 0,9 6 1,19-4-10,8 4 0,-50 0 0,1-2 0,6 1 0,2 0 0,0 1 0,1 0-177,3 1 1,1 0 0,-3 1-1,1 0 1,8 0 0,1-1 160,-2-2 0,0 0 1,1 2-1,-1 0 0,2-2 1,-1 0 45,1 2 0,-1 0 0,-4-2 1,-1 0-1,-3 0 0,-1 0 1,-4 0-1,-1 2-7,-1 0 0,-3 0 1,39-1-1,-9-2 22,-8-2 1,-13 0-1,-8 6-66,-11 0 0,-13 0 0,-6 0-19,-4 0 0,-10 2 1,-4 4-369,-4 6 421,-10-4 0,-4 12 0,-8-9 0,-2 1 0,0 4 0,-2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5019 6290 7569,'-22'-11'-95,"3"-1"1,3 0 0,2 0-1,2 2 1,4 2-25,6 4 0,0 2 1,14 2-1,4 0 0,6 0 173,7 0 1,7-6-1,6 0 1,5 2-25,5 2 1,10 2 0,5 0 0,6 0-20,5 0 1,-1 0 0,-3 0 0,3 0-28,6 0 1,5 0-1,-1 0 1,-4 0 0,-1 0 0,-7 0 1,3-2-12,-3-4 1,-1 4 0,-7-6 16,-7 0 1,-1 6 0,-15-4 11,-5 4 0,1 0 31,-16-4 0,-10 4-13,-14-4 1,-14 4 0,-12 2 0,-4-2-18,-7-3 1,-7 3 0,-10-4-3,1 4 1,-3 2 0,-3 0-9,-7 0 0,-3 0 0,-3 2 0,1 2-35,-1 2 0,-7 5 0,-2-5 24,-1-2 0,3 4 0,9-2 0,5 0 9,5 2 1,7-6-1,5 4 12,6-4 1,7 0-1,5 2-25,6 2 0,6 2-25,6-2 1,12-4 0,16 4-44,12-4 0,10 4 89,15 0 0,1 8 0,0-4 0</inkml:trace>
  <inkml:trace contextRef="#ctx0" brushRef="#br0">7502 6201 7569,'-8'0'-396,"8"0"0,10 0 269,6 0 0,8 0 0,2 0 0,1 0 197,5 0 0,4 0 0,4 0 0,3 0 27,3 0 1,1 0 0,9 0-42,4 0 0,3 0 1,11 0-1,3 0-6,6 0 0,13 0 0,-45 0 0,1 0-35,3 0 0,1 0 0,0 0 0,1 0 0,4 0 0,1 0 0,2 0 0,1 0-112,2 0 1,-1 0-1,-1-3 1,-1 0-1,2 0 1,-1 0 110,-1 1 0,-1 0 1,0-2-1,-1 0 1,-1 1-1,-1 0-20,-3 1 0,-1 0 0,0 1 0,-1 0 1,41 1-1,-5 0-50,-6 0 1,-5 0 0,-9 2 36,1 4 1,-9-4 0,-5 4 0,-7-2-22,-3 2 1,-8-4-1,1 4 3,-3-4 0,-8 4 0,-2 0-26,-3-2 1,-1 4-106,-6-2 290,-8 8 0,-4-10 0,-12 6 1,-8-2-126,-8-4 1,-6-2 0,-7-2 18,-1 0 1,-8 0-1,-5 0-9,-9 0 0,1 0 1,-11 0-1,-3 0-26,-5 0 0,-5 0 1,0 0 12,-9 0 0,39 0 0,-1 0 0,0 0 0,-1 0 4,-2 0 1,-1 0 0,-2-3 0,1 0 0,1 0 0,0 0 0,1 0 0,-1 2 34,4-1 0,-1 2 0,-3 0 0,-1 0 0,4 0 0,1 0-30,0 0 1,1 0 0,-2 0-1,0 0 1,-44 0 0,2 0 9,4 0 1,-1 0-1,13 0-9,-2 0 1,1 2 0,1 4-26,7 6 1,9-3 0,1 3 0,11 0-91,5-2 0,0 6 1,9-4 8,3 4 1,10 0-1,0-2-13,4-2 0,9-6 115,-1 5 0,8 1 0,-4 6 0</inkml:trace>
  <inkml:trace contextRef="#ctx0" brushRef="#br0">14826 5808 7569,'-18'-8'-50,"6"4"1,0-6-1,-2 2 1,-2 4-1,-2 2-80,0 2 1,7 0 0,-3 0 0,-4 0 90,-4 0 0,-4 0 0,2 0 70,-5 0 0,-5 0 0,-4 0 0,-4 0-11,-5 0 0,-11 0 0,-3 0 0,-3 0-19,-3 0 0,-3-6 0,-1 0-53,-1 2 1,-1 2-1,-2 2 1,-5 0-30,-1 0 0,1 0 1,-5 0 65,0 0 1,-7 8 0,11 2 8,0 0 0,-1 6 0,9-4 0,-1 4 0,5 2 0,3-2 0,-1-3 10,1-1 0,9 0 0,-3 4 9,5-4 1,3 2-1,3-6 1,3 0-11,2 0 0,-3-2 0,3-6 3,-2 0 1,11 0-1,-5 0 1,0 0 7,2 0 0,1 0 1,3 2-4,4 4 0,-3-4 1,5 6-9,0 0 0,-4-6 0,6 4 0,1-4-1,-1-2 1,0 0 0,4 0-5,-2 0 1,1 1 0,5 3-2,0 2 0,0 0 0,0-6-104,0 0 1,6 2-227,0 4 333,8-4 0,-11 14 0,5-6 0</inkml:trace>
  <inkml:trace contextRef="#ctx0" brushRef="#br0">11664 5862 7569,'24'0'-135,"0"0"1,-3-2 0,-1-2 0,-2-4-252,0-2 1,-2 4 800,-4-6 1,0 8-379,-12-2 1,-4 6 0,-14 4 4,0 2 1,-2 8 0,-2-2-30,-1 4 0,-7 1 0,4 3 0,0 0-50,0-2 1,3 4 0,5-10-69,0 4 1,6 2 0,2-1 17,2 1 1,2-6 0,6 0 2,0 2 1,2-4-1,4 0 8,6-2 1,10 0-1,2-4 1,-3 4 75,-1 2 0,6 1 0,2 7 0</inkml:trace>
  <inkml:trace contextRef="#ctx0" brushRef="#br0">5144 9632 7569,'-18'-6'-74,"1"-2"1,-1 0 0,0-2 0,0 3 0,0-3 0,0 2 53,0 0 1,8 0 47,5 2 1,5 4-1,7-6 1,11 2-1,10 0-49,6 2 1,4 2-1,1 0-21,3-4 0,6 4 1,-7-4-1,-1 4-15,-2 2 1,-9 0-1,-1 0 1,-4 2-41,-8 4 1,0-2 0,-12 6 68,-6-2 1,-8 4 0,-14-4 31,-6 2 0,-3-4 1,-3 4-4,0-2 0,2-1 1,5-3 70,5 2-72,12 8 0,4-4 0,8 8 0</inkml:trace>
  <inkml:trace contextRef="#ctx0" brushRef="#br0">9967 9596 7569,'-10'-2'-147,"6"-1"1,8-3 0,8 2 0,4 2-1,4 0 38,4-4 1,-3 4 0,9-4-1,2 4 146,2 2 0,3-6 1,5-2 13,6-2 0,5 4 1,7-4-1,7 0 17,9 0 0,5 4 0,10-4 0,5 0-33,-46 5 1,1 0-1,4 3 1,1 0 0,1-1-1,1 1-73,1 0 0,-1 2 1,2-1-1,-1 0 0,3-1 1,-1 0-1,1-1 0,-1 0 33,2 0 1,-1 2 0,2-1 0,-1 2 0,7 0 0,-1 0-100,0 0 1,-1 0-1,-2 0 1,-1 0-1,3-1 1,-1 0 108,0-2 0,-1 0 0,1 2 1,-1 0-1,0-2 0,-1 0 0,3 1 1,-1 2 19,1 0 1,-1 0 0,4 0 0,-1 0 0,-1 0 0,-1 0-3,2 0 0,1 0 1,0 1-1,-1 0 1,-1 0-1,-1 2-17,-2-1 0,-1 2 0,-1 2 0,-1 0 0,-2-2 1,-1 0-1,-2-1 0,-1 1-31,-3 0 1,-1 0 0,40 8 0,-5-4-32,-15 2 0,-3-6 0,-11 2 35,-1-4 1,-9-2 0,-3 0-1,-2 0 44,-5 0 1,-1 0-1,-4 0 18,-4 0 0,1 0 0,-7 0 143,-2 0-411,-2 0 351,-10 0 0,-10 0 0,-14 0-159,-8 0 1,-10-2 0,-11-2 0,-9-2 15,-4 2 1,5 0 0,-9 0 37,5-2 1,-5-6 0,1 6-1,-1 3 65,-1 1 0,-3 2 0,-9 0-75,-5 0 1,3 0 0,-7 0-30,3 0 0,-6 0 0,-1 0 1,-9 0 16,42 0 1,-1 0 0,0 0 0,-1 0 0,-4 0 0,1 0-114,0 0 0,1 0 0,-7 0 1,1 0-1,-1 0 0,1 0 102,-4 0 1,1 0 0,-3 0-1,1 0 1,-4 0 0,1 0 0,-1 0-1,1 0 6,0 0 1,-1 0 0,-5 0 0,-1 0 0,0 0 0,-1 0 2,1 0 1,0 0-1,3 0 1,1 0 0,-2 0-1,1 0 2,-1 0 1,1 0 0,3 0 0,1 0 0,-2 0 0,1 0 0,3 0 0,1 0 0,1 0 0,1 0 1,3 0-1,-1 0 0,3 0 1,-1 0-18,-1-1 0,-1 2 1,3 2-1,1 1 1,4 1-1,1 0 1,3 1-1,1 0-358,-44 6 1,5 0 376,7 6 0,9-4 0,9 0 0,-3 0 0,-1-6 0,-2-4 0</inkml:trace>
  <inkml:trace contextRef="#ctx0" brushRef="#br0">6341 11812 7569,'-28'-2'-284,"4"-2"1,5-1 0,3-1 0,2 0 206,2 0 0,10 0 99,2 6 0,8 0 1,12-2 31,4-4 0,1 4 0,9-4 0,0 2 35,4-2 0,11 4 0,5-4-42,9 4 0,15 2 1,5-2-49,4-4 1,-36 5-1,2 0 1,0-2-1,1 0 1,1 2-1,1 0 3,1 1 0,1 0 0,0 0 0,1 0 0,4 0 0,1 0-118,2 0 0,-1 0 1,-1 0-1,-1 0 1,3-1-1,-1 0 115,-1-2 1,-1 0-1,-1 2 1,-1 0-1,0-2 1,-1 0-1,-2 2 1,-1 0 23,-2 1 0,-1 0 0,-1-2 0,-2-2 1,38-2-10,0 2 0,-5 2 1,-1 2 16,2 0 0,-5 0 0,-3 0 1,-5 0-4,-7 0 1,3 0 0,-9 0-57,-1 0 1,-5 0 0,-5 0-57,-6 0 0,-7 0 1,-5 0-223,-6 0 501,-4 0 0,-14 0 0,-12 0-168,-16 0 0,-6 0 0,-6 0 9,-3 0 1,-11 0 0,0-2 0,-3-2-25,-3-2 1,-1 0 0,-5 4-36,-5-3 1,-11 3 0,-3-4 0,-5 4-70,-7 2 0,0 0 0,-8-2 72,1-4 0,45 5 1,-1 0-1,1-2 0,-1 0-43,-4 2 1,1 0-1,3-2 1,1 0 0,-7 0-1,1 0 96,3 1 1,1 0-1,-2 1 1,0 0-1,0 0 1,-1 0-1,1-1 1,-1 0-6,1-1 0,-1 0 0,-1 0 0,1 0 0,4 3 0,1 0 7,-46 0 1,5 0 0,7 2-55,4 4 1,5-2 0,11 8 0,5 0-122,7-2 1,-1 6-1,14-7-12,3 1 0,9 4 1,6-6 151,4 2 0,10-4 0,6 4 0,8-2 0,6-2 0,8-6 0,2-6 0,4 0 0,6 2 0,3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7T00:15:59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9914 6570 104 0,'6'-3'38'0,"-3"6"-20"0,0-6 3 15,-3 3 19-15,0 0 3 16,0 0 2-16,0 0-6 15,0 0-1-15,-3 5-21 0,0 3 3 0,-6 0 1 16,0 3-7-16,-3-1-3 0,-6 1-4 16,-3 2-2-16,-3 6-6 31,4-1 1-31,2-2 0 16,0-3 2-16,3-2-3 0,3-1 0 15,3 1-1 1,6 0-2-16,6-1 3 0,3 1 0 15,6-1 1-15,0 1 2 16,3 0-3-16,3 2-2 16,0-5 2-16,-4 0 2 15,1 0-16-15,-3-1-4 16,0-1-24-16,-3-1-8 16,0-2-33-16</inkml:trace>
  <inkml:trace contextRef="#ctx0" brushRef="#br0" timeOffset="1">9789 6755 220 0,'0'-3'85'0,"-3"6"-46"0,6-6-28 0,-3 3 23 16,0 0-14-16,6 0-1 16,3 0-5-16,6 0-1 15,2-2-7-15,7-1-2 0,9 0 2 16,3-2 1-16,8 2 3 15,4 1-5 1,0-1-3-16,-7 3-1 16,7 3-1-16,-9-1 0 15,-7-2 0-15,-2 0 2 16,-6 0 1-16,-3-2-4 0,-6 4 1 16,0-2-24-16,-4 0-12 15,1-5-43-15,0 2-19 16,0-7 0-16</inkml:trace>
  <inkml:trace contextRef="#ctx0" brushRef="#br0" timeOffset="2">10584 6694 144 0,'-6'-13'55'0,"6"13"-30"0,0 2-12 16,3 4 17-16,-3 4-9 15,0 1 1-15,0 5-4 16,0 8 0-16,-6 5-9 15,0 10 1-15,3 4 1 16,0 2-4-16,0-3 1 16,0-5-5-16,0 0 0 15,0-3-3-15,3-4-1 16,0-7 3-16,-3-4 1 16,3-3 5-16,0-6 3 0,-3-2 0 15,3-8 3-15,0-8-12 16,0-2-5-16,0-3 1 15,0-3 2-15,0-6 1 16,0 1-1-16,0-10 3 0,0 1 2 16,0 1 0-16,3 0 0 15,0-2-3-15,3-1 1 16,3 5-2-16,-3 3 2 16,3 3 2-16,-1-2 2 15,4 1 1-15,0 6 0 0,0 1-7 16,0 4-2-16,0 8 0 15,3 6 0-15,0 5-2 16,0 3 0-16,-3 2 6 16,-3 3 3-16,-4 2 1 31,-8 3 1-31,1-2-2 0,-4 2 1 16,-3-2-2-16,-3-4 0 15,0 4-8-15,-3-6-2 16,0 0-12-16,0-7-1 15,-3-4-15-15,3-2-5 16,4-8-61 0,2-2-14-16</inkml:trace>
  <inkml:trace contextRef="#ctx0" brushRef="#br0" timeOffset="3">10777 6768 196 0,'0'0'74'0,"3"3"-40"0,-3 2-20 0,3 0 22 0,0 3-7 16,-3 5-2-16,0 1-9 16,3-1-1-16,0 0-10 15,-3 0-4-15,0 1-2 0,3-4-1 16,-3 6 4-16,0-3 0 15,0-2 1-15,0-3-1 0,0-11 4 16,0-2-2 0,0-3 2-16,3-3-5 15,0-2 0 1,0 0-1-16,3 0-2 0,0 2 3 16,3 0 2-16,0 1-4 15,2 2-1-15,1 0-2 16,0 3-2-16,0 2 3 15,0 0 0-15,0 3-28 0,-3 0-10 16,0 3-27-16,0 0-9 16,0-3-26 15</inkml:trace>
  <inkml:trace contextRef="#ctx0" brushRef="#br0" timeOffset="4">11000 6802 200 0,'0'0'77'0,"0"3"-42"0,0 2-23 16,3 1 21-16,-3 2-6 16,0 0-1-16,0 2-12 0,0 1-6 15,0-1-5-15,0-2 0 0,0 0 0 16,0 0-21-16,0 0-10 16,0-3-162-1</inkml:trace>
  <inkml:trace contextRef="#ctx0" brushRef="#br0" timeOffset="5">11033 6699 252 0,'-3'-13'96'0,"3"13"-52"0,3-3-49 0,-3 3 15 15,0 0-22-15,3 0-6 0,3 0-40 16,0 0-17-16,0 0-10 16,0 0-1-16</inkml:trace>
  <inkml:trace contextRef="#ctx0" brushRef="#br0" timeOffset="6">11131 6734 184 0,'0'16'68'0,"0"-9"-36"0,3 9-15 0,0-5 22 16,-3 0-9-16,0 4-2 15,0-1-12-15,-3-1-3 16,3 0-7-16,-3-2-2 0,3-3 0 16,0 0-2-16,0-3 1 31,0 0 0-31,0-2 1 0,0-3 0 16,0-3 0-16,3-2-2 15,0-6-2-15,3-2-2 16,6 0-1-16,0 2 2 0,3 1 0 15,0-1-2-15,0 3 2 16,-4 0 5-16,1 3 5 16,3 2-3-16,-3 3 2 0,0 6-1 15,0 4 3 1,-3 1-3-16,0-1 1 0,-3 3-5 16,0 1 0-16,-3-1-1 15,0-2-2-15,0 4-8 16,0-7-5-16,0 3-26 15,0 0-13 1,0-4-21-16,3-12-60 31</inkml:trace>
  <inkml:trace contextRef="#ctx0" brushRef="#br0" timeOffset="7">11494 6588 220 0,'3'-10'85'0,"-3"7"-46"0,0 3-26 16,0 0 24-16,0 0-19 0,3 5-5 15,0 6-2-15,0 5 0 16,0 7-5-16,0 4 0 0,-3-1 1 16,-3 6 1-16,3 0 0 15,0 0-4-15,0 5-1 16,0 0-1-16,0-6 1 0,0-4-22 15,0-3-7-15,0-6-31 16,0-5-14-16,0-2-35 16</inkml:trace>
  <inkml:trace contextRef="#ctx0" brushRef="#br0" timeOffset="8">11354 6755 280 0,'-3'-5'104'0,"6"5"-56"0,0-3-36 16,-3 3 26-16,6 0-18 16,6 0-6-16,3-3-8 15,6 1-5-15,0-4 0 0,0 6-8 0,3-2-3 16,-1 2-23-16,1 0-11 31,3 2-17-31,3-4-7 0,-4-1-5 31,-2 0-11-31,-3 1 37 0,-3-1 61 16,-3 3 30-16,-3 0 25 16,-3 3 10-16,0-6-12 15,-6 0-6-15,-3 3-28 16,-3 6-10-16,0-1-14 0,-3 0-4 0,0 1 1 15,-3-1-5 1,3 0-1-16,0 3-2 16,6 3-2-16,3-1 3 0,0 4 0 0,3 4 1 15,0-2 0 1,0 0 0-16,-3-3 2 0,-3 0 5 16,0-2 6-16,-3 5-5 15,-6-3 0-15,-6 3-13 16,0-3-6-16,3-2-68 15,-3-3-30-15,3-3-13 16</inkml:trace>
  <inkml:trace contextRef="#ctx0" brushRef="#br0" timeOffset="9">12143 6773 152 0,'-3'3'57'0,"3"5"-30"0,0 3-16 0,0-1 15 16,0 3-1-16,0 1 2 15,0 1-11-15,0 7-4 16,3 4-7-16,-3-2 1 0,0-3 0 16,0-5 0-16,3-3-1 15,-3 0-3-15,0-2 1 16,0-3 2-16,0-3 4 16,0-2 2-16,0-3 1 0,0 0-4 15,0-3 0-15,0-7-3 16,0-6 0-16,0 0-1 0,0 0 0 15,0 0-2-15,3 0 1 16,0 0-2-16,0 0 2 16,3 1-4-16,0 1 0 15,0 4-1-15,0 2 0 0,0 0 0 16,0 3 0-16,0 5-3 16,0 2 1-16,0 6 2 15,0 3 1-15,0-1-2 16,0 4 2-16,-3-1 3 15,0 3 1-15,0-3 1 16,-3 0 2 0,0-5 1-1,0-3 1-15,0-7 4 16,3-4-4 0,-1-1-4-16,4-4-3 0,0-2 0 15,0-1-1 1,3 1-3-16,0 0 2 0,0 2-1 15,0 3 0-15,0 3 0 0,-3 3-2 16,0 2 0-16,6 5 0 16,-3 3 3-16,3 5 2 15,0 3 0-15,-4 5-1 32,-2 0 1-32,0 0 1 0,-3 1-1 15,0-7-1-15,0-1-2 16,0-1-1-16,0-5-36 15,0-3-14-15,3-2-19 16,0-6-6-16,3-2-7 16</inkml:trace>
  <inkml:trace contextRef="#ctx0" brushRef="#br0" timeOffset="10">12489 6874 176 0,'0'0'68'0,"0"3"-36"0,0-1-18 0,0-2 22 15,0 0-9-15,0 0-3 0,3 5-8 16,-1 1 0-16,1-1-9 16,3 0 0-16,3 1 0 0,3-6-3 15,-3 0-3-15,6-3 6 16,0-2-2 0,-3-1 0-16,0-2-2 0,-3 1-3 15,-3-1-6-15,-3 0-1 16,0 0 1-16,-3 0 3 15,-3 0-5-15,-6 3 1 32,-6-1 1-32,0 4 1 0,0 2 0 15,0 5 1-15,0 3 3 16,-3 0 2-16,4 2 4 16,2 4 2-16,3 1 1 15,0 7 0-15,6-4-4 16,3 1-1-16,3-1-1 15,3-2 1-15,0-3 0 0,3 1 1 16,3-4-20-16,8-2-9 16,1-3-23-16,0-2-9 15,0-3-41-15</inkml:trace>
  <inkml:trace contextRef="#ctx0" brushRef="#br0" timeOffset="11">12739 6821 132 0,'0'-5'49'0,"0"5"-26"0,0 0-1 15,0 0 23-15,0 0-5 16,-3 0-1-16,0 0-7 15,0 2 0-15,-3 1-18 16,0 0-6-16,-3-1-1 0,3 4-2 16,0-1 2-16,3 0-6 15,0 0-1-15,3 3 0 0,6 0 0 16,3 0-3-16,0 3 2 16,3 5-1-16,-3 5 0 15,0-3 4-15,-4 1 3 16,1-3-2-16,-6 0-2 15,0-3 2-15,-3-3 2 0,-3 1-2 32,-2-3 0-32,-1-3-3 15,0-2-1-15,0-3-17 16,3 0-5-16,3-3-24 16,0 1-10-16,6-4-30 15</inkml:trace>
  <inkml:trace contextRef="#ctx0" brushRef="#br0" timeOffset="12">12902 6821 192 0,'-6'-5'74'0,"6"5"-40"0,-3 0-16 16,3 0 23-1,-3 2-12-15,-3 1-5 16,0 2-11-16,-2 1-6 15,-1-1-4-15,0 0 0 0,3 0 0 16,9 3-4-16,0 3 1 16,3 0 0-16,0 2 0 15,3 0 0-15,-1 6 2 16,-2-1-1-16,-3 1 2 0,0-4 4 16,-3-1 4-16,-3-1-2 15,-3-3 0-15,0-2-5 16,1 0-3-16,-4-5-7 0,0-3-4 15,3 0-25-15,0-3-10 16,6-2-21-16,3-3-9 16,3-5-12-1</inkml:trace>
  <inkml:trace contextRef="#ctx0" brushRef="#br0" timeOffset="13">13057 6826 208 0,'-3'-2'79'0,"3"2"-42"0,-3 0-43 15,-3 0 53-15,0 2-21 16,-3 1-16-16,0 2-9 16,-3 3-2-16,1 3 0 0,2 2 1 15,0 3 0-15,3 8 2 16,0-3-1-16,3 0-1 0,6-3-2 15,0-2 1-15,3-2-1 16,3-4-2-16,6-5-6 0,-4-2-4 16,1-3-1-1,-3-10-1-15,0-1 6 0,0-5 4 16,-3 0 4-16,-3 0 1 16,0 0 5-16,0 1 2 31,0 1 6-31,-3 4 5 0,0 2-5 15,0 0-2-15,0 3-1 16,0 2-1-16,0 3-2 16,0 5 1-16,0 3 0 15,0 0 1-15,0 8-4 16,0 5-1-16,3 0 3 16,0-2 1-16,3-3-6 0,0 0-2 15,0-3-22-15,3-5-8 16,0-3-41-16,3 0-17 15</inkml:trace>
  <inkml:trace contextRef="#ctx0" brushRef="#br0" timeOffset="14">13265 6837 244 0,'-6'-5'93'0,"-5"5"-50"0,2 2-41 0,6 1 19 15,-3 2-11-15,0 0-3 32,-3 3-4-32,0 0 0 15,3 3-2-15,0 7-3 0,3 6 1 0,0-3 1 16,6-2 2 0,0-3-1-16,3-3-1 0,3-2-2 15,0-3 1-15,0-3-1 16,0-3 0-16,0-2 4 15,-3-5 1-15,-1-5-1 0,4-6-2 16,-3 0 1-16,-6 0-1 16,0 0 2-16,0 3 3 15,0 2-4-15,0 3-3 16,3 3 1 0,3 2-2-16,-6 3-1 15,3 11 0 1,3 8 0-16,0 4 7 15,-3 1 5-15,0 5 2 0,-3-2 2 16,-3 2-2-16,-6-3 1 16,0-2-2-16,-3-3 0 15,0-5-1-15,1-3 2 16,-1-2-12-16,0-3-3 16,0-3-22-16,0-2-8 0,0-6-15 15,3-2-6-15,3-6-50 16</inkml:trace>
  <inkml:trace contextRef="#ctx0" brushRef="#br0" timeOffset="15">13346 6937 200 0,'-3'0'77'0,"3"-10"-42"0,0 18-23 0,3-6 19 15</inkml:trace>
  <inkml:trace contextRef="#ctx0" brushRef="#br0" timeOffset="16">13355 6943 396 0,'9'2'28'0,"0"1"-14"15,0 0-7-15,2-3-1 0,4 0-3 16,0-8 0-16,-3 2-1 0,3-2-2 16,-9 1 3-16,6-1 2 15,-9 0-4 1,0 0-3-16,-3 0-4 0,0 0-1 15,-12 3-5 1,-3 2 6-16,3 3 3 0,0 3 3 16,0 2 0-16,-3 0-3 15,6 6 2-15,1 2 10 16,2 5 3-16,6 1-1 16,0-1 1-16,6 1-3 15,2 0 2 1,10 2-6-16,0-5-1 15,6-3-20-15,3-5-9 16,0-3-108 0</inkml:trace>
  <inkml:trace contextRef="#ctx0" brushRef="#br0" timeOffset="17">13911 6810 180 0,'-15'-8'68'15,"27"8"-36"-15,-6 0-13 0,-6 0 21 0,3 3-22 16,0 5-10-16,0 3 1 16,0 2 3-16,-3 3-6 15,3 5 3-15,0 3 2 0,-3 0-6 0,3-3-1 16,-3-5 0-16,0-3 0 16,0-3-2-16,0-2 1 15,0-2 2-15,0-6 4 16,0 0-4-16,0-8-1 15,0-6-2-15,0 1 1 16,0 0-2 0,0 0-1-16,6-3 3 15,0 3 0-15,0-1-4 16,0 1 1-16,0 3-2 0,0-1 0 16,0 3 2-1,3 0 0-15,-3 3-7 0,0 2 0 16,0 1-28-1,0 2-12-15,0 0-24 16,-1 2-52-16,1 1 24 0</inkml:trace>
  <inkml:trace contextRef="#ctx0" brushRef="#br0" timeOffset="18">14054 6884 180 0,'0'8'68'0,"3"-5"-36"0,0 2-22 0,-3-5 20 16,6 3-9-16,0 0-2 16,6-1-7-16,-3-2-2 15,0 0-6-15,0-2-3 0,0-1 0 16,0-2 1-16,3-1 1 16,-1-2-4-16,-2 1 1 0,-3-1-5 15,-3 0-1-15,-6 0-2 16,0 0 0-16,0 0 0 15,-3 3 0-15,0-1 0 16,-2 1 0-16,-1 2 5 0,0 3 1 16,-3 3-3-16,0 2 1 15,0 3 2-15,-3 3 1 0,3 2 1 16,3 0 0 0,3-2 4-16,0 5 5 0,3 5-1 15,3-3 1-15,6 1-5 16,3-6-1-16,3 0-1 15,3-5 1-15,3 0 0 32,3-5 1-32,3-6-18 0,-1 1-7 15,-2-6-32 1,0-8-58-16,-3 0 18 16</inkml:trace>
  <inkml:trace contextRef="#ctx0" brushRef="#br0" timeOffset="19">14295 6630 140 0,'-3'6'55'0,"6"-4"-30"0,-3 6-12 0,0-2 17 15,3 7-11-15,-3 5-3 0,3 4-3 16,-3 4 1-16,0 3-7 16,3 0-4-16,-3 6-2 0,0-1 1 15,0-2 1 1,0-6-1-16,3-2-2 0,-3-3-10 16,3-5-6-16,-3-3-28 15,3-2-9-15,0-6-21 16</inkml:trace>
  <inkml:trace contextRef="#ctx0" brushRef="#br0" timeOffset="20">14483 6850 200 0,'-12'-5'77'0,"9"5"-42"0,-6-3-21 0,6 3 22 16,-3 0-7-1,0 3-2-15,-3-1-18 0,0 4-7 32,0 2-2-32,-3 2-3 0,4 6-1 15,-1 5 3-15,3 0 0 16,0 1-2-16,9-4 2 16,0-2-10-16,0 0-3 0,6-3 0 15,2-5 1-15,1-3 5 16,0-5 3-16,0-2-2 15,0-4 0 1,-3-7 1-16,0-3 2 16,-3 0 2-16,0 1 3 15,-3 1 4-15,0 1 2 16,-3 0 1-16,0 2 0 0,0 1-2 16,0 2-1-16,0 2-3 15,3 4-2-15,-3 2 1 16,3 5 1-16,0 3-1 15,0 8 2-15,0 5 0 0,3-2 1 16,0-1-5-16,0 1 1 16,-1-3-2-1,1-3-2-15,0-3-24 0,3-4-9 16,0-4-43 0,0-4-32-16,0-4 44 15</inkml:trace>
  <inkml:trace contextRef="#ctx0" brushRef="#br0" timeOffset="21">14661 6615 220 0,'0'-3'82'0,"0"3"-44"0,-11 8-40 0,11 0 14 16,0 8-2-16,0 8 4 15,0 2-4-15,0 8 2 16,0 3-7-16,0 8-3 0,0 0 1 16,2-5 0-16,4-3 1 0,-3-5-2 15,0-6-2-15,0-5-37 16,-3-2-15-16,0-6-45 16,-6-5-25-16,0-5 58 15</inkml:trace>
  <inkml:trace contextRef="#ctx0" brushRef="#br0" timeOffset="22">14516 6784 204 0,'-6'-8'77'0,"6"11"-42"0,3-6-23 31,-3 3 21-31,6 0-15 0,0 0-4 15,5 0-5-15,1 0 1 16,3 0-5-16,9-3-5 0,0 3-1 16,-3 0 3-16,-1 0 1 15,1 3-21-15,0-3-8 16,-3 0-53 0,0 0-55-16</inkml:trace>
  <inkml:trace contextRef="#ctx0" brushRef="#br0" timeOffset="23">14786 6837 192 0,'-6'5'71'0,"6"0"-38"0,3 3-19 16,0-2 20-16,0-1-15 15,0 0-3-15,0 1-6 16,6-1 1-16,3 0-6 15,0-2-3-15,0-1 1 0,0-2 2 16,0-2 2-16,0-1-3 16,0-2-3-16,-3 0-5 0,0-3-2 15,-4 0-4-15,1 0-1 16,-3 0 3-16,-3 0 3 16,-3 0-8-16,0 0-2 15,-3 3 6-15,1-1 2 16,-7 4 2-16,-3 2 1 15,-3 2 3-15,3 6 0 0,3 3 3 16,0-1 3-16,3 4 0 16,0-1 2-16,3 3-2 15,3 0 2-15,3 8-9 16,6-6-7-16,3 1-5 16,6-4-17-16,3-4-5 31,3-3-47-31</inkml:trace>
  <inkml:trace contextRef="#ctx0" brushRef="#br0" timeOffset="24">15132 6842 168 0,'-9'-13'66'0,"-6"10"-36"0,3-2-7 0,6 5 24 15,-3 0-18 1,0 0-5-16,-3 3-18 15,0 2-3-15,-3 3-3 16,1 2-3-16,2 4 2 0,0 4-1 0,3 6 0 16,3 0 2-16,3-3 0 15,3 0-3 1,3-5 0-16,3-3-1 16,3-2 0-16,0-3 3 15,0-6 0-15,0-4 1 0,0-9 0 16,2-5-3-16,-2-2 2 15,0-1 3-15,-3-5 1 16,-6 1-1-16,6-6-2 16,-9 2 1-16,0-2-1 0,0-5-3 15,0 7 0-15,0 6 2 16,3 2 0-16,-3 6 1 16,3 3 2-16,0 2-3 15,0 5 0-15,0 3 3 16,0 13 3-16,0 3-2 15,0 8-2-15,3 2 0 0,0 1 1 16,3 2-1-16,6 5 2 16,0-2-2-16,-3-5-1 15,3-4-19-15,0-1-8 16,0-7-21-16,3-4-8 0,2-6-23 16</inkml:trace>
  <inkml:trace contextRef="#ctx0" brushRef="#br0" timeOffset="25">15501 6617 184 0,'0'8'68'0,"0"3"-36"0,0 5-24 0,0-3 16 16,0 8-8-16,0 3-1 15,0 5-9-15,0 3-2 16,-3-1-2-16,3 4 1 0,0 2 0 16,0-8-23-16,0-3-12 15,0-4-63 1</inkml:trace>
  <inkml:trace contextRef="#ctx0" brushRef="#br0" timeOffset="26">15361 6816 244 0,'-3'-3'90'16,"9"3"-48"-16,0-3-42 0,3 3 18 0,3-2-14 16,6-1-2-16,2 0-9 15,4-2-3-15,6 3 6 16,-3 2-27-16,-3 0-12 0,-1 0-15 16,-5 2-18-1,0 3 31-15,-6 1 38 16,-3-1 22-16,0 3 13 0,-3 0 6 15,-3 2-6-15,-3 4 0 16,0-1-9-16,0 3-1 16,0 5-11-16,6-2 5 0,0-1 3 15,0-2-1-15,6-3 0 16,-4-2-2-16,4-6 0 16,3-2 2-16,3-1 2 0,-3-10-3 0,0-5 0 15,-3 0 1-15,-3 0 4 31,-6-1 3-31,-6 1 2 16,-6 0-6-16,-3 0 0 0,0 2-8 0,0 1-1 16,0 2-13-16,0 2-4 31,0 1-27-31,3 2-11 0,1 1-47 16,8-1-66-1</inkml:trace>
  <inkml:trace contextRef="#ctx0" brushRef="#br0" timeOffset="27">16093 6813 176 0,'-3'3'68'0,"3"-1"-36"0,0 1-13 0,0 2 23 0,0 1-12 15,3-1-3-15,0 0-6 16,3 3-4-16,3-3-9 16,3 1-1-16,-3-1 0 0,6-2 1 15,0-1 0-15,-1-2 0 16,1-2 0-16,0-1-4 16,-3-2-3-16,0-1 0 0,-3 1 1 15,0 0 1-15,-3-3 1 16,-3 0-5-16,0 3 1 15,-3-1-9 1,-3 1-2-16,0 0-3 16,-6 2 1-16,-6 0 2 0,0 3 2 15,0 3 3 1,0 2 2-16,-2 1-1 0,2 2 4 16,0 0 0-16,3 2 1 15,3 1 4-15,0 2 5 16,6 3 1-16,0 0 2 15,6 2-4-15,3 1 0 16,3-1-1-16,6-5 1 16,6 1-4-16,-1-4-3 0,4-2 0 15,0-2 1-15,0-4-17 16,0-2-6-16,0 0-37 16,-4-2-12-16,-2-9-39 15</inkml:trace>
  <inkml:trace contextRef="#ctx0" brushRef="#br0" timeOffset="28">16373 6805 144 0,'-3'0'55'0,"3"3"-30"0,0 2-3 15,0 0 20 1,0 3-3-16,0 3 0 0,0 2-11 0,3 0-5 15,0 6-13-15,0-1-4 0,0 6 0 16,0-5-1-16,-3-3 2 16,0-3-2-16,0-3 0 15,0-2-1-15,0 0 0 16,0-2 0-16,0-6 0 16,0 0-5-16,0-3 1 0,3-13-5 15,0 0 3 1,0 0 3-16,3 0 0 15,0 1 2 1,3-1 0 0,0 2 3-16,8 1-1 0,-2 3 2 0,-3-1-6 31,0 3-1-31,0 3 0 0,0-1 0 16,-3 4-42-16,3 2-19 15,0 0-64-15</inkml:trace>
  <inkml:trace contextRef="#ctx0" brushRef="#br0" timeOffset="29">16584 6866 116 0,'0'5'46'0,"0"1"-24"0,0 1-2 0,0-1 19 15,3 4-6-15,3 6 0 16,-3 0-9-16,-3 0-5 31,3 0-11-31,0 0 1 0,-3-6 2 0,3-2-4 16,-3-2 1-16,3-1 4 15,-3 0 2-15,0-5-3 16,0 0 1-16,0 0-5 16,0-3-2-16,0-2 0 15,0-8-1-15,3-3-2 16,-3 0 1-16,3 0-2 0,0 3 2 15,0 0-4-15,0 2-2 16,6 1-1-16,3 2 3 16,0 0 0-16,0 3 3 0,0-1-3 15,-1 4-2 1,1-1-1-16,0 3 3 0,0 0-13 16,0 0-6-1,-3 0-42-15,0 0-18 16,0 0-18-1</inkml:trace>
  <inkml:trace contextRef="#ctx0" brushRef="#br0" timeOffset="30">16837 6858 136 0,'3'0'52'0,"0"3"-28"0,0 2 3 16,-3 0 23-16,0 1-11 0,3 1-5 15,-3 9-17-15,0 6-6 16,0-4-7-16,0-2 4 0,0-3 2 16,0 0-1-16,0-2 0 0,0-3-5 15,0 0-3-15,0-3 2 16,0 0 0-1,0-5 1 1,3 0 2-16,0-2 1 0,0-9 1 16,0-7-7-16,0-1 0 15,3 1-3-15,3-1 0 16,0 3 0-16,3 0 0 16,0 3 2-16,0 0 0 15,2 2 0-15,-2 3 2 16,0 3-1-16,0 2 2 0,0 3 2 15,-3 3 2-15,0 2 5 16,0 3 3-16,-3 3-4 16,0 5 1-16,-3 2-5 15,0 1-2-15,0-1-2 16,-3 1 0-16,3-3-2 0,0-6 2 31,0 1-15-31,0-3-5 16,0-3-29-16,0 0-12 15,0-2-41-15,0-3-48 16,3-3 48 0</inkml:trace>
  <inkml:trace contextRef="#ctx0" brushRef="#br0" timeOffset="31">17192 6874 220 0,'-6'-3'82'0,"6"3"-44"0,-6 0-18 0,3 3 24 15,0 0-20-15,0-1-8 16,-6 3-10-16,0 3-3 16,3 6-1-16,0 4-2 0,3 1 1 0,0-1 1 15,9-2 1-15,0 0-1 16,0-3-2-16,3-2 3 16,3-1 2-16,3-4 2 15,-1-1 1-15,1-2-4 16,3-6-1-16,-3-2 1 15,-3-1 2 1,0 1-1-16,-6-19 4 16,-3 3-1-16,-3 0 1 15,-3 0-1-15,-3 2 2 16,-6 1 1-16,0 4-8 16,0 1-3-16,-6 5-15 15,6 3-2-15,-5 0-25 16,2 2-10-16,3 3-28 0,3 3-12 15,3-3-6 1</inkml:trace>
  <inkml:trace contextRef="#ctx0" brushRef="#br0" timeOffset="32">9354 5813 108 0,'-18'0'44'0,"15"-8"-24"16,0 3 5-16,3 7 22 0,0 1-10 15,-3-6-3 1,3 3-16-16,0 0-6 0,0 3-7 16,3-6-4-16,6 3 0 0,6 3 3 15,6 0 2-15,3-9-2 16,6 4-3-16,2-4 0 16,4 1-1-16,0 2 0 15,0 1 2-15,-7-3-1 16,-2 2 2-16,-3 0 4 0,-3 3 4 15,-6 0-2-15,-3 0 0 16,-4 0-1-16,-5 0 2 16,-6 0-5-16,-3 0-1 15,-11 0-2-15,-7 3-2 16,-6 0 1-16,-3-1 1 16,1 6-3-16,-1-3-2 0,0-5-1 15,0 6 3-15,7-4-2 0,5 1 1 16,3-6 0-16,6 3-2 15,6 3 0-15,12-6 0 16,3 1 0-16,9-1 3 16,6 0-2-16,5 1-1 31,7-1 3-31,0 3 2 0,-3 0 0 16,-4 0-1-16,-5-3-13 15,-6 3-6-15,-6 0-76 16,-3-2-46-1,-6-3 62-15</inkml:trace>
  <inkml:trace contextRef="#ctx0" brushRef="#br0" timeOffset="33">10628 10983 104 0,'-9'0'41'0,"3"3"-22"0,3-3-9 0,3 0 14 0,0 0 4 16,0 0 6-16,0 0-13 15,0-6-2-15,3 1-11 16,3 2-5-16,3 1 0 0,3-1 0 16,15 0 1-16,6-7 2 15,8 2 1-15,10 0 1 16,8 0 0-16,10-3-4 0,8 3-1 15,4 0 1-15,5 3 0 16,0 0 2-16,-5 2 1 16,2-2 1-16,-6 0 2 0,-5-1-5 15,-13 4-3-15,-8-1 3 16,-9 0 4-16,-7 1 1 31,-8 2 4-31,-6-3-5 0,-6 3-3 16,-3 0 3-16,-3 0 2 15,-6-2-4-15,-6 2 1 16,-6 0-5-16,-3 0-2 16,-6 0-3-16,-6 2 1 15,-12 1 1-15,-5-1 0 16,-10 1 0-16,-5 0 0 0,-10-1-3 16,-2 4 2-16,-4-1 1 15,1 0 0-15,-4 1 0 16,7-1 0-16,2 0-3 15,7-2 2-15,5 5 1 16,10 0 2-16,-1 0-1 0,15-3 2 31,9-2-2-31,7-6-1 16,5 0-6-16,9 9-4 16,9-9 3-16,11 0 4 0,7-2-20 15,9 0-9-15,3 2-88 16,-4 6-38-1,-5-3 78-15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6966 5844 7569,'-10'0'-1802,"2"0"1846,8 0 102,0 0-65,8 0 0,2 0-59,8 0 1,0 0 0,0 0 0,0 0-8,0 0 0,-1 0 0,1 0 0,0 0-27,0 0 1,2 0 0,2 0 0,1 0 7,-1 0 1,4 0 0,0 0 2,2 0 1,-4-2 0,3-2 13,-1-2 0,0 0 0,-4 6 1,4 0-12,1 0 0,3 0 1,6 0-1,0 0 1,-7 0-1,1 0-5,2 0 0,2 0 0,1 0 0,1 0-29,0 0 0,-1 0 0,-1 0 22,-4 0 1,8 2 0,-7 2 0,1 2-7,2-2 1,6-2 0,1-2-4,-1 0 1,4 0 0,-3 0 13,-1 0 0,-4 0 0,-4 0 0,-3 0 3,3 0 0,-6-2 0,-2-2 20,-4-2 0,3 0 0,1 6 4,-2 0 0,-2 0 1,-2 0 4,0 0 0,-1 0-30,1 0 0,0 0 0,0 0-13,0 0 0,0 0 0,0 2 1,-1 2-33,1 2 0,0 0 19,0-6 1,0 0 10,0 0 1,-6 0 118,0 0 1,-6-2-6,5-4-197,-7 4 101,4-6 0,-8 6-7,0-4 0,-2 4 0,-4-4-5,-5 4 1,1 2-1,-2 0 12,-2 0 1,-2 0-1,-2 0 1,0 0 3,0 0 1,-5 0 0,-1 0-2,2 0 1,-4 2 0,0 2-4,-2 2 0,5 0 0,-5-6 0,0 0 0,0 0 0,4 0 0,-5 0 0,-3 0 0,0 0 0,-2 0 0,1 0 4,-5 0 1,-2 0-1,5 0 7,-1 0 0,0 0 0,0 0-1,1 0 1,-1 0-1,0 0 1,3 0-8,3 0 0,-4 0 1,6 0-7,0 0 1,-5 0 0,5 0 2,0 0 1,-6 0-1,7 0 1,-1 0 10,4 0 1,-2 0 0,2 0 24,3 0 0,1 0 0,2 0 0,0 0-30,0 0 1,0 0-1,0 0-4,1 0 0,-1 0 0,0 0-6,0 0 0,6 0 0,0 0 2,-2 0 0,-2 0-8,-2 0 0,7 0-71,-1 0 18,8 0 0,-4 2 63,8 4 0,0-4 0,0 6 0</inkml:trace>
  <inkml:trace contextRef="#ctx0" brushRef="#br0">4859 5290 6290,'-12'0'10,"0"0"0,-2 2 0,-2 2 0,0 4 1,2 2-1,2 3 84,-2 3 1,0 8 0,3 0 0,5-2-101,4-2 1,2 3 0,0 3 0,2 2 13,4 4 1,3-6 0,9-3-66,0-3 1,2-2 0,2 0 0,2 0-249,-2 0 305,-3-8 0,-1 6 0,0-6 0</inkml:trace>
  <inkml:trace contextRef="#ctx0" brushRef="#br0">6341 5290 6464,'12'0'25,"0"0"1,2 2 0,2 4-1,0 6 1,-5 3 0,-3 3-19,0 0 1,-6 8 0,4 2-6,-4 0 0,-8 5 1,-2-3-1,-2 2-41,-3-2 0,-3-5 0,-2-7 2,0 0 1,0 0-1,0 0 1,0 0-173,0 0 209,9-8 0,-15 6 0,4-7 0</inkml:trace>
  <inkml:trace contextRef="#ctx0" brushRef="#br0">9378 5879 7569,'-12'0'-1099,"4"-2"868,6-4 0,0 2 282,14-7 1,0 7-16,5-2 0,1 4 0,0 2 0,-6 0 0,0 0 1,0 2-37,-2 4 0,6 4 0,-6 7 0</inkml:trace>
  <inkml:trace contextRef="#ctx0" brushRef="#br0">10342 5844 7569,'-12'0'-1119,"0"0"552,-2 0 585,7 0 1,1 0-1,12 0 16,5 0 0,5 0 1,2 2-19,0 4 0,6-4 0,2 4-2,1-4 0,-3-2 0,6 0 0,2 0-17,2 0 0,3 0 1,3 0 8,2 0 0,1 0 1,-3-2 7,2-4 0,1 2 0,-3-6 1,4 0 42,1 0 1,-3 4 0,6-6 10,1-2 1,5 4 0,3-2-29,3-2 1,5 4-1,-3 0 1,1 3 3,5 3 0,1-4 0,1 2-27,-5 2 1,3-4 0,-7 2-12,3 2 0,-1 2 1,3 2-1,-5 0-10,1 0 1,-5 6 0,7 0-8,-2-2 0,3 0 0,-3 0 10,1 2 1,-3 0 0,3-6 0,-1 0 1,-5 0 0,5 6 0,-5 1-67,-5 3 0,1-4 0,-7 4-17,0-2 1,-3 4-1,-7-4 1,-2 0-49,-4 0 1,-5-2 0,-7-4-58,0 4 188,-8-4 0,-2 14 0,-8-6 0</inkml:trace>
  <inkml:trace contextRef="#ctx0" brushRef="#br0">15826 6523 7569,'0'-18'-121,"0"6"1,0 0-1,2 0 1,4 2-1,4 2 1,2 2 88,0 0 1,-1-6 0,5 4-1,-2 1 156,-2-1 0,-8 0 0,4 4-39,0-2 1,-4-2 0,8 4-71,2-2 0,2 0 1,2 6-1,-1 0-48,1 0 1,0 0 0,0 0 0,0 0 0,2 0 0,1 0 20,3 0 0,0 2 1,-6 2-4,0 2 1,2 0 0,2-6 12,1 0 1,1 6 0,-4 0 0,2-2 2,2-2 0,5-2 0,-3 0-17,2 0 1,-4 0 0,6 0-1,1 0-27,3 0 1,2 0-1,-2 0 28,-5 0 1,11 0 0,-4 0 9,1 0 1,1 0 0,-2 0 28,0 0 0,-1 0 0,1 0 0,2 0 37,3 0 0,-3 0 0,6 0-42,-1 0 1,-5 0 0,6 0-5,0 0 0,-5-6 0,7 0 0,-2 2-1,-5 2 1,-1 2 0,-2 0 7,-1 0 0,-5 0 1,-2-2 2,-2-4 0,4 4 0,-7-4 0,-1 4 38,-2 2 0,2-2 1,-2-2 31,-4-2 0,-3 0 0,5 6-18,0 0 0,6-2 1,0-2-1,-2-2-43,-3 2 1,7 2-1,4 2-7,4 0 0,-4 0 1,-1 0-52,3 0 0,2 0 0,4 0 1,1 0-18,3 0 1,0 0 0,-9 0-1,-3 0 0,8-6 1,-6 0 20,-1 2 0,-1 2 1,2 2 10,-2 0 0,-3 0 0,5 0 0,-4 0 7,-2 0 1,4 0-1,-5 0 4,3 0 0,0 0 0,4 0 25,-3 0 0,-5 2 0,6 2 0,0 2 9,-2-2 1,5-2 0,-3-2-31,4 0 1,-4 0 0,-1 2-19,3 4 1,2-4 0,2 4 0,-1-4-27,1-2 0,0 6 0,-1 0 20,1-2 1,0-2 0,-2-2 19,-5 0 0,9 0 1,-6 2-1,0 2 27,1 2 0,-1 0 1,0-6 47,-2 0 0,-3 0 1,5 0-55,-2 0 1,2 2 0,7 2-42,3 2 0,2 0 0,-5-4 0,3 2-34,-2 2 1,3 0 0,1-4 38,2 3 1,-5-3 0,7 4 41,2-4 1,-5 0 0,3 2 0,0 2 119,-3-2 0,7-2 0,-6-2 81,-1 0 1,7-2 0,-7-2-76,1-2 0,0 0 0,-9 6 1,1-2-126,-4-4 1,-2 4-1,1-3-58,-3 3 1,2 0 0,-6-2 35,1-2 1,-3 0 0,4 6 0,-2 0-65,-4 0 0,-2 0-45,-3 0 0,1 0-492,0 0-17,-8 0 1,-4 8-217,-12 4 826,-12 3 0,-10 3 0,-7 0 0</inkml:trace>
  <inkml:trace contextRef="#ctx0" brushRef="#br0">4591 6505 7569,'-18'0'-253,"6"0"1,0 0 0,-2 0 0,-2 0-324,-2 0 592,8 0 0,4 0-2,12 0 0,4 0 1,8 0 31,0 0 1,0 0-1,0 0-14,0 0 1,-5 0 0,3 0-15,4 0 1,4 0 0,-2 0 0,4 0-25,1 0 0,3 2 1,8 2 4,4 2 1,-3 0 0,9-6-4,2 0 0,1 0 0,3 0 1,1 0 13,5 0 1,-3 0 0,9 0-3,1 0 0,1 0 0,-1 0-9,-1 0 0,-1 0 0,5 0 1,-3 0 2,-1 0 1,-1 0 0,5 0 56,-5 0 1,3 0 0,-9 0 21,-1 0 1,-3-2-1,-1-2-53,0-2 1,-9-2-1,-3 4 1,-4-2 27,-3 2 0,-7 2 0,-4 0-40,-4-4 0,-2 4 1,-1-4-17,1 4 1,0 2 0,0 0 0,0 0-38,0 0 1,2 0-1,3 0 5,7 0 1,2 6 0,0 0-13,-3-2 0,-1 0 0,4 0 1,-4 2 15,-2-2 0,-3-2 0,-3 0 10,4 4 1,-10-4 0,4 4 31,-2-4 1,0-2 0,1 0 0,1 0 1,-6 0 0,0 0-1,2 0 1,-4-6-1,2 0-34,2 2 1,2 2-58,1 2 0,-5 0-93,0 0 129,-8 0 0,2 0 1,-12 0 10,-6 0 1,-11 0 0,-7 0 32,-4 0 1,-2 0 0,-3 0 0,-5 0 9,-4 0 0,-7 0 0,5 0 11,-7 0 0,-1 0 1,-5 0-1,-1 0-21,0 0 1,-1 0 0,-6 0-9,-1 0 0,-1 0 0,-3 0-37,-1 0 0,-8 0 0,3 0 35,1 0 0,-13 0 0,5 0 0,-2 0 4,0 0 0,7 0 0,1 0 10,-2 0 1,-1-6 0,3 0 2,5 2 0,7 2 0,3 2 0,5-2-2,1-4 0,3 4 1,7-4-27,5 4 0,-5 8 0,6 2 2,1 2 0,-5 2 15,8 6 0,-7 8 0,3 1 0</inkml:trace>
  <inkml:trace contextRef="#ctx0" brushRef="#br0">3965 7166 7569,'-10'-12'-180,"7"2"1,6 2 0,9 4 0,4 2 0,2 0 0,0-2 115,0-2 0,6 0 1,1 6-1,3 0 91,4 0 0,2 0 0,3 0-28,5 0 1,4 0 0,7 0 0,1 0-13,0 0 0,7 0 1,5 0-13,3 0 1,4 0-1,3 0 14,1 0 0,3-2 0,-3-1 1,2-3 4,-3 2 0,-1 2 0,-15 0 3,-3-4 0,-1 4 1,-2-4 1,-1 4 0,-7 2 1,-5 0-1,-3 0-23,-2 0 0,0 6 1,-3 0-142,-3-2 165,4 6 0,-14-8 0,6 5 0</inkml:trace>
  <inkml:trace contextRef="#ctx0" brushRef="#br0">4126 7756 7569,'12'0'-154,"0"0"1,2 0-1,2 0 1,2 0-1,-1 0 1,1 0 10,0 0 0,2-6 0,4 0 0,8 2 162,7 2 0,1 2 0,10 0-13,5 0 1,3 0-1,11 0 1,5 0-6,-1 0 0,8 0 0,3 0-40,3 0 1,-5 0-137,-5 0 1,-4 0 0,-1 0 0</inkml:trace>
  <inkml:trace contextRef="#ctx0" brushRef="#br0">3215 8489 7569,'-12'0'-754,"0"0"706,-2 0 0,5 3 0,-1 7 0,0 8 0,0 4 113,-4 4 0,-8 2 1,-2 7-1,2 1-23,3 0 1,3 2-1,4 1-43,6 3 1,-2 0 0,2-6 0,4-1-20,6 1 1,2 0-1,10-2 1,8-3-25,7-1 0,3-6 0,14 4-124,1-2 1,-3 5 167,2-1 0,-9 4 0,5 2 0</inkml:trace>
  <inkml:trace contextRef="#ctx0" brushRef="#br0">9538 8453 7569,'12'-10'31,"0"4"0,4 4 0,4 2 0,6 2 0,2 4 1,3 6-1,1 4 0,-2 2-64,-6-1 1,-5 7 0,-3 2 0,-2 0-55,-2 0 1,-8 5 0,2-1 32,-4 4 1,-10-4 0,-4 0 0,-6-1-36,-5-1 1,1 6 0,-6-6 10,2-1 1,-4 5 0,5-6 0,-1 2 77,0 4 0,-6 1 0,4 3 0</inkml:trace>
  <inkml:trace contextRef="#ctx0" brushRef="#br0">3840 9632 7569,'12'0'-114,"0"0"1,2 2-1,2 2 1,4 2-1,2-2 1,3-2-1,3-2 1,4 0 0,2 2 74,1 4 0,1-4 0,2 4 1,4-4 72,5-2 0,1 6 1,3 0-57,5-2 1,4-2 0,-3-2-42,3 0 1,1 2 0,-3 2 0,1 2-46,-1-2 1,-5-2 0,-5-2 107,-6 0 0,-7 0 0,-7-2 0,-10-4 0,-12 4-36,-18-4 0,-8-2 0,-17 2 195,-5 2-159,-4 2 0,-7 2 0,-1 0 0</inkml:trace>
  <inkml:trace contextRef="#ctx0" brushRef="#br0">9699 10937 6971,'-12'0'-368,"2"2"382,2 4 0,4-4 0,10 4 0,6-4 7,4-2 0,2 0 1,0 0-1,0 0 23,0 0 1,-1 6 0,1 0-43,0-2 0,-6-2 0,0-2-30,2 0 46,-6 0 0,-2 0-22,-12 0 1,-4 0 0,-8 0 9,0 0 0,0-6 0,0 0 52,1 2 0,5-4-1,0 2-91,8 0 0,-2 6-65,12 0 0,-2 2 0,8 2 0,2 4 99,1 2 0,11 2 0,2 5 0</inkml:trace>
  <inkml:trace contextRef="#ctx0" brushRef="#br0">9610 10973 6857,'2'-10'-35,"2"2"0,4 2 1,2 0-1,2 0 1,-1 0-68,1 0 1,-6-2 398,6 2-256,0-4 1,6 0-79,0 4 0,0 4 1,0 2-1,-1 0-38,1 0 0,-6 0 0,0 0-12,2 0 0,-4 2 54,2 4 1,0-4 90,6 4 178,-8-4-162,-2-2 0,-8 2-79,0 4-39,0-4 16,0 6 0,-2-8 7,-4 0 0,-4 0 0,-8 0-28,0 0 1,0 0 0,0 0 126,0 0 1,0 0 113,1 0-125,-1 0-128,8 0 0,10 0 0,12 0-76,4 0 1,1 0 0,1 0-1,0 0 40,0 0 0,0 0 61,0 0 0,-6 0 49,0 0 1,-8 2-28,2 4 14,-4-4 0,-2 14 0,0-6 0</inkml:trace>
  <inkml:trace contextRef="#ctx0" brushRef="#br0">10539 10883 7569,'-10'-8'-385,"0"6"0,6-6 1,-2 0 369,2-4 1,4 4 161,6 3 1,-2 3 44,8 2 1,-8 2 0,4 2-88,0 1 0,-6 9 0,4-2-40,-4 4 0,-2-4 0,0 0 9,0 2 0,0-4-126,0 2 0,0 0-127,0 6 162,0-9 1,2-1 0,1-6 36,3 4 1,2-4 0,-2 4 13,6-4 1,4 4-1,0 2 1,-2 0-23,-2 0 0,6-2 1,5-4-8,-1 4 1,0-4 0,0 4-22,2-4 1,6 4-1,-5 0 1,1-2 5,0-2 0,12-2 1,-3 0-3,3 0 0,2 0 0,1-2 12,7-4 1,4 4 0,-1-4 0,-1 4-6,-2 2 0,-7 0 1,5 0-18,-2 0 0,-3 0 0,-7 0 33,-4 0 0,2 0 0,-7 0 41,3 0 0,-6 0 1,2 0 73,-4 0 1,-3 0-6,1 0 0,-6 0 46,0 0 0,-8-2-13,2-4-149,-4 4-250,-2-6-24,0 8-22,0 0 314,0-8 0,0 4 5,0-8 0,0 6 0,2-6-33,4-2 0,-4 4 0,6-1 1,-2-3-17,0-2 1,6-2-1,-4 0 24,2 0 0,-4 0 0,3 0 22,-1 1 1,-2-1-1,-6 0-26,0 0 1,0 0 1,0 0 1,-2 8 0,-2 2-230,-2 0 0,-2 6 54,3-4 174,3 12 0,-6 4 0,8 8 0</inkml:trace>
  <inkml:trace contextRef="#ctx0" brushRef="#br0">4519 10830 7569,'-18'9'-169,"0"-3"1,3-2-1,1 0 1,2 2-105,-2-2 0,6 0 605,2 2 151,4-4-292,2 6 1,8-16-1,4-4-115,4-4 1,-4 1 0,-1 1-44,3 2 0,-4 0 0,0-8 0,0-2-80,0-2 0,-6 0 0,2 5 41,-4-5 0,4 4 0,0-4-81,-2 4 1,-2-4 0,-2 1 16,0 1 0,0 2 33,0 2 21,0 0 0,0 6 20,0 0-1,0 8 17,0-4 0,8 8 1,4 0 11,4 0 0,3 6 1,3 0-29,2-2 0,0-2 0,-6-2 2,0 0 0,5 0 0,1 0 0,-2 0 45,-2 0 1,-2 0 0,0 0-2,0 0 1,-1-6-51,1 0 0,0 0 0,0 6-6,0 0 1,-6-2 0,0-2-72,2-2 1,1 1 0,3 5 57,0 0 0,2 0 0,4 0 0,6 0 3,3 0 1,9 0-1,2 0 19,1 0 0,3-2 1,4-2 8,-5-2 0,3 0 0,-7 6 0,1 0-4,0 0 1,-3-6-1,-3 0 1,4 2 1,-4 2 0,3 2-9,-3 0 0,4 0 1,1 0-1,1 0-17,0 0 1,3 0-1,-5 0-3,-2 0 0,3-6 1,-1 0 12,-2 2 1,-1 0 0,-1 0 0,0-2 39,-5 2 0,-3-4 0,0 2 4,-6 2 0,-4 0 1,-2 0 32,-1-2 0,-5 0 0,0 6 53,2 0 1,-4-2-93,2-4 1,0 4-93,6-4 0,-6 4 1,0 2-19,1 0 1,-3 0 12,2 0 1,-6 0-13,6 0 0,-8 8 79,2 4 1,-4 4 0,-2 2 17,0 0 0,0 0 0,0 0 1,0 0-21,0-1 1,0 1-1,0 0-22,0 0 1,0 0 0,-2 0 10,-4 0 1,4-1 0,-4 1 0,4 0-29,2 0 1,-2 0 0,-2 0-22,-2 0 1,0 0 3,6-1 1,-2-1-1,-2-2-49,-2-2 44,0-8 17,6 4 0,-2-8 0,-2-2-14,-1-4 1,-9-4 0,2-6 13,-4 4 0,-2 2 0,0 6 49,0-1 0,-6-1 0,-1 6 1,-3 0 40,-4 0 0,-2 0 1,-1 2 9,-1 4 0,-2-3 0,-1 7-38,-3-2 1,-2 4 0,4-4-1,-3 0 5,-3 0 0,-1 6 1,-9-4-16,-4 0 0,-3 0 1,-9-6-11,1 2 0,-6 0 0,-1-6 0,1 0 66,-3 0 0,1 0 1,-4-2 39,5-4 0,7 4 1,3-6-2,3 0 0,7 6 0,1-4 0,7 4-87,8 2 0,11-6-184,1 0 65,8 0 1,4 14-1,12 4 103,4 4 0,18 2 0,4 0 0</inkml:trace>
  <inkml:trace contextRef="#ctx0" brushRef="#br0">6430 11580 7569,'-17'-2'-195,"-1"-2"0,0-2 0,2 0 0,2 0 0,4-2 603,2-2 0,4 6-365,10-2 1,6 5-1,12 1-29,6 0 0,5 0 1,7 0-1,6 0-36,3 0 1,11 0 0,3 0 0,5 0 16,1 0 0,1 0 1,-3 0-37,-3 0 0,3 0 0,-3-2 0,3-2 7,2-2 0,-7 0 1,-4 6-29,-5 0 0,-11 0 0,-9-2-33,-9-4 1,-6 4-1,-2-4 0,-18 4 1,-12 2-8,-14 0 0,-7 0 1,-3 2 2,0 4 0,-6-4 1,-1 4 98,-3-4 0,-2 6 0,-5 2 0</inkml:trace>
  <inkml:trace contextRef="#ctx0" brushRef="#br0">3912 12742 7569,'0'-12'-61,"2"2"1,4 2 0,6 4 0,6 2-1,5 2 1,5 0 0,4 2 0,4 2-1,7 4 155,7 2 0,3 2 1,5 4-1,6-3-155,7-1 1,10-2-1,-1 4 1,1-4-149,4-2 1,1 4 208,-3-6 0,12 8 0,-3-4 0</inkml:trace>
  <inkml:trace contextRef="#ctx0" brushRef="#br0">4894 13546 5987,'12'0'81,"-2"2"1,-2 4-1,-4 6 1,-2 4-1,-2 1 13,0 1 0,-2 6 1,-2 0-1,-2-2 1,2 0-72,2 2 0,-4-5 0,0 7 0,2-2-20,2 0 1,2 6 0,0-7 8,0-1 1,0 4 0,0-2-4,0-2 0,0-2 0,0-2 0,0-1-5,0 1 0,2-2 0,2-2-13,2-2 1,0-6-17,-6 6-85,0-8 31,0 4 52,0-8 0,2 0 28,4 0 1,-2 0 0,8 0 2,2 0 1,2 0 0,2 0-7,-1 0 1,-5 0-1,0 0 1,2 0 7,2 0 0,2 0 1,0 0 1,0 0 0,-1 0-2,1 0 1,0 0 0,0 0 0,0 0 0,0 0 0,0 0 0,-1 0-6,1 0 0,0 0 1,0 0-3,0 0 1,2 0 0,2 0-1,1 0 0,3 0 0,-4 0 0,4 0-8,2 0 1,-1 0-1,5 0-6,-2 0 1,-6 0 0,4 0 20,-3 0 1,-1-2-1,-6-2 1,0-2 87,0 2 0,0 2-14,-1 2 0,1 0-49,0 0 0,0 0-15,0 0 0,-6 0 0,0 0-73,2 0 0,-4-6 19,1 0 0,-5 0-8,6 6 154,-8 0 3,4 0-65,0 0-18,-6 0-113,14 0 60,-14 0 35,6 0 0,-6 0 60,4 0 79,-4 0-1,6 0-85,-8 0 1,0-2 34,0-4-58,-8 4 0,6-8-61,-4 4 0,4 2 13,2-8 1,-2 6-54,-4-6 1,4 6 44,-4-5 0,4 5 0,2-6-19,0-2 0,0-2 30,0-2 0,0 0 0,0 0 6,0 0 1,0-5 0,0-1 0,0 2 23,0 2 1,0-4-1,0 0-2,0 3 0,0 1 1,0 2-8,0 0 1,0 0 0,0 0 0,0 0-2,0 0 0,0 1-19,0-1 1,0 0-1,0 0-3,0 0 0,0 6 1,0 0-4,0-2 0,0-1 45,0-3 18,0 8 0,0 0-27,0 4-145,0 4 112,0-6 0,-8 8-13,-4 0 0,2 6 0,-2 0-6,-1-2 0,-3 4 0,-2-2 5,0-2 1,-2-2 0,-4 0-8,-6 4 1,-3-2 0,-3 5 0,0-1 8,1-4 0,-7 4 0,0-2 15,3-2 0,-5 0 1,2 0 72,2 2 1,3 0-1,3-6 1,2 0-12,3 0 0,1 0 0,-2 0 7,6 0 0,2 0 5,-1 0 1,3-2-37,-4-4 0,6 2-273,6-8 89,4 8 0,10-4-10,4 8 0,4 0 0,8 0 0,0 0-369,0 0 529,-1 0 0,9 8 0,2 2 0</inkml:trace>
  <inkml:trace contextRef="#ctx0" brushRef="#br0">7949 13653 7569,'-10'-12'-699,"4"0"816,4 8 0,8 4 1,0 12 23,-2 4 0,-2 8 1,-2 2-1,0 2 37,0 3 0,0 9 0,0 2-112,0-3 0,-2-1 0,-2-2 1,-2-2-54,2-5 1,2 5-1,2-6-51,0 0 1,-2-4-1,-2-10-210,-2-3 112,0 1 114,6 6 13,0-8 0,8-4 1,4-10-1,4-2-22,2 2 1,7 0 0,3 0-31,0-2 1,6-6 0,-5 4-3,5-1 0,8 5 1,0-4-1,-1 2 17,3 0 1,-6-6-1,5 6 31,1 2 0,-6 0 1,3 0-24,-3-2 0,-2 0 1,-1 6-1,-1 0 26,-4 0 1,2 0 0,-7 0 76,3 0 1,-4 0-1,4 0 34,-2 0 0,5 0 1,-3 2-1,2 2 2,0 2 0,-6 6 0,3-6-97,-1-2 0,4 4 1,-6-2-12,-2-2 1,-3 4 0,-1-2 0,0-3-184,0-1 270,-8-2 57,-2 0 0,-8-2 211,0-3 1,0 1-257,0-8 0,2 0-187,4-6 1,-4 6 0,6 2 0,-2 0-205,0 0 1,2-2 70,-2-6 0,-2 1 0,5-3 76,-1-4 0,-2 4 0,-6-4 1,0 2 41,0-2 1,0 3 0,0-7 125,0 2 1,0 0 0,0 4 87,0-1 1,-6-1 0,0 4-1,2-2 45,2-2 1,-3 0-27,-1 6 0,0 1 14,6-1 0,-6 6-94,0 0 0,-2 8-68,2-2 1,-4 4 0,-8 2-22,0 0 0,-2 0 1,-4 2-1,-7 4-13,-9 6 0,-8-2 1,-13 2-85,-11 2 1,-1-4-1,-12-1 106,-7-1 0,-5 4 1,44-8-1,-1-2 69,0 1 1,1-2 0,0 0 0,1 0 0,-50-1 0,9 0 234,8 0 1,7 0-1,13 0-260,5 0 1,7 2 0,7 2 0,8 4-681,7 2 673,9 2 0,-4 6 0,8 0 0</inkml:trace>
  <inkml:trace contextRef="#ctx0" brushRef="#br0">10432 14743 7569,'-18'-8'26,"0"-2"0,2-2 1,6 2 70,10 3 1,16 1-1,16 6 1,5 0-30,5 0 1,8-2 0,-1-2-1,7-2-69,3 2 0,1 2 1,-5 2-1,3 0-25,2 0 0,-3 0 0,-5 2-58,1 4 0,-5-2 1,8 6-1,-9-1-79,-3 1 0,-3 0 0,-7 4 82,-4-2 0,2-6 0,-8 6 25,-3 2 1,-3-4 0,-4 2 39,-2 2 1,-8-4-21,2 2 122,-4-9 1,-2 7 37,0-4-106,0-4 1,2 6-15,4-8 1,-4 2 28,4 4 0,2 4-20,-2 8 1,0 0 0,-4 0-5,4 0 0,-4 2 0,4 1 4,-4 3 0,-2 8 0,0-2 1,-2 5 32,-4 7 1,2-2 0,-8 8 42,-2 1 0,0-3 0,0 1-38,2 3 0,0-4 0,-4-1 0,2 1-24,3 0 0,7-10 1,-4 1-5,0-3 1,6 2 0,-4-10-51,4 1 0,2-5 0,0 2 14,0-4 1,0-2 0,0 0-1,0 0-28,0-1 1,0 1-102,0 0 55,0 0 1,0-6 105,0 0 1,-2-8 1,-4 2 0,2-4-22,-8-2 1,0-2-1,-6-2 1,0-2-24,0 2 0,-7 2 1,-5 2 25,-4 0 1,-8 2-1,-1 2-5,-3 2 1,4 0 0,-3-6 56,1 0 1,3 6 0,7 0 0,4-2-12,6-2 1,6 0-593,6 4 549,4 3 0,24 17 0,4 2 0</inkml:trace>
  <inkml:trace contextRef="#ctx0" brushRef="#br0">3269 16673 7313,'8'-10'15,"6"2"0,7 2 0,13 0 0,12 0 0,15-1 0,13-5 0,11-2 0,6 0 0,7 4 148,1 2 1,-46 4 0,1 2 0,4 2-1,1 0 1,2 0 0,1 0-255,4 0 1,1 0-1,2 1 1,-1 0-467,1 1 1,-1 2 0,3 0 0,-1 2 0,-3 3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16380 5147 7569,'-18'0'-139,"2"-2"0,6-2 0,10-2 1,12 2-1,10 2 168,7 2 1,7-6-1,6 0 1,7 0-1,7 0 47,4 0 0,7 0 1,-1 6-1,3-2-21,2-4 0,3 4 0,-1-4 0,3 4-80,-1 2 1,1 2 0,9 2-9,-2 2 0,-1 0 1,3-6-1,-2 0 1,3 0 0,-13 0 0,-3 0 17,-7 0 1,-3-6 0,-9 0 52,-3 2 0,-6 2 0,-11 0 0,-3-2 57,-2-2 1,-2 0-239,-6 6 74,-8 0 1,-12 2 0,-18 2 40,-14 2 0,-12 6 0,-13-6-1,-7-2 1,-9 4-1,-5-2 1,1-2 1,0-2 1,-7 4 0,3 0 11,-4-2 0,-9-2 1,1-2-1,4 0 17,5 0 1,-7-6-1,4 0 26,-2 2 0,-1-4 0,5 2 8,4 2 0,5 2 0,13 2 0,7 0 20,9 0 1,7 0 0,12 0 0,6 0-48,4 0 1,12 0 0,10 0-1,16 0-34,16 0 1,12 0 0,13 0 16,7 0 1,19 0 0,8 0-36,5 0 0,-47 0 0,1 0 0,45 0 0,0 0-108,1 0 1,1 2-1,-10 2-1427,-7 2 1578,-7 0 0,-4-2 0,1 4 0,-1 4 0,1-4 0,-1-4 0</inkml:trace>
  <inkml:trace contextRef="#ctx0" brushRef="#br0">17969 1233 7569,'0'-18'-1021,"2"2"965,4 4 0,2 6 0,4 12 0,-6 6 62,-4 4 1,-2 4-1,0 4 18,0 6 1,0 9 0,-2 5 0,-2 2-24,-2 3 0,-6 3 1,4 2-1,-2-1 1,6 7 0,-2-1 1,4-1 1,2 0 0,0-1 0,0 1-6,0-7 1,6-3 0,2-8-20,2 1 1,-4-1 0,4-8 1,-2-2 0,6-9 1,-4 5-1,2-2 5,0 0 0,-6 0 0,4-6 4,-2 0 0,3-7 0,-3-1 10,2-2 1,2 4 0,6-4-1,0 0 3,0 0 1,6-2-1,1-4 0,3 4 1,8-4 0,8 6-2,1 0 0,5-6 0,7 4 0,7-4 23,5-2 0,7 6 0,13 0 6,0-2 1,9-2 0,3 0-69,-49 1 0,1 0 1,4-2-1,1 0 0,1 1 1,1 2-1,2-2 0,1-1 48,2 3 1,1-2 0,5-1 0,1 0 0,5 2 0,1 0-138,1-1 0,1-2 1,-1 0-1,1 0 0,-1 0 1,0 0 146,2 0 0,-1 0 1,1 0-1,1 0 0,5 0 1,1 0-1,-3 0 0,0 0 9,-1 1 1,1-2-1,4-1 1,1-2-1,-3 1 1,0-2 8,1 1 1,-1-1 0,-4-1 0,-1 0 0,-2-2 0,0 0 22,-4 2 1,-1 0-1,-6-2 1,-1 0-1,-2 3 1,-1 0-1,-3-1 1,-1 0 8,-4 0 0,-1 0 1,-2 3-1,-3 0 1,37-7-85,-5 2 1,-3 0-1,-11 4 22,-4-2 1,-5-5 0,-12 5-1,-7 2-66,-3 2 1,-10-4 0,-4 0-234,-5 2 0,-11 2-23,-8 2 1,-17-6 312,-19 0 0,-12 0 0,-9 2 0,-1-4 0,-5-4 0,-5 0 0</inkml:trace>
  <inkml:trace contextRef="#ctx0" brushRef="#br0">18166 1197 6880,'26'0'-6,"3"2"1,5 2-1,6 2 1,5-2 0,11-2-1,8-2 1,11 0 0,14-2-1,-37 0 1,1-2 87,5-1 1,2-2 0,9 0 0,2-2-1,6 1 1,1-1 0,6 0 0,1 0-44,3 0 0,1 0 0,6 0 1,2 0-1,2 0 0,1 0 0,-32 3 1,1 0-1,0 0-214,3 0 0,1 0 0,-2 0 0,-3 0 0,-1 0 0,1 0 0,0 1 1,1 0-1,0 0 0,-1 0 0,1 0 0,-1 1 194,0-1 1,0 1-1,0 1 1,27 0-1,-1 2 1,-1-2-1,0 0 1,-3 2-1,-1 0-42,-4 1 0,-2 0 1,-3 0-1,-3 0 1,-3 0-1,-1 0-10,-3 0 1,-1 0 0,-2 0 0,-1 0 0,-4 0 0,-1 2 8,-1 1 1,-1 0 0,-5-2 0,-1 0 0,43 5 0,-7-2 209,-6 2 1,-11-2 0,-13 6-187,-3-2 0,-11 3 0,-5-3 3,-8 2 1,0-4 0,-9 6 0,-1 0-63,-2-2 1,-8 0 629,0-4 1,-8-2-559,2 8 0,-2-8 221,2 2 1,-2 2 0,8 0-234,2 2 0,-4 1 1,1 7 2,3 0 1,2 8 0,2 6 0,0 6 2,0 3 1,0 9-1,0-3-4,-1 5 0,-1 4 1,-2 1-16,-2 3 0,-8 7 0,4-3 0,-2 1-96,0 1 1,0-8 0,-8 1-1,-4-3 0,-4-3 1,-10 1 107,-4 0 0,4-9 0,-5-1 0</inkml:trace>
  <inkml:trace contextRef="#ctx0" brushRef="#br0">3162 9954 7569,'-10'-12'-3,"6"0"1,8 0 0,10 2 0,7 2 42,9 0 1,18 6-1,7-6 1,11 2 49,13 0 1,17-5 0,-39 6-1,3 2 1,1-1 0,1 0-19,3 0 0,3 0 1,5-3-1,2 0 1,5 2-1,1 0-179,4 0 0,1 0 1,6 0-1,1 2 0,2 3 1,2 0-1,2-1 1,0 0 117,2-2 1,1 0 0,-33 2 0,1 1 0,-1-1 0,1-1 0,0 0 0,1 0-1,2 1 1,2 1 0,-1-1-178,1 1 0,1 0 0,-1 0 0,-1 0 0,-1 0 0,1 0 0,1 0 0,0 0 0,1 0 115,2 0 1,0 0 0,0 0 0,-3 0 0,0 0 0,1 0 0,4 0 0,0-1 0,0 0 24,-2-1 1,-1 0-1,-1 0 1,-4 2-1,-1-1 1,0 0 0,2-1-1,0-1 1,-1 0-1,0 1 1,0 0 0,-1 0 17,-3 0 0,0 0 0,0 0 1,32-1-1,-1 0 0,-9 3 1,-2 0-124,-1 0 1,-1 0 0,3 0 0,-2 0 0,-9 0 0,-3 0 138,-2 0 0,-1 0 0,-3 0 0,-1 0 0,-7 0 0,-1 0 1,-3 0-1,-1 0-84,45 0 0,-11 0 0,-13 0 3,-11 0 1,-19 0 0,-11 0 809,-10 0-698,-6 0 1,-26 0 0,-16 0 0,-20 0 7,-17 0 1,-17 0-1,-11 0-34,-12 0 0,48 0 0,-1 0 0,-7 0 0,-2 0 100,1 0 0,-1 0 1,-7 3-1,-3 0 1,-2 1-1,-2 0 0,-3 0 1,1 0-147,0 0 1,-1 0 0,-9 0 0,-1 0 0,0-2 0,-2 0-65,-5 1 1,-1 0 0,-4 1 0,0 0 0,32-2 0,0-1 0,-1 0 81,0 1 1,0 0 0,-1 0 0,-4 2 0,-1 0 0,0 0-1,1-1 1,1-1 0,-1 1 0,-1-1 0,-2 1 0,1 0-10,-1-1 0,-1 1 0,1 0 0,0 1 0,1 1 1,-1 0-1,-1-1 0,0-1 0,-1 2-177,-2-1 0,0 2 1,-1-1-1,3 1 1,-1 0-1,-1 0 1,-6 0-1,-1-1 1,-1 0 183,2-1 0,0 0 0,1 0 0,3 1 0,0 1 0,-1-1 0,0-1 0,-1 0 0,0 0 1,2 0-1,1 1 0,-1 0 12,1-1 1,0 0 0,0 0 0,0 0 0,1 1 0,0 0 0,4-2 0,1-1 0,1 1-78,1 0 0,0 0 0,1 0 0,2 0 0,1-2 1,1 1-1,-27 3 0,1 0 99,2-1 0,2 0 1,6 0-1,1 0 1,5-2-1,1 0 0,7 1 1,1 0 73,5-1 0,1 0 1,7-1-1,1 0 0,-35-1 12,12 0 1,13-2-1,24-2 347,13-2 1,15-2 0,16 4-269,20-2 1,21-6 0,41 6 0,15 1-179,-43 0 0,3 2 1,5 1-1,3 2 1,9-3-1,3 0-100,3 2 1,2 0-1,4-2 1,1 0-1,5-1 1,1 0 88,-28 1 0,0-1 1,1 1-1,0 0 1,1-1-1,0 1 0,5-2 1,0 1-1,1-1 1,-1 1-1,0 0 0,0 0-28,1 0 1,1-1-1,-1 0 1,3 0-1,0 0 1,1-1-1,1 0 1,2 0 0,0 0-5,2 0 0,2 0 0,0 1 0,0-1 0,-1 1 0,2 0 0,0-1 1,0 1-1,1 0 0,0 0 0,0 0 0,0 1 50,0 0 0,1-1 0,0 0 1,-1-3-1,1 0 0,-1 0 0,0 3 1,-1 1-1,0-1 15,-1 1 0,0-1 0,-1 0 0,-3 1 0,0 0 0,0 0 1,-3 0-1,1 0 0,-1 1-5,-1 0 1,0 1-1,-2 1 1,26-2-1,-2 2 1,-31-1-1,0 1 1,0 0-1,28-2 1,-2 0-48,-2 0 0,-3 2 1,-10-1-1,-1 2 1,-5 0-1,-1 0-15,-4 0 1,-1 0 0,-7 0 0,-1 0 0,-7 0 0,-1 0-4,39 0 0,-19 0 1,-21 0-1,-13 0 38,-12 0 1,-16 0 0,-14 0 14,-18 0 0,-24 0 0,-29 0 38,-19 0 0,44 0 0,-3 0 1,-8 0-1,-3 0 0,-4 0 0,-1 0-37,-5 0 0,-3 0 0,-7 0 1,-2 0-1,-10 0 0,-1 2-38,-2 1 1,-2 0-1,31-3 1,-1 1 0,-1 0-1,-2 1 1,-2 1 0,0 0-3,-2-1 1,-1 1 0,0 0 0,-1-3 0,1 1 0,-2 0 0,-6 1-1,0 1 1,-1-1 0,-1 1 0,1-2 0,-1 1-17,-1 0 0,-1 0 1,0 0-1,-1 2 0,0 0 1,0 0-1,-1-1 0,-1 0 1,1-1 35,2 2 1,-1-1 0,1 0 0,3-1-1,1 0 1,0 0 0,2 2 0,1 0-1,-1 0 40,3 1 0,-1-1 0,2 1 0,5-2 0,0 0 0,2 1 0,3 0 0,1 0 0,1 0 0,-32 2 0,1 2-1,5 0 0,2 0 1,9-3-1,3-1 0,7 0 1,3 0 63,8 1 1,3-2-1,-35-1 1,29 4-1,19-4-22,13-2 0,22 0 0,26 0-158,25 0 1,37-6-1,-25 2 1,3 0 52,8 0 1,3-2 0,9 1 0,3-1 0,11-2-1,3 0 1,5 0 0,2 2-127,-28 2 0,2 0 1,0 0-1,4 0 0,1-1 1,1 0-1,3-2 0,1 0 1,1-1 176,3 0 0,2 0 0,0 0 0,1 1 0,1-1 1,1 1-1,4 2 0,2 1 0,0 0 0,3-1 1,1 2-1,0-1 9,-24 0 0,1 1 0,0-1 0,1 1 0,1 0 0,1 1 0,1-1 0,-2 1 0,-1-1 0,-2 1 0,1-1 0,0 1-1,-1 0 0,-1 0 0,1 0 0,0 0 0,3-1 0,1 0 0,0 0 0,-1 0 0,-2 1 0,0 1 0,0-1 0,0 1-15,1 0 0,0 0 1,0 0-1,-1 0 0,20 0 1,-2 1-1,0-1 0,-2 1 1,-1 0-1,0 0 1,-3 0-1,-1 0 0,0 0-2,-2 0 0,-1 0 1,-1 0-1,-7 0 0,-2 0 1,0 0-1,-2 0 0,0 0 1,-2 0 87,28 0 0,-3 0 0,-17 0 1,-4 0-1,-7 0 0,-3 0-130,-7 0 0,-4 0 0,26 2 0,-24 2 567,-17 2 1,-42 0 0,-38-6-476,-37 0 1,19 0-1,-5 0 1,-14 0-1,-3 0-71,-6 0 0,-2 0 0,19 0 0,-1 0 0,-2 0 0,-5 0 0,-1 1 0,-1 0 0,-4 0 0,-1 0 0,-1 1-214,-3 0 0,-2 0 1,0 0-1,-4 0 1,-2 0-1,0 0 1,-3-1-1,-1-1 0,0 1 189,23 0 1,1 1-1,-1-1 1,1 1-1,-24-1 1,1-1-1,-2 1 1,22 0-1,-2 1 1,0 1-1,1-1 14,0 0 1,0 0 0,0 0-1,0 0 1,2-2 0,1 1-1,0-1 1,0 1 0,-1 0-1,0 1 1,1 1 0,0-1-1,-24 0 1,0 0 0,1 0-8,2 0 1,0 0-1,0-1 1,-1 2-1,0-1 1,2-1-1,9 0 1,2-1 0,0-1 51,1 1 0,0 0 0,3 0 0,7 0 0,1 0 0,2 0 0,-25 0 0,2 0 0,9 0 0,3 0 36,10 0 1,3 0-1,10 0 1,3 0-1,-28 0 496,17 0 1,29 2-554,33 4 0,20 0 0,29 8 0,5 0 0,-4-6 0,-5-4 0</inkml:trace>
  <inkml:trace contextRef="#ctx0" brushRef="#br0">12182 12688 7569,'0'-12'-39,"2"2"0,2 0 0,4 2 1,0-2-1,2 3 62,0-1 0,-4 2 1,6 4-175,1-4 0,-3 4 247,2-4 94,-8 4 1,4 0 104,-8-4 0,0 2-99,0-8 0,0 6-177,0-6 0,-2 2 0,-2-4-5,-2 2 0,0 0 1,6-5-65,0-1 1,-6 0 0,0 0-29,2 0 1,-4 0 154,3 0 1,-1 0 0,6 1 58,0-1 1,0 0-64,0 0-56,0 0 0,8 8 0,3 4-29,5 4 1,2 2 0,0 0-70,0 0 0,0 2 1,2 2 22,3 2 0,-1 6 0,8-4 10,2 2 1,2-6 0,3 4 0,5-2-62,6 0 1,5 0-1,7-6 71,5 0 1,5 0 0,-1 0 31,-3 0 0,1 0 1,-7 0-1,-3 0 1,-1 0 1,-3 0 0,3-2 6,3-4 0,13 4 0,11-4 44,5 4 0,-7-4 0,-6-2 0,-5 0 60,-5 0 1,-13-4 0,0 4-53,-7-2 1,-1 4-1,-6-4 15,-3 2 1,3 0 0,-14 4 389,-2-1 62,-3-1-390,-1-2-160,-8 6 0,6-4 0,-4 10-46,4 2 1,-4 0 0,2-4-60,6 4 1,-3-4 0,7 3 27,-4-3 0,-2 4 0,0 0 1,0-2-10,0-2 1,-7 0 190,1 4 0,-6-4 123,6 4-62,-8 4 1,4 0 0,-6 6-101,4-4 1,-4 4 0,4-4-14,-4 4 0,-2 1 0,0 1-39,0 0 0,0 0 0,0 0 0,0 0-96,0 0 1,0 0 0,0-1-113,0 1 0,0-6 0,0 0-350,0 2 0,-6 2 573,0 2 0,-8 0 0,4-1 0</inkml:trace>
  <inkml:trace contextRef="#ctx0" brushRef="#br0">13182 11401 6719,'0'-12'-382,"-2"1"0,-4-1 555,-6 2 1,-1 0 0,-1 6 704,2-2-560,0-8 1,4 6-290,8-4 0,16-2 0,14 8-81,3 2 1,3 0 0,0 0 0,-1-2-15,1 2 1,-2 4-1,-4 6-128,-6 6 1,-7 4 0,-5 2 50,-6 0 0,-6 8 0,-6 2 0,-8 1 82,-7 1 1,-7 0 0,-8 6 104,0-1 1,1-5 0,-1-2 50,0-2 1,6-2 0,3-7 0,1 1 51,4 0 1,10 0 0,6 0-108,4 0 0,4-6 0,4 0-77,6 2 1,12-5 0,4 1 41,-1-2 1,9-2 0,-2-4-1,4 2-17,-5 2 1,3 0-1,-8-6-112,0 0 1,-1 6 0,-5 0-358,2-2 481,0-2 0,-6 6 0,0 2 0</inkml:trace>
  <inkml:trace contextRef="#ctx0" brushRef="#br0">13843 11312 7569,'-12'-6'-419,"2"-2"450,2-2 1,4 8 102,10 2 0,-2 8 0,6 10-37,-2 0 0,6 0 1,-4 0-76,0 0 1,0 5-1,-6 1-1,2-2 0,6-8 0,-6-2-103,-2 2 1,-2 2 0,-2 2 1,6-7 63,0 1 1,-1-6 37,-5 6 0,8-6-21,4 6 1,-2-8-1,2 2 1,2-2-30,2 2 0,-2-4 0,2 4-97,4-4 0,1-2 1,-3 0-52,0 0 1,0 0-1,0 0 1,0 0 176,0 0 0,-1 0 0,1 0 0</inkml:trace>
  <inkml:trace contextRef="#ctx0" brushRef="#br0">14379 11348 7569,'-18'-16'-935,"0"4"929,8 4 1,0 8 0,7 2 0,-3 4 197,2 6 0,-4 4 1,0 4-23,-2 3 1,4 5 0,-4 8-1,0 0 28,0 0 0,6 1 0,-2 3-173,4 2 0,-4-1 0,0-3-104,2 4 1,2-6 0,2 1 0,2-7-279,4-4 1,-4 4 0,6-9 356,0-5 0,-6 2 0,6-8 0</inkml:trace>
  <inkml:trace contextRef="#ctx0" brushRef="#br0">14701 11491 7569,'-28'0'40,"4"2"0,4 4 0,2 8 0,2 5 1,4 5-1,7 0 43,3 2 1,-4-6 0,0 6 0,2-1-321,2 5 1,2-2-1,0 2-166,0 2 1,0-7 402,0-1 0,-8-4 0,-2-2 0</inkml:trace>
  <inkml:trace contextRef="#ctx0" brushRef="#br0">14540 11491 7569,'-18'-28'86,"8"2"1,4 8 15,4 0 1,2 6-1,2 3 1,4 1-104,6 4 1,6 0 0,6 0 0,5-2-67,5 2 1,10 2 0,1 2 74,1 0 0,6 0 1,-7 0-88,1 0 1,-2 6-1,-11 2 1,-1 2-10,-2 4 1,-10-5 0,-2 3 69,-10 2 0,-6-4 1,-2 2-1,-2 2 100,-4 2 1,-12-4-1,-12 0 5,-4 2 1,-2 0 0,1-1-23,-1-1 0,-4-2 0,3 4 0,5-4-19,4-2 0,4 6-76,6-2 0,9-2 0,3 2-64,4 2 0,11-4 0,9 1 0,10 1 32,6-2 1,2 6 0,-3-4 49,-3 4 1,2-4 0,-8 0-46,-2 2 0,-5 2 1,-5 1 147,-6 1 1,-18-2-1,-8-2-6,-5-2 1,-13-8 0,-10 4 34,-3 0 0,-3-6 1,3 6-1,3-2-49,6 0 0,1 0 1,3-6-76,4 0 0,10 0-516,0 0 520,13 8 0,3 2 0,8 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8270 4628 7569,'-10'-7'-470,"-4"3"0,8-8 290,2-2 0,2-2 173,2-2 0,-2 6 1,-1 0 9,-3-2 1,0-2 0,4 0 18,-4 5 0,4-5 1,-4 4-5,4-4 1,2-2-23,0 0 0,8 0 2,4 0 1,3 3 15,3 3 0,0-2 1,-2 6 17,-4-2 0,4 6 1,-4-2-22,4 4 1,1 2 0,1 0-6,0 0 1,0 0 0,2 0 0,2 0-12,2 0 1,7 0-1,1 0 4,8 0 0,-1 0 0,9 0-5,2 0 0,3 0 0,7 0 0,7-2 22,9-4 0,3 4 0,6-6 2,-1 0 1,-1 4 0,6-6-4,1 2 0,-3 2 0,-2 6 1,-1 0-14,1 0 0,-3-6 0,-1 0 2,-2 2 0,1 2 0,-7 0 0,3-2 10,-1-1 1,-8-1-1,7 4-1,-7-4 0,-3 4 0,1-4 0,-5 4 3,-5 2 1,-7-2 0,-2-2-2,-3-2 1,-1 0 0,-8 6-25,-4 0 0,1 0 0,-5 0 0,0 2-10,0 4 0,4-4 0,-7 4-13,-1-4 0,-2 4 1,-2 0-1,2 0-17,4 2 1,-5-6 0,5 3 34,-4-3 1,-2 4 0,0 0 2,0-2 0,0-2 1,-1-2-1,1 0 18,0 0 0,6 0 0,0 0-12,-2 0 1,-3 0 2,-1 0 98,0 0-61,-8 0-57,-2 0 27,-8 0 0,0 2 1,0 4 1,-2 4 13,-4 8 1,2-6 0,-6 0 0,0 2 4,0 2 0,4 2 0,-4-1-60,3 1 0,-5 8 0,4 4 35,-2 4 0,6 1 0,-4 1 0</inkml:trace>
  <inkml:trace contextRef="#ctx0" brushRef="#br0">11575 7059 7569,'-10'0'-1747,"2"-8"1740,8 6 0,8-6 1,4 8-16,4 0 1,-7-2 46,-3-4 2,-4-4 1,0-8-9,4 0 0,2 6 1,6 3-8,-2 1 1,-6 2-7,6 6 1,-2-2 1,2-4 0,-2 4 70,-4-4-41,-4 4 0,4 0-11,-12-4 1,2 4 38,-8-4-30,8-4 1,-4 6-33,8-8-23,0 8 28,0-12 0,0 12 35,0-8 0,0 6 46,0-6-38,0 1-44,0 1 0,8-4 0,4 8 0,4 2-7,1 2 1,9 2-1,4-2-7,4-4 0,9 4 0,5-4 5,4 4 1,3-4-1,3 0 1,3 2-3,3 2 0,1 0 0,7-2 6,-1-2 0,3 0 1,1 4-6,2-4 1,9 4 0,-3-4 0,2 4 0,-1 2 1,1-2 0,-5-2 6,1-2 1,0 0 0,5 6 5,-3 0 1,-8 0-1,3-2 1,-3-2-4,3-1 1,-5-1 0,5 6-8,-5 0 0,-8 0 0,1 0 0,1 0 0,-3 0 1,-1 0-1,-1 0-2,-4 0 1,3 0-1,-1 0 7,-3 0 1,3 0-1,-3 0 8,1 0 1,-7 0-1,7 0 1,-6 2-2,-5 4 0,-5-4 0,4 3-11,-3-3 1,-1-2 0,-6 0 5,-1 0 1,-5 0 0,0 0-1,2 0-1,1 0 0,-3 0 1,0 0-6,2 0 0,9 0 0,5 0-5,0 0 0,3 0 0,-5 0 0,0 0-55,-1 0 1,-3 2 0,-8 2 40,-3 2 1,-13 0 199,2-6 81,-4 0-196,-4 0 1,-2-2 11,-8-4-134,0 4 1,2-6-149,4 8 1,-2 0 79,8 0 1,-8 2-1,0 4 90,-8 6 1,-4-2 0,-6 2 30,2 2 0,0-4 0,-4 2 31,4 2 0,-2-4 1,8 2-1,2 4-174,2 5 144,2-1 0,16 14 0,4-6 0</inkml:trace>
  <inkml:trace contextRef="#ctx0" brushRef="#br0">15951 9489 6158,'-10'-8'147,"2"6"1,8-8-149,0 4 0,-2 2 0,-4-5-48,-6 1 1,4-6 64,2 2 0,4-4 2,2-2 1,0 0-1,0 0 1,0 0 21,0 1 0,0-1 0,0 0-5,0 0 1,0 0-1,0 0 1,0 0 3,0 0 1,6 1-30,0-1 1,0 0 0,-6 0 37,0 0-23,0 8 0,0 0-10,0 4-51,0 4 0,8-6 23,4 8 1,4 0 0,2 0 8,0 0 1,1 6 0,5 0 1,6-2 1,0-2-1,4-2 1,3 0 10,1 0 1,8 0 0,1 0 15,5 0 0,1 0 1,1 0-10,0 0 1,1 0 0,3 0-1,3 0-6,3 0 1,-7-6 0,5 0-4,-1 2 1,-3 2-1,7 2 1,3 0 0,-5 0 1,3 0-1,-1-2 3,-1-4 0,5 4 1,-5-4 1,-1 4 1,7 2 0,-7 0 3,1 0 1,5-5-1,-3-3 1,3 0 64,3 0 1,-1-4 0,3 6-9,3 2 0,-3-4 0,3 2-26,-4 2 0,-1 2 0,-1 0-29,1-4 0,-1 4 0,1-4 0,-1 4-22,0 2 1,1 0 0,-1 2-1,1 4 1,1-2 0,3 6-22,1-2 0,8 6 1,-1-4-1,3 2-46,2 0 1,-1-8 0,-1 3 52,2 1 1,-5-6 0,7 4 25,-6-4 0,-15-2 0,1 0 0,-3 2 28,-5 4 1,-1-4 0,-9 4-4,1-4 1,-6-2-1,-3 0-7,-1 0 0,-8 0 1,-9 0-13,-1 0 1,-2 0 0,-6 0 12,0 0 1,0 6-13,-1 0 0,-5 2-1,0-2 1,0-4-45,6 4-144,-8-4 103,-2-2 497,-8 0-686,0 0 155,0 8 0,0 2 24,0 8 0,0 0 0,-2 1-16,-4 5 0,-4-2 1,-8 8-1,-2 4-378,-3 5 474,3 7 0,-14 0 0,6-3 0</inkml:trace>
  <inkml:trace contextRef="#ctx0" brushRef="#br0">5412 11669 7569,'0'-17'-34,"0"-1"0,0 0 1,0 0-1,0 0 0,0 0 1,0 0-1,0 1 132,0-1 1,0 0-1,-2 0-148,-4 0 1,2 0-1,-8 2 42,-1 4 0,3-2 1,-2 7-1,-2-1-20,-2 0 1,-2-4-1,0 4 1,0 0 12,0 0 1,-5 0 0,-3 4 10,-2-2 1,4 0 0,-6 6 0,1 0-16,1 0 0,-6 0 1,4 2 14,-3 4 1,-1 4 0,2 8 0,2 0 1,7 5 0,-5 3 0,2 2-33,4 4 0,2 4 0,2 3-5,1 3 1,-1 0 0,0-7-63,0 1 0,0 4 1,2-2-1,2-7 19,2-3 0,3 2 0,-3-6-9,6-2 0,-2-8-65,2-3 157,0 1 0,-2 6 0,-2 0 0</inkml:trace>
  <inkml:trace contextRef="#ctx0" brushRef="#br0">4573 11759 7569,'0'-18'-313,"0"0"383,0 0 1,-2 16 0,-2 8-22,-2 8 0,-8 4 0,4 0-27,0 0 0,-4 0 0,6-1-10,-2 1 1,6 0-42,-2 0 0,4 0 0,4-2-49,4-4 0,4 2 1,8-8-79,0-2 0,0-4 0,0-4 103,0-2 0,-7-6 0,1 4 0,0-2 93,-2-4 1,6-2 23,-4-2 1,4 2-1,2 2-67,0 2 1,-1 9 0,3-3-1,2 4 3,2 2 0,0-8 0,-6-2 0</inkml:trace>
  <inkml:trace contextRef="#ctx0" brushRef="#br0">11771 11830 7110,'0'-12'-1103,"0"0"1171,0 9 0,0-7 0,0 4 56,0-6 1,0 6-92,0 6 0,6 2-13,0 10 0,0 0 0,-6 5 1,0 1 16,0 0 1,0 6 0,0 2 6,0 2 1,-6 3 0,-2 9 0,0 2 0,0-2 1,-4 5-1,4 3-28,-2 3 1,7-5 0,-3-2-18,4-1 1,-4-3 0,0 6 0,0-2 19,-2-5 1,6-1 0,-4-4-4,4-4 0,-4 1 1,0-5-15,2 2 0,2-6 0,2 2 8,0-5 1,2-1-100,4 0 1,4-2-9,8-4 1,-6-4 95,0-8 0,-8 8 0,3 2 0</inkml:trace>
  <inkml:trace contextRef="#ctx0" brushRef="#br0">15897 11723 6665,'0'18'41,"0"2"1,0 2 0,0 3-1,0 1 1,0 2 0,0 0 0,0 4-1,0 1 1,0 3 109,0 0 1,6 0-1,2-1 1,0 3-87,0 4 0,4-3 0,-4 9 0,0 0-44,0-3 1,-2 5 0,-4-8-44,4-2 0,-4-1 1,4-1-1,-4 0-7,-2-5 1,0-3 0,0 2 47,0-2 1,0-6 0,0 3-11,0-1 0,0-2 0,0-6 39,0 0-182,0 0 99,0-8 1,0-4-330,0-12 1,0-4 363,0-8 0,0 0 0,0 0 0</inkml:trace>
  <inkml:trace contextRef="#ctx0" brushRef="#br0">6270 14904 7285,'0'-10'66,"0"0"24,0 4 1,0 2 0,2-6-1,2 4 59,2 8 1,-1 8 0,-5 12 0,0 6 0,0 4-3,0 5 1,-5 11 0,-3 0 0,-2 3-41,-4 3 1,6 0 0,0-3-66,0-3 0,6 1 1,-4-7-1,4-4-5,2-6 0,0-1-75,0-7 1,2-2-38,4-10 1,4-6 0,8-12-52,0-6 1,7-4 0,5-2 49,4 1 0,4-3 0,3-2 80,7-2 1,11 0 0,7 6 0,5 0 235,7 1 1,-5-1 0,5 2-62,-5 4 0,-3-2 1,-3 8-203,-1 2 0,-9 2 1,3 2-1,-7 0-105,-5 0 0,-4 0 0,-11 0 29,-3 0 1,-4 0 278,-8 0 368,-8 0-246,-2 0-289,-8 0 1,0-8-78,0-4 1,0 2-1,0-2 1,0-2-181,0-1 1,2-3 0,2 0-97,1 0 1,7-6-1,-4 0 140,2 2 0,-6 3 0,4 1 0,-2 0 105,0 0 0,0 6 0,-6 0 183,0-2 0,0-2 0,0-1-215,0-1 1,0 6 126,0 0 0,8 8 0,2-4 0</inkml:trace>
  <inkml:trace contextRef="#ctx0" brushRef="#br0">11807 15101 7221,'-12'0'15,"2"2"0,0 4 1,2 5-1,0 5 0,4 4 265,2 4 0,2 2 1,0 8-212,0 1 1,-6-9 0,0 8-1,2-4-49,2-3 1,2-5 0,0 2-35,0-4 1,0-2 0,0 0-177,0 0 56,0-8 100,0-2 1,2-8 314,4 0-231,-4 0 0,14-2-18,-4-4 1,10 4 0,4-4 0,4 4 42,7 2 1,7 0-1,11 0-12,5 0 1,4 2-1,9 2-28,4 2 0,-7 0 0,5-6-59,1 0 1,-1 0 0,-3-2 0,-1-2-40,0-2 1,-7-2 0,-5 2 35,-3-6 1,-10 4 0,-5 0 15,-3 0 0,-4 6 0,-4-4 0,-9 2-167,-7-2 22,2 4 171,-14-6 483,6 8-384,-8 0 1,-2 0 62,-4 0-113,4 0 1,-6 2 71,8 4 83,0-4-192,0 6 0,8-14 0,4-2 0,2-2-109,-2-4 1,4-4 0,-4-5 9,4-7 0,-1 2 0,-1-2-23,-2-2 1,-8-7 0,2-3 0,-4 4 49,-2 7 1,0-1 0,0 8 56,0 2 0,-8 4-100,-4 6 0,2 4 0,0 10 0,1 6 88,-1 10 0,-2 8 0,-6 10 0</inkml:trace>
  <inkml:trace contextRef="#ctx0" brushRef="#br0">21077 15154 7569,'-25'-18'-17,"5"0"0,-4 1 1,4 1-1,2 2-44,0 2 686,8 8-455,2-4 1,8 10-1,2 4 227,4 6 1,-2 4 0,6 4 23,-2 3 1,4-1 0,-6 8-202,-2 2 1,-2 0-1,-2-1 1,0-1-22,0 2 1,0 0-1,0-1-70,0-1 0,0-6 0,0 4-80,0-2 1,0 3 0,0-5 0,0-2-108,0-2 1,0-2-103,0 0 52,0 0 1,2-3 0,4-1 93,6-2 1,4-8 0,4 2-12,3-4 1,13-2 0,12 0-19,3 0 0,17-8 0,5-2 1,7 0-17,5 4 1,-2 4 0,5 2 203,3 0 0,8 0 1,-3 0-33,-3 0 0,-8 2 0,-3 2 1,-5 4-90,-8 2 1,3-6-1,-9 4 78,1 0 0,-3-6 0,-7 4 4,0-4 0,-9 4 0,-3 0-74,-4-2 1,-5 0-1,-1 0 1,-4 2-68,-2-2 1,-8 0 14,-7 2 1,-5-4-11,6 4 157,-8-4 0,2-2-13,-12 0 0,-4-2-130,-8-4 1,7-4-1,1-10 1,2-4-92,4-6 0,2-11 0,2-7-134,0-4 0,0-9 1,2-5 78,4-3 0,-2-1 0,6 5 0,-2 7 117,-5 9 0,-1 5 0,-2 10 39,0 4 0,0-1 0,0 7-161,0 2-387,0 2-545,0 2 0,0 10 1099,0 8 0,0 16 0,0 12 0</inkml:trace>
  <inkml:trace contextRef="#ctx0" brushRef="#br0">14254 15136 7894,'0'-8'296,"0"10"0,0 12 0,2 10 1,2 4-1,4 4-171,2 1 1,-4 3 0,4 2 0,0 2-36,0 1 1,-4 1 0,3-6 0,1 0-35,0-1 1,-4-1-1,4-4 19,-2-6 0,-2-5 0,-6-1 95,0 0-154,0 0 1,2-2 57,4-4-67,-4-4 0,14-8 1,-2 0-47,8 0 1,-1 0-1,9 0-19,2 0 1,10 0 0,5 0-1,7 0-143,5 0 1,1 0 0,11 0 155,9 0 1,1 0 0,6 0 76,5 0 1,-3 0 0,-10 0 0,-7 0 24,-3 0 0,-7 0 1,-5 0 26,-7 0 1,-6 0 0,-9 0 142,1 0 1,-2 0-1,-4 0 1,-5 0 44,1 0 0,-6 0 0,4 0-243,-4 0 1,-2 0-209,0 0 1,-1 0-40,1 0 94,0 0 1,-6 0 49,0 0 308,-8 0 1,4-8-175,-8-4 1,0-6-1,-2-6 1,-2-8-154,-2-7 0,-2-1 1,4-10 24,-2-5 0,0 5 0,6-5 17,0 3 0,-6-4 0,0 11 0,2-1-46,2 4 0,2 7 0,0 5-9,0 6 1,0 4-395,0 2 79,0 8 1,0 4-1,0 12 421,0 6 0,0 12 0,0 4 0</inkml:trace>
  <inkml:trace contextRef="#ctx0" brushRef="#br0">11807 15101 7569,'-8'-10'115,"4"2"0,-6 10 0,2 4 0,4 6 81,2 3 0,2 11 0,0 4 0,0 4-100,0 2 1,2 1-1,4 3-48,6 2 1,-2-1 0,2-7 0,2-4-17,2-6 0,-1 2 0,-1-3-84,-2-1 1,-6-8 0,6-4-14,2-2 1,-4-2 18,2-6 0,0 0 0,6 0 0,1 0-23,5 0 1,4-2 0,8-2 39,0-2 0,7-6 0,7 6 76,7 2 1,7-4 0,5 2 0,1 0 111,1-2 0,-3 6 1,9-4-91,-3 5 0,-5 1 1,-1 0-35,-3 0 1,-13 5-1,-1 1 1,-5 0 39,-6 2 1,-3-6 0,-3 6-54,-4 0 1,2-4 0,-9 6 0,-1-2-77,-2-4 0,-2 4-55,0-2 0,0 0 216,-1-6 1,-7-8 0,-4-4 56,-4-4 1,4-8 0,0-2-100,-2-1 1,-2-3-1,-2-6 1,0 2-67,0 5 0,-2-5 0,-2 4 30,-2-4 1,-2 7 0,4 3-94,-2 4 1,0 2 0,6 0 0,2 2-383,4 4 0,0-2 0,10 8-2,4 2 0,2 2 1,-2 2 447,4 0 0,-5-7 0,7-3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14040 6219 7569,'-18'-10'-194,"6"-6"133,0 4 0,8 2 0,0 0 0,8 2 104,8 4 1,10 2-1,4 2 1,3 0-1,9 0 15,8 0 0,7 2 1,7 2-37,5 2 0,13 2 0,7-4 1,10 2-13,-42-3 0,1-2 0,1 0 0,0 0 0,4-1 0,1 0-57,0 0 0,1 0 0,3 0 0,1 0 0,0 0 0,1 0 0,-2 0 0,1 0 55,-1 0 1,-1 0-1,-5 0 1,-1 0-1,-2 0 1,-1 0-40,-2 0 0,-1 0 0,43 0 1,1-2-1,-4-2-77,-2-2 0,-5 0 0,-3 6 91,-1 0 1,-5-2 0,-10-2 6,-5-2 0,-14 0 0,-11 6 0,-9 0-94,-6 0 146,-2 0 1,-24 0 0,-14 0-49,-16 0 0,-13 0 1,-15 0-1,-9 2 5,-7 4 0,-5-4 0,-8 4-4,-2-4 1,42-2 0,0 0 0,0 0 0,-1 0 4,-4 0 1,-1 0 0,2 0 0,1 0 0,1 0 0,1 0 0,-47 0 16,3 0 1,3-8 0,8-2 184,3 1 1,7-9 0,11 2 0,7-6-74,3 0 1,13 2 0,7 2 32,10 1 0,12 5-207,2 0 0,10 8 0,4-2-165,14 4 1,12 2-1,16 0-37,9 0 0,5 2 0,13 4 247,9 6 0,13 4 0,6 1 0</inkml:trace>
  <inkml:trace contextRef="#ctx0" brushRef="#br0">19023 6130 7569,'-57'0'-28,"5"0"1,6 0 0,7-2 0,3-2 0,6-2-1,6 2 1,9 2-28,9 2 1,17 0-1,27 0 1,14 0 85,11 0 0,17 0 0,11 0 0,-40 0 0,1 0-49,3 0 1,1 0 0,5 0 0,1 0 0,0 0-1,-1 0-112,4 0 0,-1 0 1,0 0-1,-1 0 1,-4 0-1,-2 0 121,-3 0 0,-1 0 0,46 0 0,-2 0 0,-9 0 43,-7 0 0,-6-6 0,-11 0-34,-11 2 0,-9-4 1,-14 2-1,-8 0 55,-8-2 1,-6 4 0,-10-6-112,-4 2 0,-14-4 1,-16 6-1,-10 2 1,-19-4-1,-9 2 1,-7 2-98,-10 3 1,1 1 0,-5 0-2,4 0 154,2 0 0,3 0 0,1 0 0,0 0 0,5 0 0,5 0 0</inkml:trace>
  <inkml:trace contextRef="#ctx0" brushRef="#br0">5430 7381 7569,'-12'0'-125,"0"0"0,-2 0 1,-1-2-1,-3-2 1,0-2-1,2 0-2,4-2 0,2 6 0,6-6 190,-2 0-61,0 6 0,8-6-32,4 8 0,-2 0 38,8 0 1,0 0-1,4 2 18,-4 4 0,4-4 0,-3 4 0,7-2-5,4 2 0,8-4 1,-2 4-6,3-4 1,5-2 0,4 2 0,5 2-13,5 2 1,4 0 0,3-6-9,7 0 1,3 5 0,5 1 0,1 0-9,2 2 1,7-6 0,-7 4 6,-1-4 1,5 4 0,2 0 1,5-2 1,-1-2 0,0-2 0,3 0 10,7 0 1,-46 0 0,1 0 0,2 0 0,1 0-46,2 0 1,-1 0-1,0 0 1,-1 0-1,3 0 1,0 0 38,-4 0 0,1 0 0,0 0 0,-1 0 0,41 0 0,-4 0-58,-5 0 1,-9 0-1,-9 2 42,-3 4 0,-15-4 1,-3 4 18,-7-4 1,2-2 0,-1 0 0,-1 0 37,-2 0 0,4 0 0,1 2-26,3 4 0,7-4 0,9 4-3,1-4 0,-3-2 0,4 2 0,-1 2-17,1 2 0,-7 0 0,3-6 77,-5 0 0,-7 0 0,-3 0 0,1 0-64,0 0 1,-7 0 0,3 0 24,-4 0 0,-4-6 0,-3 0-23,-1 2 0,-6 0 1,4 0-1,-2-2 4,-5 2 0,-1-4 1,-2 2-26,0 2 0,-2 0-20,-4-2 0,2 2-115,-8-8 80,7 8 45,-11-4 0,14 8-6,-4 0 1,-2 0 0,2-2 6,2-4 1,2 4-1,2-3 15,0 3 0,7 2 1,3 0-1,4-2 6,4-4 1,-3 4-1,15-4 3,2 4 0,-5 0 0,5-2 0,3-2-3,5 2 0,0 2 0,-9 0 1,-1-4 0,-1 4 0,5-4 3,-4 4 0,1-4 0,-5 0 0,2 2 17,3 2 0,-3-4 0,1 0 57,3 2 0,0 0 0,-1 0-64,-1-2 1,0 0 0,5 6 0,1 0-29,-1 0 1,-3 0-1,2 2-20,3 4 1,1-4 0,-7 6 4,-1 0 1,-6-6-1,3 4 1,-1-4 5,-4-2 1,-3 6-1,-1 0 56,0-2 0,-2-2 0,-3-2 4,-1 0 1,-2 0-1,4 0 1,-3 0-58,3 0 1,-4 2 0,0 2-34,-2 2 0,3 0 0,-5-6-26,-2 0 1,-8 0 11,-2 0 66,-8 0 1,2 0 0,-14 0 0,-10-2 1,-10-4 0,-6 2 0,-1-6 40,-1 2 1,-8 2 0,-3 6-34,-5 0 1,-8 0-1,-1 0 1,-3 0-44,-3 0 1,-3 0 0,-3 0 15,-4 0 1,-5 0 0,-11 0 1,-8 0 1,0 0-1,43 1 1,-2 0-1,1 1 1,-1 0-108,-2 1 0,-1 0 0,-2 0 1,-1 0-1,2-3 0,-1 0 118,0 0 1,-1 0 0,0 0 0,-1 0 0,3 0 0,-1 0 0,0 0-1,-1 0 5,2 0 0,-1 0 0,2 3 0,-1 0 1,3 0-1,-1 0-9,3-1 0,-1 0 0,0 2 0,-1 0 0,3-1 0,1 0-13,-2-1 0,1 0 1,2 2-1,1 0 1,-2-1-1,1 0 0,0-1 1,1 0 4,-2-2 1,0 2 0,0 0-1,-1 1 1,-1 1 0,-1-2 10,4 1 1,-1-2 0,0 1 0,-1-2 0,0 1 0,1-2 0,-1 1 0,1-2-55,-1 0 1,1-2 0,0 3-1,1-2 1,3-1 0,0-1 86,2 1 0,1 0 0,-41-10 0,9 4 0,3-2 3,4 0 0,9 8 0,5-4-27,-1 0 0,12 6 0,-3-4-10,1 4 1,3-4-1,-1 0 1,2 2-1,-1 2 1,-3 2-1,-1 0 233,-1 0 1,0 0 0,1 2-224,-1 4 1,1-2 0,1 6 0,4 0 78,7 0 1,3 0-1,2 4-133,1-2 0,7-6 0,2 4-13,0-2 0,6-2-59,-3-6 172,11 0 1,6 0-36,12 0 0,4 0 0,7 0-37,1 0 1,8 0-1,6 2 21,8 3 0,-3-3 0,7 6 0</inkml:trace>
  <inkml:trace contextRef="#ctx0" brushRef="#br0">5394 8506 7569,'-12'0'-177,"1"0"0,-3 0 0,0-2 224,2-4 1,4 2 0,10-7 42,4-3 0,4 0 1,8 0-1,1 2-59,5-2 1,2 0 0,6 0-1,-4 4-40,-3 2 0,1 0 0,-4 4-15,2-1 0,6-1 1,-5 6-1,1 0-5,0 0 1,6 0-1,-2 0 12,3 0 0,11 0 0,4 0 0,3 0 8,3 0 0,1 0 0,3 0 29,1 0 1,9 0 0,-1 0 33,9 0 1,-3 0 0,5 0 0,-3 0-11,3 0 1,3 0 0,8 0-23,1 0 1,-5 2 0,2 2-47,4 1 0,9 1 0,-3-6-21,2 0 0,-48 3 1,-1 0-1,4 0 0,0 0 1,-1 0-1,1 0 51,-1 2 0,1-2 1,2-2-1,1 0 0,0 2 1,-1 0 3,0-2 0,-1 0 0,-2 2 0,0 0 0,-1 1 0,1 0-4,1 1 1,1 0 0,1-3 0,1 0-1,0 1 1,-1 0 0,2-1 0,-1 0-3,-1 1 1,-1 0 0,8-1 0,-1 0 0,-5 3 0,0 0-5,-1-1 0,1 0 1,-3 0-1,1 0 0,-3-2 1,1 0-4,1 0 0,-1 2 0,44 2 0,-44-5 0,0-1 0,46 4 9,-6 2 0,-10 2 0,-3-4 4,-1 2 0,-7 2 0,1-4-2,-5 2 1,-11 2-1,3-4 1,-7 2-4,-5-2 0,4 4 0,-7-2-17,1-2 0,-2 4 0,-9-2-18,1-2 1,0 0-1,-1 0 1,1 2-15,0-2 1,-6-2-1,-3-2 29,-1 0 1,-2 0-1,-6 0 16,0 0 1,-6 0 548,0 0-311,-8 0-262,3 0 1,-14 0-1,-5 0-53,-4 0 0,-8 0 1,0 0-3,2 0 1,-5 0 0,-3 0-60,-4 0 0,-8 0 0,-3-2 0,-7-2 30,-9-2 0,-19 0 0,-15 6 94,40 0 0,-1 0 1,-6-1-1,-1 0 1,-7-1-1,-1 0-199,-9-1 0,-1 0 1,-5-1-1,-3 0 0,-10 2 1,-2 0 216,31 0 0,0 0 0,0 0 0,-2 0 0,0 0 1,-1 0-1,1 2 0,-1 0 0,0 0 0,-1 0 1,-1 0-1,0 0 10,-2 0 1,-1 0 0,0 0 0,0 0 0,-1 0 0,0 0 0,2 0 0,-1 1 0,1 0-41,-1 1 0,1-1 0,0 2 0,2 0 1,1 0-1,1 1 0,-1 2 0,2 0 1,-1 2 23,2-1 0,1 1 0,-1 1 1,0-1 0,-1 1 0,3 1 0,-28 8 0,1 0 0,29-7 0,0 0 0,1-1 0</inkml:trace>
  <inkml:trace contextRef="#ctx0" brushRef="#br0">13629 14171 7569,'-18'10'-492,"8"-2"0,0-8 575,4 0 1,6 0 0,0 0-1,12 0 1,8 0 68,4 0 0,7 0 1,1 0-1,8 0-101,8 0 0,9 0 0,5 0 0,3 0-41,9 0 1,-1 0-1,10 0 1,3 0-37,1 0 1,-4 0-1,1 0-19,1 0 1,-4 0 0,-1 0 0,-5 0 9,-5 0 1,1 0-1,3 0 24,-5 0 1,-3 0 0,1 0 0,-3 0 35,-3 0 0,5 2 0,-5 2 3,3 2 0,-7 0 0,5-4-29,-1 4 1,-5-4-1,1 4 1,-5-4-27,-4-2 0,-15 6 0,3 0 27,-2-2 0,-6-2 12,1-2 1,-7 0 309,2 0-196,-4 0 1,-8-2 0,0-4 0,-8 2-73,2-8-174,-4 8 1,-2-6-71,0 4 1,-8 4 65,-4-4 0,-4 4 1,-4 2 93,-4 0 1,2 0-1,-7 0 1,-3 0 10,-2 0 0,-10 0 1,-3 0 9,-5 0 0,-7 0 1,-1 0 7,3 0 1,-7 0 0,1 0 0,-3 0 7,1 0 1,-1 0 0,-5 0-11,-1 0 0,-5 0 1,-3 0-17,-1 0 1,6 0-1,-3 0-5,5 0 0,-5 0 0,-1 0 0,-2 0 16,-5 0 0,7 0 1,-1 0 60,1 0 1,2 0-1,-3 0 28,9 0 0,3 2 1,-1 2-1,1 2 10,3-2 0,13 0 0,1 0-74,5 2 0,10 0 1,9-4-8,1 4 1,2-4 105,6 4-117,8-4 0,4-2-33,12 0 0,4-2 1,10-2-111,4-2 1,-2 0 0,7 6 0,3 0 21,2 0 1,8 0 0,-1 0 42,-1 0 1,6 0-1,1 0 64,5 0 1,3 0 0,3 0 0,3 0-11,3 0 0,9 0 0,9 0 70,-1 0 1,6 0 0,-5 0 80,-1 0 1,12 0 0,-3 0-51,1 0 0,0 0 1,-1 0-1,-1 0-19,0 0 1,1 0 0,-3 0-72,-4 0 1,-5 0 0,-11 0 7,-1 0 1,-9-2 0,3-2 0,-5-2-22,-1 2 1,-8 2 0,-5 0-9,-3-4 0,-8 4 1,-2-4-95,-3 4 0,-1 2 1,-6 0 128,0 0 0,0 8 0,0 2 0</inkml:trace>
  <inkml:trace contextRef="#ctx0" brushRef="#br0">12325 15512 7569,'-16'-18'48,"4"0"0,10 2 1,12 2-1,14 4 1,10 2 89,7 4 1,7 2 0,11 2-1,9 0-74,7 0 0,13 0 0,11 0 0,2 0-44,-50 0 0,1 0 1,6 0-1,-1 0 1,-2 1-1,0 0 0,2 1 1,1 0-160,2 1 0,1 0 0,0 1 0,1-2 0,1-1 1,1-2 141,1 1 1,1 0 0,2 0 0,1 0-1,3 0 1,1 0 0,0 0 0,1 0 14,-1 0 0,0 0 0,-1 0 0,-1 0 0,6 0 1,1 0-138,1 0 1,-1 0 0,-2 0 0,-1 0 0,-1 0-1,-1 0 115,-4 0 0,1 0 0,-4 0 0,0 0 0,-3 1 1,0 0-1,-3 1 0,1 0-28,-4 1 1,-1 0 0,-1 0 0,-1 0 0,35-3 5,-7 0 1,-9 0-1,-9 0 14,-11 0 0,-7 0 1,-13 0-1,-3-2 132,-6-4 1,-10 4 22,-2-4 1,-8 2 114,2-2 0,-12 4 1,-6-4-382,-4 4 1,-8 2 0,-2 0 0,-1 0 244,-5 0 0,4-6 1,-2 0-248,-1 2 1,-3 2 0,-2 2 51,0 0 0,-5 0 0,-3-2 0,-2-2-15,-3-2 0,-5 1 0,-3 5 50,-3 0 1,-7 0-1,1 0 16,-3 0 1,-11 0 0,-1 0 0,0 0 1,-9 0-1,3 0 1,-6 0-20,-1 0 0,-5 0 0,48 0 0,-1 0-40,-4 0 0,1 0 1,1 0-1,1 0 0,-5 0 1,0 0 66,0 0 0,-1 0 1,-3-3-1,-1 0 1,3-1-1,-1 2 1,-2-1-1,-1 2 26,-1 0 0,-1 0 1,-2 0-1,-1 0 1,4-1-1,-1 0 18,2-1 1,-1 0-1,2-1 1,-1 0-1,3 2 1,1 0 69,3-1 1,1 0 0,0 0 0,1 0 0,-40 3 0,5 0 44,11 0 1,4 0 0,17 0-156,6 0 0,9 0 1,13 0-163,6 0 0,6 2 0,6 4-575,6 6 746,4 4 0,8 4 0,0-1 0,-2 3 0,-2 0 0,-2 2 0</inkml:trace>
  <inkml:trace contextRef="#ctx0" brushRef="#br0">5519 16763 7569,'-17'-16'-15,"1"4"1,2-12 0,4 4-1,2 2 1,6 2 0,6 2 183,8 3 0,4 7 0,4-2 0,3 4 0,9 2 0,8 0-66,7 0 0,9 0 1,9 0-1,13 0-113,7 0 0,9 0 0,5 0 0,-46 0 0,1 0 0,5 0 0,1 0 0,0 0 0,1 0 0,3 0 0,1 0-111,3 0 0,1 0 0,1 0 0,1 0 0,2 0 0,1 0 1,1 0-1,1 0 112,1 0 1,0 0-1,1 0 1,-1 0-1,-6 0 1,-1 0-3,-1-1 1,-1 2 0,-3-1 0,-1 2-1,-3-1 1,-1 2-47,1-1 0,-1 2 1,-3-1-1,-3-1 1,42-2-1,-9 0 76,-10 0 1,-1 0 0,-17 0-14,-1 0 1,-10 0 0,-9 0 0,-7 0 30,-8 0 0,-10 0 59,-2 0 1,-10 0 0,-2 0-82,-10 0 0,-14 0 0,-8 0 0,-8 0-98,-7 0 0,-13 0 1,-5 0-14,-5 0 1,-9 2-1,-4 2 56,-5 2 1,-11 6 0,47-8 0,-1-2-1,-3 1 1,-1 0 15,-2 1 1,1 0 0,-2-2 0,0 0-1,-1 3 1,-1 0 50,3-1 1,-1 0-1,-1-1 1,-1 0-1,4-2 1,-1 0-1,0 1 1,-1 0-30,0 1 1,1 0 0,3 0-1,1 0 1,-2-2 0,1 0 7,1 2 0,1 0 0,1-2 0,0 0 0,2 2 0,1 0-21,-45-1 1,6-2 0,3 0-1,5 0 22,2 0 0,7 0 1,11 0 3,5 0 1,0 0 0,17 0 24,5 0 0,6 0-53,10 0 0,12 0-29,12 0 0,20 0 1,24 0 36,7 0 0,15 0 0,13 0 0,10 0-2,-41 0 1,0 0-1,-2 0 1,1 0-1,5 0 1,3 0-63,3 0 0,1 0 0,6 0 0,1 0 0,2 0 0,1 0 98,-2 0 1,0 0 0,2 0 0,-1 0 0,1-1 0,1 0 0,1-1 0,1 0 35,-2-1 0,-1 0 1,-2 0-1,1 0 1,-4 2-1,1 0-32,-3-2 1,0 0-1,2 2 1,-1 0-1,-4-2 1,-1 0-1,-2 2 1,-1 0-51,-2 1 0,-2 0 0,42 0 0,-10 0-44,-10 0 1,-9 0 0,-11 0-63,-11 0 0,-12-2 0,-10-2 105,-8-2 0,-17-2 1,-8 4 60,-21-2 0,-24-2 0,-17 4 1,-11-2-32,-7 2 1,-6 2-1,39 2 1,-1 0-3,-2 0 1,0 0-1,-2 0 1,-1 0-1,-4 0 1,-1 0 17,0 0 1,-1 0-1,-4 1 1,-1 0 0,1 1-1,0 0 1,-5 1 0,-1 0-59,-4-1 0,1 0 1,4 2-1,-1 0 1,-4-1-1,-1 0 10,2-1 1,0 0 0,4 0 0,1 0 0,1 0 0,1 0-1,3 1 1,1 0-5,1-1 0,1 0 0,7-1 0,3 0 0,-43-1 5,11 0 1,11 0 0,13 0-1,11 0-41,9 0 0,14 0 127,6 0 1,13 2-64,5 4 0,4 0 0,2 8 0,0 4 0,0 1 0,0 5 0</inkml:trace>
  <inkml:trace contextRef="#ctx0" brushRef="#br0">3572 17942 7569,'-17'0'-110,"-1"0"0,0 0 0,0 0 0,0 0 1,0 0-1,0-2 0,1-2 0,-1-2 1,0 2 197,0 2 0,6-4 0,0 0 67,-2 2-144,6 2 1,4 2 40,16 0 0,8 0 0,18 0 0,3 0 38,7 0 0,18 0 0,7 0-30,6 0 1,5 0-1,7 0-63,4 0 1,-42 3 0,2 0-1,3 0 1,3 0 0,1-1 0,1 0-97,2-1 1,1 0 0,-2 2-1,1 0 1,3 0 0,1 0 82,0-1 1,0 0 0,7-1 0,1 0 0,2-1 0,-1 0 10,1 0 0,-1 0 0,-6 0 0,-1 0 0,0 0 0,1 0 10,-2 0 0,1 0 0,-2 0 1,1 0-1,-2-1 0,-2 0 0,-4-1 1,-2 0 3,-8-1 0,-1 0 1,0 0-1,-1 0 1,31 3-1,-7 0 12,-11 0 0,-15 0 1,-8 0 7,-9 0 0,-5 0-14,-8 0-36,-8 0 0,-24 0 1,-16 0-5,-5 0 0,-3 0 1,2 0 8,0 0 1,-7 0-1,-5 0 111,-3 0 1,-3 0-1,-2 0 1,-3 0-136,-7 0 0,-5 0 0,-5 0 36,-1 0 1,-8 2 0,1 2 2,-3 2 0,-2 0 1,-1-4 3,1 4 0,38-4 0,-1 0 1,-2 3-1,1 0 0,-2 0 0,1 0-79,-1 0 0,0 0 1,-1-2-1,-1 0 1,-1 2-1,-1 0 57,-2-2 0,-1 2 1,1 1-1,-1-1 0,-5-1 1,-1-2 9,2 1 1,-1-2-1,1 1 1,1 0-1,2 0 1,-1 0 0,1 1-1,-1 0 12,1-1 0,1 0 1,2 0-1,1 0 0,7 0 1,1 0-23,0 1 1,1 0 0,-36 3 0,5-4-29,11 4 0,9-4 0,9 6 47,5 0 0,9 0 0,8 8 0,-2-2 0,-1 0 0,-3-3 0</inkml:trace>
  <inkml:trace contextRef="#ctx0" brushRef="#br0">3090 18085 7569,'10'10'-115,"6"-2"1,8-2 0,4 0 0,3-2 0,3-2 0,4-2-1,3 0 1,7 0 192,4 0 1,9 0-1,5 0 1,5 0-77,7 0 0,3-2 0,8-2 1,5-4 10,-44 3 1,1 0 0,0 0-1,1 0 1,7-2 0,1 0-1,0 1 1,1 0-87,1-1 0,-1 0 1,0 2-1,-1 0 1,2 0-1,-1 0 89,3 1 1,-1 0 0,2 1 0,-1 1 0,-2 1-1,-1 2-8,-1-1 1,-1 0 0,-1 0 0,0 0 0,-6-1 0,1 2 0,-2-1 0,1 1-52,-1 2 1,-1 0 0,45-1 0,3 6-8,-7 0 1,-6-4 0,-15 6-19,-5-2 1,-9-2 0,-13-4 0,-5 2 8,-10 2 57,-6 0 0,-14-6 56,-8 0 1,-18 0-1,-18 0 1,-11 0-37,-11 0 1,-10 0 0,-13 0-10,-8 0 1,-12 0-1,49 0 1,0 0-18,-3 0 0,-1 0 0,-1-3 1,-1 0-1,-6-1 0,-3 0 1,-5-1-1,-1 0-27,-4-1 0,-1-2 0,2 1 0,0-2 1,1 0-1,1-1 89,1-2 1,1 0 0,1 2 0,1 0 0,3-3 0,1 0 0,6 0 1,1 0 0,5 4 0,3 0 0,-31-11-1,11 9-143,9 3 1,15-4-1,9 8-3,12 6 91,2 6 0,22 14 0,-4-1 0,5 1 0,1 6 0,0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26T22:55:24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19850 6265 244 0,'-27'-13'93'0,"21"8"-72"0,-6 0 3 0,6 2-3 15,0 3-15-15,-3 0-6 16,0 0-3-16,0-3 2 16,3 3 0-16,0-2 9 0,3-1 7 15,3 0 2-15,6 3-1 16,6-2-4-16,6-1-2 15,9 0 0-15,12 1 4 16,14 2-4-16,19 2 2 16,14-2 6-16,24 0 3 15,21 3-15-15,27-3-7 16,20 3 3-16,22-1 5 0,17 1-1 16,24 0-1-1,9-3 0-15,9 5 1 16,6-2 8-16,-9 2 3 15,-3 0-6-15,-15 0-2 16,-21-5-3-16,-20 6-1 0,-18-4-8 16,-22 1 0-1,-20 0-19-15,-21-1-6 16,-20 1-119 0,-16 0-55-16</inkml:trace>
  <inkml:trace contextRef="#ctx0" brushRef="#br0" timeOffset="1422.421">4139 7496 264 0,'0'-3'101'0,"9"3"-78"0,6 3-9 0,-3-1-8 16,3 1-11-16,6-3-1 15,8 0 7-15,4-3 6 16,9 1-3-16,6-1 9 0,5-2 6 15,10-1-4-15,8-2 2 16,3 1-4-16,16-1 0 16,5 0-5-16,6 0 0 15,0 0-3 1,7-3 2-16,2 1 0 16,3 2 1-16,3 0 2 0,0 0 1 15,0 0-10-15,0 3-3 16,0-1-1-16,3 4 1 15,0-1 5-15,-3 3 6 16,-2-3-5-16,2 3 0 0,-3 0 0 16,0 3 0-16,0-3-2 15,3 3 1-15,6 2-2 16,-6 0 2-16,3-2-2 16,3 0-1-16,3-1 1 15,0 1 1-15,6-3-1 16,0 2 2-16,-3-2-2 15,6 0-1-15,3 0 1 16,-3 0 1-16,3 0-3 16,0 0 0-16,30 0 1 15,-10 0 2-15,1 0-1 16,0-2 2-16,-9-1-2 16,0 1-1-16,-4-1 3 15,-5 3 0-15,6 0 1 16,0-3 0-16,-3 3 0 15,3-2 0-15,3-1 0 16,-4 0 0-16,13 1-2 0,0 2-2 16,0 0 1-16,5 0-1 15,1 0 0-15,6 2 2 16,-4 4-1-16,-2-1-1 16,0 3-4-16,-3 0 0 0,-4 0-14 15,-8 0-3-15,-3 0-97 16,0-3-42-1,-12-5 82-15,-18-13 39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6162 9793 6802,'2'-12'-123,"2"0"0,4 0 0,2 0 737,4 0 0,-6 11-546,-2 1 1,-4 7 0,-2 11 0,0 0-57,0 0 0,0 6 0,0 0 0,-2 0 5,-4 1 0,4-5 1,-4 6-1,4-2-51,2 0 0,0 0 9,0-7 0,0 1-196,0 0 189,0-8 1,8-2 33,4-8 0,4 0 0,2 0 1,2 0 5,3 0 1,-1 0 0,8 0 5,2 0 0,4 6 0,5 0 11,7-2 1,-1 4-1,5-2 1,6 0 0,3 2 1,-1-6 0,5 6 0,3 0 1,-5-6 0,3 5 22,1 1 1,5-6-1,3 6 1,2-2 12,-1 0 0,-3 6 1,1-6-21,3-2 0,-3 4 1,3-2-26,-4-2 0,5 4 1,1-2-1,1-2 10,-1-2 0,10-4 0,-3-2 52,-1-2 0,-6-6 1,1 4 18,-7-2 1,3 4-1,-11-4 1,3 2 4,-3 4 0,-3 2 1,-9 2-69,1 0 0,-1 0 0,-1 0-8,-4 0 0,-5 0 1,-7 0-1,0 0-32,-1 0 0,-5 0 0,-2 0-270,-2 0 0,-2 0 114,-7 0 0,-5 0 128,0 0 118,0 0 0,0 0 1,0 0 1,-6 0-50,6 0 1,0-2 15,6-4 1,-7 4-15,1-4 0,0-1 0,4-1 1,-2 0 68,-2 0 1,-2-6-1,4 2-47,-2-4 0,-2-8 1,4-2-39,-3-1 1,-1-1 0,2-4 0,-4 2 72,0-2 1,-6 7-1,4 1 61,-4 4 0,-2 2-276,0 0 1,-2 2-256,-4 4 0,-2 12 373,-4 12 0,-12 20 0,5 6 0</inkml:trace>
  <inkml:trace contextRef="#ctx0" brushRef="#br0">11039 9025 7249,'18'-2'114,"0"-4"0,-1-6 0,3-4 0,4-4 0,8-4 1,8-8-1,5-5 0,3-7 0,1-4 0,5-5 7,4-5 0,1-9 0,-5-1 0,-1-7-101,1-9 0,-24 41 0,1-1 0,1-2 0,0 1 0,0-2 0,-1 0-12,0 0 0,-2-1 1,-2 3-1,0 1 0,22-38 1,-3 5-55,-3 7 1,-1 9 0,-8 13 0,-4 8-265,-7 9 1,-9 5-826,-2 8 717,-8 0 1,4 10 417,-8 8 0,0 0 0,0 8 0</inkml:trace>
  <inkml:trace contextRef="#ctx0" brushRef="#br0">12253 7327 7569,'0'-12'309,"0"4"-178,0 6 0,6 6 0,2 12-188,2-4 0,2-4 0,6-6 26,0 4 0,2-4 0,2 4 0,1-4-66,-1-2 1,4 0-1,-2 0 1,-2 0-113,-2 0 0,-9 6 0,1 0 54,2-2 0,-6 0-78,-2 1 1,-4 5 232,-2 8 0,-16 0 0,-4 0 0</inkml:trace>
  <inkml:trace contextRef="#ctx0" brushRef="#br0">12771 6701 6939,'2'-9'-31,"4"3"1,6 4 0,4 2 0,4 0 0,2-2 0,4-2 195,1-2 1,3 0 0,4 6-1,-2 0-73,-3 0 0,-1 2 0,2 4-108,-6 6 1,-6 3 0,-6 3 0,-4 2-66,-1 4 0,-7-4 1,0 6-1,-9-2 16,-7-1 0,-10 7 0,-2-6 120,0-2 0,3-2 1,5-2 6,-4-1 1,10-5-1,-2 0 1,4 0-29,2-2 0,6 6-23,-2-4 0,12-2 0,8 0-42,8-2 1,0 4-1,8-4 1,1-1-15,3 1 1,2 4 0,-2-4-88,-5 2 1,5-6 0,-6 2-11,0-4 1,3 4-1,-7 0 1,-2-2-236,-2-2 377,-2-2 0,0 0 0,-1 0 0</inkml:trace>
  <inkml:trace contextRef="#ctx0" brushRef="#br0">13540 6380 7569,'0'-8'-247,"0"8"1,0 10 169,0 6 1,0 2 0,0 1 0,0 3 11,0 2 0,0 0 0,0-6 0,0 0-52,0-1 1,0-5 0,0 0-92,0 2 208,0-6 0,7 8 0,3-6 0</inkml:trace>
  <inkml:trace contextRef="#ctx0" brushRef="#br0">13736 6380 7569,'-12'0'-1104,"2"-2"1126,2-4 0,4 4 78,10-4 0,-2 4 0,8 2-78,2 0 0,2 0 0,0 2-60,-4 4 1,4-4-1,-5 4-15,5-4 1,-4 4-1,0 0-48,2-2 0,-6 0 40,-2 2 1,-6-2 94,-6 7 0,2-7 0,-6 4-11,2 0 0,-4-4 0,4 6 0,0 0 2,0 0 1,2-4-61,6 6 1,0 0-18,0 6 1,2-6 0,4-2 31,6-2 0,-4-1 236,-2-1-56,-4-4 0,-4 6 1,-4-8 6,-6 0 0,-4 6-118,-1 0 0,5 2-271,0-2 0,8-2 222,-2 8 0,12-8 0,4 4 0</inkml:trace>
  <inkml:trace contextRef="#ctx0" brushRef="#br0">16898 6755 7569,'-10'-8'-42,"0"-2"1,6-8 0,-2 0 0,2 1 0,2-1 0,4 0 0,4 0 0,8 0 0,8 0 156,7 0 1,5 0 0,2 1 0,0-1-29,-1 0 1,7 8-1,-2 4 1,-5 4-99,-3 2 1,-10 14-1,0 6 1,-6 6-117,-4 5 1,-8 3 0,-1 4-59,-6 4 1,-15-3 0,-12 9 71,-4 2 0,-8 1 0,-1 3 0,-3-3 45,-3-3 0,-1 2 1,2-9 158,7-1 1,5-8 0,4-4 38,2-3 1,10-1-1,1-6-110,5 0 1,18-2 0,4-4-41,12-6 0,9-4 0,13-2 8,6 0 0,3 0 1,3-2-1,-1-4-3,1-6 0,-6 4 0,-3 0-52,-1 0 1,0 6 0,-7-4-7,-1 4 0,2 2 73,-14 0 0,-1 0 0,-5 0 0</inkml:trace>
  <inkml:trace contextRef="#ctx0" brushRef="#br0">17630 6398 7569,'10'-12'-597,"-2"2"0,-2 0 584,0 0 1,-2 6 48,-10-2-21,4 4 125,-6 2-129,8 0 1,2 0 28,4 0 0,4 0 0,6-2 0,-3-2 26,-1-2 1,0 0-37,6 6 0,-6 2-36,0 4 0,-8-2 0,2 8-6,-4 2 0,-2 2 24,0 2 0,-8 0-5,-4-1 1,-4-7-1,-2-4 1,0-2-4,1 2 0,-1-4 0,0 4 1,0-4 0,6-2 0,0-2-64,-2-4 0,6 2 1,0-8-1,2-2 25,0-1 0,1-5 0,5-2 20,0-2 1,5-6 0,3 6 33,2 3 1,2 1 0,6 2 0,2 0 10,4 0 0,-4 2 0,5 2-22,1 2 0,-6 6 0,4-4-6,-4 3 1,-2 1 0,-1 6-140,1 0 136,-8 0 0,-2 0 0,-8 0 0</inkml:trace>
  <inkml:trace contextRef="#ctx0" brushRef="#br0">18023 6147 7309,'-12'8'-49,"0"4"0,0 4 0,0 2 0,0 0 0,0 0 12,3 0 0,1-6 1,8 0 6,0 1 1,0-3 0,2 0-1,4-2 22,5-4 0,7-2 1,4-2-6,2 0 1,6 0-1,-6 0 1,-3 0-65,-1 0 1,-2 0-358,0 0 434,0 0 0,-8 0 0,-2 0 0</inkml:trace>
  <inkml:trace contextRef="#ctx0" brushRef="#br0">18237 6183 6363,'-8'10'91,"4"6"1,-6-4 0,1 4 0,-1 2 0,-2 0 46,2-1 0,-4 1 0,6 2 0,0 2-149,0 2 1,0 0 0,4-4 0,-2 1 31,2 3-21,2 0 0,-6-6 0,-2 0 0</inkml:trace>
  <inkml:trace contextRef="#ctx0" brushRef="#br0">19238 5754 6684,'-16'2'-58,"2"4"0,0 6 0,-6 6 0,-8 8 1,-9 10-1,-9 11 0,-10 13 0,-3 13 1,27-30-1,0 2 117,0 3 0,1 3 0,-2 6 0,0 1 0,-2 3 0,1 1 0,0 3 0,2 1-9,2 1 0,1 1 1,-1 2-1,0-1 1,2 2-1,1-1-161,0-2 0,2-1 0,3-5 0,0-1 0,0 2 0,-1-1 0,1-4 1,0-2 65,2-4 0,0-1 0,0-2 0,-1-1 0,-19 40 45,0-5 0,1 2 0,-9-3 0,2 1 0,-3 3 0,-7-3 0</inkml:trace>
  <inkml:trace contextRef="#ctx0" brushRef="#br0">19220 6594 7569,'-12'0'-139,"2"-2"1,2-4 0,6-6 0,8-2 141,12 3 0,2 3 0,7 6 0,1-2 107,0-2 0,-4 0 0,4 6-46,-3 0 0,-1 8 1,-8 4-1,-4 3-46,-6 3 1,-4 6 0,-2 2 0,-2 2-74,-4 4 1,-12 7 0,-12 3 42,-3-2 0,-3 5 0,0 1 1,0 0 0,3 3 1,1-7-1,4-2 0,2-3 1,8-3-1,9-2 11,1-2 1,2-8-1,6 1-25,0-3 1,8-8 0,5-2-1,9-2-25,8-4 0,6-2 1,5-4-19,7-4 1,4-4-1,3-8 2,5 0 0,-5-5 0,5-3 0,-6 0-25,-7 0 1,1 2 0,-12 6-110,-9 1 200,-5-1 0,-4 0 0,0 0 0</inkml:trace>
  <inkml:trace contextRef="#ctx0" brushRef="#br0">19881 6201 7569,'2'-16'-410,"4"4"0,5 6 462,5 4 0,-4 10 1,-2 4-1,-2 6-37,-4 6 1,-2 2 0,-2 5-8,0-1 0,-6-6 0,0 4 0,2 0 51,2-1 0,-4-5-54,0 2 0,0-4-5,6-2 0,0 0 0,0 0 0</inkml:trace>
  <inkml:trace contextRef="#ctx0" brushRef="#br0">20184 6147 7337,'12'-5'-159,"0"-1"0,4 2 0,4 2 1,4 2 109,-3 0 1,-3 2 24,-6 4 0,-4 3 0,-8 9 47,0 0 0,-8 0 0,-4 0 0,-6-2 30,-5-4 1,3 4-1,-4-6-4,4-1 1,8 7-129,0-4 1,10 2-56,2-2 0,8 2 0,12-6 86,4 2 0,-4-4 0,4 6 0,-3 2 11,3 2 1,-10 1-1,2 1 33,-6 0 1,-4 0 0,-10 2 128,-8 4 0,-2-4 1,-16 1-1,-3-5 115,-7-4 0,2-2 0,-3 4-75,3-2 0,2-6 0,2 4-337,5-2 0,-1 0 1,10-4 171,4 2 0,10 0 0,-2-6 0</inkml:trace>
  <inkml:trace contextRef="#ctx0" brushRef="#br0">21274 6773 7266,'12'0'-24,"0"0"1,2 2 0,1 2 0,3 2 0,0 0 0,0 0 0,0 0 0,0 0-305,0 2 1,-1-6 327,1 4 0,0 3 0,0 1 0</inkml:trace>
  <inkml:trace contextRef="#ctx0" brushRef="#br0">21077 7023 7569,'-10'12'-209,"6"-2"0,10-2 0,12-4 0,10-2 128,6-2 1,2 0 0,-1 0 0,1 2 80,0 4 0,7-4 0,3 6 0</inkml:trace>
  <inkml:trace contextRef="#ctx0" brushRef="#br0">22274 6433 7569,'0'-12'-55,"0"1"0,2-1 1,4 0-1,6 2 0,6 0 1,6 0-1,5-4 1,5-2 289,2-2 0,6 2 1,-1 5-1,-1 5-196,-2 4 1,-5 2-1,-3 0-136,-6 0 1,-4 9 0,-2 7-1,-2 8 1,-5 4 1,-3 2 0,-12 6 0,-7 1 24,-13 5 0,-8-2 1,-6 7 86,-3 3 1,1 2 0,-8-1 9,-1-3 1,-1-2-1,0-7 1,5 3 31,1-2 0,2-9 0,7-3-26,-1-2 1,8 4 0,4-6-25,5-3 0,3-1 0,4-2-19,6 0 1,8-2 34,10-4 0,8-4 0,17-8 50,5 0 1,4 0-1,7 0 1,3 0-55,3 0 1,3-2 0,5-4 4,-1-6 0,-11 2 1,-1 0-55,-10 2 1,-9 2 0,-5 6 0,-6 0-556,-4 0 495,-10 0 1,-10 0 88,-12 0 0,-12 0 0,-4 0 0</inkml:trace>
  <inkml:trace contextRef="#ctx0" brushRef="#br0">23542 5879 7569,'-2'-12'-124,"-4"3"1,-6 1 0,-3 4 0,-3 2 156,0 2 0,0 2 0,0 2 0,0 4-135,0 1 0,-1-3 0,-3 4 77,-2-2 1,-2 4 0,4-4 0,-2 0 0,3 0 0,1-2 1,2-6-1,0 0 15,0 0 0,6 6-23,0 0-57,8 0 85,-3-6 1,7 8 69,0 4 0,0 4-9,0 2 1,-6-1-1,-2 1 1,0 0 27,0 0 0,-6 0 1,4 0-14,0 0 0,0-6 6,4-1-172,4-7 0,2 4 1,12-8-18,4 0 0,2-6 0,2-2 30,3-1 0,-3 5 0,4-2 0,-2 4 74,2 2 1,-4 0-1,3 2 89,-3 4 1,-8 1 0,0 7-17,2-2 0,-6 0 1,0 6-1,-2 2 47,0 4 1,0-4-1,-6 3-70,0-3 0,-8-2 0,-2 0-20,0 0 1,-12-6 0,4-2 0,-4 0-57,-3 0 0,3-4 1,-8 3 16,-2-1 1,-1-2 0,-3-6-62,0 0 0,6 0 1,3 0-1,1 0-43,4 0 0,8-6-62,2 0 1,10-5 181,2 5 0,16-8 0,12 4 0</inkml:trace>
  <inkml:trace contextRef="#ctx0" brushRef="#br0">23846 5987 7569,'8'-34'0,"4"4"0,2 6 101,-2 4 1,4 5 58,-5 3 0,-1 4-39,2 8 1,-8 4 0,2 6-1,-6 9 2,-6 7 1,-4 4 0,-8 8-185,1 3 0,-3 5 0,-2 8 0,-2-1-164,2 1 0,-4-2 1,3-3-166,1-1 1,4-8 389,6 1 0,-4-3 0,6-2 0</inkml:trace>
  <inkml:trace contextRef="#ctx0" brushRef="#br0">14433 9632 7569,'0'-12'-194,"0"4"71,0 6 1,0 0 0,0 14-1,0 2 109,0 2 0,0 2 0,-2 0-35,-4 0 0,4 0 0,-4-1 0,2 1 9,-2 0 1,4 0 0,-4 0 104,4 0 0,2 0-7,0 0 1,0-1-40,0 1-5,0-8 1,8 4-1,4-8-17,4-2 1,7-2 0,3-2 0,2 0-10,4 0 1,4 0 0,3-2 21,3-4 0,8 4 0,-3-4 34,5 4 1,7 2 0,3 0 0,-1 0-12,1 0 1,3 0 0,-5 0-35,-3 0 1,1 0 0,0 0 2,1 0 0,1 0 0,-7 0 0,1 0 0,5-2 0,1-2 0,-3-2-13,-1 2 1,-2 0 0,-3 0-16,-3-2 1,-1 0-1,-9 6 19,-4 0 0,-10 0 0,0 0 0,-5 0-66,-1 0 0,-6 2 39,0 4 0,-2-2 4,2 8 1,-2-8 9,-4 2 0,-2-4 13,8-2 1,0 0 34,5 0 0,-5-8 3,0-4 1,-8 2 0,4 0-1,-2 1 154,0-1 0,0 4-102,-6-6 0,6 0-16,0-6 1,0 6 0,-6 0-85,0-2 1,-2 6-360,-4 2-5,4-4 381,-6 8 0,8-6 0,0 8 0</inkml:trace>
  <inkml:trace contextRef="#ctx0" brushRef="#br0">21863 7327 7569,'12'-6'-103,"0"-2"0,2 0 1,2-2-1,2 0 1,0-4 21,-1-2 126,-7 7 0,-10 1 0,-12 10-22,-3 4 1,-1 3 0,2 9 0,4 0-11,2 0 0,-4 0 1,4 0-1,0 0-37,0 0 1,2-7 0,6 1 58,0 2 0,-2 2 1,-2 2 46,-2 0 0,-2-2 1,4-2-26,-1-2 0,-1-1 0,4 5-58,-4-4 1,4 4 0,-6-6 27,0 0 0,6 0-68,-4-4 0,6-4 0,6 4 0,8-4-3,8-2 1,5 0 0,11 0 34,4 0 1,3 0 0,9 0 18,0 0 0,7 0 0,5 2 0,5 2 61,6 2 1,5 0-1,9-6 22,4 0 1,3 0 0,-47 0 0,1 2-65,-1 1 1,-1 0-1,43 1 1,3 6 0,-3-2-36,2-5 1,-4-1 0,5 0 4,-5 4 1,-10-4 0,-3 4-1,-7-4-19,-5-2 1,-7 6 0,-11 0 12,-7-2 1,-11-2 0,-6-2 105,-4 0 0,-2 6 0,0 0 45,0-2-115,-1-2 0,-5-2-64,0 0 0,-8 2 114,2 4 0,-4-6 0,-2 0-109,0-10 0,0-6 0,0-2 4,0 0 0,-2-7 0,-2-5 0,-2-4-39,2-2 0,2-5 0,0-3 47,-4-2 0,4 1 1,-4-5-1,4 4-3,2 3 0,0 1 1,-2 8 34,-4 4 0,4-1 1,-5 7 19,-1 2 0,4 2-91,-8 2 1,8 6 0,-4 2-132,0 2 0,6 10 1,-6 12-1,2 8-626,0 8 814,0 4 0,-2 9 0,-2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4751 8703 7569,'-12'-10'-249,"3"2"0,1 0 1,4-4-1,2-4 1,4 0 201,4 5 0,3-3 0,9 8 1,0 0 43,0-2 0,6 6 0,2-4 1,-1 4-1,1 2-43,-4 0 0,-2-6-38,-2 0 131,0 0 19,-8 6 0,-4 0 92,-12 0-107,4 0 0,-4 0 0,12 0-2,6 0 0,13 6 1,9 0-24,6-2 0,15 4 1,3-2-1,7-2-6,9-2 0,9 0 0,1 2-17,3 2 1,4 0 0,2-4 0,3 4 0,-46-5 0,1 2 0,44 6 0,-2 1-6,-1 0 0,-5 2 1,-2 6-36,-1 0 0,-11-6 0,1 0 0,-11 0-69,-7-2 0,-15 4 0,-17-7 61,-4 3 75,-10-6 1,-26 4 0,-22-8-1,-15 0 49,-13 0 0,-11-6 0,-6-2-52,-5-2 0,37 8 0,-1-1 0,-2-3 0,-1 0-1,-2-1 0,-1 0 0,-1 0 0,1 0 1,-2 0-1,1 0 0,3 1 0,0 0 0,5-1 0,-1 0 1,1 0-1,1 0 1,-39-7-42,7 2 1,15 2 0,9-3 0,11 3-38,11 2 0,8 2-289,10 6 341,8 8 0,18 10 0,12 9 0</inkml:trace>
  <inkml:trace contextRef="#ctx0" brushRef="#br0">7109 12509 7569,'-10'-8'-1366,"-6"6"1425,14-5 0,-4 1 0,12 0 0,8 0 0,6 0 0,8 0 0,4 2 77,5 2 0,13 2 0,2 0 0,9 0-108,9 0 1,5 0 0,12 0-11,-3 0 1,11-6 0,2 0-1,-44 4 1,1 0-33,2 1 1,1 0 0,4 1 0,0 0 0,-1 0 0,1 0-95,3 0 0,1 0 0,-1-3 0,1 0 0,3 0 0,1 0 120,0 1 0,0 0 0,0-2 0,-1 0 0,0 1 1,-1 0-1,-2 1 0,-1 0-7,1 1 1,-1 0-1,1 1 1,-1 0 0,-3 0-1,-1 0-1,-3 1 1,0-2 0,0-1 0,-1-2 0,43-2-18,0 2 0,-2 2 1,-11 2-1,-7 0-37,-7 0 1,-7 0 0,1 0-138,-7 0 0,-5 0 0,-7 0 54,-5 0 0,-6 0 0,-6 0 26,-7 0 4,-3 0 1,-36 8 102,-11-6 0,-3 4 0,-4-4 0,-2-2 0,1 0 0</inkml:trace>
  <inkml:trace contextRef="#ctx0" brushRef="#br0">4430 14761 7569,'-10'-8'-94,"0"6"0,6-6 1,-4 2-1,-2 0 523,-4 2 0,8 2-411,6 2 1,8 2 0,12 2 0,4 2 38,6-2 1,11 4-1,7-2 1,6-2-81,5-2 1,11-2 0,11 0 38,6 0 0,14 0 0,-42-1 1,2 0-1,1-1 0,1 0-69,2 0 1,1-2 0,2-2-1,1 0 1,4 3 0,2 0 128,3 1 1,-1 0 0,2-2 0,-1 0 0,0 1-1,1 0 1,-2 1 0,1 0-33,0 1 0,0 0 0,0 1 1,-1 0-1,0 0 0,-1 0-9,-1 0 0,-1 0 0,-4 0 0,1 0 0,2 0 0,1 0-65,-5 0 0,1 0 1,-1 3-1,0 0 1,-4 1-1,-3 0 1,-1 0-1,-2 0-160,-4 0 0,-1 0 0,41 8 0,0-4 7,-3 2 0,-17-4 0,-6 4 98,-5-2 1,-12-2 0,-11-6-1,-3 0-92,-2 0 0,-14 0 1,-5 0-169,-1 0 0,-8 2 345,-2 4 0,-4 0 0,-2 4 0,0 2 0</inkml:trace>
  <inkml:trace contextRef="#ctx0" brushRef="#br0">11789 14654 7569,'-26'0'-61,"6"-2"1,-3-2 0,3-2 203,2 2 1,24 2 0,14 2-1,17 0 102,17 0 0,25 0 0,23 0-193,-46 0 1,3 0-1,10-1 1,3 0-1,4-1 1,2-2-1,6-1 1,1-2-177,3 0 1,1-2-1,4 0 1,0 0-1,2 1 1,1 0 0,1 1-1,0 1 79,2-1 0,-1 2 1,-1 2-1,0 2 0,-2-2 1,-1 0-72,-4 1 1,-2 2 0,-3 0 0,-3 0 0,-6 0 0,-1 0 0,-5 0 0,-1 2-49,-4 1 1,-1 0 0,-4-2 0,-1 2 0,-8 1 0,-1 2 163,46 2 0,-3 3 0,-2-5 0,2 2 0,1 6 0,1 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15504 4718 7201,'-8'-10'-186,"6"0"0,-4 4 0,6-4 0,6 0 1,6 4 239,4 4 0,-4-4 0,0 0 1,2 2-3,2 2 1,2 2 0,0 0 0,-1 0-38,1 0 1,0 6 0,0 2 0,0 2-25,0 4 1,0 2 0,-1 4 0,1 2-54,0 1 0,-2 1 1,-4-6 44,-6 0 1,-4 6-1,-4 0-3,-4-2 1,-4-3 0,-10-1 43,-4 0 1,-3-6-1,-11-2 7,-4-2 0,2 4 1,-5-6-1,-1-2 61,1-2 1,3-2 0,-4 0-71,3 0 0,7 0 1,8 0-1,2-2-7,4-4 0,3-2 0,3-6-18,4 2 1,4 0-1,8-8-57,0-4 1,4-1 0,8-7 0,12 2-58,7-2 1,13 1-1,2 1 48,-1 6 0,13 4 1,-5 4-1,3 2 69,0 2 0,-3 0 0,1-5 0</inkml:trace>
  <inkml:trace contextRef="#ctx0" brushRef="#br0">3108 6237 7569,'-12'0'-749,"0"0"618,-2 0 1,8 0-1,6 0 1,12 0 175,10 0 0,4 0 1,6 0-1,-1 0-1,7 0 0,2 0 0,11 0 0,5 0 25,0 0 0,1 0 0,3 0-40,5 0 1,5 0 0,3 0 0,2 0-19,3 0 0,5-2 0,-1-2-5,5-2 0,8 0 0,-40 5 1,1 0-44,1-2 1,-1 0-1,1 2 1,0 0 0,-3-3-1,1 0 1,2 1 0,1 0 55,4 0 1,1 0 0,-1-3 0,1 0 0,3 3 0,1 0-88,0 1 1,-1 0 0,-5 0 0,-1 0-1,2 0 1,1 0 75,-1 0 0,-1-2 1,-6 1-1,-1 0 1,-1 3-1,-1 0-14,48 0 1,-5 2 0,-6 2 0,0 2-38,1-2 0,-7-2 0,1-2 43,1 0 1,-12 0 0,-3 0-2,-7 0 1,-3 0-1,-9 0 1,-3 0-12,-6 0 0,-7 0 1,-3 0-20,-2 0 1,-6 0 84,6 0 0,-9 0 0,3 0 0,-4 0-56,-2 0 1,0 0 246,0 0 1,-1 0-221,1 0 0,-6-6 30,0 0 1,-6 0-107,6 6 0,0 0-85,6 0-79,-8 0 203,-2 0 42,-8 0 0,-8 0 1,-4 0 21,-4 0 0,-2 0 0,0 0 0,0 0-38,0 0 1,1 0-1,-1 0-2,0 0 1,0 0-1,0 0-82,0 0 1,0 0 0,1 0-1,-1 0-91,0 0 0,-2 0 0,-2 0 98,-2 0 0,-7 0 1,1 0 31,-4 0 1,-4 0-1,-3 0 1,-9 0-27,-7 0 0,-7 0 1,-9 0 56,-5 0 0,-3 0 0,-10 0 0,-5 0 0,-5 2 0,45 0 0,-1 0-39,-2 1 1,-1 0 0,-1 1 0,-1-2 0,-1-1 0,1-2-1,0 1 1,1 0 46,2 0 0,-1 0 1,-7 3-1,-1 0 1,2 0-1,1 0 1,-1-1 0,1 0 1,6-1-1,3 0 1,2-1-1,2 0 65,-47 0 1,4 6 0,6 2-1,1 0-32,5 0 1,9 6 0,11-4-20,1 0 0,3 6 0,7-6-109,5-1 1,-3 7 85,8-4 0,1-4 0,5 2 0,-4 0 0,-7 2 0,-9 0 0</inkml:trace>
  <inkml:trace contextRef="#ctx0" brushRef="#br0">19845 6058 7569,'10'-18'-231,"-2"2"0,-2 2 1,0 3-178,-2-3 482,-2 6-24,-2 0 1,0 22-16,0 4 1,0 3 0,0-3-1,0 0-14,0 0 1,0 0 0,0 0-30,0 0 1,2-1 4,4 1 0,-3 0 26,9 0-23,0 0 1,0-2 44,0-4 0,-6-4 10,6-8 1,-6 0 5,6 0 1,-6 0-55,6 0 1,0-6 0,5 0 0,1 2-23,0 2 1,6 2 0,0-2 9,-2-4 1,3 4 0,1-4-11,2 4 1,-4 2-1,4 0 1,-1 0-5,1 0 1,-6 0-1,2 0 18,-4 0 1,-2 0 0,-1 0 11,1 0 1,0 0 32,0 0-10,0 0 0,-2-8-44,-4-4 1,2 2-35,-8-2 0,5 6 27,-5-6 0,0 0-3,-6-5 1,0 5-1,0 0 18,0-2 0,0-2 0,-2 0 2,-4 4 0,4-4 0,-4 4-9,4-3 1,2-3-76,0 0 0,2 2-33,4 4 1,-2 4 0,8 8-17,2 0 133,-6 0 0,16 8 0,-4 2 0</inkml:trace>
  <inkml:trace contextRef="#ctx0" brushRef="#br0">7788 7220 7569,'0'-12'-243,"-2"2"0,-2 0 0,-2 0 0,2-4 72,2-2 1,2-2 281,0 0 0,6 1 19,0-1 0,2 6 155,-2 0-77,-4 8-147,6-4 0,-8 10-21,0 4 0,0 4 1,-2 8-1,-2 0 15,-2-1 1,0 1-1,6 0-20,0 0 0,0 6 0,0 0-16,0-2 1,-2 3 0,-2-1 0,-2-2 0,2-2 1,-4-2-1,0 0 42,-2 0 0,4-7 1,-4 1 3,2 2 1,0-6 0,5 0-73,-3 0 4,0-6 1,8 12-4,4-8 1,3 0 0,11-6 0,4 0-42,6 0 1,4-6-1,1 0-3,1 2 1,0 2-1,0 0 57,-1-4 0,1 4 0,2-4 0,1 4 42,3 2 0,8 0 0,-3 0 64,5 0 0,1 0 1,1 0-102,0 0 1,-1 6 0,1 2 0,-1 0-14,1 0 1,-6 0-1,-3-4-58,-1 2 0,-2 6 1,-7-6 21,1-2 1,-8 0 0,-4 0 102,-4 2 0,-3-1 241,1-5-199,-8 0-25,-2 0-6,-8 0 96,0 0-170,0-7 1,0 3-15,0-8 1,0 0-1,0-6-70,0 0 1,0 0 0,2-2 25,4-4 0,-4 5 1,4-7-1,-4 2 31,-2 0 0,0 0 0,0 6-50,0 1 1,0 5-206,0 0-98,8 0 13,-6 2 224,6 2 0,-8 10 0,2 6 139,4 10 0,-4 8 0,6 9 0</inkml:trace>
  <inkml:trace contextRef="#ctx0" brushRef="#br0">5752 8256 7569,'-16'-2'-338,"4"-4"0,4-4 0,8-8 0</inkml:trace>
  <inkml:trace contextRef="#ctx0" brushRef="#br0">5698 8185 7569,'-12'0'-226,"0"0"226,-2 0 0,-2 0 0,-1 0 0</inkml:trace>
  <inkml:trace contextRef="#ctx0" brushRef="#br0">5555 8185 7569,'-18'0'-408,"6"0"0,0-2 1,-1-2 575,-3-2-194,6 0 0,4 6 39,12 0 1,4 0-1,8 0 1,1 0 29,5 0 1,-2 0 0,8 0-18,2 0 0,1 0 1,3 2-7,0 4 0,5-4 1,3 4-1,0-4-11,-1-2 0,7 6 1,-4 0-4,-1-2 0,5-2 1,-6-2-20,1 0 0,-5 0 0,2 0 0,-7 0-22,-5 0 1,-4 0 1,-8 0 67,0 0 0,-10 0 1,-10 0-1,-14 0-28,-12 0 1,-8 0 0,-3 0-20,-3 0 0,-14 0 0,3 0 5,-3 0 1,1-2 0,1-2 0,0-2 5,1 2 1,1 2-1,3 2 38,1 0 0,8 0 1,1 0 12,7 0 1,0 0 0,8 0 60,2 0-126,3 0 0,11 6 0,8 2-15,10 2 0,5-5 0,5 5 0,4 0 11,6 0 1,6-6 0,5 4 1,7 0 1,3-6 0,3 4-1,0-4-9,-1-2 0,7 0 1,1 0 22,3 0 1,-7 0-1,3 0 6,-5 0 0,-15 0 1,-4 0-1,-4 0-23,-5 0 8,-1 0 0,-16-2 0,-8-2 11,-12-2 0,-10 0 1,-17 6-1,-5 0-16,-6 0 1,-3-6 0,-5 0-9,-3 2 0,5 2 0,-2 2 0,9 0-12,3 0 1,5 0 0,7 0-313,2 0 350,8 0 0,-4 8 0,8 2 0</inkml:trace>
  <inkml:trace contextRef="#ctx0" brushRef="#br0">11057 8238 7569,'-10'-2'-156,"4"-4"1,4-6 0,4-3 0,4-3 241,6 0 0,2 6 0,-1 2 0,-1 0 50,2 0 0,8 6 0,4-2-71,2 4 0,1 2 1,7 0-1,2 0-61,4 0 0,3 0 0,9 2 0,-1 2-23,1 2 1,0 6 0,-1-6 4,1-2 1,1 0 0,3 0 0,3 2 46,3-2 0,1-2 0,7-2-3,-1 0 1,1 0 0,-1 0 0,1 0 36,-1 0 0,3 0 0,1 0-40,2 0 1,9 0 0,-5 2-43,0 4 0,1-4 0,-5 4 0,7-4 4,3-2 0,-2 0 1,3 0 46,3 0 1,4-6 0,-2 0 0,3 2 0,-1 2 0,-6 2 0,1 0 35,-1 0 1,-6 0 0,-1 0-61,-3 0 0,4 0 0,-3 0-21,1 0 1,0 2-1,3 2 1,-5 2 37,1-2 0,-3-2 0,8-2 5,1 0 0,5-2 0,-8-2 65,5-2 0,1-2 1,0 4-1,1-2-15,-1 2 1,-10 2 0,-7 2-48,-11 0 1,-1 0-1,-5 0 1,-5 0-57,-4 0 0,1 0 1,-3-2-7,2-4 0,1 4 0,5-4 17,-5 4 0,11 2 0,-4 0 0,1 0 4,1 0 1,3 0 0,3 2 0,1 4 0,1-4 1,3 6-14,-1 0 1,-9-4-1,3 6 1,-7 0-95,-5 0 0,2-4 0,-9 4 30,-1-3 1,-2-1 0,-2-6-1,-3 2 49,-3 4 1,2-4-1,-6 4-39,1-4 0,-3-2 0,4 0-65,-2 0 1,4 0 0,-7 2 0,-1 2-107,-2 2 0,-4 2 1,-4-2 240,-6 6 0,-4 4 0,-2 2 0</inkml:trace>
  <inkml:trace contextRef="#ctx0" brushRef="#br0">13950 9275 7166,'10'0'600,"-2"0"-440,0 0 0,-6 2 0,4 4 0,-4 6-17,-2 4 0,0-5 0,0 1 0,0 2 0,0 2-61,0 2 1,-6 0 0,0 0 0,2 0 0,2 0-11,2-1 0,0 1 0,0 0-23,0 0 0,0 0 0,0 0-37,0 0 0,6-1 0,2-1 20,2-4 1,2 2 0,8-6-31,4 2 0,3 0 0,11 4 0,4-4 6,5-2 1,13-2 0,7-6-16,9 0 1,5 0 0,9 0-76,-1 0 0,0-2 1,0-2-1,-1-2 60,-5 2 0,-5 2 0,-13 2 16,-5 0 0,-13 0 0,-7 0 25,-8 0 1,-7 0 251,-7 0-22,0 0 0,-10 0-44,-8 0 0,-8 0 0,-8-2-185,4-4 1,-3 4-1,3-6-99,-4 0 1,4 4 0,0-8-7,-2-2 1,-2-4 0,0-5 0,2-7-47,2-4 0,9-2 0,-3 3 133,4 3 0,2-4 0,0 6-43,0 0 1,0 9-1,2 9 1,4 2-445,5 4 485,5 2 0,10 10 0,2 2 0</inkml:trace>
  <inkml:trace contextRef="#ctx0" brushRef="#br0">7949 10847 7569,'-10'-8'-97,"-4"5"1,6-7-1,0 0 1,0 0-1,4-4 1,4-2-1,6 0 107,6 4 1,6-2 0,6 6 0,5 0 21,5 0 0,12-4 0,5 7-14,7 1 0,15-4 0,-1 2 0,3 2-18,5 2 0,3 2 0,12-2-1,-45-1 0,1 0 0,3 2 1,0 0-1,1-3 0,1 0 1,2 1-1,1 0-101,2 0 1,1 0 0,-2 0 0,1 0-1,3 2 1,1 0 101,-4-2 1,-1 0 0,1 2-1,-1 0 1,-2-2 0,-1 0 0,2 2-1,-1 0-18,3 1 0,-1 0 1,-1 0-1,-1 0 0,1 0 1,0 0-3,-2 0 0,1 0 1,-1 1-1,1 0 1,-3 1-1,-1 0-20,-1 1 1,1 0-1,5 3 1,-1 0 0,-4-2-1,-1 0 1,1 0 0,0 0 9,-3-1 0,1 2 0,1 1 0,-1 2 0,47 4-10,0 3 0,-47-8 0,0-2 0,43 5 17,-2-2 1,2 4-1,-3-4 1,-7 0 7,-4 0 0,-5-2 0,-9-6 21,-1 0 0,-11 0 1,1 0-1,-8 0 24,-5 0 0,1 0 0,-6-2 3,-3-4 0,5 2 1,-10-6 22,4 2 0,-5-4 1,-1 6-1,-2 2 211,-4 2 0,-2-4 1,-3 0-281,1 2 1,0 2 0,0 2 64,0 0 0,0 0-157,0 0 1,-6 0 76,-1 0 0,-1 2 1,4 2-37,-2 2 4,-8 0 1,6-6-297,-4 0 356,-4 0 0,-2 8 0,-10 2 0</inkml:trace>
  <inkml:trace contextRef="#ctx0" brushRef="#br0">16147 11848 7569,'-17'0'-95,"-1"0"1,0 0 0,0-2-1,0-2 1,-2-2 0,-2 2 0,-1 2-1,1 2 1,0 0 26,-2 0 1,4 0 0,-4-2 223,5-4-125,9 4 0,6-12 0,14 9 0,9 1 7,7 2 1,4 0-1,6-2-15,0-2 1,7 0-1,5 6 1,3-2-21,3-4 1,0 4 0,-1-4-20,1 4 0,-1 2 0,1 0 3,0 0 1,-7 0 0,-1 0-1,-5 0-36,-7 0 1,0 0 6,-10 0 0,-8-2 0,-12-2 33,-8-2 1,-16 0-1,-16 6 5,-10 0 1,-11 0 0,-5 0 0,-1 0 3,-5 0 1,-1 0-1,-1 0-159,5 0 1,-1 8 158,13 4 0,-5 4 0,13 2 0</inkml:trace>
  <inkml:trace contextRef="#ctx0" brushRef="#br0">6948 15297 7569,'-10'-8'5,"3"6"1,7-8 17,0 4 1,-2 4 0,-2-2-1,-2 8 1,2 8 0,0 6-1,0 6 70,-2 6 1,0-2 0,6 1 0,0 3-99,0 2 0,0-4 0,0-3 0,0 1-21,0 0 0,2-6 0,4 2-5,6-4 0,-2-5 1,3-1-1,5-4 17,4-2 1,10 4-1,-2-4 1,5 0 54,7 0 1,6-2 0,9-6-8,3 0 0,7 0 1,-1 0-1,3 0 16,3 0 1,-7 0 0,-1 0-106,-3 0 1,-7 6 0,-9 0-31,-1-2 1,-2 0 0,-8 0-1,-3 2 169,-1-2 0,-8-2 168,2-2 1,-4-2-95,-3-4 1,-5 2 0,-2-8-33,-2-2 1,6-2-254,-2-2 0,-4-2 0,-2-1-81,-4-3 0,-2-2 1,0 4-1,0-4-125,0-2 1,0 7 0,0-3 95,0 4 0,0 8 0,-2 2 237,-4 2 0,-12 2 0,-10 6 0</inkml:trace>
  <inkml:trace contextRef="#ctx0" brushRef="#br0">8931 15244 7569,'6'-18'-159,"2"0"0,2 0 1,4 2-1,0 2 285,-2 2 1,3 8-19,-3-2-24,-4 4 0,0 4 1,-8 4-1,0 6 88,0 4 0,-6 2 0,-2 2-42,-2 4 1,6-3-1,-3 9 1,1 2 49,0 2 1,0 2 0,6-3-86,0-3 0,0 4 0,0-6-117,0-1 0,0 5 0,0-8 1,0-2-72,0-2 0,6-8-44,0 0 141,0-1 22,-6-1 1,0 0 105,0-4-89,7-4 0,3 6 0,8-8-14,0 0 0,0 0 0,0 0 8,0 0 0,6 6 1,1 0-1,3-2 14,4-2 0,-2 4 0,3 0-30,5-2 0,2 4 0,-5-2-12,1-2 1,6 4-1,2-2 1,-1 0-129,1 2 1,0-6-1,-5 4-7,3-4 1,6-2 0,-5 0 107,3 0 0,-4 0 0,5 0 25,3 0 0,-7 0 1,1 0-1,-2 0 59,-1 0 1,7-6 0,-6 0 32,-3 2 0,7 2 1,2 0-78,3-4 0,3 4 0,0-4 0,-3 4-11,-3 2 1,3 0 0,-5 0-81,0 0 0,3 0 0,-7 0 31,-2 0 1,-5 0-1,-3 0 72,-2 0 1,0 2 0,5 2 0,1 2 36,0-2 0,0-2 0,1-2-72,5 0 0,-4 0 0,3 0-37,-3 0 0,-2 0 0,-2 0 0,-3 0-13,-1 0 0,-6 0 1,4 0 84,-3 0 1,-1 2 0,-6 2-6,0 2 1,0 2-1,0-4 1,-2 3 81,-4 3 1,3-6-48,-3 2 0,4 2-19,2-2 1,0 0-35,0-6 1,0 2 0,-1 2-28,1 2 0,0 0-105,0-6 0,0 0 53,0 0 0,0 0 11,0 0 18,-9 0 146,-1 0 36,-8 0-151,0 0 7,0-8 0,0 4 11,0-8 0,2 8 9,4-2 0,-4-4-12,4-2 0,-4 3 0,0-3-3,4-2 1,-4 4 0,4-2 0,-4-2-2,-2-2 1,2-2 0,2 0-10,2 0 1,0 1-1,-4-1-51,4 0 0,-4 0 1,4 0-1,-2 0 34,2 0 0,-4 1 1,4-1 16,-4 0 0,4-2 1,0-2 0,-2-2 1,-2 0 0,-2 7 0,0-1 36,0 0 0,-6-6 21,0 0 1,-2 2 0,4 8 0,-2 2 32,2-1 0,0 3 0,0-2-79,-2-2 0,0 4-147,6-2 1,2 2 74,4-2 0,-2-2 43,8 8 0,-8-2 34,2 2 231,4 4-6,-8-6-27,6 8-222,-8 0 1,-2 0-2,-4 0 1,2 8 20,-8 4 1,6 4 0,-4 2-1,0 0 38,0 0 1,4 0-1,-4 2-20,2 3 0,0-3 1,4 6-20,-2 0 0,-2-4 0,4 6 0,-4-1-80,-1 1 0,5-6 0,-4 4 32,0 0 0,6-13 1,-4 5 8,4-2 0,-4 0 0,0 2-9,2 0 1,2 0 93,2 0 1,0-1-43,0 1 0,0 0 0,0 0-31,0 0 0,-2-2 0,-2-2 20,-2-2 1,0-6 0,4 4-1,-4-3 0,2 5 1,-6-4-1,0 0 39,0 0 0,4 4 0,-3-4 3,1 2 0,-4-4-154,6 6-45,0 0 0,4 0-211,-4 0 291,4-8 123,-6 4 22,8-8 112,0 7-77,0-5-238,0 6-63,0-8-144,0 0 334,-8 0 0,4-6-42,-8 0 0,6 1 0,-4 3-18,2-4 1,0 4-1,2-4-30,-6 4 1,-3-4 72,-3 0 0,0 0 0,0 6 8,0 0 0,0 0 0,0 0 1,1-2 42,-1-4 0,-6 4 0,0-4 23,2 4 0,2 2 0,3 0-36,-1 0 1,-6 0-1,0 0 1,0 0-57,-2 0 1,5 0-1,-7 0-11,2 0 1,-4 2 0,4 2 15,-1 2 1,-1 0 0,-4-6 0,2 0 8,-1 0 1,3 0 0,0 0 50,2 0 0,-4 0 0,5 0 0,-3 0 0,4 0 0,-4 0 0,0 0-10,1 0 0,3 0 0,-6 0-61,-2 0 1,5 0 0,-3 0-9,-2 0 1,4 0-1,-2 0 1,1 0 17,1 0 0,-6-6 1,4 0 33,-3 2 1,3 2 0,0 2 2,-2 0 1,5 0 0,-1 0 0,2 0-7,4 0 1,2 0 0,2-2-25,1-4 0,-3 4 0,-2-4 15,-2 4 1,0-4 0,6 0 0,1 2 12,-1 2 0,0 2 0,0-2 6,0-4 1,-6 4 0,0-4 0,1 4 44,-3 2 0,4 0 0,-6 0-5,2 0 0,-3 0 0,5 0-35,2 0 0,-4 2 1,2 2-1,3 2-52,1-2 0,2-2 0,0-2 18,0 0 0,0 0 1,0 0 4,1 0 1,-1-6-1,0 0 1,0 2-8,0 2 0,0 0 0,0-2 10,0-2 0,1 0 1,-1 4 17,0-4 1,0 5 0,0-5-1,0 4 11,0 2 1,1-6-22,-1 0 1,0 0 0,0 4-16,0-4 0,6 4 0,0-4 0,-2 2 22,-1-2 0,-3 4 10,0-4 0,0-2 1,0 2 111,0 2 1,0-4-2,1 2 0,5 0-98,0 6 1,0 0-11,-6 0 0,6-2-42,0-4 0,6 4 28,-6-4 127,8 4-82,-4-6-24,8 6-52,0-6 0,2 3-39,4-1 10,-4 0-56,14 6 57,-14 0 112,6 0 1,-8-2-36,0-4 1,2 2-22,4-8 1,-4 0-1,6-4-14,0 4 1,-6-4 0,4 4 0,-4-4 2,-2-1 1,0-1-1,0 0 9,0 0 0,2 0 0,2 0 11,2 0 1,0-6 0,-6 1 0,0 1 46,0 2 0,6-4 0,0 0 12,-2 2 0,0 3 0,-1 1-24,3 0 0,0 0 0,-6 0 20,0 0 1,0 6 46,0 0-10,0 8 0,0-6 142,0 5-147,0 3-151,0-6-49,0 8 1,0 8 79,0 3 1,-6 11 0,-1 4 26,-3 2 0,4 4 0,-4 7 1,2 3 54,4-2 0,-4 0 0,2-1-59,2 3 1,2 0 0,2-9-1,0-1-50,0-2 0,-6-8 1,0 2-165,2-5 0,2-1 33,2 0 1,0-6 0,-2-2 29,-4-2 0,2-2-142,-8-6 23,8 0 279,-4-8 0,0-10 0,-2-10 0</inkml:trace>
  <inkml:trace contextRef="#ctx0" brushRef="#br0">12629 14475 6285,'-8'10'-35,"4"0"1,-6-4 0,0 4-1,2 2 1,-2 0 0,0 2-1,-4 1 1,0 3 0,0 2 87,2 4 1,1-2-1,-7 8 1,0 1 0,2 3 15,4 2 1,-4 6-1,4-1 1,-4 1-59,-2 2 0,1-5 0,-1 7-32,0-2 0,-6-1 0,0-3 0,0 2-8,-1-2 0,5-9 1,-4-3 9,4-2 0,2 0 1,2-4-1,3 1-25,1-1 44,8-2 0,-12-2 0,6 0 0</inkml:trace>
  <inkml:trace contextRef="#ctx0" brushRef="#br0">13540 15476 7569,'0'-12'-407,"-2"2"487,-4 2 0,2 10 0,-6 10 0,0 4-32,0 2 0,0 0 0,-2 1-21,6 5 1,4-4-1,2 6 1,0-2-9,0 0 0,0-1 1,2-5-10,4 0 1,-2-2 0,6-2-1,0-4-28,0-2 1,2 4-63,6-6 0,-7 0-147,1-6 78,-8 0 1,2 0 129,-12 0 1,-10 2-1,-7 2 28,1 2 0,-4 0 0,0-4 61,-2 4 0,1-3 1,-5 7-1,4-2 63,2-4 0,-4 0 1,5 0-96,-3 2 1,-4 2-1,-8-4-16,-1 2 0,-1 0 0,4-6-63,-3 0 1,3 0 0,-4 0 0,5 0-7,1 0 0,0-6 0,0 0 29,1 2 1,-1-4 0,0 2 8,1 2 0,1 2 1,4 2-1,6 0 22,4 0 1,3 0-1,-1 0 90,0 0-90,8 0-172,2 0 128,8-8 0,2 0 7,4-3 42,-4-5 0,6 6 0,-10-8 10,-4 0 0,2-2 1,-6-2-13,2-2 1,-4-1-1,4 1-2,-2-6 1,4 2 0,-4 0-30,2 3 1,-3-1 0,5 4-169,2-2 0,-4 0-144,2 6 327,0 8 0,-2 10 0,-2 10 0</inkml:trace>
  <inkml:trace contextRef="#ctx0" brushRef="#br0">5323 16906 7569,'-18'0'33,"2"-2"47,4-4 0,4 2-87,8-8 1,2 8 31,4-2 1,4 4 0,10 2 17,4 0 1,-2-2-1,5-2-46,-1-2 0,6 0 0,0 6 29,7 0 1,7-6-1,8-2 1,-1 0-7,1 0 1,5-4 0,3 6-23,1 2 1,3 2 0,3 0 0,-1-2 1,-3-2 1,1 0 0,5 6-41,1 0 1,-1 0-1,1 0 9,-1 0 1,1 0-1,-1 0 13,0 0 1,1 0-1,-3 0 1,-1 0 27,-3 0 0,-1 0 0,3 0-8,-1 0 1,-9 0 0,5 0-6,-1 0 1,-7 0 0,2 0 0,-7 0 55,1 0 1,-4 0 0,-1-2-10,-1-4 0,3 5 0,-3-5 62,2 4 0,1 2 1,7 0-1,0 0-36,-1 0 1,3 0 0,1 0-55,3 0 1,1 0 0,-1 0-48,5 0 0,-1 2 1,1 2-1,1 1-20,-3-1 1,7 4 0,-5-2 21,5-2 1,1-2-1,1-2 15,-1 0 0,-5 0 1,-3 0 30,-1 0 0,-3 0 1,-3 0-1,3 2 77,7 4 1,-3-4 0,1 4-79,-3-4 1,-1 4-1,-5 0-25,5-2 1,-4 4 0,1 0 0,-3 0 6,-1 0 1,-3 4-1,9-4-12,-3 2 1,-2-4 0,-1 4-48,1-3 1,-7 5 0,-1-4 0,0 0-76,-1 0 1,-5-2 0,2-4 111,-5 4 1,-1-4 0,0 4 32,0-4 0,-1-2 1,1 0-1,0 0 107,0 0 0,-1-2 0,1-2-77,0-2 0,-1 0 0,1 6-24,0 0 0,0 0 0,-3 0 0,1 0-18,2 0 1,-4-6 0,9 0-154,-3 2 1,-4 2-1,-3 2-1,-1 0 0,-8 0 0,2 0 0,-4 0-209,-2 0 363,-8 0 96,-3 0 0,-20 0-14,-5 0 1,-10 0 0,4 0 7,2 0 1,-6-6 0,1 0-76,-1 2 0,-8 2 1,2 0-1,-7-2-31,-5-2 0,-2 1 1,-7 5-21,-5 0 1,3 0 0,-9 0 18,-1 0 0,-3 2 0,-1 1 0,-3 3 0,-3-2 0,2-2 0,-9-2 16,-1 0 1,4 0-1,-1 0 8,3 0 1,-1 0-1,5 0 1,-4 0-7,-3 0 0,7 0 0,-3 0-16,5 0 1,2 0 0,-1 0-25,1 0 0,-1-6 1,1-1-1,1-1 3,5 0 1,-3-4 0,7 4 26,-3-2 0,7 0 0,-3-2 31,5 6 0,3-2 1,2 2-7,3 2 1,5 2-1,-4 2 1,3 0 4,3 0 0,2 2 0,3 2 1,-1 2 0,0 0 1,0-4-1,1 2-28,-1 2 0,0 2 1,1-4-6,-1 2 1,-2 0 0,-2-6-9,-1 0 0,-3 0 0,2 0 17,-5 0 1,-5 0 0,-1 0 0,-1 0 96,0 0 1,-5 2 0,-3 2 30,-1 2 0,-1 2 0,-3-4-78,1 2 1,9 2 0,-3-5 0,5 3-25,1-2 1,1 4 0,-1-2-10,0-2 0,1-2 0,-3-2-22,-3 0 1,3 0 0,-3 0 0,3 0 62,2 0 0,1-2 1,-1-2-2,1-2 1,-1 0 0,-2 6-4,-3 0 0,1-6 1,-5 0-1,-1 3-2,1 1 1,-1 2 0,-3 0-16,1 0 1,15 2 0,-1 1-41,7 3 1,3 0 0,8-6 0,4 2-137,7 4 1,3-2-1,4 8-339,4 2 1,-2 4 482,8 6 0,-8 4 0,4 7 0</inkml:trace>
  <inkml:trace contextRef="#ctx0" brushRef="#br0">13254 13582 7419,'14'0'-12,"1"0"0,7 0 0,4-2 1,8-2-1,6-2 0,7 0 1,3 0-1,1-2 0,3-2 37,8-4 1,5 4-1,4-2 1,1 0 0,1 0-1,5 0 31,5-1 0,-2 3 0,3 0 0,-1 0-75,-1 0 0,-3 6 1,-8-4-30,1 0 0,-9 6 0,-5-4 1,-8 2-138,-9-2 1,-3 4-1,-4-4-583,-5 4 768,-11 2 0,-18-8 0,-10-2 0</inkml:trace>
  <inkml:trace contextRef="#ctx0" brushRef="#br0">13397 13421 7569,'-18'8'-31,"2"4"0,2 4 1,2 1-1,-4 3 1,-4 4-1,-3 4 1,-1 2-1,0-1 113,0 3 0,0-6 0,6-2 1,1-4-41,-1-2 1,8-1-94,4 1 1,6-2 0,8-2 0,10-4-58,9-2 0,9 0 0,6-4-36,5 2 0,5 2 1,0-2-316,-5 6 459,5 4 0,-14 9 0,5 3 0</inkml:trace>
  <inkml:trace contextRef="#ctx0" brushRef="#br0">16255 13457 6568,'-10'17'80,"2"1"1,8 0 0,0 2 0,0 4 0,0 6 0,0 1-1,2 1 1,2-2 0,2 2-38,-2 1 1,4-3 0,-1-2 0,1-2 0,2-2-137,0 1 0,-6-5 14,2 4 32,-4-4 1,-4-4 45,-4-4 0,2-6 1,-6-12-11,2-6 0,-4-4 0,7-4 1,1-4-57,2-5 0,2-13 1,0-6 22,0-3 1,0-3-1,0-2 14,0-3 1,0 3 0,0-5 0,2 3 25,4 4 0,1-1 0,7 11 87,-2-1 0,-2 11 0,4 0 0,-2 8 95,2 10 1,2 0 0,2 8-76,-1-1 0,3 5 0,2-2-73,2 4 0,6 2 1,-4 0-1,-1 2-76,1 4 1,0 3 0,-6 9-40,-2 0 0,1 0 0,-13 0-6,-2 0 0,-4 6 1,-6 1-1,-7 1 21,-9 0 0,-6 0 0,-8-4 61,1 2 1,1-1-1,2-7-1,2-4 1,8 2 0,-1-6-322,3 2-113,10-6 444,2 4 0,8-8 0,0 0 0</inkml:trace>
  <inkml:trace contextRef="#ctx0" brushRef="#br0">17005 13117 7569,'0'-18'-199,"-2"0"1,-4 2-1,-6 4 272,-4 6 1,-2 4 0,0 2 0,-2 0 60,-3 0 0,3 0 0,-6 2-13,0 4 0,6 2 0,-3 6 0,5-2-46,6 2 1,2 2 0,6 2 0,-2 0-64,2 0 0,4 1 0,4 3 33,2 2 1,8 2 0,0-4-153,8 2 1,-1-1-1,7-5 1,0-2-98,0-4 1,-1 2 0,5-8-7,-2-2 1,0-2-1,4-4 37,-5-4 1,3-4-1,-8-8 1,-2-2 54,-2-4 0,-9 5 1,-1-5 105,-2 4 1,-2-4 0,-6 0 96,0 2 1,-8 9 0,-4 3 134,-3 2 0,-3 2 1,0 6-33,0 0 1,6 2 0,2 4-1,0 6-33,0 3 1,6 3-1,-2 0-96,4 0 0,4 0 1,4 0-179,6 0 1,6 2 0,4 1 0,4 3-246,1-2 1,-3-8 363,6-2 0,0 0 0,6 6 0</inkml:trace>
  <inkml:trace contextRef="#ctx0" brushRef="#br0">17630 13188 7569,'-18'-17'-143,"0"1"0,0 2 0,1 4 230,-1 2 1,6 2-1,0 8 1,-4 4 51,-6 6 0,2-2 1,-4 2-1,5 2 73,1 1 0,0 5 0,2 2-92,4 2 0,4 2 1,8-4-92,0 1 0,2 7 0,6-6 0,8-2-142,6-2 0,4-2 0,-3 0-13,7-1 0,4-5 0,2-2-111,-1-2 0,-5 0 0,0-4 1,0 2-51,-3-2 0,5-2 0,-8-4 118,-2-4 0,-2 2 0,-2-8 169,-1-2 0,1-10 0,0-3 0</inkml:trace>
  <inkml:trace contextRef="#ctx0" brushRef="#br0">17916 12831 7569,'-12'8'0,"2"4"0,2 4 1,4 2 1,2 2 0,2 3 0,0 7 65,0 4 0,0-4 1,0-1-30,0 3 0,0 2 0,0 2 0,0-1-65,0 1 1,2-2 0,2-2-132,2-2 0,6-9 1,-4 3-73,2-4 1,-4-4 0,4-2 229,-2-2 0,5-8 0,-3 4 0</inkml:trace>
  <inkml:trace contextRef="#ctx0" brushRef="#br0">18041 13153 7569,'0'-18'334,"-2"8"-277,-4 4 0,2 6-46,-8 6 1,0-2 0,-4 8-1,2 0 109,2-2 1,0 6-152,-5-5 1,7-1 0,4 2-52,4 2 1,10-4 0,4 2 17,3 2 1,9-4 0,2 0 2,2-2 0,2 4 0,5-4 0,-1 2-87,-4 3 0,2-3 0,-7 2-66,3 2 0,-6-4 1,2 2 213,-4 2 0,6 2 0,1 2 0</inkml:trace>
  <inkml:trace contextRef="#ctx0" brushRef="#br0">19595 12634 7429,'0'-7'-47,"0"9"0,0 11 1,0 11-1,-2 4 225,-4 4 0,4 2 0,-6 1 1,2 1-25,0 0 1,0 2 0,6 1 0,0 3-155,0-2 1,0-3-1,0-1-75,0 0 0,0-2 0,0-3-181,0-1 1,0-8 0,-2 2 0,-2-4 255,-2-2 0,-8-1 0,4 1 0</inkml:trace>
  <inkml:trace contextRef="#ctx0" brushRef="#br0">19309 13010 7569,'-28'-16'0,"4"-2"295,12-12 1,12 12 0,12 12 0,6 6-249,6 6 1,-4-2 0,6 8 0,-2 2-329,-1 2 1,9-2 0,-2 2-233,4 4 1,1 1 512,1-3 0,8 8 0,1 2 0</inkml:trace>
  <inkml:trace contextRef="#ctx0" brushRef="#br0">19934 13296 7569,'-12'0'-293,"0"0"471,-2 0 0,5 0-599,-3 0 421,8 0 0,-12-8 0,6-2 0</inkml:trace>
  <inkml:trace contextRef="#ctx0" brushRef="#br0">20238 13081 7569,'8'0'45,"-8"0"1,-10 0 0,-6 0 154,-2 0 1,-6 2 0,-2 2 0,1 4 0,-1 2 1,2 2-173,6 6 1,8 0-1,4 0 1,4-1-155,2 1 0,2-2 0,4-2-102,6-2 0,6-6 0,6 4 1,6-2-81,3-4 0,-3-2 0,-2-2 145,-2 0 0,4-2 0,-7-2 63,-1-2 1,-8 0 0,-4 4 267,-2-4 139,6 4 0,-14-6-182,0 8 1,-2 2 0,-8 4-1,0 8-57,0 8 1,4 0-1,-6 7-49,-2 3 1,4 2 0,-2 2-34,-1-1 0,-3 3 1,-4 2-1,-2 2-4,-2-3 0,-2 5 1,5-2 102,-3-3 1,-8-3 0,4-4 28,0-2 0,-3-11 0,5 1 1,0-8-9,0-4 0,2-2 1,7-6-202,-1 0 0,0-2 1,2-4-38,4-6 1,4-6-1,8-5 1,0-7 130,0-4 0,16-10 0,4-1 0</inkml:trace>
  <inkml:trace contextRef="#ctx0" brushRef="#br0">20720 12617 7383,'-10'-18'-173,"-6"8"1,4 6 574,-3 8 0,3 12 0,2 10-168,2 1 1,-4 9 0,4 8 0,0 1-2,0 5 0,2-2 1,4 3-211,-4 5 0,4 0 0,-4-7-55,4-1 0,2-8 1,0-1-1,0-5-431,0-4 1,0-8 109,0 1 0,8-11 147,4-6 1,4-12 0,2-8 0,0-7-36,0-9 1,-1-2 0,1 0 90,0 3 0,0 7 0,-2-4 582,-4 0 0,2 12 270,-8-4 1,2 12-321,-2 0 0,-5 6 1,5 6-202,-4 6 1,-2 4 0,0 2 0,0 0-39,0 0 0,0 0 0,0-1-355,0 1 0,2-2 0,2-2-167,2-2 0,8-2 1,-2 4-1,6-4-1037,6-2 1416,-4-2 0,5 2 0,-7 2 0</inkml:trace>
  <inkml:trace contextRef="#ctx0" brushRef="#br0">21256 12813 7569,'-12'-16'636,"0"4"1,8 12-695,-2 12 0,4 12 0,2 6 3,0 4 1,0 1 0,0 3 0,0 2-200,0 2 1,-8 1-1,-2-3-595,0 2 849,-5-1 0,5 3 0,-8 2 0</inkml:trace>
  <inkml:trace contextRef="#ctx0" brushRef="#br0">21006 13296 7569,'24'-24'22,"2"2"0,1 6-25,5 8 0,10 6 0,5 2 0,5 0-114,2 0 1,-11 0 116,-7 0 0,0 8 0,-9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17201 5361 7270,'-10'-18'-122,"2"6"0,8 0 0,0-1 0,0-3 263,0-2 1,8 8-1,4 4 1,4 4-65,2 2 0,0 0 0,2 0 0,2 0-16,1 0 1,15 0 0,0 0 0,7 0-6,11 0 1,7-2-1,15-2 1,9-4-11,12-2 0,-41 4 1,2 0-1,9-2 1,2-2 10,5 2 0,1-2 1,4-1-1,1-1 0,9-1 1,3 2-144,3-1 0,2 2 0,0 0 0,3 2 0,-29 3 1,3 0-1,-1 1 0,0 0 0,0 0 0,1 0 130,1 0 0,1-1 0,-1 0 0,2 2 0,0 0 1,-1-1-1,0 1 0,-1 0 0,1 0-32,-1 0 0,1 0 0,-1 1 0,-3-1 0,0 1 0,0 1 0,0 0 0,-1 2 0,0-1 0,0-1 0,0 1 0,0-1-19,-3-1 1,-1 0-1,0 0 1,30 1 0,-1 0-1,-5-2 1,0 0-40,-2 1 1,-1 2 0,3 0 0,0 0 0,-7 0 0,-1 0 0,-3 0-1,-1 0-60,-4 0 1,-1 0 0,-8 0 0,-1 0-1,-4 0 1,-1 0 58,-4 0 0,-1 0 0,42 0 0,-10 2-28,-9 4 0,-15-4 1,-7 4-1,-11-4-50,-11-2 0,-8 2-42,-10 4 0,-10-4 15,-8 4 0,-16-5 0,-14-1 1,-4 0 511,-1 0-360,-1 8 0,-4 0 0,-4 8 0,-3-2 0,3 0 0,4-2 0</inkml:trace>
  <inkml:trace contextRef="#ctx0" brushRef="#br0">12646 10794 7569,'0'-10'-83,"8"2"0,-4 8 106,8 0 0,0-6 0,8 0 0,4 2 0,6 2 1,3 2-1,3 0 0,2 0 0,3 0 0,9 0 1,6 0 102,3 0 1,11 0 0,-1 0-1,8 0 1,7 0-123,7 0 0,4 0 1,-42 0-1,0 0 1,-1 0-1,1 0-12,1 0 1,1 0 0,2 0-1,1 0 1,-2 0 0,-1 0-27,1 0 0,-1 0 0,-2 0 0,0 0 0,2 0 1,1 0-1,-4 0 0,-1 0-42,44 0 1,-4 2-1,-5 2 43,-9 2 1,1 0 0,-17-6 23,-3 0 0,-1 2 0,-17 2 1,-6 2 23,-9-2 0,-5-2 172,-2-2-173,-8 0 0,-12 0 0,-16 0-76,-10 0 0,-11 6 1,-5 0-1,-4-2-120,-7-2 0,-1-2 1,-11 0 73,-7 0 0,-1 0 0,-12 0 53,-5 0 0,41-3 1,-1 0-1,0-1 1,-1 0-1,-2-1 0,-1 0 24,0-2 0,1 0 0,-1 2 0,1 0 0,-1-1 0,0 0-40,0-1 0,-1 0 1,-2 0-1,-1 0 1,4 0-1,1 0 135,2 1 1,1 0 0,-45 3-1,13-3 1,7 4-4,3 2 0,17 0 1,5 2-62,7 4 0,3 1 0,6 9 0,0-2 0,1 0 0,-1-2 0</inkml:trace>
  <inkml:trace contextRef="#ctx0" brushRef="#br0">17398 11991 6652,'18'-8'-10,"1"6"1,5-4-1,6 4 1,4 2 0,3-2-1,3-2 1,6-4-1,3 0 1,11-2 0,5 1 252,9-5 1,7 4-1,1-2 1,3-2-59,6-2 1,3 0-1,-5 2 1,-2 4-76,-3 2 0,3-4 0,-4 7-149,5 1 1,5-4 0,-4 2 0,-7 0-36,-7-2 1,-6 6 0,-3-4-50,-7 4 1,-5 2 0,-6 0-81,-7 0 0,-9 0 118,-2 0 101,-8 0 1,-6 0 0,-16 0 0,-14 0 0,-12 0 0,-2 0-10,-4 0 0,-3 0 0,-7 0-23,-6 0 0,-3 0 0,-3 2-25,1 4 0,-9-2 0,-3 6 0,-5 0-54,-1 0 1,-5-7 0,1 5 64,-1 0 0,7-4 0,-10 6 31,-1-2 1,7 0 0,-5-4 0,5 2 79,1-2 0,3-2 1,3-2-25,7 0 1,5 0 0,7 0-1,5 0 33,4 0 1,5 0 0,3 0-171,6 0 1,10 0 11,2 0 0,10 0 0,2 0 0,12 0-155,10 0 1,6 0 0,7 0 222,1 0 0,8 0 0,1 0 0</inkml:trace>
  <inkml:trace contextRef="#ctx0" brushRef="#br0">17612 14011 7110,'-10'-8'36,"-4"4"0,6-6 1,0 0 366,0 0 0,10 0 0,10-2-345,4 6 0,8-2 0,2 2 0,2 2 16,3 2 0,9-4 1,4 0-1,1 2 7,5 2 1,10-4 0,3 0 0,5 2-4,3 2 0,-2 2 1,13 0-108,-3 0 1,5 0-1,-3 0 1,4 0 16,7 0 1,9 0 0,-2 0-15,0 0 0,-46 0 0,-1 0 1,0 0-1,0 0-88,3 0 1,1 0 0,-2 0 0,1 0 0,1 0 0,-1 0 68,-3 0 1,-1 0-1,49 0 1,-9 0 0,-2 0 41,-7 0 1,-15 0 0,-9 0 30,-9 0 0,-1 0 0,-10 0-66,-5 0 0,-9 0 0,0 0-89,-4 0 49,-10-8 1,-4 6 0,-14-3-40,-10 3 1,-22 2-1,-15 0 1,-9 0-65,-9 0 1,-3 0 0,-11 0 185,-4 0 0,-11 0 0,1 0 75,49 0 1,-1 0 0,0-1-1,1 2 1,0-1 0,1 2 0,-1-1-1,0 1-10,-2 1 0,-1 0 0,3 2 0,-1-2 0,-2 0 0,1-2-24,2 2 1,1 0-1,-43 3 1,1-4-42,8 4 0,5-4 1,11 4-1,3-4-42,7-2 1,11 0 0,9 0-11,7 0 1,6 0-1,10 2 4,4 4 1,6-4 0,12 4 0,10-4 22,12-2 1,12 0 0,21 0 2,11 0 1,1 0 0,12 2-89,7 4 0,-3-2 0,8 8 0,-2 0 105,1-2 0,1 4 0,-2-4 0,-45-5 0,1 1 0,2 1 0,0 0 0,0-1 0,1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6466 8077 7569,'-2'-9'-1390,"-4"3"1434,4 4 1,-6 0 4,8-4 1,0 2 0,2-8 11,4-2 1,-2 4-1,6-2 1,0-2-20,0-2 1,4-2 0,8 1 0,3-1-23,3 0 1,2-6-1,6 0-25,-1 2 1,7 2 0,0 3-2,-2-1 1,-1 0 0,1 0 0,4 0-10,1 0 1,-3 6 0,4 2 10,-3 2 0,11-3 0,-5 3-2,1-2 0,0 4 1,3-4-1,1 2 8,-1 4 1,1 2-1,0 0 12,-1-4 1,7 4 0,-1-4-3,-1 4 0,5 2 0,1 0 0,1 0-11,1 0 0,5 0 0,7 0-11,-3 0 0,0 0 1,1-2-1,1-2 1,-1-2 1,-3 0-1,1 4 51,3-4 0,-2 4 0,7-4-23,-3 4 0,-1 0 1,-7-2-1,0-2-4,1 2 1,5 0-1,1 0 14,-3-2 0,1-1 1,1 1-1,6-6 0,3-2 0,-3 0 1,-6 4 9,-3 2 1,-3-4 0,1 4-8,-1-2 1,-1 6-1,-3-4-8,-1 0 1,-9 6-1,3-4 1,-7 4-19,-5 2 1,2 0 0,-9 0 0,-1 0 1,0 0-1,-1 0 1,7 0 23,6 0 1,-7 0 0,13 0-20,-1 0 0,1 0 1,-5 0-8,1 0 1,0 0-1,-1-2 1,1-2 11,-1-2 1,-1-5 0,-2 3 25,-3-2 0,1 4 0,3-6-24,-3-2 1,2 4-1,-7 0 1,1 0-25,0 0 1,-3 6-1,-5-4-9,0 0 1,-2 4-1,-3-6-22,-1 3 1,-8 1-1,2 4 1,-4-2-53,-3-2 1,-5 0 69,0 6 1,-6-6 108,6 0-34,-8 0-22,4 6-27,-8 0 1,2 0-7,4 0 1,-2 0-3,8 0 0,-6 0 0,4 2-2,-2 4 0,0-4 0,-4 6 2,2 0 0,5 2 20,-5 7 0,6 1 1,-4-2-15,2-4 0,-4 4 0,4-4 0,0 4 0,0 2 0,2-6 0,6-1-20,0 3 0,-1-4 0,3 0 4,4-2 1,-4 0 0,6-4-1,0 4 25,3 2 1,-1-6 0,0 4 7,-2 0 0,-1-6 0,-3 4 0,2-2 13,-2 2 1,4-4 0,-2 6-17,-3 0 1,1-6 0,0 4 0,2-5 1,2-1-1,-3 0 1,5 0-14,0 0 0,6 0 1,-2 0-13,7 0 0,1-5 0,8-1 38,1 2 1,3-4 0,3 2 0,3 2 47,1 2 0,11-4 0,-1 0-7,7 2 0,9 2 1,-1 2-42,3 0 0,4 0 0,4 0 0,7 0-40,-50 0 0,1 0 0,0 2 0,1 2 1,0-1-1,-1 0-37,1-1 1,-1 0 0,4 0 0,-1 0 0,2 0 0,0 0 0,-1 1 0,1 0 13,-1-1 1,1 0-1,-1 1 1,-1 2 0,-2-2-1,1 0 27,1-1 0,1 0 0,1 0 0,-1-1 0,4 1 1,-1 0 4,0 1 0,-1 0 1,-3 1-1,0 0 0,1-2 1,1 0-1,-2 1 0,1 0 30,-1-1 1,1 0 0,-1 2 0,-1 0-1,-3-1 1,-1 0-10,0-1 0,0 0 0,48 8 0,-48-5 0,1 0-15,-1 0 0,-1 0 1,1 3-1,-1 0 1,4-3-1,0 0 0,-1 1 1,1 2-10,-1 1 0,1-1 1,0-1-1,-1 0 1,0 5-1,-1 0-17,-1-1 1,0-2 0,1 0-1,1 0 1,46 11 0,-49-10 0,-1 2-69,46 11 1,-7 1 0,-9-6 77,-7 0 1,-11 6 0,1 0-1,-5-2 129,-5-3 0,-11-1 0,1 0-77,-4 0 1,-8-2-1,-3-2 1,-1-2 0,-2 0 1,-6 4-1,-2-3-117,-4-1 0,-4-6 1,-8 6-151,0 2 1,-2-4 0,-4 0 0,-8 0-180,-8 0 0,-6 0 400,-8 2 0,-7 4 0,-3-7 0</inkml:trace>
  <inkml:trace contextRef="#ctx0" brushRef="#br0">8681 8042 7569,'-18'0'-134,"6"0"1,2 2 0,2 4 0,4 6 0,2 5 0,2 7-1,0 6 297,0 4 1,2 10 0,2 3 0,2 7-80,-2 5 0,-2 3 1,-2 5-113,0-1 1,-6-3 0,-2 3-1,-2-8-16,-3-9 1,3-5-1,-2-8 1,0-1 16,2 1 1,0-6-1,6-2-9,-2-2 0,0-3 0,8-5 0,6 0-168,10 0 1,2-2 203,10-4 0,-1 4 0,7-6 0</inkml:trace>
  <inkml:trace contextRef="#ctx0" brushRef="#br0">16487 8185 6729,'-12'0'-228,"0"0"0,-2 0 0,0 2 162,2 4 1,2-4-19,4 4 82,4-4 62,-6-2 1,8-8 22,0-4 1,0 2 86,0-2 1,0 0 225,0-6-24,0 8-235,0 2-138,0 8 0,0 14 0,0 4 41,0 2 0,-5 8 0,-1 1 0,2 7 20,2 6 0,2 0 0,0 9-18,0 5 1,0 1 0,2-1-18,4 4 1,-4-5 0,3 7 0,-3-1-1,-2 5 0,0-5 1,0 1-33,0-1 1,0-5-1,0 4-3,0-5 0,0-3 0,0-3 0,0-3-1,0-2 0,0-10 0,0-11-26,0-3 15,0-2 0,2-8 0,2-6 0,2-8 96,-2-8 1,0-12-1,0-7-237,2-9 1,6-6 0,-6-7 33,-2-1 0,-2-6 1,-2 1-1,0 1-30,0 3 1,-2-7 0,-4-1 34,-6-1 0,2 0 1,-2 7 62,-2-3 1,5-5-1,-1 5 1,0 5 108,0 5 1,4 0-1,-4 9 30,2 1 1,2 4-1,6 6 1,0 7 306,0 3-261,0 10 0,0 4-151,0 12 0,0 4 0,0 10 0,0 1 39,0 3 1,0 14-13,0-2 0,-8 19 0,-2 1 0</inkml:trace>
  <inkml:trace contextRef="#ctx0" brushRef="#br0">6520 9114 6259,'0'-8'737,"0"8"-693,8 0 0,-4 16 0,8-6-2,1 0 0,1 6 0,0-4 0,-2 3-51,2 3 1,2 0 0,4 0-17,4 0 0,-5 0 0,5 0 1,-4 0-14,-2-1 0,6-1 0,2-2 0,1-2-4,5 2 0,4-4 1,3 2 33,3 2 0,8-6 0,-1 0 0,7-2 1,3 0 0,9 2 0,-3-5 48,5 3 1,1 0-1,1-6-33,-1 0 0,1 2 0,-3 2 0,-1 2-3,-3-2 1,-7-2-1,1-2 6,-3 0 1,-3-2 0,1-2 10,0-2 1,-7-2-1,-1 4 1,-2-4 17,-5-1 1,-1 3-1,-2-4-15,-1 2 0,-1-6 1,-2 4-11,-2 0 1,-9-6 0,3 6 0,-6-2-24,-6 0 0,2 0 1,-8-5-22,-2-1 0,-2 0 0,-2 0 14,0 0 1,-6-2-1,0-2 1,0-1 31,-2 1 0,6 2 0,-4 2 19,4 0 0,2 0-26,0 0-209,0 0 0,6 11 199,0 7 0,8 7 0,-4 11 0</inkml:trace>
  <inkml:trace contextRef="#ctx0" brushRef="#br0">16558 9221 7569,'-18'-10'-277,"8"-6"0,3 4 0,1-3 380,0-3 295,0 8 0,6 6-290,0 16 0,-2 2 1,-2 17-1,-2 5 42,2 4 1,2 2 0,2-5 0,0 1-47,0-2 1,8 3 0,4-11-89,4 0 1,-5-2 0,1-8-85,2 0 1,2-8 76,2-5 1,0-3 0,0-4 16,0-3 0,-1 1 1,3-8-33,4-2 1,-2-2 0,8 0 0,1 2-93,3 2 0,10 6 0,5-4 0,9 2 1,7-4 0,13 6 0,9 3 60,12 1 0,-45-1 0,2 0 1,6-1-1,1 2 60,-1-1 0,1 2 0,-3-1 0,1 2 0,-2 0 1,-1 0-5,-1 0 1,-1 0-1,-4 0 1,-1 0-1,3 0 1,-1 0-1,45 0 44,-7 0 0,-14 0 1,-1 0 30,-1 0 0,1-6 1,-5-2 26,0-2 0,1 4 0,-1-4 0,-3 2-92,-9 4 1,-1 2 0,-18 0-142,-7-4 0,-5 4-7,-10-4 1,-8-4 0,-8-2 76,-12-4 0,-4-1 1,-14-1-7,3 0 0,-5 0 0,6-2 62,2-4 1,-2 2 0,4-5 0,5 1 15,-1 4 0,6-4 0,0 0-143,2-1 0,2 11 0,6-2-297,0 2 1,0 10 409,0 6 0,0 16 0,0 12 0</inkml:trace>
  <inkml:trace contextRef="#ctx0" brushRef="#br0">6913 6630 7569,'0'-18'-419,"0"6"301,0 0 1,0 10 0,-2 4 0,-4 12 0,-4 10 0,-2 4 115,0 4 1,-6-3 0,-8 5 0,1 4 7,-1 0 1,-4 5 0,6 1 0,0 2-23,-1 3 1,3 3-1,-6 1-41,2 1 1,2 0 0,6-1 0,1-1-50,-1-4 0,0-1 106,0-11 0,-8 4 0,-2-13 0</inkml:trace>
  <inkml:trace contextRef="#ctx0" brushRef="#br0">6323 7416 7569,'-10'-2'-268,"2"-2"58,0-2 1,6 2 0,-4 10 208,4 6 0,2 4 1,0 2 37,0 0 1,6 0 0,0 0-6,-2-1 0,6 1 1,0 0-33,0 0 0,6 0 5,-4 0 0,4-6 0,2-2 0,0-2-8,-1-4 0,7-2 0,2-2 2,2 0 1,2 0-1,5-2-8,1-4 1,4-2-1,-3-6 1,-3 2-87,0-2 0,-8-2 0,-2-2-86,-5 0 1,-3 6 180,-4 1 0,4-1 0,-6-6 0</inkml:trace>
  <inkml:trace contextRef="#ctx0" brushRef="#br0">6430 6201 7164,'-17'0'-54,"-1"0"0,0 0 0,-2 0 0,-2 0 1,-4 2-1,1 4 0,-3 6 0,2 6 1,-2 4 134,0 1 0,7 1 0,-1-4 0,6 2-74,4 2 1,8 0-1,-2-6 1,4 1 5,2 5 0,2-4 0,4 2-2,6-8 1,6 2 0,6-6 0,3 2 3,1-1 0,6-7 0,-6 4-37,-1 0 1,-1-6-1,-8 4-46,0-4 0,0-4 1,-2-4 47,-4-6 1,-4-4 0,-8-1-2,0-1 1,-8-6 0,-6-2-3,-8-2 1,0 4 0,-6-5-1,0-1-4,1 2 1,5-4-1,-2 7 18,4-3 0,10 6 0,4-2 0,4 4-27,2 2 0,0 0 0,2 3 25,4 3 1,4-4 0,10 6 10,4 0 0,6-4 1,9 6 1,3-2 1,0 6 0,-5-4 0,3 2 18,2 0 1,-7-2 0,-7 4 7,-2-2 0,-2 1-4,-6 5 0,-10 0-19,-8 0 0,-10 0 0,-14 1-43,-6 5 0,4-2 0,1 6 0,1 0 37,0 0 0,0 2 0,6 6 0</inkml:trace>
  <inkml:trace contextRef="#ctx0" brushRef="#br0">7645 12795 7569,'24'2'-83,"2"2"1,1 2 0,7-2 0,6 0-1,7 0 1,5 2 0,4-2 0,5-2 0,11-2-3,9 0 0,6-2 1,5-2 139,3-2 1,-2-6 0,-43 9 0,1 0 0,0 1 0,0 0-32,48 0 1,-47 0 0,1-2-1,-2 1 1,-1 0 0,3 1-1,-1 0-28,2 1 0,0 0 1,-1 1-1,1 0 1,0 0-1,1 0-77,1 0 1,1 0-1,-2 0 1,1 0 0,3 0-1,1 0 1,0 0 0,-1 0 66,0 0 1,-1 0 0,3 0-1,0 0 1,-4 0 0,1 0 4,0 0 0,1 0 0,-4 0 0,1 0 0,0 0 0,-1 0 37,-3 0 1,-1 0-1,1 1 1,-1-2 0,47-1-1,-1-2 49,0-1 0,-4-1 0,-7 6-53,-3 0 1,-3 0-1,-1 0-19,-8 0 1,-5 0-1,1 0 1,-3 0 26,-3 0 1,-1 2-1,-6 2-51,-1 1 0,1 1 0,-1-6 40,1 0 1,-7 0 0,1 0-13,2 0 1,-7 0 0,-1 0 0,-6 0-2,-6 0 0,-5 0 1,-7 0-22,0 0 1,0 0 297,0 0-137,-8 0-143,-2 0 0,-16-6 0,-4 1-57,-4 1 1,-8 2-1,-4 2 1,-5 0-13,-11 0 0,-2 0 0,-5 0-11,-5 0 0,-9 0 0,-3 0 19,-7 0 1,-3 0-1,-9 0 21,-4 0 0,-10 0 0,49 0 0,0 2 0,-2-1 0,-1 2-12,-1-1 0,-1 1 0,0 1 1,1-2-1,2-1 0,1-2-218,-1 1 0,1 0 0,-39 8 0,5 2 1</inkml:trace>
  <inkml:trace contextRef="#ctx0" brushRef="#br0">6395 9275 7569,'0'-18'-78,"0"0"0,0 0 0,2 0 0,4 0 1,6 1 22,3-1 1,-3 6 0,0 0 193,2-2 1,-4 6 0,0 0 134,-2 0-272,6 6 1,-10-4 0,6 12 0,-2 6 13,-4 4 1,-2 4 0,-4 4 11,-4 5 1,2 5 0,-8 2 0,0 0-7,2-1 0,-4 1 0,8-2-9,2-4 0,-4 3 1,2-5 2,2 0 0,2-2 0,2-8-34,0 0 0,0-6 0,2-3 10,4-1 0,-2-2 1,8-6 22,2 0 0,8 0 1,4-2-1,1-2-7,5-2 1,10-7 0,5 3 17,5 0 0,2 0 0,1 6 6,5-2 0,3 0 0,9 4 0,1-2 18,5-2 1,-5 2-1,4 8-34,-3 2 0,-3 8 1,1-2-65,-1 4 1,-5-4-1,-3-3 29,-1-1 0,-3 4 1,-5-6-1,-1 0 41,1 2 0,-8-6 0,-3 4 108,1-4 0,-14-2 0,1 0 117,-3 0 1,-14 0 398,4 0-317,-12 0-661,2 0 106,-8 0 0,0-2 111,0-4 0,2 4 0,4-6 65,6 0 0,-2-2 0,2-8-22,1 1 1,3-7-1,0 0 1,-2 0 23,-2-2 0,-2 4 1,2-5 49,-6 1 1,2-4 0,-2 6 24,-2 2 0,-2 3 0,-2 1 0,0 0 32,0 0 0,-2 6-135,-4 0 1,2 8 0,-8-2-15,-2 4 0,4 2 0,-2 2 0,-2 6 90,-2 10 0,-2 8 0,1 10 0</inkml:trace>
  <inkml:trace contextRef="#ctx0" brushRef="#br0">3322 14797 6229,'-10'-8'229,"1"6"0,5-6 0,-2 0 0,2-4-53,2-4 1,4 0-1,4 4 1,5 4-163,5 1 1,2 5-1,2-6 1,4 2 40,6 0 1,3 0-1,5 4 59,4-4 0,5 4 1,13-6-1,5 2 48,5 0 1,1-6 0,1 6-143,-1 2 1,-1 2 0,-3 2-14,-1 0 1,-1 0 0,7 0 0,-1 0-15,1 0 0,-1-6 0,0 0-14,1 2 0,-7-4 1,-1 0 10,-3-2 0,7 6 0,-5-2 0,3 4 70,-1 2 1,-7 0 0,3 0 43,1 0 1,-4 0 0,5-1-39,-1-5 0,-3 4 1,-3-4-1,3 4-22,7 2 1,-3 0 0,1 0-7,-3 0 1,1 0 0,-5 0-59,3 0 0,-1 0 1,-5 0-1,-2 0 19,-5 0 1,5 0-1,-6 0 19,-1 0 0,5 0 0,-7 0 15,3 0 0,2 2 0,5 2-27,1 2 0,-1-1 1,-1-5-1,0 0-28,1 0 0,-3 0 0,11 2-34,1 4 0,-6-4 0,5 4 13,1-4 0,-5-2 0,7 0 1,-1 0 8,1 0 1,-7 0-1,3 0 21,-5 0 0,-3 2 0,-2 2 121,-3 2 1,3 0 0,7-4 0,3 2-24,-3 2 0,7 0 0,1-6-78,5 0 0,7 2 1,3 2-50,1 2 0,-4 0 1,5-6-1,-1 0 51,1 0 0,1 0 1,6 0 93,1 0 0,-7 0 1,-2 2-8,-1 4 1,3-4-1,-4 4 1,3-4 18,3-2 1,2 0 0,1 0-69,-5 0 0,-3 0 0,-9 0-17,0 0 0,1 0 0,-1 0 0,-1 0-37,-5 0 0,3 0 0,-11 0 9,-5 0 0,0-2 0,-11-2-63,-1-2 0,-10 0 0,-7 6 1,-3 0-652,-2 0 151,-8 0 1,-12 0 560,-16 0 0,-8 0 0,-9 0 0</inkml:trace>
  <inkml:trace contextRef="#ctx0" brushRef="#br0">8717 8095 7569,'0'-12'-599,"2"3"0,2-1 285,2 0 395,0 6 37,-6-4-52,0 8 0,0 2-32,0 4 1,0 4 0,0 7 0,0 1-5,0 0 0,0 2 1,0 2-30,0 2 1,0 8-1,0-3 1,0 7-1,0 6 1,-2-3 0,-2 9 7,-2 2 1,-6 1-1,4 3-2,-2 0 0,4-3 0,-4-1-7,2-2 1,0-7 0,4 5-1,-2-2 4,2-5 1,0-7 0,0-4-13,-2-2 1,0-3-1,6-5-5,0 0 7,0 0 1,-2-8 103,-4-4-72,5-4-28,-7-2-66,8 0-234,0 0 270,8 8 32,-7-6 0,15 14 0,-6-6 0</inkml:trace>
  <inkml:trace contextRef="#ctx0" brushRef="#br0">6555 8274 7569,'-8'-6'-364,"8"0"0,0-8 0,8 4 0</inkml:trace>
  <inkml:trace contextRef="#ctx0" brushRef="#br0">6555 8256 6223,'-2'-12'217,"-4"2"0,-3 0-24,-1 0 1,6 7-253,16-3 1,1 4 0,17 2-1,2 0 60,2 0 1,9-2-1,5-2 11,4-2 0,1-2 0,3 4 0,1-2-11,3 2 0,-1 2 1,-5 0-26,0-4 1,-1 4-1,-1-4 1,-3 4-7,-1 2 0,-8-2 0,1-2-18,-3-2 1,-8-2-1,-2 4 37,-3-2 0,-7-2 1,-6 4 179,2-2 27,-6-8-116,0 12-189,-8-6-6,0 8-92,0 0 233,0 8 0,0-4 1,0 8 8,0 2 1,-6 2 0,0 2-4,2 0 1,2 6 0,2 1 0,0 3 34,0 4 1,0 2 0,0 2-21,0-1 1,0 1 0,0 0-1,0 0-4,0-1 0,0 1 1,0 0-39,0-1 1,0 1 0,-2 0 0,-4 0 0,2-3 0,-6-1 1,0-4 11,0-2 1,1 4 0,-3-7-10,6-1 1,-2-2-1,2-2-88,2 0 0,2 0 1,2 0-124,0-1 0,-2-5-90,-4 0 1,2-8 291,-8 2 0,-8-4 0,-8-2 0</inkml:trace>
  <inkml:trace contextRef="#ctx0" brushRef="#br0">7699 8185 7569,'-26'-8'-108,"8"-4"0,10-4 0,8 0 1,8 2-1,10 2 0,12 0 0,9 0 157,9 1 1,5 1 0,5-4-1,2 4-25,-3 2 1,5 2-1,-1 6-28,3 0 0,-9 0 0,1 0 0,-7 0-38,1 0 0,-4 6 0,-1 0 1,-3 0-18,-8 2 0,0-6 0,-9 6 0,3 0 0,-6-6 27,2 4 0,-4-5 11,-3-1 1,-5 0 21,0 0 1,-8 2 5,2 4 0,-6-4 0,-4 6 36,-2 0 1,-6 2-39,6 8 0,-5-6 1,5 0-1,2 2 1,2-4-1,2 2 4,0 2 0,0 1-11,0 3 1,0 0 0,2-2 0,2-2-3,2-2 0,7 0 0,-3 6 3,0 0 1,0 1-1,-6 5 20,2 6 1,0 4-1,-6 2 1,-2-1 37,-4 1 1,-4 6 0,-6 1 29,4 3 1,-3-4 0,3 3-62,-4-1 0,6 0 1,2-6-1,2-1-75,0-3 0,0-4 1,6 2-31,0-3 0,2-5 79,4 6 0,4-8 0,8 4 0</inkml:trace>
  <inkml:trace contextRef="#ctx0" brushRef="#br0">8788 8220 7569,'-10'-11'-83,"4"-1"0,6 0 1,6 0-1,8 2 0,8 0 1,8 2 260,3 0 1,5-4 0,4 4-1,6 0-88,3 0 0,-3 2 0,-1 6-87,3 0 0,2 0 0,1 0 1,1 0-57,-1 0 1,1 0-1,-2 0 1,-3 0-73,-1 0 1,-9 0 0,3 0-2,-4 0 1,-8 0 0,-3 0 12,-1 0 1,-8 2 0,-6 2 51,2 2 0,-6 2 49,-2-2 0,-4-2 27,-2 8 0,-2-2 1,-2 4-1,-4-2 88,-2 2 0,-2 2 0,-6 3-11,0 5 1,0-2 0,1 6-13,-1-2 0,6 5 0,0-1 0,0 4 21,2 2 0,2 7 1,6 3-114,-4 0 1,4 5-1,-4-5 10,4 0 1,2 3 0,0-5 0,2 0-153,4-1 0,-2-7 1,6-8 20,-2-2 1,-2-2 0,-4-8-88,4-5 1,-4 5 0,2-6-265,-8 0 484,-6-2 0,-16 0 0,-2 2 0</inkml:trace>
  <inkml:trace contextRef="#ctx0" brushRef="#br0">9806 8238 7569,'0'-18'-55,"2"1"0,4 1 1,6 2-1,6 4 0,4 2 1,4 2-1,1 0 201,5 0 0,8-6 1,4 6-1,-1 2-63,1 2 0,4 2 0,-5 0-65,3 0 0,-1 0 1,5 2-140,-2 4 1,-7-2-1,5 6 1,0-2-72,-1-4 1,-3 0 0,2 0 64,-7 2 0,7 0 1,-12-6-1,-2 0 30,-3 0 1,-3 6 65,-6 0 0,-2 8 71,-4-2 1,-4 3-1,-8 3 1,0 0 79,0 0 0,0 6 0,0 2-27,0 2 1,-6 1 0,0 7 0,2 2-9,2 3 0,0-3 1,-2 6-96,-2 0 1,0-7 0,6 5-56,0-4 1,0-3 0,0-1 19,0-4 0,2-4 1,2-8-1,2 0-183,-2-1 0,0 1 228,2 0 0,-4 0 0,6 0 0</inkml:trace>
  <inkml:trace contextRef="#ctx0" brushRef="#br0">10860 8310 7569,'-10'-8'-23,"2"4"0,10-8 0,6 0 1,8 2-1,8 2 0,4 2 1,5 0-1,5 0 0,4 0-38,-2 0 1,3-2 0,-1 4-1,0-1 110,1 1 1,-5 2 0,6 0-31,-1-4 1,-5 4 0,4-4 0,-3 4-21,3 2 0,-4 0 0,3 0 0,-3 0-33,-2 0 0,0 0 0,-1 0 5,1 0 1,-8 0-1,-4 0-71,-5 0 1,-1 2 75,0 4 0,-8 4 0,-4 7 108,-4 1 0,-4 0 0,-4 0-36,-6 0 0,-4 6 1,-2 2-1,1 1 68,-1 5 0,0-4 1,2 2-108,4 1 0,-2 3 0,8 2-33,2 0 1,2-1 0,4 1 0,2 0-254,2 0 1,8-1-1,-4 3 277,0 4 0,-2-4 0,-8 5 0</inkml:trace>
  <inkml:trace contextRef="#ctx0" brushRef="#br0">6270 8328 7569,'0'-18'-167,"0"0"0,0 0 0,0 0 0,0 0 73,0 0 0,2 1 285,4-1 0,-2 2 0,5 2-80,-1 2 1,0 8 0,-4-4 0,4 2 104,2 0 1,-4 0-152,6 6 0,0 0-96,6 0 1,-6 8 0,-2 4-2,-2 4 0,-2 4 0,-6 2 18,0 1 0,0 15 1,-2-2-1,-2 4 46,-2 3 1,-6 3-1,4 10 15,-2 3 0,6-3 0,-2 5 30,4 1 0,-4-7 0,0 5-56,2-4 1,2-5 0,2-1 0,2-4-34,4-3 0,-4-3 1,6-8-2,0-2 1,-4-9 29,8 3 1,0-6 0,6-6 45,-1-6 0,-5-4 0,0-4 42,2-4 0,2 2 0,0-8-31,-4-2 1,4 4 0,-4 0-1,3 0-57,3 1 1,0 3 0,2-4-14,4 2 0,6 2 0,11 6-42,7 0 0,3 0 1,7 0-1,4 0 34,3 0 1,16 0-1,-3 0 37,7 0 0,6 2 0,1 2 69,-3 2 1,10 8-1,-9-3 1,-1 5-79,-4 2 0,1 0 0,-7 0-79,2 0 1,-5 0-1,-1 0-41,-7-1 1,-7-1 0,-7-2 49,-1-2 0,-7-8 1,-4 4-1,-5-2 8,-1 0 1,-6 0-1,-2-6 84,-2 0 1,-3 0 0,-5 0-42,0 0 1,-6 6-3,0 0 207,-8 0-43,4-6 1,-10-2-174,-4-4 0,4 2 0,-6-6 0,2 0 40,0 0 1,-2-2-25,2-6 0,4-2 0,-4-1-65,4-3 1,2-2-1,0 2 1,0-4-90,0 1 1,2-7 0,2 2-26,2-8 1,0 1-1,-6-9 15,0-2 0,0-1 1,0-1-1,0 0 8,0-1 1,0 3-1,0-7 59,0 7 0,-6 0 0,0 7 78,2-3 0,2 6 1,2-1-1,0 3 75,0 2 1,0 6-1,0 0 49,0-1 1,-2 5 0,-2 2 51,-2 4 1,-2 4-144,2 4 1,2-1 0,-7 7-52,-3 2 0,-2 2 1,-2 2 10,0 0 0,-8 8 0,-6 1-23,-7 1 1,-11 6-1,-15-4 1,-15 2 3,-11-2 0,40-5 1,-1 0-1,-4-3 0,-1-2 23,-2 0 0,1 0 0,0-1 0,-2 0 1,-6-1-1,-3 0-56,3 0 1,0 0 0,1-3 0,2-2-1,5-1 1,1 0 30,3-2 1,1 0 0,-42-8 0,2 2 0,7 4-76,9 2 1,9 2-1,7 6 112,5 0 0,3 0 0,9 0 0,-4 0 0,5 0 0,3 0 0</inkml:trace>
  <inkml:trace contextRef="#ctx0" brushRef="#br0">8681 8274 7233,'0'-18'-67,"0"0"0,0 0 0,0 1 0,0-1 1,0-2-1,0-2 0,0-2 0,0 2 0,0 2 242,0 3 1,0 5-1,2 2-180,4 2 0,-2 2 0,8 6-24,2 0 0,-4 6 0,0 2-23,-2 2 0,5 2 0,-3 7 46,0 5 0,-2-4 0,-6 6 0,2-2 14,2 0 1,0 5 0,-4-3 34,4 2 1,-4 2 0,4 6-1,-4-1 1,-2 1-1,0 0 1,0 0 17,0-1 0,0 3 0,2 2-18,4 1 0,-4 7 0,6-4-20,0 1 0,-6-5 0,6 2 1,0-4 4,3-3 1,-3-1 0,0-2-46,0-2 0,0-3 0,4 5 12,-6-2 1,-2-8-1,0 2-9,2-5 1,0-1-1,-6 0 1,0 0 2,0 0 0,0-6 1,-2 0-42,-4 2 1,4-6 1,-6 2 23,8-5 0,-2-3 5,-4 4 1,2-12-7,-8-5 0,6-3 0,-4 0 6,2 2 0,1 2 0,3-4 0,-2 2 19,2-2 0,0-2 0,0-2-9,-2 1 0,0-7 0,6 0-8,0 2 0,-6 0 0,0 0 0,2-1-34,2 1 0,-4-4 1,0 2 37,2 2 1,0-4-1,0 3 5,-2 1 1,0 0-1,6 0 1,0-2 4,0 2 1,-2 3 0,-2-1-5,-2-4 1,0 4-1,6-6 12,0 0 1,0 7 0,0-7 0,0 2 2,0 0 1,0 0 0,0 6-4,0 1 0,0-1 0,-2 0 24,-4 0 1,4 0 1,-4 0 0,2 2 0,1 2 0,-3 2 0,2-1 0,2 3-8,2-2-7,0 0 1,0-6-25,0 0 0,0 6 0,2 2-10,4 2 1,-4 0 7,3 2 11,-3 4-56,-2-6-75,0 8 0,-5 2 23,-1 4 0,-2 4 110,2 8 0,-4 0 0,-8 0 0</inkml:trace>
  <inkml:trace contextRef="#ctx0" brushRef="#br0">8752 9364 7569,'0'-18'-113,"0"6"1,0 0 0,0-1 0,0-3 0,0-2 0,0 0 0,2 0 0,4 0 126,6 0 0,-4 0 1,0 3-1,-2 1 56,0 2 0,2 2 0,-4-4 186,2 2-226,0 8 0,0-2 1,0 12-1,-2 6 76,-2 4 1,0 10-1,2 3-29,2 5 0,2 4 1,-4 2-1,2 3-19,-2 3 0,3-4 0,-1 3-35,-2-1 1,0-2 0,0-7 0,2 1 0,0 0 1,-6-2-1,0-3-18,0-1 0,0-6 1,0 4-17,0-2 0,0-2 0,0-7 8,0 1 1,0 0 0,0 0-81,0 0 91,0-8 0,0-4 6,0-12 1,0-12-1,0-12 1,0-4-118,0-1 0,0-9 1,0-4-35,0-3 0,-2-3 0,-2 0 35,-2 1 1,-2 1 0,4 3 0,-4 3 42,-1 2 0,3 3 0,-6 5 97,-2 0 1,0 6-1,0 2 78,2 3 0,8 1 287,-2 6-406,4 0 0,2 10 0,0 10-16,0 14 1,2 4 0,2 10 0,2 1 32,-2 3 1,-2 8 0,0 2 9,4 1 1,-4-3-1,4 4 30,-4-3 0,-4 7 0,-2-4 0,-2-1-5,2-3 1,0-2 0,0-1-32,-2 3 1,-2-6 0,4-6-11,-2 1 0,-2-5 0,4-2 1,-2-4-43,2-2 0,0-2 14,-1-4 0,1 1 226,-8-7 1,8-2-128,-2-10 0,4-3 0,2-9-25,0 0 1,0 0-1,0 0-7,0 0 0,8 0-56,4 0 1,3 3-1,5 1 1,2 4-19,2 2 1,8 2 0,-3 6-25,5 0 0,10 0 0,6 0 14,7 0 1,3 2-1,9 2 1,6 4 7,5 2 1,11-4 0,-40-2 0,1 2 18,4-3 0,0 1 1,-1 3-1,1-2 1,4-1-1,1-2-54,2 0 0,1 0 0,-1 2 0,1 0 0,5-1 0,1 0 1,0-1-1,1 0 81,-1-1 0,1 0 1,7 2-1,0 0 0,-1 0 1,-1 0-178,5-1 1,1 0-1,1 2 1,1 0-1,-4-1 1,0 0 161,1-1 0,-1 0 0,-1 0 0,-1 0 0,0 0 1,1 0-1,0 1 0,0 2-35,0 0 1,-1 0 0,1-3 0,-1 0-1,1 1 1,1 2 24,-3-1 1,1 0 0,5-3 0,0 0 0,0 2 0,-1 0 9,2-2 1,1 0 0,-2-1-1,-2 0 1,-5 0 0,-3 0 0,-3 0-1,-1 0 3,-1 0 1,-1 0 0,-4 0 0,-1 0 0,1 0 0,-1 0-36,-4 0 0,-1 0 0,-3 0 0,0 0 0,-3 0 1,1 0 99,49 0 0,-8 0 0,3 0 0,-3 0-37,2 0 1,-10 0 0,5 0-51,-3 0 1,-8 0 0,-3 0-3,-9 0 1,1 0-1,-7 1 1,1 3-15,-1 2 1,-7 0-1,-8-6-16,-3 0 0,-1 0 0,-6 0 178,-1 0 1,-5 0 0,-2 0 0,0 0-51,0 0 0,-5-2 0,7-2 279,2-2 1,0 1-1,-1 5-368,-1 0 0,0 0 0,4 0 0,-3 0 102,-1 0 0,-6 0 0,6 0-109,2 0 0,-7 0 0,1 0-21,0 0 0,-12 0 0,4 0 50,-2 0 1,-6 0 154,1 0 0,-7-2 142,2-4 0,-4 2-209,-2-8 0,0 6-75,0-6-21,0 8 1,0-6 0,2 6-246,4-2 56,-4 0 167,6-2 0,-8-2-9,0-8 0,0 0 0,0 1 0,-2-1-45,-4 0 1,4-2 0,-4-2 6,4-2 0,2-2 0,0 5 14,0-3 1,0-8-1,0 4 1,2-2-1,4 1 0,-4 1 0,4-4 50,-4 2 1,-2 6 0,0-3 0,0 1 47,0 4 0,0 2 0,-2 2 36,-4 0 1,4 1 0,-4-1-31,4 0 1,2 6-20,0 0-41,0 8-153,0-4 0,0 16 1,0 4 100,0 4 1,-2 4 0,-2 3-1,-2 7 58,2 4 1,2 4 0,2 1-17,0 3 1,0 6 0,0-4 0,0 1 1,0-3-1,0 4 1,0-3 31,0-3 1,0 4 0,0-3-3,0-1 1,0-4 0,0-4-35,0-3 1,-5-5-1,-1 4 1,2-2-3,2-4 0,-4-3 0,0-1 121,2 0 0,2-6-317,2 0 205,0-8 0,0 2 118,0-12 0,0-4-139,0-8 0,-2 0 0,-4 0 0,-6 1-3,-4-1 1,-2 0-1,-2 0 8,-4 0 0,-3 2 1,-11 2-6,-4 2 1,3 6 0,-9-3-1,-4 1-1,-5 4 0,-1-4 0,-7 2 14,-3 2 1,-1 2 0,-3 2 12,1 0 1,-6 0-1,-3 0 1,1 0 6,-1 0 0,-11 0 1,2 2-1,-3 4 0,-1-4 0,-2 6-48,45-4 0,-1 0 1,-3-3-1,1 0 1,-3 2-1,0 2 0,0-2 1,-1-1 37,2 1 1,-1 0 0,1 1-1,1-2 1,0-1 0,-1 0 1,-2 2 1,1 0-1,0-2 1,1 0-1,-4 2 1,0 0-1,1-1 1,-1-2-9,1 0 0,-1 0 1,3 0-1,-1 0 1,-1 0-1,-1-2 11,2-1 1,-1 0 0,-2 2 0,1-2 0,2-1 0,1-2 6,0 3 0,1-2 0,0-1 1,0 1-1,3 1 0,-1 2 1,1-1-1,1 0 4,0-2 1,1 2-1,-49 1 1,48-1-1,0 0 35,-44 1 0,4 2 1,5 0-1,5 0 46,4 0 1,13 0-1,-7 0-41,1 0 1,3 0 0,-1 0-36,3 0 1,1 0 0,-3 0 0,3 0-29,3 0 1,-7 0 0,3 0-43,-5 0 0,5 0 0,-1 0 0,-1 0 6,-3 0 0,5 0 0,-1 0 131,-1 0 0,3 2 0,-1 2-85,-3 2 1,-1 8-1,-2-4 1,1 1 3,5 1 1,-5-6 0,5 6 8,-5 2 0,5-4 0,1 2-28,3 2 1,-1-6 0,5-2 0,-1-2-33,6 2 0,-1-4 0,7 4 38,1-4 1,-5-2 0,8 0 16,3 0 0,1 0 0,4 0 0,2 0-6,3 0 0,5 2 0,-4 2 40,2 2 0,2-1 1,6-3-11,1 4 0,-1-4 0,0 4 23,0-4 0,6-2-20,0 0 1,8 2-12,-2 4-22,4-4 47,2 6 1,-2-8-4,-4 0 1,4-2-1,-6-2 1,2-4-62,1-2 0,-7-4 0,4-7-42,-2-3 0,4-2 0,-4 4 14,2-2 1,2-5 0,4 3 0,-2 0-13,-2 0 0,0 0 0,6 4 34,0-1 1,0-1 0,0 6 33,0 0 1,2-6-1,2 0 1,2 3 23,-2 1 0,-2 8 1,-2 0-17,0-2 1,0-2 8,0-2 0,0 6-3,0 0-128,0 8 75,0-4 0,0 10 1,0 4-1,0 6 2,0 4 1,0 2 0,0 2 31,0 4 1,0-2 0,0 7 0,0 3-5,0 2 0,2-4 0,2-1-5,2 3 1,0 0 0,-6 0-4,0-2 1,6-3 0,0 5-1,0-4-5,2-2 1,-6 4 0,6-7-2,0-1 1,-5-2 0,9-2 14,2 0 1,4-2-1,6-2 1,4-4 7,0-3 0,11 5 0,-1-6 1,6-2 0,5-2 0,9 0-6,1 4 0,11-4 0,-1 4 0,7-4 0,-1-2 1,4-6 0,3 0-2,5 2 0,-2-4 0,13 2 1,-1 2 0,2-4 0,-45 5 1,-1 1-1,1-1 0,0 2 13,-1-1 1,1 2 0,2-1-1,1 2 1,0-1 0,1 0-90,0 0 0,1 0 0,-1 0 0,1 0 0,6 0 0,1 0 107,6 0 1,1 0-1,4 0 1,1 0-1,2 0 1,1 0-1,-3 0 1,0 0 19,-3 0 1,-1 0 0,7 0 0,1 0 0,-5 0 0,-1 0-27,1 0 1,1 0 0,-2 0 0,0 0 0,-4-1-1,-1 2 1,2-1 0,-1 2-13,3 0 1,-1 2-1,-4-3 1,-1 1-1,2 3 1,-1 0-9,-2-1 0,-1 0 1,0 2-1,-1 0 1,-2-2-1,1 0-17,0 1 0,1 0 1,0-2-1,-1 0 0,-2 3 1,-1 0-1,0 1 0,-1 0 5,-1 1 0,-1 0 0,-1-2 1,-1 0-1,-4-1 0,-1 2-90,-1 0 1,0 0 0,46 2-1,-8 1 69,0-2 1,-13 4-1,-7-6 1,-7 0-81,-11 2 0,-7-4 0,-12 6-16,-2-2 123,-17 6 0,9-2 0,-16 8 0,-2 1 0,-2 1 0,-2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13397 8077 7569,'17'0'-131,"7"0"0,2 0 0,2 0 0,6 0 0,5-1 1,9-3-1,6-2 0,3 2 0,3 2 150,-3 2 1,5 0 0,-1 0-1,3 0 1,3 0 2,3 0 0,5-6 1,6 0-1,9 2-16,1 2 0,2 2 0,3 0 0,-45 0 0,1 0-8,3 0 0,1 0 1,2 0-1,1 0 1,3 0-1,1 0 1,0 0-1,-1 0-123,0 0 0,1 0 1,2 0-1,1 0 1,1-1-1,-1 0 137,2-2 1,-1 0-1,1 1 1,1 0 0,2-3-1,-1 0 1,-2 1-1,-1 0 11,-4 2 0,-1 0 0,3 1 1,-1 0-1,-4 0 0,-1 0-16,-1-2 1,-1 0 0,-2 2 0,-1 0 0,-3-2 0,0 0 31,44 1 0,-4 0 0,-2-2 0,-1-2-108,-5 2 0,0 2 0,-9 0 57,-5-4 0,-3 4 1,-1-4-1,-5 4-5,-5 2 1,-1-2 0,-2-2 13,-5-2 0,3 1 1,-6 5 19,1 0 0,-5 0 0,2 0 0,-7 0-7,-5 0 0,2 0 0,-8 0 139,-3 0 1,-1 0-1,-4 2-340,-4 3 157,4-3 0,-16 6 42,0-8 0,-8 6 1,-12 0-1,-4-2-7,-5-2 1,-5-2 0,-4 0 21,-4 0 0,-3 0 0,-9 0 11,1 0 1,-7 0-1,-1 0 1,-3 0 23,-3 0 0,-9-2 0,-3-2-40,-3-2 0,-1-2 1,-8 4-1,-3-2-18,-1 3 1,41 1 0,-1 2-1,1-1 1,1 2-89,-2-1 1,1 0 0,-3-3 0,1 0-1,1-1 1,0 2 80,3 0 0,-1 0 1,3 0-1,-1 0 1,-1 0-1,1 0 0,-48-4 15,1 2 1,48 0 0,-1 0 0,-46-2 41,-2 2 1,5 2 0,1 2-3,8 0 0,1 0 0,11 0 0,3 0-33,1 0 0,2 0 0,-1 0-60,3 0 1,9 2 0,0 2 23,7 2 0,9 0 0,-2-6 0,5 0-15,1 0 0,10 2 0,6 2-20,6 2 10,11 0 1,-1-6 0,13 0 132,9 0 0,12 0 0,2 0-63,8 0 1,5 0-1,11 0 1,5 0 49,11 0 0,1 0 0,11-2-21,1-4 1,4 4-1,6-6 1,-43 5 0,0 0 11,3 0 0,1 0 1,2-3-1,1 0 1,3 2-1,1 2-106,0 0 0,-1 0 1,-1 1-1,-1 0 0,1 0 1,1 0 45,1-2 0,1 0 0,1 2 1,-1 0-1,-1-2 0,-1 0 0,0 2 1,-1 0-32,-1 1 1,-1 0 0,6 1 0,-1 0 0,-1 1 0,-1 0-7,2 1 0,-1 0 0,1 3 0,-1 0 0,-1-3 1,-1 0 12,-1-1 0,-1 0 0,2 0 0,0 0 1,-4 0-1,1 0 0,-1 1 0,1 0-21,-1-1 1,1 0 0,-1-1-1,-1 0 1,-3-1 0,-1 0-22,49 0 0,-49 0 0,0 0 1,43 0 82,-2 0 1,-6 0 0,-7 0-1,-11 0 45,-5 0 0,-7-6 0,-11 0-96,-10 2 0,-2 2 0,-11 2 13,-1 0 0,-8-6 0,-4-2-3,-2-2 0,-2 4 379,-6-6-541,0 8 0,-2-4 181,-4 8 0,-2 0 0,-4 0 0,2 0 0,-4 0 0,-6 0 0</inkml:trace>
  <inkml:trace contextRef="#ctx0" brushRef="#br0">19005 8060 7569,'14'0'-104,"2"0"1,6 0 0,4 0 0,6-2-1,3-2 1,7-4 0,6 0 0,3-2 8,3 0 1,1-2-1,5-6 1,3 0 232,1 0 0,5 3 0,-5 1-75,-1 2 1,5 8 0,-7-4-48,3 0 0,3 6 0,11-4 1,5 4-19,4 2 1,9 0 0,1 0-38,2 0 1,-4 0-1,-43 0 1,0 0-1,1 0 1,1 0-21,1 0 0,1 0 0,1 1 0,-1 0 0,-2 1 0,-1 0 66,1 1 1,-1 0-1,-1 1 1,0 0 0,45 0 1,-8 2 1,-11 2 0,-3-4-1,-6 2-2,-3-2 1,-8 3-1,-1-1-5,-7-2 0,-5-2 1,-7-2-39,-2 0 1,1 6 0,-13 0 0,-2-2-84,-2-2 0,-2 0 1,0 2 7,0 2 0,-7 2 111,1-2 0,-2-4 0,2 8 0,-6 0 0,-4 2 0,-2 0 0</inkml:trace>
  <inkml:trace contextRef="#ctx0" brushRef="#br0">9181 9203 7223,'0'-10'-566,"8"2"1,2 6 565,8-3 1,6 3-1,0-4 1,-1 4-1,1 2 1,2 0-1,0 0 1,2 0-1,-3 0 1,3 0-1,-2 0-52,0 0 0,3 0 0,-3 0 1,0 0 43,0 0 1,4 0-1,-3 0 1,5-2 47,6-4 0,10 2 0,-1-6 47,5 2 0,11-6 0,9 4 0,9-2 25,6 0 0,3 2 1,-1-2-75,0 6 0,1 4 1,1 2-60,4 0 0,-1-6 0,-44 3 0,1 0 0,1 1 0,1-2-11,2 0 0,1 1 1,-2 1-1,-1 0 0,2-3 1,-1 0 0,-1 1 0,-2 0 1,40-4-1,0 4 4,-5-2 0,-11-2 0,2 4 1,-5-2 42,-7 2 0,-1 0 1,-9 0 10,-1-2 0,4 0 0,-15 6-27,-3 0 0,2 0 0,-15 0 0,1 0-57,-4 0 0,-10 0 0,-4 2-110,-2 4 167,-2-4 0,-6 14 0,0-6 0</inkml:trace>
  <inkml:trace contextRef="#ctx0" brushRef="#br0">12664 10401 7569,'12'-2'-138,"0"-2"1,4-2 0,4 2-1,6 2 1,1 2 0,5 0-1,2 0 1,4 0 0,1 0 165,3 0 1,2 0 0,-3 0-13,7 0 1,4 0 0,3 0 0,5 0 44,5 0 1,7-6 0,5-2 9,6-2 1,7 4-1,7-6-90,-44 5 1,1 0 0,0-1 0,1 0-1,4-1 1,1 0 0,2 0 0,-1 1 74,4-1 1,-1 0 0,1 0-1,-1 0 1,5 0 0,-1 0-31,2 0 0,-1 0 0,2 1 1,-1 0-1,0 2 0,-1 0 1,-1 2-1,-1 0-20,-1 0 0,-1 0 1,-6 3-1,-1 0 1,4-2-1,-1 0-8,-2 2 0,-1 0 0,-1 1 0,-1-2 1,-1 1-1,0-1-18,1-1 1,1 0 0,-4-1 0,1 2 0,1 1 0,-1 2 5,-2-2 1,-1 2-1,45 1 1,3 2-1,-4 3-96,-8 3 0,-5-4 0,-13 6 31,-3 2 0,-7-6 0,-11 0-9,-6 0 1,-11-6 0,-3 4-37,-2-4 1,-4 0 0,-8 2 123,-3 2 0,-1-8 0,-8 16 0,-2-2 0</inkml:trace>
  <inkml:trace contextRef="#ctx0" brushRef="#br0">16755 11795 7569,'-12'-2'-2,"2"-4"0,2-6 0,6-2 0,6 2 0,10 4 0,8 2 0,7 0-128,5 2 1,2 2-1,2 2 1,1 0 32,3 0 0,2 0 1,-3 0 92,7 0 1,-2-2 0,3-2 0,7-2 16,7 2 1,15 0 0,5 0-9,4-2 1,13 0 0,-48 6 0,1 0 0,4 0-1,1-2-97,3-1 0,1 0 1,-1 2-1,1-2 0,6-1 1,1-2 96,0 3 0,1-1 0,7-2 0,1 0 1,1 1-1,0 2 0,1-1 0,-1 0 18,0 0 0,-1 0 0,-6 0 1,-1 2-1,3 1 0,1 0-155,1-2 0,1 0 0,0 2 0,0 0 0,1-2 0,-1 0 137,-2 2 0,-1 0 1,-1 0-1,-1 0 0,0-1 1,-1 0-1,-1-2 0,1 0 1,-3-1 0,1 0 0,-1 3 1,1 0-1,-5-2 0,-1 0-70,-1 0 0,-1 0 1,-4 2-1,1 0 0,1-2 1,1-2 72,1 3 0,-1-2 1,-3-1-1,-1 1 1,-1 1-1,-1 2 1,45-2-115,-7 2 0,3 2 0,-16 2-15,-5 4 0,-19-2 1,-5 7 119,-10 3 0,-7 0 0,-9 2 0,6 2 0,4 4 0</inkml:trace>
  <inkml:trace contextRef="#ctx0" brushRef="#br0">12504 13081 6784,'17'10'-48,"1"-4"0,0-4 0,2-2 1,4 0-1,8 0 0,5 0 0,7-2 1,2-2 176,3-2 1,9-6 0,3 6 0,3 0-71,3-2 0,5 4 0,5-5-38,6 1 0,9 0 0,5 4 1,-45 0-1,1 0-14,2-1 0,-1 0 1,-1 3-1,0 0 0,4-1 1,1 0-52,-1 2 0,1 0 0,-4 1 1,1 0-1,2 0 0,1 0 0,-1 0 1,1 0 32,2 0 0,-1 0 0,-1 0 0,-1 0 0,1 1 0,-1 0-5,1 2 0,0 0 0,-3-2 1,1 0-1,2 2 0,1 2-8,-2-1 0,1 0 0,1-3 1,-1 0-1,-3 2 0,-1 0 1,-2-1-1,-1 0-91,49 4 0,1-4 0,-6 4 6,-2-5 0,-9-1 0,-7 0 56,-3 0 0,-5 0 1,-2 0-1,-3 0-72,-2 0 125,-11 0 0,-1 0 0,-9 0 0,3 0 0,6 0 0,5 0 0</inkml:trace>
  <inkml:trace contextRef="#ctx0" brushRef="#br0">12700 13868 7569,'-8'-18'-2,"6"6"0,-6 0 0,2-2 0,0-2 44,2-2 0,2 6 88,2 0-92,0 8 0,0-2-2,0 12 0,0 4 0,0 10-20,0 4 0,-6-4 1,0 4-18,2-4 1,-4 3 0,3 1 0,-1 0-33,-2 2 1,4-6 39,-8 4 1,8-5-3,-2-1 0,4-6 33,2 0 0,2-8 1,6 2-16,10-4 0,3-2 0,15 2-12,8 4 1,9-4 0,11 4-14,7-4 0,9-2 0,1 2 0,8 2-5,3 2 0,7 0 0,2-6 4,-49 0 1,1 0-1,4 0 1,0 0-1,0 0 1,1 0-41,0 0 0,1 0 0,0 0 0,1 0 0,1 0 0,1 0 1,-1 0-1,1 0 39,0 0 1,1 0-1,-3 0 1,1 0 0,4 0-1,1 0-5,-2 0 1,-1 0-1,-1 0 1,-1 0-1,0 0 1,-1 0-3,0 0 0,-1 0 0,-3 0 0,-1 0 0,1 0 0,-1 2 0,-2-1 0,-2 2-30,44 3 0,-2 0 1,-1-4 51,-3 4 0,-4-4 0,-13 3 38,-1-3 1,-7-2-1,-7 0-40,-7 0 1,-1 2 0,-7 2 0,-4 2 14,-6-2 1,-1-2 0,-7-2 33,-2 0 1,-2 0-9,-2 0 1,0 0-61,-1 0 1,1-2 0,0-2-91,0-2 1,0 0 171,0 6 1,-6 0 0,-2-2-83,-3-3 0,5 1 1,-4-8-1,2-2 15,4-2 1,-4-4 0,2-2 26,2-2 1,2-7 0,2 1 99,-1-4 0,-5-2 1,-2 3-26,-2 3 0,-2-2 1,-6 8-1,0 2-166,0 2 1,-2 11 0,-6 3 12,-10 4 46,-7 2 0,-11 23 0,0 7 0</inkml:trace>
  <inkml:trace contextRef="#ctx0" brushRef="#br0">6859 15065 7569,'-12'0'-914,"0"0"707,8 0 0,-6 0 0,6-2 0,-4-2 309,-1-2 1,-1-2 60,-2 2 0,2 4 25,4-4-165,4 4 1,-4 2-6,12 0 0,-2 6 0,6 2-2,-2 2 0,4 2 0,-4 6-7,1 0 0,-5-1 0,4 1-12,0 0 0,-4-2 0,6-2-6,-2-2 1,0 0 0,-2 6-2,6 0 0,-2-3 0,0-1 5,-2-2 0,4-6 1,-4 4-6,1-2 1,-3 0-1,6-4-11,2 2 0,2 0 2,2-6 0,0-2 11,0-4 1,0 2 0,-1-8 9,1-2 0,0 4 1,2 0-3,4 2 1,-4-4-1,5 7 1,1 1 1,-4-4 0,8 2-6,2 2 0,1-4 1,3 2-1,0 2-1,0 2 1,1 0 0,3-2-5,2-2 1,7 0-1,-3 6 1,2-2 8,-1-4 1,1 4-1,3-4 46,-3 4 1,2 0-1,-9-2-32,-1-2 1,-4 0 0,-5 6 14,-1 0 0,-8-2 0,2-2 0,-4-2 38,-2 2 0,-6-4 19,-1 2 0,-5-7-32,6 1 0,-8 2-58,2-2 0,-4 0-32,-2-6 0,0 6-68,0 0 1,0 6-169,0-6 42,0 8-8,0-4 1,2 8 150,4 0 1,-2 0 86,8 0 0,0 0 0,6 0 0</inkml:trace>
  <inkml:trace contextRef="#ctx0" brushRef="#br0">8592 16530 7393,'29'0'61,"1"0"0,0 0-27,6 0 0,9-6 0,9 0 0,11 2 0,13 0 1,11 0-1,-39 2 0,1-2 0,4 2 0,2-1 1,2-1-1,1 0 0,4-1 0,1 0 0,2-1 1,3 0-1,3 0 0,2 0 49,3-1 1,-1 0 0,-4 0 0,1 0 0,6 0 0,1 0-1,-3 2 1,1 0 0,-3 0 0,0 0-76,-1 0 1,-1 0-1,5 3 1,1 0 0,0-1-1,1 0 1,1 1-1,1 0-227,1-1 0,0 0 1,0 2-1,-1 0 0,3-1 1,1-1 184,-1 1 0,0 2 0,-2 3 0,-1 1 0,6 1 0,1 0 0,-5 1 0,-2 0-31,0 0 0,-3 0 0,-7 0 0,-1 0 0,-3 2 0,-1 0-30,-3-2 0,-1 0 0,-6 1 0,-1 0 0,-4-3 0,-1 0 1,38 4-192,-17 0 1,-11-2 0,-17-6 214,-9 0 118,-8 0 0,-20-8 0,-10-4 0,-14-2 145,-12 2 1,-6-2 0,-2 6-124,1-2 0,-1 4 0,0-4 0,1 0 249,-1 0 0,0 6 0,0-1-328,1 3 0,-1-4 0,0 0-43,1 2 0,-7 2 0,-2 2 0,-1 2-174,-5 4 1,-2-2 0,-3 6 42,-5-3 1,-3 7 183,-9-2 0,-15 4 0,-4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1893 6701 6267,'0'12'48,"0"0"1,0 4 0,0 4-1,0 6 1,0 0 0,0 1 0,2 1-1,2 4 1,2 2 13,-2 2 0,-2-3 0,-2-1 1,0-2-72,0 2 1,0-1 0,-2 1 0,-2-4 0,-2-2-101,2-4 0,-6-5 66,-1-5 0,1-4 0,-2-12-24,-2-8 0,6-7 1,2-19-8,4-4 0,2-4 0,0-9 0,0-3 18,0-1 1,10-1-1,6 9 40,6 3 1,3 2 0,-3 8-1,4 1 63,2 3 0,4 4 1,9 0 9,7 7 1,-2 5-1,1 6 1,1 6 15,-3 4 0,5 4 1,-10 4-62,-7 6 1,1 6-1,-12 3-19,-6 3 1,0 2 0,-10-4 0,-2 2-1,-2-2 1,-4-3 0,-6-1 2,-10 0 1,0-2 0,-8-2-21,0-2 0,5-6 1,-7 4-1,0-2-303,0-4 327,6-2 0,-11-2 0,5 0 0</inkml:trace>
  <inkml:trace contextRef="#ctx0" brushRef="#br0">2608 6827 7569,'-12'0'-572,"2"-2"123,2-4 444,2 4 1,6-8-4,0 4 1,2 2 0,2-8-3,2-2 1,6 4 0,-4-2 0,0-2-19,0-2 0,6-2 0,-4 1-10,0-1 1,3 0 0,-5 0 15,2 0 0,-4 0 1,6 0 0,2 0 58,-6 1 1,2 1 40,-4 4 0,-2 4-38,8 8 1,-6 2 0,4 4-1,-2 6 1,3-2 0,-3 0-35,2-2 1,2 3-1,6-3 1,0 0-11,0 0 1,0-2 0,2-6-11,3 0 0,-3 0 0,4 0-8,-4 0 0,-2-6 0,0-2-59,-1-2 0,-1-2 74,-4-5 0,-4 5 0,-10 2 0,-2 0 41,-2 0 0,-10 6 0,0-2 55,-5 4 0,-3 2 0,8 2-57,4 4 0,-4 2 0,6 6 0,0-2-10,4 2 0,4 7 0,2 3-76,0-2 0,2-2 0,6-2 1,8 0-37,6 0 0,4-7 0,-2-1-17,5-2 0,5-2 1,2-6-49,0 0 0,-3-2 155,-3-4 0,4-4 0,-6-7 0</inkml:trace>
  <inkml:trace contextRef="#ctx0" brushRef="#br0">3680 6112 6371,'-12'0'48,"2"2"23,2 4 1,2 4 0,6 7 0,0 3-25,0 4 0,0-2 0,-2 8 0,-2 0-20,-2-3 0,0 13 1,6-6-61,0-2 0,2 3 1,2-7-1,4 2-79,2 0 0,-6-6 1,2 3-63,-4-1 1,4-8-127,0-6 300,0 0 0,-14-2 0,-2-2 0</inkml:trace>
  <inkml:trace contextRef="#ctx0" brushRef="#br0">3840 6130 7569,'-6'12'-366,"-2"-1"0,1 3 305,-1 2 0,0 8 0,4 0 0,-2 0 134,2 2 1,2-5 0,2 9-89,0 2 0,0-4 0,0 1 0,0 1-56,0-2 1,6 0-1,0-6 71,-2 2 0,6-1 0,0-5 0</inkml:trace>
  <inkml:trace contextRef="#ctx0" brushRef="#br0">3465 6451 6690,'18'0'-326,"2"0"0,4 0 274,6 0 0,1 0 1,1 0-1,-2 2 102,2 4 1,1-2 0,3 6-77,0-2 0,-6 0 0,-1-4 26,3 2 0,2 0 0,2-6 0</inkml:trace>
  <inkml:trace contextRef="#ctx0" brushRef="#br0">4108 6451 7569,'6'-18'-486,"0"1"459,0 7 1,-8 2 26,-4 8 0,2 0 22,-8 0 0,2 8 1,-1 4-30,5 3 0,4 3 1,2 0-92,0 0 0,2 0 0,4 0 0,5 0-101,5-1 199,2-7 0,8 6 0,2-6 0</inkml:trace>
  <inkml:trace contextRef="#ctx0" brushRef="#br0">4376 6541 7569,'0'-10'-388,"-8"2"1,-2 10 386,-7 4 1,-1 4 0,0 7 25,0 1 1,2 2 0,2 2 0,2 4-66,-2 2 1,6-5 0,0 5-114,1-2 153,5 6 0,-14-4 0,6 7 0</inkml:trace>
  <inkml:trace contextRef="#ctx0" brushRef="#br0">5484 6112 7569,'-10'-2'-21,"4"0"1,4 2 3,2 8 0,6 6 1,0 3-1,0 1-7,2 0 0,-6 0 0,4 0 0,-4 2-51,-2 4 1,0-5 0,0 5 27,0-4 0,0-2 0,-2 0 0,-2 0-121,-2 0 0,-8-2 0,2-3 66,-4-1 1,-2-8 0,0 2-1,0-4 28,1-2 0,-7 0 0,0-2 74,2-4 0,2 2 0,2-8 0,0-1 0,7-9 0,-1-2 54,-2 2 0,6 2 1,2 2 144,4 0 0,2 7-70,0-1 0,8 8 0,4-2 0,4 4-56,1 2 1,7 0 0,2 0-84,2 0 0,2 2 1,5 2-57,1 2 1,0 6-1,0-5 1,-1 3-46,1 4 1,-2-4 0,-4 2 38,-7 2 1,3-4 0,-2 2 0,-2 0 41,-2-2 0,-8 4 1,-3-6 131,-1 1 0,-2-3-16,-6 6 0,0-6 0,0 6 15,0 2 1,0-4-34,0 2-199,0 0 96,0-2 0,0-4 0,0-12-5,0-6 0,6-4 0,0-2 0,-2-2-10,-2-4 0,-2 5 1,2-5 15,4 4 0,-4 0 7,4-4 1,-2 4 0,2-3-21,6 3 1,4 10 10,2 4 0,-6 4 43,-1 2 0,-5 6 0,4 2 0,-2 2 7,-4 4 0,4-5 0,0 3 41,2 2 0,-4-4 0,6 0 0,0 0-17,-2 0 0,6-4 1,-4 4-18,3-2 0,3 4 2,0-6 0,0 2 0,0-4-36,0 2 0,0 0-9,-1-6 1,1 0-47,0 0 0,0 0 25,0 0 1,0-6 0,0-2 12,-1-2 1,-7 4 0,-2-4 0,-2 0 5,0 0 1,0 4 24,-6-6 1,-2 8 196,-4-2 0,-4 4-87,-8 2 0,3 8 1,3 4-76,6 4 0,4 2 0,2 0 0,2 0-44,4-1 1,4 1 0,9 0-6,5 0 0,-4-2 0,4-2-110,-4-2 0,4-8 0,-1 2 0,-1-4-427,-2-2 550,-2 0 0,0 0 0,0 0 0</inkml:trace>
  <inkml:trace contextRef="#ctx0" brushRef="#br0">6734 6487 7569,'-10'-8'52,"2"-2"1,2-2-1,2 2 95,6 2 1,6 2 0,10 6-360,0 0 0,0 0 0,0 2 0,-1 4-524,1 6 736,0-4 0,0 8 0,0-6 0</inkml:trace>
  <inkml:trace contextRef="#ctx0" brushRef="#br0">6359 6416 7569,'0'-18'-88,"0"6"1,0 0 0,2 0 0,2 0 38,2 0 1,0 10 0,-6 2 79,0 10 1,0 0-1,0 2-2,0 2 1,0 8 0,0 1 0,0-1 19,0-2 0,8-2-88,4 0 1,4-2 0,1-4 0,1-6 8,0-4 1,6-2-1,2 0-39,2 0 1,-1-2 0,5-2 0,-4-4 11,-2-2 0,-3-2 0,-5-4 73,0 4 1,-2-4-5,-4 4 0,2 2 265,-8-2-293,0 8 1,-6-1-182,0 10 1,0 5 89,0 8 1,0 0-1,2 0-8,4 0 0,4-6 1,6 0 114,-5 2 0,13-6 0,-4-1 0</inkml:trace>
  <inkml:trace contextRef="#ctx0" brushRef="#br0">6895 6576 7569,'0'-18'0,"0"1"3,0-1 0,0 6 0,0 0 74,0-2 0,2 4-130,4-2 1,10 6 0,7-4 0,-1 2-7,-2 4 1,-2 2-1,0 2 1,0 0 0,0 0 0,-1 0-35,1 0 0,0 0 0,0-2-173,0-4 1,-6 4 209,0-3 0,-10 3 95,-2 2 1,-8 0 0,-10 0 70,0 0 1,6 5 0,0 1 9,-2-2 1,6 6-1,2 2 30,4 4 1,2 2 0,2-2-167,4-4 0,4 4 0,8-4 0,0 2-73,0-3 1,0 5 0,0-4 88,-1 4 0,1 2 0,0 0 0</inkml:trace>
  <inkml:trace contextRef="#ctx0" brushRef="#br0">9896 11491 6652,'0'12'-273,"-2"-2"1,-2 0 0,-4-3 396,-2 1 1,4-2 0,-6-8-7,-2-4 0,4 2 0,0-7 18,2-3 1,-4-2-108,6-2 0,0 6 0,6 0-25,0-2 0,0 4 0,0-2-22,0-2 0,0-1 13,0-3 0,0 6 45,0 0 0,-5 0 68,-1-6 0,0 6-23,6 0 0,0 6-42,0-6 1,0 6 0,2-4-52,4 3 0,-2 1 0,7 6 7,3 0 1,2-6-1,2 0 24,0 2 0,2 2 0,2 2 11,1 0 1,11-2-1,2-2 1,10-2 10,5 2 0,13 0 0,5 0 29,7-2 1,15-6 0,0 4-30,6-2 1,-1 4-1,1-4-13,-6 2 1,2-4 0,-9 6 0,3 2-34,2 2 1,1 0-1,-1-1-7,0-3 1,3-2 0,1 4-1,4-2-33,2 2 1,-48 0-1,0 0 1,1 1-1,1 0-46,-2 1 0,-1 0 1,2-2-1,-1 0 0,47-4 26,1-2 0,-6 4 1,2-4 84,-3 2 1,-5-4 0,-4 6 0,-7 0 66,-9-2 1,-3 6 0,-7-5-34,3-1 1,-7 6-1,-7-6-49,-2 0 1,-1 6-1,-5-4 1,0 2 6,-5-2 1,-9 4-1,0-4-25,-4 4 1,-8 2 39,0 0 0,-6 0 0,4-2 125,-2-4 1,0 4-173,-3-4 0,-1 4-294,8 2 100,-8 0 165,12 0 1,-14 2 26,4 4 0,-4 4 0,-2 8 100,0 0 1,0 0-1,0-1 1,0 3-31,0 4 1,6-4 0,2 4-85,2-4 1,-4-3 0,4 1-22,-2 0 0,4 0 0,-4 0 1,0 0-111,0 0 1,-3-6 0,-5 0-8,0 1 0,6 3 1,0 2-353,-2 0 522,-2 0 0,-2 0 0,0 0 0</inkml:trace>
  <inkml:trace contextRef="#ctx0" brushRef="#br0">9038 13314 7569,'18'0'-179,"0"0"1,2 0-1,4 0 1,5 0 0,5 0-1,2 2 1,2 2 0,1 1 113,3-1 1,2-2-1,-5-2 1,3 0-1,0 0 105,1 0 0,1 0 1,6 0-5,-3 0 0,3-6 0,7-1 1,3-1 46,-2 0 0,-1-6 1,1 4-28,1 0 0,9-6 0,-3 4 1,5-4 23,1-2 1,8-2-1,5-1-10,3-3 1,4-2-1,3 4 1,1-2-34,-2 2 0,-3 5 0,-7 5-42,-6 6 0,-3 4 0,-1 2-38,5 0 0,-3 6 0,6 2-49,-1 2 0,-1 0 1,-3 3-1,3-1 46,2 2 1,-5-4-1,3 0 22,1-2 1,-7 0 0,6-4 15,1 2 0,-7 2 1,7-4-1,-3 2 23,0-2 0,9-2 0,-3-2-14,4 0 1,-3 2 0,-1 2-7,2 2 0,1 0 0,-1-6 0,-5 0-6,-7 0 0,2 0 0,-9 0 13,3 0 0,-5 6 0,-5 0-1,-3-3 1,-2-1 0,-1-2 0,1 0 12,-1 0 1,1 0 0,-1 2-1,1 4 1,2-4 0,1 4-10,3-4 1,1 4 0,-3 2 0,3 0-4,3 0 0,-5 4 0,7-4-6,1 2 1,-3-4 0,1 6 0,3 2 1,-1-4 0,1 0 0,-3-1 1,3 1 0,-1-4 0,1 4 0,-3-2 0,1 4 0,3-6 7,-3-2 0,1 4 0,-5-2 1,-1 0-7,1 2 1,5-6-1,-3 4-1,-1-4 1,7-2 0,-5 0-6,5 0 0,-5 0 1,1 0-1,-1 0 1,-1 0 1,3 0 0,-5 0 5,1 0 0,-5 0 0,1 0 30,-3 0 0,-3-6 0,1 0-13,0 2 0,-7 0 1,-1 0-1,0-2-8,-1 2 1,-3-4 0,3 2-19,-1 2 0,4 0 0,-5 0-3,3-2 1,-4-2 0,5 4 0,1-2 4,-2 2 1,9-4 0,-5 3-2,-1 1 1,5-4 0,2 2 36,-5 2 1,-9-4-1,-2 2 1,-7 2-20,-3 2 0,-8 2-21,2 0 0,-4-6 1,-3 0-2,1 2 1,-6 0 0,0 0-6,2-2 1,2-6-7,2 6 0,0 0 0,-2 4-33,-5-4 1,5 4-2,-4-4 40,-4 4 0,0 0 0,-10-2-13,-4-2 0,-4 0 1,-10 6-2,-3 0 1,1-5 0,-8-1 0,0 2 5,2 2 0,-3-4 0,7 0-19,2 2 0,2 2 0,2 2 43,0 0 0,1-8 0,-1-2 0</inkml:trace>
  <inkml:trace contextRef="#ctx0" brushRef="#br0">2304 13564 7569,'-10'-18'-92,"6"2"0,8 2 0,8 2 0,4 0 0,4 0 0,4 2 0,6 2 0,5 3 0,7-3 91,6-4 0,7 2 0,11-2 0,11-2 66,8-2 0,13 4 0,1 2 0,-49 6 0,1 0-34,0 2 0,-1 0 1,42 2-1,-1 8 1,-8 10-38,-3 10 0,-7 8 0,-5 5-34,-1 7 0,4 4 1,-13 1-37,-6 1 0,-7 5 0,-11 3 1,-4 2 28,-6 3 0,-13 3 0,-9 1 62,-11 0 1,-13 1-1,-20-3 23,-6-3 0,-13 1 0,-13-5 1,33-31-1,-3 0-3,-2 0 1,-1-1 0,-3 0 0,-1-2 0,2-4 0,0-1-57,0-1 0,-1-2 1,2-3-1,-1-2 0,-3-1 1,-1-2 44,-2-2 1,1 0 0,1 0 0,0-1-1,3-5 1,-1-2 0,-48 0 3,6-6 1,42-1 0,0-4 0,-36-18-44,2-9 0,39 10 0,2-4 0,-35-29 0,40 25 0,1-2-68,1-2 1,2-1 0,-20-43-1,7-7-78,16 0 0,18-7 0,14 1 91,16 2 0,24 3 0,-6 47 0,5 3 0,5 0 0,4 3 19,6-1 0,3 2 0,4 2 0,3 3 0,10-1 0,5 2-1488,4 2 1,2 0 1538,8-3 0,1 5 0,-1 12 0,0 6 0,4-1 0,1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464 11687 7569,'-11'0'-75,"1"2"1,0 6 0,2 8-1,0 8 1,4 4 0,2 4 0,2 1 54,0 3 1,0 2 0,0 1-1,0 3-16,0-2 1,0 4 0,2-3 0,2-1-65,2-2 0,8-5 0,-4-1 100,-1-2 0,7 0 0,-6 6 0</inkml:trace>
  <inkml:trace contextRef="#ctx0" brushRef="#br0">822 11902 7569,'0'-18'-66,"-2"6"0,-2 0 0,-4-2 0,-2 0 0,-4 2 0,-4 6 14,-6 4 1,4 2 0,-3 2 0,1 4 0,0 8 143,-2 8 0,2-2 1,8 6-34,2 0 0,9-1 1,-3 7-1,4-2-41,2 2 0,8-6 0,3-1-31,5 1 1,10-8-1,4 2 1,4-8-26,1-4 1,1-2 0,2-6-41,3 0 0,-3-2 0,4-4 1,-6-8-56,-7-8 1,-3 0 0,-10-8 82,-4-1 0,2 3 1,-10-2 48,-6-2 0,-2-1 1,-12-1-1,-4 2 48,0 2 0,-6 8 0,1-1-38,-3 3 0,6 10 0,-2 2-208,4 0 0,8 6 199,1-4 0,7 12 0,-4 4 0</inkml:trace>
  <inkml:trace contextRef="#ctx0" brushRef="#br0">1304 11920 7569,'-18'-16'-18,"0"2"0,0 4 55,0 2 0,7 2 1,-1 6-1,-2 0 11,-2 0 0,-2 0 0,2 2 0,2 4-80,2 6 0,2 4 0,-1 2 80,5 0 1,4 5-1,2 3 1,2 0-22,4 0 1,5 0 0,13-5-107,6 3 0,4-2 0,1-8 0,1-4 6,0-2 0,6-2 1,-1-6-45,-1 0 1,-2-10 0,-5-6 23,-3-6 1,-4-4-1,-10 5 1,-4-5-4,-6-2 1,-4 0 0,-4-2 126,-4 7 0,-4 3 0,-10 2-30,-4 0 0,4 0 0,-3 2 0,3 4-22,2 6 0,0 4-348,0 2 369,0 0 0,8 8 0,2 2 0</inkml:trace>
  <inkml:trace contextRef="#ctx0" brushRef="#br0">1911 11812 7569,'0'-23'-261,"-2"-1"0,-2 2 392,-2 2 0,-8 10 0,3 4-75,-5 4 0,-4 2 0,-2 2-18,-2 4 1,0-2 0,6 8 0,1 4 27,-1 6 0,6-2 0,2 5-38,2 1 1,4-6-1,10 4-53,6-4 1,6-2-1,6-2 1,5-5-15,5-5 0,8-4 1,-1-2 9,-1 0 0,4-8 0,-3-3-94,-1-5 0,-10-4 1,-6-2-1,-6-2-29,-6 2 1,-5-4-1,-7 3 32,0 1 1,-9 2-1,-9 4-162,-10 4 282,-6 4 0,-2 0 0,1-2 0</inkml:trace>
  <inkml:trace contextRef="#ctx0" brushRef="#br0">22828 10812 7365,'2'-10'-7,"2"6"1,2 8 0,-2 8 0,-2 6-1,-2 5 163,0 7 1,0 4 0,0 4-1,0 1 1,-2 5-70,-4 2 1,4-1 0,-4 5-1,4-4-66,2-3 1,-6 5-1,0-6-37,2-3 1,-4 5-1,2-2 1,2-2-21,2-3 1,2-1 0,0 0-60,0-1 0,0-5 0,0-2-171,0-2 0,0 0 0,0-4-448,0 1 714,0-7 0,0-8 0,0-8 0</inkml:trace>
  <inkml:trace contextRef="#ctx0" brushRef="#br0">22828 10615 7493,'8'-10'116,"6"4"1,8 4 0,7 2 0,7 0 0,6 0 0,7 0 0,9 0-8,7 0 0,7 0 1,5 0-1,9 0-124,7 0 0,-2-6 0,4-2-71,-3-2 1,-11 6 0,-6-4 0,-7 3-66,-9-1 1,-5-6-1,-6 6 70,-7 2 0,-5 0 1,-6 0-1,-6-2 18,-4 2 1,-9 0 250,1-2-44,-8 4 1,4-8-81,-8 4 0,-8 4-105,-4-4 1,3 6 0,-3 6 12,-2 6 1,4 4 0,0 2 0,2 0 0,-4 1 1,4 3-1,0 4 21,0 2 1,-4 4 0,4 9 76,-2 7 0,-1 12 0,-7 7 30,0 9 0,0 5 0,0 10 1,2 7-39,10-45 0,0 1 0,-1-4 0,0 1 1,4 3-1,0-1-96,1 0 0,0 0 0,0 44 1,2-4-21,0-7 0,6-7 1,2-9-1,0-7-22,0-9 0,-2-5 0,-4-13 0,2-8-206,2-6 310,0-4 347,-6-9-282,0-1 0,0-10 206,0-4-115,0 4 0,-2-13-202,-4 3 1,-10 4 0,-12 2 0,-7 2-189,-15-2 1,-11 2 0,-19-6 98,-9 2 1,-8-6 0,43 8 0,-2-2 75,0-2 0,-1-2 1,4 0-1,-1-1 1,0-3-1,1 0 0,-42-14 206,9-2 1,9 4 0,13 3-93,11 5 0,7 0 0,13 14-314,3 2 230,4 2 0,8 10 0,0 2 0</inkml:trace>
  <inkml:trace contextRef="#ctx0" brushRef="#br0">5162 13403 7201,'0'-18'-68,"0"0"1,0 0 0,0 6 142,0 12 0,0 6 0,0 24 0,0 2 0,0 4-80,0 5 1,-6-3-1,0 4 1,2-5 0,2-1-72,2 0 1,0-2-1,0-4 1,0-7-127,0-3 0,8-2 0,4-2 202,4-4 0,2-4 0,0-8 0</inkml:trace>
  <inkml:trace contextRef="#ctx0" brushRef="#br0">5555 13528 7569,'-12'-6'-670,"0"0"763,0 0 1,1 8-83,-1 4 1,6 4-1,-4 8 1,2 0-7,4 0 0,2-1-29,2 1 0,10-2 0,6-4-14,5-6 1,3-4 0,-6-2-93,0 0 0,0-2 0,0-4 40,0-6 1,-3-4-1,-1-2 1,-4-1 74,-2-5 1,-2 4-1,-6-4 47,0 4 0,0-4 0,-2 3 58,-4 5 1,2 0-1,-6 8 1,0 0-30,0 0 1,7 4-111,-3 10 1,4 4 0,2 8 48,0 0 0,0 7 0,0 3 0</inkml:trace>
  <inkml:trace contextRef="#ctx0" brushRef="#br0">5823 13653 7569,'18'0'-49,"-2"-2"163,-4-4 1,-4 2 52,-8-8-231,0 8 58,0-12 1,-2 14 30,-4-4 0,4 6-41,-4 6 0,6-2 23,6 8 0,4-8 0,8 2-14,-1-4 1,1-2-1,0-2 1,2-2-163,4-2 1,-4-6 0,3 4-57,-3-1 0,-2-1 0,-2-4 24,-4 2 0,-4 6 0,-8-6 138,0-2 1,-14 6 0,-4 2 105,-2 4 0,-6 2 1,3 0-20,1 0 0,0 0 1,2 2-1,0 2 47,4 2 1,8 8 0,-1-2-9,1 4-63,2 2 0,6-8 0,0-3 0</inkml:trace>
  <inkml:trace contextRef="#ctx0" brushRef="#br0">6270 13546 6788,'-18'0'769,"0"0"-350,0 0 1,0 0-673,0 0 1,8 8 198,4 4 0,4 4 0,4-1 1,4-1-54,6-2 1,4-2 0,2 2 0,0-4-47,0 0 1,-4-6 97,4 4 0,-5-4-44,11-2 0,-4 0-11,-2 0 110,-8 0 0,6-8 0,-6-2 0</inkml:trace>
  <inkml:trace contextRef="#ctx0" brushRef="#br0">8592 13349 7569,'8'-10'11,"-6"4"1,4 12 0,-4 6 0,-2 6 0,0 6 0,0 6 0,-2 4-145,-4 1 1,4-5-1,-4 0 1,2 0-118,-2-3 1,4 5-1,-4-8 250,4-2 0,2-2 0,0-2 0</inkml:trace>
  <inkml:trace contextRef="#ctx0" brushRef="#br0">9056 13439 7569,'-28'-16'-54,"3"4"0,7-10 0,0 8 0,0 8 379,0 4 1,2 4 0,2 4 0,4 6-492,2 4 0,2-4 0,6 0 0,0 2 18,0 2 1,0-5 0,2-1 23,4-2 1,4 0 0,10-4 0,2 2-29,2-2 1,6-2-1,-5-2 84,3 0 0,-6-6 0,2-2 64,-4-2 0,-8-2 0,-2-5 87,-3-1 1,-1 6 122,-6 0 0,-2 2-193,-4-2 1,-3 4 0,-9 10-1,0 4-177,0 6 1,6 4-1,2 2 43,2 0 0,2-1 0,6 1-175,0 0 296,0 0 0,0 0 0,0 0 0</inkml:trace>
  <inkml:trace contextRef="#ctx0" brushRef="#br0">9235 13546 7569,'24'-18'-462,"-1"2"0,-3 2 339,-6 2 1,2 2 0,-4-4 222,4 3 0,-6 5 249,-4-6 345,4 8-77,-8-4-426,-2 8 0,-8 2 0,-4 4-84,6 6 1,6 4-157,6 1 0,6-1 0,9-2-26,3-2 0,14-8 1,-2 2-1,1-4-168,1-2 1,2-2-1,-2-2-14,-5-2 0,-3-8 0,-2 2 110,-10-4 1,-8-1 0,-10-1 143,0 0 1,-10 6-1,-8 0 1,-10 0 88,-6 2 1,-1 0-1,-1 6 40,0-2 1,8 0 0,5 8-97,3 4-30,10 4 0,-6 8 0,6 0 0</inkml:trace>
  <inkml:trace contextRef="#ctx0" brushRef="#br0">1750 15994 7569,'-9'-46'148,"9"3"0,15 9 0,11 4 0,10 6 0,2 7 0,-1 5 0,-1 6 0,0 4 0,0 2 0,-1 2-32,1 4 0,-6 10 0,-2 9 0,-5 3-369,-7 4 0,0 2 0,-10-1 119,-2-3 1,-2 4 0,-4-6 0,-4 0 42,-6-5 1,-10-3-1,-3-4 257,-3-4 0,-2-4 1,-6-10-115,1-4 0,1-12 0,2-12 0,4-5-7,2-7 0,9-10 0,7-9-18,2-3 1,4-3 0,10-11 50,6-5 1,11 3 0,5 5-1,2 7-53,0 9 0,0 3 0,7 5-265,5 3 0,-4 12 0,3 12-138,-3 5 1,4 3-1,-1 2 378,-1 2 0,-2 0 0,-2-6 0</inkml:trace>
  <inkml:trace contextRef="#ctx0" brushRef="#br0">2661 15279 7569,'-35'0'35,"7"2"0,4 4 0,4 6 205,2 4 0,7 8 1,1 2-1,0 1-144,0 5 0,4 2 0,-4 4 1,2 1 89,4 3 1,2 0 0,4-6-47,4-1 0,4 1 1,10-2-58,4-4 1,3-5-1,9-7-141,0 0 0,5-8 1,3-4-1,0-6-58,-1-6 0,5-6 1,-6-12-146,-3-5 1,-3-7-1,-6-6 69,-6-6 1,-10-5 0,-4-5 0,-5-1 27,-6 1 0,-7 5 1,-12 5 95,-4 6 1,-4 6-1,-8 7 1,1 7-46,-1 8 1,6 0 0,2 8-67,3 2 1,1 2-1,8 4 179,4 4 0,-4 4 0,6 8 0</inkml:trace>
  <inkml:trace contextRef="#ctx0" brushRef="#br0">3447 15422 7569,'-17'-6'72,"-1"0"0,0 2 226,0 2 0,-6 10 0,0 4 0,1 6-163,-3 6 0,6-2 0,-6 8-10,0 1 0,8 3 0,-1 2 0,7 0 18,4-1 0,4-1 0,12-2-220,10-2 1,7-9 0,13 1 0,4-6-128,5-4 0,1-10 0,4 0-36,3-6 0,3-16 0,-7 0 29,-3-5 0,-4-7 1,-11-10-1,-5-6 117,-10-3 0,-8-3 0,-12 3 68,-4 3 1,-12-4 0,-10 7 159,1-1 0,-13 8 0,4 10 0,-2 5-60,1 7 1,7 0 0,0 10-344,-2 2 0,7 2 1,3 4-97,8 4 0,6 4 365,8 8 0,-8 8 0,-2 1 0</inkml:trace>
  <inkml:trace contextRef="#ctx0" brushRef="#br0">4376 15404 7569,'-65'0'0,"3"0"0,5 2 203,5 4 0,8 10 0,-1 10 112,1 2 0,8-6 0,9 4 0,3-3-134,8 1 0,0 2 0,10-4-155,2 2 0,12-1 0,10-5 0,10-2-146,5-4 0,13-4 0,8-8 4,9 0 1,7-8-1,1-6 1,1-6-34,-1-3 0,-2-9 1,-5 2-96,-10-4 1,-11 0 0,-15 3 170,-10 1 0,-8 2 1,-12-4-1,-6 5 187,-10 1 0,-10 2 0,-13 6-2,-7 0 0,-4 0 1,-3 2-710,-5 5 597,5 3 0,-15 0 0,7-2 0</inkml:trace>
  <inkml:trace contextRef="#ctx0" brushRef="#br0">19202 9757 7357,'18'0'-41,"6"-2"1,1-4 0,3-4-1,6-1 1,4-1 0,5 0-1,3 0 1,3 0 0,5-2 0,4-2 133,1-2 1,1 6 0,-7 2 0,1 2-58,-1 4 1,-5 2 0,-2 2 0,-1 0-43,1 0 0,-4 2 0,5 4-25,3 6 1,-4 4 0,-1 2 0,1 0-22,0 0 1,-7 0 0,3 0 51,-4-1 0,-5 7 0,-3 0 1,-6 0 49,-4 2 0,-2-4 1,0 5 11,-1-1 1,-5 4 0,-2-4-16,-2 2 0,-2-5 0,-6 7-46,0 2 0,0-6 1,-2-2-1,-4-3 11,-6 3 1,-4-4 0,-3 4-2,-5-4 0,-6 4 0,-10-1 0,-3-1 5,-3-2 0,-2 4 0,-5-2 13,-1-6 0,-5 6 0,-1-9 8,3 1 0,-5-2 1,2 2-21,3-2 1,-7-8 0,1 4 0,-3-2-18,1 0 1,1 0 0,-3-6-4,1 0 1,9 0 0,-3-2 13,5-4 0,7 2 0,2-8 0,3-2 13,3-2 0,2 2 0,5-2 11,3-3 0,-2-3 0,8 2-17,2-4 0,9-2 0,3-5 0,2 1-27,4-2 1,2-2 0,2-2-4,0 1 0,2-3 0,6-2 8,10-1 1,1-3-1,13 4 1,4-2-6,4 3 1,9 1 0,-1 2 58,3 1 1,9-1 0,-1 2-76,-1 4 0,0-1 1,-1 7-1,3 2-164,-3 2 1,-7 10 0,-2 4-85,1 4 1,-5 2 272,-3 0 0,5 8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8824 8077 7569,'0'36'-30,"0"2"1,-2 4-1,-2 5 1,-2 7 0,2 5-1,2 7 1,2 4-1,2 1 125,4 0 1,-4 1-1,6-3 1,-2-1-104,0-3 1,0-13 0,-4 0 0,2-5-48,2-1 1,0-12 0,-6 0-400,0-7 454,0-3 0,0 2 0,0 2 0</inkml:trace>
  <inkml:trace contextRef="#ctx0" brushRef="#br0">12343 7917 7569,'10'-12'60,"-4"4"0,-4 6 0,-2 12 1,-2 10-1,-2 11 0,-4 11 1,0 8 248,0 1 0,-4 15 0,6-7 1,0 7-155,-2-1 1,6 7 0,-4-3-161,4 7 0,0 1 1,-2-7-1,-2-5-126,2-5 1,2-6 0,2-9-1,-2-7-268,-4-6 1,4-16-450,-4 1 337,4-11 511,2-6 0,0-17 0,0-11 0</inkml:trace>
  <inkml:trace contextRef="#ctx0" brushRef="#br0">15951 8113 7569,'-34'-34'47,"4"7"0,7 9 0,5 12 1,4 12-1,4 12 0,2 11 1,4 11-1,4 8 309,6 3 1,-2 9-1,8 2 1,0-1-499,-2 1 1,4-3-1,-8-3 1,-1 1-209,3 3 1,-6-6 0,4-9-147,-4-1 0,-8 4 496,0-7 0,-7 1 0,3-6 0</inkml:trace>
  <inkml:trace contextRef="#ctx0" brushRef="#br0">5484 7506 7569,'-2'10'-511,"-4"-4"1,4-6 596,-4-6 1,4 2-8,2-8 1,0 6-1,0-6-12,0-2 1,0-2 0,0-2 0,0 0-19,0 0 1,0-5 0,0-1-68,0 2 0,6 2 0,2 2-26,2 0 1,2 0 0,5 1-40,1-1 0,0 0 1,2 0 76,4 0 1,-4 6 0,5 0 51,1-2 1,2 4 0,10-1 0,3-1 14,7 2 0,6-4 1,3 8-57,3 2 0,9 2 1,1 2-58,5 0 1,8 0 0,-3 0 0,1 0-26,5 0 1,7 0 0,4 2 69,2 4 1,-46-5-1,1 0 1,3 2 0,0 0-1,-1-2 1,1 0-51,0-1 1,1 0 0,-2 0 0,1 0 0,5 0 0,1 0 77,3 0 1,1 0 0,3 0 0,1 0 0,3 0 0,1 0 0,2 0 0,1 0 11,1 0 1,0 0 0,5-3 0,1 0 0,1-1 0,1 0-190,1-1 0,0 0 0,2-1 0,-1 0 0,-1-2 0,1 0 142,-3 2 0,0 0 1,6-2-1,1 0 1,-2 2-1,0 0 1,3-1-1,-1-1 7,-1-2 1,1 2-1,1 1 1,0 2-1,1-1 1,1 0 22,1-1 0,0 0 1,-1-1-1,-1 0 0,-1-1 1,0 0 10,-1 0 1,1 0 0,0 1 0,0 0 0,-2 1-1,-1 1 1,-1 0 0,1 0 48,0-1 1,0 0 0,1 2 0,-1 0 0,-3-1 0,0 0-35,-1-1 0,-1 0 1,0 2-1,-1 2 1,-2 0-1,0 0-33,4 2 0,-1 0 0,-1 1 0,-1 0 1,0-1-1,0 0 0,-1-1 0,-1 0-25,-2-1 1,1 0-1,4 0 1,1 0-1,-6 3 1,0 0-43,2 0 0,-1 0 0,1 0 0,-1 0 0,-1 0 0,-1 0 32,-2 0 1,0 0-1,3 0 1,-1 0-1,-1 0 1,-1 0-1,1 0 1,1-2-97,-2-1 0,1 0 1,-3 2-1,0 0 1,-2-2-1,-1 0 137,3 2 1,-1 0-1,-1 1 1,-1 0-1,2 0 1,-1 0 5,-3 0 1,-1 0 0,-2 3 0,-1 0-1,-3 1 1,-1 0 0,0 0 0,1 0-30,0 0 0,-1 0 1,-3 2-1,-1 0 1,-1-2-1,-1 0-81,-1 1 1,-1 0-1,0-2 1,0 0 0,-2 2-1,1 0 66,-3-1 1,1 0 0,1 2 0,-1 0 0,44 2 0,-1 0 80,-3-1 0,-6 5 0,-5-4-15,-9 2 0,-5-4 0,1 4 237,-1-2 1,-15 0-1,1-4 1,-7 2-150,-5-2 0,-4 0 1,-6 0 125,-7 2 1,3 0 0,-2-6-257,-2 0 1,-2 0 0,-2 0 0,1 0 48,5 0 0,-10 0 0,4 0-114,-2 0 1,-6 0 197,2 0-138,0 0 1,0 0-28,-1 0 1,-5 0 0,6 0-76,2 0 1,2 0 70,2 0 0,0 8 0,2 2 19,3 0 1,-3 7-1,4-1 1,-4 6 2,-2 0 1,0-2 0,0-2 32,-1 0 1,-5-1 0,0 1 0,2 0 37,2 0 1,-4 0-1,0 0-20,2 0 1,-4 0-1,2-1-21,1 1 0,-5 0 0,0 0 0,-2 0-56,0 0 0,2 0 0,-4 0 0,2-1 1,0 1-1,-6 0-163,0 0 0,-8 0 202,-4 0 0,-12 0 0,-3-1 0</inkml:trace>
  <inkml:trace contextRef="#ctx0" brushRef="#br0">9860 6076 7569,'-10'2'-170,"4"4"1,6 6 136,6 4 0,-4 2 1,6-1-1,-2 3 1,0 4-1,0 4 113,2 0 0,-6 6 1,6-5-1,0 5-47,3 2 1,-1-8 0,2-3-69,2 1 0,2-6 1,2 2-83,0-8 1,0-6-1,0-8 57,-1 0 0,1-10 0,0-6 0,0-8-11,0-4 1,-2-1 0,-2-9 75,-2-4 0,-7 6 0,5-1 13,-2 5 0,-2 4 0,-6-2 0,2 8 22,4 9 0,-4-3-115,4 4-311,-4 4 386,-2 8 0,0 10 0,0 8 0</inkml:trace>
  <inkml:trace contextRef="#ctx0" brushRef="#br0">10378 6255 7569,'12'-10'0,"0"4"-824,2 4 499,-6 2 1,7 0 326,-3 0 0,-4 2 1,0 4 155,0 6 1,-6 4 0,4 1-26,-4 1 0,-8 2 1,-2 2-1,0 4-3,0 2 0,-4-5 1,6 7-130,2 2 0,1-4 1,-1 0-40,-2-3 0,0-1 0,6-6-170,0 0 1,2-8 122,4-4 1,4-12-1,7-8 13,1-8 0,0 0 0,0-7 1,-2-3 30,-4-2 0,4-2 1,-6 3 54,-1 3 1,7-2-1,-6 8 190,0 2 1,0 2-1,-6 3 61,2-1 0,2 8-170,-2 4 1,-4 6-81,4 6 0,2 4 1,-2 8-1,-2 1-72,-2 5 0,0-4 0,2 6-75,2 0 0,0-6 1,-6 3-31,0-3 0,6-2 0,-1 0 0,1-2 162,2-4 0,2 4 0,8-6 0</inkml:trace>
  <inkml:trace contextRef="#ctx0" brushRef="#br0">10467 6273 7569,'-18'0'-23,"1"-8"0,1-4-25,4-4 1,12 6 0,12 4 0,4 2 0,1 0 0,3-2-2,4 2 1,-2 2-1,8 2 1,1-2 0,1-2-6,-2-2 1,2 0 0,-7 6-4,3 0 1,-6 0 0,0 2 0,-6 2-46,-4 2 0,-2 2 95,2-2 1,-5 4 19,-7 8 0,0 0 1,-2 2-1,-3 1 34,-7 3 1,-4 0 0,-2-6-41,0 0 0,2 0 0,2 0-23,2-1 0,6-1 0,-4-2-163,3-2 179,1-8 0,-2 4 0,-2-8 0</inkml:trace>
  <inkml:trace contextRef="#ctx0" brushRef="#br0">10485 6255 7569,'0'18'-81,"0"-1"1,0 1 0,2 2 0,2 2 113,2 2 0,6 2 0,-6-5 0,-2 5 0,0 0 19,2 0 1,-4 4-1,4-6 1,-4-3-70,-2-1 0,0-2-62,0 0 0,0-6 42,0 0 0,-2-8-47,-4 2 0,4-12 1,-4-6-38,4-4 1,2-4 0,0-2-5,0-2 0,6-5 0,0 3 62,-2-2 0,-2-2 1,-2-3-1,0 1 6,0 2 0,0 2 0,0-4 41,0 3 0,0 7 0,2-2 34,4 4 0,-2 8 1,7 2-1,3 2 62,2 4 0,4 0 0,4 0-34,6-2 0,3 0 0,3 6 6,0 0 0,0 6 1,-3 2-23,-3 2 1,-4 2 0,-8 6 0,-2 0-16,-4 0 0,-4 0 1,-8 0 16,0-1 1,-10 1 0,-6 0 6,-6 0 0,-12-2 1,0-2-1,-7-4-1,-5-2 1,4 4 0,-3-6-27,1-2 1,4-2-1,11-2-208,5 0 1,4 0 195,2 0 0,8 0 0,2 0 0</inkml:trace>
  <inkml:trace contextRef="#ctx0" brushRef="#br0">11021 6433 6638,'0'18'-23,"0"0"0,0 0 0,0 0 0,0 0 1,0 0-1,0-1 0,0 1 0,0 0 55,0 0 0,-2-2 1,-2-2-1,-2-2 80,2 2 0,0-6 1,0 0 134,-2 0 0,0-8-222,6 0 1,6-2-1,2-10 1,0-4-66,0-6 1,4 0 0,-4-8-19,2-1 1,0-3 0,4-2-58,-3 0 1,-7 1 0,2-1 0,-4 2 74,-2 4 1,6-2-1,0 9 11,-2 1 0,-2 2 415,-2 2-330,0 0 0,0 10 0,0 8-1,0 10 1,0 6 0,2 4 28,4 4 0,4-2 0,8 7 1,0 3-62,0 2 1,0 2-1,-1-1-37,1 1 1,0-6 0,-2-2-25,-4-2 0,4-3 0,-4-5 25,4 0 1,1-8 38,1-4 0,0-4 0,0-4-15,0-4 1,2-6 0,2-10 0,1-4-3,-1-1 1,-2-5-1,-2-10-6,0-5 1,0-3-1,-2 2 16,-5 7 1,-3-3 0,-8 4 0,0 6 2,0 9 1,-8 1 0,-3 4-44,-5 4 1,2 10-141,-4 0 1,0 6 0,-8 8 160,8 10 0,-3 0 0,-7 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5912 9364 7569,'-10'-2'-344,"5"-4"0,4-4 1,7 0 435,6 4 1,6 4-1,4 2-81,2 0 1,0 0 0,-4 0 0,1 0-9,3 0 0,6 0 0,-4 0 0,2 2 17,3 4 0,5-4 1,6 6-1,5-2 15,5 0 1,9 0-1,7-6-1,7 0 0,15-2 0,-40 1 1,1-2-1,1 0 0,1-2 11,0 0 0,1 0 1,3 3-1,-1 0 0,2-1 1,-1 0-105,2 2 1,0 0 0,0 1 0,1 0 0,2 1-1,1 0 49,-1 2 0,1 0 0,-2-1 0,1 0 0,-2 3 0,1 0 0,-2 0 0,1-2-15,0-1 1,1 0 0,0 2 0,1 0 0,0-1 0,1 0 9,0-1 0,-1 0 0,-2 2 0,-1 0 0,1-1 0,-1 0 14,2-1 1,-1 0 0,2-1 0,-1 0 0,2-1-1,-1 0 1,0 0 0,-1 0 4,-1 0 1,0 0 0,1 0-1,1 0 1,-3 0 0,1 0 34,1 0 1,1 0 0,0-1 0,1 0 0,-2-1 0,1 0 10,-3-1 0,1 0 1,4-1-1,1 0 1,-3 2-1,1 0 1,0-1-1,1 0 31,0 1 0,-1 0 1,-1 1-1,-1 0 1,0 1-1,-1 0-34,0 0 0,-1 0 0,-4 0 1,-1 0-1,0 0 0,0 0-37,43 0 1,-8 6-1,-8 0 1,-7 0-132,-7 2 0,-9-6 0,-1 4 77,-7-4 1,0-2 0,-7 0 4,3 0 1,-6 0 0,1-2 0,-5-2 37,-6-2 1,2 0-1,-9 6 11,-1 0 0,-8-2 357,-2-4-375,0 4-300,-2-6 1,-4 8 0,-12 2 307,-6 4 0,-12 4 0,-4 8 0</inkml:trace>
  <inkml:trace contextRef="#ctx0" brushRef="#br0">2501 14725 7569,'-18'0'-78,"2"-2"0,2-2 0,2-2 1,0 0 906,2-1-905,-6 5 0,22-6 0,0 10 101,8 4 1,4-4 0,0 3 0,2-3 37,4-2 1,3 2 0,9 2-33,0 2 1,2 0 0,3-6-1,5 0 6,0 0 0,11 0 0,-3 0-25,1 0 1,9 0 0,1 2-1,3 2-75,-3 2 0,5 6 0,-3-6 35,9-2 1,-3 0-1,6 0 25,1 2 0,-7 0 0,5-6 0,-5-2 45,-1-4 0,-3 4 0,-4-6 88,-5 0 1,-4 4 0,-5-6-37,-3 2 1,-4 2-1,-9 6 1,-1 0-2,-4 0 0,-4 0 1,-9 0-97,1 0 1,-6 0-107,0 0 61,-8 0 0,-4 0 1,-12 0-22,-4 0 0,-4 0 1,-3 2 29,-7 4 0,-4-4 0,-4 4 1,-3-4-58,-7-2 1,-6 0 0,-5 0-39,-7 0 0,-9 0 0,-4 0 80,-3 0 1,-1 0 0,-6 0 0,-1 0 13,1 0 0,0 0 0,-1 0 82,1 0 1,2 0 0,1 2 4,3 4 0,14-4 0,-3 6 0,5-2-8,3 0 1,-1 0 0,9-4-9,4 4 0,11-4 0,-1 4 33,4-4 1,9-2 0,1 0 60,2 0-135,10 0 1,12 0-1,14 0 2,8 0 1,18-6 0,1-2 0,7 0 0,6 0 1,1 2 0,3 6 4,-1 0 0,9 0 0,5-2-4,9-4 0,-3 4 1,7-4-1,-1 4 13,4 2 0,5 0 0,3 0-1,4 0 0,-3-6 0,5 0-16,0 2 1,-8 2-1,1 2 1,-13 0-21,-9 0 0,-3-6 1,-11 0-122,-9 2 0,-7 2 52,-8 2 0,-8 2-53,-16 4 1,-10-4 0,-18 6-82,-2 0 0,-8-6 233,2 4 0,-3 4 0,-3 0 0</inkml:trace>
  <inkml:trace contextRef="#ctx0" brushRef="#br0">16130 14707 7569,'-28'0'-128,"4"0"1,4 0 0,2 0 302,0 0 0,12-5 1,14-1-1,22 2-124,20 2 1,13 0 0,19-2 0,13-2 0,-40 3 0,1 2 0,2-1 1,1 2-1,2 0 0,1 2 1,2 0-1,-1 2-33,1 1 1,-1 2 0,1 3 0,-1 3 0,0 1 0,-1 0-121,1 0 0,-1 0 0,2 2 0,-1 0 0,2-3 0,-1 0 0,3 0 0,-1-1 103,1 1 0,1 0 0,5 0 1,1-2-1,2-2 0,-1-2-22,-2-1 1,-1 0-1,-2 1 1,1 0 0,-1-3-1,1 0 3,-3 1 1,1 0 0,-3-3 0,-1 0 0,-5 1 0,-1 0 0,-3-2 0,-1 0 2,-3-1 0,-1 0 0,30 0 0,-17 0 70,-12 0 1,-11 0-232,-11 0 1,-14 0 0,-18 2-279,-14 3 453,-18 5 0,-15 12 0,-5 0 0,4 0 0,-1 6 0,-5 3 0</inkml:trace>
  <inkml:trace contextRef="#ctx0" brushRef="#br0">10342 15672 7569,'-6'-17'-69,"-2"-1"0,-2 0 0,-4 2 0,1 2 334,1 2 1,2 8-241,4-2 1,-4 4-1,-6 4 13,4 4 0,4 4 1,8 8-34,0 0 1,0 6 0,0 0 1,0-3 0,2-1 0,2-2 0,4-2 9,2-4 1,2 4 0,6-6-12,0 0 1,-1 4 0,1-7 0,0 1 9,0 0 0,0 0 1,0-4-13,0 2 1,5 8 0,3-4-13,2 0 0,4 4 0,9-6-21,7 2 0,4 2 1,3 4-1,3-3-29,1-1 0,15-2 0,-1 4-20,7-2 1,5-8 0,8 2 59,3-4 0,-45-2 1,1 0-1,49 0 1,-49 0-1,-1 0 60,50 0 1,-5 0 0,-13 0 73,-6 0 0,-9 6 1,-5 0-66,-1-2 0,-10-2 1,-11-2 32,-3 0 0,-4 0 1,-5 0-1,-3 0 0,0 0 1,-12 0-1,4 0-33,-2 0 0,0 0-74,1 0 1,-1-2 0,-2-2 14,-2-2 1,-6-2-10,6 2 34,-8 4-1,4-14 1,-8 6 0,-2-8-8,-4 1 1,2-1 0,-8 0 7,-2 0 0,6-8 1,0-4 3,0-3 0,6-3 1,-4-2 27,4-4 1,2 11 0,0-3 0,2 4-50,4 2 1,-2 8-283,8 3 1,0 7 0,4 12 282,-4 4 0,4 11 0,-6 11 0</inkml:trace>
  <inkml:trace contextRef="#ctx0" brushRef="#br0">16540 16798 7569,'-17'-8'-366,"1"-4"1,4-3 0,6-3 588,4 0 0,2 6-84,0 0 0,2 8 0,4 0-51,6 8 1,-2 6 0,-1 8 0,1 0-70,0 0 1,-4-1 0,4 3-1,-2 2-51,-4 2 0,4 0 0,-2-6 1,-2 0 19,-2-1 1,-4 3 0,-4 2 50,-6 2 0,-4 2 0,-2-4-1,1 1 0,-1 1 0,0-6 18,0 0 0,6-6 0,2 0-47,2 2 0,4 0-26,10-2 1,10 1 0,10-7-27,2-2 1,9-2 0,11-2 22,4 0 0,7-6 0,5 0 0,5 2 6,10 2 0,7 2 1,5 0 27,4 0 0,-44 0 1,2 0-1,4 0 0,1 0-1,1 0 0,1 0 0,3 0 0,1 0 0,-5 0 0,-1 0 0,1 0 0,1 0 3,-1 0 1,1 0-1,-1 0 1,1 0 0,2 0-1,1 0-11,0 0 0,-1 0 1,-3 0-1,-1 0 0,0 0 1,-1 0-1,1 0 1,-1 0 0,-3 1 0,0-2 0,0 1 0,1-2 57,-3 0 1,-1-1-1,44-5 1,5-6-1,-3 4 91,-4 2 1,-10-4 0,-7 6-138,-9 2 1,-7 2 0,-13 2-78,-5 0 1,-6 0 0,-6 0-56,-7 0 112,-3 0 1,-8 0 117,0 0 49,-8-8-108,4 6 1,-8-8 84,0 4 0,0-4-185,0-8 1,2 6-164,4 1 1,-2 5-2,8-6 137,-8 8 1,6-4-14,-4 8 1,-4-8 27,4-4 1,-4-4-1,-2-2 11,0 0 1,0 0 0,0 1-169,0-1 0,6 6 213,0 0 0,7 0 0,-3-6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19452 9561 7569,'0'-12'-129,"-2"2"0,-2 0 0,-2 0 0,2-4 203,2-2 0,4 6 1,4 2-1,6 2-30,4 0 1,2 1 0,-1 5 0,1-2 28,0-4 0,0 4 0,0-4 0,2 2 8,4-2 0,-5 4 0,7-6-39,0 0 1,-4 6 0,8-4 0,-1 4-21,-1 2 0,6 0 0,-4 0-55,3 0 0,3 0 1,0 0-9,0 0 1,5 0-1,-1 0 1,-4 0-14,-5 0 1,-1 0-1,4 0 78,-4 0 0,2 0 1,-7 0-1,1 0 87,0 0 0,4-6 0,-5 0-34,3 2 1,0 2-1,4 2-69,-2 0 1,-7 0 0,5 0 0,0 0-35,0 0 0,-4 2 0,5 2 7,3 2 1,-4 0 0,2-6-26,1 0 1,3 2 0,0 2 0,-2 2 14,-3-2 1,-5-2 0,4 0 23,-2 4 1,4-4 0,-7 4 18,-1-4 1,0 0-1,2 2 1,4 2-22,-1-2 0,7-2 1,-6-2-19,0 0 1,6 0-1,-5 0 27,5 0 1,-4 5 0,-2 1 0,-1-2 10,1-2 0,-4 0 0,6 2 43,1 2 1,-3 0 0,0-4-3,-2 4 1,4-4 0,-5 4 0,1-4-29,0-2 1,6 0-1,-2 0-67,3 0 0,3 0 1,0 0 36,-1 0 0,1 0 1,0 0-1,0 0-17,-1 0 0,1 0 1,0 0 54,0 0 1,1 0-1,3 0 10,2 0 1,1 6 0,-3 0 0,4 0-17,1 2 0,3-6 1,6 4-28,-1-4 0,-1-2 1,-1 0-1,1 0 12,3 0 1,3 0-1,-2 0 28,3 0 0,-1-2 1,7-2-1,3-4 20,1-2 0,1 6 1,-5-2-37,-5 4 0,-7-4 0,-3 0-104,-3 2 1,-13 2 0,0 2 0,-6-2-280,-6-4 0,-9 4-591,-1-4 949,-8 4 0,-12 2 0,-11 0 0</inkml:trace>
  <inkml:trace contextRef="#ctx0" brushRef="#br0">4644 4360 7569,'-18'-2'-93,"0"-4"0,1-3 0,1-3 0,2 0 0,4-2 0,2-2 0,4-2-18,2 0 0,2-2 1,2-2 153,4-1 0,6-7 1,12 4-1,7 0 6,9 0 1,8-3 0,13 3 0,13 0-11,13 0 1,10 2 0,-44 15 0,1 1-13,0-2 0,0 2 0,2 2 0,1 2 0,-1 0 0,1 2-50,-2 0 1,1 2-1,2 0 1,1 2 0,0 0-1,-1 2 1,2 1 0,-1 2 2,1 0 0,-1 2 0,0 0 0,-1 1 0,2 2 0,0 0-13,-3 2 0,-1 2 0,-6 0 0,-1 2 1,42 19-1,-9 3-48,-9 2 1,-7 6 0,-19-5 28,-5 3 0,-14-4 0,-11 5 35,-9 3 0,-10 0 1,-11-1-1,-17-1 56,-14 1 1,-23 1 0,-11 0 20,-7-3 0,-6-7 1,43-19-1,0 0-75,-2-1 0,-1-2 0,-2-4 0,-1-1 0,-2-1 0,-1-2 0,-2-1 0,-1-2 18,-2 0 0,1-2 1,0-3-1,1 0 0,-2 1 1,1 0 7,-3-1 0,1-2 0,-2-6 0,1-4 1,2-1-1,2-2 9,3-2 1,1-2 0,3-1 0,1-1-1,-37-23 1,1-6 20,5-3 1,6-9 0,13 1-89,11 1 1,15 0 0,14-1-36,4-7 0,12 3 1,10-1-1,16 3-34,16 3 1,12 2 0,15 5 72,11 3 0,7 12 1,14 15-1,6 5-1,-45 9 0,0 2 1,2 3-1,1 2 0,-2 0 1,-1 2 43,0 5 0,-1 2 0,42 5 0,-21 5 0,-13 1 0,-13 0 0,-8 4 0</inkml:trace>
  <inkml:trace contextRef="#ctx0" brushRef="#br0">1518 7077 7569,'0'-18'-54,"0"0"1,2 0-1,6 0 1,12 0 0,14 1-1,11-1 1,11 0-57,10 0 0,11-2 1,-28 8-1,3 0 162,4-2 1,1-2 0,4 0 0,1-1 0,3-1 0,1 2 0,2 0 0,-1 2-193,1 1 0,-1 2 1,-4 4-1,-1 2 1,-6 2-1,-1 0 142,-3 1 0,0 2 0,0 4 1,-1 2-1,42 12 0,-6 8-93,-7 2 0,-15 8 1,-9-3 94,-12 7 1,-13 10 0,-19-3-68,-6 5 0,-30 2 0,-19-1 0,-25 1 76,26-27 0,-3-1 0,-6-1 0,-3-2 0,-6 0 0,-1-2 44,-3-2 1,-1 0 0,-2 0-1,-1-1 1,-5-5 0,-1-2-59,-3 0 1,-1 0 0,1-2 0,-1 0 0,-5-2 0,-1-2 0,3-2 0,0 0 42,0-2 1,1 0 0,6-1 0,1 0 0,1 0 0,1 0-7,0 0 0,1 0 0,7-3 1,1-2-1,4-1 0,1-2-124,7-2 0,1-2 0,-42-16 1,21-10-1,17-3-135,19-7 1,22-6-1,34-5 97,25-7 1,-10 32 0,6 1 0,12-1 0,5 2 19,6 1 0,3 3 0,6 3 0,3 2 106,7 0 0,2 4 0,4 10 0,1 6 0,7 5 0,0 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5930 5397 6543,'18'0'25,"6"0"0,2-2 1,3-4-1,7-6 1,6-4-1,4-2 1,3 0-1,5 1 1,3-1-1,5 0 47,1 0 0,3-6 0,7 0 1,3 4-1,1 5-52,-1 3 0,5 0 1,2-4-1,5 2-20,1 2 0,0 6 0,2-6-5,5-2 0,-3 0 1,-43 7-1,1 0 1,1 1-1,-1 1-6,2-2 1,0 0-1,0-4 1,1 0 0,-1 0-1,1 0 1,0 2-1,-1 0 15,1 2 1,-1 0 0,1 1 0,-1 0 0,0-2 0,0-2-59,-3 1 1,1 1-1,2-1 1,-1 0-1,-1-1 1,-1 0 77,3-2 1,-1 0 0,-1 2 0,0 0 0,-2-2 0,1 0 0,47-6 13,-4 7 0,-1-5 0,-3 6-12,0 0 0,-1-4 0,-5 6-14,-6-2 0,-3 6 0,-3-2 0,1 4 15,-1 2 1,1-6 0,-1 0-37,1 2 1,5 0-1,0 0 15,-1-2 0,3 0 1,-1 4-1,-3-2 13,-2-2 0,-1-2 1,-1 5-5,1-3 1,-1-2 0,1 4 13,-1-2 1,1-2 0,-1 4-1,1-4 0,-1-2 0,-2 6 0,-1-4-38,-3 0 0,1 4 1,5-6 8,1 2 0,-1-4 1,1 4 61,-1-2 1,7 4 0,-1-3 0,-2-1-63,-1 0 0,3 6 1,1-4-2,-3 0 1,-2 6-1,-1-6 2,-1 0 1,1 4-1,-1-6 1,1 0 9,-1 0 0,1 4 1,1-6 14,4-2 1,-9 4-1,3-1-14,-1-3 0,-7 4 1,3 0-1,-1 2-14,-1 4 0,-1 0 1,-5 0 1,1-2 1,3 0 0,-4 6-1,1 0 1,9 0-1,-3 0 1,4 0-34,3 0 0,-7 2 0,1 2 21,1 2 1,1 0 0,-1-6 9,-1 0 1,-9 0 0,3 0 0,-6 0 25,-7 0 1,3 0-1,-9 0 1,-1 0 1,-2 0 0,-2 0-15,-1 0 1,1 0-1,0 0-10,-1 0 1,1 0 0,0 0 0,2 0-22,3 0 1,-3 0-1,6 2-24,-1 4 1,3-2 0,6 6-3,-5-2 0,3 4 1,-6-4-1,-1 0 34,1-1 1,-2 5-1,-7-4 52,1 2 1,-2-4-1,-3 4-35,-1-2 1,-8 4 0,4-4-1,0 2 12,3 4 0,-1 0 0,2 0-36,2-3 1,2 1 0,1 4-34,1-4 1,0 4 0,-1-6-1,1 2-9,0 0 1,-6-6 0,-3 4 76,-1-2 0,-2-2 40,-6-6 106,-8 0 307,-2 0-632,-8 0 0,0 2-92,0 4 166,0-4 1,2 5-267,4-7 26,-4 0-97,14 0 426,-14 0 0,5 0 0,-7 0 0</inkml:trace>
  <inkml:trace contextRef="#ctx0" brushRef="#br0">16826 4486 7569,'-10'-2'-438,"2"-2"228,0-2 1,4 0 257,-8 6 0,7 0-36,-7 0 0,6 0 55,-6 0 0,0 0 119,-6 0-133,8 0-11,2 0 1,10 2-6,4 4 1,4-4 0,8 4-31,0-4 1,0 3 0,-1 3 0,1 0-19,0 0 1,0 4-1,0-4-12,0 2 0,-4 2 1,0 6 5,-1 0 1,7 0-1,-8-1 1,2 1-43,-2 0 0,4 0 3,-4 0 0,-4-6-1,-2 0 65,-4-8 0,-10 4 0,-4-8 0,-6 0 78,-6 0 1,-4-2 0,-7-2-39,-1-2 0,-2-6 0,-2 6-98,-1 2 1,-1 2 0,8 0 0,3-2-201,1-2 0,8 0 1,-2 8 249,4 4 0,-5-4 0,-3 6 0</inkml:trace>
  <inkml:trace contextRef="#ctx0" brushRef="#br0">13682 6898 7569,'-17'0'-1350,"5"0"1285,0 0 1,6-6-1,-6 0-24,-2 2 0,6 4 89,2 6 0,12 4 0,4 8 0</inkml:trace>
  <inkml:trace contextRef="#ctx0" brushRef="#br0">13611 6916 7163,'-10'-2'-665,"2"-2"1397,0-2-768,6-8 1,-14 12-1,4-2-20,-3 8 0,-5 0 0,-2 8 9,-2 2 1,0 2 0,6 2 40,0 0 1,7-1 0,1 1-1,2 0-30,4 0 1,2 0-1,2 0 30,0 0 1,8-1-1,4 1-5,3 0 0,5 0 0,2 2 4,2 4 1,2-4-1,-4 3 1,1-3-3,-1-2 0,-2 2 1,-4 2-4,-4 2 1,2 2 0,-8-5-4,-2 3 1,-4 0 0,-6-6 18,-6 0 0,-12 0 0,-4-1 81,0 1 1,-5-6-1,5 0 1,-2 0 10,0-2 0,15 0 0,-3-6-33,2 2 1,8 8-138,2-2 1,14 4 0,8-1 8,6-3 0,7 10 0,-3-4 0,0 2-315,0 0 380,-2-2 0,1 7 0,3 3 0</inkml:trace>
  <inkml:trace contextRef="#ctx0" brushRef="#br0">19291 7988 7569,'12'-2'-367,"-2"-4"0,-4-4 0,-8 0-173,-8 4 577,-6 4 0,-2 2 0,0 0 0,1 0 92,-1 0 1,6 0-41,0 0-182,0 0 76,2 8 0,10-6 0,12 4-2,4-4 0,2-2 0,0 0 10,-1 0 1,1 0 0,2 0 24,4 0 0,-4 0 0,4 0 20,-5 0 1,-7 0 0,0 0-26,2 0 1,-6 2-16,-2 4 1,-6-4-1,-6 6 24,-6 0 1,-10-4 0,-3 6 0,-3 0 19,-4 0 1,-2-6-1,1 4-16,3 0 1,-2 0-1,8 6-44,2-3 0,3-5 1,1 4-121,0-2 69,8 6 0,4-12 0,12 4 53,6-4 1,6-2 0,5 0 0,7-2 1,4-4 1,-4 4-1,-2-4 14,-3 4 0,5-4 19,-6 0-17,0 0 0,-22 14 0,-4 2 0</inkml:trace>
  <inkml:trace contextRef="#ctx0" brushRef="#br0">4251 12867 7263,'8'-10'-450,"-4"2"1,8 8 49,2 0 366,-6 0 1,0-2 0,-10-2 74,-4-2 1,2 0-1,-8 6 1,-2 0 61,-2 0 0,0-2 0,2-2 11,3-2 0,-1 0-85,-6 6 7,8 0-26,2 0 1,10 0-5,4 0 0,4 0 0,8 0 0,-1 0 13,1 0 1,2 0-1,2-2-13,2-4 0,6 4 0,-5-4-3,3 4 1,2 2-1,6 0-8,-1 0 0,1 0 0,2 0 1,2 0 0,1 0 1,3 0 0,-4 0-6,1 0 0,9 0 0,-4 0 7,-1 0 0,13 0 0,-5 0 0,3 0-46,-1 0 0,-3 0 0,-4 0-7,-7 0 0,1 0 0,-4 0-42,-5 0 0,-9-6 33,0 0 1,-14-2 45,-10 2 0,-8 5 0,-12-5 54,-4 4 1,-3 2 0,-9 0 0,2 0 44,4 0 1,-3 0 0,1 0-49,-8 0 0,3 0 1,-5 2-86,4 4 0,-4-3 1,-1 7 11,-3-2 0,4 0 0,-3-4 0,-1 2 26,1-2 1,3 0 0,-4 0 63,3 2 0,1 0 0,6-6 13,0 0 0,7 0 0,1 0 0,2 0 106,4 0 1,8 0-139,2 0-36,8 0 1,-2 0-1,12 0 1,6 0-58,4 0 1,4 6-1,2 0 14,2-2 1,7 4 0,-3 0 47,0 2 0,14 2 0,-5 6 0</inkml:trace>
  <inkml:trace contextRef="#ctx0" brushRef="#br0">3019 13796 7569,'-8'0'-161,"8"0"0,12 0 0,10 0 1,5 0-1,5 0 0,2 0 69,3 0 0,5 0 0,-2 0 0,2 0 108,-3 0 0,7 0 0,2 0 1,3 2-21,3 4 0,-1-4 0,1 4 3,-1-4 1,3-2 0,2 0 0,3 0-7,3 0 1,1 0-1,7-2 21,-1-4 1,8-2 0,3-6 72,-1 2 1,4 0 0,-5-6-1,1 3 88,5 3 1,-9-2 0,-4 6-72,-5-2 0,-9 6 0,5-2-55,-3 4 0,-1 2 1,-4 0-1,-1-2-23,-1-4 1,9 4 0,-9-4-38,1 4 1,1 2 0,0 0 1,3 0 0,-1 0 0,5 0-4,-1 0 1,3 6 0,-5 0 0,-3-2 4,-1-2 1,-5-2 0,-1 0 23,-2 0 0,-9 0 0,3 0 4,-4 0 1,-2 0-1,-1 0 1,-1 0-3,-4 0 1,3 0 0,-3 0-2,4 0 1,2 0 0,1 0 0,3 0-29,2 0 0,-1 0 1,-3 0-20,4 0 0,-4 0 1,3 0-1,-3 0 4,-2 0 0,-7 0 1,-1 0 13,-2 0 0,4 2-19,-6 4 0,-1-4 15,-5 4 1,-6-4 58,0-2 0,-6 0-3,6 0-133,-8 0 1,6 0-105,-4 0 170,-4 0 1,4 0-1,-12 0 13,-6 0 0,-6 0 0,-4 0 8,-2 0 0,-9 0 0,-1 0 0,-6 0 29,1 0 1,-5 0 0,0 0-9,-1 0 0,1 0 0,-8-2-39,-3-4 0,-3 4 1,5-4-1,-3 4 8,-4 2 1,-1 0 0,-9 0-6,-1 0 0,-2 0 1,-13 0 7,3 0 1,-6 0-1,-9 0-27,-1 0 1,-2 0 0,48 0 0,-1 0 0,-1 0 0,1 0 54,-3 0 1,0 0 0,4 0 0,-1 0 0,0 0 0,-1 0 42,3 0 0,1 0 0,-44 0 0,-5 0 9,3 0 0,2 0 0,6 2 0,1 2-16,5 2 0,4 6 0,7-4-44,1 2 1,7 0-1,3 3-72,-1-1 0,12-8 0,-3 4 0,1-2-50,1 0 1,3 2 0,2-4 53,3 2 0,-5 0 0,6-6 18,3 0 0,3 0 1,4 0-1,4 2-41,3 4 1,1-4 0,6 4 42,0-4 1,6 4 0,2 2 40,2 2 0,-6-6 0,5 4 0</inkml:trace>
  <inkml:trace contextRef="#ctx0" brushRef="#br0">15040 7416 7220,'2'-10'-15,"4"4"0,6 2 0,6 0 0,5-2 0,9 3 0,6 1 0,8 2 0,3-2 0,9-2 255,3-2 0,7 0 0,7 8 0,5 2-327,1 2 1,-8 5 0,1-3 86,-7 2 0,7 2 0,7 6 0</inkml:trace>
  <inkml:trace contextRef="#ctx0" brushRef="#br0">21042 9704 7569,'0'12'-138,"-2"-2"0,-2-1 0,-4-1 145,-2 0 96,-2-2 0,2-8-150,4-4 0,4-4 1,4-7 11,4-1 1,2-2-1,4-2 1,-4-2-67,0 2 0,-6 2 0,4 3-29,-4-1 1,0 0 120,4 0 76,-4 0 1,13 8-29,-3 4 0,-2 4 0,2 2 3,2 0 1,2 8 0,2 2-15,0 0 0,-6 4 0,-1-6-15,3 2 0,-4-4-24,2 6 1,-2-6 0,4 4-1,-2-2-8,2-5 0,-4-1 0,2-2-19,2 0 1,1 0 0,3-2-45,0-3 1,0 1 0,0-8 0,0 0-36,0 2 1,-6-4 1,-1 8 1,-7-8 115,2 2 1,-12 4 0,-6 2 0,-3 4 79,-3 2 1,-2 0 0,-2 0 26,-2 0 1,-2 8 0,7 4 46,1 4 1,-4 2 0,12 0 0,0 0-59,4-1 1,4 1 0,6 0-105,8 0 0,0 0 0,14-2-76,0-4 0,-1 2 0,7-6 1,-2 0 82,2-1 0,1 7 0,3-4 0</inkml:trace>
  <inkml:trace contextRef="#ctx0" brushRef="#br0">21667 9168 7569,'-12'0'-574,"0"0"420,8 0 1,-4 8-1,8 5 156,0 9 0,0-2 0,0 6 0,0 0 139,0 4 0,0 1 0,0 1-43,0-2 1,6-6 0,0 5-92,-2 3 0,-2-4 1,-2 0-1,0-2-78,0-5 1,0-1-183,0-2 0,0 0-58,0 0 311,-8-8 0,-2-2 0,-8-8 0</inkml:trace>
  <inkml:trace contextRef="#ctx0" brushRef="#br0">21488 9454 7239,'-8'-10'-72,"8"4"1,8 4 78,10 2 1,0 6-1,0 0 1,0 0-18,-1 1 1,1-5-1,0 6 1,0-2-38,0 0 0,0 0-67,0-6 1,5 0-78,1 0 0,0 0 191,-6 0 0,0 0 0,0 0 0</inkml:trace>
  <inkml:trace contextRef="#ctx0" brushRef="#br0">21828 9436 7569,'-18'0'-156,"0"2"-28,0 4 1,0-2 0,2 7 311,4 3 1,-2 8 0,8 2 0,3-2 1,1-2 0,2 4 1,0-1-156,0-1 0,2-2 0,3-2-32,7 0 1,4-2 0,4-4 0,2-6-216,2-4 1,8-2 0,-5 0 271,1 0 0,14-8 0,-5-2 0</inkml:trace>
  <inkml:trace contextRef="#ctx0" brushRef="#br0">22042 9596 7569,'-26'0'0,"12"0"0,-4 0-307,2 0 1,9 2 0,1 4-11,4 6 1,2-2 316,0 2 0,0 0 0,0 6 0</inkml:trace>
  <inkml:trace contextRef="#ctx0" brushRef="#br0">22131 9739 7319,'-2'-9'5,"-4"3"-17,-6 4 0,4 0 0,1-2-33,-1-2 0,6-8 12,-4 2 0,4-4-5,2-2 1,2 2 0,2 2-54,2 2 1,7 2-1,-1-3 1,4 3-109,2 2 0,0 2 199,0 6 0,0 0 0,0 0 0</inkml:trace>
  <inkml:trace contextRef="#ctx0" brushRef="#br0">22256 9650 7569,'-10'10'-359,"2"6"0,10-14 438,4 4 1,-2-4 228,8-2 242,-8 0-356,12 0 0,-14-2-3,4-4 1,-4 2-32,-2-8 0,-2 0-63,-4-6 1,4 6-1,-4 0-95,4-2 0,4 7 0,2-1-123,2 0 0,10 4 1,0-6-27,6 2 1,1-4 0,-5 6-1,0 2-54,0 2 1,-6 2 37,0 0 0,-2 8 1,2 4 112,-6 4 0,-4 2 0,-2-1 82,0 1 0,0 0 1,0 0 57,0 0 1,0 0-172,0 0 1,8-6 0,5-2 13,9-3 67,-2 7 0,6-12 0,-8 6 0</inkml:trace>
  <inkml:trace contextRef="#ctx0" brushRef="#br0">23346 9454 7569,'8'-10'-295,"-6"0"1,6 6 0,-2-4-1,0-2 543,-2-4 0,-2 8-112,-2 6 1,-8 8-114,-4 10 0,-2 2 1,0 1-1,4 5-2,2 2 0,-6-4 0,2 4 0,-2-2-53,2-5 0,-3 5 0,3-2-37,-4-2 0,-2-4 1,0-4-1,0-4 81,0-3 0,1 5 240,-1-6-110,0 0 0,8-8-117,4-4 0,4-6-47,2-11 1,6 3 0,2-4 0,2 2-132,4-2 0,-4-2 1,-1-5 8,-1 1 1,0 0 0,-4-6 103,2 1 0,2 1 1,-4 2-1,2 4 121,-2 3 0,4-5 1,-2 6-1,-2 2 1,6 2 0,0 2-45,0 0 0,6 1 0,-4-1 0,3 2 22,3 4 1,2-4-1,2 6-78,2 0 0,-6-6-27,-6 4 1,-3 2-18,3-1 1,-4 5 0,-10-4 72,-4 2 0,-4 2 0,-7 6 24,-1 0 1,-6 2 0,0 2 19,2 2 0,2 8 0,3-5 0,-1 5 85,0 4 0,6-4 0,2 12-28,2 0 0,2 2 0,6 9-97,0 5 1,0-4 0,2 3-1,4-3-135,6-2 1,0 0 0,4-1-116,4 1 1,3-2 0,-1-4 235,2-7 0,8 5 0,-4 0 0</inkml:trace>
  <inkml:trace contextRef="#ctx0" brushRef="#br0">23900 9096 7569,'-12'2'-15,"0"4"0,0 6 0,0 4 0,0 4 0,0 2 0,0 3 0,2 3 0,0 4 0,2 2 129,0 1 1,3-5 0,3 0 0,-2 2-157,-2 2 1,0-5 0,4-1-153,-4-2 0,4 4 0,-6-6 194,0-3 0,6-1 0,-6-2 0</inkml:trace>
  <inkml:trace contextRef="#ctx0" brushRef="#br0">23542 9400 7569,'-10'-2'-467,"4"-4"649,12 4 1,6-6 0,10 8-153,2 0 1,6 0-1,-6 2 1,-1 2-29,3 2 1,-4 2 0,8-4-133,2 2 0,-1 0 0,1-6-61,-2 0 1,-8 0-1,1 2 1,-3 2-94,-2 2 1,0 0 121,0-6 148,-8 0 1,-4 0 292,-12 0 0,-4 6 36,-8 0 1,0 7-36,0-1 0,6-2 0,2 2-164,3 2 0,1-4-175,6 2 1,0-6-150,0 6 0,2-8 1,4 2-13,5-4 1,5-2 0,2-2 62,0-4 1,-2 2 0,-2-6-23,-2 2 1,0-6 180,5 2 1,-7 2 365,-4-2-43,-4 8 1,-2-2-142,0 12 1,0-2 0,0 8-102,0 2 0,0-4-101,0 2 0,2-2 0,4 2-32,6-6 1,4-4 0,2-2-107,0 0 0,0 0 1,0 0 53,-1 0 0,1-6 0,-2-2-16,-4-2 227,4 6-135,-14-4 1,8 10 25,-4 4 0,4 12 0,8 10 0</inkml:trace>
  <inkml:trace contextRef="#ctx0" brushRef="#br0">24471 9632 7569,'-16'-8'311,"4"-4"192,4 4 0,10 8-533,4 12 1,-4 4 0,4 2-145,-4 0 1,-2 0 0,0 0 0,-2 0 46,-4-1 0,-2 7 0,-5 0 19,1-2 1,6 4-1,-6-2-97,-2-3 304,6-1-25,-8-10 1,14-10 0,-4-12 0,4-4-117,2-1 0,0-7 0,0-2-112,0-2 0,6-2 0,2-5 71,2-1 0,2 6 0,6 2 44,0 2 1,5-3 0,3 5-1,2 2 3,4 2 1,1 2 0,3 2 135,0 4 0,-6-1 0,-3 7 116,-1 2 1,-2 4 0,-6 6-137,0 6 0,-8 3 0,-4 3 0,-4 2-24,-2 4 1,-10-4-1,-8 4-37,-10-5 1,-6-1 0,-1 0-48,-1 0 1,8-6 0,2 0 27,1 2 0,5 2 0,-6 2 0</inkml:trace>
  <inkml:trace contextRef="#ctx0" brushRef="#br0">3322 16012 6667,'18'0'-201,"2"0"216,4 0 0,-2 0 0,7 0 0,5 0 0,4 0 0,6 0 1,1 0-1,5 0 0,1 0 0,1-2 0,-2-2 23,-3-2 0,5-2 1,3 4-1,-3-2 1,0 2 33,-1 2 1,3 2 0,-1 0 0,1 0-17,0 0 0,-1 0 0,1-2 0,-1-2-18,1-2 1,8 0 0,1 6-34,1 0 0,5 0 0,-2-2 0,7-2 82,3-2 0,1 1 1,-7 5-15,1 0 1,-3-2 0,-1-2-36,-3-2 0,-7 0 0,1 6 0,-3 0-7,-3 0 0,1 0 0,-1 0-28,1 0 1,-2 0 0,-3 0 11,-1 0 1,-2 0-1,1 0 1,-3 0-13,0 0 1,-7 0 0,5 0 5,-4 0 0,-1 0 0,3 0 11,2 0 1,5 0 0,-3 0-26,2 0 1,1 0-1,5 0 1,-3 0-1,-1 0 1,-2 0 0,3 0 1,-1 0 1,-2 0-1,1 0 5,-5 0 1,2 0 0,-3 0 0,-1 2 14,-2 4 0,-3-4 0,1 6 7,0-1 0,0-5 0,-1 6-6,1 0 1,0-6 0,2 6-18,3 0 1,-1-4 0,8 6 0,1-2-16,3-4 1,-5 4 0,1-2 3,2-2 0,1-2 0,3-2-3,-1 0 1,-5 0-1,0 0 1,-1 0 28,-1 0 0,4 6 0,-9 0 2,-1-2 1,-2-2-1,-1-2 42,5 0 1,-4 0-1,3 2-23,-3 4 1,4-4-1,1 4 1,3-4 7,4-2 1,1 0 0,5 0-22,3 0 1,-3 0 0,6 0 14,-1 0 0,-9-6 0,3 0 1,-1 2 73,-5 2 1,-5 0 0,0-2 19,-7-2 0,7 0 0,-12 6-11,0 0 1,-7 0-1,5 0-96,2 0 0,0 0 0,-1 0 1,-1 0-5,2 0 1,0 6 0,0 0-100,-3-2 1,-1 0 0,4 0 21,-2 2 1,-1 0-1,7-6 1,0 0 35,0 0 0,5 0 0,3 0 19,2 0 0,-1 0 0,3 0-16,-7 0 1,-3 0 0,-2 0-7,0 0 1,-9 0 0,-1 0 53,0 0 1,-6-2 34,4-4 1,-10 4 0,-3-4-28,3 4 0,0 0 0,0-2-136,-2-2 1,0 0-1,6 6 1,0 0-121,0 0 1,-1 0-1,1 0-170,0 0 1,-2 8 86,-4 4 1,-4-2 298,-8 2 0,0-1 0,0 7 0</inkml:trace>
  <inkml:trace contextRef="#ctx0" brushRef="#br0">3519 17048 7569,'16'-11'-287,"-2"1"1,-2 2-1,-1 6 1,1 4-1,-2 6 312,-2 2 1,-2-4 0,-4 3 0,4-1 72,6-4 1,10-2 0,4-2 0,1 0-25,5 0 0,8 0 1,4 0-1,-1 0-46,1 0 1,5 6 0,-1 0 0,4-2 1,1-2 1,1-2 0,1 0-31,5 0 1,-2 0 0,7 0 0,3 0 0,3 0 0,4 0 1,5 0 18,1 0 0,-3 0 1,5-2 2,2-4 1,3 4 0,1-4 2,0 4 0,1-4 0,-1 0 18,0 2 1,2-3 0,3 1 0,3 2 2,2 2 0,0-4 1,-47 3-1,0 0-8,-2 0 0,1 2 0,44-1 0,4 2-4,-1 0 1,3 0 0,-4 0 0,0 0-28,1 0 0,3 0 0,-4 0-118,2 0 0,-5 0 1,1 0 104,-4 0 0,-2 0 0,1 0 0,-1 0 58,0 0 1,-5 0 0,-1 0 38,2 0 0,-5 0 0,-3 0-55,-3 0 0,-3 0 1,1 0-6,-1 0 0,-6 6 1,-1 2-1,-1 0-88,1 0 0,0-1 0,3-3-30,-2 2 1,-5 2 0,6-4 49,1 2 0,-3 0 1,1-6-1,2 0 25,3 0 1,3 0-1,3 0 58,1 0 0,1 0 0,-5 0 73,4 0 1,-5 0 0,1 0-46,-5 0 0,-3 0 0,7 0 1,-1 0-36,1 0 1,-1 6 0,1 0-99,-1-2 0,-2 0 0,-1 0 40,-3 2 0,-1 0 0,1-6 1,-3 2-10,-1 4 1,1-4-1,5 4 45,-1-4 0,-3-2 0,5 0 0,-5 0 34,-1 0 0,5 0 1,-3 0 65,0 0 1,-1 0 0,-5 0-48,1 0 0,-5-6 0,-9-2-42,-1-2 0,-2 6 1,-7-4-1,-1 2-30,-4 0 0,-4-6 0,-8 4-68,-1-2 0,1 6 1,-2-4-429,-4 1-481,4 5 978,-14-6 0,14 8 0,-6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822 9561 7569,'-16'-2'-46,"4"-4"1,4-4 0,2-2-1,0 0 1,2-2 0,4-2 0,6-2-1,6 1 1,4-3 204,2-4 0,0 4 1,-1-4-1,-1 4-211,-4 2 1,2 7 68,-8-1 1,-2 8 0,-10-2-93,-6 4 1,-12 10 0,-5 6 0,-7 7 41,-6 9 0,-4 4 0,-7 2 1,-1 1-5,1 5 1,7-4 0,6 3-34,9-3 1,5-2 0,10 0-96,4-1 1,12 1 0,14-2 352,8-4 0,6 1 0,9-5 0,5 0-50,6 0 0,-3 0 0,1-4-148,-2 1 1,-9 11-1,-7 0 16,-2 6 0,-10 11 0,-10 1 15,-4 5 1,-2 13-1,-2 1 1,-2 9 9,-2 1 1,-6 7 0,6-5-23,2 4 1,2 3 0,4-3 0,4-3-6,6-7 0,4-4 0,4-3-21,3-5 0,-3 3 0,4-8 0,-4-3 0,-2 5 1,-2-1 9,-5 3 1,-3 1 0,-8 9 0,-4 3 5,-7 7 0,-7 3 0,-14 0-6,2-3 1,2 3 0,-1-5-70,5-1 1,4 0 0,4-3 0,4 3-222,6 1 1,12 5 296,6-4 0,12-3 0,4-1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16915 5182 7569,'-9'-2'-160,"3"-3"1,8-5-1,8-2 1,9 2 70,7 2 1,4 0-1,6 4 1,1-4 0,5 0 93,6 0 1,5 2 0,7 4-19,5-4 0,7 4 0,5-6 0,6 2 6,5 0 1,3-2 0,2 4-7,3-2 1,-46 3 0,1 0 0,46 2 0,2-3 15,-47 1 1,0 0 0,0-3 0,1 0 0,-1 2 0,1 0 0,-2-1 0,-1 0 0,3-1 0,-1 0 0,48-10 72,-1 4 0,-47 4 1,1 0-1,46-4 1,-48 5-1,-1-2 11,1 0 0,0 1 1,44-4-1,4 2-46,-2 2 1,-46 2 0,0 0 0,44 0-16,-2 2 0,-15 2 0,-7 0 0,-3-2-82,-5-2 0,-9 0 0,-15 6-28,-7 0 1,-6 0-249,-8 0 317,-8 8 0,-4-6 0,-12 6 24,-6 0 1,-4-4-1,-2 6-22,0-2 1,0 4-1,0-4 1,-1 0 48,-5-1 0,2 5 1,-8-4-74,-2 2 0,-9-6 0,-7 4 0,-4-2 12,-1 0 1,-17 0 0,-7-4 23,-8 4 1,-7-2 0,-3 6 0,45-6 0,-1 0 0,-1 0 0,-1 0 1,-1-2-1,1 0 5,-1 0 0,0 2 1,-1 0-1,-1 0 0,1-2 1,1 0-1,1 1 1,1 0-4,-1-2 0,1 2 0,0 0 0,1 1 0,-1 0 0,0-2 1,2 1 0,-1-2 0,-48 3 0,48-2 1,1 0-1,-46 4-2,5-2 0,10-2 0,3-2 14,5 0 1,9 0 0,7 0-15,7 0 0,7 0 1,9 0-27,4 0 19,4 0 1,20-2 0,12-2-18,16-2 1,12-6-1,9 4 1,9-1-12,6-5 1,15-2 0,2 0 29,11 4 0,7-4 0,-39 11 0,1 0 6,2 1 0,-1-2 1,2-2-1,1 0 0,5 3 1,-1 0-1,2 0 1,-1-2-87,2 1 0,-1 1 0,1 2 0,-1 0 0,-3-2 0,-2 0 94,-4 0 0,1 2 0,-1-1 0,-1 2 0,38 0-20,-6-4 0,-5 4 0,-15-4 0,-7 4-72,-13 2 1,-15 0 0,-8 0 81,-4 0 0,-4 6 0,-4 0 0,-6-2 0</inkml:trace>
  <inkml:trace contextRef="#ctx0" brushRef="#br0">5716 6308 7569,'18'-10'-124,"0"4"1,1 4 0,5 2 0,6 0 0,4 0-1,2 0 1,1 0 0,5 0 0,6 0 0,3 0 163,3 0 1,5 0 0,3 0 0,3 0-1,9 0-16,7 0 0,14 0 1,-44 0-1,2-2 1,2 1-1,1-2-7,3 1 0,1-1 1,-1-3-1,1 0 1,1 1-1,1 2-57,1-3 0,1 2 0,1 2 0,-1 0 0,-2-1 0,-1 0 0,-1 1 0,-1 2 50,-2 0 1,-1 0 0,3 0 0,-1 0 0,1 0 0,-1 0 0,1 0 1,-1 0 0,3 0 0,0 0 0,-5 0 0,1 0-1,-1 0 1,1 0 8,0-1 0,1 2 0,0 1 0,1 2 0,2-1 0,1 0-10,-2-1 0,-1 0 0,2 0 0,-1 0 0,-3 0 0,-1 0-15,0 0 1,-1 2 0,-1 2 0,0 0-1,-3-3 1,1-1 0,-2 1 0,1 0-32,1 2 1,-1-2 0,47-1 0,-3 4 20,-4-4 0,-2-2 0,-1 0 27,-5 0 1,-4 0 0,-7 0-1,-3 0 64,-3 0 1,1 0 0,-7 0-27,-3 0 0,-1 0 0,-4 0-38,-5 0 0,3 0 0,-8 0 0,-3 0-24,-1 0 1,-8 0-1,-2 0 24,-3 0 0,1-2 0,-4-2-16,2-2 0,0 0 0,-7 6 92,1 0 0,-6 0-216,0 0-77,-8 0 171,4 0 0,-22 2 0,-6 2 0,-7 2 20,-11-2 0,-6-2 0,-9-2 29,-1 0 0,-2 6 0,-5 0-31,-11-2 0,-1-2 0,-12-2 0,-5 0 2,-3 0 1,41 0-1,-1 0 1,0 0-1,-1 0 11,-4 0 0,-1 0 0,-7 0 0,-1 0 0,-3 0 0,-1-2-81,-2-1 0,-1 0 1,-2 2-1,-1 0 0,1-2 1,-1 0-1,-4 2 1,-1 0 117,-2 1 1,0 0-1,0 0 1,1 0-1,-1 0 1,-1 0-177,4 0 0,0 0 1,-5 0-1,1 0 1,6 0-1,1 0 149,3 0 0,-1 0 0,0 3 0,-1 2 1,7 1-1,0 0 0,-4 2 0,1 0-27,-1 1 1,1 0-1,4-1 1,1 0-1,2-1 1,1 0-40,1-1 1,1 0 0,5-2 0,1 2 0,2 0-1,1 1 61,2 0 0,0-2 0,-41 1 0,2 4 0,9-2 9,11-4 1,13 4-1,3-2 2,5-2 0,13 6 0,1 2 108,10 4 0,6 2-121,2-1 0,2 5 0,1 0 0,1 0 0,0 6 0,2 4 0</inkml:trace>
  <inkml:trace contextRef="#ctx0" brushRef="#br0">3769 8560 7569,'-12'0'-324,"0"0"0,-2 0 0,2 0 1,8 0 331,16 0 1,6 0-1,12 0 1,2-2 0,1-2-18,3-2 1,-6 0 0,0 6 0,1 0 4,3 0 1,2 0-1,0 0 1,-1 0 1,1 2-1,2 2 1,3 2 6,7-2 1,6 4 0,3 0 0,5 0 1,1 0 0,-3 4 0,5-4-7,3 2 1,7-6 0,5 1 20,1-3 0,4-2 0,11 0 1,5-2 19,-49 0 0,1-1 0,1-2 0,1-2 0,1-4 0,1 0-100,2-1 1,1 0-1,2-3 1,-1 0-1,2 3 1,-1 0 95,1 1 1,-1 0 0,-4 1 0,0 1-1,-4 0 1,1 2-38,-3 0 1,-1 2 0,34-3 0,-1 8 0,-11 0-65,-7 0 0,-5 6 0,-9 2-43,-5 2 0,-11 2 0,-12 6-54,-4-1 1,-4 1 0,-5 2 161,-5 4 0,-10-6 0,-2 4 0,3-6 0,1-3 0,2-1 0</inkml:trace>
  <inkml:trace contextRef="#ctx0" brushRef="#br0">12218 7452 7569,'-18'0'-460,"0"0"0,2-2 228,4-4 237,4 4 0,18-6 1,8 8-11,10 0 1,6 0-1,1 2 1,3 2 8,4 2 0,3 2 0,9-4 1,0 2-11,-1-2 1,9-2 0,1-2-8,1 0 1,11 0 0,-3 0-4,1 0 1,0 0-1,-1 0 1,-3 0-24,-3 0 1,-7 0 0,-11 0-19,-6 0 0,-7 0 1,-5 0 24,-6 0 1,-10 0 35,-2 0 0,-10 0 1,-2 0 18,-10 0 1,-12 0 0,-4 2 9,-2 4 0,-1-4 0,-7 4-24,0-4 0,-6 4 0,-1 2 0,-3 0-27,-3 0 0,-3-1 1,0-3 5,5 2 0,-13 0 1,3-6 3,-5 0 0,-5 0 0,7 0 0,3 0 8,1 0 1,4 0-1,5 0 13,5 0 1,6 0-1,7 0 25,5 0 1,8-6-29,10 0 1,18-5-1,24 5-61,9 2 0,7 0 0,1 0 7,1-2 0,0 0 44,-1 6 0,1 8 0,-1 2 0</inkml:trace>
  <inkml:trace contextRef="#ctx0" brushRef="#br0">17058 7488 6600,'12'-2'26,"0"-2"0,2-2 0,2 2 1,2 2 24,0 2 0,-8 2-52,-4 4 0,-4-2 0,-2 8 1,0 2 0,0-4 0,0 1 1,-2 3-12,-4 2 1,2-4 0,-8 0 0,-2 2 6,-2 2 1,-2 2 0,0 0 0,0-1 0,-1-3 1,-3 2 10,-2 4 0,0 2 1,6-4 2,0 0 0,2 0 0,3-1 1,3 1 5,2 0 0,2 0-16,6 0 0,8-2 0,4-2 1,5-4-3,7-2 0,-4 0 0,4-5-6,-4 3 0,-2 0 0,0-6-2,-1 0 1,1 0 44,0 0 1,-8 8-1,-4 4 0,-4-2 0,-2 2 18,0 2 0,-2 0 0,-2 0-34,-2-2 1,-2 0 0,4 5-4,-2 1 0,0 0 0,6 0-23,0 0 0,0 0 1,0 0-36,0 0 0,0-1 1,0 1-1,0 0 15,0 0 1,0 0 0,0 2 32,0 4 1,0-5 0,0 5-1,0-4 39,0-2 0,0 0 0,0 0-17,0 0 0,2 0-42,4-1 1,2 1-1,6-2 1,-4-2-62,-2-2 0,0-8 0,-4 4-360,2 0 148,8-6 109,-4 6 177,-1-8 0,-9 8 0,-9 2 0</inkml:trace>
  <inkml:trace contextRef="#ctx0" brushRef="#br0">16308 5701 7569,'-10'2'-132,"4"4"0,4 6 1,4 1-1,4 1 1,8-4-50,8-2 1,0-2 0,6-4 0,-1 2 242,1 2 0,-6 0 0,2-6-21,-4 0 1,-2 6-1,-1 0 1,-7 8 0,-4 0-1,-4 8 0,-10-1 0,-6 9 1,-7 2-43,-9 2 0,-6 9 0,-6 5 22,-5 4 0,-3 7 0,1 3-14,1 1 0,6 9 0,-3 5 0,1 1-11,4 1 1,3-5 0,1 5-7,0 0 1,0-5-1,3 3 28,3-3 0,6-3 0,10 1 0,4-1 14,2 1 0,2-7 1,8-1-3,4-3 0,-2 7 1,8-3-27,2 5 0,2 1 0,2 1 0,-2-1-4,-4 1 1,-5-1-1,-7 1-54,0-1 1,-2 7 0,-5 1 45,-11 3 0,-6-1 1,-8 4-1,2-3 49,-1-3 0,-3-7 0,-2-9 8,0-1 0,3 3 0,1-5 7,2-3 1,8-1 0,-2-2-1,7-1-36,5 1 0,4 5 0,8 1-11,0-2 1,8 3 0,4 1-69,3 1 1,5-3 0,2 5 0,4 1-1,2-3 1,-4 7 0,3-7 5,-1 1 1,-2 4-1,-6-9 51,0-1 1,-6-3 0,-2-1-1,-3-1 55,-3 1 0,-4 0 0,-4 1-8,-1 5 0,-9-5 1,2 7-23,-4 0 1,-2-5 0,0 9 0,2 1-16,4 3 1,-4-1 0,7-3-42,-1-7 1,0 3 0,6-5 27,-2-5 0,0 2 0,6-9-5,0 1 0,2 4 1,2-7-1,2 1 6,-2 0 0,4 3 0,-2-5 6,-2-2 0,3-3 0,1-1 4,2 0 1,-4-6-1,4 0 1,0 1-24,0 3 0,2-4 0,6-2-85,0-3 1,6 5-1,-3-6-121,-5-2 1,2-2 222,-6-2 0,4 0 0,2-1 0</inkml:trace>
  <inkml:trace contextRef="#ctx0" brushRef="#br0">17201 8935 7569,'12'-12'-200,"0"2"1,0 1 0,0 1-1,0 0 1,0 2 383,-2-2 1,0 6-71,-4-4-142,-4 4-37,5 2 77,-7 0 1,-2 0 0,-3 0-11,-7 0 1,-4 0 0,-4 2 8,-4 4 0,4-4 0,-4 4 42,5-4 1,-1-2 0,-2 0 64,-2 0 0,0 0-61,6 0 1,6 0-47,1 0 0,7 2-77,-2 4 1,4-2 48,2 7 1,2-1 0,2 4 24,2-2 0,0 0 0,-6 6 0,1 0 64,5 0 0,-4 2 0,4 3 0,-4 7 0,-8-2 0,0 2 7,2 2 0,-5 7 0,-1 7 0,-2 4 1,0 5 1,6 5-1,-6-1-26,-2 7 1,4 3 0,0 1-51,2-5 0,0 5 0,4-5 0,-2 5 3,2 1 0,2-5 0,2-3 14,0-1 0,0-2 1,0-9 26,0-3 1,0 1-1,-2-5-23,-3 2 0,3-6 1,-4 1-1,4-1-31,2 2 0,-2-5 0,-2 3-8,-2-8 0,0 0 0,6-7-21,0 3 0,0-12 0,0 2 33,0-2 1,2-8 213,4-2 175,-4-4-401,6-2 0,-8 0-176,0 0 1,0 8 121,0 4 1,0 4 33,0 1 1,0-5 136,0 0 1,2-2 8,4 2 1,9 2 0,11-8-38,2-2 0,4-2 1,9-2 38,7 0 1,6-6 0,3 0 0,3 0-53,-3-2 0,3 6 0,-7-4-65,-7 4 0,-2 2 0,-7 0-106,-3 0 1,-10 2 0,0 2-260,-4 2 0,-8 0 0,-2-4-950,-3 4 729,-1-4 589,-6 14 0,0-14 0,0 6 0</inkml:trace>
  <inkml:trace contextRef="#ctx0" brushRef="#br0">17219 5379 7569,'-18'-6'-124,"0"0"1,-1 2 0,-3 2 0,-2 2 0,0 0 0,0 0 0,0 0-41,3 0 1,7 0 170,2 0-268,8 0 178,-4 0 158,8 0 40,0 0-92,-8 0-20,6 8 0,-8 2 0,4 8 0,4-6 0,-6 0 1,2 2 30,0 2 0,-2 1 0,2 1-6,-6 0 1,3 6 0,-1 2-14,2 2 1,-6-5 0,4 7 0,0 2-9,4 2 0,-2 1 0,0 1 2,-2 0 1,6-6 0,-4-2-13,0-3 0,6-1 1,-4-6-1,2 0 26,-2 0 1,5-6 215,-5 0 68,4 0-151,2-3-17,0-1 28,0-8-36,0 0-80,8 0-47,-7 0 1,9 0-12,-4 0 0,4 0 1,8 2-13,0 4 1,8-4 0,6 6-1,7 0 0,7-6 0,8 6 1,-1-2-58,1 0 0,-7 0 1,-1-6 27,-2 0 0,-3 2 0,-7 2-68,-4 2 0,-10 0 1,-10-4-27,-2 4 1,-5-4 0,-8 4-39,-7-4 0,-4-2 180,-2 0 0,-8 8 0,-2 2 0</inkml:trace>
  <inkml:trace contextRef="#ctx0" brushRef="#br0">17237 7488 7569,'-18'-10'-905,"0"-6"244,0 4 658,8 4 1,3-2 0,5 6 54,-4-2 1,4-2 142,-4 2-155,4 4-45,2-6 0,-2 10 13,-4 4 0,2-2 1,-6 8-18,2 2 0,-6-4 0,2 2 1,-4 2 1,4 0 0,0 0 2,-1-2 1,-3-1 0,-2 7 0,0 0 28,0 0 0,0-6 1,0 0-8,0 2 0,3 2 1,1 2-11,2-1 1,8 1 0,-2 0 0,4 0-7,2 0 1,-6 6 0,0 0 3,2-3 1,2 1-1,2 0-11,0 2 1,-6 2 0,0-4-1,0 1-2,-2-1 1,6 4 0,-6-2 28,0-2 1,6-2-1,-4-3 6,4 1 1,2 0 0,2 0-4,4 0 1,4-2 0,6-2 0,0-2-5,2 2 1,-6 1 0,8 1-21,-6-4 1,-5 4 0,5-4-2,-2 4 1,-8-4-1,2 0 1,-4 2-9,-2 2 0,0-5 1,-2 1-5,-4 2 0,2 2 7,-8 2 0,8 0 2,-2 0 0,4 0 0,2 0-3,0-1 0,0-5 0,2-2-30,4-2 0,4 4 0,8-6 0,0-2 5,0-2 0,-6-2 40,0 0 32,0 0-84,-2 0 0,5 0 1,-3 0 3,4 0 0,4 0 1,4 0-35,6 0 74,3 8 0,11 2 0,2 8 0</inkml:trace>
  <inkml:trace contextRef="#ctx0" brushRef="#br0">3394 14600 6301,'-10'0'478,"2"0"-423,8 0 0,2 0-23,4 0 0,4 0 1,8 0-1,0 0 10,-1 0 0,3-6 0,4 0-17,6 2 0,10 2 0,3 2 0,3-2-17,3-4 0,5 4 0,4-4 5,1 4 1,3 2-1,-3 0-27,7 0 0,3 0 0,5 0 10,3 0 0,-4 0 0,9 0 0,1 2-5,6 4 0,-1-4 1,-3 4 42,6-4 0,1-2 1,7 0-73,-2 0 1,-44-2 0,-1-2-1,0 1 1,0 0 83,0 2 1,1-2 0,3 0 0,1-1 0,-4 0 0,-1 2 0,4-1 0,1 2 20,2-1 0,-1 2 0,-6 0 0,0 0 0,49 0 13,-8 0 0,-4 0 0,1 0-134,-1 0 0,0 0 0,-1 0 0,-3 0-84,-2 0 0,1 0 0,3 0 125,-4 0 1,-3 0 0,-7 0 110,5 0 1,1-2 0,6-2 0,-3-2-28,-3 2 0,0 2 1,-3 2-35,1 0 1,7-6 0,-5 0-33,2 2 0,-1 2 0,5 2-123,0 0 1,-1 0 0,-13 0 0,-3 0-2,-9 0 0,1 0 0,-15 0 77,1 0 0,-4 0 1,-10-2 129,-3-4 1,-7 4-1,2-4 1,-4 4-5,-2 2 1,0 0 0,-1 0 218,1 0 1,-6 0-628,0 0 213,-8 8 1,2-6 59,-12 4 0,-6 2 1,-12-2 42,-5-2 1,-5 4-1,-4-2 1,-4-2-7,-5-2 0,-3-2 1,1 0 49,1 0 0,0 0 0,-7 0-7,-5 0 0,-1 0 1,-7 0-1,1 0-35,-7 0 1,3 0-1,-9 0-25,1 0 1,4 0 0,-7 0 13,3 0 1,-8 0 0,-1 0 33,-5 0 0,-4 0 0,3 0 1,-3 0 2,-2 0 1,4 0 0,-7-2 16,51-1 0,-1 0 0,-47 1 1,2-6 136,5 0 1,1 4 0,14-6 0,1 2-7,3 4 1,7 2-1,3 2-200,1 0 0,-3 0 0,3 0-55,-1 0 0,5 2 0,-3 2 0,1 2-25,1-2 0,-9 4 0,5 0 50,-1 2 0,-5-6 1,3 4 10,-3 0 0,-3-4 0,1 5 0,1 1-1,5 0 1,-3-4 0,9 4 109,1-2 1,1 0 0,1-4 0,-1 2-32,-1-2 0,6 4 1,-9 0-18,-1 2 0,9-6 0,-3 4 17,7 0 1,1-6 0,-4 4 0,5-4 13,5-2 0,-2 6 0,3 0 1,1-3 1,2-1 0,3-2-31,-1 0 0,8 0 0,2 0-13,1 0 1,5 0 0,-4 0-73,4 0 1,2 0 6,0 0 1,6 0 44,0 0 0,7 0 117,-7 0 1,6 0-85,-6 0-40,8 0 0,-6 0-181,4 0 101,4 8-43,-14-6 99,14 6 0,-8-2-46,4 0 24,4 0 0,-6 2-120,8 4 1,0-2-1,2 2 194,4 2 0,-4 2 0,6 2 0</inkml:trace>
  <inkml:trace contextRef="#ctx0" brushRef="#br0">3501 16906 7569,'0'-18'-262,"0"6"0,2 2 0,2 0 0,4 2 195,2 0 0,-8-4 0,-2 6 71,-10 2 1,-6 2-1,-2 2 1,0 0 16,0 0 0,1 0 29,-1 0 0,0 0 34,0 0 1,8 2-76,4 4 1,4-2 0,4 6 41,4-2 0,6 0 0,12-4-38,6 2 0,3 2 0,5-4-13,4 2 1,-1 6-1,11-6 1,3 0-12,1 1 0,6-5 1,-1 4-3,3-4 1,3 4 0,9 0 16,1-2 1,8-2-1,-3-2 1,3 0 27,4 0 0,-3 0 0,9 0 2,-4 0 0,-7 0 0,1 0 46,6 0 1,0-6 0,9 0 0,-1 0-15,0-2 1,0 4-1,-47 0 1,0-1-91,-2 0 1,1 2-1,-1-2 1,1 2-1,2 1 1,-1 0 22,-1-1 1,-1 0 0,50-3 0,-7 6 0,2-2-62,-1-4 0,-3 4 1,-4-4 7,-3 4 1,7 2-1,-8 0 27,-3 0 1,-7-6 0,-6 0 22,-1 2 0,-7 2 0,5 2 0,-2 0 13,-5 0 1,-1-2 0,-3-2 4,1-2 1,-9 0 0,-1 6-1,-2 0-3,0 0 1,1-2-1,-3-2-6,2-2 0,1 0 0,-1 6-17,6 0 0,5 0 1,5 0 64,1 0 0,1 0 0,-7 2 0,1 2-88,-1 2 1,-5 0-1,-2-4 27,-3 4 1,-3-4 0,-10 4 8,-6-4 1,-4-2 0,-3 0 308,1 0 21,0 0-209,-8 0-151,-2 0-48,-8 0 0,-2 0-42,-4 0 1,-4 0-1,-10 0 93,-4 0 1,3 0 0,-9 0 0,-2 0 38,-2 0 1,-3 0 0,-3 0 15,-2 0 0,-7 0 0,1 0-11,-4 0 0,-1 0 0,-1 0 0,-1 0-1,-5 0 0,3 0 1,-11 0-17,-5 0 0,-1 0 0,-7 0-9,2 0 1,-13 0-1,3 0 1,-2 0-36,-1 0 0,-3 0 0,-2 0-89,-2 0 0,3 0 0,-5 0 125,49 0 0,1 0 0,-48 0 1,-1 0 5,3 0 0,46 3 0,-1 0 0,1 0 0,1 0 0,-2-1 0,1 0 2,-51 0 0,51-1 0,-1 0 0,-43 3-3,2 2 1,7 0-1,3-6 1,0 0-21,1 0 1,3 0 0,7 0 25,1 0 1,-1 0 0,3 0 8,3 0 1,-1-6-1,5 0 1,-1 2 22,-5 2 1,5-4-1,-1 0 17,3 2 1,-5 2-1,7 2-36,1 0 1,5 0-1,3 0 56,2 0 0,9 2 1,-3 2-1,4 2-143,3-2 0,5 4 0,2 0-52,2 2 0,3-4 0,5 6-44,0 2 1,6 1 0,2 3 165,2 0 0,2 0 0,6 0 0</inkml:trace>
  <inkml:trace contextRef="#ctx0" brushRef="#br0">7181 18031 6510,'11'-2'75,"1"-2"0,2-4 0,2 1 0,2-1 0,0 4 0,2 2 0,4 2 0,5 0 94,5 0 0,4 0 0,3 0 1,7 0-162,4 0 0,9 0 1,5 0-1,3 2-25,3 4 0,7-4 1,4 4 13,5-4 1,3-2 0,4 0-69,6 0 1,-1 1 0,-50 1 0,1 0 73,0 1 0,1 0 0,0 2 1,-1-2-1,1-1 0,0 0 0,47 6-10,-2 2 1,-4-4 0,-7 4-5,-3-2 0,-8 4 0,3-4 64,-5 2 1,-3-6 0,-3 2 0,-3-4 29,-3-2 1,7 6-1,-5 0-30,1-2 0,3-2 1,-5-2 11,1 0 0,1-6 0,1 0 0,-5 2 60,-5 2 1,-1 2 0,-2 0-34,-5 0 0,-3 0 0,-10 0 47,-5 0 0,3 0 0,-8 0 0,-2 0-166,-2 0 1,-3 0-11,1 0 0,0 0 0,2 2 6,4 4 0,-4-4 1,6 4-1,-3-4-101,1-2 1,2 0 0,-4 0-25,2 0 0,-1 0 0,-5 0-52,0 0 0,-6 0 63,0 0 1,-10 0 113,-2 0 1,-10 2-1,-14 2 8,-6 2 0,-5-1 0,-7-5 11,-6 0 0,-3 6 0,-5 0 0,-3-2 44,-7-2 1,-5 4 0,-5 0-15,-1-2 1,-4-2 0,-1-2-12,-7 0 1,-4 0 0,1 0 0,-3-2 33,45-1 0,-1 0 0,-4 2 1,-1-2-1,-1-1 0,1-2-64,0 3 1,0-2 0,3-1 0,-1 1 0,2 0 0,1 2 29,0-3 0,1 2-1,-49 0 1,-1-4 0,11 2 19,10 0 1,7-6 0,5 6-72,1 2 1,11 2-1,-1 2-19,6 0 1,11-6-1,-3 0 1,4 2-370,3 2 1,-1 4 432,0 4 0,6-4 0,1 4 0,-3-4 0,-2-2 0,-2 0 0</inkml:trace>
  <inkml:trace contextRef="#ctx0" brushRef="#br0">3447 14743 7569,'-33'-8'-103,"3"-2"1,6-2 0,4 1 0,4-3-1,6-2 1,10 0 78,10 4 1,14 4 0,6 6-1,6-2 48,5-2 1,5 0 0,8 6-1,1-2 117,5-4-123,3 4 1,11-6-1,1 8 2,2 0 1,9 0 0,1 2 0,10 2-20,-44-1 1,2 0-1,4 0 1,1 0 0,-2-2-1,1 0 1,0 1 0,1 0-119,-1 1 0,1 0 0,-1 0 0,1 0 0,2-3 0,1 0 118,0 0 1,-1 0 0,1 0 0,-1 0 0,-1 0 0,-1 0 1,-3 0 1,-1 0 0,1 0-1,-1 0 1,46 0 0,-50 0-1,1 0 4,1 0 0,-1 0 0,46 0 1,-4 0-9,-3 0 0,-3 0 1,0 0-5,1 0 1,-1 0-1,0 0 1,-1 0-58,-5 0 0,-6 0 0,-9 0 50,-3 0 0,-7 6 1,1 0 13,-3-2 0,0-2 1,1-2-1,1 0 31,-7 0 0,3 0 0,-8 0 5,-1 0 0,5 2 0,-8 2 0,-3 2-58,-1-2 0,-2-2 1,-3-2 191,-3 0 1,4 0 0,-6 0-192,-1 0 1,5 2 0,-8 2 0,-2 2 59,-2-2 0,-2-2 0,-1-2-7,1 0 34,0 0 0,-6 0 12,0 0 0,-10-2-133,-2-4 1,-8 4 0,-12-4-63,-4 4 1,-3 2 0,-11 0 37,-4 0 1,-3 0-1,-9 0 1,0 0 2,1 0 1,-7 0 0,-3 0 44,-7 0 0,1 0 0,-15 0 38,-1 0 0,2 0 0,-3 0 0,-1 0 44,2 0 1,-1 2 0,-5 2-65,-4 2 0,2 2 0,-7-4-49,3 2 0,45-3 0,-1-1 1,1 0-1,1-2 0,-4 2 1,1 0 27,-2 1 1,0 0-1,4 1 1,-1-2-1,-3-1 1,-1-2 22,2 1 1,1 0-1,-2 0 1,1 0-1,-1 0 1,1 0 9,-1 0 0,0 0 0,4 0 1,-1 0-1,-2 0 0,-1 0 0,3 0 1,1 0 16,-49 0 1,7 6 0,-1 0 38,4-2 0,2 0 1,1 0-29,5 2 0,5 0 0,11-4 0,4 2-20,1 2 1,8 0-1,9-6-8,1 0 1,2 6 0,9 0-21,3-2 0,4 0 0,8 0 7,0 2 1,2 2 11,5-2 0,-3-4 0,8 8 0,-2-1 0,-6 3 0,-6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11/27/2017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BE38-42BE-46F6-BB7C-9400E78F8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762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2" y="2"/>
            <a:ext cx="3962399" cy="3440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427900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 3 </a:t>
            </a:r>
            <a:r>
              <a:rPr lang="en-US" dirty="0" err="1"/>
              <a:t>malloc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2314453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</a:t>
            </a:r>
            <a:r>
              <a:rPr lang="en-US" baseline="0" dirty="0"/>
              <a:t> 3 free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2916605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err="1"/>
              <a:t>Realloc</a:t>
            </a:r>
            <a:r>
              <a:rPr lang="en-US" dirty="0"/>
              <a:t> doesn’t move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2271413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How do we know how much to free?</a:t>
            </a:r>
          </a:p>
          <a:p>
            <a:r>
              <a:rPr lang="en-US" dirty="0"/>
              <a:t>Allocator</a:t>
            </a:r>
            <a:r>
              <a:rPr lang="en-US" baseline="0" dirty="0"/>
              <a:t> has to remember!</a:t>
            </a:r>
          </a:p>
          <a:p>
            <a:endParaRPr lang="en-US" baseline="0" dirty="0"/>
          </a:p>
          <a:p>
            <a:r>
              <a:rPr lang="en-US" baseline="0" dirty="0"/>
              <a:t>Allocator has choices</a:t>
            </a:r>
          </a:p>
          <a:p>
            <a:r>
              <a:rPr lang="en-US" baseline="0" dirty="0"/>
              <a:t>Could we </a:t>
            </a:r>
            <a:r>
              <a:rPr lang="en-US" baseline="0" dirty="0" err="1"/>
              <a:t>realloc</a:t>
            </a:r>
            <a:r>
              <a:rPr lang="en-US" baseline="0" dirty="0"/>
              <a:t> p1?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3990426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u="sng" baseline="0" dirty="0"/>
              <a:t>contract</a:t>
            </a:r>
          </a:p>
          <a:p>
            <a:pPr marL="171450" indent="-171450">
              <a:buFontTx/>
              <a:buChar char="-"/>
            </a:pPr>
            <a:r>
              <a:rPr lang="en-US" u="sng" baseline="0" dirty="0"/>
              <a:t>No overlap</a:t>
            </a:r>
            <a:r>
              <a:rPr lang="en-US" baseline="0" dirty="0"/>
              <a:t>:  application thinks they're separate pieces of data</a:t>
            </a:r>
          </a:p>
          <a:p>
            <a:pPr marL="171450" indent="-171450">
              <a:buFontTx/>
              <a:buChar char="-"/>
            </a:pPr>
            <a:r>
              <a:rPr lang="en-US" u="sng" baseline="0" dirty="0"/>
              <a:t>No move</a:t>
            </a:r>
            <a:r>
              <a:rPr lang="en-US" baseline="0" dirty="0"/>
              <a:t>:  application holds pointers, can't go track them down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1883319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heap size </a:t>
            </a:r>
            <a:r>
              <a:rPr lang="en-US" i="1" dirty="0"/>
              <a:t>can</a:t>
            </a:r>
            <a:r>
              <a:rPr lang="en-US" dirty="0"/>
              <a:t> be decreased by using the </a:t>
            </a:r>
            <a:r>
              <a:rPr lang="en-US" b="1" dirty="0" err="1"/>
              <a:t>brk</a:t>
            </a:r>
            <a:r>
              <a:rPr lang="en-US" b="1" dirty="0"/>
              <a:t>(2)</a:t>
            </a:r>
            <a:r>
              <a:rPr lang="en-US" b="0" dirty="0"/>
              <a:t> system call.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Packing</a:t>
            </a:r>
            <a:r>
              <a:rPr lang="en-US" b="0" baseline="0" dirty="0"/>
              <a:t> fast vs packing tight.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3458886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Policy examples for performance:</a:t>
            </a:r>
            <a:r>
              <a:rPr lang="en-US" baseline="0" dirty="0"/>
              <a:t>  library book checkout duration, creating a new Google calendar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3103391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4005414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n-US" dirty="0"/>
              <a:t>Temporary stuff (unless </a:t>
            </a:r>
            <a:r>
              <a:rPr lang="en-US" dirty="0" err="1"/>
              <a:t>huuuuuge</a:t>
            </a:r>
            <a:r>
              <a:rPr lang="en-US" dirty="0"/>
              <a:t>) should go on stack</a:t>
            </a:r>
          </a:p>
          <a:p>
            <a:pPr marL="228600" indent="-228600">
              <a:buAutoNum type="alphaUcPeriod"/>
            </a:pPr>
            <a:r>
              <a:rPr lang="en-US" dirty="0"/>
              <a:t>Definitely true</a:t>
            </a:r>
          </a:p>
          <a:p>
            <a:pPr marL="228600" indent="-228600">
              <a:buAutoNum type="alphaUcPeriod"/>
            </a:pPr>
            <a:r>
              <a:rPr lang="en-US" dirty="0"/>
              <a:t>True, it’s </a:t>
            </a:r>
            <a:r>
              <a:rPr lang="en-US" dirty="0" err="1"/>
              <a:t>agg</a:t>
            </a:r>
            <a:r>
              <a:rPr lang="en-US" dirty="0"/>
              <a:t> payload / heap size</a:t>
            </a:r>
          </a:p>
          <a:p>
            <a:pPr marL="228600" indent="-228600">
              <a:buAutoNum type="alphaUcPeriod"/>
            </a:pPr>
            <a:r>
              <a:rPr lang="en-US" dirty="0"/>
              <a:t>Nope, just returns null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428666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288759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39938" y="0"/>
            <a:ext cx="5249862" cy="393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kb pages = 13 offset bits</a:t>
            </a:r>
          </a:p>
          <a:p>
            <a:r>
              <a:rPr lang="en-US" dirty="0"/>
              <a:t>8 GB = 33 total bits</a:t>
            </a:r>
          </a:p>
          <a:p>
            <a:endParaRPr lang="en-US" dirty="0"/>
          </a:p>
          <a:p>
            <a:r>
              <a:rPr lang="en-US" dirty="0"/>
              <a:t>1 PTE for every page -&gt; 2^64/2^13</a:t>
            </a:r>
            <a:r>
              <a:rPr lang="en-US" baseline="0" dirty="0"/>
              <a:t> = 2^51 PTEs</a:t>
            </a:r>
          </a:p>
          <a:p>
            <a:endParaRPr lang="en-US" baseline="0" dirty="0"/>
          </a:p>
          <a:p>
            <a:r>
              <a:rPr lang="en-US" baseline="0" dirty="0"/>
              <a:t>1 PT is (way, 100,000x) bigger than all of physical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41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3140517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111094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Where is p pointing?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3588127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692483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Why doesn’t “*p &lt;= </a:t>
            </a:r>
            <a:r>
              <a:rPr lang="en-US" dirty="0" err="1"/>
              <a:t>len</a:t>
            </a:r>
            <a:r>
              <a:rPr lang="en-US" dirty="0"/>
              <a:t>” mask off the allocated bit too? Because this</a:t>
            </a:r>
            <a:r>
              <a:rPr lang="en-US" baseline="0" dirty="0"/>
              <a:t> is the second condition in the || test, which means that the first condition (*p &amp; 1) must have already been false, so we know that the allocated bit can’t be set and we don’t have to bother masking it off.</a:t>
            </a:r>
          </a:p>
          <a:p>
            <a:endParaRPr lang="en-US" dirty="0"/>
          </a:p>
          <a:p>
            <a:r>
              <a:rPr lang="en-US" dirty="0"/>
              <a:t>Tends</a:t>
            </a:r>
            <a:r>
              <a:rPr lang="en-US" baseline="0" dirty="0"/>
              <a:t> to concentrate small blocks at front of heap.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428943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baseline="0" dirty="0"/>
          </a:p>
          <a:p>
            <a:r>
              <a:rPr lang="en-US" dirty="0"/>
              <a:t>You have to measure!!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188618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math about how it works out.</a:t>
            </a:r>
          </a:p>
          <a:p>
            <a:endParaRPr lang="en-US" dirty="0"/>
          </a:p>
          <a:p>
            <a:r>
              <a:rPr lang="en-US" dirty="0"/>
              <a:t>Again, memory is super sparse, use trees</a:t>
            </a:r>
          </a:p>
          <a:p>
            <a:endParaRPr lang="en-US" dirty="0"/>
          </a:p>
          <a:p>
            <a:r>
              <a:rPr lang="en-US" dirty="0"/>
              <a:t>10^18 entries, 1 quintillion entries, 1 exa-entry</a:t>
            </a:r>
          </a:p>
          <a:p>
            <a:endParaRPr lang="en-US" dirty="0"/>
          </a:p>
          <a:p>
            <a:r>
              <a:rPr lang="en-US" dirty="0"/>
              <a:t>Only cost us 6k slots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80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up to 5 now!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1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math about how it works out.</a:t>
            </a:r>
          </a:p>
          <a:p>
            <a:endParaRPr lang="en-US" dirty="0"/>
          </a:p>
          <a:p>
            <a:r>
              <a:rPr lang="en-US" dirty="0"/>
              <a:t>Again, memory is super sparse, use 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7DCE6F-21B4-4D3C-A104-A801A01FCC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84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1065785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205324" y="412941"/>
            <a:ext cx="8366357" cy="2048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703233" y="2602603"/>
            <a:ext cx="9376089" cy="24640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Why virtual memory? That’s all you can touch</a:t>
            </a:r>
          </a:p>
          <a:p>
            <a:endParaRPr lang="en-US" dirty="0"/>
          </a:p>
          <a:p>
            <a:r>
              <a:rPr lang="en-US" dirty="0"/>
              <a:t>http://en.wikipedia.org/wiki/Data_segment#Program_memory</a:t>
            </a:r>
          </a:p>
          <a:p>
            <a:r>
              <a:rPr lang="en-US" dirty="0"/>
              <a:t>.data is for data</a:t>
            </a:r>
            <a:r>
              <a:rPr lang="en-US" baseline="0" dirty="0"/>
              <a:t> that is initialized at compile-time: string literals, and static/global variables initialized to some value.</a:t>
            </a:r>
          </a:p>
          <a:p>
            <a:r>
              <a:rPr lang="en-US" baseline="0" dirty="0"/>
              <a:t>.</a:t>
            </a:r>
            <a:r>
              <a:rPr lang="en-US" baseline="0" dirty="0" err="1"/>
              <a:t>bss</a:t>
            </a:r>
            <a:r>
              <a:rPr lang="en-US" baseline="0" dirty="0"/>
              <a:t> is for static/global variables with no explicit initialization in the code.</a:t>
            </a:r>
            <a:endParaRPr lang="en-US" dirty="0"/>
          </a:p>
          <a:p>
            <a:r>
              <a:rPr lang="en-US" dirty="0"/>
              <a:t>    http://en.wikipedia.org/wiki/.bss</a:t>
            </a:r>
          </a:p>
          <a:p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.data is fixed-size,</a:t>
            </a:r>
            <a:r>
              <a:rPr lang="en-US" baseline="0" dirty="0"/>
              <a:t> have to know ahead of time how much you need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4126990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Structure </a:t>
            </a:r>
            <a:r>
              <a:rPr lang="en-US" dirty="0" err="1"/>
              <a:t>inide</a:t>
            </a:r>
            <a:r>
              <a:rPr lang="en-US" dirty="0"/>
              <a:t> heap is complicated</a:t>
            </a:r>
          </a:p>
          <a:p>
            <a:r>
              <a:rPr lang="en-US" dirty="0"/>
              <a:t>OS has no idea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1765611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(void*) is a pointer to nothing, don’t reference it! Cast it to something else.</a:t>
            </a:r>
          </a:p>
          <a:p>
            <a:endParaRPr lang="en-US" dirty="0"/>
          </a:p>
          <a:p>
            <a:r>
              <a:rPr lang="en-US" dirty="0"/>
              <a:t>UNINTIALIZED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236930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8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65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03213" y="-2231"/>
            <a:ext cx="1537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L24:  Memory Allocation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1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62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17.png"/><Relationship Id="rId2" Type="http://schemas.openxmlformats.org/officeDocument/2006/relationships/tags" Target="../tags/tag28.xml"/><Relationship Id="rId16" Type="http://schemas.openxmlformats.org/officeDocument/2006/relationships/customXml" Target="../ink/ink9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notesSlide" Target="../notesSlides/notesSlide7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customXml" Target="../ink/ink10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41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19" Type="http://schemas.openxmlformats.org/officeDocument/2006/relationships/image" Target="../media/image18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tags" Target="../tags/tag57.xml"/><Relationship Id="rId7" Type="http://schemas.openxmlformats.org/officeDocument/2006/relationships/image" Target="../media/image16.emf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customXml" Target="../ink/ink14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tags" Target="../tags/tag83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tags" Target="../tags/tag82.xml"/><Relationship Id="rId33" Type="http://schemas.openxmlformats.org/officeDocument/2006/relationships/image" Target="../media/image23.png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tags" Target="../tags/tag86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32" Type="http://schemas.openxmlformats.org/officeDocument/2006/relationships/customXml" Target="../ink/ink16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28" Type="http://schemas.openxmlformats.org/officeDocument/2006/relationships/tags" Target="../tags/tag85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tags" Target="../tags/tag84.xml"/><Relationship Id="rId30" Type="http://schemas.openxmlformats.org/officeDocument/2006/relationships/tags" Target="../tags/tag87.xml"/><Relationship Id="rId8" Type="http://schemas.openxmlformats.org/officeDocument/2006/relationships/tags" Target="../tags/tag65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113.xml"/><Relationship Id="rId21" Type="http://schemas.openxmlformats.org/officeDocument/2006/relationships/tags" Target="../tags/tag108.xml"/><Relationship Id="rId42" Type="http://schemas.openxmlformats.org/officeDocument/2006/relationships/tags" Target="../tags/tag129.xml"/><Relationship Id="rId47" Type="http://schemas.openxmlformats.org/officeDocument/2006/relationships/tags" Target="../tags/tag134.xml"/><Relationship Id="rId63" Type="http://schemas.openxmlformats.org/officeDocument/2006/relationships/tags" Target="../tags/tag150.xml"/><Relationship Id="rId68" Type="http://schemas.openxmlformats.org/officeDocument/2006/relationships/tags" Target="../tags/tag155.xml"/><Relationship Id="rId84" Type="http://schemas.openxmlformats.org/officeDocument/2006/relationships/tags" Target="../tags/tag171.xml"/><Relationship Id="rId89" Type="http://schemas.openxmlformats.org/officeDocument/2006/relationships/tags" Target="../tags/tag176.xml"/><Relationship Id="rId16" Type="http://schemas.openxmlformats.org/officeDocument/2006/relationships/tags" Target="../tags/tag103.xml"/><Relationship Id="rId11" Type="http://schemas.openxmlformats.org/officeDocument/2006/relationships/tags" Target="../tags/tag98.xml"/><Relationship Id="rId32" Type="http://schemas.openxmlformats.org/officeDocument/2006/relationships/tags" Target="../tags/tag119.xml"/><Relationship Id="rId37" Type="http://schemas.openxmlformats.org/officeDocument/2006/relationships/tags" Target="../tags/tag124.xml"/><Relationship Id="rId53" Type="http://schemas.openxmlformats.org/officeDocument/2006/relationships/tags" Target="../tags/tag140.xml"/><Relationship Id="rId58" Type="http://schemas.openxmlformats.org/officeDocument/2006/relationships/tags" Target="../tags/tag145.xml"/><Relationship Id="rId74" Type="http://schemas.openxmlformats.org/officeDocument/2006/relationships/tags" Target="../tags/tag161.xml"/><Relationship Id="rId79" Type="http://schemas.openxmlformats.org/officeDocument/2006/relationships/tags" Target="../tags/tag166.xml"/><Relationship Id="rId102" Type="http://schemas.openxmlformats.org/officeDocument/2006/relationships/image" Target="../media/image24.png"/><Relationship Id="rId5" Type="http://schemas.openxmlformats.org/officeDocument/2006/relationships/tags" Target="../tags/tag92.xml"/><Relationship Id="rId90" Type="http://schemas.openxmlformats.org/officeDocument/2006/relationships/tags" Target="../tags/tag177.xml"/><Relationship Id="rId95" Type="http://schemas.openxmlformats.org/officeDocument/2006/relationships/tags" Target="../tags/tag182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43" Type="http://schemas.openxmlformats.org/officeDocument/2006/relationships/tags" Target="../tags/tag130.xml"/><Relationship Id="rId48" Type="http://schemas.openxmlformats.org/officeDocument/2006/relationships/tags" Target="../tags/tag135.xml"/><Relationship Id="rId64" Type="http://schemas.openxmlformats.org/officeDocument/2006/relationships/tags" Target="../tags/tag151.xml"/><Relationship Id="rId69" Type="http://schemas.openxmlformats.org/officeDocument/2006/relationships/tags" Target="../tags/tag156.xml"/><Relationship Id="rId80" Type="http://schemas.openxmlformats.org/officeDocument/2006/relationships/tags" Target="../tags/tag167.xml"/><Relationship Id="rId85" Type="http://schemas.openxmlformats.org/officeDocument/2006/relationships/tags" Target="../tags/tag172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tags" Target="../tags/tag125.xml"/><Relationship Id="rId46" Type="http://schemas.openxmlformats.org/officeDocument/2006/relationships/tags" Target="../tags/tag133.xml"/><Relationship Id="rId59" Type="http://schemas.openxmlformats.org/officeDocument/2006/relationships/tags" Target="../tags/tag146.xml"/><Relationship Id="rId67" Type="http://schemas.openxmlformats.org/officeDocument/2006/relationships/tags" Target="../tags/tag154.xml"/><Relationship Id="rId20" Type="http://schemas.openxmlformats.org/officeDocument/2006/relationships/tags" Target="../tags/tag107.xml"/><Relationship Id="rId41" Type="http://schemas.openxmlformats.org/officeDocument/2006/relationships/tags" Target="../tags/tag128.xml"/><Relationship Id="rId54" Type="http://schemas.openxmlformats.org/officeDocument/2006/relationships/tags" Target="../tags/tag141.xml"/><Relationship Id="rId62" Type="http://schemas.openxmlformats.org/officeDocument/2006/relationships/tags" Target="../tags/tag149.xml"/><Relationship Id="rId70" Type="http://schemas.openxmlformats.org/officeDocument/2006/relationships/tags" Target="../tags/tag157.xml"/><Relationship Id="rId75" Type="http://schemas.openxmlformats.org/officeDocument/2006/relationships/tags" Target="../tags/tag162.xml"/><Relationship Id="rId83" Type="http://schemas.openxmlformats.org/officeDocument/2006/relationships/tags" Target="../tags/tag170.xml"/><Relationship Id="rId88" Type="http://schemas.openxmlformats.org/officeDocument/2006/relationships/tags" Target="../tags/tag175.xml"/><Relationship Id="rId91" Type="http://schemas.openxmlformats.org/officeDocument/2006/relationships/tags" Target="../tags/tag178.xml"/><Relationship Id="rId96" Type="http://schemas.openxmlformats.org/officeDocument/2006/relationships/tags" Target="../tags/tag183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tags" Target="../tags/tag123.xml"/><Relationship Id="rId49" Type="http://schemas.openxmlformats.org/officeDocument/2006/relationships/tags" Target="../tags/tag136.xml"/><Relationship Id="rId57" Type="http://schemas.openxmlformats.org/officeDocument/2006/relationships/tags" Target="../tags/tag144.xml"/><Relationship Id="rId10" Type="http://schemas.openxmlformats.org/officeDocument/2006/relationships/tags" Target="../tags/tag97.xml"/><Relationship Id="rId31" Type="http://schemas.openxmlformats.org/officeDocument/2006/relationships/tags" Target="../tags/tag118.xml"/><Relationship Id="rId44" Type="http://schemas.openxmlformats.org/officeDocument/2006/relationships/tags" Target="../tags/tag131.xml"/><Relationship Id="rId52" Type="http://schemas.openxmlformats.org/officeDocument/2006/relationships/tags" Target="../tags/tag139.xml"/><Relationship Id="rId60" Type="http://schemas.openxmlformats.org/officeDocument/2006/relationships/tags" Target="../tags/tag147.xml"/><Relationship Id="rId65" Type="http://schemas.openxmlformats.org/officeDocument/2006/relationships/tags" Target="../tags/tag152.xml"/><Relationship Id="rId73" Type="http://schemas.openxmlformats.org/officeDocument/2006/relationships/tags" Target="../tags/tag160.xml"/><Relationship Id="rId78" Type="http://schemas.openxmlformats.org/officeDocument/2006/relationships/tags" Target="../tags/tag165.xml"/><Relationship Id="rId81" Type="http://schemas.openxmlformats.org/officeDocument/2006/relationships/tags" Target="../tags/tag168.xml"/><Relationship Id="rId86" Type="http://schemas.openxmlformats.org/officeDocument/2006/relationships/tags" Target="../tags/tag173.xml"/><Relationship Id="rId94" Type="http://schemas.openxmlformats.org/officeDocument/2006/relationships/tags" Target="../tags/tag181.xml"/><Relationship Id="rId99" Type="http://schemas.openxmlformats.org/officeDocument/2006/relationships/slideLayout" Target="../slideLayouts/slideLayout4.xml"/><Relationship Id="rId101" Type="http://schemas.openxmlformats.org/officeDocument/2006/relationships/customXml" Target="../ink/ink17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39" Type="http://schemas.openxmlformats.org/officeDocument/2006/relationships/tags" Target="../tags/tag126.xml"/><Relationship Id="rId34" Type="http://schemas.openxmlformats.org/officeDocument/2006/relationships/tags" Target="../tags/tag121.xml"/><Relationship Id="rId50" Type="http://schemas.openxmlformats.org/officeDocument/2006/relationships/tags" Target="../tags/tag137.xml"/><Relationship Id="rId55" Type="http://schemas.openxmlformats.org/officeDocument/2006/relationships/tags" Target="../tags/tag142.xml"/><Relationship Id="rId76" Type="http://schemas.openxmlformats.org/officeDocument/2006/relationships/tags" Target="../tags/tag163.xml"/><Relationship Id="rId97" Type="http://schemas.openxmlformats.org/officeDocument/2006/relationships/tags" Target="../tags/tag184.xml"/><Relationship Id="rId7" Type="http://schemas.openxmlformats.org/officeDocument/2006/relationships/tags" Target="../tags/tag94.xml"/><Relationship Id="rId71" Type="http://schemas.openxmlformats.org/officeDocument/2006/relationships/tags" Target="../tags/tag158.xml"/><Relationship Id="rId92" Type="http://schemas.openxmlformats.org/officeDocument/2006/relationships/tags" Target="../tags/tag179.xml"/><Relationship Id="rId2" Type="http://schemas.openxmlformats.org/officeDocument/2006/relationships/tags" Target="../tags/tag89.xml"/><Relationship Id="rId29" Type="http://schemas.openxmlformats.org/officeDocument/2006/relationships/tags" Target="../tags/tag116.xml"/><Relationship Id="rId24" Type="http://schemas.openxmlformats.org/officeDocument/2006/relationships/tags" Target="../tags/tag111.xml"/><Relationship Id="rId40" Type="http://schemas.openxmlformats.org/officeDocument/2006/relationships/tags" Target="../tags/tag127.xml"/><Relationship Id="rId45" Type="http://schemas.openxmlformats.org/officeDocument/2006/relationships/tags" Target="../tags/tag132.xml"/><Relationship Id="rId66" Type="http://schemas.openxmlformats.org/officeDocument/2006/relationships/tags" Target="../tags/tag153.xml"/><Relationship Id="rId87" Type="http://schemas.openxmlformats.org/officeDocument/2006/relationships/tags" Target="../tags/tag174.xml"/><Relationship Id="rId61" Type="http://schemas.openxmlformats.org/officeDocument/2006/relationships/tags" Target="../tags/tag148.xml"/><Relationship Id="rId82" Type="http://schemas.openxmlformats.org/officeDocument/2006/relationships/tags" Target="../tags/tag169.xml"/><Relationship Id="rId19" Type="http://schemas.openxmlformats.org/officeDocument/2006/relationships/tags" Target="../tags/tag106.xml"/><Relationship Id="rId14" Type="http://schemas.openxmlformats.org/officeDocument/2006/relationships/tags" Target="../tags/tag101.xml"/><Relationship Id="rId30" Type="http://schemas.openxmlformats.org/officeDocument/2006/relationships/tags" Target="../tags/tag117.xml"/><Relationship Id="rId35" Type="http://schemas.openxmlformats.org/officeDocument/2006/relationships/tags" Target="../tags/tag122.xml"/><Relationship Id="rId56" Type="http://schemas.openxmlformats.org/officeDocument/2006/relationships/tags" Target="../tags/tag143.xml"/><Relationship Id="rId77" Type="http://schemas.openxmlformats.org/officeDocument/2006/relationships/tags" Target="../tags/tag164.xml"/><Relationship Id="rId100" Type="http://schemas.openxmlformats.org/officeDocument/2006/relationships/notesSlide" Target="../notesSlides/notesSlide13.xml"/><Relationship Id="rId8" Type="http://schemas.openxmlformats.org/officeDocument/2006/relationships/tags" Target="../tags/tag95.xml"/><Relationship Id="rId51" Type="http://schemas.openxmlformats.org/officeDocument/2006/relationships/tags" Target="../tags/tag138.xml"/><Relationship Id="rId72" Type="http://schemas.openxmlformats.org/officeDocument/2006/relationships/tags" Target="../tags/tag159.xml"/><Relationship Id="rId93" Type="http://schemas.openxmlformats.org/officeDocument/2006/relationships/tags" Target="../tags/tag180.xml"/><Relationship Id="rId98" Type="http://schemas.openxmlformats.org/officeDocument/2006/relationships/tags" Target="../tags/tag185.xml"/><Relationship Id="rId3" Type="http://schemas.openxmlformats.org/officeDocument/2006/relationships/tags" Target="../tags/tag9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25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customXml" Target="../ink/ink18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191.xml"/><Relationship Id="rId7" Type="http://schemas.openxmlformats.org/officeDocument/2006/relationships/customXml" Target="../ink/ink19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110.png"/><Relationship Id="rId5" Type="http://schemas.openxmlformats.org/officeDocument/2006/relationships/tags" Target="../tags/tag1900.xml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image" Target="../media/image29.png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customXml" Target="../ink/ink23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notesSlide" Target="../notesSlides/notesSlide16.xml"/><Relationship Id="rId5" Type="http://schemas.openxmlformats.org/officeDocument/2006/relationships/tags" Target="../tags/tag19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95.xml"/><Relationship Id="rId9" Type="http://schemas.openxmlformats.org/officeDocument/2006/relationships/tags" Target="../tags/tag200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tags" Target="../tags/tag226.xml"/><Relationship Id="rId21" Type="http://schemas.openxmlformats.org/officeDocument/2006/relationships/tags" Target="../tags/tag221.xml"/><Relationship Id="rId42" Type="http://schemas.openxmlformats.org/officeDocument/2006/relationships/tags" Target="../tags/tag242.xml"/><Relationship Id="rId47" Type="http://schemas.openxmlformats.org/officeDocument/2006/relationships/tags" Target="../tags/tag247.xml"/><Relationship Id="rId63" Type="http://schemas.openxmlformats.org/officeDocument/2006/relationships/tags" Target="../tags/tag263.xml"/><Relationship Id="rId68" Type="http://schemas.openxmlformats.org/officeDocument/2006/relationships/tags" Target="../tags/tag268.xml"/><Relationship Id="rId84" Type="http://schemas.openxmlformats.org/officeDocument/2006/relationships/tags" Target="../tags/tag284.xml"/><Relationship Id="rId16" Type="http://schemas.openxmlformats.org/officeDocument/2006/relationships/tags" Target="../tags/tag216.xml"/><Relationship Id="rId11" Type="http://schemas.openxmlformats.org/officeDocument/2006/relationships/tags" Target="../tags/tag211.xml"/><Relationship Id="rId32" Type="http://schemas.openxmlformats.org/officeDocument/2006/relationships/tags" Target="../tags/tag232.xml"/><Relationship Id="rId37" Type="http://schemas.openxmlformats.org/officeDocument/2006/relationships/tags" Target="../tags/tag237.xml"/><Relationship Id="rId53" Type="http://schemas.openxmlformats.org/officeDocument/2006/relationships/tags" Target="../tags/tag253.xml"/><Relationship Id="rId58" Type="http://schemas.openxmlformats.org/officeDocument/2006/relationships/tags" Target="../tags/tag258.xml"/><Relationship Id="rId74" Type="http://schemas.openxmlformats.org/officeDocument/2006/relationships/tags" Target="../tags/tag274.xml"/><Relationship Id="rId79" Type="http://schemas.openxmlformats.org/officeDocument/2006/relationships/tags" Target="../tags/tag279.xml"/><Relationship Id="rId5" Type="http://schemas.openxmlformats.org/officeDocument/2006/relationships/tags" Target="../tags/tag205.xml"/><Relationship Id="rId19" Type="http://schemas.openxmlformats.org/officeDocument/2006/relationships/tags" Target="../tags/tag219.xml"/><Relationship Id="rId14" Type="http://schemas.openxmlformats.org/officeDocument/2006/relationships/tags" Target="../tags/tag214.xml"/><Relationship Id="rId22" Type="http://schemas.openxmlformats.org/officeDocument/2006/relationships/tags" Target="../tags/tag222.xml"/><Relationship Id="rId27" Type="http://schemas.openxmlformats.org/officeDocument/2006/relationships/tags" Target="../tags/tag227.xml"/><Relationship Id="rId30" Type="http://schemas.openxmlformats.org/officeDocument/2006/relationships/tags" Target="../tags/tag230.xml"/><Relationship Id="rId35" Type="http://schemas.openxmlformats.org/officeDocument/2006/relationships/tags" Target="../tags/tag235.xml"/><Relationship Id="rId43" Type="http://schemas.openxmlformats.org/officeDocument/2006/relationships/tags" Target="../tags/tag243.xml"/><Relationship Id="rId48" Type="http://schemas.openxmlformats.org/officeDocument/2006/relationships/tags" Target="../tags/tag248.xml"/><Relationship Id="rId56" Type="http://schemas.openxmlformats.org/officeDocument/2006/relationships/tags" Target="../tags/tag256.xml"/><Relationship Id="rId64" Type="http://schemas.openxmlformats.org/officeDocument/2006/relationships/tags" Target="../tags/tag264.xml"/><Relationship Id="rId69" Type="http://schemas.openxmlformats.org/officeDocument/2006/relationships/tags" Target="../tags/tag269.xml"/><Relationship Id="rId77" Type="http://schemas.openxmlformats.org/officeDocument/2006/relationships/tags" Target="../tags/tag277.xml"/><Relationship Id="rId8" Type="http://schemas.openxmlformats.org/officeDocument/2006/relationships/tags" Target="../tags/tag208.xml"/><Relationship Id="rId51" Type="http://schemas.openxmlformats.org/officeDocument/2006/relationships/tags" Target="../tags/tag251.xml"/><Relationship Id="rId72" Type="http://schemas.openxmlformats.org/officeDocument/2006/relationships/tags" Target="../tags/tag272.xml"/><Relationship Id="rId80" Type="http://schemas.openxmlformats.org/officeDocument/2006/relationships/tags" Target="../tags/tag280.xml"/><Relationship Id="rId85" Type="http://schemas.openxmlformats.org/officeDocument/2006/relationships/slideLayout" Target="../slideLayouts/slideLayout2.xml"/><Relationship Id="rId3" Type="http://schemas.openxmlformats.org/officeDocument/2006/relationships/tags" Target="../tags/tag203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tags" Target="../tags/tag225.xml"/><Relationship Id="rId33" Type="http://schemas.openxmlformats.org/officeDocument/2006/relationships/tags" Target="../tags/tag233.xml"/><Relationship Id="rId38" Type="http://schemas.openxmlformats.org/officeDocument/2006/relationships/tags" Target="../tags/tag238.xml"/><Relationship Id="rId46" Type="http://schemas.openxmlformats.org/officeDocument/2006/relationships/tags" Target="../tags/tag246.xml"/><Relationship Id="rId59" Type="http://schemas.openxmlformats.org/officeDocument/2006/relationships/tags" Target="../tags/tag259.xml"/><Relationship Id="rId67" Type="http://schemas.openxmlformats.org/officeDocument/2006/relationships/tags" Target="../tags/tag267.xml"/><Relationship Id="rId20" Type="http://schemas.openxmlformats.org/officeDocument/2006/relationships/tags" Target="../tags/tag220.xml"/><Relationship Id="rId41" Type="http://schemas.openxmlformats.org/officeDocument/2006/relationships/tags" Target="../tags/tag241.xml"/><Relationship Id="rId54" Type="http://schemas.openxmlformats.org/officeDocument/2006/relationships/tags" Target="../tags/tag254.xml"/><Relationship Id="rId62" Type="http://schemas.openxmlformats.org/officeDocument/2006/relationships/tags" Target="../tags/tag262.xml"/><Relationship Id="rId70" Type="http://schemas.openxmlformats.org/officeDocument/2006/relationships/tags" Target="../tags/tag270.xml"/><Relationship Id="rId75" Type="http://schemas.openxmlformats.org/officeDocument/2006/relationships/tags" Target="../tags/tag275.xml"/><Relationship Id="rId83" Type="http://schemas.openxmlformats.org/officeDocument/2006/relationships/tags" Target="../tags/tag283.xml"/><Relationship Id="rId88" Type="http://schemas.openxmlformats.org/officeDocument/2006/relationships/image" Target="../media/image30.pn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5" Type="http://schemas.openxmlformats.org/officeDocument/2006/relationships/tags" Target="../tags/tag215.xml"/><Relationship Id="rId23" Type="http://schemas.openxmlformats.org/officeDocument/2006/relationships/tags" Target="../tags/tag223.xml"/><Relationship Id="rId28" Type="http://schemas.openxmlformats.org/officeDocument/2006/relationships/tags" Target="../tags/tag228.xml"/><Relationship Id="rId36" Type="http://schemas.openxmlformats.org/officeDocument/2006/relationships/tags" Target="../tags/tag236.xml"/><Relationship Id="rId49" Type="http://schemas.openxmlformats.org/officeDocument/2006/relationships/tags" Target="../tags/tag249.xml"/><Relationship Id="rId57" Type="http://schemas.openxmlformats.org/officeDocument/2006/relationships/tags" Target="../tags/tag257.xml"/><Relationship Id="rId10" Type="http://schemas.openxmlformats.org/officeDocument/2006/relationships/tags" Target="../tags/tag210.xml"/><Relationship Id="rId31" Type="http://schemas.openxmlformats.org/officeDocument/2006/relationships/tags" Target="../tags/tag231.xml"/><Relationship Id="rId44" Type="http://schemas.openxmlformats.org/officeDocument/2006/relationships/tags" Target="../tags/tag244.xml"/><Relationship Id="rId52" Type="http://schemas.openxmlformats.org/officeDocument/2006/relationships/tags" Target="../tags/tag252.xml"/><Relationship Id="rId60" Type="http://schemas.openxmlformats.org/officeDocument/2006/relationships/tags" Target="../tags/tag260.xml"/><Relationship Id="rId65" Type="http://schemas.openxmlformats.org/officeDocument/2006/relationships/tags" Target="../tags/tag265.xml"/><Relationship Id="rId73" Type="http://schemas.openxmlformats.org/officeDocument/2006/relationships/tags" Target="../tags/tag273.xml"/><Relationship Id="rId78" Type="http://schemas.openxmlformats.org/officeDocument/2006/relationships/tags" Target="../tags/tag278.xml"/><Relationship Id="rId81" Type="http://schemas.openxmlformats.org/officeDocument/2006/relationships/tags" Target="../tags/tag281.xml"/><Relationship Id="rId86" Type="http://schemas.openxmlformats.org/officeDocument/2006/relationships/notesSlide" Target="../notesSlides/notesSlide17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39" Type="http://schemas.openxmlformats.org/officeDocument/2006/relationships/tags" Target="../tags/tag239.xml"/><Relationship Id="rId34" Type="http://schemas.openxmlformats.org/officeDocument/2006/relationships/tags" Target="../tags/tag234.xml"/><Relationship Id="rId50" Type="http://schemas.openxmlformats.org/officeDocument/2006/relationships/tags" Target="../tags/tag250.xml"/><Relationship Id="rId55" Type="http://schemas.openxmlformats.org/officeDocument/2006/relationships/tags" Target="../tags/tag255.xml"/><Relationship Id="rId76" Type="http://schemas.openxmlformats.org/officeDocument/2006/relationships/tags" Target="../tags/tag276.xml"/><Relationship Id="rId7" Type="http://schemas.openxmlformats.org/officeDocument/2006/relationships/tags" Target="../tags/tag207.xml"/><Relationship Id="rId71" Type="http://schemas.openxmlformats.org/officeDocument/2006/relationships/tags" Target="../tags/tag271.xml"/><Relationship Id="rId2" Type="http://schemas.openxmlformats.org/officeDocument/2006/relationships/tags" Target="../tags/tag202.xml"/><Relationship Id="rId29" Type="http://schemas.openxmlformats.org/officeDocument/2006/relationships/tags" Target="../tags/tag229.xml"/><Relationship Id="rId24" Type="http://schemas.openxmlformats.org/officeDocument/2006/relationships/tags" Target="../tags/tag224.xml"/><Relationship Id="rId40" Type="http://schemas.openxmlformats.org/officeDocument/2006/relationships/tags" Target="../tags/tag240.xml"/><Relationship Id="rId45" Type="http://schemas.openxmlformats.org/officeDocument/2006/relationships/tags" Target="../tags/tag245.xml"/><Relationship Id="rId66" Type="http://schemas.openxmlformats.org/officeDocument/2006/relationships/tags" Target="../tags/tag266.xml"/><Relationship Id="rId87" Type="http://schemas.openxmlformats.org/officeDocument/2006/relationships/customXml" Target="../ink/ink24.xml"/><Relationship Id="rId61" Type="http://schemas.openxmlformats.org/officeDocument/2006/relationships/tags" Target="../tags/tag261.xml"/><Relationship Id="rId82" Type="http://schemas.openxmlformats.org/officeDocument/2006/relationships/tags" Target="../tags/tag28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313.xml"/><Relationship Id="rId21" Type="http://schemas.openxmlformats.org/officeDocument/2006/relationships/tags" Target="../tags/tag308.xml"/><Relationship Id="rId42" Type="http://schemas.openxmlformats.org/officeDocument/2006/relationships/tags" Target="../tags/tag329.xml"/><Relationship Id="rId47" Type="http://schemas.openxmlformats.org/officeDocument/2006/relationships/tags" Target="../tags/tag334.xml"/><Relationship Id="rId63" Type="http://schemas.openxmlformats.org/officeDocument/2006/relationships/tags" Target="../tags/tag350.xml"/><Relationship Id="rId68" Type="http://schemas.openxmlformats.org/officeDocument/2006/relationships/tags" Target="../tags/tag355.xml"/><Relationship Id="rId16" Type="http://schemas.openxmlformats.org/officeDocument/2006/relationships/tags" Target="../tags/tag303.xml"/><Relationship Id="rId11" Type="http://schemas.openxmlformats.org/officeDocument/2006/relationships/tags" Target="../tags/tag298.xml"/><Relationship Id="rId24" Type="http://schemas.openxmlformats.org/officeDocument/2006/relationships/tags" Target="../tags/tag311.xml"/><Relationship Id="rId32" Type="http://schemas.openxmlformats.org/officeDocument/2006/relationships/tags" Target="../tags/tag319.xml"/><Relationship Id="rId37" Type="http://schemas.openxmlformats.org/officeDocument/2006/relationships/tags" Target="../tags/tag324.xml"/><Relationship Id="rId40" Type="http://schemas.openxmlformats.org/officeDocument/2006/relationships/tags" Target="../tags/tag327.xml"/><Relationship Id="rId45" Type="http://schemas.openxmlformats.org/officeDocument/2006/relationships/tags" Target="../tags/tag332.xml"/><Relationship Id="rId53" Type="http://schemas.openxmlformats.org/officeDocument/2006/relationships/tags" Target="../tags/tag340.xml"/><Relationship Id="rId58" Type="http://schemas.openxmlformats.org/officeDocument/2006/relationships/tags" Target="../tags/tag345.xml"/><Relationship Id="rId66" Type="http://schemas.openxmlformats.org/officeDocument/2006/relationships/tags" Target="../tags/tag353.xml"/><Relationship Id="rId74" Type="http://schemas.openxmlformats.org/officeDocument/2006/relationships/tags" Target="../tags/tag361.xml"/><Relationship Id="rId5" Type="http://schemas.openxmlformats.org/officeDocument/2006/relationships/tags" Target="../tags/tag292.xml"/><Relationship Id="rId61" Type="http://schemas.openxmlformats.org/officeDocument/2006/relationships/tags" Target="../tags/tag348.xml"/><Relationship Id="rId19" Type="http://schemas.openxmlformats.org/officeDocument/2006/relationships/tags" Target="../tags/tag306.xml"/><Relationship Id="rId14" Type="http://schemas.openxmlformats.org/officeDocument/2006/relationships/tags" Target="../tags/tag301.xml"/><Relationship Id="rId22" Type="http://schemas.openxmlformats.org/officeDocument/2006/relationships/tags" Target="../tags/tag309.xml"/><Relationship Id="rId27" Type="http://schemas.openxmlformats.org/officeDocument/2006/relationships/tags" Target="../tags/tag314.xml"/><Relationship Id="rId30" Type="http://schemas.openxmlformats.org/officeDocument/2006/relationships/tags" Target="../tags/tag317.xml"/><Relationship Id="rId35" Type="http://schemas.openxmlformats.org/officeDocument/2006/relationships/tags" Target="../tags/tag322.xml"/><Relationship Id="rId43" Type="http://schemas.openxmlformats.org/officeDocument/2006/relationships/tags" Target="../tags/tag330.xml"/><Relationship Id="rId48" Type="http://schemas.openxmlformats.org/officeDocument/2006/relationships/tags" Target="../tags/tag335.xml"/><Relationship Id="rId56" Type="http://schemas.openxmlformats.org/officeDocument/2006/relationships/tags" Target="../tags/tag343.xml"/><Relationship Id="rId64" Type="http://schemas.openxmlformats.org/officeDocument/2006/relationships/tags" Target="../tags/tag351.xml"/><Relationship Id="rId69" Type="http://schemas.openxmlformats.org/officeDocument/2006/relationships/tags" Target="../tags/tag356.xml"/><Relationship Id="rId77" Type="http://schemas.openxmlformats.org/officeDocument/2006/relationships/notesSlide" Target="../notesSlides/notesSlide20.xml"/><Relationship Id="rId8" Type="http://schemas.openxmlformats.org/officeDocument/2006/relationships/tags" Target="../tags/tag295.xml"/><Relationship Id="rId51" Type="http://schemas.openxmlformats.org/officeDocument/2006/relationships/tags" Target="../tags/tag338.xml"/><Relationship Id="rId72" Type="http://schemas.openxmlformats.org/officeDocument/2006/relationships/tags" Target="../tags/tag359.xml"/><Relationship Id="rId3" Type="http://schemas.openxmlformats.org/officeDocument/2006/relationships/tags" Target="../tags/tag290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tags" Target="../tags/tag312.xml"/><Relationship Id="rId33" Type="http://schemas.openxmlformats.org/officeDocument/2006/relationships/tags" Target="../tags/tag320.xml"/><Relationship Id="rId38" Type="http://schemas.openxmlformats.org/officeDocument/2006/relationships/tags" Target="../tags/tag325.xml"/><Relationship Id="rId46" Type="http://schemas.openxmlformats.org/officeDocument/2006/relationships/tags" Target="../tags/tag333.xml"/><Relationship Id="rId59" Type="http://schemas.openxmlformats.org/officeDocument/2006/relationships/tags" Target="../tags/tag346.xml"/><Relationship Id="rId67" Type="http://schemas.openxmlformats.org/officeDocument/2006/relationships/tags" Target="../tags/tag354.xml"/><Relationship Id="rId20" Type="http://schemas.openxmlformats.org/officeDocument/2006/relationships/tags" Target="../tags/tag307.xml"/><Relationship Id="rId41" Type="http://schemas.openxmlformats.org/officeDocument/2006/relationships/tags" Target="../tags/tag328.xml"/><Relationship Id="rId54" Type="http://schemas.openxmlformats.org/officeDocument/2006/relationships/tags" Target="../tags/tag341.xml"/><Relationship Id="rId62" Type="http://schemas.openxmlformats.org/officeDocument/2006/relationships/tags" Target="../tags/tag349.xml"/><Relationship Id="rId70" Type="http://schemas.openxmlformats.org/officeDocument/2006/relationships/tags" Target="../tags/tag357.xml"/><Relationship Id="rId75" Type="http://schemas.openxmlformats.org/officeDocument/2006/relationships/tags" Target="../tags/tag362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5" Type="http://schemas.openxmlformats.org/officeDocument/2006/relationships/tags" Target="../tags/tag302.xml"/><Relationship Id="rId23" Type="http://schemas.openxmlformats.org/officeDocument/2006/relationships/tags" Target="../tags/tag310.xml"/><Relationship Id="rId28" Type="http://schemas.openxmlformats.org/officeDocument/2006/relationships/tags" Target="../tags/tag315.xml"/><Relationship Id="rId36" Type="http://schemas.openxmlformats.org/officeDocument/2006/relationships/tags" Target="../tags/tag323.xml"/><Relationship Id="rId49" Type="http://schemas.openxmlformats.org/officeDocument/2006/relationships/tags" Target="../tags/tag336.xml"/><Relationship Id="rId57" Type="http://schemas.openxmlformats.org/officeDocument/2006/relationships/tags" Target="../tags/tag344.xml"/><Relationship Id="rId10" Type="http://schemas.openxmlformats.org/officeDocument/2006/relationships/tags" Target="../tags/tag297.xml"/><Relationship Id="rId31" Type="http://schemas.openxmlformats.org/officeDocument/2006/relationships/tags" Target="../tags/tag318.xml"/><Relationship Id="rId44" Type="http://schemas.openxmlformats.org/officeDocument/2006/relationships/tags" Target="../tags/tag331.xml"/><Relationship Id="rId52" Type="http://schemas.openxmlformats.org/officeDocument/2006/relationships/tags" Target="../tags/tag339.xml"/><Relationship Id="rId60" Type="http://schemas.openxmlformats.org/officeDocument/2006/relationships/tags" Target="../tags/tag347.xml"/><Relationship Id="rId65" Type="http://schemas.openxmlformats.org/officeDocument/2006/relationships/tags" Target="../tags/tag352.xml"/><Relationship Id="rId73" Type="http://schemas.openxmlformats.org/officeDocument/2006/relationships/tags" Target="../tags/tag360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39" Type="http://schemas.openxmlformats.org/officeDocument/2006/relationships/tags" Target="../tags/tag326.xml"/><Relationship Id="rId34" Type="http://schemas.openxmlformats.org/officeDocument/2006/relationships/tags" Target="../tags/tag321.xml"/><Relationship Id="rId50" Type="http://schemas.openxmlformats.org/officeDocument/2006/relationships/tags" Target="../tags/tag337.xml"/><Relationship Id="rId55" Type="http://schemas.openxmlformats.org/officeDocument/2006/relationships/tags" Target="../tags/tag342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294.xml"/><Relationship Id="rId71" Type="http://schemas.openxmlformats.org/officeDocument/2006/relationships/tags" Target="../tags/tag358.xml"/><Relationship Id="rId2" Type="http://schemas.openxmlformats.org/officeDocument/2006/relationships/tags" Target="../tags/tag289.xml"/><Relationship Id="rId29" Type="http://schemas.openxmlformats.org/officeDocument/2006/relationships/tags" Target="../tags/tag316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tags" Target="../tags/tag388.xml"/><Relationship Id="rId39" Type="http://schemas.openxmlformats.org/officeDocument/2006/relationships/tags" Target="../tags/tag401.xml"/><Relationship Id="rId21" Type="http://schemas.openxmlformats.org/officeDocument/2006/relationships/tags" Target="../tags/tag383.xml"/><Relationship Id="rId34" Type="http://schemas.openxmlformats.org/officeDocument/2006/relationships/tags" Target="../tags/tag396.xml"/><Relationship Id="rId42" Type="http://schemas.openxmlformats.org/officeDocument/2006/relationships/tags" Target="../tags/tag404.xml"/><Relationship Id="rId47" Type="http://schemas.openxmlformats.org/officeDocument/2006/relationships/tags" Target="../tags/tag409.xml"/><Relationship Id="rId50" Type="http://schemas.openxmlformats.org/officeDocument/2006/relationships/notesSlide" Target="../notesSlides/notesSlide21.xml"/><Relationship Id="rId7" Type="http://schemas.openxmlformats.org/officeDocument/2006/relationships/tags" Target="../tags/tag369.xml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9" Type="http://schemas.openxmlformats.org/officeDocument/2006/relationships/tags" Target="../tags/tag391.xml"/><Relationship Id="rId11" Type="http://schemas.openxmlformats.org/officeDocument/2006/relationships/tags" Target="../tags/tag373.xml"/><Relationship Id="rId24" Type="http://schemas.openxmlformats.org/officeDocument/2006/relationships/tags" Target="../tags/tag386.xml"/><Relationship Id="rId32" Type="http://schemas.openxmlformats.org/officeDocument/2006/relationships/tags" Target="../tags/tag394.xml"/><Relationship Id="rId37" Type="http://schemas.openxmlformats.org/officeDocument/2006/relationships/tags" Target="../tags/tag399.xml"/><Relationship Id="rId40" Type="http://schemas.openxmlformats.org/officeDocument/2006/relationships/tags" Target="../tags/tag402.xml"/><Relationship Id="rId45" Type="http://schemas.openxmlformats.org/officeDocument/2006/relationships/tags" Target="../tags/tag407.xml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36" Type="http://schemas.openxmlformats.org/officeDocument/2006/relationships/tags" Target="../tags/tag398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31" Type="http://schemas.openxmlformats.org/officeDocument/2006/relationships/tags" Target="../tags/tag393.xml"/><Relationship Id="rId44" Type="http://schemas.openxmlformats.org/officeDocument/2006/relationships/tags" Target="../tags/tag406.xml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tags" Target="../tags/tag392.xml"/><Relationship Id="rId35" Type="http://schemas.openxmlformats.org/officeDocument/2006/relationships/tags" Target="../tags/tag397.xml"/><Relationship Id="rId43" Type="http://schemas.openxmlformats.org/officeDocument/2006/relationships/tags" Target="../tags/tag405.xml"/><Relationship Id="rId48" Type="http://schemas.openxmlformats.org/officeDocument/2006/relationships/tags" Target="../tags/tag410.xml"/><Relationship Id="rId8" Type="http://schemas.openxmlformats.org/officeDocument/2006/relationships/tags" Target="../tags/tag370.xml"/><Relationship Id="rId3" Type="http://schemas.openxmlformats.org/officeDocument/2006/relationships/tags" Target="../tags/tag365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33" Type="http://schemas.openxmlformats.org/officeDocument/2006/relationships/tags" Target="../tags/tag395.xml"/><Relationship Id="rId38" Type="http://schemas.openxmlformats.org/officeDocument/2006/relationships/tags" Target="../tags/tag400.xml"/><Relationship Id="rId46" Type="http://schemas.openxmlformats.org/officeDocument/2006/relationships/tags" Target="../tags/tag408.xml"/><Relationship Id="rId20" Type="http://schemas.openxmlformats.org/officeDocument/2006/relationships/tags" Target="../tags/tag382.xml"/><Relationship Id="rId41" Type="http://schemas.openxmlformats.org/officeDocument/2006/relationships/tags" Target="../tags/tag403.xml"/><Relationship Id="rId1" Type="http://schemas.openxmlformats.org/officeDocument/2006/relationships/tags" Target="../tags/tag363.xml"/><Relationship Id="rId6" Type="http://schemas.openxmlformats.org/officeDocument/2006/relationships/tags" Target="../tags/tag36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image" Target="../media/image260.png"/><Relationship Id="rId3" Type="http://schemas.openxmlformats.org/officeDocument/2006/relationships/tags" Target="../tags/tag413.xml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120.xml"/><Relationship Id="rId2" Type="http://schemas.openxmlformats.org/officeDocument/2006/relationships/tags" Target="../tags/tag412.xml"/><Relationship Id="rId16" Type="http://schemas.openxmlformats.org/officeDocument/2006/relationships/notesSlide" Target="../notesSlides/notesSlide22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5" Type="http://schemas.openxmlformats.org/officeDocument/2006/relationships/tags" Target="../tags/tag41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20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437.xml"/><Relationship Id="rId18" Type="http://schemas.openxmlformats.org/officeDocument/2006/relationships/tags" Target="../tags/tag442.xml"/><Relationship Id="rId26" Type="http://schemas.openxmlformats.org/officeDocument/2006/relationships/tags" Target="../tags/tag450.xml"/><Relationship Id="rId39" Type="http://schemas.openxmlformats.org/officeDocument/2006/relationships/tags" Target="../tags/tag463.xml"/><Relationship Id="rId21" Type="http://schemas.openxmlformats.org/officeDocument/2006/relationships/tags" Target="../tags/tag445.xml"/><Relationship Id="rId34" Type="http://schemas.openxmlformats.org/officeDocument/2006/relationships/tags" Target="../tags/tag458.xml"/><Relationship Id="rId42" Type="http://schemas.openxmlformats.org/officeDocument/2006/relationships/tags" Target="../tags/tag466.xml"/><Relationship Id="rId47" Type="http://schemas.openxmlformats.org/officeDocument/2006/relationships/notesSlide" Target="../notesSlides/notesSlide23.xml"/><Relationship Id="rId7" Type="http://schemas.openxmlformats.org/officeDocument/2006/relationships/tags" Target="../tags/tag431.xml"/><Relationship Id="rId2" Type="http://schemas.openxmlformats.org/officeDocument/2006/relationships/tags" Target="../tags/tag426.xml"/><Relationship Id="rId16" Type="http://schemas.openxmlformats.org/officeDocument/2006/relationships/tags" Target="../tags/tag440.xml"/><Relationship Id="rId29" Type="http://schemas.openxmlformats.org/officeDocument/2006/relationships/tags" Target="../tags/tag453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24" Type="http://schemas.openxmlformats.org/officeDocument/2006/relationships/tags" Target="../tags/tag448.xml"/><Relationship Id="rId32" Type="http://schemas.openxmlformats.org/officeDocument/2006/relationships/tags" Target="../tags/tag456.xml"/><Relationship Id="rId37" Type="http://schemas.openxmlformats.org/officeDocument/2006/relationships/tags" Target="../tags/tag461.xml"/><Relationship Id="rId40" Type="http://schemas.openxmlformats.org/officeDocument/2006/relationships/tags" Target="../tags/tag464.xml"/><Relationship Id="rId45" Type="http://schemas.openxmlformats.org/officeDocument/2006/relationships/tags" Target="../tags/tag469.xml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23" Type="http://schemas.openxmlformats.org/officeDocument/2006/relationships/tags" Target="../tags/tag447.xml"/><Relationship Id="rId28" Type="http://schemas.openxmlformats.org/officeDocument/2006/relationships/tags" Target="../tags/tag452.xml"/><Relationship Id="rId36" Type="http://schemas.openxmlformats.org/officeDocument/2006/relationships/tags" Target="../tags/tag460.xml"/><Relationship Id="rId10" Type="http://schemas.openxmlformats.org/officeDocument/2006/relationships/tags" Target="../tags/tag434.xml"/><Relationship Id="rId19" Type="http://schemas.openxmlformats.org/officeDocument/2006/relationships/tags" Target="../tags/tag443.xml"/><Relationship Id="rId31" Type="http://schemas.openxmlformats.org/officeDocument/2006/relationships/tags" Target="../tags/tag455.xml"/><Relationship Id="rId44" Type="http://schemas.openxmlformats.org/officeDocument/2006/relationships/tags" Target="../tags/tag468.xml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tags" Target="../tags/tag446.xml"/><Relationship Id="rId27" Type="http://schemas.openxmlformats.org/officeDocument/2006/relationships/tags" Target="../tags/tag451.xml"/><Relationship Id="rId30" Type="http://schemas.openxmlformats.org/officeDocument/2006/relationships/tags" Target="../tags/tag454.xml"/><Relationship Id="rId35" Type="http://schemas.openxmlformats.org/officeDocument/2006/relationships/tags" Target="../tags/tag459.xml"/><Relationship Id="rId43" Type="http://schemas.openxmlformats.org/officeDocument/2006/relationships/tags" Target="../tags/tag467.xml"/><Relationship Id="rId8" Type="http://schemas.openxmlformats.org/officeDocument/2006/relationships/tags" Target="../tags/tag432.xml"/><Relationship Id="rId3" Type="http://schemas.openxmlformats.org/officeDocument/2006/relationships/tags" Target="../tags/tag427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5" Type="http://schemas.openxmlformats.org/officeDocument/2006/relationships/tags" Target="../tags/tag449.xml"/><Relationship Id="rId33" Type="http://schemas.openxmlformats.org/officeDocument/2006/relationships/tags" Target="../tags/tag457.xml"/><Relationship Id="rId38" Type="http://schemas.openxmlformats.org/officeDocument/2006/relationships/tags" Target="../tags/tag462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444.xml"/><Relationship Id="rId41" Type="http://schemas.openxmlformats.org/officeDocument/2006/relationships/tags" Target="../tags/tag4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482.xml"/><Relationship Id="rId18" Type="http://schemas.openxmlformats.org/officeDocument/2006/relationships/tags" Target="../tags/tag487.xml"/><Relationship Id="rId26" Type="http://schemas.openxmlformats.org/officeDocument/2006/relationships/tags" Target="../tags/tag495.xml"/><Relationship Id="rId39" Type="http://schemas.openxmlformats.org/officeDocument/2006/relationships/tags" Target="../tags/tag508.xml"/><Relationship Id="rId21" Type="http://schemas.openxmlformats.org/officeDocument/2006/relationships/tags" Target="../tags/tag490.xml"/><Relationship Id="rId34" Type="http://schemas.openxmlformats.org/officeDocument/2006/relationships/tags" Target="../tags/tag503.xml"/><Relationship Id="rId42" Type="http://schemas.openxmlformats.org/officeDocument/2006/relationships/tags" Target="../tags/tag511.xml"/><Relationship Id="rId7" Type="http://schemas.openxmlformats.org/officeDocument/2006/relationships/tags" Target="../tags/tag476.xml"/><Relationship Id="rId2" Type="http://schemas.openxmlformats.org/officeDocument/2006/relationships/tags" Target="../tags/tag471.xml"/><Relationship Id="rId16" Type="http://schemas.openxmlformats.org/officeDocument/2006/relationships/tags" Target="../tags/tag485.xml"/><Relationship Id="rId29" Type="http://schemas.openxmlformats.org/officeDocument/2006/relationships/tags" Target="../tags/tag498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24" Type="http://schemas.openxmlformats.org/officeDocument/2006/relationships/tags" Target="../tags/tag493.xml"/><Relationship Id="rId32" Type="http://schemas.openxmlformats.org/officeDocument/2006/relationships/tags" Target="../tags/tag501.xml"/><Relationship Id="rId37" Type="http://schemas.openxmlformats.org/officeDocument/2006/relationships/tags" Target="../tags/tag506.xml"/><Relationship Id="rId40" Type="http://schemas.openxmlformats.org/officeDocument/2006/relationships/tags" Target="../tags/tag509.xml"/><Relationship Id="rId45" Type="http://schemas.openxmlformats.org/officeDocument/2006/relationships/notesSlide" Target="../notesSlides/notesSlide24.xml"/><Relationship Id="rId5" Type="http://schemas.openxmlformats.org/officeDocument/2006/relationships/tags" Target="../tags/tag474.xml"/><Relationship Id="rId15" Type="http://schemas.openxmlformats.org/officeDocument/2006/relationships/tags" Target="../tags/tag484.xml"/><Relationship Id="rId23" Type="http://schemas.openxmlformats.org/officeDocument/2006/relationships/tags" Target="../tags/tag492.xml"/><Relationship Id="rId28" Type="http://schemas.openxmlformats.org/officeDocument/2006/relationships/tags" Target="../tags/tag497.xml"/><Relationship Id="rId36" Type="http://schemas.openxmlformats.org/officeDocument/2006/relationships/tags" Target="../tags/tag505.xml"/><Relationship Id="rId10" Type="http://schemas.openxmlformats.org/officeDocument/2006/relationships/tags" Target="../tags/tag479.xml"/><Relationship Id="rId19" Type="http://schemas.openxmlformats.org/officeDocument/2006/relationships/tags" Target="../tags/tag488.xml"/><Relationship Id="rId31" Type="http://schemas.openxmlformats.org/officeDocument/2006/relationships/tags" Target="../tags/tag500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tags" Target="../tags/tag483.xml"/><Relationship Id="rId22" Type="http://schemas.openxmlformats.org/officeDocument/2006/relationships/tags" Target="../tags/tag491.xml"/><Relationship Id="rId27" Type="http://schemas.openxmlformats.org/officeDocument/2006/relationships/tags" Target="../tags/tag496.xml"/><Relationship Id="rId30" Type="http://schemas.openxmlformats.org/officeDocument/2006/relationships/tags" Target="../tags/tag499.xml"/><Relationship Id="rId35" Type="http://schemas.openxmlformats.org/officeDocument/2006/relationships/tags" Target="../tags/tag504.xml"/><Relationship Id="rId43" Type="http://schemas.openxmlformats.org/officeDocument/2006/relationships/tags" Target="../tags/tag512.xml"/><Relationship Id="rId8" Type="http://schemas.openxmlformats.org/officeDocument/2006/relationships/tags" Target="../tags/tag477.xml"/><Relationship Id="rId3" Type="http://schemas.openxmlformats.org/officeDocument/2006/relationships/tags" Target="../tags/tag472.xml"/><Relationship Id="rId12" Type="http://schemas.openxmlformats.org/officeDocument/2006/relationships/tags" Target="../tags/tag481.xml"/><Relationship Id="rId17" Type="http://schemas.openxmlformats.org/officeDocument/2006/relationships/tags" Target="../tags/tag486.xml"/><Relationship Id="rId25" Type="http://schemas.openxmlformats.org/officeDocument/2006/relationships/tags" Target="../tags/tag494.xml"/><Relationship Id="rId33" Type="http://schemas.openxmlformats.org/officeDocument/2006/relationships/tags" Target="../tags/tag502.xml"/><Relationship Id="rId38" Type="http://schemas.openxmlformats.org/officeDocument/2006/relationships/tags" Target="../tags/tag507.xml"/><Relationship Id="rId20" Type="http://schemas.openxmlformats.org/officeDocument/2006/relationships/tags" Target="../tags/tag489.xml"/><Relationship Id="rId41" Type="http://schemas.openxmlformats.org/officeDocument/2006/relationships/tags" Target="../tags/tag5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15.xml"/><Relationship Id="rId2" Type="http://schemas.openxmlformats.org/officeDocument/2006/relationships/tags" Target="../tags/tag514.xml"/><Relationship Id="rId1" Type="http://schemas.openxmlformats.org/officeDocument/2006/relationships/tags" Target="../tags/tag513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notesSlide" Target="../notesSlides/notesSlide6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14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slideLayout" Target="../slideLayouts/slideLayout2.xml"/><Relationship Id="rId33" Type="http://schemas.openxmlformats.org/officeDocument/2006/relationships/customXml" Target="../ink/ink6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10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13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12.jpe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8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 Allocation I</a:t>
            </a:r>
            <a:br>
              <a:rPr lang="en-US" dirty="0"/>
            </a:br>
            <a:r>
              <a:rPr lang="en-US" sz="2000" b="0" dirty="0"/>
              <a:t>CSE 351 Autumn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8700" y="6399311"/>
            <a:ext cx="201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</a:t>
            </a:r>
            <a:r>
              <a:rPr lang="en-US" sz="140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371</a:t>
            </a:r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C7E7EA2-F229-FC49-8048-20A2BBDEC17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304800" y="1737360"/>
            <a:ext cx="8534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3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/>
              <a:t>Instructors:</a:t>
            </a:r>
            <a:r>
              <a:rPr lang="en-US" sz="2000" kern="0" dirty="0"/>
              <a:t> </a:t>
            </a:r>
          </a:p>
          <a:p>
            <a:pPr algn="l"/>
            <a:r>
              <a:rPr lang="en-US" sz="2000" kern="0" dirty="0"/>
              <a:t>Max </a:t>
            </a:r>
            <a:r>
              <a:rPr lang="en-US" sz="2000" kern="0" dirty="0" err="1"/>
              <a:t>Willsey</a:t>
            </a:r>
            <a:endParaRPr lang="en-US" sz="2000" kern="0" dirty="0"/>
          </a:p>
          <a:p>
            <a:pPr algn="l"/>
            <a:r>
              <a:rPr lang="en-US" sz="2000" kern="0" dirty="0"/>
              <a:t>Luis Ceze</a:t>
            </a:r>
          </a:p>
          <a:p>
            <a:pPr algn="l"/>
            <a:endParaRPr lang="en-US" sz="1000" kern="0" dirty="0"/>
          </a:p>
          <a:p>
            <a:pPr algn="l"/>
            <a:endParaRPr lang="en-US" sz="2000" b="1" kern="0" dirty="0"/>
          </a:p>
          <a:p>
            <a:pPr algn="l"/>
            <a:r>
              <a:rPr lang="en-US" sz="2000" b="1" kern="0" dirty="0"/>
              <a:t>Teaching Assistants:</a:t>
            </a:r>
          </a:p>
          <a:p>
            <a:pPr algn="l"/>
            <a:r>
              <a:rPr lang="en-US" sz="2000" kern="0" dirty="0"/>
              <a:t>Britt Henderson</a:t>
            </a:r>
          </a:p>
          <a:p>
            <a:pPr algn="l"/>
            <a:r>
              <a:rPr lang="en-US" sz="2000" kern="0" dirty="0"/>
              <a:t>Lukas </a:t>
            </a:r>
            <a:r>
              <a:rPr lang="en-US" sz="2000" kern="0" dirty="0" err="1"/>
              <a:t>Joswiak</a:t>
            </a:r>
            <a:endParaRPr lang="en-US" sz="2000" kern="0" dirty="0"/>
          </a:p>
          <a:p>
            <a:pPr algn="l"/>
            <a:r>
              <a:rPr lang="en-US" sz="2000" kern="0" dirty="0"/>
              <a:t>Josie Lee</a:t>
            </a:r>
          </a:p>
          <a:p>
            <a:pPr algn="l"/>
            <a:r>
              <a:rPr lang="en-US" sz="2000" kern="0" dirty="0"/>
              <a:t>Wei Lin</a:t>
            </a:r>
          </a:p>
          <a:p>
            <a:pPr algn="l"/>
            <a:endParaRPr lang="en-US" sz="2000" kern="0" dirty="0"/>
          </a:p>
          <a:p>
            <a:pPr algn="l"/>
            <a:r>
              <a:rPr lang="en-US" sz="2000" kern="0" dirty="0"/>
              <a:t>Daniel </a:t>
            </a:r>
            <a:r>
              <a:rPr lang="en-US" sz="2000" kern="0" dirty="0" err="1"/>
              <a:t>Snitkovsky</a:t>
            </a:r>
            <a:endParaRPr lang="en-US" sz="2000" kern="0" dirty="0"/>
          </a:p>
          <a:p>
            <a:pPr algn="l"/>
            <a:r>
              <a:rPr lang="en-US" sz="2000" kern="0" dirty="0"/>
              <a:t>Luis Vega</a:t>
            </a:r>
          </a:p>
          <a:p>
            <a:pPr algn="l"/>
            <a:r>
              <a:rPr lang="en-US" sz="2000" kern="0" dirty="0"/>
              <a:t>Kory Watson</a:t>
            </a:r>
          </a:p>
          <a:p>
            <a:pPr algn="l"/>
            <a:r>
              <a:rPr lang="en-US" sz="2000" kern="0" dirty="0"/>
              <a:t>Ivy Yu</a:t>
            </a:r>
          </a:p>
        </p:txBody>
      </p:sp>
      <p:pic>
        <p:nvPicPr>
          <p:cNvPr id="1026" name="Picture 2" descr="Compiler Complaint">
            <a:extLst>
              <a:ext uri="{FF2B5EF4-FFF2-40B4-BE49-F238E27FC236}">
                <a16:creationId xmlns:a16="http://schemas.microsoft.com/office/drawing/2014/main" id="{08F595F1-1559-8245-8550-8D8AB9F1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799242"/>
            <a:ext cx="9017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D6F85A-68D5-EC4C-AEA3-E2E47828D38D}"/>
                  </a:ext>
                </a:extLst>
              </p14:cNvPr>
              <p14:cNvContentPartPr/>
              <p14:nvPr/>
            </p14:nvContentPartPr>
            <p14:xfrm>
              <a:off x="353520" y="276480"/>
              <a:ext cx="8205840" cy="1274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D6F85A-68D5-EC4C-AEA3-E2E47828D3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7320" y="267120"/>
                <a:ext cx="8231400" cy="129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434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Dynamic Memory Allocation	</a:t>
            </a:r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1362075"/>
            <a:ext cx="8503920" cy="4972050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dirty="0">
                <a:solidFill>
                  <a:srgbClr val="FF0000"/>
                </a:solidFill>
              </a:rPr>
              <a:t>dynamic memory allocators </a:t>
            </a:r>
            <a:r>
              <a:rPr lang="en-US" dirty="0"/>
              <a:t>to acquire virtual memory at run time </a:t>
            </a:r>
          </a:p>
          <a:p>
            <a:pPr lvl="1"/>
            <a:r>
              <a:rPr lang="en-US" dirty="0"/>
              <a:t>For data structures whose size </a:t>
            </a:r>
            <a:br>
              <a:rPr lang="en-US" dirty="0"/>
            </a:br>
            <a:r>
              <a:rPr lang="en-US" dirty="0"/>
              <a:t>(or lifetime) is known only at runtime</a:t>
            </a:r>
          </a:p>
          <a:p>
            <a:pPr lvl="1"/>
            <a:r>
              <a:rPr lang="en-US" dirty="0"/>
              <a:t>Manage the heap of a process’ </a:t>
            </a:r>
            <a:br>
              <a:rPr lang="en-US" dirty="0"/>
            </a:br>
            <a:r>
              <a:rPr lang="en-US" dirty="0"/>
              <a:t>virtual memory:</a:t>
            </a:r>
          </a:p>
          <a:p>
            <a:pPr lvl="1"/>
            <a:endParaRPr lang="en-US" dirty="0"/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Explicit</a:t>
            </a:r>
            <a:r>
              <a:rPr lang="en-US" b="1" dirty="0">
                <a:solidFill>
                  <a:srgbClr val="FF0000"/>
                </a:solidFill>
              </a:rPr>
              <a:t> allocator:  </a:t>
            </a:r>
            <a:r>
              <a:rPr lang="en-US" dirty="0"/>
              <a:t>programmer allocates and frees space </a:t>
            </a:r>
          </a:p>
          <a:p>
            <a:pPr lvl="2"/>
            <a:r>
              <a:rPr lang="en-US" u="sng" dirty="0"/>
              <a:t>Example</a:t>
            </a:r>
            <a:r>
              <a:rPr lang="en-US" dirty="0"/>
              <a:t>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Implicit</a:t>
            </a:r>
            <a:r>
              <a:rPr lang="en-US" b="1" dirty="0">
                <a:solidFill>
                  <a:srgbClr val="FF0000"/>
                </a:solidFill>
              </a:rPr>
              <a:t> allocator: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programmer only allocates space (no free)</a:t>
            </a:r>
          </a:p>
          <a:p>
            <a:pPr lvl="2"/>
            <a:r>
              <a:rPr lang="en-US" u="sng" dirty="0"/>
              <a:t>Example</a:t>
            </a:r>
            <a:r>
              <a:rPr lang="en-US" dirty="0"/>
              <a:t>:  garbage collection in Java, </a:t>
            </a:r>
            <a:r>
              <a:rPr lang="en-US" dirty="0" err="1"/>
              <a:t>Javascript</a:t>
            </a:r>
            <a:r>
              <a:rPr lang="en-US" dirty="0"/>
              <a:t>, Python, Lisp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035040" y="1920240"/>
            <a:ext cx="2707610" cy="2592457"/>
            <a:chOff x="3886200" y="3413820"/>
            <a:chExt cx="3503612" cy="3361148"/>
          </a:xfrm>
        </p:grpSpPr>
        <p:sp>
          <p:nvSpPr>
            <p:cNvPr id="7172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89412" y="3733800"/>
              <a:ext cx="3200400" cy="60960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9412" y="5743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Program text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6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89412" y="5362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9412" y="3413820"/>
              <a:ext cx="3200400" cy="334962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User stack</a:t>
              </a:r>
            </a:p>
          </p:txBody>
        </p:sp>
        <p:sp>
          <p:nvSpPr>
            <p:cNvPr id="7182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9412" y="6124575"/>
              <a:ext cx="3200400" cy="396875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83" name="Text Box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6200" y="6339601"/>
              <a:ext cx="370021" cy="435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Down Arrow 24"/>
            <p:cNvSpPr/>
            <p:nvPr>
              <p:custDataLst>
                <p:tags r:id="rId10"/>
              </p:custDataLst>
            </p:nvPr>
          </p:nvSpPr>
          <p:spPr bwMode="auto">
            <a:xfrm>
              <a:off x="6248400" y="37555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Down Arrow 25"/>
            <p:cNvSpPr/>
            <p:nvPr>
              <p:custDataLst>
                <p:tags r:id="rId11"/>
              </p:custDataLst>
            </p:nvPr>
          </p:nvSpPr>
          <p:spPr bwMode="auto">
            <a:xfrm flipV="1">
              <a:off x="4953000" y="39079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9412" y="4343400"/>
              <a:ext cx="3200400" cy="65405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Heap (via 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7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89412" y="4981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ACCC3B2-CA9B-7342-BF18-C665A8D9197D}"/>
                  </a:ext>
                </a:extLst>
              </p14:cNvPr>
              <p14:cNvContentPartPr/>
              <p14:nvPr/>
            </p14:nvContentPartPr>
            <p14:xfrm>
              <a:off x="1193040" y="1737000"/>
              <a:ext cx="6150240" cy="4812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ACCC3B2-CA9B-7342-BF18-C665A8D9197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83680" y="1727640"/>
                <a:ext cx="6168960" cy="483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669587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Allocator organizes heap as a collection of variable-sized </a:t>
            </a:r>
            <a:r>
              <a:rPr lang="en-US" i="1" dirty="0">
                <a:solidFill>
                  <a:srgbClr val="FF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FF0000"/>
                </a:solidFill>
              </a:rPr>
              <a:t>allocated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i="1" dirty="0">
                <a:solidFill>
                  <a:srgbClr val="FF0000"/>
                </a:solidFill>
              </a:rPr>
              <a:t>free</a:t>
            </a:r>
          </a:p>
          <a:p>
            <a:pPr lvl="1"/>
            <a:r>
              <a:rPr lang="en-US" dirty="0"/>
              <a:t>Allocator requests pages in the heap region; virtual memory hardware and OS kernel allocate these pages to the process</a:t>
            </a:r>
          </a:p>
          <a:p>
            <a:pPr lvl="1"/>
            <a:r>
              <a:rPr lang="en-US" dirty="0"/>
              <a:t>Application objects are typically smaller than pages, so the allocator manages blocks </a:t>
            </a:r>
            <a:r>
              <a:rPr lang="en-US" i="1" dirty="0"/>
              <a:t>within</a:t>
            </a:r>
            <a:r>
              <a:rPr lang="en-US" dirty="0"/>
              <a:t> pages  </a:t>
            </a:r>
          </a:p>
          <a:p>
            <a:pPr lvl="2"/>
            <a:r>
              <a:rPr lang="en-US" dirty="0"/>
              <a:t>(Larger objects handled too; </a:t>
            </a:r>
            <a:br>
              <a:rPr lang="en-US" dirty="0"/>
            </a:br>
            <a:r>
              <a:rPr lang="en-US" dirty="0"/>
              <a:t>ignored here)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435596" y="4590921"/>
            <a:ext cx="1621843" cy="602345"/>
            <a:chOff x="7435532" y="4297620"/>
            <a:chExt cx="1621843" cy="602345"/>
          </a:xfrm>
        </p:grpSpPr>
        <p:sp>
          <p:nvSpPr>
            <p:cNvPr id="13" name="Text Box 2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685775" y="4297620"/>
              <a:ext cx="1371600" cy="602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Top of heap</a:t>
              </a:r>
            </a:p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GB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brk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ptr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" name="Line 2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7435532" y="4450020"/>
              <a:ext cx="275486" cy="0"/>
            </a:xfrm>
            <a:prstGeom prst="line">
              <a:avLst/>
            </a:prstGeom>
            <a:noFill/>
            <a:ln w="25560">
              <a:solidFill>
                <a:srgbClr val="4B2A85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63440" y="4023360"/>
            <a:ext cx="2707610" cy="2592457"/>
            <a:chOff x="3886200" y="3413820"/>
            <a:chExt cx="3503612" cy="3361148"/>
          </a:xfrm>
        </p:grpSpPr>
        <p:sp>
          <p:nvSpPr>
            <p:cNvPr id="21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89412" y="3733800"/>
              <a:ext cx="3200400" cy="60960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9412" y="5743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Program text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3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89412" y="5362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4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9412" y="3413820"/>
              <a:ext cx="3200400" cy="334962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User stack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9412" y="6124575"/>
              <a:ext cx="3200400" cy="396875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6200" y="6339601"/>
              <a:ext cx="370021" cy="435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7" name="Down Arrow 26"/>
            <p:cNvSpPr/>
            <p:nvPr>
              <p:custDataLst>
                <p:tags r:id="rId10"/>
              </p:custDataLst>
            </p:nvPr>
          </p:nvSpPr>
          <p:spPr bwMode="auto">
            <a:xfrm>
              <a:off x="6248400" y="37555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Down Arrow 27"/>
            <p:cNvSpPr/>
            <p:nvPr>
              <p:custDataLst>
                <p:tags r:id="rId11"/>
              </p:custDataLst>
            </p:nvPr>
          </p:nvSpPr>
          <p:spPr bwMode="auto">
            <a:xfrm flipV="1">
              <a:off x="4953000" y="39079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9412" y="4343400"/>
              <a:ext cx="3200400" cy="65405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Heap (via 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30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89412" y="4981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4AD25E-6AF8-6D4C-8C47-CE1E38C366ED}"/>
                  </a:ext>
                </a:extLst>
              </p14:cNvPr>
              <p14:cNvContentPartPr/>
              <p14:nvPr/>
            </p14:nvContentPartPr>
            <p14:xfrm>
              <a:off x="1190160" y="2167920"/>
              <a:ext cx="5594400" cy="3107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4AD25E-6AF8-6D4C-8C47-CE1E38C366E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80800" y="2158560"/>
                <a:ext cx="5613120" cy="31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015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Memory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1"/>
            <a:r>
              <a:rPr lang="en-US" sz="2000" dirty="0"/>
              <a:t>Allocates a continuous block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/>
              <a:t> bytes of uninitialized memory</a:t>
            </a:r>
          </a:p>
          <a:p>
            <a:pPr lvl="1"/>
            <a:r>
              <a:rPr lang="en-US" sz="2000" dirty="0"/>
              <a:t>Returns a pointer to the beginning of the allocated block; NULL indicates failed request </a:t>
            </a:r>
          </a:p>
          <a:p>
            <a:pPr lvl="2"/>
            <a:r>
              <a:rPr lang="en-US" sz="1800" dirty="0"/>
              <a:t>Typically aligned </a:t>
            </a:r>
            <a:r>
              <a:rPr lang="en-GB" sz="1800" dirty="0"/>
              <a:t>to an 8-byte (x86) or 16-byte (x86-64) boundary</a:t>
            </a:r>
          </a:p>
          <a:p>
            <a:pPr lvl="2"/>
            <a:r>
              <a:rPr lang="en-GB" sz="1800" dirty="0"/>
              <a:t>Returns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sz="1800" dirty="0"/>
              <a:t> if allocation failed (also sets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GB" sz="1800" dirty="0"/>
              <a:t>) or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size==0</a:t>
            </a:r>
            <a:endParaRPr lang="en-US" sz="1800" dirty="0"/>
          </a:p>
          <a:p>
            <a:pPr lvl="1"/>
            <a:r>
              <a:rPr lang="en-US" sz="2000" dirty="0"/>
              <a:t>Different blocks not necessarily adjacent</a:t>
            </a:r>
          </a:p>
          <a:p>
            <a:r>
              <a:rPr lang="en-US" sz="2400" dirty="0"/>
              <a:t>Good practices:</a:t>
            </a:r>
          </a:p>
          <a:p>
            <a:pPr lvl="1"/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*)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(n*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US" sz="2000" dirty="0"/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dirty="0"/>
              <a:t> makes code more portable</a:t>
            </a:r>
          </a:p>
          <a:p>
            <a:pPr lvl="2"/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GB" sz="1800" dirty="0"/>
              <a:t> is implicitly cast into any pointer type; explicit </a:t>
            </a:r>
            <a:r>
              <a:rPr lang="en-US" sz="1800" dirty="0"/>
              <a:t>typecast will help you catch coding errors when pointer types don’t match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75656D-4D4C-044B-9B78-EADFB1259EB4}"/>
                  </a:ext>
                </a:extLst>
              </p14:cNvPr>
              <p14:cNvContentPartPr/>
              <p14:nvPr/>
            </p14:nvContentPartPr>
            <p14:xfrm>
              <a:off x="726480" y="1711440"/>
              <a:ext cx="6796800" cy="3744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75656D-4D4C-044B-9B78-EADFB1259E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120" y="1702080"/>
                <a:ext cx="6815520" cy="37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18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Memory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1"/>
            <a:r>
              <a:rPr lang="en-US" sz="2000" dirty="0"/>
              <a:t>Allocates a continuous block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/>
              <a:t> bytes of uninitialized memory</a:t>
            </a:r>
          </a:p>
          <a:p>
            <a:pPr lvl="1"/>
            <a:r>
              <a:rPr lang="en-US" sz="2000" dirty="0"/>
              <a:t>Returns a pointer to the beginning of the allocated block; NULL indicates failed request </a:t>
            </a:r>
          </a:p>
          <a:p>
            <a:pPr lvl="2"/>
            <a:r>
              <a:rPr lang="en-US" sz="1800" dirty="0"/>
              <a:t>Typically aligned </a:t>
            </a:r>
            <a:r>
              <a:rPr lang="en-GB" sz="1800" dirty="0"/>
              <a:t>to an 8-byte (x86) or 16-byte (x86-64) boundary</a:t>
            </a:r>
          </a:p>
          <a:p>
            <a:pPr lvl="2"/>
            <a:r>
              <a:rPr lang="en-GB" sz="1800" dirty="0"/>
              <a:t>Returns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sz="1800" dirty="0"/>
              <a:t> if allocation failed (also sets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GB" sz="1800" dirty="0"/>
              <a:t>) or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size==0</a:t>
            </a:r>
            <a:endParaRPr lang="en-US" sz="1800" dirty="0"/>
          </a:p>
          <a:p>
            <a:pPr lvl="1"/>
            <a:r>
              <a:rPr lang="en-US" sz="2000" dirty="0"/>
              <a:t>Different blocks not necessarily adjacent</a:t>
            </a:r>
          </a:p>
          <a:p>
            <a:r>
              <a:rPr lang="en-US" sz="2400" dirty="0"/>
              <a:t>Related functions: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nitems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“Zeros out” allocated block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2">
              <a:spcBef>
                <a:spcPts val="0"/>
              </a:spcBef>
            </a:pPr>
            <a:r>
              <a:rPr lang="en-GB" sz="1800" dirty="0"/>
              <a:t>Changes the size of a previously allocated block (if possible)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sbrk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intptr_t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Used internally by allocators to grow or shrink the heap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850AC0-AAEE-E647-9056-1A00B60EBA28}"/>
                  </a:ext>
                </a:extLst>
              </p14:cNvPr>
              <p14:cNvContentPartPr/>
              <p14:nvPr/>
            </p14:nvContentPartPr>
            <p14:xfrm>
              <a:off x="1562760" y="4426200"/>
              <a:ext cx="4835880" cy="1968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850AC0-AAEE-E647-9056-1A00B60EBA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3400" y="4416840"/>
                <a:ext cx="4854600" cy="198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2989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Freeing Memory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400" dirty="0"/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p)</a:t>
            </a:r>
          </a:p>
          <a:p>
            <a:r>
              <a:rPr lang="en-US" sz="2400" dirty="0"/>
              <a:t>Releases whole block pointed to by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400" dirty="0"/>
              <a:t> to the pool of available memory</a:t>
            </a:r>
          </a:p>
          <a:p>
            <a:r>
              <a:rPr lang="en-US" sz="2400" dirty="0"/>
              <a:t>Pointer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2400" dirty="0"/>
              <a:t> must be the </a:t>
            </a:r>
            <a:r>
              <a:rPr lang="en-US" sz="2400" i="1" dirty="0"/>
              <a:t>original address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returned by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m/c/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realloc</a:t>
            </a:r>
            <a:r>
              <a:rPr lang="en-US" sz="2000" dirty="0"/>
              <a:t> (</a:t>
            </a:r>
            <a:r>
              <a:rPr lang="en-US" sz="2000" i="1" dirty="0"/>
              <a:t>i.e.</a:t>
            </a:r>
            <a:r>
              <a:rPr lang="en-US" sz="2000" dirty="0"/>
              <a:t> beginning of the block)</a:t>
            </a:r>
          </a:p>
          <a:p>
            <a:pPr lvl="1"/>
            <a:r>
              <a:rPr lang="en-US" sz="2000" dirty="0"/>
              <a:t>otherwise system exception raised (</a:t>
            </a:r>
            <a:r>
              <a:rPr lang="en-US" sz="2000" i="1" dirty="0"/>
              <a:t>maybe</a:t>
            </a:r>
            <a:r>
              <a:rPr lang="en-US" sz="2000" dirty="0"/>
              <a:t>)</a:t>
            </a:r>
          </a:p>
          <a:p>
            <a:r>
              <a:rPr lang="en-US" sz="2400" dirty="0"/>
              <a:t>Don’t call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free</a:t>
            </a:r>
            <a:r>
              <a:rPr lang="en-US" sz="2400" dirty="0"/>
              <a:t> on a block that has already been released or on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Anything could happen!</a:t>
            </a:r>
          </a:p>
          <a:p>
            <a:pPr lvl="1"/>
            <a:r>
              <a:rPr lang="en-US" sz="2000" dirty="0"/>
              <a:t>“double-free”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8D10171-DFAC-B74B-8A97-5A3B7C588787}"/>
                  </a:ext>
                </a:extLst>
              </p14:cNvPr>
              <p14:cNvContentPartPr/>
              <p14:nvPr/>
            </p14:nvContentPartPr>
            <p14:xfrm>
              <a:off x="1772640" y="2071440"/>
              <a:ext cx="3697200" cy="2181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8D10171-DFAC-B74B-8A97-5A3B7C5887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3280" y="2062080"/>
                <a:ext cx="3715920" cy="21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489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Allocation Example in 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2960" y="1362456"/>
            <a:ext cx="7498080" cy="4955460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4000"/>
              </a:lnSpc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n,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m) {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*p;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p = 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(n*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 block of n </a:t>
            </a:r>
            <a:r>
              <a:rPr lang="en-GB" sz="1600" b="0" i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ints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== NULL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for allocation error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exit(0);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initialize </a:t>
            </a:r>
            <a:r>
              <a:rPr lang="en-GB" sz="1600" b="0" i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</a:t>
            </a:r>
            <a:r>
              <a:rPr lang="en-GB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space for m ints to end of p block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p = 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(p,(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)*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(p == NULL) {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for allocation error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exit(0);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=n;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initialize new spaces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p[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 new array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 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("%d\n", p[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GB" sz="800" b="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free(p)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p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357720" y="2078280"/>
              <a:ext cx="2864880" cy="1877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520" y="2069640"/>
                <a:ext cx="2881800" cy="18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D3EB798-3446-1945-84AA-19B5A87CCF59}"/>
                  </a:ext>
                </a:extLst>
              </p14:cNvPr>
              <p14:cNvContentPartPr/>
              <p14:nvPr/>
            </p14:nvContentPartPr>
            <p14:xfrm>
              <a:off x="1075320" y="1904400"/>
              <a:ext cx="6621480" cy="4098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D3EB798-3446-1945-84AA-19B5A87CCF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5960" y="1895040"/>
                <a:ext cx="6640200" cy="411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888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075738" algn="l"/>
                <a:tab pos="9990138" algn="l"/>
              </a:tabLst>
            </a:pPr>
            <a:r>
              <a:rPr lang="en-GB" dirty="0"/>
              <a:t>We will draw memory divided into </a:t>
            </a:r>
            <a:r>
              <a:rPr lang="en-GB" i="1" dirty="0"/>
              <a:t>boxes</a:t>
            </a:r>
            <a:endParaRPr lang="en-GB" dirty="0"/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Each </a:t>
            </a:r>
            <a:r>
              <a:rPr lang="en-GB" i="1" dirty="0"/>
              <a:t>box</a:t>
            </a:r>
            <a:r>
              <a:rPr lang="en-GB" dirty="0"/>
              <a:t> can hold an 64 bits/8 bytes</a:t>
            </a:r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Allocations will be in sizes that are a multiple of boxes</a:t>
            </a:r>
            <a:br>
              <a:rPr lang="en-GB" dirty="0"/>
            </a:br>
            <a:r>
              <a:rPr lang="en-GB" dirty="0"/>
              <a:t>(</a:t>
            </a:r>
            <a:r>
              <a:rPr lang="en-GB" i="1" dirty="0"/>
              <a:t>i.e.</a:t>
            </a:r>
            <a:r>
              <a:rPr lang="en-GB" dirty="0"/>
              <a:t> multiples of 8 bytes)</a:t>
            </a:r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Book and old videos use 4-byte </a:t>
            </a:r>
            <a:r>
              <a:rPr lang="en-GB" i="1" dirty="0"/>
              <a:t>word</a:t>
            </a:r>
            <a:r>
              <a:rPr lang="en-GB" dirty="0"/>
              <a:t> instead of 8-byte </a:t>
            </a:r>
            <a:r>
              <a:rPr lang="en-GB" i="1" dirty="0"/>
              <a:t>box</a:t>
            </a:r>
            <a:endParaRPr lang="en-GB" dirty="0"/>
          </a:p>
          <a:p>
            <a:pPr lvl="2">
              <a:tabLst>
                <a:tab pos="9075738" algn="l"/>
                <a:tab pos="9990138" algn="l"/>
              </a:tabLst>
            </a:pPr>
            <a:r>
              <a:rPr lang="en-GB" dirty="0"/>
              <a:t>Holdover from 32-bit version of textbook </a:t>
            </a:r>
            <a:r>
              <a:rPr lang="en-US" dirty="0"/>
              <a:t>🙁</a:t>
            </a:r>
            <a:endParaRPr lang="en-GB" dirty="0"/>
          </a:p>
          <a:p>
            <a:pPr lvl="1">
              <a:tabLst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9075738" algn="l"/>
                <a:tab pos="999013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7596" y="4572000"/>
            <a:ext cx="7121379" cy="1612883"/>
            <a:chOff x="1187596" y="4055680"/>
            <a:chExt cx="7121379" cy="1612883"/>
          </a:xfrm>
        </p:grpSpPr>
        <p:sp>
          <p:nvSpPr>
            <p:cNvPr id="6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001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049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9097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214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5193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241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289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4337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738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433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81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529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577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62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673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721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1769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817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7865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913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187596" y="4676645"/>
              <a:ext cx="1484166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block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(4 boxes)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284924" y="4676645"/>
              <a:ext cx="1054689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Free block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(3 boxes)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32256" y="4982763"/>
              <a:ext cx="1347243" cy="304800"/>
              <a:chOff x="6532256" y="4982763"/>
              <a:chExt cx="1347243" cy="304800"/>
            </a:xfrm>
          </p:grpSpPr>
          <p:sp>
            <p:nvSpPr>
              <p:cNvPr id="35" name="Rectangle 2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532256" y="498276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6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837056" y="4984292"/>
                <a:ext cx="1042443" cy="3017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 anchorCtr="0">
                <a:normAutofit/>
              </a:bodyPr>
              <a:lstStyle/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Free box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532256" y="5363763"/>
              <a:ext cx="1776719" cy="304800"/>
              <a:chOff x="6532256" y="5363763"/>
              <a:chExt cx="1776719" cy="304800"/>
            </a:xfrm>
          </p:grpSpPr>
          <p:sp>
            <p:nvSpPr>
              <p:cNvPr id="33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532256" y="536376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37056" y="5363857"/>
                <a:ext cx="1471919" cy="3017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 anchorCtr="0">
                <a:normAutofit/>
              </a:bodyPr>
              <a:lstStyle/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Allocated box</a:t>
                </a:r>
              </a:p>
            </p:txBody>
          </p:sp>
        </p:grpSp>
        <p:sp>
          <p:nvSpPr>
            <p:cNvPr id="30" name="AutoShape 1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 rot="16200000">
              <a:off x="1827796" y="3903280"/>
              <a:ext cx="182880" cy="1188720"/>
            </a:xfrm>
            <a:prstGeom prst="leftBrace">
              <a:avLst>
                <a:gd name="adj1" fmla="val 33333"/>
                <a:gd name="adj2" fmla="val 50901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AutoShape 17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rot="16200000">
              <a:off x="4716780" y="4061262"/>
              <a:ext cx="182880" cy="868680"/>
            </a:xfrm>
            <a:prstGeom prst="leftBrace">
              <a:avLst>
                <a:gd name="adj1" fmla="val 33333"/>
                <a:gd name="adj2" fmla="val 50901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83680" y="457200"/>
            <a:ext cx="2007022" cy="309958"/>
            <a:chOff x="2992437" y="1105948"/>
            <a:chExt cx="2007022" cy="309958"/>
          </a:xfrm>
        </p:grpSpPr>
        <p:sp>
          <p:nvSpPr>
            <p:cNvPr id="45" name="Rectangle 1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992437" y="111110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TextBox 45"/>
            <p:cNvSpPr txBox="1"/>
            <p:nvPr>
              <p:custDataLst>
                <p:tags r:id="rId2"/>
              </p:custDataLst>
            </p:nvPr>
          </p:nvSpPr>
          <p:spPr>
            <a:xfrm>
              <a:off x="3297237" y="1105948"/>
              <a:ext cx="1702222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 1 box = 8 bytes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C1AFBA0-328B-E442-9C2E-D0720F266D18}"/>
                  </a:ext>
                </a:extLst>
              </p14:cNvPr>
              <p14:cNvContentPartPr/>
              <p14:nvPr/>
            </p14:nvContentPartPr>
            <p14:xfrm>
              <a:off x="710280" y="353880"/>
              <a:ext cx="7836120" cy="42141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C1AFBA0-328B-E442-9C2E-D0720F266D1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0920" y="344520"/>
                <a:ext cx="7854840" cy="423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9743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endParaRPr lang="en-GB" b="0" dirty="0"/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992437" y="1614488"/>
            <a:ext cx="5181600" cy="304800"/>
            <a:chOff x="2992437" y="1614488"/>
            <a:chExt cx="5181600" cy="304800"/>
          </a:xfrm>
        </p:grpSpPr>
        <p:sp>
          <p:nvSpPr>
            <p:cNvPr id="11266" name="Rectangle 2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9924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7" name="Rectangle 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2972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6020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39068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211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1" name="Rectangle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4516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2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821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3" name="Rectangle 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5126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54308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5" name="Rectangle 11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5735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6040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7" name="Rectangle 13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6345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8" name="Rectangle 14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6650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9" name="Rectangle 15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69548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0" name="Rectangle 16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7259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1" name="Rectangle 17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7564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2" name="Rectangle 1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7869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283" name="Text 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618488"/>
            <a:ext cx="2249632" cy="301752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p1 = malloc(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8*4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pSp>
        <p:nvGrpSpPr>
          <p:cNvPr id="3" name="Group 96"/>
          <p:cNvGrpSpPr/>
          <p:nvPr>
            <p:custDataLst>
              <p:tags r:id="rId4"/>
            </p:custDataLst>
          </p:nvPr>
        </p:nvGrpSpPr>
        <p:grpSpPr>
          <a:xfrm>
            <a:off x="2992437" y="2501901"/>
            <a:ext cx="5181600" cy="304800"/>
            <a:chOff x="3006724" y="2501901"/>
            <a:chExt cx="5181600" cy="304800"/>
          </a:xfrm>
        </p:grpSpPr>
        <p:sp>
          <p:nvSpPr>
            <p:cNvPr id="11284" name="Rectangle 2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0067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5" name="Rectangle 21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3115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6163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39211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8" name="Rectangle 24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2259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9" name="Rectangle 2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5307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0" name="Rectangle 26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8355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1" name="Rectangle 27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1403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2" name="Rectangle 28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4451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3" name="Rectangle 29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7499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4" name="Rectangle 30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0547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5" name="Rectangle 31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3595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6" name="Rectangle 32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6643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7" name="Rectangle 33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9691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8" name="Rectangle 34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72739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9" name="Rectangle 3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75787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0" name="Rectangle 3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78835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01" name="Text Box 3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2505456"/>
            <a:ext cx="2249632" cy="301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p2 = malloc(8*5)</a:t>
            </a:r>
          </a:p>
        </p:txBody>
      </p:sp>
      <p:grpSp>
        <p:nvGrpSpPr>
          <p:cNvPr id="4" name="Group 95"/>
          <p:cNvGrpSpPr/>
          <p:nvPr>
            <p:custDataLst>
              <p:tags r:id="rId6"/>
            </p:custDataLst>
          </p:nvPr>
        </p:nvGrpSpPr>
        <p:grpSpPr>
          <a:xfrm>
            <a:off x="2992437" y="3389313"/>
            <a:ext cx="5181600" cy="304800"/>
            <a:chOff x="3006724" y="3389313"/>
            <a:chExt cx="5181600" cy="304800"/>
          </a:xfrm>
        </p:grpSpPr>
        <p:sp>
          <p:nvSpPr>
            <p:cNvPr id="11302" name="Rectangle 3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0067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3" name="Rectangle 3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3115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4" name="Rectangle 4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163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5" name="Rectangle 4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9211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6" name="Rectangle 42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259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7" name="Rectangle 43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5307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8" name="Rectangle 4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355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9" name="Rectangle 4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51403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0" name="Rectangle 4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54451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1" name="Rectangle 4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57499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2" name="Rectangle 48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0547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3" name="Rectangle 49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3595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4" name="Rectangle 50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66643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5" name="Rectangle 5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69691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6" name="Rectangle 5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2739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7" name="Rectangle 5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578724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8" name="Rectangle 5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883524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19" name="Text Box 5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3392424"/>
            <a:ext cx="2249632" cy="301752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p3 = malloc(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8*6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pSp>
        <p:nvGrpSpPr>
          <p:cNvPr id="5" name="Group 93"/>
          <p:cNvGrpSpPr/>
          <p:nvPr>
            <p:custDataLst>
              <p:tags r:id="rId8"/>
            </p:custDataLst>
          </p:nvPr>
        </p:nvGrpSpPr>
        <p:grpSpPr>
          <a:xfrm>
            <a:off x="2992437" y="4276726"/>
            <a:ext cx="5181600" cy="304800"/>
            <a:chOff x="3036887" y="4276726"/>
            <a:chExt cx="5181600" cy="304800"/>
          </a:xfrm>
        </p:grpSpPr>
        <p:sp>
          <p:nvSpPr>
            <p:cNvPr id="11320" name="Rectangle 5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0368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1" name="Rectangle 5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416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2" name="Rectangle 5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6464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3" name="Rectangle 5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512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4" name="Rectangle 6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2560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5" name="Rectangle 6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5608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6" name="Rectangle 6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8656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7" name="Rectangle 6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1704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8" name="Rectangle 6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4752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9" name="Rectangle 6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7800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0" name="Rectangle 6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0848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1" name="Rectangle 6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3896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2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6944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3" name="Rectangle 6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9992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4" name="Rectangle 7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3040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5" name="Rectangle 7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6088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6" name="Rectangle 7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9136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37" name="Text Box 7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4279392"/>
            <a:ext cx="1284624" cy="301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free(p2)</a:t>
            </a:r>
          </a:p>
        </p:txBody>
      </p:sp>
      <p:grpSp>
        <p:nvGrpSpPr>
          <p:cNvPr id="6" name="Group 94"/>
          <p:cNvGrpSpPr/>
          <p:nvPr>
            <p:custDataLst>
              <p:tags r:id="rId10"/>
            </p:custDataLst>
          </p:nvPr>
        </p:nvGrpSpPr>
        <p:grpSpPr>
          <a:xfrm>
            <a:off x="2992437" y="5164138"/>
            <a:ext cx="5181600" cy="304800"/>
            <a:chOff x="2992437" y="5164138"/>
            <a:chExt cx="5181600" cy="304800"/>
          </a:xfrm>
        </p:grpSpPr>
        <p:sp>
          <p:nvSpPr>
            <p:cNvPr id="11338" name="Rectangle 7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9" name="Rectangle 7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0" name="Rectangle 7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1" name="Rectangle 7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2" name="Rectangle 7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3" name="Rectangle 7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4" name="Rectangle 8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5" name="Rectangle 8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6" name="Rectangle 8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7" name="Rectangle 8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8" name="Rectangle 8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9" name="Rectangle 8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0" name="Rectangle 8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1" name="Rectangle 8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2" name="Rectangle 8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3" name="Rectangle 8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4" name="Rectangle 9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55" name="Text Box 9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399" y="5166360"/>
            <a:ext cx="2249424" cy="301752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p4 = malloc(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8*2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583680" y="457200"/>
            <a:ext cx="1584960" cy="309958"/>
            <a:chOff x="2992437" y="1105948"/>
            <a:chExt cx="1584960" cy="309958"/>
          </a:xfrm>
        </p:grpSpPr>
        <p:sp>
          <p:nvSpPr>
            <p:cNvPr id="102" name="Rectangle 1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92437" y="111110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13"/>
              </p:custDataLst>
            </p:nvPr>
          </p:nvSpPr>
          <p:spPr>
            <a:xfrm>
              <a:off x="3297237" y="1105948"/>
              <a:ext cx="1280160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 8-byte box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8A410FF-4B77-394C-9B3B-B3997453AD93}"/>
                  </a:ext>
                </a:extLst>
              </p14:cNvPr>
              <p14:cNvContentPartPr/>
              <p14:nvPr/>
            </p14:nvContentPartPr>
            <p14:xfrm>
              <a:off x="1613880" y="1499040"/>
              <a:ext cx="6680880" cy="4182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8A410FF-4B77-394C-9B3B-B3997453AD9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604520" y="1489680"/>
                <a:ext cx="6699600" cy="420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2569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  <a:ln/>
        </p:spPr>
        <p:txBody>
          <a:bodyPr/>
          <a:lstStyle/>
          <a:p>
            <a:pPr>
              <a:tabLst>
                <a:tab pos="9144000" algn="l"/>
                <a:tab pos="10058400" algn="l"/>
              </a:tabLst>
            </a:pPr>
            <a:r>
              <a:rPr lang="en-US" dirty="0"/>
              <a:t>Implementation Interface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4" y="1362075"/>
            <a:ext cx="8412480" cy="497205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8978900" algn="l"/>
                <a:tab pos="9893300" algn="l"/>
              </a:tabLst>
            </a:pPr>
            <a:r>
              <a:rPr lang="en-GB" b="1" dirty="0"/>
              <a:t>Applications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never access memory not currently allocated 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never free memory not currently allocated</a:t>
            </a:r>
          </a:p>
          <a:p>
            <a:pPr lvl="2">
              <a:tabLst>
                <a:tab pos="8978900" algn="l"/>
                <a:tab pos="9893300" algn="l"/>
              </a:tabLst>
            </a:pPr>
            <a:r>
              <a:rPr lang="en-GB" dirty="0"/>
              <a:t>Also must only use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GB" dirty="0"/>
              <a:t> with previously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dirty="0" err="1"/>
              <a:t>’ed</a:t>
            </a:r>
            <a:r>
              <a:rPr lang="en-GB" dirty="0"/>
              <a:t> blocks</a:t>
            </a:r>
          </a:p>
          <a:p>
            <a:pPr lvl="2">
              <a:tabLst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8978900" algn="l"/>
                <a:tab pos="9893300" algn="l"/>
              </a:tabLst>
            </a:pPr>
            <a:r>
              <a:rPr lang="en-GB" b="1" dirty="0"/>
              <a:t>Allocators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endParaRPr lang="en-GB" sz="2000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  <a:endParaRPr lang="en-GB" sz="2000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Can’t move the allocated blocks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03F6B88-30BE-1647-BB64-FDCC1F766EF8}"/>
                  </a:ext>
                </a:extLst>
              </p14:cNvPr>
              <p14:cNvContentPartPr/>
              <p14:nvPr/>
            </p14:nvContentPartPr>
            <p14:xfrm>
              <a:off x="1028880" y="2148840"/>
              <a:ext cx="6411600" cy="4387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03F6B88-30BE-1647-BB64-FDCC1F766E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9520" y="2139480"/>
                <a:ext cx="6430320" cy="440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648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Performance Goals</a:t>
            </a:r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b="1" dirty="0"/>
                  <a:t>Goals:</a:t>
                </a:r>
                <a:r>
                  <a:rPr lang="en-GB" dirty="0"/>
                  <a:t>  Given some sequence of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GB" dirty="0"/>
                  <a:t> and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free</a:t>
                </a:r>
                <a:r>
                  <a:rPr lang="en-GB" dirty="0"/>
                  <a:t> requests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/>
                  <a:t>, maximize </a:t>
                </a:r>
                <a:r>
                  <a:rPr lang="en-GB" dirty="0">
                    <a:solidFill>
                      <a:srgbClr val="FF0000"/>
                    </a:solidFill>
                  </a:rPr>
                  <a:t>throughput</a:t>
                </a:r>
                <a:r>
                  <a:rPr lang="en-GB" dirty="0"/>
                  <a:t> and </a:t>
                </a:r>
                <a:r>
                  <a:rPr lang="en-GB" dirty="0">
                    <a:solidFill>
                      <a:srgbClr val="FF0000"/>
                    </a:solidFill>
                  </a:rPr>
                  <a:t>peak memory utilization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These goals are often conflicting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346075" indent="-346075">
                  <a:buSzPct val="100000"/>
                  <a:buFont typeface="+mj-lt"/>
                  <a:buAutoNum type="arabicParenR"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b="1" dirty="0"/>
                  <a:t>Throughput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Number of completed requests per unit time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u="sng" dirty="0"/>
                  <a:t>Example</a:t>
                </a:r>
                <a:r>
                  <a:rPr lang="en-GB" dirty="0"/>
                  <a:t>:</a:t>
                </a:r>
              </a:p>
              <a:p>
                <a:pPr lvl="2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If 5,000 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GB" dirty="0"/>
                  <a:t> calls and 5,000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free</a:t>
                </a:r>
                <a:r>
                  <a:rPr lang="en-GB" b="1" dirty="0"/>
                  <a:t> </a:t>
                </a:r>
                <a:r>
                  <a:rPr lang="en-GB" dirty="0"/>
                  <a:t>calls completed in 10 seconds, then throughput is 1,000 operations/second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0">
                <a:blip r:embed="rId6"/>
                <a:stretch>
                  <a:fillRect l="-1529" t="-1471" r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490040" y="2238480"/>
              <a:ext cx="7149960" cy="462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82480" y="2228760"/>
                <a:ext cx="716364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6937CCB-C0FF-4D45-9F23-DCDA8C5A1535}"/>
                  </a:ext>
                </a:extLst>
              </p14:cNvPr>
              <p14:cNvContentPartPr/>
              <p14:nvPr/>
            </p14:nvContentPartPr>
            <p14:xfrm>
              <a:off x="1572480" y="3081600"/>
              <a:ext cx="3983760" cy="2258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6937CCB-C0FF-4D45-9F23-DCDA8C5A153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3120" y="3072240"/>
                <a:ext cx="4002480" cy="22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02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One extra late day</a:t>
            </a:r>
          </a:p>
          <a:p>
            <a:r>
              <a:rPr lang="en-US" dirty="0"/>
              <a:t>HW5 out now, Lab 5 today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Final Exam:  </a:t>
            </a:r>
            <a:r>
              <a:rPr lang="en-US" dirty="0"/>
              <a:t>Tue, March 19, </a:t>
            </a:r>
            <a:r>
              <a:rPr lang="de" dirty="0"/>
              <a:t>8:30-10:20am in KNE 130</a:t>
            </a:r>
            <a:endParaRPr lang="en-US" dirty="0"/>
          </a:p>
          <a:p>
            <a:pPr lvl="1"/>
            <a:r>
              <a:rPr lang="en-US" dirty="0"/>
              <a:t>Review in next week’s section</a:t>
            </a:r>
          </a:p>
          <a:p>
            <a:pPr lvl="1"/>
            <a:r>
              <a:rPr lang="en-US" dirty="0"/>
              <a:t>Stay tuned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17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Goals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Definition</a:t>
                </a:r>
                <a:r>
                  <a:rPr lang="en-GB" dirty="0"/>
                  <a:t>:</a:t>
                </a:r>
                <a:r>
                  <a:rPr lang="en-GB" i="1" dirty="0"/>
                  <a:t>  Aggregate payload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malloc(p)</a:t>
                </a:r>
                <a:r>
                  <a:rPr lang="en-GB" dirty="0"/>
                  <a:t> results in a block with a </a:t>
                </a:r>
                <a:r>
                  <a:rPr lang="en-GB" i="1" dirty="0">
                    <a:solidFill>
                      <a:srgbClr val="FF0000"/>
                    </a:solidFill>
                  </a:rPr>
                  <a:t>payload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/>
                  <a:t>of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GB" dirty="0"/>
                  <a:t> bytes</a:t>
                </a:r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After request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baseline="-25000" dirty="0"/>
                  <a:t> </a:t>
                </a:r>
                <a:r>
                  <a:rPr lang="en-GB" dirty="0"/>
                  <a:t>has completed, the </a:t>
                </a:r>
                <a:r>
                  <a:rPr lang="en-GB" i="1" dirty="0">
                    <a:solidFill>
                      <a:srgbClr val="FF0000"/>
                    </a:solidFill>
                  </a:rPr>
                  <a:t>aggregate payload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baseline="-25000" dirty="0"/>
                  <a:t>  </a:t>
                </a:r>
                <a:r>
                  <a:rPr lang="en-GB" dirty="0"/>
                  <a:t>is the sum of currently allocated payloads</a:t>
                </a:r>
              </a:p>
              <a:p>
                <a:r>
                  <a:rPr lang="en-GB" u="sng" dirty="0"/>
                  <a:t>Definition</a:t>
                </a:r>
                <a:r>
                  <a:rPr lang="en-GB" dirty="0"/>
                  <a:t>:</a:t>
                </a:r>
                <a:r>
                  <a:rPr lang="en-GB" i="1" dirty="0"/>
                  <a:t>  Current heap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is monotonically non-decreasing</a:t>
                </a:r>
              </a:p>
              <a:p>
                <a:pPr lvl="2">
                  <a:lnSpc>
                    <a:spcPct val="94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Allocator can increase size of heap using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sbrk</a:t>
                </a:r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>
                  <a:lnSpc>
                    <a:spcPct val="94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6075" indent="-346075">
                  <a:buSzPct val="100000"/>
                  <a:buFont typeface="+mj-lt"/>
                  <a:buAutoNum type="arabicParenR" startAt="2"/>
                </a:pPr>
                <a:r>
                  <a:rPr lang="en-US" b="1" dirty="0"/>
                  <a:t>Peak Memory Utilization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after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+1 requests</a:t>
                </a:r>
                <a:endParaRPr lang="en-GB" baseline="-25000" dirty="0"/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Goal: maximize utilization for a sequence of requests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>
                    <a:solidFill>
                      <a:srgbClr val="C00000"/>
                    </a:solidFill>
                  </a:rPr>
                  <a:t>Why is this hard?  And what happens to throughput?</a:t>
                </a:r>
                <a:endParaRPr lang="en-GB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29" t="-1103" b="-4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C21DA70-5C81-1B4D-AA6D-A9A4D816100D}"/>
                  </a:ext>
                </a:extLst>
              </p14:cNvPr>
              <p14:cNvContentPartPr/>
              <p14:nvPr/>
            </p14:nvContentPartPr>
            <p14:xfrm>
              <a:off x="1103040" y="1659960"/>
              <a:ext cx="6620040" cy="4484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C21DA70-5C81-1B4D-AA6D-A9A4D81610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3680" y="1650600"/>
                <a:ext cx="6638760" cy="450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07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Poor memory utilization is caused by </a:t>
            </a:r>
            <a:r>
              <a:rPr lang="en-GB" i="1" dirty="0">
                <a:solidFill>
                  <a:srgbClr val="FF0000"/>
                </a:solidFill>
              </a:rPr>
              <a:t>fragmentation</a:t>
            </a:r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>
                <a:solidFill>
                  <a:srgbClr val="000000"/>
                </a:solidFill>
              </a:rPr>
              <a:t>Sections of memory are not used to store anything useful, but cannot satisfy allocation requests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Two types:  </a:t>
            </a:r>
            <a:r>
              <a:rPr lang="en-GB" i="1" dirty="0">
                <a:solidFill>
                  <a:srgbClr val="000000"/>
                </a:solidFill>
              </a:rPr>
              <a:t>internal</a:t>
            </a:r>
            <a:r>
              <a:rPr lang="en-GB" dirty="0">
                <a:solidFill>
                  <a:srgbClr val="000000"/>
                </a:solidFill>
              </a:rPr>
              <a:t> and </a:t>
            </a:r>
            <a:r>
              <a:rPr lang="en-GB" i="1" dirty="0">
                <a:solidFill>
                  <a:srgbClr val="000000"/>
                </a:solidFill>
              </a:rPr>
              <a:t>external</a:t>
            </a:r>
            <a:endParaRPr lang="en-GB" dirty="0">
              <a:solidFill>
                <a:srgbClr val="000000"/>
              </a:solidFill>
            </a:endParaRPr>
          </a:p>
          <a:p>
            <a:pPr lvl="2"/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Recall:</a:t>
            </a:r>
            <a:r>
              <a:rPr lang="en-GB" dirty="0"/>
              <a:t>  Fragmentation in </a:t>
            </a:r>
            <a:r>
              <a:rPr lang="en-GB" dirty="0" err="1"/>
              <a:t>structs</a:t>
            </a:r>
            <a:endParaRPr lang="en-GB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Internal fragmentation was wasted space </a:t>
            </a:r>
            <a:r>
              <a:rPr lang="en-GB" i="1" dirty="0">
                <a:solidFill>
                  <a:srgbClr val="C00000"/>
                </a:solidFill>
              </a:rPr>
              <a:t>inside</a:t>
            </a:r>
            <a:r>
              <a:rPr lang="en-GB" dirty="0"/>
              <a:t> of the </a:t>
            </a:r>
            <a:r>
              <a:rPr lang="en-GB" dirty="0" err="1"/>
              <a:t>struct</a:t>
            </a:r>
            <a:r>
              <a:rPr lang="en-GB" dirty="0"/>
              <a:t> (between fields) due to alignment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External fragmentation was wasted space </a:t>
            </a:r>
            <a:r>
              <a:rPr lang="en-GB" i="1" dirty="0">
                <a:solidFill>
                  <a:srgbClr val="C00000"/>
                </a:solidFill>
              </a:rPr>
              <a:t>between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/>
              <a:t>struct</a:t>
            </a:r>
            <a:r>
              <a:rPr lang="en-GB" dirty="0"/>
              <a:t> instances (e.g. in an array) due to alignment</a:t>
            </a:r>
          </a:p>
          <a:p>
            <a:pPr lvl="2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Now referring to wasted space in the heap </a:t>
            </a:r>
            <a:r>
              <a:rPr lang="en-GB" i="1" dirty="0">
                <a:solidFill>
                  <a:srgbClr val="C00000"/>
                </a:solidFill>
              </a:rPr>
              <a:t>inside</a:t>
            </a:r>
            <a:r>
              <a:rPr lang="en-GB" dirty="0"/>
              <a:t> or </a:t>
            </a:r>
            <a:r>
              <a:rPr lang="en-GB" i="1" dirty="0">
                <a:solidFill>
                  <a:srgbClr val="C00000"/>
                </a:solidFill>
              </a:rPr>
              <a:t>between</a:t>
            </a:r>
            <a:r>
              <a:rPr lang="en-GB" dirty="0"/>
              <a:t> allocated blocks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23F89AA-E8CF-2947-97A8-1C1BB5753BA4}"/>
                  </a:ext>
                </a:extLst>
              </p14:cNvPr>
              <p14:cNvContentPartPr/>
              <p14:nvPr/>
            </p14:nvContentPartPr>
            <p14:xfrm>
              <a:off x="4552560" y="1801440"/>
              <a:ext cx="3861720" cy="3255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23F89AA-E8CF-2947-97A8-1C1BB5753B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3200" y="1792080"/>
                <a:ext cx="3880440" cy="327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96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given block, </a:t>
            </a:r>
            <a:r>
              <a:rPr lang="en-US" i="1" dirty="0">
                <a:solidFill>
                  <a:srgbClr val="FF0000"/>
                </a:solidFill>
              </a:rPr>
              <a:t>internal fragmentation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occurs if payload is smaller than the block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Causes: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Overhead of maintaining heap data structures (inside block, outside payload)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Explicit policy decisions (</a:t>
            </a:r>
            <a:r>
              <a:rPr lang="en-GB" i="1" dirty="0"/>
              <a:t>e.g.</a:t>
            </a:r>
            <a:r>
              <a:rPr lang="en-GB" dirty="0"/>
              <a:t> return a big block to satisfy a small request)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US" dirty="0"/>
              <a:t>Easy to measure because only depends on past requests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22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3591" y="2267712"/>
            <a:ext cx="7779139" cy="1068042"/>
            <a:chOff x="663591" y="2286000"/>
            <a:chExt cx="7779139" cy="1068042"/>
          </a:xfrm>
        </p:grpSpPr>
        <p:sp>
          <p:nvSpPr>
            <p:cNvPr id="5" name="Rectangle 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94846" y="2926080"/>
              <a:ext cx="2819400" cy="36576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payload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914246" y="2926080"/>
              <a:ext cx="7620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32846" y="2926080"/>
              <a:ext cx="7620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040189" y="2860700"/>
              <a:ext cx="1402541" cy="4933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spAutoFit/>
            </a:bodyPr>
            <a:lstStyle/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Internal </a:t>
              </a:r>
            </a:p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fragmentation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6261320" y="3108960"/>
              <a:ext cx="76517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AutoShape 8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16200000">
              <a:off x="4367386" y="576072"/>
              <a:ext cx="274320" cy="4343400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6040" y="2286000"/>
              <a:ext cx="637011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3591" y="2860701"/>
              <a:ext cx="1402540" cy="4933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spAutoFit/>
            </a:bodyPr>
            <a:lstStyle/>
            <a:p>
              <a:pPr algn="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Internal </a:t>
              </a:r>
            </a:p>
            <a:p>
              <a:pPr algn="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fragmentation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059937" y="3107372"/>
              <a:ext cx="685800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86AE33-8EEB-0243-929F-31D05FD88651}"/>
                  </a:ext>
                </a:extLst>
              </p14:cNvPr>
              <p14:cNvContentPartPr/>
              <p14:nvPr/>
            </p14:nvContentPartPr>
            <p14:xfrm>
              <a:off x="1183320" y="2161800"/>
              <a:ext cx="5772600" cy="316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86AE33-8EEB-0243-929F-31D05FD8865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73960" y="2152440"/>
                <a:ext cx="5791320" cy="31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25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/>
              <a:t>For the heap, </a:t>
            </a:r>
            <a:r>
              <a:rPr lang="en-GB" sz="2400" i="1" dirty="0">
                <a:solidFill>
                  <a:srgbClr val="FF0000"/>
                </a:solidFill>
              </a:rPr>
              <a:t>external fragmentation</a:t>
            </a:r>
            <a:r>
              <a:rPr lang="en-GB" sz="2400" i="1" dirty="0"/>
              <a:t> </a:t>
            </a:r>
            <a:r>
              <a:rPr lang="en-GB" sz="2400" dirty="0"/>
              <a:t>occurs when allocation/free pattern leaves “holes” between blocks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That is, the aggregate payload is non-continuous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Can cause situations where there is enough aggregate heap memory to satisfy request,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Don’t know what future requests will be</a:t>
            </a:r>
            <a:endParaRPr lang="en-GB" sz="24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Difficult to impossible to </a:t>
            </a:r>
            <a:r>
              <a:rPr lang="en-US" sz="2000" dirty="0"/>
              <a:t>know if past placements will become problematic</a:t>
            </a:r>
            <a:endParaRPr lang="en-GB" sz="2000" dirty="0"/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838200" y="3291840"/>
            <a:ext cx="7640637" cy="1676400"/>
            <a:chOff x="838200" y="3291840"/>
            <a:chExt cx="7640637" cy="1676400"/>
          </a:xfrm>
        </p:grpSpPr>
        <p:grpSp>
          <p:nvGrpSpPr>
            <p:cNvPr id="4" name="Group 3"/>
            <p:cNvGrpSpPr/>
            <p:nvPr>
              <p:custDataLst>
                <p:tags r:id="rId9"/>
              </p:custDataLst>
            </p:nvPr>
          </p:nvGrpSpPr>
          <p:grpSpPr>
            <a:xfrm>
              <a:off x="3297237" y="3291840"/>
              <a:ext cx="5181600" cy="304800"/>
              <a:chOff x="3006724" y="1614488"/>
              <a:chExt cx="5181600" cy="304800"/>
            </a:xfrm>
          </p:grpSpPr>
          <p:sp>
            <p:nvSpPr>
              <p:cNvPr id="5" name="Rectangle 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" name="Rectangle 4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" name="Rectangle 5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22" name="Text Box 1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38200" y="3291840"/>
              <a:ext cx="2249632" cy="301752"/>
            </a:xfrm>
            <a:prstGeom prst="rect">
              <a:avLst/>
            </a:prstGeom>
            <a:solidFill>
              <a:srgbClr val="F6F5B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 = malloc(8*4)</a:t>
              </a:r>
            </a:p>
          </p:txBody>
        </p:sp>
        <p:grpSp>
          <p:nvGrpSpPr>
            <p:cNvPr id="23" name="Group 22"/>
            <p:cNvGrpSpPr/>
            <p:nvPr>
              <p:custDataLst>
                <p:tags r:id="rId11"/>
              </p:custDataLst>
            </p:nvPr>
          </p:nvGrpSpPr>
          <p:grpSpPr>
            <a:xfrm>
              <a:off x="3297237" y="3749040"/>
              <a:ext cx="5181600" cy="304800"/>
              <a:chOff x="3006724" y="2501901"/>
              <a:chExt cx="5181600" cy="304800"/>
            </a:xfrm>
          </p:grpSpPr>
          <p:sp>
            <p:nvSpPr>
              <p:cNvPr id="24" name="Rectangle 20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0067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3115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6163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9211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2259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5307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8355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1403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54451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7499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60547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3595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66643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69691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72739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75787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78835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41" name="Text Box 3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38200" y="3749040"/>
              <a:ext cx="2249632" cy="3017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p2 = malloc(8*5)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13"/>
              </p:custDataLst>
            </p:nvPr>
          </p:nvGrpSpPr>
          <p:grpSpPr>
            <a:xfrm>
              <a:off x="3297237" y="4206240"/>
              <a:ext cx="5181600" cy="304800"/>
              <a:chOff x="3006724" y="3389313"/>
              <a:chExt cx="5181600" cy="304800"/>
            </a:xfrm>
          </p:grpSpPr>
          <p:sp>
            <p:nvSpPr>
              <p:cNvPr id="43" name="Rectangle 3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067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4" name="Rectangle 3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3115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5" name="Rectangle 40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6163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6" name="Rectangle 41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9211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2259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8" name="Rectangle 43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5307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9" name="Rectangle 4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8355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0" name="Rectangle 4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1403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1" name="Rectangle 4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54451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2" name="Rectangle 4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7499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3" name="Rectangle 4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60547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4" name="Rectangle 49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3595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Rectangle 50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66643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6" name="Rectangle 51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69691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72739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8" name="Rectangle 53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7578724" y="338931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Rectangle 5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7883524" y="338931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0" name="Text Box 5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8200" y="4206240"/>
              <a:ext cx="2249632" cy="301752"/>
            </a:xfrm>
            <a:prstGeom prst="rect">
              <a:avLst/>
            </a:prstGeom>
            <a:solidFill>
              <a:srgbClr val="F1C7C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p3 = malloc(8*</a:t>
              </a:r>
              <a:r>
                <a:rPr lang="en-GB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grpSp>
          <p:nvGrpSpPr>
            <p:cNvPr id="61" name="Group 60"/>
            <p:cNvGrpSpPr/>
            <p:nvPr>
              <p:custDataLst>
                <p:tags r:id="rId15"/>
              </p:custDataLst>
            </p:nvPr>
          </p:nvGrpSpPr>
          <p:grpSpPr>
            <a:xfrm>
              <a:off x="3297237" y="4663440"/>
              <a:ext cx="5181600" cy="304800"/>
              <a:chOff x="3036887" y="4276726"/>
              <a:chExt cx="5181600" cy="304800"/>
            </a:xfrm>
          </p:grpSpPr>
          <p:sp>
            <p:nvSpPr>
              <p:cNvPr id="62" name="Rectangle 5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0368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3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416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4" name="Rectangle 5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6464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5" name="Rectangle 5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512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6" name="Rectangle 6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560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7" name="Rectangle 6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608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8" name="Rectangle 62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8656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9" name="Rectangle 6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1704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0" name="Rectangle 6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4752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1" name="Rectangle 6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7800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2" name="Rectangle 6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0848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3" name="Rectangle 6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3896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4" name="Rectangle 6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6944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5" name="Rectangle 6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9992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6" name="Rectangle 7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3040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7" name="Rectangle 7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76088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8" name="Rectangle 7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79136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79" name="Text Box 7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38200" y="4663440"/>
              <a:ext cx="1284624" cy="3017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free(p2)</a:t>
              </a:r>
            </a:p>
          </p:txBody>
        </p:sp>
      </p:grpSp>
      <p:sp>
        <p:nvSpPr>
          <p:cNvPr id="80" name="Text Box 9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5120640"/>
            <a:ext cx="2249632" cy="301752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p4 = malloc(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8*6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81" name="TextBox 80"/>
          <p:cNvSpPr txBox="1"/>
          <p:nvPr>
            <p:custDataLst>
              <p:tags r:id="rId5"/>
            </p:custDataLst>
          </p:nvPr>
        </p:nvSpPr>
        <p:spPr>
          <a:xfrm>
            <a:off x="3297237" y="5120640"/>
            <a:ext cx="3942105" cy="301752"/>
          </a:xfrm>
          <a:prstGeom prst="rect">
            <a:avLst/>
          </a:prstGeom>
          <a:noFill/>
        </p:spPr>
        <p:txBody>
          <a:bodyPr wrap="none" tIns="0" bIns="0" rtlCol="0" anchor="ctr" anchorCtr="0"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no! (What would happen now?)</a:t>
            </a:r>
          </a:p>
        </p:txBody>
      </p:sp>
      <p:grpSp>
        <p:nvGrpSpPr>
          <p:cNvPr id="82" name="Group 81"/>
          <p:cNvGrpSpPr/>
          <p:nvPr>
            <p:custDataLst>
              <p:tags r:id="rId6"/>
            </p:custDataLst>
          </p:nvPr>
        </p:nvGrpSpPr>
        <p:grpSpPr>
          <a:xfrm>
            <a:off x="6583680" y="457200"/>
            <a:ext cx="1652733" cy="307778"/>
            <a:chOff x="5599351" y="1073925"/>
            <a:chExt cx="1652733" cy="307778"/>
          </a:xfrm>
        </p:grpSpPr>
        <p:sp>
          <p:nvSpPr>
            <p:cNvPr id="86" name="Rectangle 1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599351" y="107690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7" name="TextBox 86"/>
            <p:cNvSpPr txBox="1"/>
            <p:nvPr>
              <p:custDataLst>
                <p:tags r:id="rId8"/>
              </p:custDataLst>
            </p:nvPr>
          </p:nvSpPr>
          <p:spPr>
            <a:xfrm>
              <a:off x="5904151" y="1073925"/>
              <a:ext cx="1347933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 8-byte box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7B7E7C1-2F91-1440-91CD-3EFFBC2C9E10}"/>
                  </a:ext>
                </a:extLst>
              </p14:cNvPr>
              <p14:cNvContentPartPr/>
              <p14:nvPr/>
            </p14:nvContentPartPr>
            <p14:xfrm>
              <a:off x="2431440" y="2817720"/>
              <a:ext cx="5632560" cy="31334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7B7E7C1-2F91-1440-91CD-3EFFBC2C9E1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422080" y="2808360"/>
                <a:ext cx="5651280" cy="315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10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statements is FALSE?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Temporary arrays should </a:t>
            </a:r>
            <a:r>
              <a:rPr lang="en-US" b="1" i="1" dirty="0">
                <a:solidFill>
                  <a:srgbClr val="FF9900"/>
                </a:solidFill>
              </a:rPr>
              <a:t>not</a:t>
            </a:r>
            <a:r>
              <a:rPr lang="en-US" b="1" dirty="0">
                <a:solidFill>
                  <a:srgbClr val="FF9900"/>
                </a:solidFill>
              </a:rPr>
              <a:t> be allocated on the Heap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b="1" dirty="0">
                <a:solidFill>
                  <a:srgbClr val="00B050"/>
                </a:solidFill>
              </a:rPr>
              <a:t> returns an address filled with garbage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Peak memory utilization is a measure of both internal and external fragmentation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An allocation failure will cause your program to stop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DDCE1D-EA6F-1D40-B147-900A98529F44}"/>
                  </a:ext>
                </a:extLst>
              </p14:cNvPr>
              <p14:cNvContentPartPr/>
              <p14:nvPr/>
            </p14:nvContentPartPr>
            <p14:xfrm>
              <a:off x="655920" y="2198880"/>
              <a:ext cx="6057720" cy="3152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DDCE1D-EA6F-1D40-B147-900A98529F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6560" y="2189520"/>
                <a:ext cx="6076440" cy="317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9847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Implementation Issues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how much memory to free given just a pointer?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keep track of the free blocks?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pick a block to use for allocation (when many might fit)?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do we do with the extra space when allocating a structure that is smaller than the free block it is placed in?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reinsert </a:t>
            </a:r>
            <a:r>
              <a:rPr lang="en-US" dirty="0"/>
              <a:t>a </a:t>
            </a:r>
            <a:r>
              <a:rPr lang="en-GB" dirty="0"/>
              <a:t>freed block into the heap?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9429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of a block in the box preceding the block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box is often called the </a:t>
            </a:r>
            <a:r>
              <a:rPr lang="en-GB" b="1" i="1" dirty="0">
                <a:solidFill>
                  <a:srgbClr val="FF0000"/>
                </a:solidFill>
              </a:rPr>
              <a:t>header field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FF0000"/>
                </a:solidFill>
              </a:rPr>
              <a:t>header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hold some other stuff too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box for every allocated block</a:t>
            </a: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2336" y="5788152"/>
            <a:ext cx="2103120" cy="301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free(p0)</a:t>
            </a:r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5254" y="4572000"/>
            <a:ext cx="2103120" cy="301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p0 = malloc(8*4)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1425" y="3671046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6225" y="3671046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1025" y="3671046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5825" y="3671046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30625" y="3671046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5425" y="3671046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40225" y="3671046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45025" y="3671046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49825" y="3671046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59425" y="3671046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64225" y="3671046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69025" y="3671046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73825" y="3671046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78625" y="3671046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83425" y="3671046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88225" y="3671046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54625" y="3671046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59" name="Group 75"/>
          <p:cNvGrpSpPr/>
          <p:nvPr>
            <p:custDataLst>
              <p:tags r:id="rId23"/>
            </p:custDataLst>
          </p:nvPr>
        </p:nvGrpSpPr>
        <p:grpSpPr>
          <a:xfrm>
            <a:off x="2511425" y="5791200"/>
            <a:ext cx="5181600" cy="304800"/>
            <a:chOff x="2511425" y="5791200"/>
            <a:chExt cx="5181600" cy="304800"/>
          </a:xfrm>
        </p:grpSpPr>
        <p:sp>
          <p:nvSpPr>
            <p:cNvPr id="23" name="Rectangle 2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511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8162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1210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4258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730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035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3402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6450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9498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559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8642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61690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64738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6778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70834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73882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5254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61" name="Group 74"/>
          <p:cNvGrpSpPr/>
          <p:nvPr>
            <p:custDataLst>
              <p:tags r:id="rId24"/>
            </p:custDataLst>
          </p:nvPr>
        </p:nvGrpSpPr>
        <p:grpSpPr>
          <a:xfrm>
            <a:off x="2511425" y="3962400"/>
            <a:ext cx="5172364" cy="1533811"/>
            <a:chOff x="2511425" y="3962400"/>
            <a:chExt cx="5172364" cy="1533811"/>
          </a:xfrm>
        </p:grpSpPr>
        <p:sp>
          <p:nvSpPr>
            <p:cNvPr id="40" name="Text Box 3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509912" y="3962400"/>
              <a:ext cx="428620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p0</a:t>
              </a:r>
            </a:p>
          </p:txBody>
        </p:sp>
        <p:sp>
          <p:nvSpPr>
            <p:cNvPr id="41" name="Rectangle 4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14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162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210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258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306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354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402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6450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9498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594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42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690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738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7786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834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6" name="Line 5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6778625" y="4394886"/>
              <a:ext cx="1588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8" name="Text Box 57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96518" y="5160412"/>
              <a:ext cx="992301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block </a:t>
              </a: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60" name="Text Box 59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6169025" y="5160411"/>
              <a:ext cx="55775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5" name="Line 64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5711825" y="4267200"/>
              <a:ext cx="1588" cy="3048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254625" y="4572000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66" name="Line 65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5254625" y="4394886"/>
              <a:ext cx="1588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cxnSp>
          <p:nvCxnSpPr>
            <p:cNvPr id="69" name="Straight Arrow Connector 68"/>
            <p:cNvCxnSpPr>
              <a:stCxn id="58" idx="0"/>
              <a:endCxn id="67" idx="2"/>
            </p:cNvCxnSpPr>
            <p:nvPr>
              <p:custDataLst>
                <p:tags r:id="rId53"/>
              </p:custDataLst>
            </p:nvPr>
          </p:nvCxnSpPr>
          <p:spPr bwMode="auto">
            <a:xfrm flipV="1">
              <a:off x="5292669" y="4876800"/>
              <a:ext cx="114356" cy="2836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>
              <a:stCxn id="60" idx="0"/>
              <a:endCxn id="50" idx="2"/>
            </p:cNvCxnSpPr>
            <p:nvPr>
              <p:custDataLst>
                <p:tags r:id="rId54"/>
              </p:custDataLst>
            </p:nvPr>
          </p:nvCxnSpPr>
          <p:spPr bwMode="auto">
            <a:xfrm flipH="1" flipV="1">
              <a:off x="5711825" y="4876800"/>
              <a:ext cx="7360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stCxn id="60" idx="0"/>
              <a:endCxn id="51" idx="2"/>
            </p:cNvCxnSpPr>
            <p:nvPr>
              <p:custDataLst>
                <p:tags r:id="rId55"/>
              </p:custDataLst>
            </p:nvPr>
          </p:nvCxnSpPr>
          <p:spPr bwMode="auto">
            <a:xfrm flipH="1" flipV="1">
              <a:off x="6016625" y="4876800"/>
              <a:ext cx="4312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>
              <a:stCxn id="60" idx="0"/>
              <a:endCxn id="52" idx="2"/>
            </p:cNvCxnSpPr>
            <p:nvPr>
              <p:custDataLst>
                <p:tags r:id="rId56"/>
              </p:custDataLst>
            </p:nvPr>
          </p:nvCxnSpPr>
          <p:spPr bwMode="auto">
            <a:xfrm flipH="1" flipV="1">
              <a:off x="6321425" y="4876800"/>
              <a:ext cx="1264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>
              <a:stCxn id="60" idx="0"/>
              <a:endCxn id="53" idx="2"/>
            </p:cNvCxnSpPr>
            <p:nvPr>
              <p:custDataLst>
                <p:tags r:id="rId57"/>
              </p:custDataLst>
            </p:nvPr>
          </p:nvCxnSpPr>
          <p:spPr bwMode="auto">
            <a:xfrm flipV="1">
              <a:off x="6447904" y="4876800"/>
              <a:ext cx="178321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4" name="Rectangle 73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378989" y="4574308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83680" y="457200"/>
            <a:ext cx="2307400" cy="670560"/>
            <a:chOff x="6583680" y="640080"/>
            <a:chExt cx="2307400" cy="670560"/>
          </a:xfrm>
        </p:grpSpPr>
        <p:grpSp>
          <p:nvGrpSpPr>
            <p:cNvPr id="63" name="Group 62"/>
            <p:cNvGrpSpPr/>
            <p:nvPr>
              <p:custDataLst>
                <p:tags r:id="rId25"/>
              </p:custDataLst>
            </p:nvPr>
          </p:nvGrpSpPr>
          <p:grpSpPr>
            <a:xfrm>
              <a:off x="6583680" y="640080"/>
              <a:ext cx="1934990" cy="307108"/>
              <a:chOff x="6704583" y="677030"/>
              <a:chExt cx="1934990" cy="307108"/>
            </a:xfrm>
          </p:grpSpPr>
          <p:sp>
            <p:nvSpPr>
              <p:cNvPr id="78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704583" y="67933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0" name="TextBox 79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7009383" y="677030"/>
                <a:ext cx="163019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box (free)</a:t>
                </a:r>
              </a:p>
            </p:txBody>
          </p:sp>
        </p:grpSp>
        <p:grpSp>
          <p:nvGrpSpPr>
            <p:cNvPr id="62" name="Group 61"/>
            <p:cNvGrpSpPr/>
            <p:nvPr>
              <p:custDataLst>
                <p:tags r:id="rId26"/>
              </p:custDataLst>
            </p:nvPr>
          </p:nvGrpSpPr>
          <p:grpSpPr>
            <a:xfrm>
              <a:off x="6583680" y="1005840"/>
              <a:ext cx="2307400" cy="304800"/>
              <a:chOff x="6704583" y="1219863"/>
              <a:chExt cx="2307400" cy="304800"/>
            </a:xfrm>
          </p:grpSpPr>
          <p:sp>
            <p:nvSpPr>
              <p:cNvPr id="81" name="Rectangle 8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704583" y="121986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2" name="TextBox 81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7009383" y="1222911"/>
                <a:ext cx="200260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box (allocated)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19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>
            <p:custDataLst>
              <p:tags r:id="rId1"/>
            </p:custDataLst>
          </p:nvPr>
        </p:nvSpPr>
        <p:spPr bwMode="auto">
          <a:xfrm>
            <a:off x="393192" y="1362456"/>
            <a:ext cx="8366760" cy="15544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marL="288925" indent="-288925">
              <a:buSzPct val="100000"/>
              <a:buFont typeface="+mj-lt"/>
              <a:buAutoNum type="arabicParenR"/>
            </a:pPr>
            <a:r>
              <a:rPr lang="en-US" sz="2400" dirty="0"/>
              <a:t> </a:t>
            </a:r>
            <a:r>
              <a:rPr lang="en-US" sz="2400" i="1" dirty="0">
                <a:solidFill>
                  <a:srgbClr val="C00000"/>
                </a:solidFill>
              </a:rPr>
              <a:t>Implicit free list </a:t>
            </a:r>
            <a:r>
              <a:rPr lang="en-US" sz="2400" dirty="0"/>
              <a:t>using length – links </a:t>
            </a:r>
            <a:r>
              <a:rPr lang="en-US" sz="2400" u="sng" dirty="0"/>
              <a:t>all</a:t>
            </a:r>
            <a:r>
              <a:rPr lang="en-US" sz="2400" dirty="0"/>
              <a:t> blocks using math</a:t>
            </a:r>
            <a:endParaRPr lang="en-US" sz="1800" dirty="0"/>
          </a:p>
          <a:p>
            <a:pPr lvl="1"/>
            <a:r>
              <a:rPr lang="en-US" sz="2000" dirty="0"/>
              <a:t>No actual pointers, and must check each block if allocated or free</a:t>
            </a:r>
          </a:p>
          <a:p>
            <a:endParaRPr lang="en-US" sz="2400" dirty="0"/>
          </a:p>
          <a:p>
            <a:endParaRPr lang="en-US" sz="2400" dirty="0"/>
          </a:p>
          <a:p>
            <a:pPr marL="288925" indent="-288925">
              <a:buSzPct val="100000"/>
              <a:buFont typeface="+mj-lt"/>
              <a:buAutoNum type="arabicParenR" startAt="2"/>
            </a:pPr>
            <a:r>
              <a:rPr lang="en-US" sz="2400" dirty="0"/>
              <a:t> </a:t>
            </a:r>
            <a:r>
              <a:rPr lang="en-GB" sz="2400" i="1" dirty="0">
                <a:solidFill>
                  <a:srgbClr val="C00000"/>
                </a:solidFill>
              </a:rPr>
              <a:t>Explicit free list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among </a:t>
            </a:r>
            <a:r>
              <a:rPr lang="en-GB" sz="2400" u="sng" dirty="0"/>
              <a:t>only the free blocks</a:t>
            </a:r>
            <a:r>
              <a:rPr lang="en-GB" sz="2400" dirty="0"/>
              <a:t>, using pointers</a:t>
            </a:r>
            <a:endParaRPr lang="en-GB" sz="18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3"/>
            </a:pPr>
            <a:r>
              <a:rPr lang="en-GB" sz="2400" dirty="0"/>
              <a:t> </a:t>
            </a:r>
            <a:r>
              <a:rPr lang="en-GB" sz="2400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</a:pPr>
            <a:r>
              <a:rPr lang="en-GB" sz="2000" dirty="0"/>
              <a:t>Different free lists for different size “classes”</a:t>
            </a:r>
            <a:endParaRPr lang="en-US" sz="2000" dirty="0"/>
          </a:p>
          <a:p>
            <a:pPr lvl="1">
              <a:lnSpc>
                <a:spcPct val="88000"/>
              </a:lnSpc>
            </a:pPr>
            <a:endParaRPr lang="en-US" sz="2000" dirty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4"/>
            </a:pPr>
            <a:r>
              <a:rPr lang="en-US" sz="2400" dirty="0"/>
              <a:t> </a:t>
            </a:r>
            <a:r>
              <a:rPr lang="en-GB" sz="2400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</a:pPr>
            <a:r>
              <a:rPr lang="en-GB" sz="2000" dirty="0"/>
              <a:t>Can use a balanced binary tree (</a:t>
            </a:r>
            <a:r>
              <a:rPr lang="en-GB" sz="2000" i="1" dirty="0"/>
              <a:t>e.g.</a:t>
            </a:r>
            <a:r>
              <a:rPr lang="en-GB" sz="2000" dirty="0"/>
              <a:t> red-black tree) with pointers within each free block, and the length used as a key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600200" y="2194560"/>
            <a:ext cx="5181600" cy="541638"/>
            <a:chOff x="1600200" y="1972962"/>
            <a:chExt cx="5181600" cy="541638"/>
          </a:xfrm>
        </p:grpSpPr>
        <p:sp>
          <p:nvSpPr>
            <p:cNvPr id="4" name="Rectangle 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77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21" name="Freeform 39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1752600" y="1972962"/>
              <a:ext cx="15240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Freeform 40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276600" y="19729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Freeform 41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4495800" y="19729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3547530"/>
            <a:ext cx="5181600" cy="635000"/>
            <a:chOff x="1600200" y="3547530"/>
            <a:chExt cx="5181600" cy="635000"/>
          </a:xfrm>
        </p:grpSpPr>
        <p:sp>
          <p:nvSpPr>
            <p:cNvPr id="24" name="Rectangle 2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05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09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14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819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24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429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7338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386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48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953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7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562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867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72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39" name="Rectangle 3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477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343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41" name="Freeform 3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3547530"/>
              <a:ext cx="2438400" cy="48260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12" y="16"/>
                </a:cxn>
                <a:cxn ang="0">
                  <a:pos x="1536" y="208"/>
                </a:cxn>
              </a:cxnLst>
              <a:rect l="0" t="0" r="r" b="b"/>
              <a:pathLst>
                <a:path w="1536" h="304">
                  <a:moveTo>
                    <a:pt x="0" y="304"/>
                  </a:moveTo>
                  <a:cubicBezTo>
                    <a:pt x="328" y="167"/>
                    <a:pt x="656" y="31"/>
                    <a:pt x="912" y="16"/>
                  </a:cubicBezTo>
                  <a:cubicBezTo>
                    <a:pt x="1167" y="0"/>
                    <a:pt x="1351" y="104"/>
                    <a:pt x="1536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83680" y="457200"/>
            <a:ext cx="2307400" cy="670560"/>
            <a:chOff x="6583680" y="640080"/>
            <a:chExt cx="2307400" cy="670560"/>
          </a:xfrm>
        </p:grpSpPr>
        <p:grpSp>
          <p:nvGrpSpPr>
            <p:cNvPr id="54" name="Group 53"/>
            <p:cNvGrpSpPr/>
            <p:nvPr>
              <p:custDataLst>
                <p:tags r:id="rId5"/>
              </p:custDataLst>
            </p:nvPr>
          </p:nvGrpSpPr>
          <p:grpSpPr>
            <a:xfrm>
              <a:off x="6583680" y="640080"/>
              <a:ext cx="1934990" cy="307108"/>
              <a:chOff x="6704583" y="677030"/>
              <a:chExt cx="1934990" cy="307108"/>
            </a:xfrm>
          </p:grpSpPr>
          <p:sp>
            <p:nvSpPr>
              <p:cNvPr id="58" name="Rectangle 1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704583" y="67933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TextBox 58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09383" y="677030"/>
                <a:ext cx="163019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box (free)</a:t>
                </a:r>
              </a:p>
            </p:txBody>
          </p:sp>
        </p:grpSp>
        <p:grpSp>
          <p:nvGrpSpPr>
            <p:cNvPr id="55" name="Group 54"/>
            <p:cNvGrpSpPr/>
            <p:nvPr>
              <p:custDataLst>
                <p:tags r:id="rId6"/>
              </p:custDataLst>
            </p:nvPr>
          </p:nvGrpSpPr>
          <p:grpSpPr>
            <a:xfrm>
              <a:off x="6583680" y="1005840"/>
              <a:ext cx="2307400" cy="304800"/>
              <a:chOff x="6704583" y="1219863"/>
              <a:chExt cx="2307400" cy="304800"/>
            </a:xfrm>
          </p:grpSpPr>
          <p:sp>
            <p:nvSpPr>
              <p:cNvPr id="56" name="Rectangle 5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704583" y="1219863"/>
                <a:ext cx="304800" cy="30480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TextBox 5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009383" y="1222911"/>
                <a:ext cx="200260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8-byte box (allocated)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69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Free Lists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075"/>
                <a:ext cx="8366125" cy="2468880"/>
              </a:xfrm>
              <a:ln/>
            </p:spPr>
            <p:txBody>
              <a:bodyPr/>
              <a:lstStyle/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400" dirty="0"/>
                  <a:t>For each block we need:  </a:t>
                </a:r>
                <a:r>
                  <a:rPr lang="en-GB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400" dirty="0"/>
                  <a:t>, </a:t>
                </a:r>
                <a:r>
                  <a:rPr lang="en-GB" sz="2400" b="1" dirty="0"/>
                  <a:t>is-allocated?</a:t>
                </a:r>
                <a:r>
                  <a:rPr lang="en-GB" sz="2400" dirty="0"/>
                  <a:t> 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Could store using two boxes, but wasteful</a:t>
                </a:r>
              </a:p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400" dirty="0"/>
                  <a:t>Standard trick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If blocks are aligned,</a:t>
                </a:r>
                <a:r>
                  <a:rPr lang="en-US" sz="2000" dirty="0"/>
                  <a:t> some</a:t>
                </a:r>
                <a:r>
                  <a:rPr lang="en-GB" sz="2000" dirty="0"/>
                  <a:t> low-order bits of </a:t>
                </a:r>
                <a:r>
                  <a:rPr lang="en-GB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000" dirty="0"/>
                  <a:t> are always 0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>
                    <a:solidFill>
                      <a:srgbClr val="FF0000"/>
                    </a:solidFill>
                  </a:rPr>
                  <a:t>Use lowest bit as an allocated/free flag </a:t>
                </a:r>
                <a:r>
                  <a:rPr lang="en-GB" sz="2000" dirty="0"/>
                  <a:t>(fine as long as aligning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000" dirty="0"/>
                  <a:t>&gt;1)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When reading </a:t>
                </a:r>
                <a:r>
                  <a:rPr lang="en-GB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000" dirty="0"/>
                  <a:t>, must remember to mask out this bit!</a:t>
                </a:r>
              </a:p>
            </p:txBody>
          </p:sp>
        </mc:Choice>
        <mc:Fallback xmlns="">
          <p:sp>
            <p:nvSpPr>
              <p:cNvPr id="204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7"/>
                </p:custDataLst>
              </p:nvPr>
            </p:nvSpPr>
            <p:spPr>
              <a:xfrm>
                <a:off x="396875" y="1362075"/>
                <a:ext cx="8366125" cy="2468880"/>
              </a:xfrm>
              <a:blipFill rotWithShape="0">
                <a:blip r:embed="rId18"/>
                <a:stretch>
                  <a:fillRect l="-146" t="-2469" b="-24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4206240"/>
            <a:ext cx="1721731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of </a:t>
            </a:r>
            <a:b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allocated and </a:t>
            </a:r>
            <a:b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blocks: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31920" y="4297680"/>
            <a:ext cx="2616399" cy="199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 = 1: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 = 0: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size: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block size (in bytes)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payload: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(allocated blocks only)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86000" y="3725014"/>
            <a:ext cx="1645920" cy="2858666"/>
            <a:chOff x="2926080" y="3725014"/>
            <a:chExt cx="1645920" cy="2858666"/>
          </a:xfrm>
        </p:grpSpPr>
        <p:sp>
          <p:nvSpPr>
            <p:cNvPr id="20483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26080" y="4297680"/>
              <a:ext cx="1463040" cy="36576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20484" name="Text Box 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52467" y="3725014"/>
              <a:ext cx="79314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8 bytes</a:t>
              </a:r>
            </a:p>
          </p:txBody>
        </p:sp>
        <p:sp>
          <p:nvSpPr>
            <p:cNvPr id="20486" name="Rectangl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26080" y="4660899"/>
              <a:ext cx="1645920" cy="128016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payload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89120" y="4297680"/>
              <a:ext cx="182880" cy="36576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6800" rIns="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26080" y="5943600"/>
              <a:ext cx="16459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optional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padding</a:t>
              </a:r>
            </a:p>
          </p:txBody>
        </p:sp>
        <p:sp>
          <p:nvSpPr>
            <p:cNvPr id="11" name="AutoShape 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rot="16200000">
              <a:off x="3657600" y="3330564"/>
              <a:ext cx="182880" cy="1645920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3" name="Group 4"/>
          <p:cNvGrpSpPr/>
          <p:nvPr>
            <p:custDataLst>
              <p:tags r:id="rId6"/>
            </p:custDataLst>
          </p:nvPr>
        </p:nvGrpSpPr>
        <p:grpSpPr>
          <a:xfrm>
            <a:off x="6583680" y="471386"/>
            <a:ext cx="2377440" cy="2149506"/>
            <a:chOff x="6583680" y="471386"/>
            <a:chExt cx="2377440" cy="2149506"/>
          </a:xfrm>
        </p:grpSpPr>
        <p:sp>
          <p:nvSpPr>
            <p:cNvPr id="2" name="TextBox 1"/>
            <p:cNvSpPr txBox="1"/>
            <p:nvPr>
              <p:custDataLst>
                <p:tags r:id="rId7"/>
              </p:custDataLst>
            </p:nvPr>
          </p:nvSpPr>
          <p:spPr>
            <a:xfrm>
              <a:off x="6583680" y="471386"/>
              <a:ext cx="2377440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rIns="0" rtlCol="0">
              <a:spAutoFit/>
            </a:bodyPr>
            <a:lstStyle/>
            <a:p>
              <a:r>
                <a:rPr lang="en-US" sz="16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e.g.</a:t>
              </a:r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with 8-byte alignment, possible values for size:</a:t>
              </a:r>
              <a:b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00001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8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00010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16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00011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24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. . .</a:t>
              </a:r>
            </a:p>
          </p:txBody>
        </p:sp>
        <p:cxnSp>
          <p:nvCxnSpPr>
            <p:cNvPr id="4" name="Straight Arrow Connector 3"/>
            <p:cNvCxnSpPr/>
            <p:nvPr>
              <p:custDataLst>
                <p:tags r:id="rId8"/>
              </p:custDataLst>
            </p:nvPr>
          </p:nvCxnSpPr>
          <p:spPr bwMode="auto">
            <a:xfrm flipH="1" flipV="1">
              <a:off x="7524871" y="1785185"/>
              <a:ext cx="40770" cy="835707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583680" y="4299996"/>
            <a:ext cx="256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If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</a:t>
            </a:r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is first box (header):</a:t>
            </a:r>
            <a:b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 = size | a;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 = x &amp; 1;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 = x &amp; ~1;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6537960" y="4297680"/>
            <a:ext cx="0" cy="228600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83133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Implicit Free List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4572000"/>
            <a:ext cx="8366760" cy="2103120"/>
          </a:xfrm>
        </p:spPr>
        <p:txBody>
          <a:bodyPr/>
          <a:lstStyle/>
          <a:p>
            <a:r>
              <a:rPr lang="en-US" sz="2400" dirty="0"/>
              <a:t>16-byte alignment for </a:t>
            </a:r>
            <a:r>
              <a:rPr lang="en-US" sz="2400" i="1" dirty="0"/>
              <a:t>payload</a:t>
            </a:r>
          </a:p>
          <a:p>
            <a:pPr lvl="1"/>
            <a:r>
              <a:rPr lang="en-US" sz="2000" dirty="0"/>
              <a:t>May require initial padding (internal fragmentation)</a:t>
            </a:r>
          </a:p>
          <a:p>
            <a:pPr lvl="1"/>
            <a:r>
              <a:rPr lang="en-US" sz="2000" dirty="0"/>
              <a:t>Note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>
                <a:cs typeface="Courier New" panose="02070309020205020404" pitchFamily="49" charset="0"/>
              </a:rPr>
              <a:t>:</a:t>
            </a:r>
            <a:r>
              <a:rPr lang="en-US" sz="2000" dirty="0"/>
              <a:t>  padding is considered part of </a:t>
            </a:r>
            <a:r>
              <a:rPr lang="en-US" sz="2000" i="1" dirty="0"/>
              <a:t>previous</a:t>
            </a:r>
            <a:r>
              <a:rPr lang="en-US" sz="2000" dirty="0"/>
              <a:t> block</a:t>
            </a:r>
          </a:p>
          <a:p>
            <a:r>
              <a:rPr lang="en-US" sz="2400" dirty="0"/>
              <a:t>Special one-box marker (0|1) marks end of list</a:t>
            </a:r>
          </a:p>
          <a:p>
            <a:pPr lvl="1"/>
            <a:r>
              <a:rPr lang="en-US" sz="2000" dirty="0"/>
              <a:t>Zero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/>
              <a:t> is distinguishable from all other blocks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4" name="Group 44"/>
          <p:cNvGrpSpPr/>
          <p:nvPr>
            <p:custDataLst>
              <p:tags r:id="rId4"/>
            </p:custDataLst>
          </p:nvPr>
        </p:nvGrpSpPr>
        <p:grpSpPr>
          <a:xfrm>
            <a:off x="378942" y="2743200"/>
            <a:ext cx="8629790" cy="1740039"/>
            <a:chOff x="378942" y="1584960"/>
            <a:chExt cx="8629790" cy="1740039"/>
          </a:xfrm>
        </p:grpSpPr>
        <p:sp>
          <p:nvSpPr>
            <p:cNvPr id="7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01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94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16|0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99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404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32|1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7093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014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23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64|0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28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33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5381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42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62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32|1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3669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189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147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2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757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6717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976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813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0|1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058013" y="176784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58013" y="21336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362812" y="1767840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Free box</a:t>
              </a:r>
            </a:p>
          </p:txBody>
        </p:sp>
        <p:sp>
          <p:nvSpPr>
            <p:cNvPr id="30" name="Text Box 3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360919" y="2133974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box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59168" y="249936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360919" y="2499360"/>
              <a:ext cx="1645920" cy="5486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box</a:t>
              </a:r>
              <a:b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cxnSp>
          <p:nvCxnSpPr>
            <p:cNvPr id="34" name="Straight Arrow Connector 33"/>
            <p:cNvCxnSpPr/>
            <p:nvPr>
              <p:custDataLst>
                <p:tags r:id="rId32"/>
              </p:custDataLst>
            </p:nvPr>
          </p:nvCxnSpPr>
          <p:spPr bwMode="auto">
            <a:xfrm rot="5400000">
              <a:off x="361230" y="2005584"/>
              <a:ext cx="27432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>
              <p:custDataLst>
                <p:tags r:id="rId33"/>
              </p:custDataLst>
            </p:nvPr>
          </p:nvSpPr>
          <p:spPr>
            <a:xfrm>
              <a:off x="378942" y="1584960"/>
              <a:ext cx="1398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 of heap</a:t>
              </a:r>
            </a:p>
          </p:txBody>
        </p:sp>
        <p:cxnSp>
          <p:nvCxnSpPr>
            <p:cNvPr id="37" name="Straight Connector 36"/>
            <p:cNvCxnSpPr/>
            <p:nvPr>
              <p:custDataLst>
                <p:tags r:id="rId34"/>
              </p:custDataLst>
            </p:nvPr>
          </p:nvCxnSpPr>
          <p:spPr bwMode="auto">
            <a:xfrm rot="5400000">
              <a:off x="15730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35"/>
              </p:custDataLst>
            </p:nvPr>
          </p:nvCxnSpPr>
          <p:spPr bwMode="auto">
            <a:xfrm rot="5400000">
              <a:off x="9634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36"/>
              </p:custDataLst>
            </p:nvPr>
          </p:nvCxnSpPr>
          <p:spPr bwMode="auto">
            <a:xfrm rot="5400000">
              <a:off x="27922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>
              <p:custDataLst>
                <p:tags r:id="rId37"/>
              </p:custDataLst>
            </p:nvPr>
          </p:nvCxnSpPr>
          <p:spPr bwMode="auto">
            <a:xfrm rot="5400000">
              <a:off x="21826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>
              <p:custDataLst>
                <p:tags r:id="rId38"/>
              </p:custDataLst>
            </p:nvPr>
          </p:nvCxnSpPr>
          <p:spPr bwMode="auto">
            <a:xfrm rot="5400000">
              <a:off x="40130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>
              <p:custDataLst>
                <p:tags r:id="rId39"/>
              </p:custDataLst>
            </p:nvPr>
          </p:nvCxnSpPr>
          <p:spPr bwMode="auto">
            <a:xfrm rot="5400000">
              <a:off x="34034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>
              <p:custDataLst>
                <p:tags r:id="rId40"/>
              </p:custDataLst>
            </p:nvPr>
          </p:nvCxnSpPr>
          <p:spPr bwMode="auto">
            <a:xfrm rot="5400000">
              <a:off x="52322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>
              <p:custDataLst>
                <p:tags r:id="rId41"/>
              </p:custDataLst>
            </p:nvPr>
          </p:nvCxnSpPr>
          <p:spPr bwMode="auto">
            <a:xfrm rot="5400000">
              <a:off x="46226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>
              <p:custDataLst>
                <p:tags r:id="rId42"/>
              </p:custDataLst>
            </p:nvPr>
          </p:nvCxnSpPr>
          <p:spPr bwMode="auto">
            <a:xfrm rot="5400000">
              <a:off x="58418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7" name="TextBox 46"/>
            <p:cNvSpPr txBox="1"/>
            <p:nvPr>
              <p:custDataLst>
                <p:tags r:id="rId43"/>
              </p:custDataLst>
            </p:nvPr>
          </p:nvSpPr>
          <p:spPr>
            <a:xfrm>
              <a:off x="1170955" y="3048000"/>
              <a:ext cx="282439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r>
                <a:rPr lang="en-US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bytes = 2 box alignment</a:t>
              </a:r>
            </a:p>
          </p:txBody>
        </p:sp>
        <p:cxnSp>
          <p:nvCxnSpPr>
            <p:cNvPr id="49" name="Straight Arrow Connector 48"/>
            <p:cNvCxnSpPr>
              <a:stCxn id="47" idx="0"/>
            </p:cNvCxnSpPr>
            <p:nvPr>
              <p:custDataLst>
                <p:tags r:id="rId44"/>
              </p:custDataLst>
            </p:nvPr>
          </p:nvCxnSpPr>
          <p:spPr bwMode="auto">
            <a:xfrm flipH="1" flipV="1">
              <a:off x="2318952" y="2740307"/>
              <a:ext cx="264202" cy="30769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stCxn id="47" idx="0"/>
            </p:cNvCxnSpPr>
            <p:nvPr>
              <p:custDataLst>
                <p:tags r:id="rId45"/>
              </p:custDataLst>
            </p:nvPr>
          </p:nvCxnSpPr>
          <p:spPr bwMode="auto">
            <a:xfrm flipV="1">
              <a:off x="2583154" y="2740307"/>
              <a:ext cx="345398" cy="30769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TextBox 47"/>
          <p:cNvSpPr txBox="1"/>
          <p:nvPr>
            <p:custDataLst>
              <p:tags r:id="rId5"/>
            </p:custDataLst>
          </p:nvPr>
        </p:nvSpPr>
        <p:spPr>
          <a:xfrm>
            <a:off x="393192" y="1362455"/>
            <a:ext cx="836676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Bef>
                <a:spcPts val="576"/>
              </a:spcBef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Each block begins with header (size in bytes and allocated bit)</a:t>
            </a:r>
          </a:p>
          <a:p>
            <a:pPr marL="342900" indent="-342900">
              <a:spcBef>
                <a:spcPts val="576"/>
              </a:spcBef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Sequence of blocks in heap (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b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16|0,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|1,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|0,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|1</a:t>
            </a:r>
          </a:p>
        </p:txBody>
      </p:sp>
    </p:spTree>
    <p:extLst>
      <p:ext uri="{BB962C8B-B14F-4D97-AF65-F5344CB8AC3E}">
        <p14:creationId xmlns:p14="http://schemas.microsoft.com/office/powerpoint/2010/main" val="22025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Tables vs.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 looks cool, but there’s just one issue… the numbers don’t work out for the story so far!</a:t>
            </a:r>
          </a:p>
          <a:p>
            <a:pPr lvl="2"/>
            <a:endParaRPr lang="en-US" dirty="0"/>
          </a:p>
          <a:p>
            <a:r>
              <a:rPr lang="en-US" dirty="0"/>
              <a:t>The problem is the page table for each process:</a:t>
            </a:r>
          </a:p>
          <a:p>
            <a:pPr lvl="1"/>
            <a:r>
              <a:rPr lang="en-US" dirty="0"/>
              <a:t>Suppose 64-bit VAs, 8 KiB pages, 8 </a:t>
            </a:r>
            <a:r>
              <a:rPr lang="en-US" dirty="0" err="1"/>
              <a:t>GiB</a:t>
            </a:r>
            <a:r>
              <a:rPr lang="en-US" dirty="0"/>
              <a:t> physical memory</a:t>
            </a:r>
          </a:p>
          <a:p>
            <a:pPr lvl="1"/>
            <a:r>
              <a:rPr lang="en-US" dirty="0"/>
              <a:t>How many page table entries is that? </a:t>
            </a:r>
          </a:p>
          <a:p>
            <a:pPr marL="685800" lvl="2" indent="0">
              <a:buNone/>
            </a:pPr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Moral:</a:t>
            </a:r>
            <a:r>
              <a:rPr lang="en-US" dirty="0">
                <a:solidFill>
                  <a:srgbClr val="FF0000"/>
                </a:solidFill>
              </a:rPr>
              <a:t>  Cannot use this naïve implementation of the </a:t>
            </a:r>
            <a:r>
              <a:rPr lang="en-US" dirty="0" err="1">
                <a:solidFill>
                  <a:srgbClr val="FF0000"/>
                </a:solidFill>
              </a:rPr>
              <a:t>virtual→physical</a:t>
            </a:r>
            <a:r>
              <a:rPr lang="en-US" dirty="0">
                <a:solidFill>
                  <a:srgbClr val="FF0000"/>
                </a:solidFill>
              </a:rPr>
              <a:t> page mapping – it’s </a:t>
            </a:r>
            <a:r>
              <a:rPr lang="en-US" i="1" dirty="0">
                <a:solidFill>
                  <a:srgbClr val="FF0000"/>
                </a:solidFill>
              </a:rPr>
              <a:t>way</a:t>
            </a:r>
            <a:r>
              <a:rPr lang="en-US" dirty="0">
                <a:solidFill>
                  <a:srgbClr val="FF0000"/>
                </a:solidFill>
              </a:rPr>
              <a:t> too big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1DFD77-CA4F-F941-85A3-0022964E064A}"/>
                  </a:ext>
                </a:extLst>
              </p14:cNvPr>
              <p14:cNvContentPartPr/>
              <p14:nvPr/>
            </p14:nvContentPartPr>
            <p14:xfrm>
              <a:off x="2218320" y="2071440"/>
              <a:ext cx="6501600" cy="1615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1DFD77-CA4F-F941-85A3-0022964E06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8960" y="2062080"/>
                <a:ext cx="6520320" cy="16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702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001000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5"/>
            <a:ext cx="8366760" cy="3291840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FF0000"/>
                </a:solidFill>
              </a:rPr>
              <a:t>First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Search list from beginning</a:t>
            </a:r>
            <a:r>
              <a:rPr lang="en-GB" b="0" dirty="0"/>
              <a:t>, choose </a:t>
            </a:r>
            <a:r>
              <a:rPr lang="en-GB" dirty="0"/>
              <a:t>first</a:t>
            </a:r>
            <a:r>
              <a:rPr lang="en-GB" b="0" dirty="0"/>
              <a:t> free block that fits: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Can take time linear in total number of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In practice can cause “splinters” at beginning of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97280" y="2194560"/>
            <a:ext cx="7534656" cy="14856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 = heap_start;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((p &lt; end) &amp;&amp;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not past end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((*p &amp; 1) ||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already allocated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(*p &lt;=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))) {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too small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p = p + (*p &amp; 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~1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go to next block (UNSCALED 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    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 points to selected block or end</a:t>
            </a: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7132320" y="274320"/>
            <a:ext cx="192024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0" rIns="91440" bIns="0" rtlCol="0">
            <a:spAutoFit/>
          </a:bodyPr>
          <a:lstStyle/>
          <a:p>
            <a:pPr marL="222250" indent="-222250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(*p) gets the block </a:t>
            </a:r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250" indent="-222250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(*p &amp; 1) extracts the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bit </a:t>
            </a:r>
          </a:p>
          <a:p>
            <a:pPr marL="222250" indent="-222250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(*p &amp;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~1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) extracts the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</a:p>
        </p:txBody>
      </p:sp>
      <p:grpSp>
        <p:nvGrpSpPr>
          <p:cNvPr id="46" name="Group 44"/>
          <p:cNvGrpSpPr/>
          <p:nvPr>
            <p:custDataLst>
              <p:tags r:id="rId6"/>
            </p:custDataLst>
          </p:nvPr>
        </p:nvGrpSpPr>
        <p:grpSpPr>
          <a:xfrm>
            <a:off x="378942" y="4846320"/>
            <a:ext cx="8629790" cy="1463040"/>
            <a:chOff x="378942" y="1584960"/>
            <a:chExt cx="8629790" cy="1463040"/>
          </a:xfrm>
        </p:grpSpPr>
        <p:sp>
          <p:nvSpPr>
            <p:cNvPr id="47" name="Rectangle 4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901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94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16|0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99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04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32|1</a:t>
              </a:r>
            </a:p>
          </p:txBody>
        </p:sp>
        <p:sp>
          <p:nvSpPr>
            <p:cNvPr id="51" name="Rectangle 5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7093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14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623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64|0</a:t>
              </a:r>
            </a:p>
          </p:txBody>
        </p:sp>
        <p:sp>
          <p:nvSpPr>
            <p:cNvPr id="54" name="Rectangle 5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28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33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381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842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062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32|1</a:t>
              </a:r>
            </a:p>
          </p:txBody>
        </p:sp>
        <p:sp>
          <p:nvSpPr>
            <p:cNvPr id="59" name="Rectangle 5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669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189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47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452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757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6717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76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813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0|1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58013" y="176784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8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058013" y="21336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9" name="Text Box 2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362812" y="1767840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Free box</a:t>
              </a:r>
            </a:p>
          </p:txBody>
        </p:sp>
        <p:sp>
          <p:nvSpPr>
            <p:cNvPr id="70" name="Text Box 3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360919" y="2133974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box</a:t>
              </a:r>
            </a:p>
          </p:txBody>
        </p:sp>
        <p:sp>
          <p:nvSpPr>
            <p:cNvPr id="71" name="Rectangle 28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59168" y="249936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2" name="Text Box 30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360919" y="2499360"/>
              <a:ext cx="1645920" cy="5486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box</a:t>
              </a:r>
              <a:b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cxnSp>
          <p:nvCxnSpPr>
            <p:cNvPr id="73" name="Straight Arrow Connector 72"/>
            <p:cNvCxnSpPr/>
            <p:nvPr>
              <p:custDataLst>
                <p:tags r:id="rId33"/>
              </p:custDataLst>
            </p:nvPr>
          </p:nvCxnSpPr>
          <p:spPr bwMode="auto">
            <a:xfrm>
              <a:off x="629014" y="1870346"/>
              <a:ext cx="280556" cy="25707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4" name="TextBox 73"/>
            <p:cNvSpPr txBox="1"/>
            <p:nvPr>
              <p:custDataLst>
                <p:tags r:id="rId34"/>
              </p:custDataLst>
            </p:nvPr>
          </p:nvSpPr>
          <p:spPr>
            <a:xfrm>
              <a:off x="378942" y="1584960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 = 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heap_start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5" name="Straight Connector 74"/>
            <p:cNvCxnSpPr/>
            <p:nvPr>
              <p:custDataLst>
                <p:tags r:id="rId35"/>
              </p:custDataLst>
            </p:nvPr>
          </p:nvCxnSpPr>
          <p:spPr bwMode="auto">
            <a:xfrm rot="5400000">
              <a:off x="15730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>
              <p:custDataLst>
                <p:tags r:id="rId36"/>
              </p:custDataLst>
            </p:nvPr>
          </p:nvCxnSpPr>
          <p:spPr bwMode="auto">
            <a:xfrm rot="5400000">
              <a:off x="9634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>
              <p:custDataLst>
                <p:tags r:id="rId37"/>
              </p:custDataLst>
            </p:nvPr>
          </p:nvCxnSpPr>
          <p:spPr bwMode="auto">
            <a:xfrm rot="5400000">
              <a:off x="27922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>
              <p:custDataLst>
                <p:tags r:id="rId38"/>
              </p:custDataLst>
            </p:nvPr>
          </p:nvCxnSpPr>
          <p:spPr bwMode="auto">
            <a:xfrm rot="5400000">
              <a:off x="21826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>
              <p:custDataLst>
                <p:tags r:id="rId39"/>
              </p:custDataLst>
            </p:nvPr>
          </p:nvCxnSpPr>
          <p:spPr bwMode="auto">
            <a:xfrm rot="5400000">
              <a:off x="40130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>
              <p:custDataLst>
                <p:tags r:id="rId40"/>
              </p:custDataLst>
            </p:nvPr>
          </p:nvCxnSpPr>
          <p:spPr bwMode="auto">
            <a:xfrm rot="5400000">
              <a:off x="34034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>
              <p:custDataLst>
                <p:tags r:id="rId41"/>
              </p:custDataLst>
            </p:nvPr>
          </p:nvCxnSpPr>
          <p:spPr bwMode="auto">
            <a:xfrm rot="5400000">
              <a:off x="52322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>
              <p:custDataLst>
                <p:tags r:id="rId42"/>
              </p:custDataLst>
            </p:nvPr>
          </p:nvCxnSpPr>
          <p:spPr bwMode="auto">
            <a:xfrm rot="5400000">
              <a:off x="46226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>
              <p:custDataLst>
                <p:tags r:id="rId43"/>
              </p:custDataLst>
            </p:nvPr>
          </p:nvCxnSpPr>
          <p:spPr bwMode="auto">
            <a:xfrm rot="5400000">
              <a:off x="58418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74061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</a:pPr>
            <a:r>
              <a:rPr lang="en-GB" i="1" dirty="0">
                <a:solidFill>
                  <a:srgbClr val="FF0000"/>
                </a:solidFill>
              </a:rPr>
              <a:t>Next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Like first-fit, but </a:t>
            </a:r>
            <a:r>
              <a:rPr lang="en-GB" b="1" dirty="0"/>
              <a:t>search list starting where previous search finished</a:t>
            </a:r>
          </a:p>
          <a:p>
            <a:pPr lvl="1"/>
            <a:r>
              <a:rPr lang="en-GB" dirty="0"/>
              <a:t>Should often be faster than first-fit: avoids re-scanning unhelpful blocks</a:t>
            </a:r>
          </a:p>
          <a:p>
            <a:pPr lvl="1"/>
            <a:r>
              <a:rPr lang="en-GB" dirty="0"/>
              <a:t>Some research suggests that fragmentation is worse</a:t>
            </a:r>
          </a:p>
          <a:p>
            <a:pPr>
              <a:lnSpc>
                <a:spcPct val="83000"/>
              </a:lnSpc>
              <a:spcBef>
                <a:spcPts val="1250"/>
              </a:spcBef>
            </a:pPr>
            <a:r>
              <a:rPr lang="en-GB" i="1" dirty="0">
                <a:solidFill>
                  <a:srgbClr val="FF0000"/>
                </a:solidFill>
              </a:rPr>
              <a:t>Best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Search the list, choose the </a:t>
            </a:r>
            <a:r>
              <a:rPr lang="en-GB" b="1" i="1" dirty="0"/>
              <a:t>best</a:t>
            </a:r>
            <a:r>
              <a:rPr lang="en-GB" b="0" dirty="0"/>
              <a:t> free block:  large enough AND 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Keeps fragments small—usually helps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Usually worse throughput</a:t>
            </a:r>
          </a:p>
          <a:p>
            <a:pPr>
              <a:lnSpc>
                <a:spcPct val="88000"/>
              </a:lnSpc>
              <a:spcBef>
                <a:spcPts val="563"/>
              </a:spcBef>
            </a:pPr>
            <a:r>
              <a:rPr lang="en-GB" dirty="0"/>
              <a:t>Best-of-first &amp; Best-of-next</a:t>
            </a:r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35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Multi-level Page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p:sp>
        <p:nvSpPr>
          <p:cNvPr id="8" name="Rectangle 395">
            <a:extLst>
              <a:ext uri="{FF2B5EF4-FFF2-40B4-BE49-F238E27FC236}">
                <a16:creationId xmlns:a16="http://schemas.microsoft.com/office/drawing/2014/main" id="{5CA9E0FE-71B1-6C4B-8A5D-33A9C978B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477" y="3929923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97">
            <a:extLst>
              <a:ext uri="{FF2B5EF4-FFF2-40B4-BE49-F238E27FC236}">
                <a16:creationId xmlns:a16="http://schemas.microsoft.com/office/drawing/2014/main" id="{E4AAF911-44AF-B641-B324-035DC823D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477" y="4323623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414">
            <a:extLst>
              <a:ext uri="{FF2B5EF4-FFF2-40B4-BE49-F238E27FC236}">
                <a16:creationId xmlns:a16="http://schemas.microsoft.com/office/drawing/2014/main" id="{B25D08C7-C2EC-BF47-8047-C63D78F02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69877" y="4387123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415">
            <a:extLst>
              <a:ext uri="{FF2B5EF4-FFF2-40B4-BE49-F238E27FC236}">
                <a16:creationId xmlns:a16="http://schemas.microsoft.com/office/drawing/2014/main" id="{DB34EB8C-EB10-2D4D-BF2A-8D0B466EF1D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74677" y="393309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416">
            <a:extLst>
              <a:ext uri="{FF2B5EF4-FFF2-40B4-BE49-F238E27FC236}">
                <a16:creationId xmlns:a16="http://schemas.microsoft.com/office/drawing/2014/main" id="{827DADF9-C24A-CA46-B13F-2F09434030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4677" y="3933305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95">
            <a:extLst>
              <a:ext uri="{FF2B5EF4-FFF2-40B4-BE49-F238E27FC236}">
                <a16:creationId xmlns:a16="http://schemas.microsoft.com/office/drawing/2014/main" id="{CAAF43FD-792D-6F44-A7DD-D49FD24F3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214" y="3929923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7">
            <a:extLst>
              <a:ext uri="{FF2B5EF4-FFF2-40B4-BE49-F238E27FC236}">
                <a16:creationId xmlns:a16="http://schemas.microsoft.com/office/drawing/2014/main" id="{95E0CBBE-B59A-C14B-94A6-780772653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214" y="4323623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Line 414">
            <a:extLst>
              <a:ext uri="{FF2B5EF4-FFF2-40B4-BE49-F238E27FC236}">
                <a16:creationId xmlns:a16="http://schemas.microsoft.com/office/drawing/2014/main" id="{A2C1556D-7598-854A-9493-38D37875A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1614" y="4387123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ine 415">
            <a:extLst>
              <a:ext uri="{FF2B5EF4-FFF2-40B4-BE49-F238E27FC236}">
                <a16:creationId xmlns:a16="http://schemas.microsoft.com/office/drawing/2014/main" id="{4FAFE1AA-81B4-CF41-A5D2-4A497DB813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76414" y="393309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Line 416">
            <a:extLst>
              <a:ext uri="{FF2B5EF4-FFF2-40B4-BE49-F238E27FC236}">
                <a16:creationId xmlns:a16="http://schemas.microsoft.com/office/drawing/2014/main" id="{B9A47031-8084-BA46-965E-71167FFAE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414" y="3933305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>
            <a:extLst>
              <a:ext uri="{FF2B5EF4-FFF2-40B4-BE49-F238E27FC236}">
                <a16:creationId xmlns:a16="http://schemas.microsoft.com/office/drawing/2014/main" id="{C35A4B74-DBFC-E346-9773-797C8A13F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951" y="3929923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397">
            <a:extLst>
              <a:ext uri="{FF2B5EF4-FFF2-40B4-BE49-F238E27FC236}">
                <a16:creationId xmlns:a16="http://schemas.microsoft.com/office/drawing/2014/main" id="{06F0A9EF-C153-154D-B4B2-96D2200E8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951" y="4323623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Line 414">
            <a:extLst>
              <a:ext uri="{FF2B5EF4-FFF2-40B4-BE49-F238E27FC236}">
                <a16:creationId xmlns:a16="http://schemas.microsoft.com/office/drawing/2014/main" id="{0BE601BB-F8C7-0F4F-9985-E3628FDA61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3351" y="4387123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415">
            <a:extLst>
              <a:ext uri="{FF2B5EF4-FFF2-40B4-BE49-F238E27FC236}">
                <a16:creationId xmlns:a16="http://schemas.microsoft.com/office/drawing/2014/main" id="{89D4A49E-606E-E54A-959E-8407D94C8CD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78151" y="393309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416">
            <a:extLst>
              <a:ext uri="{FF2B5EF4-FFF2-40B4-BE49-F238E27FC236}">
                <a16:creationId xmlns:a16="http://schemas.microsoft.com/office/drawing/2014/main" id="{E4134B6D-182D-1C44-9198-496FDF8A4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8151" y="3933305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395">
            <a:extLst>
              <a:ext uri="{FF2B5EF4-FFF2-40B4-BE49-F238E27FC236}">
                <a16:creationId xmlns:a16="http://schemas.microsoft.com/office/drawing/2014/main" id="{774F8832-4DAC-294C-882B-48C1FDD08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688" y="3929923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397">
            <a:extLst>
              <a:ext uri="{FF2B5EF4-FFF2-40B4-BE49-F238E27FC236}">
                <a16:creationId xmlns:a16="http://schemas.microsoft.com/office/drawing/2014/main" id="{517C472F-08DB-1045-9E4D-80931BA95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688" y="4323623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414">
            <a:extLst>
              <a:ext uri="{FF2B5EF4-FFF2-40B4-BE49-F238E27FC236}">
                <a16:creationId xmlns:a16="http://schemas.microsoft.com/office/drawing/2014/main" id="{FC2559BD-F4FE-5746-ACB0-49CE46260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5088" y="4387123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Line 415">
            <a:extLst>
              <a:ext uri="{FF2B5EF4-FFF2-40B4-BE49-F238E27FC236}">
                <a16:creationId xmlns:a16="http://schemas.microsoft.com/office/drawing/2014/main" id="{0E65473B-6C66-A449-AF88-82BC70A646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79888" y="393309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416">
            <a:extLst>
              <a:ext uri="{FF2B5EF4-FFF2-40B4-BE49-F238E27FC236}">
                <a16:creationId xmlns:a16="http://schemas.microsoft.com/office/drawing/2014/main" id="{088FE1D0-668C-354D-9B0D-D552DD714F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9888" y="3933305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395">
            <a:extLst>
              <a:ext uri="{FF2B5EF4-FFF2-40B4-BE49-F238E27FC236}">
                <a16:creationId xmlns:a16="http://schemas.microsoft.com/office/drawing/2014/main" id="{5E474D88-3BCC-5140-A75D-4BB888853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425" y="3929923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397">
            <a:extLst>
              <a:ext uri="{FF2B5EF4-FFF2-40B4-BE49-F238E27FC236}">
                <a16:creationId xmlns:a16="http://schemas.microsoft.com/office/drawing/2014/main" id="{6869CB53-D5E8-BA44-B1CB-0D8D24EEC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425" y="4323623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Line 414">
            <a:extLst>
              <a:ext uri="{FF2B5EF4-FFF2-40B4-BE49-F238E27FC236}">
                <a16:creationId xmlns:a16="http://schemas.microsoft.com/office/drawing/2014/main" id="{12A7601B-91EA-404B-A46E-322443BB2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6825" y="4387123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Line 415">
            <a:extLst>
              <a:ext uri="{FF2B5EF4-FFF2-40B4-BE49-F238E27FC236}">
                <a16:creationId xmlns:a16="http://schemas.microsoft.com/office/drawing/2014/main" id="{ED9FFC05-3771-A54B-8F41-95435F993D0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81625" y="393309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ine 416">
            <a:extLst>
              <a:ext uri="{FF2B5EF4-FFF2-40B4-BE49-F238E27FC236}">
                <a16:creationId xmlns:a16="http://schemas.microsoft.com/office/drawing/2014/main" id="{602DBE54-CC5A-E342-AEFE-CA41300AD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1625" y="3933305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95">
            <a:extLst>
              <a:ext uri="{FF2B5EF4-FFF2-40B4-BE49-F238E27FC236}">
                <a16:creationId xmlns:a16="http://schemas.microsoft.com/office/drawing/2014/main" id="{0805263C-858E-3A40-88FF-87AA72A9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162" y="3929923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97">
            <a:extLst>
              <a:ext uri="{FF2B5EF4-FFF2-40B4-BE49-F238E27FC236}">
                <a16:creationId xmlns:a16="http://schemas.microsoft.com/office/drawing/2014/main" id="{F4FE0E09-AB1A-6644-A126-655BBD378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162" y="4323623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414">
            <a:extLst>
              <a:ext uri="{FF2B5EF4-FFF2-40B4-BE49-F238E27FC236}">
                <a16:creationId xmlns:a16="http://schemas.microsoft.com/office/drawing/2014/main" id="{387E5743-E587-DE41-B42B-D4B6CE4672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8562" y="4387123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ine 415">
            <a:extLst>
              <a:ext uri="{FF2B5EF4-FFF2-40B4-BE49-F238E27FC236}">
                <a16:creationId xmlns:a16="http://schemas.microsoft.com/office/drawing/2014/main" id="{3A1DE039-BE81-C449-B8E7-797241F107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83362" y="393309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416">
            <a:extLst>
              <a:ext uri="{FF2B5EF4-FFF2-40B4-BE49-F238E27FC236}">
                <a16:creationId xmlns:a16="http://schemas.microsoft.com/office/drawing/2014/main" id="{CA31E551-B0EC-EF4E-A20C-A00299CF6D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3362" y="3933305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E15487-F6DE-B143-B18E-B884DE8B2C7A}"/>
              </a:ext>
            </a:extLst>
          </p:cNvPr>
          <p:cNvSpPr txBox="1"/>
          <p:nvPr/>
        </p:nvSpPr>
        <p:spPr>
          <a:xfrm>
            <a:off x="2013398" y="342775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10</a:t>
            </a:r>
            <a:r>
              <a:rPr lang="en-US" baseline="30000" dirty="0">
                <a:latin typeface="Calibri" pitchFamily="34" charset="0"/>
              </a:rPr>
              <a:t>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FAE529-BAE6-E34A-B648-C17E883FBA28}"/>
              </a:ext>
            </a:extLst>
          </p:cNvPr>
          <p:cNvSpPr txBox="1"/>
          <p:nvPr/>
        </p:nvSpPr>
        <p:spPr>
          <a:xfrm>
            <a:off x="3231350" y="342775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10</a:t>
            </a:r>
            <a:r>
              <a:rPr lang="en-US" baseline="30000" dirty="0">
                <a:latin typeface="Calibri" pitchFamily="34" charset="0"/>
              </a:rPr>
              <a:t>9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C3924B-6348-B94D-9D49-BC881CECAA91}"/>
              </a:ext>
            </a:extLst>
          </p:cNvPr>
          <p:cNvSpPr txBox="1"/>
          <p:nvPr/>
        </p:nvSpPr>
        <p:spPr>
          <a:xfrm>
            <a:off x="4449302" y="342775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10</a:t>
            </a:r>
            <a:r>
              <a:rPr lang="en-US" baseline="30000" dirty="0">
                <a:latin typeface="Calibri" pitchFamily="34" charset="0"/>
              </a:rPr>
              <a:t>12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5E8BAF-A386-CF47-BCE6-56B21BE95B92}"/>
              </a:ext>
            </a:extLst>
          </p:cNvPr>
          <p:cNvSpPr txBox="1"/>
          <p:nvPr/>
        </p:nvSpPr>
        <p:spPr>
          <a:xfrm>
            <a:off x="5667254" y="342775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10</a:t>
            </a:r>
            <a:r>
              <a:rPr lang="en-US" baseline="30000" dirty="0">
                <a:latin typeface="Calibri" pitchFamily="34" charset="0"/>
              </a:rPr>
              <a:t>15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39F4F5-88EC-0F4A-9F7B-DF17C3BB64FC}"/>
              </a:ext>
            </a:extLst>
          </p:cNvPr>
          <p:cNvSpPr txBox="1"/>
          <p:nvPr/>
        </p:nvSpPr>
        <p:spPr>
          <a:xfrm>
            <a:off x="6885207" y="342775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10</a:t>
            </a:r>
            <a:r>
              <a:rPr lang="en-US" baseline="30000" dirty="0">
                <a:latin typeface="Calibri" pitchFamily="34" charset="0"/>
              </a:rPr>
              <a:t>18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68C493-0841-C24C-9045-C19861335BA7}"/>
              </a:ext>
            </a:extLst>
          </p:cNvPr>
          <p:cNvSpPr txBox="1"/>
          <p:nvPr/>
        </p:nvSpPr>
        <p:spPr>
          <a:xfrm>
            <a:off x="886925" y="342775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10</a:t>
            </a:r>
            <a:r>
              <a:rPr lang="en-US" baseline="30000" dirty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0C7311-C6AD-1F48-A6A3-6985FE8D1E94}"/>
                  </a:ext>
                </a:extLst>
              </p14:cNvPr>
              <p14:cNvContentPartPr/>
              <p14:nvPr/>
            </p14:nvContentPartPr>
            <p14:xfrm>
              <a:off x="147960" y="3422520"/>
              <a:ext cx="8610480" cy="2393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0C7311-C6AD-1F48-A6A3-6985FE8D1E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600" y="3413160"/>
                <a:ext cx="8629200" cy="241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43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A Solution:  Multi-level Page Tables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18056" y="1758930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(PTBR)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1280056" y="2477993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280056" y="3964169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1970618" y="2906894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1</a:t>
            </a:r>
          </a:p>
        </p:txBody>
      </p:sp>
      <p:sp>
        <p:nvSpPr>
          <p:cNvPr id="11" name="Text Box 381"/>
          <p:cNvSpPr txBox="1">
            <a:spLocks noChangeArrowheads="1"/>
          </p:cNvSpPr>
          <p:nvPr/>
        </p:nvSpPr>
        <p:spPr bwMode="auto">
          <a:xfrm>
            <a:off x="7723171" y="2618555"/>
            <a:ext cx="288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" name="Text Box 382"/>
          <p:cNvSpPr txBox="1">
            <a:spLocks noChangeArrowheads="1"/>
          </p:cNvSpPr>
          <p:nvPr/>
        </p:nvSpPr>
        <p:spPr bwMode="auto">
          <a:xfrm>
            <a:off x="6888936" y="2618555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p-1</a:t>
            </a:r>
          </a:p>
        </p:txBody>
      </p:sp>
      <p:sp>
        <p:nvSpPr>
          <p:cNvPr id="13" name="Text Box 384"/>
          <p:cNvSpPr txBox="1">
            <a:spLocks noChangeArrowheads="1"/>
          </p:cNvSpPr>
          <p:nvPr/>
        </p:nvSpPr>
        <p:spPr bwMode="auto">
          <a:xfrm>
            <a:off x="1853386" y="2580455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</a:p>
        </p:txBody>
      </p:sp>
      <p:sp>
        <p:nvSpPr>
          <p:cNvPr id="14" name="Rectangle 385"/>
          <p:cNvSpPr>
            <a:spLocks noChangeArrowheads="1"/>
          </p:cNvSpPr>
          <p:nvPr/>
        </p:nvSpPr>
        <p:spPr bwMode="auto">
          <a:xfrm>
            <a:off x="6927710" y="2906894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VPO</a:t>
            </a:r>
          </a:p>
        </p:txBody>
      </p:sp>
      <p:sp>
        <p:nvSpPr>
          <p:cNvPr id="15" name="Rectangle 390"/>
          <p:cNvSpPr>
            <a:spLocks noChangeArrowheads="1"/>
          </p:cNvSpPr>
          <p:nvPr/>
        </p:nvSpPr>
        <p:spPr bwMode="auto">
          <a:xfrm>
            <a:off x="3210456" y="2906894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2</a:t>
            </a:r>
          </a:p>
        </p:txBody>
      </p:sp>
      <p:sp>
        <p:nvSpPr>
          <p:cNvPr id="16" name="Rectangle 391"/>
          <p:cNvSpPr>
            <a:spLocks noChangeArrowheads="1"/>
          </p:cNvSpPr>
          <p:nvPr/>
        </p:nvSpPr>
        <p:spPr bwMode="auto">
          <a:xfrm>
            <a:off x="4450293" y="2906431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17" name="Rectangle 392"/>
          <p:cNvSpPr>
            <a:spLocks noChangeArrowheads="1"/>
          </p:cNvSpPr>
          <p:nvPr/>
        </p:nvSpPr>
        <p:spPr bwMode="auto">
          <a:xfrm>
            <a:off x="5687873" y="2906431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VPN k</a:t>
            </a:r>
          </a:p>
        </p:txBody>
      </p:sp>
      <p:sp>
        <p:nvSpPr>
          <p:cNvPr id="18" name="Line 393"/>
          <p:cNvSpPr>
            <a:spLocks noChangeShapeType="1"/>
          </p:cNvSpPr>
          <p:nvPr/>
        </p:nvSpPr>
        <p:spPr bwMode="auto">
          <a:xfrm>
            <a:off x="2161118" y="3068819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5040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Line 396"/>
          <p:cNvSpPr>
            <a:spLocks noChangeShapeType="1"/>
          </p:cNvSpPr>
          <p:nvPr/>
        </p:nvSpPr>
        <p:spPr bwMode="auto">
          <a:xfrm>
            <a:off x="2161118" y="44140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2504018" y="4350517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398"/>
          <p:cNvSpPr>
            <a:spLocks noChangeShapeType="1"/>
          </p:cNvSpPr>
          <p:nvPr/>
        </p:nvSpPr>
        <p:spPr bwMode="auto">
          <a:xfrm>
            <a:off x="3367618" y="3068819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37105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400"/>
          <p:cNvSpPr>
            <a:spLocks noChangeShapeType="1"/>
          </p:cNvSpPr>
          <p:nvPr/>
        </p:nvSpPr>
        <p:spPr bwMode="auto">
          <a:xfrm>
            <a:off x="3367618" y="41727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710518" y="4121917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402"/>
          <p:cNvSpPr>
            <a:spLocks noChangeShapeType="1"/>
          </p:cNvSpPr>
          <p:nvPr/>
        </p:nvSpPr>
        <p:spPr bwMode="auto">
          <a:xfrm>
            <a:off x="5882218" y="3068819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6225118" y="3956817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404"/>
          <p:cNvSpPr>
            <a:spLocks noChangeShapeType="1"/>
          </p:cNvSpPr>
          <p:nvPr/>
        </p:nvSpPr>
        <p:spPr bwMode="auto">
          <a:xfrm>
            <a:off x="5882218" y="4553717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6225118" y="4464817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0" name="Text Box 407"/>
          <p:cNvSpPr txBox="1">
            <a:spLocks noChangeArrowheads="1"/>
          </p:cNvSpPr>
          <p:nvPr/>
        </p:nvSpPr>
        <p:spPr bwMode="auto">
          <a:xfrm>
            <a:off x="7723171" y="5027378"/>
            <a:ext cx="2888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 Box 408"/>
          <p:cNvSpPr txBox="1">
            <a:spLocks noChangeArrowheads="1"/>
          </p:cNvSpPr>
          <p:nvPr/>
        </p:nvSpPr>
        <p:spPr bwMode="auto">
          <a:xfrm>
            <a:off x="6888936" y="5027378"/>
            <a:ext cx="4587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p-1</a:t>
            </a:r>
          </a:p>
        </p:txBody>
      </p:sp>
      <p:sp>
        <p:nvSpPr>
          <p:cNvPr id="32" name="Text Box 409"/>
          <p:cNvSpPr txBox="1">
            <a:spLocks noChangeArrowheads="1"/>
          </p:cNvSpPr>
          <p:nvPr/>
        </p:nvSpPr>
        <p:spPr bwMode="auto">
          <a:xfrm>
            <a:off x="3075863" y="5024203"/>
            <a:ext cx="5148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m-1</a:t>
            </a:r>
          </a:p>
        </p:txBody>
      </p:sp>
      <p:sp>
        <p:nvSpPr>
          <p:cNvPr id="33" name="Rectangle 410"/>
          <p:cNvSpPr>
            <a:spLocks noChangeArrowheads="1"/>
          </p:cNvSpPr>
          <p:nvPr/>
        </p:nvSpPr>
        <p:spPr bwMode="auto">
          <a:xfrm>
            <a:off x="6950606" y="5315717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PPO</a:t>
            </a:r>
          </a:p>
        </p:txBody>
      </p:sp>
      <p:sp>
        <p:nvSpPr>
          <p:cNvPr id="34" name="Rectangle 411"/>
          <p:cNvSpPr>
            <a:spLocks noChangeArrowheads="1"/>
          </p:cNvSpPr>
          <p:nvPr/>
        </p:nvSpPr>
        <p:spPr bwMode="auto">
          <a:xfrm>
            <a:off x="3219981" y="5315717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PPN</a:t>
            </a:r>
          </a:p>
        </p:txBody>
      </p:sp>
      <p:sp>
        <p:nvSpPr>
          <p:cNvPr id="35" name="Line 414"/>
          <p:cNvSpPr>
            <a:spLocks noChangeShapeType="1"/>
          </p:cNvSpPr>
          <p:nvPr/>
        </p:nvSpPr>
        <p:spPr bwMode="auto">
          <a:xfrm>
            <a:off x="2910418" y="4414017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415"/>
          <p:cNvSpPr>
            <a:spLocks noChangeShapeType="1"/>
          </p:cNvSpPr>
          <p:nvPr/>
        </p:nvSpPr>
        <p:spPr bwMode="auto">
          <a:xfrm flipH="1" flipV="1">
            <a:off x="3215218" y="3959992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ine 416"/>
          <p:cNvSpPr>
            <a:spLocks noChangeShapeType="1"/>
          </p:cNvSpPr>
          <p:nvPr/>
        </p:nvSpPr>
        <p:spPr bwMode="auto">
          <a:xfrm>
            <a:off x="3219981" y="3956817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417"/>
          <p:cNvSpPr>
            <a:spLocks noChangeShapeType="1"/>
          </p:cNvSpPr>
          <p:nvPr/>
        </p:nvSpPr>
        <p:spPr bwMode="auto">
          <a:xfrm>
            <a:off x="4129618" y="4172717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Line 418"/>
          <p:cNvSpPr>
            <a:spLocks noChangeShapeType="1"/>
          </p:cNvSpPr>
          <p:nvPr/>
        </p:nvSpPr>
        <p:spPr bwMode="auto">
          <a:xfrm flipV="1">
            <a:off x="4431243" y="3956817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419"/>
          <p:cNvSpPr>
            <a:spLocks noChangeShapeType="1"/>
          </p:cNvSpPr>
          <p:nvPr/>
        </p:nvSpPr>
        <p:spPr bwMode="auto">
          <a:xfrm>
            <a:off x="4439181" y="3956817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420"/>
          <p:cNvSpPr txBox="1">
            <a:spLocks noChangeArrowheads="1"/>
          </p:cNvSpPr>
          <p:nvPr/>
        </p:nvSpPr>
        <p:spPr bwMode="auto">
          <a:xfrm>
            <a:off x="4120117" y="2458703"/>
            <a:ext cx="16065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Virtual Address</a:t>
            </a:r>
          </a:p>
        </p:txBody>
      </p:sp>
      <p:sp>
        <p:nvSpPr>
          <p:cNvPr id="42" name="Text Box 421"/>
          <p:cNvSpPr txBox="1">
            <a:spLocks noChangeArrowheads="1"/>
          </p:cNvSpPr>
          <p:nvPr/>
        </p:nvSpPr>
        <p:spPr bwMode="auto">
          <a:xfrm>
            <a:off x="4631769" y="5667626"/>
            <a:ext cx="1721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Physical Address</a:t>
            </a:r>
          </a:p>
        </p:txBody>
      </p:sp>
      <p:sp>
        <p:nvSpPr>
          <p:cNvPr id="43" name="Line 422"/>
          <p:cNvSpPr>
            <a:spLocks noChangeShapeType="1"/>
          </p:cNvSpPr>
          <p:nvPr/>
        </p:nvSpPr>
        <p:spPr bwMode="auto">
          <a:xfrm flipH="1">
            <a:off x="7387291" y="3345044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23"/>
          <p:cNvSpPr>
            <a:spLocks noChangeShapeType="1"/>
          </p:cNvSpPr>
          <p:nvPr/>
        </p:nvSpPr>
        <p:spPr bwMode="auto">
          <a:xfrm>
            <a:off x="6898218" y="4534667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424"/>
          <p:cNvSpPr>
            <a:spLocks noChangeShapeType="1"/>
          </p:cNvSpPr>
          <p:nvPr/>
        </p:nvSpPr>
        <p:spPr bwMode="auto">
          <a:xfrm>
            <a:off x="7114118" y="4539430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Line 425"/>
          <p:cNvSpPr>
            <a:spLocks noChangeShapeType="1"/>
          </p:cNvSpPr>
          <p:nvPr/>
        </p:nvSpPr>
        <p:spPr bwMode="auto">
          <a:xfrm flipH="1">
            <a:off x="5120218" y="5071242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26"/>
          <p:cNvSpPr>
            <a:spLocks noChangeShapeType="1"/>
          </p:cNvSpPr>
          <p:nvPr/>
        </p:nvSpPr>
        <p:spPr bwMode="auto">
          <a:xfrm>
            <a:off x="5120218" y="5074417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Line 427"/>
          <p:cNvSpPr>
            <a:spLocks noChangeShapeType="1"/>
          </p:cNvSpPr>
          <p:nvPr/>
        </p:nvSpPr>
        <p:spPr bwMode="auto">
          <a:xfrm>
            <a:off x="5526618" y="3956817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 Box 428"/>
          <p:cNvSpPr txBox="1">
            <a:spLocks noChangeArrowheads="1"/>
          </p:cNvSpPr>
          <p:nvPr/>
        </p:nvSpPr>
        <p:spPr bwMode="auto">
          <a:xfrm>
            <a:off x="4859456" y="3727215"/>
            <a:ext cx="3385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50" name="Text Box 429"/>
          <p:cNvSpPr txBox="1">
            <a:spLocks noChangeArrowheads="1"/>
          </p:cNvSpPr>
          <p:nvPr/>
        </p:nvSpPr>
        <p:spPr bwMode="auto">
          <a:xfrm>
            <a:off x="5227756" y="3727215"/>
            <a:ext cx="3385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51" name="Text Box 430"/>
          <p:cNvSpPr txBox="1">
            <a:spLocks noChangeArrowheads="1"/>
          </p:cNvSpPr>
          <p:nvPr/>
        </p:nvSpPr>
        <p:spPr bwMode="auto">
          <a:xfrm>
            <a:off x="2279070" y="3297131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1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3498270" y="3287606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2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3" name="Text Box 432"/>
          <p:cNvSpPr txBox="1">
            <a:spLocks noChangeArrowheads="1"/>
          </p:cNvSpPr>
          <p:nvPr/>
        </p:nvSpPr>
        <p:spPr bwMode="auto">
          <a:xfrm>
            <a:off x="6003345" y="3278081"/>
            <a:ext cx="105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Level k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table</a:t>
            </a:r>
          </a:p>
        </p:txBody>
      </p:sp>
      <p:sp>
        <p:nvSpPr>
          <p:cNvPr id="54" name="AutoShape 433"/>
          <p:cNvSpPr>
            <a:spLocks/>
          </p:cNvSpPr>
          <p:nvPr/>
        </p:nvSpPr>
        <p:spPr bwMode="auto">
          <a:xfrm rot="5400000">
            <a:off x="7333316" y="2838181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AutoShape 434"/>
          <p:cNvSpPr>
            <a:spLocks/>
          </p:cNvSpPr>
          <p:nvPr/>
        </p:nvSpPr>
        <p:spPr bwMode="auto">
          <a:xfrm>
            <a:off x="6787093" y="4464817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760" y="5145355"/>
            <a:ext cx="2146837" cy="1476827"/>
            <a:chOff x="93248" y="5145355"/>
            <a:chExt cx="2146837" cy="1476827"/>
          </a:xfrm>
        </p:grpSpPr>
        <p:sp>
          <p:nvSpPr>
            <p:cNvPr id="56" name="Rectangle 55"/>
            <p:cNvSpPr/>
            <p:nvPr/>
          </p:nvSpPr>
          <p:spPr bwMode="auto">
            <a:xfrm>
              <a:off x="93248" y="5145355"/>
              <a:ext cx="2146837" cy="1476827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/>
            <a:lstStyle/>
            <a:p>
              <a:pPr lvl="0" algn="ctr"/>
              <a:r>
                <a:rPr lang="en-U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TLB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0188" y="5547492"/>
              <a:ext cx="1990930" cy="305650"/>
              <a:chOff x="170188" y="5547492"/>
              <a:chExt cx="1990930" cy="305650"/>
            </a:xfrm>
          </p:grpSpPr>
          <p:sp>
            <p:nvSpPr>
              <p:cNvPr id="57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58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  <p:sp>
            <p:nvSpPr>
              <p:cNvPr id="59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71201" y="5880531"/>
              <a:ext cx="1990930" cy="305650"/>
              <a:chOff x="170188" y="5547492"/>
              <a:chExt cx="1990930" cy="305650"/>
            </a:xfrm>
          </p:grpSpPr>
          <p:sp>
            <p:nvSpPr>
              <p:cNvPr id="61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62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72214" y="6213570"/>
              <a:ext cx="1990930" cy="305650"/>
              <a:chOff x="170188" y="5547492"/>
              <a:chExt cx="1990930" cy="305650"/>
            </a:xfrm>
          </p:grpSpPr>
          <p:sp>
            <p:nvSpPr>
              <p:cNvPr id="65" name="Rectangle 411"/>
              <p:cNvSpPr>
                <a:spLocks noChangeArrowheads="1"/>
              </p:cNvSpPr>
              <p:nvPr/>
            </p:nvSpPr>
            <p:spPr bwMode="auto">
              <a:xfrm>
                <a:off x="1280055" y="5547492"/>
                <a:ext cx="881063" cy="304800"/>
              </a:xfrm>
              <a:prstGeom prst="rect">
                <a:avLst/>
              </a:prstGeom>
              <a:solidFill>
                <a:srgbClr val="DEDFF5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PTE</a:t>
                </a:r>
              </a:p>
            </p:txBody>
          </p:sp>
          <p:sp>
            <p:nvSpPr>
              <p:cNvPr id="66" name="Rectangle 379"/>
              <p:cNvSpPr>
                <a:spLocks noChangeArrowheads="1"/>
              </p:cNvSpPr>
              <p:nvPr/>
            </p:nvSpPr>
            <p:spPr bwMode="auto">
              <a:xfrm>
                <a:off x="170188" y="5548342"/>
                <a:ext cx="859715" cy="304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379"/>
              <p:cNvSpPr>
                <a:spLocks noChangeArrowheads="1"/>
              </p:cNvSpPr>
              <p:nvPr/>
            </p:nvSpPr>
            <p:spPr bwMode="auto">
              <a:xfrm>
                <a:off x="1025252" y="5547492"/>
                <a:ext cx="254803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367618" y="1521039"/>
            <a:ext cx="3314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This is called a </a:t>
            </a:r>
            <a:r>
              <a:rPr lang="en-US" sz="2400" b="0" i="1" dirty="0">
                <a:solidFill>
                  <a:srgbClr val="FF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page walk</a:t>
            </a:r>
            <a:endParaRPr lang="en-US" sz="2400" b="0" dirty="0">
              <a:solidFill>
                <a:srgbClr val="FF0000"/>
              </a:solidFill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513C3E3-CE71-F945-AC6A-314473E161C7}"/>
                  </a:ext>
                </a:extLst>
              </p14:cNvPr>
              <p14:cNvContentPartPr/>
              <p14:nvPr/>
            </p14:nvContentPartPr>
            <p14:xfrm>
              <a:off x="1967760" y="2181600"/>
              <a:ext cx="4887360" cy="11577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513C3E3-CE71-F945-AC6A-314473E161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8400" y="2172240"/>
                <a:ext cx="4906080" cy="117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410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Multi-level Page Tables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A tree of depth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where each node at depth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400" dirty="0"/>
                  <a:t> children if part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of the VPN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bits</a:t>
                </a:r>
                <a:endParaRPr lang="en-US" sz="900" dirty="0"/>
              </a:p>
              <a:p>
                <a:r>
                  <a:rPr lang="en-US" sz="2400" dirty="0"/>
                  <a:t>Hardware for multi-level page tables inherently more complicated</a:t>
                </a:r>
              </a:p>
              <a:p>
                <a:pPr lvl="1"/>
                <a:r>
                  <a:rPr lang="en-US" sz="2000" dirty="0"/>
                  <a:t>But it’s a necessary complexity – 1-level does not fit</a:t>
                </a:r>
                <a:endParaRPr lang="en-US" sz="900" dirty="0"/>
              </a:p>
              <a:p>
                <a:r>
                  <a:rPr lang="en-US" sz="2400" dirty="0"/>
                  <a:t>Why it works: Most subtrees are not used at all, so they are never created and definitely aren’t in physical memory</a:t>
                </a:r>
              </a:p>
              <a:p>
                <a:pPr lvl="1"/>
                <a:r>
                  <a:rPr lang="en-US" sz="2000" dirty="0"/>
                  <a:t>Parts created can be evicted from cache/memory when not being used</a:t>
                </a:r>
              </a:p>
              <a:p>
                <a:pPr lvl="1"/>
                <a:r>
                  <a:rPr lang="en-US" sz="2000" dirty="0"/>
                  <a:t>Each node can have a size of ~1-100KB</a:t>
                </a:r>
                <a:endParaRPr lang="en-US" sz="900" dirty="0"/>
              </a:p>
              <a:p>
                <a:r>
                  <a:rPr lang="en-US" sz="2400" dirty="0"/>
                  <a:t>TLB hit gives you entire mapping! (only 1 memory access)</a:t>
                </a:r>
              </a:p>
              <a:p>
                <a:r>
                  <a:rPr lang="en-US" sz="2400" dirty="0"/>
                  <a:t>But a TLB miss requires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cache/memory accesses</a:t>
                </a:r>
              </a:p>
              <a:p>
                <a:pPr lvl="1"/>
                <a:r>
                  <a:rPr lang="en-US" sz="2000" dirty="0"/>
                  <a:t>Fine so long as TLB misses are rare – motivates larger TLBs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EFAAFB-5395-E543-8CF4-9D41A4368743}"/>
                  </a:ext>
                </a:extLst>
              </p14:cNvPr>
              <p14:cNvContentPartPr/>
              <p14:nvPr/>
            </p14:nvContentPartPr>
            <p14:xfrm>
              <a:off x="830880" y="3358080"/>
              <a:ext cx="6384240" cy="2837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EFAAFB-5395-E543-8CF4-9D41A43687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1520" y="3348720"/>
                <a:ext cx="6402960" cy="285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529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3E152A7-8279-BB4F-BEFA-A1E421A64E2C}"/>
                  </a:ext>
                </a:extLst>
              </p14:cNvPr>
              <p14:cNvContentPartPr/>
              <p14:nvPr/>
            </p14:nvContentPartPr>
            <p14:xfrm>
              <a:off x="285120" y="1399680"/>
              <a:ext cx="8283960" cy="2042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3E152A7-8279-BB4F-BEFA-A1E421A64E2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5760" y="1390320"/>
                <a:ext cx="8302680" cy="20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31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Ways to Store Program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Static global data</a:t>
            </a:r>
          </a:p>
          <a:p>
            <a:pPr lvl="1"/>
            <a:r>
              <a:rPr lang="en-US" sz="2000" i="1" dirty="0"/>
              <a:t>Fixed size </a:t>
            </a:r>
            <a:r>
              <a:rPr lang="en-US" sz="2000" dirty="0"/>
              <a:t>at compile-time</a:t>
            </a:r>
          </a:p>
          <a:p>
            <a:pPr lvl="1"/>
            <a:r>
              <a:rPr lang="en-US" sz="2000" dirty="0"/>
              <a:t>Entire </a:t>
            </a:r>
            <a:r>
              <a:rPr lang="en-US" sz="2000" i="1" dirty="0"/>
              <a:t>lifetime of the program </a:t>
            </a:r>
            <a:br>
              <a:rPr lang="en-US" sz="2000" dirty="0"/>
            </a:br>
            <a:r>
              <a:rPr lang="en-US" sz="2000" dirty="0"/>
              <a:t>(loaded from executable)</a:t>
            </a:r>
          </a:p>
          <a:p>
            <a:pPr lvl="1"/>
            <a:r>
              <a:rPr lang="en-US" sz="2000" dirty="0"/>
              <a:t>Portion is read-only </a:t>
            </a:r>
            <a:br>
              <a:rPr lang="en-US" sz="2000" dirty="0"/>
            </a:br>
            <a:r>
              <a:rPr lang="en-US" sz="2000" dirty="0"/>
              <a:t>(e.g. string literals)</a:t>
            </a:r>
          </a:p>
          <a:p>
            <a:r>
              <a:rPr lang="en-US" sz="2400" dirty="0"/>
              <a:t>Stack-allocated data</a:t>
            </a:r>
          </a:p>
          <a:p>
            <a:pPr lvl="1"/>
            <a:r>
              <a:rPr lang="en-US" sz="2000" dirty="0"/>
              <a:t>Local/temporary variables</a:t>
            </a:r>
          </a:p>
          <a:p>
            <a:pPr lvl="2"/>
            <a:r>
              <a:rPr lang="en-US" sz="1600" i="1" dirty="0"/>
              <a:t>Can</a:t>
            </a:r>
            <a:r>
              <a:rPr lang="en-US" sz="1600" dirty="0"/>
              <a:t> be dynamically sized (in some versions of C)</a:t>
            </a:r>
          </a:p>
          <a:p>
            <a:pPr lvl="1"/>
            <a:r>
              <a:rPr lang="en-US" sz="2000" i="1" dirty="0"/>
              <a:t>Known lifetime </a:t>
            </a:r>
            <a:r>
              <a:rPr lang="en-US" sz="2000" dirty="0"/>
              <a:t>(deallocated on 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2000" dirty="0"/>
              <a:t>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Dynamic (heap) data</a:t>
            </a:r>
          </a:p>
          <a:p>
            <a:pPr lvl="1"/>
            <a:r>
              <a:rPr lang="en-US" sz="2000" dirty="0"/>
              <a:t>Size known only at runtime (i.e. based on user-input)</a:t>
            </a:r>
          </a:p>
          <a:p>
            <a:pPr lvl="1"/>
            <a:r>
              <a:rPr lang="en-US" sz="2000" dirty="0"/>
              <a:t>Lifetime known only at runtime (long-lived data structures)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1645920"/>
            <a:ext cx="4206240" cy="2286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array[1024];</a:t>
            </a:r>
          </a:p>
          <a:p>
            <a:endParaRPr lang="en-US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foo(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tmp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local_array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[n];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int* 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dyn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(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int*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(n*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F339034-E7FD-594D-921B-EA0CCFD90FD9}"/>
                  </a:ext>
                </a:extLst>
              </p14:cNvPr>
              <p14:cNvContentPartPr/>
              <p14:nvPr/>
            </p14:nvContentPartPr>
            <p14:xfrm>
              <a:off x="1083960" y="1537560"/>
              <a:ext cx="7841880" cy="4632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F339034-E7FD-594D-921B-EA0CCFD90F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4600" y="1528200"/>
                <a:ext cx="7860600" cy="46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78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Dynamic memory allocation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Introduction and goals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Allocation and deallocation (free)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Fragmentation</a:t>
            </a:r>
          </a:p>
          <a:p>
            <a:r>
              <a:rPr lang="en-US" dirty="0"/>
              <a:t>Explicit allocation implementation</a:t>
            </a:r>
          </a:p>
          <a:p>
            <a:pPr lvl="1"/>
            <a:r>
              <a:rPr lang="en-US" dirty="0"/>
              <a:t>Implicit free lists</a:t>
            </a:r>
          </a:p>
          <a:p>
            <a:pPr lvl="1"/>
            <a:r>
              <a:rPr lang="en-US" dirty="0"/>
              <a:t>Explicit free lists (Lab 5)</a:t>
            </a:r>
          </a:p>
          <a:p>
            <a:pPr lvl="1"/>
            <a:r>
              <a:rPr lang="en-US" dirty="0"/>
              <a:t>Segregated free lists</a:t>
            </a:r>
          </a:p>
          <a:p>
            <a:r>
              <a:rPr lang="en-US" dirty="0"/>
              <a:t>Implicit deallocation:  garbage collection</a:t>
            </a:r>
          </a:p>
          <a:p>
            <a:r>
              <a:rPr lang="en-US" dirty="0"/>
              <a:t>Common memory-related bugs in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250926E-1BE6-3D4F-BEF0-5BFE2196494A}"/>
                  </a:ext>
                </a:extLst>
              </p14:cNvPr>
              <p14:cNvContentPartPr/>
              <p14:nvPr/>
            </p14:nvContentPartPr>
            <p14:xfrm>
              <a:off x="137880" y="3345480"/>
              <a:ext cx="216000" cy="1415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250926E-1BE6-3D4F-BEF0-5BFE219649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520" y="3336120"/>
                <a:ext cx="234720" cy="143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85181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4794</TotalTime>
  <Words>3091</Words>
  <Application>Microsoft Office PowerPoint</Application>
  <PresentationFormat>On-screen Show (4:3)</PresentationFormat>
  <Paragraphs>606</Paragraphs>
  <Slides>31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UWTheme-351-Au18</vt:lpstr>
      <vt:lpstr>Memory Allocation I CSE 351 Autumn 2019</vt:lpstr>
      <vt:lpstr>Administrivia</vt:lpstr>
      <vt:lpstr>Page Tables vs. Reality</vt:lpstr>
      <vt:lpstr>Multi-level Page Tables</vt:lpstr>
      <vt:lpstr>A Solution:  Multi-level Page Tables</vt:lpstr>
      <vt:lpstr>Multi-level Page Tables</vt:lpstr>
      <vt:lpstr>Roadmap</vt:lpstr>
      <vt:lpstr>Multiple Ways to Store Program Data</vt:lpstr>
      <vt:lpstr>Memory Allocation</vt:lpstr>
      <vt:lpstr>Dynamic Memory Allocation </vt:lpstr>
      <vt:lpstr>Dynamic Memory Allocation</vt:lpstr>
      <vt:lpstr>Allocating Memory in C</vt:lpstr>
      <vt:lpstr>Allocating Memory in C</vt:lpstr>
      <vt:lpstr>Freeing Memory in C</vt:lpstr>
      <vt:lpstr>Memory Allocation Example in C</vt:lpstr>
      <vt:lpstr>Notation</vt:lpstr>
      <vt:lpstr>Allocation Example</vt:lpstr>
      <vt:lpstr>Implementation Interface</vt:lpstr>
      <vt:lpstr>Performance Goals</vt:lpstr>
      <vt:lpstr>Performance Goals</vt:lpstr>
      <vt:lpstr>Fragmentation</vt:lpstr>
      <vt:lpstr>Internal Fragmentation</vt:lpstr>
      <vt:lpstr>External Fragmentation</vt:lpstr>
      <vt:lpstr>Peer Instruction Question</vt:lpstr>
      <vt:lpstr>Implementation Issues</vt:lpstr>
      <vt:lpstr>Knowing How Much to Free</vt:lpstr>
      <vt:lpstr>Keeping Track of Free Blocks</vt:lpstr>
      <vt:lpstr>Implicit Free Lists</vt:lpstr>
      <vt:lpstr>Implicit Free List Example</vt:lpstr>
      <vt:lpstr>Implicit List:  Finding a Free Block</vt:lpstr>
      <vt:lpstr>Implicit List:  Finding a Free Block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</dc:title>
  <dc:creator>Justin Hsia</dc:creator>
  <cp:lastModifiedBy>Max Willsey</cp:lastModifiedBy>
  <cp:revision>152</cp:revision>
  <cp:lastPrinted>2018-11-24T03:22:22Z</cp:lastPrinted>
  <dcterms:created xsi:type="dcterms:W3CDTF">2016-11-26T04:13:12Z</dcterms:created>
  <dcterms:modified xsi:type="dcterms:W3CDTF">2019-03-06T17:20:46Z</dcterms:modified>
</cp:coreProperties>
</file>