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ink/ink3.xml" ContentType="application/inkml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ppt/ink/ink4.xml" ContentType="application/inkml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4.xml" ContentType="application/vnd.openxmlformats-officedocument.presentationml.notesSlide+xml"/>
  <Override PartName="/ppt/ink/ink5.xml" ContentType="application/inkml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ink/ink6.xml" ContentType="application/inkml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5.xml" ContentType="application/vnd.openxmlformats-officedocument.presentationml.notesSlide+xml"/>
  <Override PartName="/ppt/ink/ink7.xml" ContentType="application/inkml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6.xml" ContentType="application/vnd.openxmlformats-officedocument.presentationml.notesSlide+xml"/>
  <Override PartName="/ppt/ink/ink8.xml" ContentType="application/inkml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7.xml" ContentType="application/vnd.openxmlformats-officedocument.presentationml.notesSlide+xml"/>
  <Override PartName="/ppt/ink/ink9.xml" ContentType="application/inkml+xml"/>
  <Override PartName="/ppt/notesSlides/notesSlide8.xml" ContentType="application/vnd.openxmlformats-officedocument.presentationml.notesSlide+xml"/>
  <Override PartName="/ppt/ink/ink10.xml" ContentType="application/inkml+xml"/>
  <Override PartName="/ppt/notesSlides/notesSlide9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10.xml" ContentType="application/vnd.openxmlformats-officedocument.presentationml.notesSlide+xml"/>
  <Override PartName="/ppt/ink/ink13.xml" ContentType="application/inkml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11.xml" ContentType="application/vnd.openxmlformats-officedocument.presentationml.notesSlide+xml"/>
  <Override PartName="/ppt/ink/ink14.xml" ContentType="application/inkml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notesSlides/notesSlide12.xml" ContentType="application/vnd.openxmlformats-officedocument.presentationml.notesSlide+xml"/>
  <Override PartName="/ppt/ink/ink15.xml" ContentType="application/inkml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notesSlides/notesSlide13.xml" ContentType="application/vnd.openxmlformats-officedocument.presentationml.notesSlide+xml"/>
  <Override PartName="/ppt/ink/ink16.xml" ContentType="application/inkml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notesSlides/notesSlide14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notesSlides/notesSlide15.xml" ContentType="application/vnd.openxmlformats-officedocument.presentationml.notesSlide+xml"/>
  <Override PartName="/ppt/ink/ink20.xml" ContentType="application/inkml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notesSlides/notesSlide16.xml" ContentType="application/vnd.openxmlformats-officedocument.presentationml.notesSlide+xml"/>
  <Override PartName="/ppt/ink/ink21.xml" ContentType="application/inkml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notesSlides/notesSlide17.xml" ContentType="application/vnd.openxmlformats-officedocument.presentationml.notesSlide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22.xml" ContentType="application/inkml+xml"/>
  <Override PartName="/ppt/notesSlides/notesSlide20.xml" ContentType="application/vnd.openxmlformats-officedocument.presentationml.notesSlide+xml"/>
  <Override PartName="/ppt/ink/ink23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24.xml" ContentType="application/inkml+xml"/>
  <Override PartName="/ppt/notesSlides/notesSlide26.xml" ContentType="application/vnd.openxmlformats-officedocument.presentationml.notesSlide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818.xml" ContentType="application/vnd.openxmlformats-officedocument.presentationml.tags+xml"/>
  <Override PartName="/ppt/tags/tag672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40"/>
  </p:notesMasterIdLst>
  <p:handoutMasterIdLst>
    <p:handoutMasterId r:id="rId41"/>
  </p:handoutMasterIdLst>
  <p:sldIdLst>
    <p:sldId id="285" r:id="rId2"/>
    <p:sldId id="258" r:id="rId3"/>
    <p:sldId id="269" r:id="rId4"/>
    <p:sldId id="265" r:id="rId5"/>
    <p:sldId id="296" r:id="rId6"/>
    <p:sldId id="267" r:id="rId7"/>
    <p:sldId id="268" r:id="rId8"/>
    <p:sldId id="297" r:id="rId9"/>
    <p:sldId id="298" r:id="rId10"/>
    <p:sldId id="308" r:id="rId11"/>
    <p:sldId id="309" r:id="rId12"/>
    <p:sldId id="312" r:id="rId13"/>
    <p:sldId id="286" r:id="rId14"/>
    <p:sldId id="287" r:id="rId15"/>
    <p:sldId id="288" r:id="rId16"/>
    <p:sldId id="289" r:id="rId17"/>
    <p:sldId id="295" r:id="rId18"/>
    <p:sldId id="290" r:id="rId19"/>
    <p:sldId id="292" r:id="rId20"/>
    <p:sldId id="293" r:id="rId21"/>
    <p:sldId id="294" r:id="rId22"/>
    <p:sldId id="266" r:id="rId23"/>
    <p:sldId id="272" r:id="rId24"/>
    <p:sldId id="273" r:id="rId25"/>
    <p:sldId id="274" r:id="rId26"/>
    <p:sldId id="259" r:id="rId27"/>
    <p:sldId id="260" r:id="rId28"/>
    <p:sldId id="261" r:id="rId29"/>
    <p:sldId id="282" r:id="rId30"/>
    <p:sldId id="275" r:id="rId31"/>
    <p:sldId id="276" r:id="rId32"/>
    <p:sldId id="278" r:id="rId33"/>
    <p:sldId id="280" r:id="rId34"/>
    <p:sldId id="279" r:id="rId35"/>
    <p:sldId id="283" r:id="rId36"/>
    <p:sldId id="277" r:id="rId37"/>
    <p:sldId id="281" r:id="rId38"/>
    <p:sldId id="270" r:id="rId3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5BD"/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71791"/>
  </p:normalViewPr>
  <p:slideViewPr>
    <p:cSldViewPr snapToGrid="0">
      <p:cViewPr varScale="1">
        <p:scale>
          <a:sx n="76" d="100"/>
          <a:sy n="76" d="100"/>
        </p:scale>
        <p:origin x="20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 Willsey" userId="4991600_tp_dropbox" providerId="OAuth2" clId="{880FD986-DEF5-014B-8823-D01BED02F093}"/>
    <pc:docChg chg="custSel modSld">
      <pc:chgData name="Max Willsey" userId="4991600_tp_dropbox" providerId="OAuth2" clId="{880FD986-DEF5-014B-8823-D01BED02F093}" dt="2019-03-04T17:21:47.846" v="160" actId="7634"/>
      <pc:docMkLst>
        <pc:docMk/>
      </pc:docMkLst>
      <pc:sldChg chg="addSp modSp">
        <pc:chgData name="Max Willsey" userId="4991600_tp_dropbox" providerId="OAuth2" clId="{880FD986-DEF5-014B-8823-D01BED02F093}" dt="2019-03-04T17:21:47.846" v="160" actId="7634"/>
        <pc:sldMkLst>
          <pc:docMk/>
          <pc:sldMk cId="1864563224" sldId="258"/>
        </pc:sldMkLst>
        <pc:spChg chg="mod">
          <ac:chgData name="Max Willsey" userId="4991600_tp_dropbox" providerId="OAuth2" clId="{880FD986-DEF5-014B-8823-D01BED02F093}" dt="2019-03-04T16:24:01.175" v="159" actId="20577"/>
          <ac:spMkLst>
            <pc:docMk/>
            <pc:sldMk cId="1864563224" sldId="258"/>
            <ac:spMk id="3" creationId="{00000000-0000-0000-0000-000000000000}"/>
          </ac:spMkLst>
        </pc:spChg>
        <pc:inkChg chg="add">
          <ac:chgData name="Max Willsey" userId="4991600_tp_dropbox" providerId="OAuth2" clId="{880FD986-DEF5-014B-8823-D01BED02F093}" dt="2019-03-04T17:21:47.846" v="160" actId="7634"/>
          <ac:inkMkLst>
            <pc:docMk/>
            <pc:sldMk cId="1864563224" sldId="258"/>
            <ac:inkMk id="5" creationId="{3B04D3F1-D06D-334B-8A41-10C168FC0E5D}"/>
          </ac:inkMkLst>
        </pc:inkChg>
      </pc:sldChg>
      <pc:sldChg chg="addSp">
        <pc:chgData name="Max Willsey" userId="4991600_tp_dropbox" providerId="OAuth2" clId="{880FD986-DEF5-014B-8823-D01BED02F093}" dt="2019-03-04T17:21:47.846" v="160" actId="7634"/>
        <pc:sldMkLst>
          <pc:docMk/>
          <pc:sldMk cId="1545794864" sldId="265"/>
        </pc:sldMkLst>
        <pc:inkChg chg="add">
          <ac:chgData name="Max Willsey" userId="4991600_tp_dropbox" providerId="OAuth2" clId="{880FD986-DEF5-014B-8823-D01BED02F093}" dt="2019-03-04T17:21:47.846" v="160" actId="7634"/>
          <ac:inkMkLst>
            <pc:docMk/>
            <pc:sldMk cId="1545794864" sldId="265"/>
            <ac:inkMk id="3" creationId="{B0F84F51-6998-F144-B665-2E4C921BCF83}"/>
          </ac:inkMkLst>
        </pc:inkChg>
      </pc:sldChg>
      <pc:sldChg chg="addSp">
        <pc:chgData name="Max Willsey" userId="4991600_tp_dropbox" providerId="OAuth2" clId="{880FD986-DEF5-014B-8823-D01BED02F093}" dt="2019-03-04T17:21:47.846" v="160" actId="7634"/>
        <pc:sldMkLst>
          <pc:docMk/>
          <pc:sldMk cId="1139808262" sldId="266"/>
        </pc:sldMkLst>
        <pc:inkChg chg="add">
          <ac:chgData name="Max Willsey" userId="4991600_tp_dropbox" providerId="OAuth2" clId="{880FD986-DEF5-014B-8823-D01BED02F093}" dt="2019-03-04T17:21:47.846" v="160" actId="7634"/>
          <ac:inkMkLst>
            <pc:docMk/>
            <pc:sldMk cId="1139808262" sldId="266"/>
            <ac:inkMk id="17" creationId="{85EF0E3C-7063-B54E-BC67-8A7A379CC4A4}"/>
          </ac:inkMkLst>
        </pc:inkChg>
      </pc:sldChg>
      <pc:sldChg chg="addSp">
        <pc:chgData name="Max Willsey" userId="4991600_tp_dropbox" providerId="OAuth2" clId="{880FD986-DEF5-014B-8823-D01BED02F093}" dt="2019-03-04T17:21:47.846" v="160" actId="7634"/>
        <pc:sldMkLst>
          <pc:docMk/>
          <pc:sldMk cId="2925978894" sldId="267"/>
        </pc:sldMkLst>
        <pc:inkChg chg="add">
          <ac:chgData name="Max Willsey" userId="4991600_tp_dropbox" providerId="OAuth2" clId="{880FD986-DEF5-014B-8823-D01BED02F093}" dt="2019-03-04T17:21:47.846" v="160" actId="7634"/>
          <ac:inkMkLst>
            <pc:docMk/>
            <pc:sldMk cId="2925978894" sldId="267"/>
            <ac:inkMk id="5" creationId="{24EFC302-A762-504E-BB51-ED7F7EA1304C}"/>
          </ac:inkMkLst>
        </pc:inkChg>
      </pc:sldChg>
      <pc:sldChg chg="addSp">
        <pc:chgData name="Max Willsey" userId="4991600_tp_dropbox" providerId="OAuth2" clId="{880FD986-DEF5-014B-8823-D01BED02F093}" dt="2019-03-04T17:21:47.846" v="160" actId="7634"/>
        <pc:sldMkLst>
          <pc:docMk/>
          <pc:sldMk cId="1444812101" sldId="268"/>
        </pc:sldMkLst>
        <pc:inkChg chg="add">
          <ac:chgData name="Max Willsey" userId="4991600_tp_dropbox" providerId="OAuth2" clId="{880FD986-DEF5-014B-8823-D01BED02F093}" dt="2019-03-04T17:21:47.846" v="160" actId="7634"/>
          <ac:inkMkLst>
            <pc:docMk/>
            <pc:sldMk cId="1444812101" sldId="268"/>
            <ac:inkMk id="3" creationId="{19A6EE32-E41A-184C-95B7-8DED7A542743}"/>
          </ac:inkMkLst>
        </pc:inkChg>
      </pc:sldChg>
      <pc:sldChg chg="addSp">
        <pc:chgData name="Max Willsey" userId="4991600_tp_dropbox" providerId="OAuth2" clId="{880FD986-DEF5-014B-8823-D01BED02F093}" dt="2019-03-04T17:21:47.846" v="160" actId="7634"/>
        <pc:sldMkLst>
          <pc:docMk/>
          <pc:sldMk cId="1559479377" sldId="269"/>
        </pc:sldMkLst>
        <pc:inkChg chg="add">
          <ac:chgData name="Max Willsey" userId="4991600_tp_dropbox" providerId="OAuth2" clId="{880FD986-DEF5-014B-8823-D01BED02F093}" dt="2019-03-04T17:21:47.846" v="160" actId="7634"/>
          <ac:inkMkLst>
            <pc:docMk/>
            <pc:sldMk cId="1559479377" sldId="269"/>
            <ac:inkMk id="4" creationId="{EEDF2DF1-0AD6-F941-9359-CEC56D55B20A}"/>
          </ac:inkMkLst>
        </pc:inkChg>
      </pc:sldChg>
      <pc:sldChg chg="addSp">
        <pc:chgData name="Max Willsey" userId="4991600_tp_dropbox" providerId="OAuth2" clId="{880FD986-DEF5-014B-8823-D01BED02F093}" dt="2019-03-04T17:21:47.846" v="160" actId="7634"/>
        <pc:sldMkLst>
          <pc:docMk/>
          <pc:sldMk cId="4191983438" sldId="272"/>
        </pc:sldMkLst>
        <pc:inkChg chg="add">
          <ac:chgData name="Max Willsey" userId="4991600_tp_dropbox" providerId="OAuth2" clId="{880FD986-DEF5-014B-8823-D01BED02F093}" dt="2019-03-04T17:21:47.846" v="160" actId="7634"/>
          <ac:inkMkLst>
            <pc:docMk/>
            <pc:sldMk cId="4191983438" sldId="272"/>
            <ac:inkMk id="4" creationId="{25E6286A-3D21-7140-B021-695F229D32DC}"/>
          </ac:inkMkLst>
        </pc:inkChg>
      </pc:sldChg>
      <pc:sldChg chg="addSp">
        <pc:chgData name="Max Willsey" userId="4991600_tp_dropbox" providerId="OAuth2" clId="{880FD986-DEF5-014B-8823-D01BED02F093}" dt="2019-03-04T17:21:47.846" v="160" actId="7634"/>
        <pc:sldMkLst>
          <pc:docMk/>
          <pc:sldMk cId="2103314141" sldId="285"/>
        </pc:sldMkLst>
        <pc:inkChg chg="add">
          <ac:chgData name="Max Willsey" userId="4991600_tp_dropbox" providerId="OAuth2" clId="{880FD986-DEF5-014B-8823-D01BED02F093}" dt="2019-03-04T17:21:47.846" v="160" actId="7634"/>
          <ac:inkMkLst>
            <pc:docMk/>
            <pc:sldMk cId="2103314141" sldId="285"/>
            <ac:inkMk id="3" creationId="{A5201A23-F8B2-E544-A03A-55FD20DD9F76}"/>
          </ac:inkMkLst>
        </pc:inkChg>
      </pc:sldChg>
      <pc:sldChg chg="addSp">
        <pc:chgData name="Max Willsey" userId="4991600_tp_dropbox" providerId="OAuth2" clId="{880FD986-DEF5-014B-8823-D01BED02F093}" dt="2019-03-04T17:21:47.846" v="160" actId="7634"/>
        <pc:sldMkLst>
          <pc:docMk/>
          <pc:sldMk cId="997082016" sldId="286"/>
        </pc:sldMkLst>
        <pc:inkChg chg="add">
          <ac:chgData name="Max Willsey" userId="4991600_tp_dropbox" providerId="OAuth2" clId="{880FD986-DEF5-014B-8823-D01BED02F093}" dt="2019-03-04T17:21:47.846" v="160" actId="7634"/>
          <ac:inkMkLst>
            <pc:docMk/>
            <pc:sldMk cId="997082016" sldId="286"/>
            <ac:inkMk id="75" creationId="{C0786A6D-0B64-C94B-9CE0-E16C6C8B22F3}"/>
          </ac:inkMkLst>
        </pc:inkChg>
      </pc:sldChg>
      <pc:sldChg chg="addSp">
        <pc:chgData name="Max Willsey" userId="4991600_tp_dropbox" providerId="OAuth2" clId="{880FD986-DEF5-014B-8823-D01BED02F093}" dt="2019-03-04T17:21:47.846" v="160" actId="7634"/>
        <pc:sldMkLst>
          <pc:docMk/>
          <pc:sldMk cId="480221398" sldId="287"/>
        </pc:sldMkLst>
        <pc:inkChg chg="add">
          <ac:chgData name="Max Willsey" userId="4991600_tp_dropbox" providerId="OAuth2" clId="{880FD986-DEF5-014B-8823-D01BED02F093}" dt="2019-03-04T17:21:47.846" v="160" actId="7634"/>
          <ac:inkMkLst>
            <pc:docMk/>
            <pc:sldMk cId="480221398" sldId="287"/>
            <ac:inkMk id="3" creationId="{84EE2A28-6F9C-3A47-8FBD-8A8645D38AAF}"/>
          </ac:inkMkLst>
        </pc:inkChg>
      </pc:sldChg>
      <pc:sldChg chg="addSp">
        <pc:chgData name="Max Willsey" userId="4991600_tp_dropbox" providerId="OAuth2" clId="{880FD986-DEF5-014B-8823-D01BED02F093}" dt="2019-03-04T17:21:47.846" v="160" actId="7634"/>
        <pc:sldMkLst>
          <pc:docMk/>
          <pc:sldMk cId="636448754" sldId="288"/>
        </pc:sldMkLst>
        <pc:inkChg chg="add">
          <ac:chgData name="Max Willsey" userId="4991600_tp_dropbox" providerId="OAuth2" clId="{880FD986-DEF5-014B-8823-D01BED02F093}" dt="2019-03-04T17:21:47.846" v="160" actId="7634"/>
          <ac:inkMkLst>
            <pc:docMk/>
            <pc:sldMk cId="636448754" sldId="288"/>
            <ac:inkMk id="7" creationId="{07EC93F3-0FB0-9144-A2B8-E4840BB0DD55}"/>
          </ac:inkMkLst>
        </pc:inkChg>
      </pc:sldChg>
      <pc:sldChg chg="addSp">
        <pc:chgData name="Max Willsey" userId="4991600_tp_dropbox" providerId="OAuth2" clId="{880FD986-DEF5-014B-8823-D01BED02F093}" dt="2019-03-04T17:21:47.846" v="160" actId="7634"/>
        <pc:sldMkLst>
          <pc:docMk/>
          <pc:sldMk cId="316049271" sldId="289"/>
        </pc:sldMkLst>
        <pc:inkChg chg="add">
          <ac:chgData name="Max Willsey" userId="4991600_tp_dropbox" providerId="OAuth2" clId="{880FD986-DEF5-014B-8823-D01BED02F093}" dt="2019-03-04T17:21:47.846" v="160" actId="7634"/>
          <ac:inkMkLst>
            <pc:docMk/>
            <pc:sldMk cId="316049271" sldId="289"/>
            <ac:inkMk id="8" creationId="{8D3E2E60-E210-6C46-98BE-1DA44CB9AC80}"/>
          </ac:inkMkLst>
        </pc:inkChg>
      </pc:sldChg>
      <pc:sldChg chg="addSp">
        <pc:chgData name="Max Willsey" userId="4991600_tp_dropbox" providerId="OAuth2" clId="{880FD986-DEF5-014B-8823-D01BED02F093}" dt="2019-03-04T17:21:47.846" v="160" actId="7634"/>
        <pc:sldMkLst>
          <pc:docMk/>
          <pc:sldMk cId="3748454755" sldId="290"/>
        </pc:sldMkLst>
        <pc:inkChg chg="add">
          <ac:chgData name="Max Willsey" userId="4991600_tp_dropbox" providerId="OAuth2" clId="{880FD986-DEF5-014B-8823-D01BED02F093}" dt="2019-03-04T17:21:47.846" v="160" actId="7634"/>
          <ac:inkMkLst>
            <pc:docMk/>
            <pc:sldMk cId="3748454755" sldId="290"/>
            <ac:inkMk id="5" creationId="{3D175A0D-A866-9B4D-8BE0-7BBC2AD75B48}"/>
          </ac:inkMkLst>
        </pc:inkChg>
      </pc:sldChg>
      <pc:sldChg chg="addSp">
        <pc:chgData name="Max Willsey" userId="4991600_tp_dropbox" providerId="OAuth2" clId="{880FD986-DEF5-014B-8823-D01BED02F093}" dt="2019-03-04T17:21:47.846" v="160" actId="7634"/>
        <pc:sldMkLst>
          <pc:docMk/>
          <pc:sldMk cId="2357748848" sldId="292"/>
        </pc:sldMkLst>
        <pc:inkChg chg="add">
          <ac:chgData name="Max Willsey" userId="4991600_tp_dropbox" providerId="OAuth2" clId="{880FD986-DEF5-014B-8823-D01BED02F093}" dt="2019-03-04T17:21:47.846" v="160" actId="7634"/>
          <ac:inkMkLst>
            <pc:docMk/>
            <pc:sldMk cId="2357748848" sldId="292"/>
            <ac:inkMk id="5" creationId="{69829A4A-749A-0E42-93F8-181FDB5D8313}"/>
          </ac:inkMkLst>
        </pc:inkChg>
      </pc:sldChg>
      <pc:sldChg chg="addSp">
        <pc:chgData name="Max Willsey" userId="4991600_tp_dropbox" providerId="OAuth2" clId="{880FD986-DEF5-014B-8823-D01BED02F093}" dt="2019-03-04T17:21:47.846" v="160" actId="7634"/>
        <pc:sldMkLst>
          <pc:docMk/>
          <pc:sldMk cId="1931681410" sldId="295"/>
        </pc:sldMkLst>
        <pc:inkChg chg="add">
          <ac:chgData name="Max Willsey" userId="4991600_tp_dropbox" providerId="OAuth2" clId="{880FD986-DEF5-014B-8823-D01BED02F093}" dt="2019-03-04T17:21:47.846" v="160" actId="7634"/>
          <ac:inkMkLst>
            <pc:docMk/>
            <pc:sldMk cId="1931681410" sldId="295"/>
            <ac:inkMk id="2" creationId="{B8AEDB73-ABE7-354E-92B6-E682C6FD56C3}"/>
          </ac:inkMkLst>
        </pc:inkChg>
      </pc:sldChg>
      <pc:sldChg chg="addSp">
        <pc:chgData name="Max Willsey" userId="4991600_tp_dropbox" providerId="OAuth2" clId="{880FD986-DEF5-014B-8823-D01BED02F093}" dt="2019-03-04T17:21:47.846" v="160" actId="7634"/>
        <pc:sldMkLst>
          <pc:docMk/>
          <pc:sldMk cId="1148241571" sldId="296"/>
        </pc:sldMkLst>
        <pc:inkChg chg="add">
          <ac:chgData name="Max Willsey" userId="4991600_tp_dropbox" providerId="OAuth2" clId="{880FD986-DEF5-014B-8823-D01BED02F093}" dt="2019-03-04T17:21:47.846" v="160" actId="7634"/>
          <ac:inkMkLst>
            <pc:docMk/>
            <pc:sldMk cId="1148241571" sldId="296"/>
            <ac:inkMk id="2" creationId="{EF6CD945-04D6-6744-83BD-22A86CA15774}"/>
          </ac:inkMkLst>
        </pc:inkChg>
      </pc:sldChg>
      <pc:sldChg chg="addSp">
        <pc:chgData name="Max Willsey" userId="4991600_tp_dropbox" providerId="OAuth2" clId="{880FD986-DEF5-014B-8823-D01BED02F093}" dt="2019-03-04T17:21:47.846" v="160" actId="7634"/>
        <pc:sldMkLst>
          <pc:docMk/>
          <pc:sldMk cId="565656409" sldId="297"/>
        </pc:sldMkLst>
        <pc:inkChg chg="add">
          <ac:chgData name="Max Willsey" userId="4991600_tp_dropbox" providerId="OAuth2" clId="{880FD986-DEF5-014B-8823-D01BED02F093}" dt="2019-03-04T17:21:47.846" v="160" actId="7634"/>
          <ac:inkMkLst>
            <pc:docMk/>
            <pc:sldMk cId="565656409" sldId="297"/>
            <ac:inkMk id="4" creationId="{7A488B09-8B3F-6148-A17F-578C947CBB07}"/>
          </ac:inkMkLst>
        </pc:inkChg>
      </pc:sldChg>
      <pc:sldChg chg="addSp">
        <pc:chgData name="Max Willsey" userId="4991600_tp_dropbox" providerId="OAuth2" clId="{880FD986-DEF5-014B-8823-D01BED02F093}" dt="2019-03-04T17:21:47.846" v="160" actId="7634"/>
        <pc:sldMkLst>
          <pc:docMk/>
          <pc:sldMk cId="789933593" sldId="298"/>
        </pc:sldMkLst>
        <pc:inkChg chg="add">
          <ac:chgData name="Max Willsey" userId="4991600_tp_dropbox" providerId="OAuth2" clId="{880FD986-DEF5-014B-8823-D01BED02F093}" dt="2019-03-04T17:21:47.846" v="160" actId="7634"/>
          <ac:inkMkLst>
            <pc:docMk/>
            <pc:sldMk cId="789933593" sldId="298"/>
            <ac:inkMk id="3" creationId="{3D3EAA8A-BB48-5748-8B72-C7BE83C9A795}"/>
          </ac:inkMkLst>
        </pc:inkChg>
      </pc:sldChg>
      <pc:sldChg chg="addSp">
        <pc:chgData name="Max Willsey" userId="4991600_tp_dropbox" providerId="OAuth2" clId="{880FD986-DEF5-014B-8823-D01BED02F093}" dt="2019-03-04T17:21:47.846" v="160" actId="7634"/>
        <pc:sldMkLst>
          <pc:docMk/>
          <pc:sldMk cId="1956569871" sldId="308"/>
        </pc:sldMkLst>
        <pc:inkChg chg="add">
          <ac:chgData name="Max Willsey" userId="4991600_tp_dropbox" providerId="OAuth2" clId="{880FD986-DEF5-014B-8823-D01BED02F093}" dt="2019-03-04T17:21:47.846" v="160" actId="7634"/>
          <ac:inkMkLst>
            <pc:docMk/>
            <pc:sldMk cId="1956569871" sldId="308"/>
            <ac:inkMk id="3" creationId="{2D824313-2006-CD4D-A3B9-A5D78A8F36AB}"/>
          </ac:inkMkLst>
        </pc:inkChg>
      </pc:sldChg>
      <pc:sldChg chg="addSp">
        <pc:chgData name="Max Willsey" userId="4991600_tp_dropbox" providerId="OAuth2" clId="{880FD986-DEF5-014B-8823-D01BED02F093}" dt="2019-03-04T17:21:47.846" v="160" actId="7634"/>
        <pc:sldMkLst>
          <pc:docMk/>
          <pc:sldMk cId="252242184" sldId="309"/>
        </pc:sldMkLst>
        <pc:inkChg chg="add">
          <ac:chgData name="Max Willsey" userId="4991600_tp_dropbox" providerId="OAuth2" clId="{880FD986-DEF5-014B-8823-D01BED02F093}" dt="2019-03-04T17:21:47.846" v="160" actId="7634"/>
          <ac:inkMkLst>
            <pc:docMk/>
            <pc:sldMk cId="252242184" sldId="309"/>
            <ac:inkMk id="3" creationId="{5BDE2A09-6043-F441-9657-0C13C213B733}"/>
          </ac:inkMkLst>
        </pc:inkChg>
      </pc:sldChg>
      <pc:sldChg chg="addSp">
        <pc:chgData name="Max Willsey" userId="4991600_tp_dropbox" providerId="OAuth2" clId="{880FD986-DEF5-014B-8823-D01BED02F093}" dt="2019-03-04T17:21:47.846" v="160" actId="7634"/>
        <pc:sldMkLst>
          <pc:docMk/>
          <pc:sldMk cId="2117533634" sldId="312"/>
        </pc:sldMkLst>
        <pc:inkChg chg="add">
          <ac:chgData name="Max Willsey" userId="4991600_tp_dropbox" providerId="OAuth2" clId="{880FD986-DEF5-014B-8823-D01BED02F093}" dt="2019-03-04T17:21:47.846" v="160" actId="7634"/>
          <ac:inkMkLst>
            <pc:docMk/>
            <pc:sldMk cId="2117533634" sldId="312"/>
            <ac:inkMk id="5" creationId="{593C8B75-09BC-1B46-A3B6-F4F81AA1B44E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F2FED-7586-4860-AB36-36D591355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2233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9342 4340 8588,'0'11'137,"0"2"1,0 2-1,0 4 1,0 4 0,0 4-70,0 3 1,0 7 0,0 1 0,0 0 0,2 0 0,0-1 0,3-3 0,0-3 0,0-3 0,-1-3 0,0-2 0,0-4-69,-2-4 0,0-7 0,-2-3 0</inkml:trace>
  <inkml:trace contextRef="#ctx0" brushRef="#br0">9251 4271 7569,'0'-11'54,"1"0"0,4-1 0,5 1 0,6 1 1,1 1-1,2 1 0,0-1 0,2 0 1,2 0-1,3 3 247,3 1 0,-2 1 1,2 5-1,-1 2 1,-2 3-1,-4 3 1,-3 5-1,-5 3-374,-5 3 1,0 2-1,-6 2 1,-6 2 0,-7 5-1,-8 2 1,-5 1-1,-3 0 1,-5-1 34,-2-2 1,3-1 0,1-6 0,1-3 0,2-5 0,2-4 0,3-5 121,2-2 1,2-1 0,7-5 0,2-3 0,5-4 0,3-2 0,3-1-42,5-1 1,7 5-1,6 0 1,4 1-1,4 1 1,2 0 0,-1 2-1,2 3 135,1 4 0,0 3 1,-3 4-1,-3 2 0,-3 2 1,-1 4-1,-2 2-73,-2 2 1,-3 0 0,-9 1 0,-2 0 0,-1 2 0,0-2 0,-2 0-133,0-4 1,-6 2 0,-1-7 0,-1-1 0,-3-3-720,-2-3 0,1-4 0,3-8 1,3-4-1,3-2 746,1-1 0,5-6 0,1 0 0</inkml:trace>
  <inkml:trace contextRef="#ctx0" brushRef="#br0">9765 4671 7569,'0'-7'75,"0"-1"1,0-1 0,1-1-1,3-2 394,4 1 1,-3 6 0,-2 5 0,-1 6 0,-2 6-240,0 3 1,0 3-1,0 3 1,0 0 0,0-2-1,0 1 1,0 0-1,0-1-260,0-4 1,0-2 0,1-3 0,3-1 0,3-2 0,5-4 0,2-3-267,1-2 0,4-11 0,-2 0 0,-1-3 0,2-6 0,-2-2 0,1-2 1,-3 0 83,-2 2 0,-5 3 0,-2 2 0,-1 2 0,-1 2 0,0 0 969,-2 1 1,-1 7 0,0 7-1,2 7-525,1 3 1,-1 2-1,3 4 1,0 3 0,1 2-1,2 1 1,-1-2-611,2-1 0,-2-1 1,0 2-1,1-2 0,-1-1 1,1-4-1,1 0-3121,1-1 3499,1-6 0,1-1 0,-1-5 0</inkml:trace>
  <inkml:trace contextRef="#ctx0" brushRef="#br0">10245 4625 8903,'0'12'229,"0"-1"0,-2 1 0,0-1 0,-2 1 0,1-1 0,2 0 0,1 1 218,0-1 0,0 1 1,0-1-798,0 1 1,1-6 0,2-4 0,2-4 0,0-6 0,1-2 120,1-1 1,-5-1 0,3 0 0,0-2 0,2-2 0,0 1-1,1 0 145,1 0 1,0-2-1,0 3 1,-2 0-1,2 3 1,1 3 266,2 3 1,-2 3 0,-1 5-1,-3 5 1,-1 3 0,-2 5-1,-2 1 1,-1 2 121,0 1 1,0-3-1,0 4 1,0-4 0,0 0-1,0-3-830,0-1 1,1-5 0,3-4 524,4-8 0,2-4 0,1-4 0</inkml:trace>
  <inkml:trace contextRef="#ctx0" brushRef="#br0">10541 4637 7569,'-6'5'441,"1"-3"1,5 6 0,0 1 0,0 1 0,0 2 0,0-1 82,0 0 1,0-3 0,0 0 0,1-1-765,3 0 1,-1-2 0,4-7 0,2-1 0,0-6 0,0-4 0,-1-3 0,0-2-208,3-3 1,0 4 0,0-1 0,1 0 0,-2 2 0,-1-1 0,-2 4 436,2 5 1,-2-1 0,0 5-1,2 1 1,0 3 414,-1 4 1,-3 3-1,-4 5 1,2 2 0,0 3-1,0 0 1,-2 2-1,-1 0-294,0 1 1,-4-7 0,1 3-1,0-4 1,2 0-650,1-1 0,1-4 0,3-5 538,3-4 0,4-5 0,0-4 0</inkml:trace>
  <inkml:trace contextRef="#ctx0" brushRef="#br0">10850 4660 7569,'0'11'180,"0"1"0,0-1 0,0 0 0,0 1 1,0-1 703,0 1 0,0-7-2344,0-5 0,0-9 1460,0-6 0,5-6 0,1 4 0</inkml:trace>
  <inkml:trace contextRef="#ctx0" brushRef="#br0">10941 4488 7679,'0'8'92,"-1"0"1,-2 1-288,0 1 1,-1-3 194,4 1 0,5 0 0,1 3 0</inkml:trace>
  <inkml:trace contextRef="#ctx0" brushRef="#br0">11033 4694 7569,'-7'5'430,"-2"-2"1,6 4-215,0 2 1,2-5-1,2-3 1,2-5 0,2-2-1,1-3 1,2-1-610,-2-1 1,4-1 0,-4-1 0,2 1-1,0-1 1,-1 3 0,1 0 285,-1 0 1,-3-1-1,4 4 1,0 4 424,-2 6 0,3 3 0,-5 6 0,-2 0 0,-1 2 0,-1 1 0,0-1-189,0-1 0,-1-1 1,-1-1-1,-2 0 1,2 0-1902,5-4 1772,3-2 0,6-5 0,-1 0 0</inkml:trace>
  <inkml:trace contextRef="#ctx0" brushRef="#br0">11272 4603 8081,'0'7'111,"0"1"1,0 1-1,-1 0 1,-1-1 0,-3 0-1,-1 1 1,1 1 331,3 2 1,1-5 0,1 1 0,1-1-752,3 0 1,2-3 0,5-7 0,1-3-1,-1-3 1,1-4 0,-1 0 2,0 1 0,-3 0 0,0 1 1,-1-1-1,0 1 0,-2 1 0,-1 1 443,-1 1 0,1 7 0,-4 1 1,0 8-1,0 4 142,0 4 0,-1 3 0,-2-2 1,0 4-1,-1 3 0,0 0 1,0 1-1,0 1-202,-1 0 0,3 6 1,-5-3-1,1 2 1,1-2-1,-1 0 1,-1-1-211,-2 0 1,3-1 0,-2-6 0,1-2 0,-1-4 0,1-2 0,-2-3 144,-1-2 1,-2-3 0,1-5 0,-1 0 0,1-1 0,1-3-1,1-4 1,2-3 87,2-4 0,2 1 0,3-4 0,0 0 0,1 2 0,3-1 0,3 3-126,3 1 0,6 2 1,0 0-1,2-1 1,1 1-1,0 1 1,0 2-1,0 3-450,-1 0 1,2 4 0,-5-3 474,-1 3 0,4-5 0,0 0 0</inkml:trace>
  <inkml:trace contextRef="#ctx0" brushRef="#br0">12026 4614 7569,'-10'-8'153,"1"2"0,2 1 0,-2 2 0,-2 2 0,0 2 1,1 3-1,1 4 0,1 2 0,1 1 0,0 2 1,4 1-1,1 1 0,2-1 0,0-1 0,2-2 1,1 1-91,5-1 0,3-1 0,3-2 1,3-4-1,-1-3 0,2-1 0,0-1 1,1-4-483,-1-7 0,2 0 1,-5-7-1,-1 0 1,-2 0-1,-3-1 0,-3 1 236,-1 2 1,-1-4 0,-4 6 0,-1 1 0,-2 2 0,-2 1 0,-1 2 277,-3 2 0,0 6 0,1 1 0,4 6 0,3 4-184,1 2 1,1-1-1,3 0 1,3 1 0,0-1-1,1 1 1,1-2 90,1-3 0,1 4 0,1-5 0,-1 0 363,0-2 1,1-3 0,-2-2 522,-2-3 0,-5 4 0,-5 0 0,-2 7-607,2 3 1,0 1-1,2 1 1,0-1-1,0 0 1,0 1-359,0-1 1,5-4 0,3-4 0,2-1 0,3-4 0,1-1 0,2-6-509,2-5 0,-3 0 0,3-4 1,-1 0-1,-3 2 0,-2-1 0,-2 3 1,-2 2 467,-4 0 1,0 7-1,-4 5 578,-5 6 0,-1 6 0,0 2 1,0 2-1,1 1 0,0 1 1,2-2-270,2 1 0,1-2 0,0-4 1,1 1-1,3-2 0,3-3-1091,4-3 1,4-4 0,0-4 898,-1-3 0,4-13 0,0-5 0</inkml:trace>
  <inkml:trace contextRef="#ctx0" brushRef="#br0">12666 4294 7569,'-4'13'196,"-1"2"0,-1 4 1,-3 4-1,-2 2 0,0 3 1,0 2 53,-1 1 0,1 1 0,-1-2 0,2-3 0,1-3 0,3-1 0,1-1 0,1-3-1377,-1-4 1127,4-2 0,-4-2 0,5 0 0</inkml:trace>
  <inkml:trace contextRef="#ctx0" brushRef="#br0">12483 4568 7569,'-14'-3'360,"3"-1"1,2 2 1827,2 5-2025,2-2 1,10 6 0,4-5 0,5 2 0,5 0 0,3 0 0,1-1-274,0 0 1,-1-2 0,1-1 0,-1-1 0,-2-2 0,-2 0 109,-2 0 0,5-3 0,-4-1 0</inkml:trace>
  <inkml:trace contextRef="#ctx0" brushRef="#br0">13271 4637 7569,'0'-12'147,"0"1"35,0 5 0,1-4 0,3 3 0,4 0 0,2 0 0,1 2 0,1 3 0,-1 2 0,1 3 0,-1 5 0,0 2 0,1 3 0,-2 1 0,-2 2 0,-5 2-72,-1 2 1,-2 1 0,-2-1 0,-1-2 0,-5-2 0,-2-2 0,-3-1-1,-1-3-258,-1-2 1,-4-3-1,4-5 1,1 0 0,1-3-1,2-3 1,0-7 0,4-3-87,3-5 0,3-1 0,2-4 0,3 0 0,5 0 0,3 2 0,5 1 0,1 2-4,2 2 0,-2 2 1,0 7-1,-2 2 1,-2 5-1,-1 1 1,-2 2-1,-1 2 238,-2 1 0,2 4 0,-9 9 0,4 2 0</inkml:trace>
  <inkml:trace contextRef="#ctx0" brushRef="#br0">13511 4694 7569,'-6'5'1542,"0"-4"1,6 3-1614,0-8 1,2-6-1,0-6 1,3-2 0,0-2-1,2-2 1,-2-1-189,0 0 0,3-5 0,-3-2 1,0-2-1,1 1 0,-1 0 1,1 1-1,1-1 35,2 1 1,-3 6 0,0-1 0,1 6 0,-1 3 0,2 2 0,-1 3 262,1 3 0,0-1 1,2 7-1,-1 3 0,-3 5-6,-1 4 1,-1 6 0,-4 0 0,0 2 0,0 2-1,-1 2 1,-2 2 0,-2 1-123,-1 2 1,-6-1 0,-3-4 0,0-2-1,-2-2 1,-1-1 0,-1-3 0,2 0 88,0 1 0,-2-6 0,3 1 0,-1-4 0,1-3 0,2-2 541,1-1 1,8 0 0,6 0-308,9 0 1,6 0 0,4-1 0,-1-2 0,1-1-1,2 2 1,1-1 0,-1 1-416,1-2 1,-1 0-1,-2 4 1,-2 0 180,-2 0 0,0 0 0,-5 0 0</inkml:trace>
  <inkml:trace contextRef="#ctx0" brushRef="#br0">14539 4568 7569,'-8'-10'113,"2"1"0,-1 3 1,1 1-1,-3 2 0,-1 2 1,-1 1-1,-2 0 0,-1 1 1,-1 3-1,0 4 0,-1 3 1,1 3-1,2 3 0,3 0 1,4 4-1,1 0 0,2 1 160,2-3 1,1 1 0,0-3-1,1-1 1,3 1 0,5-3 0,4-3-1,3-3-827,2-5 0,1-1 0,5-2 1,1-2-1,2-1 0,-2-6 1,0-4 553,-3-2 0,1-5 0,0 2 0</inkml:trace>
  <inkml:trace contextRef="#ctx0" brushRef="#br0">14699 4614 7641,'-12'0'190,"-3"6"1,0 5 0,1 2-1,2 3 1,4-1 0,0 1-1,0 1 197,2-1 0,1 0 0,5-5 0,1 1 0,3-1 0,4 0 0,3-1-542,4-2 1,3-3 0,5-5 0,0 0 0,-1-1 0,1-3 0,-1-4 0,-2-3-313,-1-4 1,-6 1 0,0-4-1,-6 0 1,-2 1 0,-2-2-1,-4 0 1,-6 1 406,-4 1 1,-3 2 0,1 5 0,-1 1 0,-1 3 0,1 1 0,1 2 388,2 2 1,-1 1 0,2 1-330,3 3 0,2 7 0,5 7 0</inkml:trace>
  <inkml:trace contextRef="#ctx0" brushRef="#br0">14881 4683 7569,'0'-4'3505,"0"8"-3355,0 2 1,0 10-1,0-4 1,0-1-1,0 1 1,0-1-1,0 1-357,0-1 1,2-5 0,1-3 0,5-6-286,2-4 0,2-5 0,-1-3 0,2-4 1,1-3-1,1 0 0,-1 0 0,-1 2 317,-2 1 1,0 5-1,1-2 1,-2 4 0,-1 2 636,-1 2 1,-6 4 0,1 9-1,-5 5 1,-3 6 0,0 1-23,0 4 1,-3 0 0,5 1 0,0-2-1,1-2 1,-1-2 0,-1-2-665,2-1 0,6-3 0,4-2 0,5-6 1,4-4-1,0-6-301,4-2 1,-4-3 0,1-2 0,-1-3 0,-3 1 0,-2 0-1,0 2 357,-1 0 0,-1-1 635,-2 5 0,-4 11 0,-7 6 0,-2 7 0,0 1 0,0 0 0,2 0 0,1 1-530,-2-1 1,3-1 0,-3-2-1,4 1 1,4-2 0,3-3-3277,4-3 3339,0-2 0,0-8 0,1 0 0</inkml:trace>
  <inkml:trace contextRef="#ctx0" brushRef="#br0">15418 4603 7903,'0'11'220,"-4"6"0,-1 2 0,-1 2 0,-2 3 1,1 2-1,-1 0 0,-1 1 78,-1 1 1,-1-4 0,0 3-1,3-5 1,1-3 0,2-2-1,3-2-1503,0 0 956,2 1 0,4-19 1,1-4-1,2-6 1,1-4-1,1-2 0,0-4 1,-1-2 58,1-2 1,1-4-1,1 0 1,1-2 0,-1-1-1,1 1 1,-1 1 0,0 3 297,1 1 0,-1 7 0,1 5 0,-1 4 0,1 2 0,-1 2 0,0 4 264,1 3 1,-1 2-1,1 3 1,-2 5-1,-1 5 1,-3 5-1,-1 2-98,-2 2 0,-2 0 0,-2 0 1,-3 0-1,-4 0 0,-3-2 1,-3-2-1,-3-2-228,0-1 0,-2-4 1,-3 0-1,3-4 0,2-3 1,2-3-1,0 0-323,1-2 1,6-5 0,5-3-1,1-2 1,5-3 0,3-2 0,7-3-2439,3 0 2715,3 2 0,9-1 0,2 0 0</inkml:trace>
  <inkml:trace contextRef="#ctx0" brushRef="#br0">15715 4660 7569,'0'-8'587,"0"0"0,-1 1 0,-3 1 0,-2 3-73,-1 6 0,-2 4 0,4 7 0,-1 1 0,-2 1 0,2-1 0,2 0-578,3-1 0,1-1 0,0-2 1,1-1-1,3-2 0,4-4 1,2-3-1,3-1-624,2 0 0,-1-5 0,3-4 0,1-5 1,0-5-1,1-3 0,0 1 406,0 2 1,-4-3 0,3 4 0,-1 1 0,-5 1 0,-2 5 0,-3 2 805,-2 2 1,-1 5 0,-6 2-1,0 8 1,-3 5 0,-2 3-28,-1 2 0,1-3 1,1 4-1,0 0 0,0 0 1,1-1-1,3-2-928,1-2 0,1-1 1,1-4-1,3-5 0,3-8 431,3-5 0,7-7 0,1-2 0</inkml:trace>
  <inkml:trace contextRef="#ctx0" brushRef="#br0">16161 4283 7569,'0'11'266,"0"2"1,0 2-1,-2 4 1,-2 4 0,-3 4-1,-3 3 1,-3 3 223,-2 1 1,2-1-1,-1-1 1,4-3 0,2 0-1,1-2 1,-1-1-993,1-5 1,4-6-1,-2-1 502,0-5 0,4-9 0,-5-6 0</inkml:trace>
  <inkml:trace contextRef="#ctx0" brushRef="#br0">16012 4488 7569,'-6'2'448,"2"1"0,4 5 0,4 2 0,3 0-22,3-2 1,3 1 0,1-5 0,3-2-1,0 0 1,4-2 0,-1 0 0,0 0-938,-1 0 1,-1-4 0,2-1 0,-2 0 0,0-1 0,-2 3 0,1-1-1107,-3 0 0,-1 0 2055,-2 4 1,-6 0 0,-4 2 2127,-3 1-2491,-2-1 1,-1 3-1,-3-4 1,-2 3 0,-1 3-1,-1 4 1,1 0 63,-1 0 1,1 2-1,0 1 1,-1 1 0,2-1-1,2-1-168,5-2 0,1 1 0,4-2 0,1-1 0,5-3 0,3 0-661,5 1 0,-7-5 0,2 3 690,-1 0 0,0-3 0,2 3 0</inkml:trace>
  <inkml:trace contextRef="#ctx0" brushRef="#br0">16343 4751 7569,'0'12'1493,"0"-1"-1063,0 0 1,0-6-1,0-5 1,2-6-1,0-4 1,3-3-1,1-2-635,3-4 0,5 1 0,2-1 0,-2-1 0,-2-2 0,0 1 1,-1 2-1,0 3-86,1 4 1,-1 0 0,1 1 0,-1 1 0,1 2-1,-2 3 1,-1 1-195,-2 0 1,1 1 484,3 3 0,1 0 0,-1 0 0</inkml:trace>
  <inkml:trace contextRef="#ctx0" brushRef="#br0">17314 4591 7569,'-11'0'135,"3"0"1,0 0-1,-1 1 1,-1 2-1,-1 1 1,0-2 0,-2 0-1,-1-2 1,-1 1-1,1 1 1,1 2-1,2-1 1,0-1-181,4 2 0,2-1 0,6 4 0,3 1 0,2-1 0,3 0 0,1-1-126,3 1 1,1-4 0,-3 4 0,1-1 0,-1 0 0,-1 3 77,-2 1 1,-3 2 0,-5-1 0,-1-1-1,-4-1 1,-6-1 0,-4 1 0,-3 0 174,-2-2 0,0-2 1,0-5-1,2 0 1,1 0-1,3 0-171,2 0 1,5-5-1,5-2 1,4-2 0,6 0 88,2 1 0,7-4 0,0-6 0</inkml:trace>
  <inkml:trace contextRef="#ctx0" brushRef="#br0">17371 4660 7569,'-6'-5'864,"-3"2"0,5-2-713,2 4 1,4 3-1,2 10 1,0-1-1,0 2 1,-1 1-1,0 1 1,-2-1-1,0 0-462,3 1 0,-1-3 0,3 0 0,0-4 0,1-3 0,2-3 0,1 0 311,1-2 0,1-5 0,-1-2 0</inkml:trace>
  <inkml:trace contextRef="#ctx0" brushRef="#br0">17600 4580 7569,'-7'11'169,"-7"2"1,3 3 0,-2 6 0,-1 5 0,0 2 0,-2 3 179,-2 1 1,3-1 0,-3 0 0,1-3 0,4-1 0,0-1 0,1 0 0,2-2-607,3-3 1,-2-5-1,5-5 1,1-1 256,2 1 0,1-6 0,0-1 0</inkml:trace>
  <inkml:trace contextRef="#ctx0" brushRef="#br0">17839 4614 7569,'-7'-4'283,"-1"0"0,-1 2 1,-2 1-1,-3 1 1,-3 1-1,1 1 0,-1 3 1,3 1-1,2-1 1,0-2 49,1 3 1,1 0 0,2 5-1,6 1 1,4-1 0,6 1-583,2-1 0,1 0 0,1 0 1,-1-3-1,1 0 0,-2 1 1,-1 0-1,-3 0 27,-1-2 0,-1 1 0,-4 3 0,-1 1 0,-3-2 0,-4-1 355,-2-2 1,-5-4 0,0 2-1,1-1 1,1 0 0,1-2 0,1-1-163,0-1 0,4-1 1,2-1-1,1-3 1,1-2-1,0-2 1,3-1-1,4 0-682,4 2 1,-2-2 0,1 3 710,2-3 0,7-7 0,1-1 0</inkml:trace>
  <inkml:trace contextRef="#ctx0" brushRef="#br0">18022 4397 7569,'0'13'330,"0"2"0,-1 3 0,-2 2 1,-2 2-1,0 3 0,-1 3 0,1 4 1,-2 1-185,1 1 1,4-4-1,-4 0 1,3-3-1,-1-2 1,1-5-1,2-5 1,0-2-1721,-3-2 0,3-6 1574,-3-5 0,-2-10 0,-1-8 0</inkml:trace>
  <inkml:trace contextRef="#ctx0" brushRef="#br0">17919 4614 7569,'2'-6'630,"1"2"-298,5 3 1,2 2 0,3 3 0,1 2-1,2 2 1,2-2 0,1 0 0,0-1-1,-1 0-431,-2-2 1,1 2 0,-3-1-1,1-2 1,-1 0 0,-1-2 0,-2 0-1350,1 0 0,-5 0 1448,1 0 0,-1-5 0,5-2 0</inkml:trace>
  <inkml:trace contextRef="#ctx0" brushRef="#br0">18228 4603 7569,'1'-8'48,"3"0"0,3 1 0,2-1 485,-1 1 1,-1 0 0,-7 0-233,-5 3 0,-1 8 0,-4 3 1,-3 5-1,-1 2 0,-1 2 1,-1 2-1,-1 2 6,1 2 1,0-1 0,6 0-1,1-2 1,3 0 0,1 0-1,2-2-388,2 0 1,2-2 0,3-3 0,4-2 0,3-3 0,4-3 0,4-3-524,3-1 1,1-1 0,0-4 0,1-5 0,1-5 0,2-2 0,-3-1 0,-2 1 603,-3-4 0,0 0 0,3-2 0</inkml:trace>
  <inkml:trace contextRef="#ctx0" brushRef="#br0">18456 4603 7569,'0'-8'240,"-1"2"1,-2 2-1,-2 5 240,-1 5 1,-2 10 0,-4 1 0,-2 4 0,-2-1 0,2 2-1,2-2-265,0 2 0,6-1 1,2 1-1,3-2 0,1-2 1,0-2-1,1-3-607,3-4 1,2-4 0,7-5-1,1-1 1,2-3 0,2-5 0,3-5-1,0-5-5,2-3 1,-4 0-1,-1-1 1,-2 0-1,-2 1 1,-1 3 0,-3 3-1,-1 2 1536,-1 2 1,-7 1-536,-1 11 1,-5 6 0,-7 11 0,1 1 0,-1 2 0,2 0 0,1-1 0,3-2-530,1-1 1,-3-3 0,5 2 0,0-2 0,3-3 0,4-2-579,3-5 0,5-3 0,3-3 0,4-5 0,3-4 1,1-3-1,-1-2 0,0-3 148,-3 1 1,1 4 0,-4-3 0,-2 2 0,-2 2 0,-2 1 0,-1 3 1079,-1 3 1,-7 3-1,-1 8 1,-6 4 0,-4 5-254,-2 2 0,1 6 1,-1-2-1,2 2 0,1 1 1,3-3-1,1-3-841,2 1 1,2-4-1,1 2 1,1-4-1,3-2 1,4-3-1,3-1-1136,4-2 0,-1-3 0,5-4 1505,2-3 0,5-9 0,4-1 0</inkml:trace>
  <inkml:trace contextRef="#ctx0" brushRef="#br0">19050 4648 7569,'8'-5'87,"-1"-1"0,1-2 1,-1 2-1,0 0 1,-2-1 387,-3-2 1,0 3-1,-4 0 1,-1 1-1,-5 3 1,-3 5-1,-5 3-132,-3 1 0,3 3 0,1-3 0,3 3 0,3 1 0,3-1 0,1 0 0,2 3-405,2-1 1,1 1-1,1-2 1,3 1-1,4-1 1,3 1 0,3-1-245,1 1 0,1-1 1,-5 2-1,-1 1 1,-2 1-1,-3-1 1,-1-2-1,-2 1 142,-3 2 1,-4-2 0,-8 2 0,-2-3 0,-4-3 0,-3-3 0,-1-1 375,1-2 0,-1-2 0,1-1 0,3 0 0,3-1 0,2-3 0,2-4-1566,6-2 1354,3-1 0,9-6 0,0-1 0</inkml:trace>
  <inkml:trace contextRef="#ctx0" brushRef="#br0">20363 4591 7569,'0'-11'139,"-1"1"1,-3 2 0,-5 4 0,-3 3 0,-5 2 0,-1 3 0,-2 5 0,0 4 0,0 3-1,2 1 1,0 0 166,0 1 0,6-3 0,-1 3 0,5 0 1,3-2-1,3 1 0,2-3 0,3 0-527,5 1 0,6-4 1,3 2-1,0-4 1,4-1-1,0-2 0,2-2 1,0-3-807,0-1 1,1-1 0,1-3 1026,2-4 0,5-7 0,-3-3 0</inkml:trace>
  <inkml:trace contextRef="#ctx0" brushRef="#br0">20580 4625 7569,'0'-6'139,"-1"1"1,-3 5 0,-3 1 0,-5 3 0,-2 4 0,-1 3 2169,1 4-2055,1 3 0,2 1 1,1 0-1,2 2 1,4-1-1,3-1 1,2-3-204,3 1 1,4-4 0,6 0 0,2-4-1,2-5 1,2-3 0,2-1 0,2-1-571,3-3 0,-4-3 0,1-7 1,-5-3-1,-3 0 0,-3-4 1,-4 1 310,-5 1 0,-3-1 0,-2 3 0,-3 1 0,-4-1 0,-2 4 0,-1 3 0,-1 4 527,1 1 1,1 0 0,1 2-1,2 1-566,2 3 247,2 4 0,8 6 0,1 1 0</inkml:trace>
  <inkml:trace contextRef="#ctx0" brushRef="#br0">20820 4705 7569,'-7'-6'3038,"-1"2"-2247,-1 3 0,4 2 0,1 3 1,3 4-1,1 2-972,0 1 1,0-3-1,1-2 1,3-1 0,4-2-1,2-3-343,1-4 0,-1-2 0,-1-6 0,-1 1 0,1-1 0,0 0 0,0-2 1,-2-1 352,2 1 1,1 0-1,2 1 1,-1 0-1,2 3 1,1 1 379,1 3 1,0 1 0,-5 6 0,-2 3 0,-4 5 0,-3 3 224,-1 4 1,-1 3 0,-3-4 0,-2 0 0,-1 0 0,2-1 0,1-2-230,1-3 1,0-3 0,7 0-1,3-6 1,4-6-600,0-4 1,4-7-1,2-2 1,-1-1-1,1 1 1,-2 2-1,0 2-91,0 0 0,-3 4 0,-6 5 869,-1 5 0,-1 4 1,-4 9-1,-1 2 1,-2 2-1,-1-1 0,2 0-185,1 0 1,1 1-1,0-5 1,0 0-1,0 1 1,0-1-945,0 1 1,5-6-1,2-2 1,3-3-1,2-1 1,-1 0-1,1-1 386,-1-3 1,1-2 0,0-6 0,2 1 0,1-2 0,-1-1 809,-1-1 1,-5 1 0,-2 8-1,-1 6 141,-2 6 1,-2 4-1,-1 2 1,0-1-1,0 0 1,-1 1-1,-2-1-738,-1 1 0,0-1 1,6-1 145,2-2 0,2-3 0,5-5 0</inkml:trace>
  <inkml:trace contextRef="#ctx0" brushRef="#br0">21414 4546 7569,'-6'-6'1191,"-4"5"-862,2-3 1,3 4 0,1 4-1,3 4 1,2 1 0,3 0-330,4-2 0,2 1 0,1 3 0</inkml:trace>
  <inkml:trace contextRef="#ctx0" brushRef="#br0">21620 4591 7569,'11'-5'240,"1"3"0,-1-5 1,-1 1-1,-4 1 222,-6 0 1,-8 2 0,-9 7-1,-1 4 1,-1 2 0,0 2-1,1 2 1,3 2-233,5-2 1,0 3-1,6 1 1,2 1 0,0-1-1,4-2 1,1-2 0,5-1-610,2-1 0,7-6 0,2-2 0,2-2 0,2 1 0,0 1 0,-1-2 0,-2-1-3733,-1-1 4112,0-5 0,4-1 0,0-5 0</inkml:trace>
  <inkml:trace contextRef="#ctx0" brushRef="#br0">22054 4580 7569,'0'-7'327,"0"-3"0,-2 4 1,-1 0-1,-5 2 1,-3 3-1,-3 1 1,-2 0-1,2 0 1,2 0 222,0 0 1,2 5-1,3 2 1,3 3 0,2 2-1,4-1-705,2 1 1,2-1-1,5 0 1,1 1-1,-2-1 1,-1 1-1,-3 0-108,-1 4 1,3-4-1,-4 4 1,-2-4 0,-1 1-1,-2 1 1,-3 1-1,-3-1 291,-3-1 0,-2-6 1,-1 0-1,0-1 1,-3-1-1,1 0 1,0-2 32,0-2 0,-1-2 0,5-3 0,1-4 0,2-2 0,4-1-1098,3-1 0,2 1 1037,3 0 0,3-1 0,4 1 0</inkml:trace>
  <inkml:trace contextRef="#ctx0" brushRef="#br0">22533 3963 7513,'-5'-6'26,"-2"3"1,-3 6 0,-1 4 0,2 5 0,2 2-1,-2 2 1,0 3 0,0 5 0,2 4 0,-1 3-45,2-1 0,-3-1 0,5 3 1,0-1-1,0-1 0,1 0 1,0 0-1,2-1 0,1-1-1597,0 0 1615,0-2 0,-5-3 0,-2 0 0</inkml:trace>
  <inkml:trace contextRef="#ctx0" brushRef="#br0">22431 4683 7569,'-8'0'379,"0"0"-1280,6 0 901,-3 5 0,10-4 0,1 4 0</inkml:trace>
  <inkml:trace contextRef="#ctx0" brushRef="#br0">10998 2307 8590,'0'11'597,"-4"-3"-590,1 0 1,-6-6-1,1 2 1,-2-3-1,-1-2-278,-1-3 1,5 2-1,0-6 49,2-1 1,1 3 10,4-2 195,5 6 0,2-7 1,4 5 34,1 1 1,-1 2 0,-1 2 193,-2 3-125,2-2-12,-9 8 0,8-4-17,-5 5 0,-2 0 0,-5-4-11,-5-3-1,3 2-66,-5-4 0,7 3-13,-4-5 1,4-2-386,-1-1 205,3 1-174,1-8 1,5 5 385,3-2 0,2-4 0,1 5 0</inkml:trace>
  <inkml:trace contextRef="#ctx0" brushRef="#br0">10941 2615 6417,'7'2'1166,"-5"0"-992,-4 2 0,-1 0 0,-3-5-1205,1-3 940,1 2 0,5-3 0,3 5 0,3 0 167,4 0 1,-4 0 0,0 2 76,-2 1 1,-2 0-135,-3 5 1,-1-6-1,-3 1-32,-3-6 1,2 1-1,0-5 1,1 1 0,0 0-1,0-2 467,-1 2-371,4-5 1,-3 10 0,8-3 0,2 4-197,1 4 1,-1 1 0,-4 4 88,2-1 1,-1-6 0,-7 2 0,-4-3-1,-2-1 161,-1 0 1,1-1 0,2-3-181,4-3 1,4 0-1,4 1 1,4 1-1,0 1 1,1 0-428,-1 1 0,-2 0 317,2 7 0,-4 1 0,-7 4 0,-1-2 153,2 2 0,-4 1 0,-1 2 0</inkml:trace>
  <inkml:trace contextRef="#ctx0" brushRef="#br0">11832 2227 7569,'1'-11'126,"2"-1"1,1 1 0,-1 1 0,1 5 0,0 7 0,-1 10 0,-3 5-1,-3 7 1,-1 6 0,0 1 107,-1 0 0,3 6 0,-5-3 0,1 1 1,0 1-1,-2-3 0,1-1 0,0-3-605,2-1 1,-2-2 0,3-4 0,0-4 0,0-6 370,0-3 0,-5-6 0,3 2 0</inkml:trace>
  <inkml:trace contextRef="#ctx0" brushRef="#br0">11604 2284 7569,'-5'0'684,"5"0"1,6-1-510,9-3 0,-1 3 0,5-4 1,1 0-1,3-2 0,4 0 1,2-1-1,2-1-55,-1-1 0,-1-1 0,3-1 0,-2 1 0,1 1 0,-2 1 0,-2 1 0,-3-1-460,-1-1 0,-4 0 0,-2 1 1,0 1-1,-3 0 15,-1-3 1,-7 4 0,-1 0-1,-1 1 728,0 0 0,-2 3 0,-6 2-183,-3 7 1,0 4 0,0 12 0,-2 3 0,-1 5-1,-2 4 1,0 4-96,-4 3 0,4-1 1,-4 3-1,5-2 1,2-2-1,3-2 0,1-1-215,2-2 0,2-9 0,1-3 0,0-4 0,1-6 0,4-3 0,5-5-322,4-3 1,5-10-1,-2-5 1,-1-5 0,2-5-1,-1 0 1,-1 1-1,-3 3 182,-4 1 0,0 4 0,-4-2 0,0 3 694,0 4 1,-3 8 0,-4 2 0,-2 6-1,1 4 1,2 3-265,1 2 1,0-1-1,0 4 1,0-2 0,1-1-1,2 1 1,2-1 0,1-2-490,3-5 1,3 1 0,2-5 0,2-1 0,1-2 0,0-2-1,0-3-69,-1-4 0,0-3 0,-5-3 0,1-1 0,-2 1 0,-3 1 0,-3 2 474,-3-1 0,-2 2 0,-3 2 1,-3 5-1,-5 3 0,-2 3 0,-2 5 299,-2 2 0,4 5 0,0 2 1,4 1-1,4 2 0,1 2 1,2-1-1,3-1-207,4-1 0,6-3 0,6 1 0,2 0 0,4-4 0,3-3-784,6-3 1,-1-4 0,2 1 575,0-3 0,3-6 0,-6-1 0</inkml:trace>
  <inkml:trace contextRef="#ctx0" brushRef="#br0">13340 2318 7569,'0'-11'41,"0"0"0,0-1 1,0 1-1,0-1 0,0 1 1,-2 1-1,-2 2 1,-3 4-1,-3 3 0,-2 1 1,1 1 145,-1 3 1,-3 8 0,0 7 0,0 2 0,0 3 0,-1 3-1,2 3 1,3 3 0,2 0 7,1-2 0,6 2 1,-2-4-1,3 1 1,1 0-1,1-2 1,2-4-1,2-3-237,1-2 1,2-6 0,3 0-1,1-6 1,0-2 0,3-2-1,3-3 1,1-5-284,0-7 1,-4-4-1,3-8 1,-1-3 0,-3-3-1,-2-5 129,0-3 1,-2 2-1,-2-5 1,-5 0-1,-3 2 1,-3 1-1,-5 4 1,-2 3 137,-2 3 1,1 7-1,1 5 1,1 5-1,1 2 1,1 4 86,0 4 1,2 0-1,5 9 1,2 4-1,1 2 1,5 1-1,1 0-29,-2 1 0,9 4 0,-4-2 0</inkml:trace>
  <inkml:trace contextRef="#ctx0" brushRef="#br0">13534 2535 7569,'0'-7'827,"-2"0"-457,-1 2 1,1 7 0,-3 5 0,1 3 0,1 3 0,0 1 0,2 1-296,1-1 0,0-5-364,0-1 1,1-7-1,2-1 1,2-8-1,1-4 1,2-3-1,-1-1 46,1 0 1,-2 3 0,3-2 0,-1 2 0,1 2 0,1-1 0,0 1 0,-1 1 391,-2 2 0,1-1 1,4 5-1,-2 3 1,-3 4 69,-3 4 0,-3 0 0,-1 0 1,0 2-1,0 1 0,0 2 1,0-1-68,0 1 0,0-1 0,2-1 0,0-1 1,3-3-281,2-1 1,0-1 0,5-4 0,-1-1 0,2-3 0,1-3 0,1-4 0,-1 0-214,-1 0 0,-2-1 0,0 1 0,1-1 0,-2 1 1,-1-1 76,-2 1 1,-4 0-1,1-1 1,-4 2 484,-4 2 1,-2 5 0,-6 6 0,2 5 0,1 2-1,3 2 1,0 0 136,-1 4 0,5-4 0,-2 5 0,3-2 1,1 0-1,1-1 0,3-1-375,3-2 1,5-3-1,2-2 1,2-1-1,1-2 1,0-2 0,1-2 16,2-3 0,2-7 0,1-7 0</inkml:trace>
  <inkml:trace contextRef="#ctx0" brushRef="#br0">14619 2455 7569,'0'-7'140,"0"2"1,-2 4-1,-1 6 1,-4 3 0,0 4-1,0 1 1,2 1 0,1 1-1,1-1 1680,-1-2-1885,0 0 0,4-1 1,0 1-1,0-1 1,1-1-1,3-1-164,4-1 0,2-6 1,1 2-1,1-4 1,-1-2-1,1-4 1,-1 0-1,0-3-195,1-1 0,-1 3 0,1-1 0,-1-1 0,0-1 398,1-2 368,-6 6 0,-1 2 0,-3 7 0,0 2 0,3 1-203,2 3 0,0-4 1,5-1-1,-1-3 1,0-2-1,2-3-175,2-3 1,-2-4-1,2 0 1,-3 0 0,-3-1-1,-2 1 1,1-1 0,-1 1-227,1-1 0,-5 1 0,0 0 0,-3 0 121,-3 4 1,-4 3 0,-3 8-1,2 3 1,5 4 0,0-1 140,-1-3 0,3 9 0,-4-4 0</inkml:trace>
  <inkml:trace contextRef="#ctx0" brushRef="#br0">14996 2501 7569,'0'-7'964,"0"-1"0,0 7-923,0 1 1,0 5 0,0 6 0,0 1 0,-2-2-586,-1-3 0,1 4 544,-2-4 0,8-2 0,3 0 0</inkml:trace>
  <inkml:trace contextRef="#ctx0" brushRef="#br0">15133 2318 7569,'-12'7'124,"2"-2"0,2 0-124,5 3 0,1-3 0,2 0 0</inkml:trace>
  <inkml:trace contextRef="#ctx0" brushRef="#br0">15293 2193 7769,'-4'12'163,"-1"2"0,0 3 1,-2 1-1,2 2 1,-1 2-1,1 2 0,-2 1-89,1 2 1,2-1-1,-3-4 1,-1-2-1,0-2 1,2-1 0,1-4-1,1 0-729,-1-1 1,3-2-1,-6-1 655,-1-2 0,-1-4 0,-2 2 0</inkml:trace>
  <inkml:trace contextRef="#ctx0" brushRef="#br0">15167 2341 7292,'-6'8'426,"2"0"1,4 0 0,4 3 0,3-1 0,3-1-248,2-2 0,3-4 1,0 1-1,0-3 0,1-1 1,0-1-1,1-3 1,0-3-617,1 1 1,-3-5-1,3 0 1,-1-2-1,-3-1 1,-2 1-1,0 0 1,-1-1 436,1-1 0,-2-2 0,-1 4 0,-3-3 0,-1 2 0,-2 2 0,-1 1-15,2 4 1,-3 1 0,3 4 371,-3 2 0,-5 8 0,-1 10 0,-1 2 0,-3 2 0,-1 2 1,0 0-1,1 0-101,1-1 0,6-4 1,-2-2-1,3 0 0,1-3 1,0-1-506,0-2 1,1-5 0,3-2 0,3-4-1,4-4-199,0-3 0,0-3 1,1-2-1,-1 1 1,1-1-1,-1 2 1,1 1 351,-1 2 0,-1 5 0,-2 2 0,-4 7 0,-3 3 606,-1 1 1,-1 0 0,-2-3 0,-1 0 0,2 1-603,0 1 92,2 1 0,5-4 0,2-2 0</inkml:trace>
  <inkml:trace contextRef="#ctx0" brushRef="#br0">16046 2558 7569,'-6'2'118,"3"0"0,6 2 0,5-3 0,2-2 0,1-4 0,1-2 0,-1-3 0,0-2 0,1-4 0,-1 1-87,1-1 1,-1-2 0,2-6-1,1-2 1,1-2 0,-1-1 0,-1-2-1,-1-2-313,4-2 1,-4 2 0,3 2 0,-2 1 0,-1 4 0,-1 3 0,0 4 380,1 2 0,-6 9 0,-2 8 0,-3 6 194,-1 4 0,0 7 0,0 2 0,0 3 1,-1 5-1,-2 3 0,-2 5 0,0 2-20,0 1 1,1 4 0,4-4 0,0 0-1,0 0 1,0-1 0,0-3-522,0-2 1,0-8-1,2 0 1,0-5-1,3-4-1923,2-5 2171,-5-4 0,8-11 0,-3-1 0</inkml:trace>
  <inkml:trace contextRef="#ctx0" brushRef="#br0">16206 2433 7569,'-7'0'414,"0"1"1,3 1 0,6 2-1,4-1-152,4-2 0,7-1 0,2 0 1,2-1-1,2-2 0,-1-1 1,-2 1-1,-1-1-659,1 0 0,-3 0 0,-2 4 1,-2 0-1,-2 0-1457,1 0 1854,-6 0 0,4 5 0,-4 2 0</inkml:trace>
  <inkml:trace contextRef="#ctx0" brushRef="#br0">16595 2159 7569,'0'-6'217,"0"8"1,0 8 0,-2 8 0,0 3 125,-2 2 1,-4 4-1,3 1 1,-1 1-1,-3 1 1,0 1-1,0-3 1,3-2-396,1 0 0,-3-9 0,4 5 0,2-4 0,1-4-1048,1-2 1,1-6 0,3-6 1099,3-7 0,8-8 0,3-3 0</inkml:trace>
  <inkml:trace contextRef="#ctx0" brushRef="#br0">16777 2170 7677,'-11'11'251,"-1"2"1,1 1 0,0 4-1,0 2 1,3 4 0,0 0-1,-1 0 12,-1-1 0,4 1 0,2 0 0,1 1 1,1-5-1,-2-1 0,1-3 0,2 1-1799,1-3 1536,0-1 0,0-2 0,0 0 0</inkml:trace>
  <inkml:trace contextRef="#ctx0" brushRef="#br0">17497 2010 7569,'-8'4'167,"1"1"1,-1 3 0,0 3-1,1 4 1,-2 4 0,-1 5 0,-2 6-1,1 3 1,-1 1 0,2 0 0,1 0-1,2 2 1,-2-1 0,0 1 0,0-4-1,3-3 466,1-4-947,-4-6 0,8-2 0,-3-6 1,1-1 313,-1-2 0,-2 2 0,-5-4 0</inkml:trace>
  <inkml:trace contextRef="#ctx0" brushRef="#br0">17246 2341 7569,'-2'8'204,"0"0"0,-1 0 0,4 1 0,6 0 0,3-3 0,3 0 142,2-4 0,-1-1 0,6-1 0,3-1 1,2-3-1,1-2 0,-1-3 0,0-1-783,2-3 1,1-2 0,-3 0-1,2-3 1,-3-1 0,-2 0-1,-4-1 73,-2-2 0,-1-1 1,-5 2-1,-2 0 0,-4 4 1,-2 0-1,1 3 456,1 1 1,-1 6 0,-4 0 0,-3 2 0,-2 4 0,-2 4 463,1 4 1,1 9 0,-3 3 0,1 2 0,-1 2 0,0 1 0,0 1-280,2 2 0,4 0 0,-2-4 0,1-2 0,1-1 0,0-2 0,2-1-578,1-3 0,0-2 1,1-1-1,3-4-953,3-3 0,-2-4 1,-1-4 2097,-2-3-580,-2-4 1,5 5 0,2 2 0,3 3-1,2 1 1,-1 0-255,1 0 1,-1 0-1,0 0 1,1 0-1,-1 0 1,1 0-1,-1 0-583,1 0 1,-1-1 556,0-3 1,-5 3-1,-6-3 1,-6 4 378,0 4 0,-3-2 1,5 6-169,2 1 0,2-4 0,4-1 0,3-3-270,3-1 0,1-1 0,-3-2 0,-1-2-256,-2-1-944,-1-2-793,-4 2 2068,0 6 0,0 6 0,0 5 0</inkml:trace>
  <inkml:trace contextRef="#ctx0" brushRef="#br0">17817 2421 9951,'11'0'-5,"0"-1"1,1-2-1,-1-2 1,1 0 0,-1-1-1,2 0 1,1-3 0,1 0-1,0 0 1,0 1 0,1-1-1,-4-1 1,-3-1 0,-5-1-348,-3 1 1,-6 5 0,-2 2 0,-5 4 0,-3 4 0,-4 3 0,-1 3-1,-1 2 839,2-1 0,4 5 0,-3 0 1,3 0-1,5 1 0,5-2 0,4 0 1,2 1-321,3-2 0,3-2 0,8-2 0,5-1 0,1-2 0,2-2 0,1-3-167,3 0 0,-3-7 0,4-2 0</inkml:trace>
  <inkml:trace contextRef="#ctx0" brushRef="#br0">18776 2170 7569,'-8'1'131,"1"3"1,-2 5 0,0 5-1,0 5 1,3 2 0,-1 4-1,2 0 1,-1 3 0,1 0-1,0 0 1,1-3 0,0-2-1,0-3 1,2-2 0,1-1 959,1-4-1717,0-5 1,0 0 625,0-8 0,0-8 0,0-10 0</inkml:trace>
  <inkml:trace contextRef="#ctx0" brushRef="#br0">18650 2204 9464,'13'0'268,"1"0"0,4 0 0,2-1 0,7-2 0,3-2 0,6 0 0,0-1-58,4 0 0,-1-1 0,3-2 0,-4 3 0,-4 0 0,-3 1 0,-5 0 0,-3 1-865,-4-1 0,-2 3 0,-8-1 1,-6 3-1,-6 3-2546,-6 5 3201,-8 2 0,0 7 0,-6 0 0</inkml:trace>
  <inkml:trace contextRef="#ctx0" brushRef="#br0">18764 2387 7569,'-2'6'295,"2"-2"0,5-3 1,4-1 64,2 0 1,2-3 0,2-3 0,4 1-1,2 0 1,-1 2 0,-1-1 0,0 0-467,-1 1 0,2 2 0,-5 1 1,-1 0-1,-1 0 0,-2 0 106,1 0 0,-1 5 0,1 2 0</inkml:trace>
  <inkml:trace contextRef="#ctx0" brushRef="#br0">18742 2455 7569,'-18'11'194,"3"-2"0,3-2 26,5 2 1,3-3 0,8 1 0,4-2-1,6-3 1,5 0 0,3-2 0,2 0-157,3 0 0,2-2 1,5 0-1,-1-2 1,-2 1-1,-3 1 0,-3-1 1,-1 0-1134,-2 0 0,-7 2 1069,0 1 0,-2 0 0,-2 0 0</inkml:trace>
  <inkml:trace contextRef="#ctx0" brushRef="#br0">19119 2387 7773,'1'-6'413,"3"2"0,2 4 0,2 4 0,-1 2 0,2 3-193,1 2 0,5-2 0,1 6 0,-4-2 0,0-2 0,-3 1 0,1-1 1,-1 1-1,1-1-738,0 1 0,1-5 0,1 0 0,-1-2 0,1-3 518,-1-1 0,1-6 0,-1-1 0</inkml:trace>
  <inkml:trace contextRef="#ctx0" brushRef="#br0">19404 2353 7569,'-22'1'54,"2"3"1,1 3 0,-1 4 0,-2 0 0,-1 0-1,1 1 1,0-1 178,3 1 1,2-1-1,6 0 1,0 1-1,0-1 1,4 1-1,3-1-2096,3 1 1863,1-6 0,5 4 0,1-4 0</inkml:trace>
  <inkml:trace contextRef="#ctx0" brushRef="#br0">19610 2376 7569,'0'-8'137,"-2"2"0,-1 1 0,-5 2 0,-2 2 1,-3 1-1,-1 0 0,-1 1 0,1 3 1,1 2-1,2 2 0,1-1 0,1 2 0,2 1 1408,2 2-1675,2-1 0,3 1 0,1-1 1,3-1-1,2-1 0,2-3 1,-1 0-383,2-4 0,1-1 0,2-1 1,-1 0-1,1-1 0,-2-3 289,-3-3 1,2 0 0,-4 0 660,2-2 1,-5 2-1,3 1 1,-1 2-279,0 6 1,0 3 0,-4 6 0,1-1-1,1-1-160,2-1 0,5-6 0,-3 3 0</inkml:trace>
  <inkml:trace contextRef="#ctx0" brushRef="#br0">19804 2398 7569,'-8'0'164,"1"0"0,-2 0 1,0 2-1,0 1 1,3 5-1,0 2 1,4 2-1,1-1 166,1 0 1,0 1-1,0-1-586,0 1 1,1-7 0,1-5 0,4-7 0,0-3-114,3-1 0,1-1 0,1 1 0,1 0 1,-1-1-1,1 2 266,-1 2 0,0 0 0,1 4 404,-1 1 1,-3 7 0,-2 4-1,-1 2 1,-3 1 0,-4 1 855,-1-1 0,-1-3-1406,4-1 0,5-4 1,2-1-1,4-4 1,0-6-1,0-2 1,1-1-5,-1-1 0,1 1 0,-1 1 0,1 1 0,-1 2 1,-1 1 523,-2 0 0,-3 4 0,-5 2 0,0 7 1,0 3-1,0 1-16,0 1 0,0-1 1,0 1-1,0-1 0,0 0 1,0 1-431,0-1 175,0 1 0,5-6 0,1-1 0</inkml:trace>
  <inkml:trace contextRef="#ctx0" brushRef="#br0">20181 2398 7139,'0'8'238,"0"0"0,0 0 1,0 3 144,0 0 0,0 0 1,0 2-1,0 1 0,0 1 1,0 1-1,-2-1 1,0 1-324,-2 2 0,-4-3 0,3 3 0,0-1 0,-1-3 1,1-2-1,-1 0-753,-1-1 1,3-5 0,-2-3 417,1-6 0,1-3 0,5-7 0,2-2 1,2-4-1,1-2 0,2-4 233,-2-1 1,4 2-1,-2-4 1,2 1-1,2 2 1,-1 2-1,1 4 1,0 2 259,3 3 1,-2 3-1,4 2 1,-2 3-1,0 1 1,0 2 0,1 3 71,-1 4 1,-1 2 0,-5 6 0,-3 0 0,-1 2 0,-4 2 0,-3-2-212,-6-2 0,-3 3 0,-5 1 1,-3-4-1,-2-1 0,-2-4 1,0 1-360,0-2 1,4-1 0,2-5-1,0 0 1,4-1-2140,4-3 2419,4 3 0,10-14 0,2 2 0</inkml:trace>
  <inkml:trace contextRef="#ctx0" brushRef="#br0">20569 2159 7569,'0'-8'291,"1"2"0,2 2 1,1 6 94,-2 8 1,-6 7 0,-3 7 0,-3 3 0,-3 3 0,-1 3 0,-3 1 0,1 1-351,-1-1 1,0-1-1,4-1 1,3-3-1,1-1 1,3-3 0,2-2-1,3-4-1526,1-4 1,1-7 1489,3-4 0,2-3 0,5-1 0</inkml:trace>
  <inkml:trace contextRef="#ctx0" brushRef="#br0">20569 2433 7569,'-8'0'1036,"2"1"-554,1 3 0,2-3 1,7 3-1,4-3 1,2-1-1,1 0-459,1 0 0,3 0 1,0-1-1,-1-2 0,0-2 1,0 0-1,3-1-455,0-1 1,-3 0-1,2-3 1,-5 1-1,-2 1 1,-3-1 42,-1-1 1,-2 0-1,-7 2 1,-5 5 0,-5 1-1,-4 4 624,1 1 1,-5 4-1,3 5 1,-1 4 0,-1 1-1,4 2 1,1 0 0,5 0 132,2-1 0,7 3 1,-2-6-1,4-1 1,4-2-1,5 0 0,3-2-543,3-2 0,6 1 0,-2-6 0,2 0 1,2-3-1,-1-3 0,-2-2-2483,-1-1 2658,-5-2 0,8-8 0,-5-2 0</inkml:trace>
  <inkml:trace contextRef="#ctx0" brushRef="#br0">21037 2353 7569,'7'-8'153,"-2"2"0,-3 1 0,-2 2 0,-6 2 0,-7 1 1805,-6 0-1737,-2 5 0,-6-3 0,0 6 1,2 1-1,1 0 0,2 0 0,3-2 1,4 2-1,4 1-127,3 2 1,3-1-1,6 1 1,5-1 0,8 0-1,9 1 1,6-2-473,7-2 0,-2 2 0,3-3 0,-5 4 0,-6 0 1,-3 0-1,-2 0 0,-5-3 147,-3 0 0,-4 0 1,-9 3-1,-3 1 0,-6-1 1,-9-1-1,-8-1 463,-7-1 1,1-2-1,-6 2 1,2-5-1,3 0 1,2-1-1,3 2 1,2-1-232,5-2-1,6-1 0,-2 0 0,6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5609 6326 6097,'2'-10'191,"4"4"-64,-4-4 0,6 0 1,-8-7-1,2 1 1,4 4-1,7 6 1,9 4-1,8 2 0,6 0 24,5 0 1,11 0-1,12 0-194,5 0 0,6 0 0,15 0 0,-1-2-33,0-4 1,7 4-1,-3-6 52,-6 0 0,-7 6 1,-17-4-1,-9 4-3,-11 2 0,-7-6 0,-6-2 134,-6-2 0,-12 4 49,-6-6-433,-4 0 0,-10 3 277,-4 3 0,-4 12 0,-2 3 0</inkml:trace>
  <inkml:trace contextRef="#ctx0" brushRef="#br0">10842 6183 7569,'-18'0'-39,"5"0"0,9 0 39,16 0 0,13 0 0,17 0 1,6 0 87,3 0 0,17 0 1,5 0-1,7 0-72,5 0 1,2 0 0,-1 0-1,-5 0-138,-4 0 0,-13 6 0,3 2 0,-9 0-62,-12 0 1,-9 0-1,-7-4-125,-6 2 309,-12 0 0,-12 2 0,-10 2 0</inkml:trace>
  <inkml:trace contextRef="#ctx0" brushRef="#br0">3376 7684 7569,'20'0'0,"4"0"0,-3 0-131,9 0 0,8 0 0,10 0 0,5 0 0,7 0 1,5 0-1,7 0 0,5 0 0,6 0 0,5 0 1,1 0 109,0 0 1,7-6 0,-1 0 0,-4 2 41,-5 2 0,-7 0 0,-8-1 0,1-3 13,-1 2 1,-7 2-1,-7 2 1,-5 0 3,-4 0 0,-7-6 1,5 0-31,-2 2 0,-5 2 0,-7 2 0,-4-2-10,-2-4 0,3 4-47,-5-4 42,0-4 0,-14 6 1,-8-6-27,-12 2 1,-10 2 0,-18 6-6,-3 0 0,-9 0 0,-13 2 1,-9 4 0,-7-4 1,-3 4-1,-7-2 17,-2 2 1,-1-4 0,3 4 42,0-4 0,-6-2 1,3 0 21,11 0 0,2 0 1,15 0-1,1 0-5,3 0 1,6 6 0,7 0-26,5-2 0,12 4 1,6-2-165,5-2 149,9-2 0,18 6 0,12 1 0</inkml:trace>
  <inkml:trace contextRef="#ctx0" brushRef="#br0">13575 4914 7569,'2'-12'-208,"4"3"0,6-1 1,4 0-1,2-2 1,-2 0-1,-2 2 318,-2 2-54,-9 2 0,3 8 1,-14 4-57,-9 6 0,-3 4 0,-12 4 0,-4 3 2,-3 7 0,-11-2 0,2 2 0,-3 2-9,-3 1 0,-7 3 1,-5 0-26,-3 0 1,-1-1 0,3 1 0,3-2-11,3-4 0,3 1 0,11-5-1,5 2 0,4-4 0,4 4-18,5-3 1,-3 5 0,8-6 60,2-2 0,-6-2 0,1-2 0</inkml:trace>
  <inkml:trace contextRef="#ctx0" brushRef="#br0">12521 5415 7149,'-2'-8'-514,"-4"8"0,-3 10 674,-1 6 1,-4 2 0,8-1-123,2 1 0,2 0-45,2 0 1,0 0 1,8-2-1,4-4 1,6-6 2,5-4 0,-1-2 0,8 0-14,2 0 1,3 0-1,5 0 1,2 0-29,-3 0 0,5 0 0,-4 0-8,-6 0 1,1 0 0,-7 0-72,0 0 0,-2 0 124,-8 0 0,7-8 0,3-2 0</inkml:trace>
  <inkml:trace contextRef="#ctx0" brushRef="#br0">14558 4307 7569,'-10'2'-540,"4"4"0,4 6 568,2 4 1,0 9-1,0 5 1,0 4-26,0 2 0,0-1 0,2 1 0,2 0-15,2 0 1,6-3 0,-4-1 0,-1-4-88,1-2 0,4 4 0,-6-7-172,-2-1 168,-2-10 103,-2-4 0,0-8 0</inkml:trace>
  <inkml:trace contextRef="#ctx0" brushRef="#br0">14504 4378 7569,'-8'-26'-291,"6"1"0,-4-5 0,4 6 227,2 4 1,2-4 0,4 3 135,6 5 0,10 0 0,2 10-91,-2 2 0,3 2 0,1 2-20,2 0 0,2 6 0,3 2 0,-1 2 26,-2 4 1,-6 1 0,4 3-3,-3 0 0,-7 0 0,-8 0-5,-2 0 1,-2 0-1,-6 0 1,0-1 27,0 1 0,-8-6 0,-6-2 17,-8-2 1,3 4 0,-5-6-19,4-2 0,-4 4 0,0 0-345,2 2 338,11-6 0,-5 12 0,6-6 0</inkml:trace>
  <inkml:trace contextRef="#ctx0" brushRef="#br0">15058 4343 7569,'0'-18'-736,"2"0"645,4 0 0,-2 8 0,6 6 1,-2 8 102,-4 8 0,3 4 0,1 4 0,0 1-28,0 3 1,-2 6 0,-6-4 3,0 2 1,6 0 0,0 3-24,-2-1 0,-2-8 1,-2 2-1,0-4-61,0-3 0,0-5-9,0 0 35,8-8 70,-6 4 0,14-8 0,-6 0 0</inkml:trace>
  <inkml:trace contextRef="#ctx0" brushRef="#br0">14915 4271 6234,'12'0'-59,"0"0"1,2 0 0,3 0 0,7 0 119,6 0 1,-2 0-1,2 0 1,1 0-1,5 0-62,6 0 1,-10 0 0,3 0-24,-1 0 0,-2-6 0,0 0 0,-5 2-91,-1 2 1,-2 2 114,-6 0 0,0-8 0,-1-2 0</inkml:trace>
  <inkml:trace contextRef="#ctx0" brushRef="#br0">15540 4325 7569,'0'-10'-966,"0"2"859,0 8 1,0 8-1,0 4 116,0 4 1,0 1 0,0 3-1,0 2 14,0 2 0,0 6 1,0-6-1,2-1-29,4 3 0,-2-6 0,6 4 0,0-4-30,0-2 1,-4-6-56,6-1 1,0-7-63,5 2 153,-7-4 0,6-10 0,-6-2 0</inkml:trace>
  <inkml:trace contextRef="#ctx0" brushRef="#br0">15540 4253 7569,'12'0'-270,"-2"-2"132,-2-4 0,6-4 0,-2-6 158,4 5 1,1 1-1,1 6 1,0-2-28,0 2 1,2 0-1,2 0 41,1-2 0,9 0 1,-2 6-98,4 0 0,1 0 0,1 0 1,-2 0-40,-4 0 1,-3 2 0,-5 4-252,2 6 353,0-4 0,-6 8 0,0-7 0</inkml:trace>
  <inkml:trace contextRef="#ctx0" brushRef="#br0">15576 4521 7170,'0'-12'-702,"0"0"729,0 8 0,2-3-38,4 7 0,4 0 1,8 0-1,1 0 19,5 0 1,4 0 0,10 0-18,3 0 1,3 0 0,6 0 0,-3-2-12,3-4 0,-6 4 0,-3-4-32,-3 4 0,-8 2-43,-1 0 0,-9 2 95,-2 4 0,-8-4 0,-10 6 0</inkml:trace>
  <inkml:trace contextRef="#ctx0" brushRef="#br0">15540 4736 7569,'-36'-8'-274,"9"6"0,3-6 0,4 2 206,2 0 0,8 2 24,4 10 0,18-4 1,10 4 54,10-4 0,3 0 1,19 2-1,6 2-8,1-2 1,9 0 0,-7 0-78,1 2 1,1 6 73,-11-7 0,3 17 0,-11-2 0</inkml:trace>
  <inkml:trace contextRef="#ctx0" brushRef="#br0">6484 7613 7569,'18'-10'-120,"0"0"0,2 6 0,3-4 0,7 0 0,4-2 1,4 2-1,3-2 0,7 0 0,3-2 0,3 1 126,0-1 0,1 6 0,3-4 0,3 2 4,3 4 0,-3 2 0,9 2-10,3 0 0,11 0 1,-1 0-1,4 0-26,3 0 0,-1 6 1,2 0-1,4-2 20,7-2 0,-49-2 0,1 0 0,1 0 0,1 0-116,0 0 1,1 0-1,3 0 1,1 0 0,-1-1-1,-1 0 138,3-2 1,-1 0 0,2-1 0,-1 0 0,0-3 0,-1 0 0,-1 2-1,-1 0 9,-2 1 1,0 0 0,-3-2 0,1 0 0,-2 3-1,1 0-9,0 1 0,-1 0 0,46 0 1,-3 2 11,-5 0 0,-2 0 1,-1 0-1,-3 0-29,-2 0 1,-11 6 0,3 2-10,1 2 0,-1-6 1,-6 4 5,-3 0 0,1-6 0,-7 4 0,-4-4 16,-7-2 1,1 0 0,-9 0 3,-1 0 0,-2 0 1,-4 0-17,-5 0 1,3 0 0,-8 0 120,-2 0 1,-8 0 0,-4 2-585,-3 4 463,-1-4 0,-6 12 0,0-8 0,0 0 0</inkml:trace>
  <inkml:trace contextRef="#ctx0" brushRef="#br0">14790 7541 7569,'-6'-12'-1125,"2"3"1069,6 1 1,6 2 0,10 6-1,2 0 49,3 0 0,5 0 1,8 0-1,2 0 10,3 0 0,5 0 1,8 0-29,-1 0 1,1 0-1,1 0 6,5 0 0,-3 0 0,7 0 0,-3 0-7,-3 0 0,-2 0 0,-3-2 19,1-4 1,-1 4-1,-1-4 1,-4 4 4,-7 2 1,-3-6-1,-4 0 46,-5 2-26,-3 2 1,-16 0-1,-8-2 1,-10-2-12,-10 2 1,-13 2 0,-5 2 2,-10 0 0,-5 6 1,-5 0-7,-4-2 1,5 4 0,-7-2 0,1 0 11,-5 2 1,11-6 0,3 4 11,7-4 0,3-2 1,8 0-17,4 0 1,5 0-38,7 0 1,10 0-1,10-2 2,14-4 0,9 4 0,11-4 23,0 4 0,8 2 0,1 0 0</inkml:trace>
  <inkml:trace contextRef="#ctx0" brushRef="#br0">3430 8828 7569,'-10'-2'-472,"6"-2"1,8-2 334,8 2 0,3 2 0,3 2 1,2 0 153,4 0 0,-2 0 0,8 0-10,1 0 0,3 0 0,4 0 0,3 0-5,7 0 0,4 0 1,3-2 10,5-4 1,-3 2 0,11-6 0,3 2-13,5 4 1,15-4 0,0 1 3,6-3 0,-1 4 1,-46 1-1,1 0-62,1 1 1,-1 0 0,48-8 0,1 6 84,-3 2 1,-2-4-1,-8 2 1,-1 0-1,-3-2 0,-7 6 1,-1-4-10,-7 4 1,-1 2 0,-9-2-12,-7-4 0,1 4 0,-11-4 1,-3 4-14,-6 2 0,-6 0 0,-8 0-61,-1 0 1,-7-2 35,-4-4 1,-12 4 0,-8-4-2,-7 4 1,-15 2-1,-12 0 1,-1 0 104,1 0 0,-10 6 1,3 2-86,-7 2 1,3-4 0,-7 4 9,-1-2 0,3 4 1,-1-4-1,-3 2 14,-1 4 0,-3-4 1,3 0-9,3-2 1,3 4 0,5-5 5,-1 3 0,-1-4 0,7 4-2,-1-2 1,1 0 0,-1-4 0,2 4-9,5 2 1,-3-6 0,8 4-1,3 0 1,3-6 0,6 6-3,6 0 0,-1-6 0,1 4-36,2-4 1,2-2 23,2 0 10,8 0-5,2 0 0,10 0 0,4 0 1,8 0-18,8 0 0,0 0 0,10 0-47,5 0 1,1 0 71,10 0 0,7 0 0,9 0 0</inkml:trace>
  <inkml:trace contextRef="#ctx0" brushRef="#br0">9503 8882 6108,'-2'-10'-51,"-4"4"0,12 4 62,0 2 1,8 0 0,5 0 0,5 0 1,-2 0 0,10-2-1,4-2-2,3-2 1,3-2 0,-4 4-14,3-2 1,-3 0-1,6 4 1,-3-2-3,1-2 0,6 0 0,-5 4-1,3-4 0,-4 4 1,3-4-1,1 4 3,0 2 0,1 0 0,7 0 0,-1 0 1,3 0-1,1 0-13,3 0 0,0 0 0,-5 0 0,1 0 1,-3 0 0,11 0 0,-11 0 14,3 0 0,0 0 0,-5 0 3,-3 0 0,9 0 0,-3 0-2,1 0 0,1 0 0,-2 0 0,1-2 1,5-4 1,-5 4 0,5-4-12,-5 4 0,1 2 0,2-2-3,1-4 0,9 5 1,-5-5-2,1 4 0,3 0 0,-5-2 0,-1-2 14,1 2 1,-5-4-1,-7 2 10,-3 2 0,-7 2 0,2 2 22,-4 0 0,-3 0 0,1 0 0,-2 0-19,-4 0 1,3 0-1,-5 0-56,0 0 43,-2 0 0,-1 0 0,3 0 0</inkml:trace>
  <inkml:trace contextRef="#ctx0" brushRef="#br0">9199 8739 7569,'10'-8'-612,"6"6"0,-6-8 612,8 4 1,1 4 0,5-4 0,6 2-1,4 0 1,1-2 0,3 0 0,4 0 0,6-2-1,5 0 1,5 0 46,1 4 0,15-4 1,-1 0-1,4 1 0,3-3 11,-5 0 0,5 6 0,-1-4 0,0 2-29,1 0 0,5-6 0,-1 4-32,3-2 1,-4 4 0,-1-4-1,-3 0 0,-4 0 1,-1 6 0,-3-4-25,1 0 1,-3 6 0,-1-4 0,-3 3-15,3-3 1,-7 4 0,-1-4 22,-5 4 0,-7 2 1,-2 0 11,-3 0 1,-3-6 0,-8 0 26,-3 2 0,-5 2 0,4 0 0,-2-2-8,-4-2 0,3 0-7,-1 6 0,0 0-79,-6 0 1,-6 2 1,0 4 1,-16 2-1,-2 6 52,-8-2 0,-6-6 0,-4 3 10,-5-1 1,-5 0 0,-4-4 36,-4 2 0,-3 0 1,-9-6-1,-1 2 15,-5 4 0,-9-4 1,-11 6-7,-1 0 0,-3-6 0,-7 6-32,-4 0 0,4-4 0,-9 6 0,50-5 0,-1 0-9,-2 0 0,-1 0 0,-3 0 1,1 0-1,1 1 0,1 0-16,0-3 0,1-1 1,-2 2-1,0 0 0,-40 4 11,2 2 0,2-6 0,1 4 0,3-2 22,4 0 0,1 6 0,9-4-15,1 2 0,5-4 1,13 4 24,1-2 0,7 0 0,4-4-4,5 2 0,9 0 1,4-4-33,4 4-22,2-5 1,10 9 0,8-6 19,10 2 0,8 0 0,6-6 0,6 0 9,3 0 0,7 0 0,6-2-4,7-4 1,13 4 0,1-4 25,9 4 1,13-4 0,-38 3 0,1 1 0,3-1-1,-1 2-9,3 0 1,0 0 0,2-2 0,1 0 0,-2 0 0,1 0-102,2 0 1,1 2 0,1-1-1,1 2 1,4 0 0,1 0 94,-4 0 0,1 0 1,0 0-1,1 0 0,-1 0 1,1 0-1,-1 0 0,1 0 25,-1 0 0,1 0 0,-2-1 1,-1 0-1,-4-1 0,-1 0 2,-2-1 0,-1 0 0,-5-1 0,-1 0 0,43 0 49,-7-2 1,-9 0 0,-11 4-13,-7-4 0,-11 4 0,-7-4 0,-3 4-47,-2 2 0,-8 0 0,-5 0-243,-3 0 0,-4 2-382,-4 4 607,-4 4 0,-20 12 0,0-4 0,0-4 0,-4 1 0,-3 5 0</inkml:trace>
  <inkml:trace contextRef="#ctx0" brushRef="#br0">3948 9811 6078,'17'0'20,"1"0"0,0 0 1,0 0-1,0 0 1,2 0-1,4 0 1,5 0-1,7 0 1,6 0-12,5 0 0,7 0 0,3 0 0,5 0-9,1 0 1,3 0 0,3 0 0,-1 2 4,-3 4 1,1-4 0,5 4-9,1-4 1,-1 0 0,1 2-14,-1 2 1,-1 2-1,-3-4 1,-3 4-38,-3 1 1,-1-5 0,-9 2 38,-3-4 1,2 4-1,-9 0 1,-1 0 10,-2 2 1,-3-6 0,1 4 8,0-4 0,1 0 0,5 2 24,6 2 1,3 6 0,3-6-15,0-2 0,-1 4 0,1 0 0,1 0-12,5 0 1,-5-2 0,5-6-20,-4 0 1,-9 0 0,-1 0 16,-3 0 1,-1 0 0,-6 0 0,-2 0 37,-5 0 0,3 0 0,-6 0-6,2 0 1,-4 0 0,3-2-13,-1-4 1,6 4 0,-2-4 0,3 4-18,3 2 0,0 0 0,0 0-39,-1 0 1,1 0-1,-2 0 1,-4 0 0,1 0 1,-7 0 26,-2 0 0,-2 0 1,-2 0-1,0 0 28,-1 0 0,1 0 0,0 0 0,0 0 0,-6-6 1,0 0-23,2 2 0,2 2 0,1 2 0,1 0-36,0 0 1,0 0 0,2 0-86,4 0 0,-8 0 45,7 0 0,-7-2 78,8-4 1,-12 2 48,-6-8 1,-4 0 82,-2-6 0,-2 6-78,-4 0 1,-4 3 0,-8-5-58,0 2 1,0 8 0,1-2-22,-1 4 1,0 2 0,-2 0 1,-4 0 1,-2 0 0,-5 0 0,1 0 32,-2 0 1,-4 0 0,-3 0 7,-3 0 0,0 0 0,5 0 12,-5 0 1,4 0 0,-5 0-1,1 0 6,0 0 1,-1 2 0,3 2-25,-2 2 0,-1 0 0,3-6-25,-2 0 1,0 6-1,7 0 0,-1-2 0,6-2 0,0-2 0,-1 0 2,-3 0 0,-2 0 0,1 0 4,-1 0 1,-6 5 0,-2 1 38,-1-2 0,-1-2 0,-3-2 0,3 0 28,2 0 0,-3 0 0,3 0-34,-2 0 1,1 0 0,-5 0-42,2 0 1,7 0 0,-5 0 0,0 0-43,1 0 0,3 0 0,-6 0-20,-1 0 0,1 0 1,-3 0 24,-5 0 1,-1 0 0,1 0 27,-4 0 1,-1 0-1,-5 0 1,5 0 27,-1 0 1,9 0-1,-3 0 58,7 0 0,7 0 0,-4 0-24,3 0 0,3 0 0,8 0 1,2 2-111,-1 4 1,3-2 0,-2 8 17,-2 2 0,4-4 0,1 2-49,1 2 0,-4 0 0,4 0 0,1-4 100,-1-2 0,-6 13 0,4-1 0</inkml:trace>
  <inkml:trace contextRef="#ctx0" brushRef="#br0">3965 10794 7569,'-27'-16'-80,"3"10"1,10-12 0,4 2 0,4 2-69,8 2 0,6 4 1,10 8-1,0 0 177,0 0 1,1 0-1,5 0-2,6 0 1,4 0 0,3 0-1,5 0-45,6 0 1,5 6 0,7 0 10,5-2 0,11 4 0,3 0 5,3 2 0,-5-6 0,6 2 1,5-4-10,5-2 0,-41 0 1,1 0-1,3 0 0,1 0 17,-1 0 0,-1 0 0,-3 0 0,0 0 0,47 0-80,-2 0 1,4-2 0,-5-2 102,-3-2 0,-6 0 1,-7 6-1,-9-2-8,-2-4 1,-7 4-1,-4-6-10,-9 0 0,-5 4 0,-8-6 9,-1 3 0,-7-5 0,-6 4 100,-8-2 1,2 4-105,-4-6 1,-3 8-185,3-2 205,-8 4 0,4 4 0,-8 4-169,0 6 1,-2-4 119,-4-2 1,2-2 0,-8 0 17,-1 2 0,-3 0 0,-4-4 0,-4 2-27,-6 1 0,-5 3 0,-9-4-10,-10 2 0,-3 6 0,-13-4 0,-5 2-41,-5 4 1,-11 2 0,41-7 0,-1 0 13,-1 0 0,-1 0 0,-3 0 1,-1 0-1,-2 0 0,1-1-250,-3 1 0,-2 0 0,-4 4 1,-2 0-1,-8 1 0,1 0 1</inkml:trace>
  <inkml:trace contextRef="#ctx0" brushRef="#br0">5573 14207 7569,'-18'-8'-623,"0"-2"673,8 0 1,2 0 0,10 6 0,4-2 0,6 0 0,4 1 0,2-1 0,2 2 0,4 0 0,3 0 190,1-2 1,8-2 0,-2 4 0,7-2-131,5 2 0,2-4 1,5 0-1,1 0 43,-1 0 0,9-4 0,1 6-67,1 2 0,5-4 0,-3 2 0,5 0-42,7-2 0,-3 6 0,9-4-37,1 5 1,0 1 0,3-2 0,-1-2-51,4-2 1,2 0-1,-1 6-44,3 0 0,2 0 0,4 0 71,-5 0 0,-3-2 0,0-2 1,3-4 156,-3-2 0,4 4 0,-2-4 64,-1 2 0,1-4 0,-4 4-157,-3-2 1,-5 6-1,2-4 1,-3 2-36,-3 0 1,4 0 0,-3 6-99,1 0 0,0 0 1,5 0 7,-3 0 0,-5 0 0,3 0 0,0 0-186,1 0 1,-7 2-1,3 2 131,-5 2 1,-4 0-1,-1-6 150,-3 0 1,-7 0 0,1 2 0,-3 2 155,-2 2 1,-7 0-1,1-6-17,2 0 1,-7 0 0,-1 0-98,-4 0 1,3 0-1,1 0 1,-2 0 16,-3 0 1,-7 0-1,0 0-176,2 0 1,-7 6 0,-1 0 0,-4-2-143,-2-2 1,0-2 150,0 0 1,-6 6 50,-1 0 0,-5 0 5,6-6 111,-8 0 60,4 0 0,-10 0-159,-4 0 0,-4 0 0,-9 0-162,-5 0 0,0 0 0,-10 0 106,-4 0 1,-9 0 0,-1 2 0,-1 2 43,1 2 1,-12 2 0,1-4 31,-9 2 0,-3 6 0,0-4 26,-1 1 1,-7 3 0,-3 4 0,-1-2-148,0-2 1,-1-2-1,-5 4 0,0-2 1,-1-2 0,1 4 63,0-2 1,-7-8-1,-1 3 1,-2-1 44,47-3 1,1 0 0,0 1 0,1-2 0,-2-1 0,0-2-63,1 1 0,-1 0 0,-5 0 0,-1 0 1,3 0-1,1 0 87,-4 0 0,1 0 0,2 0 0,1 0 0,-1 0 0,0 0 0,-46 0 26,4 0 0,-4-2 1,5-2-36,3-2 1,8 0 0,3 4-41,3-3 0,-6 3 0,5-6 0,1 2-13,2 0 1,9-6 0,-5 4 56,5-2 0,3 6 0,-7-4 35,1 0 0,-1 6 0,3-4 1,1 4-32,3 2 0,7-2 1,-1-2 60,3-2 1,-1 0-1,1 6-51,4 0 0,5 2 0,-3 2 1,5 4 46,1 2 1,0-6-1,5 4-92,-3 0 1,0-4 0,6 6 0,3-2 32,3-4 1,-2-2-1,8-2 38,3 0 0,1 0 0,2 0 75,0 0 1,0 0 41,0 0-274,8 0 104,2 0 0,10 6 1,4 0-1,8-2 80,8-2 1,6-2 0,10 0-39,3 0 0,7 0 1,13 0-17,11 0 1,1 0 0,13 0 0,5 0 6,8 0 1,-43-1 0,1 0-1,3-2 1,-1 0 15,2-3 1,1 0-1,4 1 1,1 2 0,2-1-1,-1 0-61,3 0 0,-1 0 0,2 3 1,1 0-1,1-2 0,1 0 0,1 2 1,1 0 42,-1 1 1,1 0 0,5 1 0,0 0 0,0 1 0,-1 0-133,3 0 1,1 2 0,-2 2 0,1 0 0,1-2 0,0 0 0,1 0 0,1 2 110,1 1 0,0 0 1,-1-2-1,-1 0 1,4 0-1,1-1-43,-3 0 1,-2 0-1,-3 2 1,-1 0-1,2-2 1,1-2 14,0 0 0,-1 0 1,-9 0-1,-2 0 0,1 0 1,-1 0-1,-5 1 1,-3 0 57,-5-1 1,-3 0 0,-3-1 0,-2 0 0,31-1 53,-6 0 0,-19 0 0,-11 0 201,-7 0 0,-12 0 84,-4 0-427,-12 0 1,-6 0-3,-12 0 0,-10 0 56,6 10 0,-2 4 0,2 2 0,-4-6 0,-6-6 0</inkml:trace>
  <inkml:trace contextRef="#ctx0" brushRef="#br0">15183 14332 7569,'-10'-2'-123,"6"-2"1,6-4 0,6-2 231,2-4 1,8 7 0,7-1 0,5 2-101,8 0 0,6-6 1,9 6-1,3 0-35,3-2 0,5 6 0,7-4 0,-1 4-40,-5 2 0,-3 0 0,-11 0 1,-3 0-57,-6 0 1,-13 0 85,-5 0 1,-16 0 0,-14 0 48,-16 0 0,-19 0 1,-13 0 23,-9 0 0,-13 0 1,-1 0 45,1 0 1,5 6 0,5 0 0,7-2-50,3-2 1,7-2 0,5 2-66,8 4 1,18-4-168,1 4 0,13 2 0,6-2-52,13-2 0,17-2 250,10-2 0,15 0 0,-1 0 0</inkml:trace>
  <inkml:trace contextRef="#ctx0" brushRef="#br0">2840 12241 7569,'-10'-18'0,"4"1"0,6 1 13,6 4 0,6-4 1,14 4-1,12-2 1,13-2-1,15 0 1,13-4-1,14 1 1,-40 8-1,2 0 1,3-1-1,3 0 0,4-2 1,3 0 102,4 0 0,2 0 1,3 1-1,1 1 1,4 2-1,1 2 1,4-1-1,1 2-53,1 1 0,0 0 0,2-1 0,1 0 0,1 3 0,0 2 1,6 0-1,1 0-311,-30 1 1,1 0 0,0 1-1,0 0 1,1 0 0,0 0-1,1 0 1,2 0 0,-1 0 233,0 0 0,0-1 0,0 2 0,-2 1 0,-1 1 0,0 0 0,2 1 0,0-1 0,0 2 0,-2 0 0,1 0 0,-1 1-3,1 0 1,1 0 0,-2 0 0,-2 0 0,-2 0 0,0 0 0,30 2 0,-2 1 6,0 0 1,-1 0-1,-7 4 1,-1 0 0,0 1-1,-2 0 1,-4 0-1,-3 2 21,-4-2 0,-3 1 1,-6 0-1,-3 0 0,-6 3 1,-3 0-33,-2-1 1,-3 2-1,35 18 1,-11 3-17,-9 2 0,-17 2 1,-9-5-1,-12 5-26,-10 2 1,-8 1 0,-16 5 36,-14-4 0,-14 1 0,-23-5 20,-11 2 0,-17-7 0,37-17 0,-3 0 0,-3-1 0,-1 0-1,-2 0 0,-1-1 0,-5-1 0,-1-2 1,-1-2-1,-1-2 150,0 0 1,-1 0-1,-3 2 1,1-1-1,5-1 1,-1-2-127,-1 0 0,-1 0 0,-1 2 0,-1 0 0,-1-1 0,0 0 16,-4-1 0,1 0 0,2-1 0,1-1 0,0 1 0,-1-2 0,-1 1 0,-1 0-35,0 0 1,-1 0 0,2-1 0,0 0 0,-7-1 0,-1-2-29,2-2 1,1 0 0,2-2 0,-1 0 0,1-1 0,0 0 0,-2 0 1,1 0-1,-1-3 1,-1 0 0,-4-1-1,-1 0 1,4-1-1,0 0-5,1-1 1,1-2 0,7 0 0,1-2 0,1 0 0,1-2 6,0 1 0,1-1 0,3-4 1,1 0-1,1 1 0,1 0 28,3-1 0,1-2 1,6 1-1,1-2 0,-40-18 180,7-5 1,7 2-1,10-5 1,3-1-198,7 0 0,9-1 1,4-7 3,3 0 1,9 1 0,12-1 32,8 1 0,0-1 0,10 0 0,8 3-27,12 3 1,12-3-1,18 5 12,13 0 1,13 2 0,19 9-19,-44 16 0,1 2 1,4 2-1,1 2 1,5 1-1,1 0 0,2 3 1,1 1-392,5 1 0,-1 2 1,0-1-1,-1 2 403,1 0 0,-1 2 0,0 1 0,-1 0 0,0-2 0,-1 0 0,2 1 0,-1 2 0,1 0 0</inkml:trace>
  <inkml:trace contextRef="#ctx0" brushRef="#br0">3037 3860 7569,'25'0'-25,"9"-6"0,12-2 0,7-2 0,17-4 0,17-2 1,-35 7-1,1 1 0,8-2 0,1 2 0,6-1 0,1 0 1,9-1-1,1 0 0,6-1 0,3 0 24,8 0 0,2-2 0,-27 3 0,0 0 0,2 1 0,1 0 0,2 1 1,0 1-1,0-1 0,1 1 0,0 0 16,0 0 1,1 0 0,-1 1 0,2 0 0,1 0 0,-1 0 0,1 1 0,-1-1 0,1 1-196,-1 1 1,0 0 0,-1 0 0,-6 1 0,-1 0-1,0 1 1,-2 2 0,0 1 0,0 0 0,31 2-1,0 0 202,-3 3 0,-1 0 1,-7 2-1,-2 0 0,-8 1 1,-3 2-14,-6 0 1,-1 2-1,-5 0 1,-1 2 0,-4 3-1,-1 1 1,-4 1-1,-3 0 174,40 22 0,-11 7 0,-17-1-202,-9 4 0,-10 3 0,-17 3-280,-9 1 273,-8 9 0,-12-5 0,-6 9-41,-10-1 0,-21 1 1,-17-1 46,-5 1 1,25-36 0,-2-1 0,-3 1-1,-1-2 1,-3 0 0,-1-1-9,-4 1 0,-2-2 0,2-4 0,-1-1 1,-6 2-1,-1-2-15,1-1 1,-1-2 0,-1-6-1,-1-3 1,-6 3 0,-1-2 45,-4-1 1,-1-2-1,-3 0 1,-1-2 0,-6-2-1,-1-2 1,-2-1-1,0 0-176,-4-3 0,-1 0 0,-5-2 1,0 0-1,-2-1 0,-1 0 191,30 0 1,-1 0 0,0 0 0,1 0 0,0 0 0,-1 0 0,-1 0 0,0 0 0,0 0 0,-30 0 0,1 0 0,3-4 0,0-2 0,-1-2 0,1-2 1,3-2-1,2-2 31,3 1 0,3-2 0,7-2 0,1-2 0,6 3 0,1-1 52,6-2 0,1-2 0,5-2 0,1-2 0,6 4 0,1-1-119,1-1 1,3 0 0,-30-25 0,13-5 0,11-1-33,11 0 1,19 1 0,12-3 19,12-3 0,26 3 1,23-5 16,23-1 0,-31 36 0,5 2 0,9-2 0,3 1 1,4 1-1,3 2-8,6 1 0,1 2 0,2 4 0,1 3 1,2 1-1,2 4-281,3 1 1,1 4 0,1 1 0,1 4 300,-1 2 0,0 2 0,1 1 0,-1 3 0,-3 6 0,-1 2 0,-1 0 0</inkml:trace>
  <inkml:trace contextRef="#ctx0" brushRef="#br0">500 11848 7569,'0'-12'-21,"2"2"1,4 2-1,4 2 1,2 0 0,2 1-1,4 1 1,5 0 0,5 0-1,4-2 87,2 2 0,3 0 0,7 0 1,8-2 8,5 2 1,13 2 0,1 2-1,13-2-78,9-4 0,-43 4 0,1 0 0,5-3 0,1 0 24,2 1 0,1 0 0,2-3 0,1 0 0,3 2 0,1 0-142,4 1 1,1-2 0,0-2-1,1 0 1,3 3 0,1 0-1,-1 0 1,1-1 129,-1 0 0,1 0 1,-1 0-1,0 0 0,5-2 1,1 0-112,2 2 1,1 0 0,4-2 0,0 0 0,-2 2 0,-1 0 154,2-2 0,1 0 0,-1 0 0,0 0 0,2 1 0,1 0 0,4 1 0,0 1-14,4-3 0,-1 2 0,-1 1 0,0 2 0,-29 0 0,-1 0 0,1 1-16,31-3 0,0 2 1,-30 2-1,0 1 1,0-1-1,0-1 1,-1 0-1,1 0-17,-1 1 0,0 0 1,1 1-1,0 0 1,2 0-1,-1 0 0,2 0 1,0 0-1,0 0 1,-1 0-1,-1 0 0,0 0-12,-2 0 1,0 0 0,0 0 0,0 0 0,0 1 0,1 0 0,1 0 0,0 0 0,0 1 2,31 1 1,-2 0 0,0 1 0,-1 0 0,2-2 0,0 2-1,-32-1 0,-1 2 0,1-1 0,-1-1 1,1-1-1,-1 1 0,32 0 0,-1 0 0,0-2 1,0 1 0,0 2 0,1-2 1,-1-1-1,0 0 1,0 3-1,1 0-8,-1 1 1,0-2 0,-2-2 0,-1 0 0,-1 2 0,0 0 10,0-2 1,-1 0 0,-3 2 0,0 0 0,-2 1 0,-1 0 0,1 0 0,1 0 6,-2 0 0,0 0 0,-3 2 0,-1 0 0,0-2 0,-1 0-113,-4 1 0,0 0 0,2-2 0,-1 0 0,-1 2 0,-1 0 116,2-1 0,1 0 1,0 2-1,1 0 1,-3-2-1,0-1 1,1 1-1,-1 0-24,3 0 1,-1 0 0,-4 2 0,1 0 0,9-2-1,0 0-2,-3 1 1,-1 0-1,-2-2 1,-1 0 0,0 2-1,1 0 14,0-1 0,0 0 0,-1 3 1,-1 0-1,5-2 0,1 0 1,-2 1-1,-1 0 12,-1 0 0,0 0 0,2-2 0,-1 2 0,1 0 0,1 1-2,0 0 1,1-2 0,-1-2 0,0-2 0,-1 3 0,-1 0 10,3 1 1,-1-2 0,-4-2 0,1 0-1,2 2 1,0 0 0,2-1 0,-1-2 2,1 0 1,1 0-1,-3 3 1,0 0-1,2 0 1,-1 0-8,-1-1 0,-1 0 0,2-1 0,1 0 0,-1 0 1,0 0-4,0 2 0,-1 0 0,-5-1 0,-1 0 0,-2 3 0,-1 0 0,-2 0 0,1 0-7,0 0 1,1 0-1,0 0 1,0 2-1,-1 1 1,-1 0-3,1-3 0,-1 1 1,1 3-1,-1-2 0,1-1 1,-1-2-58,1 1 0,-1 0 0,0 3 1,-1 0-1,-1-3 0,1 0 1,-2 1-1,1 0 51,0 0 1,1 0 0,0-3-1,1 0 1,0 2 0,0 0 11,1-1 1,-1 0-1,3 0 1,-1 0-1,2-2 1,-1 0-12,0 0 0,1 2 1,2 0-1,-1-1 1,-8 0-1,-1-2 0,0 2 1,1 0 5,-3-1 1,1 0-1,-3 0 1,-1 0 0,-2 0-1,-1 0 2,-2 1 1,-1 0-1,-5 1 1,-1-2 0,45-2 134,-3 0 0,-7 0 0,-6 0 0,-9-2-169,-7-4 0,-3 4 1,-8-4 341,-5 4 0,-5 2 0,-12 0-375,-7 0 1,-3 0 359,-2 0 0,-8-2 1,-6-2-286,-8-2 0,-16 0 0,-16 5 25,-9-5 0,-17 2 0,-7-6 0,-11 0-79,-7 0 0,-6 0 1,39 3-1,-1 0 18,-2 1 1,1 0 0,-3 0 0,-2 0 0,-3-2 0,-3-2-75,-1 1 1,0 0-1,-3 1 1,1 1 0,-3-1-1,-1 2 1,-2 0-1,-1 0 105,-3-1 1,-1 0 0,-5-1 0,0 0 0,-1 0 0,1 0-245,-2 2 0,-1 0 0,-6-2 0,-2 0 0,-3 2 0,-1 0 220,32 1 1,-2 0-1,1-1 1,-2 2 0,0 0-1,0 1 1,-4-1-1,-1 0 1,1 0 0,1-1-1,1 1 1,-1-1-8,1 0 0,0-1 0,0 1 0,-6-1 0,0 1 0,0 0 0,0 0 0,0 0 0,-1 1-140,0 0 1,0 0 0,-1 0 0,0 0 0,-1 1 0,0-2 0,-1 0-1,0-1 1,0-1 159,1 1 1,0 0 0,-1 0 0,-4 0 0,-1 0 0,0 1 0,3-1 0,0 1-1,0 0 1,-1 0 0,0 0 0,-1 1-10,0-1 0,-1 1 0,0 1 0,2 1 0,1 0 0,-1 0 0,0-1 0,0-1 0,-1 1 1,0 0 1,0 1 0,0-1 0,1-1 0,1 0 0,-1 0 0,1 1-1,-1 1 1,0-1 3,1 0 1,0-1 0,0 1-1,0 2 1,0 0 0,0-1 0,2 0-1,0-1 1,0 0 0,1 1-1,1 0 1,-1 0 0,0 0 1,0 0 0,-1 0-1,-1 0 1,-1 0 0,1 1-1,4 0 1,0 1 0,1 1 0,-1-1 1,0 0-1,1 0 1,2-1-1,1 1 1,0 1-1,0-1 1,2 0-1,-2 0 1,-1-1 0,0 1-1,0 1-16,1-1 1,1 0 0,-1 0 0,-1 0 0,1 0 0,0 0 0,3-1 0,2 2 0,-1-1-117,2 0 0,1 0 0,-1 0 0,-1-1 0,0 0 0,0 1 0,2-2 0,1 1 0,-1 0 110,1-1 0,1 0 0,-1 0 0,1-2 1,0-1-1,1 2 0,-25-1 0,0 2 1,-2-1-1,-1 0-89,1-1 1,0 0-1,0 2 1,1 0-1,4-3 1,0 0 85,-1 1 0,1 0 1,4-2-1,1 0 0,-1 3 1,0 0 61,-3 1 0,-1 0 0,-1 1 0,-1 0 0,2 1 0,0 0 1,1 0-1,1 0 19,4 0 0,-1 0 0,-6 3 0,0 0 0,4 1 0,1 0-25,-1 1 0,-1 0 0,2-2 0,0 0 1,5 2-1,1 0-10,2-1 1,-1 0 0,-2 2 0,-1 0-1,6-2 1,0 0 0,2 0 0,1 0-12,0-1 0,1 2 0,3 0 0,1 1 1,-1-1-1,-1-2-8,-1 3 0,1-2 1,1-1-1,1-2 0,0 2 1,-1 0-1,1-1 1,-1 0 116,1 1 1,-1 0 0,0-1 0,-1 0 0,-1 3 0,-1 0-114,3-1 0,-1 0 0,2 0 0,-1 0 0,4-2 0,-1 0 20,0 1 1,-1 0 0,3 1 0,-1 0 0,4-2 0,-1 0 0,0 1 0,-1 0 10,1-1 1,1 0-1,3 0 1,1 0-1,-1 0 1,1 0 94,1 1 0,1 0 0,-2 0 0,1 0 0,0-2 0,0 0 0,4 0 0,-1 2-180,-47 3 1,48-3 0,1-1 0,-45 0 19,1 4 1,-3-4-1,2 6-4,1 0 1,11-6-1,4 6 1,1-2 13,1 0 1,2 0-1,7-6 74,3 0 1,7 0-1,-2 0 240,5 0 1,3 0 0,5 0 0,7 0-304,8 0 0,6 0 1,9 0 768,-1 0-835,8 0 0,6 0 0,16 0 215,11 0 1,11 0-1,10 0-162,9 0 1,11 0 0,13 0 55,7 0 1,17-2 0,-46 0-1,1 0 1,4-1 0,1 0-7,5 1 1,1 0 0,6 0-1,1 0 1,3 0 0,1 0-109,1 0 1,1-2-1,2 0 1,0 0-1,4 2 1,1 0 0,5-1-1,1 0 82,2 2 0,2-2 0,-27 1 0,1-2 0,0 1 0,1-1 0,1 1 0,-1 0-177,0-1 0,-1 1 0,2 0 0,5-2 0,0-1 1,0 1-1,-2 1 0,-1 0 0,1 0 187,1-1 0,0-1 0,1 1 1,2 0-1,1-1 0,0 1 1,-1 0-1,1 1 0,0-1 1,1 1-1,1 0 0,0 0 37,2 0 1,1-1-1,-1 0 1,-2 0 0,0 0-1,1 0 1,4-1 0,1 1-1,0 0-1,-2 0 1,-1 1-1,1 1 1,1-1-1,0 1 1,0 0 0,-1 1-1,1 1 1,-1 0-1,2-1 1,0 0 0,1 0-18,1 0 0,0 1 0,1 0 0,0 0 0,1 0 0,0 1 0,2 0 0,0 1 0,1 0-48,-1 1 0,0 0 1,0 0-1,1-1 0,-1 0 1,0 1-1,1 1 0,0 1 1,0 1-1,0-1 0,1 0 1,0 0-192,0-1 0,0 0 0,0 1 0,1 1 0,-1 0 0,0 0 0,-1-1 0,-1-1 0,0 0 159,0 1 1,1-1 0,-1 0 0,-2 2-1,1 0 1,-1-1 0,-1-1 0,1-1-1,-1-1 1,1 1 0,-1-1 0,-1 0 15,0 0 1,0 0-1,-1-1 1,0 0-1,0 0 1,0 0-1,0 0 1,-1 0-1,0 0 46,1 0 1,-1 0 0,0 0 0,-2 0 0,0 0-1,-1 0 1,0 0 0,-1 0 0,0 0 11,-1 0 0,1 0 0,-2 0 0,-2 0 0,-2-1 1,1 0-1,1 0 0,0-1 0,-1-1 0,2 0 1,-1-1-1,0-1-55,-1 0 1,-1 0 0,1-1 0,1 2 0,0 0 0,-1 0 0,-4 1-1,-1 0 1,0 0 113,-1 0 0,1 0 0,0 1 0,7-1 1,0 1-1,0 1 0,-4 0 0,-1 1 1,1 1-36,0-1 1,1 0 0,0 0-1,-2 0 1,0 0 0,-1 0-1,-1 0 1,0-1 0,-1 2-1,1-1 1,0 1 0,0 0-30,-1 0 1,1 2 0,0-1 0,0-1 0,-1 0-1,1 1 1,1 1 0,-1 1 0,0 0-18,-1 1 1,0 0 0,-1-1 0,-2 0 0,1-1 0,-1 0 0,-1 1 0,0 0 0,0 0 0,-1 1 0,0-1 0,0 1-28,-1 0 1,0 1-1,0-1 1,0-1 0,-1 0-1,1 0 1,29 1 0,0 0-49,-1-1 1,-1 0 0,-4 2 0,-2 0 0,-3-3 0,-1 0 62,-1-1 0,1 0 0,-3-1 1,0 0-1,-4-1 0,-1 0 0,-3 0 1,-1 0 133,-3-1 1,-1 2-1,1 1 1,-1 2-1,-3-1 1,-1 0-77,0-1 0,-1-1 0,-1 1 0,-1 0 1,-2 0-1,-1 0 197,-2 1 1,-1 0-1,-5 1 1,-1 0 0,46 0-1,-7 4-427,-6 2 0,-11 0 0,-13 4 156,-3-2 1,-12-2 0,-9 4-1,-9-2-754,-6 2 1,-10-5 779,-4 3 0,2 4 0,-2 6 0,-2-4 0,-2-2 0,-2-4 0</inkml:trace>
  <inkml:trace contextRef="#ctx0" brushRef="#br0">21560 3235 7569,'0'-12'-215,"0"0"1,2 0 0,4 4 165,5 8 1,3 14 0,0 12-1,-4 3 81,-2 9 1,0 6 0,-4 11 0,4 5-13,2 5 0,-4-1 0,6 0-43,2-3 1,2-1 0,3-7 32,5 1 0,-4-8 0,4-5 0,-4-3 10,-2-2 1,-1-8 0,-1-5 103,-4-3-13,4-10 0,-8-6 0,6-14 63,-2-8 1,0-13 0,6-5-155,-1-10 1,1-5-1,2-7-109,4-8 0,-2 5 0,8-17-23,1-3 1,5 2 0,2-1 68,-2 7 0,3 5 0,-11 17 1,0 3-19,-4 6 1,-5 12-3,-1 7 1,-2 13-73,-4 10 1,-2 16 0,-6 15 134,2 9 0,-8 6 0,-8 7 0</inkml:trace>
  <inkml:trace contextRef="#ctx0" brushRef="#br0">22453 4325 6490,'12'0'22,"0"-2"1,1-4 0,1-6 0,0-6 0,-2-6 0,2-6 99,2-3 1,8-5 0,2-4 0,-1-6-66,1-3 1,6-9 0,-4-1 0,-1-3-57,-3-3 0,2-3 0,-2-1-69,-2-1 1,-8 9 0,-4 3 55,-3 5 0,5 9 0,-6 6 0,-2 8 76,-2 9 1,0 5 77,4 6 0,2 6 0,6 12-200,-2 6 0,-2 12 0,4 5 0,-2 5 50,2 2 0,1 7 1,3 5-9,0 4 0,2 7 1,2 1-53,2-3 0,0 5 0,-7 0 1,1-1-44,0 1 0,0 3 1,0-5 37,0-3 73,0-1 0,-1-2 0,1-1 0</inkml:trace>
  <inkml:trace contextRef="#ctx0" brushRef="#br0">22524 4092 7569,'0'-45'0,"2"11"0,6 16-316,10 10 1,18 8 0,17 4 0,11 4 159,5 2 1,-5-4 0,-5 6 155,-3 2 0,-3 2 0,1 1 0,0 1 0</inkml:trace>
  <inkml:trace contextRef="#ctx0" brushRef="#br0">21113 10008 7569,'8'-10'-40,"2"8"1,2 12-1,0 15 1,2 13-1,2 10 1,1 3-1,-1 5 1,-2 2 0,-2 3-13,2 3 1,-6 1 0,-2 7-1,-4-1 38,-2 1 0,6-1 1,0 1-1,0-1-5,2 1 0,-6-9 0,4-5-116,-4-9 1,-2 1 0,-2-10 134,-4-7 0,-4-5 0,-8-10 0</inkml:trace>
  <inkml:trace contextRef="#ctx0" brushRef="#br0">21095 9900 7569,'0'-45'-77,"14"11"0,6 16 1,8 8-372,9 2 0,7 6 1,10-4 457,-1 4 1,1 2-1,-1 2 1,1 4 12,0 6 1,-11 6 0,-5 6-14,-6 6 1,-18 5-1,-2 7 1,-8 4 12,-4-1 0,-14 5 1,-6-8 65,-6-3 1,-12 3-1,-7-4-10,-1-4 0,-6-5 0,7 3-56,-1-2 1,2 0-24,9 5 0,7 9 0,2 2 0</inkml:trace>
  <inkml:trace contextRef="#ctx0" brushRef="#br0">21899 11509 7569,'18'-26'16,"-6"4"1,0-6 0,2 2-1,1 5 1,3 1 0,0 2-1,0-2 1,0-2 0,0-4 0,0-2-209,0-3 1,-1-9 0,-1-4 0,-2-3-46,-2-9 0,-6 0 1,4-9 189,-2-3 0,-2 5 0,-6-1 1,0 3 0,0 3 0,0 9 0,0 3 0,2 2 56,4 5 0,4 7 0,8 4-1,-1 2 0,7 2 0,2 8-19,2 5 0,0-3 0,3 8 0,-3 2 38,-2 2 1,6 4 0,-5 4 76,1 6 0,-2 3 0,-6 5-32,4 4 0,-4 4 1,3 10-1,-3 1 43,-2 3 0,-2 8 0,-2-3-90,-2 5 0,0 2 0,6 1-93,-1 5 0,1-5 0,0 5 0,0-6 67,0-7 0,0 5 0,0-7 0</inkml:trace>
  <inkml:trace contextRef="#ctx0" brushRef="#br0">22149 11133 7569,'-10'-18'-372,"2"1"1,10 1 138,4 4 0,12 4 1,14 6-1,5-2 256,5-2 1,10 0-1,-1 6-23,7 0 0,9 0 0,-3 0 0</inkml:trace>
  <inkml:trace contextRef="#ctx0" brushRef="#br0">21185 12545 7569,'2'-18'-41,"3"4"1,5 8-1,2 12 1,0 10-1,0 10 63,-2 10 0,4 2 1,-8 9-1,0 3 1,0 1 40,0 3 1,0 0 0,-6-1-66,0 1 1,6-1-1,0-1 1,-2-2-85,-2-3 1,-2-5 0,0 4 0,0-5-49,0-7 0,0-6 0,0-10-341,0 0 475,0 0 0,0 0 0,0-1 0</inkml:trace>
  <inkml:trace contextRef="#ctx0" brushRef="#br0">21006 12402 7569,'26'-24'-409,"3"1"1,5 1 285,2 2 0,6 2 0,1 2 0,1 4 236,0 6 0,-1-2 1,-3 2-23,2 2 1,-1 4-1,-5 6 1,-2 8-65,-4 8 1,1 0 0,-9 6-19,-6-3 1,0 7-1,-10-2 4,-2 4 0,-2 2 0,-4-1 0,-8 1-3,-14 0 1,0-8-1,-15-3 9,-1 1 0,-6-8 0,3 2 0,-1-6-25,0 0 0,3-4 0,7 0-88,4-3 0,4-1 0,10-4-417,4 4 511,5-4 0,22 6 0,5-8 0</inkml:trace>
  <inkml:trace contextRef="#ctx0" brushRef="#br0">21738 13439 7569,'0'8'-332,"2"-6"0,4-8 609,6-4 1,2 4 0,0-6-110,-2-2 1,-2-2 0,4-2-90,-2 0 0,-7 0 1,5 1-1,0-1-10,0 0 1,2-6 0,6-2-123,0-2 1,2-1 0,2-9 0,1-4-123,-1-5 1,-2-5 0,-2-4-34,0-3 1,0 1-1,-2-5 1,-5 1 1,5 0 0,-6 5 0,2-1 109,0 7 1,-2-1-1,2 12 185,-6 7 1,2-1-1,0 10 83,2 2 0,-4 4 0,5 6-94,3 6 1,2 12 0,2 6-41,0 4 1,6 16 0,0 6-40,-3 5 1,-7 5 0,-2 8 0,2 1-15,2 3 0,2 5 1,0-5 8,0-3 0,-1-1 1,1-2-18,0-1 0,6 1 0,2-1 1,0 1-28,-1 0 0,-1-3 1,-6-1-129,0-2 0,0-9 179,0 3 0,-8-4 0,-2-2 0</inkml:trace>
  <inkml:trace contextRef="#ctx0" brushRef="#br0">21988 13171 7569,'-27'-40'-59,"5"4"0,8 8-121,8 6 1,6 7 0,10 3 0,12 4 362,11 0 0,17 6 1,4-4-187,9 4 1,9-4 0,5 0 0,4 4-347,1 6 349,5 14 0,2 10 0,-39-11 0,0 1 0</inkml:trace>
  <inkml:trace contextRef="#ctx0" brushRef="#br0">20988 17585 7569,'-2'-36'-47,"-4"2"1,-6 4 0,-4 7 0,-2 5 0,1 4 0,-1 4 0,-2 2 0,-4 4 132,-6 2 1,-3 2 0,-3 0-1,0 2 147,0 4 1,1 4 0,1 8-1,4 2-28,6 3 1,10 5-1,5 8-121,1 0 0,4-1 1,8 1-1,6-2-72,5-4 0,-1 1 0,12-7-98,0-2 1,0-4 0,5-6-28,-1-6 1,2-12 0,8-8 0,1-10-49,-1-12 1,-4-9-1,-4-15-44,-3-5 1,-1-5 0,2-1 65,-6-1 1,-10 3 0,-5 1 75,-1 3 1,-2 13-1,-6-2 1,0 5 101,0 3 1,-6 4 0,-2 11 107,-1 1 0,-3 14 1,-4-2 43,4 2 0,-4 8 1,4 6-127,-4 12 1,6 4 0,4 18-190,4 6 0,2 5 1,0 11-141,0 0 1,0-1 0,2 3-6,4 3 0,2-3 0,6 3 269,-2-3 0,8-2 0,8-1 0</inkml:trace>
  <inkml:trace contextRef="#ctx0" brushRef="#br0">21506 17567 7569,'-28'-46'0,"4"4"495,5 5-320,1 9 0,0 4 0,0 12-145,0 6 0,4-2 0,-2 2 0,-3 2-5,-1 2 0,0 8 0,2 2-3,0 2 1,0 8 0,0 6 6,1-2 0,7 3 0,4 1 0,4 2-54,2 4 1,8-6 0,4-1-67,3 1 0,3-8 0,2 2-121,4-6 1,6-10 0,9 2 9,3-4 0,6-4 0,-5-6 1,1-10-81,0-10 1,-3 0-1,-5-1 145,0-3 0,-8 4 0,-5 0 144,-3 2 0,-10-3 0,-2 7 0,-2 4 1041,0 4-699,0 2 1,-8 2-1,-4 4 1,-4 6-69,0 6 0,-4 6 0,8 10-286,2 2 1,-4 8-1,2-3-192,3 5 1,1 0-1,2-2 1,0-5-52,0-1 1,2 4-1,3-8-84,7-6 0,4 0 0,4-10 332,4-2 0,4 6 0,7-1 0</inkml:trace>
  <inkml:trace contextRef="#ctx0" brushRef="#br0">22167 17031 7569,'-6'-18'12,"-2"2"59,-2 4 0,6 8 1,-2 16-1,4 14 134,2 11 0,0 9 0,0 8-281,0-1 0,0 7 1,0-1 7,0-1 0,0 2 0,0-5 0,2-5-23,4-4 0,-4-7 1,6-9-55,0-6 1,-6-4 0,6-4-151,0-4 1,-6-7-1,4-12 295,-4-11 0,-2-8 0,0-10 0,0 0 0</inkml:trace>
  <inkml:trace contextRef="#ctx0" brushRef="#br0">22113 17442 7569,'-17'-28'-36,"-1"4"107,0 4 1,2 2-1,2 0 291,2 1 0,8 5-176,-2 0 1,6 8 0,8-2-192,10 4 0,2 4 0,10 4-51,1 6 0,3-2 0,2 2 1,2-1-58,3-1 1,-1 4-1,8-6-32,1 2 1,-5-6 0,-3 2-32,-3-4 1,-2-2 0,-2 0 0,-3 0 76,-1 0 1,-10-2-1,0-2 46,-6-2 1,-10-8 324,2 2 1,-6 4 0,-8 2-5,-10 4 1,-6 2 0,-8 2-84,3 4 1,-1 4-1,-4 8-89,4 0 1,1 0-1,9 2 1,4 2-36,0 1 1,8 7 0,2-6-195,4-2 1,2-2-1,2-2-61,4-1 1,4-5-1,10-2 1,4-2-68,5-4 0,-1-4 0,2-6 33,2-6 1,-1-4-1,1-1 191,-2-1 1,-8 0 0,2 0 0,-7 0 134,-5 0 1,2 0 333,-8 1 0,2 7-89,-2 4 0,-4 6 1,6 6-196,0 6 0,-4 3 0,6 5-284,-2 4 1,6 2-1,-4 6-166,-1-3 0,7 3 0,-4 8 302,4 2 0,2 7 0,0-3 0</inkml:trace>
  <inkml:trace contextRef="#ctx0" brushRef="#br0">24007 4986 7569,'-26'-8'-130,"6"0"0,-4-6 1,2 4-1,1 2 0,-5 6 1,-2 6-1,-4 10 0,-3 10 1,-5 12 32,-2 9 0,-7 17 1,3 7-1,-2 9 125,1 3 1,7 5 0,20-39 0,0 1 0,3 2 0,1 1-23,0 2 1,2-1 0,3 1-1,0 0 1,-2-2 0,0 1 2,0-1 0,0-1 1,6 1-1,0-1 1,-1 3-1,-1 0 0,1-2 1,2-1-7,-4 45 0,2-5 1,10-7-6,4-6 0,4-9 0,8-4 0,1-3 1,5-3 0,2-3 1,6-1 0,-2-1 0,-9-1 0,3-2 10,-4-3 1,-8-7-1,-2 2 1,-4-4 34,-8-3 1,-10 1 0,-16 2 82,-8 3 0,-11-1 0,-1 8-77,-3 1 1,5 3-1,4 2 1,8 1-30,11 5 1,1 1 0,18 7-36,6-3 1,10-5 0,16 4-113,7-3 1,19-1 0,-1-7 55,3 1 0,-6 1 0,-5 3 0,-3 2 25,-8-3 0,-9-1 0,-13-3 31,-6 1 0,-14 0 1,-9-1 8,-11 1 1,-8 1 0,-4 5 0,-1 6 3,1 3 0,2 18 0,3 5 0</inkml:trace>
  <inkml:trace contextRef="#ctx0" brushRef="#br0">23399 13993 7569,'-71'0'3,"4"0"0,-3 0 0,-3 2 0,-1 2 1,5 2-1,7 0 0,13 1 0,9 5 0,12 6 1,8 4-38,8 2 0,14 8 1,18-5-1,16 1-45,15-4 0,11-2 0,9 0 46,1 2 1,-7-1-1,-1-3 16,-3 4 0,-3-2 1,-10 6-1,-9 0-54,-7-1 1,-8 3-1,-12 6 91,-6 0 1,-6-7-1,-10 3 1,-12 4 108,-12 4 0,-3 1 0,5-5-58,2 0 0,2 0 0,-2 1-78,7 5 0,11-2 1,6 5-23,4-1 1,4 4 0,4-5 0,8 3-28,7 4 1,7-5 0,8 3-21,0 2 0,5-5 0,3 1 1,0 0-46,-1-1 1,-3-11 0,-10 0 42,-6-6 0,-4-5 0,-3-5 12,1 0 1,6 2 65,0 4 0,16 4 0,-3 7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10039 4879 7569,'-18'0'-94,"2"-8"0,6-2 0,10 0 1,12 4-1,10 4 0,7 2 66,5 0 1,16 0 0,7 0-1,11 0 1,13-2 81,10-4 1,11 4-1,-47-2 1,3 0 0,3 1-1,3 0-37,6 0 1,1 0 0,1-1 0,3 0 0,11 1 0,2 0-162,3-2 0,1-2 0,-25 3 1,2-1-1,-1 0 0,0 1 1,0-1-1,1 1 0,2-1 1,1 2-1,1-1 136,2-1 1,0 0 0,-1 1-1,-1 0 1,-1 1 0,2 0-1,3-1 1,2 0 0,-1 0 14,-1-1 0,0 0 0,-1 1 0,-1 1 0,0 0 0,-1 1 0,-4 0 0,-1 0 0,-1 0 0,31 1 0,-2 0-9,-3 1 0,-1 0 0,-7 1 0,-2 0 0,-3 1 0,-3 2-15,-5 2 1,-1 0 0,-4 0 0,-1 0 0,-6 1 0,-1 0 63,-3-1 0,-1 2 1,-2 4-1,-3 1 0,39 5 1,-5 4-59,-8 4 0,1-6 1,-15 6-127,1-1 1,-9-5-1,-11 6 1,-4-2 136,-6 0 0,3 2 0,1-7 0,-6 3 0,-6 0 0,-3 2 0</inkml:trace>
  <inkml:trace contextRef="#ctx0" brushRef="#br0">16540 7666 7569,'-25'-7'-9,"11"3"0,-4-8 1,4-2-1,6 0 0,10 2 1,14 6 216,12 4 0,19 2 1,11 0-1,7 0-41,9 0 0,9-2 1,2-2-135,9-2 1,1 0 0,-43 6-1,1 0 1,2 0 0,1 0-21,2 0 1,-1 0 0,-2 0 0,0 0 0,0 0 0,1 0-1,-3 0 1,1 0-21,0 0 0,1 0 0,4 3 1,-1 0-1,-2 0 0,-1 0-12,-2-1 1,-1 0-1,2 2 1,0 0 0,45 2-1,-49-3 1,1 0 13,0 1 1,-1 0-1,44-2 1,-1 6 12,-8 0 0,-5-4 0,-9 6-12,1-2 1,-15 3-1,-5-5 1,-7 0 5,-5 2 0,-10-6 0,-6 4 31,-5-4 0,-1-2 152,0 0-39,-8 0 1,0 0-81,-4 0-140,-4 0 0,8 0 0,-6 2-40,2 4 1,6 4 0,-6 8 121,-2 0 1,4 8 0,0 3 0,-1 7-25,1 6 1,-2-2-1,-6 7 68,0 3 0,0 1 0,0 3 0,0-2 2,0-5 0,0 3 0,0-8-47,0-3 0,0-1 1,0-4-54,0-4 0,0 1 0,0-7-149,0-2 0,0-2 0,0-2 0,0 0-78,0 0 1,6-6-1,2-1-177,2 3 1,-6 2 449,2 2 0,-4 8 0,-2 2 0</inkml:trace>
  <inkml:trace contextRef="#ctx0" brushRef="#br0">19345 8649 7569,'0'-33'132,"0"9"0,0-10 1,2 6-1,2 6 1,2 3 137,-2 1 1,0 8 0,0 6-1,3 8-250,3 8 0,-4 9 0,6 5 0,2 2-10,2 4 1,-2 4 0,2 3-1,4 3-76,-1-2 1,3-5-1,0-5-11,2-6 1,6-4 0,-4-4 0,-1-4 82,1-6 1,0-6-1,-4-6 5,2-6 0,5-6 0,-5-4 1,-2-4-9,-2-2 1,-4-1-1,-2-7-2,-2 0 0,-3 8 1,5 3-16,-2-1 0,0 6-66,6-4 1,-6 10 0,0 4-469,2 2 1,-4 4 205,2 10 1,-8 4 0,3 6 341,1-4 0,-6 4 0,6-6 0</inkml:trace>
  <inkml:trace contextRef="#ctx0" brushRef="#br0">20041 7720 6363,'0'-8'191,"0"8"0,0 10 1,0 6-1,0 2 1,0 0-1,0 2-210,0 3-31,0 5 0,6 2 1,0 0-240,-2 2 285,6-7 1,-6 7-1,6-8-153,-2-2 0,6-2 0,-2-3 157,4 1 0,-6 0 0,-2 0 0</inkml:trace>
  <inkml:trace contextRef="#ctx0" brushRef="#br0">19970 7595 7569,'-18'-16'0,"2"-2"-186,4-12 1,6 13-1,12 11 1,8 4 178,8 2 1,0-6-1,8 0 81,1 2 1,3 2-1,2 4 1,0 2-19,-1 2 1,3 8 0,2-3-55,1 5 1,-1 4 0,-10 2 0,-6 2-28,-5-2 0,-1 4 1,-2-3 4,-4-1 0,-4 4 1,-8-2-8,0-2 1,-10-8-1,-6-4 1,-8-1-13,-3 1 1,-3-6 0,-6 2-5,0-4 0,7-2 1,1 0-134,2 0 1,-4-2 175,6-4 0,1 4 0,5-6 0</inkml:trace>
  <inkml:trace contextRef="#ctx0" brushRef="#br0">20845 7631 7569,'2'-10'-20,"2"6"1,2 8 0,0 8 0,0 4 0,2 1 0,0 3 0,0 2 91,-4 2 0,4 2 0,-2-4 0,0 3-154,2 3 1,-6-6 0,3 2 3,-3-4 1,-2-2-1,0 0-234,0-1 1,0-5 311,0 0 0,-7 0 0,-3 6 0</inkml:trace>
  <inkml:trace contextRef="#ctx0" brushRef="#br0">20524 7577 7569,'2'-10'-136,"4"4"0,7 4 39,9 2 0,6 0 0,10 0 0,1-2 319,3-4 1,12 4 0,-5-4 0,-1 4-101,-2 2 0,1 0 0,-5 0-123,-2 0 0,-3 6 1,-1 0-1,-2-2-279,-4-2 0,1 4 1,-7 0-109,-2-2 0,-8 4 388,-2-2 0,0 0 0,6-6 0</inkml:trace>
  <inkml:trace contextRef="#ctx0" brushRef="#br0">21310 7577 7467,'0'18'-59,"0"0"-15,0 0 0,0 0 1,0 1 131,0 5 0,0-4 1,0 4 26,0-4 0,-2-2 0,-2 2-71,-2 3 1,-6-3-1,4 4-94,-2-4-13,-2-2 51,2-8 0,2-4 0,8-12 0,0-6-137,0-4 0,0-10 1,0-2 91,0 0 0,0-3 0,0 5 0,0-2 29,0-4 1,0 7 0,-2 1 58,-4 4 0,-4 2 0,-8 0 70,1 0 1,-1 2 0,0 2 623,0 3-166,0 7-463,0-4 1,16 8 0,8 0 0,12 0 57,12 0 0,2 0 0,15 0-21,3 0 1,7 0-1,5 0-80,1 0 1,-5-2 0,2-2 0,-7-2-15,-5 2 0,-5-4 0,-9 2-157,-4 2 1,-4 2-1,-8 2-769,-1 0 633,-7 0 1,-10 8 0,-14 4 283,-7 4 0,-15 1 0,-10 1 0</inkml:trace>
  <inkml:trace contextRef="#ctx0" brushRef="#br0">21310 7756 7569,'11'-10'-366,"1"4"0,4 4 344,6 2 1,0 0 0,6 0 0,-1 0 13,1 0 0,-6 0 0,2 2-32,-4 4 1,-2 2 0,-1 6 0,-1-2-93,-4 2 0,-4 1 1,-8 5 131,0 4 0,0-4 0,0 6 0</inkml:trace>
  <inkml:trace contextRef="#ctx0" brushRef="#br0">21256 8006 7569,'-28'0'-66,"8"0"32,8 0 0,10 0 0,4 0 0,18 2 58,20 4 0,8 2 0,19 6 0,5-2-128,3 2 1,4-4 103,-1 1 0,-5 1 0,7 6 0</inkml:trace>
  <inkml:trace contextRef="#ctx0" brushRef="#br0">19113 11473 7569,'0'-18'-625,"2"0"631,3 0 0,-3 10 0,4 8 113,-4 10 1,-4 8 0,-2 4 0,-4 4 0,-1 2 1,-7 9-1,-6 11 1,4 4-76,2 1 0,-4 1 0,10-3 22,0-3 1,-3 2 0,7-9-77,2-1 1,2-2-1,4-4 1,4-5-27,5-5 0,5-6 0,4-4 64,4-2 0,-2-8 1,10 2 40,5-4 0,3-2 0,14 0 1,9 0-44,11 0 0,17-2 0,-38-1 0,3 0-28,5-3 1,1 0 0,7-2 0,3 0 0,5-1 0,1 0-79,1 0 0,1 0 0,-1 0 0,0 0 1,1 0-1,-1 1 0,0-1 0,-1 2 76,0 1 0,1 0 0,-1-1 0,0 0 0,-5 3 0,-1 0-11,0-1 0,-1 0 0,6 2 0,-1 0 0,-4-2 0,-1 0 29,1 1 0,1 0 1,-1-2-1,1 0 1,-3 3-1,1 0 0,-3 1 1,1 0-11,-4 1 1,1 0 0,-4 2-1,1 0 1,-3 1 0,-1 0-30,-2 1 1,-1 0 0,-4 3-1,-1 0 1,46 0 19,-5-2 0,-7 4 0,-14 0 0,-3 0-9,-9 0 0,-1 4 0,-16-4 9,-3 2 1,-9-4 0,-6 6 8,-4 1 1,-8 5 0,-2 6 71,-3 6 1,-1 6 0,-6 9 0,0 13 85,0 11 0,-2 15 1,-2-1-100,-1 5 0,-1 7 0,6 2 13,0 2 1,0-45 0,2 0-1,-1 1 1,2 1 0,-1-3-1,1-1-148,1 45 0,4-9 0,-2-9-73,-2-7 0,-2-9 0,-2-1 71,0-9 1,-2-9 0,-2 2 0,-4-3-124,-2-3 0,-1 0 1,-7 0-884,0 1 1079,8 1 0,-10-2 0,8 3 0,4 5 0,4 0 0</inkml:trace>
  <inkml:trace contextRef="#ctx0" brushRef="#br0">23149 14011 7569,'2'-34'128,"2"4"0,2 6 0,-2 10 0,0 14 1,2 18 281,6 12 1,-2 8-1,2 1 1,4 3-325,6-2 0,-3 3 0,5-1-71,-4-2 1,4-2-1,0-3 1,-2-1-141,-3-4 0,-1-4 0,0-10 82,0-5 1,8-3 0,4-10-50,3-4 1,11-5 0,4-15 0,5-10-71,7-10 0,-5-3 0,5-1-93,-5 2 0,-7 9 255,0-3 0,-9 12 0,5 4 0</inkml:trace>
  <inkml:trace contextRef="#ctx0" brushRef="#br0">17469 12617 7569,'-2'-18'-43,"-2"0"0,-4 2 1,-2 2-1,-4 4 0,1 0-239,1 0 1,6 6 138,12-2 1,-2 4 0,8 2 61,1 0 0,-3 0 7,2 0 0,-10 2 95,-2 4 0,-10-4 1,-13 6 7,-7 0 0,-6-6 0,-6 4 0,-7-2 63,-9 2 0,-1-2 0,-13 6-78,-7-2 0,-1 4 0,-1-6-5,2-2 0,1 4 0,7-2 0,1-2-18,5-2 0,3 0 0,9 2-4,-1 2 0,7-1 0,1-3-2,2 4 0,3-4 1,5 4-1,0-4 11,0-2 0,9 0 1,3 0 18,4 0 0,8 0-7,0 0-44,0 0 32,2 0 113,2 0-72,8 0 0,0 2 0,0 4 1,-2 4 0,-2 8 25,-2 0 1,-7 8-1,1 6-6,-4 7 1,0 7-1,2 10-12,2 3 0,0 11 0,-4 7 0,2-2-19,2-1 1,9-5-1,-3-3-86,4-6 1,4-5-1,2-3-124,1-5 0,9 1 1,-2-10 183,4-4 0,10-11 0,2 3 0</inkml:trace>
  <inkml:trace contextRef="#ctx0" brushRef="#br0">15737 13385 7569,'-24'-14'-197,"0"-2"0,2 2-194,2 6 1,8 6 402,0 2 0,8 2 0,-3 4 118,-1 6 0,6 6 0,-4 6 1,4 6 109,2 4 1,0-5-1,2 1-94,4 2 0,0 2 0,9-1 0,5-1-50,0-2 0,0-8 1,0 2-32,4-5 0,-6-7 1,1-2-93,-5-2 0,-8-2-50,6-6 37,-8 0 0,2-8-47,-12-4 1,4-4 0,-4-1-82,4-1 1,2-2 0,0-2 48,0-2 1,8-6 0,4 7-24,4 1 0,8-4 0,1 2 0,1 2-84,0 2 1,4 8 0,-6 3-93,-2 1 318,-3 2 0,-1 14 0,0 2 0</inkml:trace>
  <inkml:trace contextRef="#ctx0" brushRef="#br0">9449 7577 7569,'12'-8'-265,"-2"-4"1,-2-4-1,-6 0 382,-6 5 0,0 1 0,-8 6-124,-2-2 0,-2 0 0,-2 6-43,0 0 1,1 6 0,-3 0-1,-4 0-2,-6 2 0,-4-4 1,-3 5 11,-5-1 0,-6 6 1,-9-4 25,-3 0 1,-13 4 0,-1-6 0,-5 0-3,-6 0 1,-11 0 0,46-6 0,-1 0 10,-1 1 0,-1 0 0,-3 0 0,-1 0 0,0-3 1,1 0-42,0 0 0,1 0 0,-4 0 0,1 0 1,-2 0-1,1 0 0,-3 0 0,0 0 48,0 0 0,-1 0 0,3 0 1,-1 0-1,3 0 0,1 0-1,3 0 1,1 0-1,-42 0 1,0 0 0,3 0 1,11 2-1,3 2-29,5 2 0,4 8 0,1-3 0,7 5-9,5 2 0,0-6 0,15-2 39,1-2 0,4 4 1,7-6 80,5-2 0,4-2 55,2-2-233,8 0 167,2 0 1,10 0-1,2 2-123,2 4 20,0-4 0,-8 8 23,-4-4 1,-4-2-1,-8 6 40,0-3 1,1 5 0,-1-4 64,0 2-60,0-6-18,0 12-45,8-14 0,2 8 20,8-4 1,0-2-2,0 8 0,0 0 0,2 6 1,4 0 1,-4-5 0,4 3 2,-4 4 0,-2 2 0,0-2 13,0 4 0,0-4 0,0 5 13,0 1 1,0-4 0,0 8 0,0 2 66,0 1 0,0 3 0,0 0-61,0 0 1,0 5 0,0 1-41,0-2 0,0-1 1,2 1-1,2 2-81,2-3 0,6-3 1,-4-4-51,2-2 1,-4-10 0,6-1 26,2-5 1,-5-2 113,3 6 0,0-8 0,6-2 0</inkml:trace>
  <inkml:trace contextRef="#ctx0" brushRef="#br0">5752 8685 7569,'0'-18'-377,"0"0"1,0 0 0,2 3 432,4 3 0,3 4 0,9 10-5,0 4 0,-6 4 0,-2 7-12,-2 1 0,6 0 0,-2 0 0,4 0-29,2 0 1,-1 0 0,-1 0-35,-4-1 1,4-5 0,-4-2 17,4-2 1,-4 4 0,0-6 0,2-2-10,1-2 1,5-4 0,2-4-13,2-6 1,0-4-1,-6 0-46,-1 5 1,1-5 0,0 2-1,-2-6-42,-4-4 1,4 0 47,-4 6 0,4 0-168,1 1 235,1 7 0,0-6 0,0 6 0</inkml:trace>
  <inkml:trace contextRef="#ctx0" brushRef="#br0">7984 11759 7569,'0'-10'-1304,"0"2"1334,0 24 1,0-4 0,0 12-26,0-5 1,0 1-1,0 2 1,0 2-22,0-2 0,-2 4 0,-2-3 21,-2-1 0,1 4 1,5-2-1,0-2-44,0-2 1,0-3-66,0 1 82,0 0 1,2-8 37,3-4 1,5-4 0,10-4 7,4-4 0,-2 2 0,8-6-12,1 2 0,3-4 0,4 6-7,4 2 1,3 1 0,9-1 0,1-2-7,5 2 1,1-4 0,7 2-6,-3 2 1,1-4-1,5 2 3,1 2 1,-1-6 0,3 0 0,-1 0 77,-1 4 0,9-2 0,-10 2 10,3 2 1,-3 2 0,-3 2-60,-3 0 1,-1 0-1,1 2-12,-5 4 1,-5-2 0,-1 6 0,0 0-13,-1 0 1,-5-6 0,-3 4-31,-1 0 1,-2-6-1,-7 4 6,1-4 0,0-2 1,0 0-1,-1 0-32,1 0 1,0 0 0,-2 0 8,-5 0 1,3 0 0,-6 0-2,2 0 0,-7 0 30,3 0 1,-4 0 0,-4-2 62,-4-4 1,-2 4 1,-4-4 1,-4 2 30,4-2 0,-2 4-78,2-4 1,-2-2-5,8 2 1,-7 0-25,7 6-59,-8 0-4,12 0 75,-14 0 1,12 2-14,-8 4-24,8-4 65,-12 6 79,14-8 67,-14 0-35,6 0-149,-16 0 0,4 2 12,-8 4 0,8 4 0,-4 8 0,2 2 12,0 3 1,0 3 0,6 6 17,0-2 0,0 0 0,0 5-12,0 1 0,0-2 0,0-2 0,0-5 17,0-1 0,0 4 0,-2-6-7,-4-2 0,4 3 0,-4-1-11,4-2 1,-4 0-1,-2 0 1,0 2-13,1-3 0,1 1 0,4 0-13,-4 2 0,4 0 0,-4-4-29,4 4 0,2-11-76,0 5 0,2-6-47,4 0 1,-2-4 171,8-8 0,-1 0 0,7 0 0</inkml:trace>
  <inkml:trace contextRef="#ctx0" brushRef="#br0">10485 12724 7202,'2'-16'-845,"4"4"961,6 6 0,-2 10 0,0 4 0,-2 2-26,-4 4 0,-2 4 1,-2 4-25,0 1 0,0 1 0,0-4 0,0 2-20,0 2 0,0 0 1,2-7-52,4 1 1,-2-2 0,7-2-19,3-2 1,2-8 0,2 2-73,0-4 1,8-2-1,2-2 1,1-6 7,1-10 1,-2 0 0,4-8 60,-3 1 0,-7 5 0,0-4-40,-8 4 79,2 2 1,-14 6-70,4 0-144,4 0 200,-8 3 0,14 1 0,-6 8 0</inkml:trace>
  <inkml:trace contextRef="#ctx0" brushRef="#br0">6680 11866 6078,'0'-12'122,"0"0"-92,0 8 0,0 4-41,0 12 0,0-2 0,0 2-5,0 2 1,0 2 0,0 2 3,0 0 1,-6-7-1,1 1 9,1 2 1,-4-4 0,0 0 0,0 0 0,0 0 1,0-6-1,2 2 3,-6-4 1,2-2 0,-2 0-1,-2 0 0,4 0 1,-2 0-2,-1 0 0,-3 0 1,-4 0-1,-2 0-2,-2 0 0,-6 2 1,5 2-3,-3 2 1,-2 0 0,-6-6 0,1 0 1,-1 0 1,0 0 0,0 0 0,1 0 1,-1 0-1,0 0 1,1 0 0,-7 0 0,0 0 1,2 0-1,3 0 0,1 0 1,0-2 0,1-4 0,-1 2 0,0-6-1,0 2 0,1-4 0,-1 4 0,0 0 21,1 0 1,-1 0 0,0 4-20,0-2 1,-1 0-1,-3 6-1,-2 0 1,-1 2 0,3 2-2,-2 2 1,1 6-1,7-4 1,2 0-4,2 0 0,3 0 1,-3-4-8,6 2 1,2 0-1,0-6 1,-2 0-4,3 0 0,-1 0 0,0 0 10,-2 0 1,0 0 0,6 0 0,1 0 0,-3 0 0,-2 0 1,-2 0 3,2 0 0,-4 0 0,3 0-1,1 0 1,-4 0 0,0 0-10,-2 0 0,5 6 0,-5 2 0,2 0-19,4 0 1,0 4 10,-1-6 0,3 5 0,-4-5 2,4-2 0,8-2 1,0-2 12,-2 0 1,-2 0 0,-1 0 0,-1-2 0,0-2 10,0-2 0,6 0 0,0 6 1,-2 0 9,-2 0 1,5 0 35,-1 0 25,0 0-61,2 0-29,2 0 1,6 0 2,-4 0 11,4 0-14,-6 0 9,8 0 0,-6 2 0,0 4-3,2 6 0,2-2 1,2 2 1,0 0-1,0 6 4,0 0 1,2 0 0,2 2 0,2 1 12,-2 3 1,-2 8-1,-2-2 9,0 4 0,0 1 1,0 1-12,0 0 1,-2 1 0,-2 3-11,-2 2 1,-2 0 0,4-7 0,-2-1 3,2-4 1,-4 2 0,2-9-11,2-1 0,2-2-38,2-2-51,0-8-126,0-2 218,0-8 0,0 0 0,0 0 0</inkml:trace>
  <inkml:trace contextRef="#ctx0" brushRef="#br0">3787 12760 7569,'-10'-12'-523,"4"4"0,4 6 501,2 10 1,2 6 0,4 5 0,4 3 59,0 2 1,6 6-1,-5-6-18,5-2 1,-4 3-1,0-1 1,0 0 10,-2 2 1,4-6-32,-8 4 0,8-7-8,-2-5 1,-2-4 16,1-8 1,7-14 0,6-6-61,-2-5 1,0-7-1,2-8 1,3-2-6,1 3 0,4 3 1,-8 6 24,-2 6 1,-1 7 0,1 5-107,2 6 1,0 6 136,-6 6 0,0 12 0,0 9 0</inkml:trace>
  <inkml:trace contextRef="#ctx0" brushRef="#br0">5162 18031 7569,'12'0'-256,"0"0"0,2 0 1,2 0-1,2 0 1,-1 0 234,1 0 0,0 0 0,0 0 52,0 0 0,2 0 0,2 0 0,1 0 11,-1 0 0,-2 0 0,-2 0-17,0 0 1,0 0 0,2 0-19,3 0 1,-3 0-1,4 2 1,-4 2-12,-2 2 0,6 0 0,1-6-5,3 0 0,-4 0 0,6 0 11,1 0 1,3 0 0,2 0 0,2 0-7,3 0 1,-3 2 0,4 2 1,-5 2 0,-1 2 1,0-4-2,0 2 0,-1 0 0,1-6 0,0 0-4,-1 0 1,1 0-1,0 0 4,0 0 1,1 0-1,3 0 10,2 0 1,9-6-1,1-2 61,5-2 1,5 0 0,-4-2 0,3 6-13,3 4 1,-7 2 0,5 0-46,-1 0 1,-3 0-1,5 0-22,-1 0 0,5-6 1,-1 0 4,3 2 0,3 1 1,-1-1-1,1-2-10,-1 2 0,-1 2 0,-3 2 12,-2 0 1,1 0 0,5 0 33,1 0 1,-7 0 0,1 0-1,-1 0-7,-1 0 0,3 0 0,-7 0-15,-3 0 1,-1 2-1,-2 2-7,-1 2 1,3 1 0,-1-3-12,-1 2 0,3 0 1,-9-4-1,4 2-34,1 2 1,-5 2 0,-2-4-9,-3 2 1,1 2 0,-4-4 20,1 2 0,1 2 0,-6-4 8,-1 2 1,1 6 0,0-6 0,0 0 44,-1 2 0,1-4 0,0 6 16,-1-2 1,1 5-1,0-3-23,0 0 0,-1 4 0,1-6 1,0 0-8,0 0 0,-1 0 0,1-4-5,0 2 1,1 0 0,3-4-11,2 4 1,5-4 0,-5 4 3,-2-4 0,3-2 1,1 0-1,0 2 16,-1 4 0,5-4 0,-6 4 0,-3-4 0,5-2 0,0 0-6,1 0 0,-3 0 1,4 0-11,-3 0 1,5 0 0,-4 0 0,1 0-29,5 0 1,0 0 0,-1 0-10,-1 0 0,-1 0 0,7 0 4,0 0 0,-3 0 0,-1-2 0,-4-2 31,-3-2 1,5 0 0,-7 4 88,-1-4 0,-2 4 1,-2-4-33,-1 4 1,1 2 0,0 0-17,0 0 0,-3-6 0,-1 0 0,-2 2-10,2 2 0,1 2 1,3-2-24,0-4 1,-7 4 0,1-6-46,2 0 0,2 6 0,1-6 1,1 2-26,0 0 1,0-2 0,-3 4 46,-3-2 1,2 0 0,-6 6 6,2 0 1,-7-5 0,3-1 5,-4 2 0,-2 2 329,0 2 3,-8-8-418,-2 6 93,-8-6 0,-8 8 0,-2 0 0</inkml:trace>
  <inkml:trace contextRef="#ctx0" brushRef="#br0">12271 18353 6304,'12'0'-73,"0"0"0,2 0 0,2 0 0,2 0 75,0 0 0,-6 6 0,-1 0 9,3-2 1,2-2 0,2-2 19,0 0 1,0 0-11,0 0 0,0-6-13,-1 0 1,-1-2-1,-2 4 1,-2-2-26,2 2 0,-4 2-6,2 2 1,-6-6-44,6 0 74,-8 0 1,4 4-1,-10-2 39,-4-2 0,2-2 27,-8 2 1,8 3 0,-4-7-29,0 2 1,6 0 0,-4 2-43,4-6 0,2 2 1,0-2-51,0-2 1,6-2 0,2-2 29,2 0 1,-4 1 0,4-1 0,-2 0 20,-4 0 0,5-8 0,1-2 52,0 1 0,0-7 1,-6 4 14,2-4 0,6-3 0,-4-3-39,2-2 0,-4 0 0,4 7 0,0-1-3,0 0 1,-6 0 0,4 1-30,0-1 1,-6 0 0,3 1-7,-3-1 1,-2 0-1,0 0 1,0 1 8,0-1 1,0 6 0,0 0-4,0-2 0,0-1 0,0-3 10,0 0 0,-6 0 1,1 1 9,1-1 1,2 0 0,2 1 0,0-1 31,0 0 1,0-2 0,0-1 6,0-3 0,6 0 0,1 8-1,3 5 0,-4-5 0,4 6 0,0-2 32,0 1 1,-6 5 0,2-4-36,-4 2 0,-2 0 0,0 4-30,0-1 1,0-7 0,0 6-26,0 2 1,0-4-1,0 1 1,0-3-19,0-4 1,0 4-1,0 0 15,0 3 1,0-5 0,0 4 50,0-2 1,6 4-1,0-3 1,-2-1 34,-2 0 0,-2 4 0,0-4-35,0 3 1,2 1 0,2 4 4,2-4 1,0 4 0,-6-6-15,0 1 1,0 3 0,0-6-1,0 2-33,0 4 0,6-4 0,0 1-6,-2-3 1,0 6-1,0-4-3,2 0 1,1 6-1,-3-5 15,2-1 0,0 4 1,-6-6-1,0 2 4,0 5 1,6-5 0,0 0-3,-2-2 1,-2 6 0,-2-4-7,0 1 0,0 5 0,0-6 0,0 2-10,0 0 0,0 1 0,0 5-10,0 0 1,0-6-1,0 0 9,0 2 0,0 2 1,0 3-3,0-1 0,0-6 1,0 0-1,0 2 1,0 2 0,0 2 0,0 1 8,0-1 1,-2 0 0,-2 0 8,-2 0 0,0 0 0,6 0 11,0 0 1,0 1-1,-2-1 1,-2 0 0,-2 0 0,0-6 0,6 0-13,0 3 0,0 1 1,0 2-17,0 0 1,0 0 0,0 0 0,0 0-2,0 0 0,0 1 0,0-3-7,0-4 1,-5 4 0,-1-4-1,2 4 0,-4 0 1,2-1 5,2-3 1,2 0 0,0 4 0,-2-2 3,-2-2 1,0 1 0,6 5 0,0 0 1,0-2 0,0-2-1,0-2 0,-6 1 0,0 5 0,2-2-1,2-4 0,2 4 0,0-4-1,0 4 0,-6 1 0,0-3-4,2-2 1,0 0-1,0 6 5,-2 0 1,0-5 0,6-1 0,-2 2 50,-4 2 1,4 2-1,-4 0-30,4 0 0,2-5 0,0-1-6,0 2 0,0-4 0,0 2 1,0 0-16,0-1 0,0 3 1,-2-6-23,-3 2 1,3-6 0,-4 5 6,4-1 0,2-6 0,0 6 3,0 0 0,-2-3 1,-2 7-1,-2 0 9,2-2 1,2 6-1,2-3 5,0 3 0,-6 2 0,0 0-16,2 0 0,2 0 1,0 0-1,-4 0 1,4 1 9,-4-1 1,-2 0 0,2 0 5,2 0 1,2 6 0,0 0-3,-4-2 1,4-2 0,-4-1 2,4-1 1,0 0 0,-2 0 0,-2 0 1,-2 0 0,4-2-4,-1-3 1,-1 3 0,6-4 0,0 4-1,0 2 0,-6 0 0,0-2-5,2-3 0,2 3 0,2-4-7,0 4 0,0 2 1,0 0 2,0 0 0,0 1 0,0-1 1,0 0 4,0 0 1,0 0 0,0 0 4,0 0 1,0 0 0,0 1-4,0-1 0,0 0 0,0 0 0,0-2 0,0-4 0,0 4 0,0-5-21,0-1 0,0-2 0,0-6-31,0 5 0,6-11 0,0 4 0,0-2 27,1 1 1,1 3 0,6 2 41,-2 2 0,-8 2 0,4-1-5,0 5 1,-4 4-1,6 2 19,-2 0 1,-2 0 0,-4 1 38,4-1 1,-4 0-46,4 0 0,-4 0 1,-2 0-28,0 0 0,2 2 0,2 3 0,2 1-2,-2-2 1,-2-2-8,-2-2 0,0 0 10,0 0 0,0 6 1,0 0 55,0-2 0,0 5-40,0-3 1,0 6-8,0-6 1,-6 6-21,0-6 0,-2 2 1,4-4-22,-2 2 16,0 8 3,6-12 16,0 14 1,0-8 13,0 4-11,0 4 1,2-7-10,4 3 1,4 2 0,8-6 0,1 0 4,5 0 1,2 4-1,6-4 0,-2 2 1,5-4-1,7 4 13,-2-2 1,-3 0 0,1-4 19,4 2 1,-5 7 0,5-5 0,-2 2 27,2 4 0,-5 0 0,7 0-43,0-2 0,-7 0 0,5 6 10,-4 0 0,-3 0 0,3 0 0,2 0 42,1 0 1,1-2-1,-4-2-19,4-2 1,-5-2-1,5 4-22,-4-2 0,-3 0 1,1 6-1,-2 0-29,-4 0 0,1 0 0,-5 0-2,2 0 1,2 0-1,3 0-19,-3 0 0,4 0 0,-2 0 0,5 0 5,5 0 0,2 0 1,-5 0-2,3 0 1,6 0-1,-5 0 13,3 0 1,0 0-1,1 0 1,-5 0-12,-4 0 1,-3 0-1,1 0 13,0 0 1,-2 0 0,-3 0 13,-1 0 0,-8 0 0,2 0 40,-4 0 0,-2-2 0,-1-2 17,1-2 1,0 0-30,0 6 1,-6 0-5,0 0 1,-6 0-238,6 0-87,-8 0-17,12 0 199,-15 0 201,7 0 1,-8-2-71,0-4 0,-2 4 19,-4-4-51,5 4 1,-7 0-168,8-4-155,0 4-46,-8-6 130,6 8 1,-8 0 0,4 2-21,-6 4 0,2-4 0,0 6 36,2 0 1,-6-4 163,2 8 0,2-6 95,-2 6 0,8-6 0,-3 4 255,-1-2 207,6-2-337,-6-6 0,6 0 223,-4 0-294,4 0 1,-6-2 0,10-2-178,4-2 1,-2 0 0,6 8-349,-2 4 442,5 4 0,-3 8 0,8 0 0</inkml:trace>
  <inkml:trace contextRef="#ctx0" brushRef="#br0">15129 10615 7569,'-6'-18'56,"0"0"0,0 2 243,-2 5 1,8 3-1,2 8-306,14 0 1,4 0 0,10 0-2,2 0 0,1 6 0,1 0-71,-4-2 1,4 3 0,-7-1 0,1-2 17,-4-2 0,-4 4 0,-2 0-2,0-2 1,-6 4-1,-3 0 51,-1 2 1,-2 2-1,-8 6 15,-4 0 0,-5 0 0,-11-1 19,-2 1 1,0 0 0,4 0-29,-4 0 1,5 0 0,-5 0 0,4 0-54,2-1 1,6-5-1,2 0-59,2 2 0,-4-4 0,4 0-122,-2-2 1,5 6 0,-5-2-64,2 4 0,-4 2 303,6-1 0,-8 1 0,4 0 0</inkml:trace>
  <inkml:trace contextRef="#ctx0" brushRef="#br0">12896 9739 7569,'-11'0'-105,"1"2"0,2 4 0,4 8 0,2 6 0,2 6 0,0 2 61,0 4 1,0-5 0,0 3 0,0 0 76,0-2 1,0 3 0,0-5-1,0 0-6,0 0 1,0-2-1,0-6-53,0-1 0,0 1-357,0 0 383,-8-8 0,-2-2 0,-8-8 0</inkml:trace>
  <inkml:trace contextRef="#ctx0" brushRef="#br0">12629 9793 7569,'0'-18'-188,"0"0"0,2 2 1,5 3-60,11 1 1,8 6-1,10-4 1,2 0 298,3 0 1,-1 6-1,6-2 1,-3 4 117,-3 2 0,4 0 1,-3 0-68,-1 0 1,-8 2-1,-4 4-40,-3 6 0,-1 4 0,-8 2 1,-4-1 8,-6 1 1,-4 6 0,-2 0-35,0-2 1,-8-2 0,-6-2-75,-8-1 0,0 1 1,-7 0-1,-3 0-115,-2 0 0,4-6 0,1-2-129,-3-2 0,6-2 280,2-6 0,-4 8 0,1 2 0</inkml:trace>
  <inkml:trace contextRef="#ctx0" brushRef="#br0">13414 9829 7569,'-17'0'-930,"-1"0"1029,8 8 1,2 2 0,8 10-84,0 3 1,0-3 0,0 4 0,0-4-10,0-2 1,2-2-1,2-2-14,2-3 0,8 1 0,-2 4-280,3-4 287,-5-4 0,6 0 0,-6 2 0</inkml:trace>
  <inkml:trace contextRef="#ctx0" brushRef="#br0">13236 9686 7569,'-8'-16'-1283,"8"4"1319,0 4 0,16 8 1,-4-2 52,4-4 1,-5 4 0,1-4-51,2 4 1,8 2 0,2 0 0,-2 0 7,-2 0 0,3 0 0,3 0-24,2 0 0,0-2 1,4-2-32,-3-2 0,-1 0 0,4 6 0,-4 0-99,-3 0 0,1 0 0,-4 0 107,2 0 0,8 0 0,-5 0 0</inkml:trace>
  <inkml:trace contextRef="#ctx0" brushRef="#br0">13932 9686 7569,'10'18'-135,"-2"-6"1,-8 0-1,0 1-102,0 3 1,0 2 0,0 0 316,0 0 1,-2 0 0,-2 0 0,-2 0-11,2-1-74,-5 1 0,5-2-23,-8-4-39,8-4 0,-4-16 0,8-4-72,0-4 0,0-2 0,0 1 96,0-1 0,0-2 0,0-2 1,0-4 42,0-2 0,0 7 1,0-3 53,0 4 0,0 2 0,-2 0 70,-4 0 1,4 0 0,-4 0 52,4 1 0,2 5-10,0 0 0,2 8-126,4-2 1,-2 4 0,8 2 0,2 0-5,1 0 1,11-6-1,4 0-12,4 2 1,4 0 0,1 0-26,3-2 1,6-6 0,-5 6 0,1 2-90,0 2 0,-3 2 0,-5 0-38,0 0 1,-9 0-1,-3 0 126,-4 0 0,-2 8 0,0 2 0</inkml:trace>
  <inkml:trace contextRef="#ctx0" brushRef="#br0">13950 9757 7569,'0'-12'175,"2"2"0,4 1-73,6-1 0,6 4 0,6-4 1,4 2-140,-1 4 1,7 2 0,-4 2 0,2 0-222,-3 0 1,3 6 0,-8 2-40,-2 2 0,-4 2 297,-6 5 0,4 1 0,-7 0 0</inkml:trace>
  <inkml:trace contextRef="#ctx0" brushRef="#br0">13950 9918 7569,'-27'0'-714,"7"0"741,8 0 0,10 0 1,4 0-1,14 0 114,11 0 1,7 0-1,2 0-127,0 0 1,1 0 0,3 0-19,2 0 0,1 0 1,-3 0-1,2 0 4,-3 0 0,-1 0 0,-2 0 0</inkml:trace>
  <inkml:trace contextRef="#ctx0" brushRef="#br0">21595 9900 7569,'-10'-12'324,"4"0"21,4-1 1,2 13 0,2 7-213,4 13 1,-4 2 0,6 8-1,-2 0-32,0-2 1,6 11-1,-4-3-174,2 2 1,-6 1-1,2 1 1,-2 2-44,2-2 0,-4-3 0,4-3 1,-4-2-121,-2-2 0,0-9-23,0 3 119,0-4 1,0-12 0,0-10-3,0-14 0,0-4 0,0-11-20,0-7 0,8 0 1,4-8 92,4 3 1,-1 1-1,-1 6 1,-4 1 129,-2-1 1,4 8 0,-4 4 414,2 4 1,-6 3 341,2-1-589,-4 8 1,0 10 0,2 12-133,2 4 1,2 7 0,-4 3-37,2 2 0,2 0 0,-2 4 0,3-3-151,1 3 1,4-4 0,-6 2 10,2 1 0,-4-5 0,6-2-45,2-4 1,-4-2 0,2-2 44,2-4 1,1-4 42,3-8 0,-2-2 0,-2-4 43,-2-6 1,-6-6 0,4-4 0,-2-4-4,-4-2 1,4-1 0,-2-9 14,-2-4 1,-2 4 0,-2-3-28,0 3 1,0-4 0,0 1 0,0 3 6,0 6 0,0 0 1,0 8-29,0 3 0,2 7-88,4 2 1,-2 10-1,5 2-102,-1 10 1,4 6 0,-4 2-238,2-1 1,0 7 455,2 0 0,4 8 0,-6-4 0</inkml:trace>
  <inkml:trace contextRef="#ctx0" brushRef="#br0">22399 10025 8077,'0'18'58,"-2"0"1,-2 0-1,-2 0 1,2 0 0,2 0-1,2-1 1,0 3 9,0 4 1,0-4 0,0 6 0,0-2-435,0-1 1,0 1-426,0-6 246,0 0 438,-8-8 0,4-2 1,-6-10-1,3-4-28,3-6 1,0-6 0,0-4 134,-2-1 0,-2-9 0,4 2 6,-2-4 1,-2 0 0,4 1 0,-2 1 97,2 0 0,2-4 0,2 11 71,0-3 0,0 6 1,0-2-1,2 4 51,4 2 0,4 3 1,8 3-74,0 6 1,-1-2 0,1 2-49,0 2 1,6 2 0,0 2 0,0 2-50,1 4 0,-3-2 1,6 8-22,-2 2 0,-2-5 0,-6 3-74,-1 2 0,-1 2 0,-4 4-12,-6 4 0,-4-4 1,-2 4-1,-2-5 45,-4-1 1,-6-2 0,-10-2 98,-1-2 1,-9 0 0,4 4 121,0-4 1,2 2-1,9-8-93,-1-3 0,0 5-167,0-2 0,10 6-82,8-6 1,10 6 0,14-6 87,6-2 0,3 6 0,3 0 0,2 2 9,3 0 0,-3-6 0,4 6 21,-4 2 1,-11-5-1,-3 1-95,-4-2 1,-2 6 0,-2-2 0,-4 4-334,-6 2 1,-4-6 436,-2 0 0,-8 0 0,-2 6 0</inkml:trace>
  <inkml:trace contextRef="#ctx0" brushRef="#br0">23060 9882 7569,'-6'-12'159,"-2"1"0,0-3 320,0-2 1,10 8-1,10 8-316,4 10 0,2 6 1,0 4-92,0 3 1,0-1 0,-1 8 0,1 0-141,0-2 1,0 5 0,0-5 0,2 2-162,3 0 1,-3-6 0,6 3-105,0-1 1,0 4-1,5-6 118,-1-2 1,-8-3-1,4-3 1,-2-2-447,0-2 661,-1-8 0,-5 4 0,0-8 0</inkml:trace>
  <inkml:trace contextRef="#ctx0" brushRef="#br0">23399 9829 7569,'-27'0'28,"-5"0"0,6 2 1,0 4 194,0 6 0,1 9 0,3 5 0,-4 2-34,-2 4 1,6 0 0,-1-1-39,3-1 1,-2 0 0,2 4-275,4-4 1,10 1 0,0-5 0,4 0 122,2 0 0,8 6 0,2-5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8234 10115 7569,'0'-18'-531,"0"0"1,0 0 997,0 0 1,0 6-1,0 0 1,0-1-151,0-3 1,0 14 0,0 8 0,0 9-1,2 7-272,4 2 0,-2 14 0,6-2 0,0 3-28,0 5 1,-4 0 0,4 5-62,-2-1 0,4-2 0,-4 1 0,0-3-4,0 0 1,4-7-1,-6 3 44,-2-8 1,-1 0 0,1-9-82,2-1 250,0-2 1,-6-12-1,2-10-89,4-14 0,-2-4 0,8-11-114,2-7 0,2-4 1,2-7-33,0 1 1,0-6 0,1-5-1,3 1 57,2 3 0,0 3 0,-6 2-2,0 3 0,-7 13 0,-1 0 34,-2 6 1,-2 5-1,-6 5 32,0 0 1,2 8-196,4 4 0,-4 6 0,4 6-179,-4 6 1,-2 10-1,2 3 1,2 1-1354,2 0 1676,8 6 0,-12-4 0,6 7 0</inkml:trace>
  <inkml:trace contextRef="#ctx0" brushRef="#br0">9074 10150 7569,'-12'-7'61,"0"-3"1,-2 2 0,-2 8 0,1 10 0,1 5 0,2 5 116,-2 4 1,-2-2 0,-2 10 0,2 4-86,4 3 0,-4 3 0,6-4-14,1 3 0,-5-3 0,6 4-69,-2-5 1,6-3 0,-2-2 0,4-4-177,2-2 0,0-3 73,0-5 1,8-8 0,4-4-77,4-4 0,1-18 0,3-10-21,4-11 0,-4-9 0,6-8 0,-2-3-87,-1-9 0,1 3 0,-8-11 148,-4 7 0,2 3 0,-6-1 151,2 5 1,-6 13-1,2 7 236,-4 8 1,-4 6 133,-4 8 1,-4 10 0,-6 10-123,4 14 1,-2 10 0,6 10-1,0 2 106,0 3 0,2 5 0,6 8-288,0-1 1,8 1 0,2-3-134,0-3 1,12 2 0,-4-9-182,2-1 0,2-10 0,1-6 0,7-6-35,4-6 0,2-6 0,-1-12-12,1-6 1,0-18 0,-1-8-83,1-6 0,-6-3 0,-2-9 203,-2-3 1,3-3 0,-5-3 0,-2 5 202,-2 4 1,-2 5 0,0 3 227,-1 6 1,-7 11 0,-2 3 1565,0 2-1376,-6 2 1,8 16 0,-6 10-229,2 14 0,0 12 0,-6 14-94,0 5 1,0 13 0,0 5 0,0 7-151,0 5 0,0-3 1,2 3-198,4-3 0,-2-9 1,8-1-183,2-3 1,8-1-1,3-7 1,1-1-550,0-4 0,-4-5 931,-10-7 0,4 0 0,-6 0 0</inkml:trace>
  <inkml:trace contextRef="#ctx0" brushRef="#br0">7574 9775 7569,'-10'-8'19,"6"-2"0,16-8 0,13 1 0,13 1 0,12 2 1,7 2-1,15-4 0,15-6 0,-34 8 0,3-2 1,7 0-1,3-1 161,8-1 0,1 0 0,2-3 0,1 0 1,7 0-1,3 0 0,-1 1 0,2 1 1,2-1 0,1 2 1,-2 3-1,0 2 1,3 1-1,1 0-291,-1 2 1,0 1 0,-3 3 0,-1 2-1,0 0 1,-1 2 0,-6 1 0,-2 2 130,-3 0 0,-3 4 0,-5 2 0,-3 3 0,-3 5 0,-3 2-36,-4 2 0,-3 2 0,-3 1 0,-4 2 0,31 31-235,-11 5 1,-19 3 0,-11 9 0,-12 1-66,-10 5 1,-26 11 0,-3-39-1,-4-1 186,-4 1 1,-4 0-1,-8 2 1,-3-1-1,-1-3 1,-1-1 65,-5 1 0,-2-2 0,-4-4 0,-3-3 0,-4-1 0,-3-3 0,-2-1 1,-1-2 155,-4-1 0,-3-1 0,-5 0 1,-1-2-1,1-3 0,-1-2-141,1-2 1,0-1-1,-5-1 1,-1-2-1,3-2 1,1-2 198,0-3 0,-1-2 0,2 1 0,0-2 1,-1-3-1,1-2 0,3-1 0,1 0-12,3-2 0,1-2 0,0-3 0,1-2 0,4-5 0,1-2-25,0-2 0,3-2 1,9-1-1,3-1 1,0 0-1,0 0-176,-41-27 1,10-5 0,3-5 0,11-2-262,11 3-1,16-7 1,17-3 120,7-9 0,16 1 0,20-10 64,17-7 1,-12 50 0,4 1-1,8-4 1,5 2 0,5 2-1,3 1 43,7 1 1,3 3 0,5-2-1,3 2 1,10 1 0,3 1-1,1-1 1,1 2 205,4 0 0,0 1 1,1 3-1,-1 2 0,2-1 1,1 2-2,-4 3 0,-2 3 0,-6 6 0,-3 4 0,-5 1 0,-1 2-171,-1 1 1,-1 2-1,-7 1 1,-1 2 0,6 3-1,-1 2 1,-5 2 0,-1 2-487,-2 2 1,-1 2 547,0-3 0,-1 2 0,-5 3 0,0 1 0,-1-3 0,1-2 0,0 1 0,1 0 0,1 1 0,-1 0 0</inkml:trace>
  <inkml:trace contextRef="#ctx0" brushRef="#br0">15344 9579 7569,'-18'0'-336,"6"-2"0,0-2 0,-2-2-137,-2 2 765,6 2-198,2 2 1,10 0-70,4 0 1,6 2 0,12 2-16,6 2 1,3 6-1,5-6 1,2-1-66,2 3 1,7-6-1,1 4-12,7-4 1,-1-2 0,3 0 42,-3 0 1,4 0-1,-1 0 1,-1 0 34,-3 0 1,-7-6 0,-2 0 77,-3 2 1,-1-3 0,-6-1-36,-1-2 1,-7 6 0,-4-4 0,-4 2 49,-2 0 1,-1 0-74,1 6-30,-8-8 0,-4 6-67,-12-4 1,-6 4 0,-9 2 21,-3 0 0,-10 6 1,-2 0 18,-9-2 0,-9 4 0,-6-2 17,-5-2 0,-10-2 0,-3-2 0,3 0 12,1 0 0,9 0 0,1 0 93,3 0 1,3 0 0,11 0-61,5 0 0,6 0 0,6 0-82,7 0 1,7 0-70,10 0 0,16 0 0,21 2-18,9 4 0,6 2 1,9 6-1,5-3 1,-3-5 131,9 6 0,-1 0 0,7 6 0</inkml:trace>
  <inkml:trace contextRef="#ctx0" brushRef="#br0">3930 14886 7569,'-10'-12'0,"4"0"-91,4 8 0,4-4 0,6 8 0,8 0 0,7 0 0,3 0 0,2 0 0,0 2 0,6 2 0,5 2 201,9-2 1,5-2-1,7-2 1,5 0-1,5 0 21,1 0 0,1 0 0,1 0 0,3 2-27,1 4 1,2-2 0,-1 6-105,5-2 1,11 4-1,3-6 1,2-2-14,-48-3 1,1 0 0,2-1-1,-1 0 1,3 1 0,0 0-26,0 2 1,1 0 0,3-2 0,1 0-1,-3 2 1,1 0 0,1-2 0,1 0 84,1-1 0,1 0 0,-2-1 0,1 0 1,5-1-1,1 0-55,-1-1 0,-1 0 0,0-3 0,-1 0 0,-2 2 0,-1 2 129,1 0 1,-1 0 0,-4 1 0,-1 0-1,-2 1 1,-1 0 0,-2 0 0,-1 0-22,1 0 1,0 0 0,-1 0 0,1 0-1,0 0 1,-1 0-133,50 0 0,-1 0 1,-48 0-1,1 0-14,1 0 1,-1 0-1,44 0 1,-44 0-1,-1 0 1,48 0-256,-7 0 0,-2 0 0,-4 0 172,-3 0 0,3 0 0,-6 0 67,1 0 1,-3 0-1,-7 0 135,-1 0 0,-1 0 0,-3 0 0,-1 0 62,1 0 1,3 2 0,3 2-63,4 2 1,-3 2 0,5-4-79,1 2 1,-7 6 0,6-6 0,-1 0-125,-1 2 0,3-4 0,-5 5 52,2-1 0,1-2 0,-7-6 114,1 0 0,-7 0 0,-1 0-37,-3 0 1,-1 0-1,-7 0 1,1 0 317,0 0 1,-1 0 0,-1 0-232,-5 0 1,3 0 0,-6 0-44,1 0 0,-5 2 0,2 2 0,-7 2-63,-5-2 0,2-2 0,-8 0-60,-2 4 1,-9-4-388,-1 4 395,0-4 129,-2-2 0,-4 0 1,-12 0-75,-6 0 1,-6 0 0,-3 0-27,-3 0 1,-8-2-1,2-2 1,-5-2 36,-7 2 1,-4 2 0,-7 2-3,-1 0 0,0 0 0,-1 0 3,-5 0 0,-3 0 0,-11 0 1,-1 0 1,-2 0 1,-11 0 0,1 0-31,-6 0 0,39 0 0,-2 0 0,3 0 0,-1 0-29,0 0 0,-1 0 0,-1 0 0,-1 0 0,0 0 0,-1-2 0,-2 1 0,-1-2 30,0 0 0,1 0 0,-1 0 0,1 0 0,-2 3 0,1 0 20,1 0 1,1 0-1,-7 0 1,1 0-1,0 0 1,1 0 21,-3 0 0,1 0 0,-4 0 0,1 0 0,4 0 1,1 0-1,0 0 0,1 0-4,-1 0 1,1 0 0,2 3 0,1 0 0,-6 1-1,1 0-6,1 1 0,1 0 0,2-2 0,0 0 0,3 2 1,-1 0-47,3-1 0,-1 0 0,2 0 0,-1 0 0,-3-2 0,1 0 6,4 1 0,1 0 1,-1 0-1,1 0 1,-49-3-1,50 0 1,-1 0 55,0 0 0,-1 0 0,-47 0 0,2-2 45,1-4 1,11 4 0,10-4 38,3 4 1,11 2 0,3 0 0,7 0 67,5 0 0,-2 0 0,9 0-178,1 0 0,4 0 0,3 2-55,-3 4 1,4-4 0,-12 4 0,1-4-38,-5-2 1,-4 0-1,-3 0 53,-5 0 0,-1 0 0,-7 0 17,3 0 0,5 0 0,-3 0 0,-1 0 130,1 0 0,3 0 1,-3 0-86,1 0 0,1 0 1,3 0 19,-1 0 0,-1 0 0,6 0 1,-1 0-10,-5 0 1,3 0 0,-9 0-24,-1 0 0,3 0 0,1 0 4,1 0 0,-3 0 0,7 0 26,7 0 0,-1 0 0,10 0 0,1-2 17,-3-4 0,8-2 1,-1-4-9,5 6 0,8-2 0,-4 0-8,2-2 0,1 6 0,3-4-23,-2 0 0,0 6-90,6-3 0,0 3-40,1 2 0,5 0 1,2 2-321,2 3 0,2 5 440,6 8 0,0 8 0,0 2 0</inkml:trace>
  <inkml:trace contextRef="#ctx0" brushRef="#br0">4001 17120 7569,'-20'0'-1176,"-4"0"1213,13 0 1,3-8-1,4-2 1,10 0-1,9 4 1,7 4-39,0 2 0,4-6 0,0 0 0,2 2 1,3 2 20,3 2 1,2 0 0,1 0-1,5 0 1,6 0-5,3 0 0,11 0 0,5 0-21,9 0 0,-3 0 0,7 0 0,-1 0 12,4 0 1,11 0-1,5 0-14,-47 0 1,1 0 0,-2 0 0,1 0 0,5 0 0,-1 0 0,-1 0 0,0 0-79,-2 0 0,1 0 1,3 0-1,1-2 1,1 1-1,1-2 114,2 1 0,-1-2 0,-2 1 0,-1 0 0,-1 3 0,-1 0-22,-1 1 0,-1-2 1,0-1-1,0-1 1,0-1-1,1 2 1,-1-1-1,1 2-46,-2-1 1,1 2-1,2 0 1,-1 0-1,44-2 49,1-4 1,-3 4 0,-8-4-27,0 4 0,-5 4 1,-5 2-1,-3 2-33,-7-2 0,-7-2 0,-1 0 14,-5 4 0,-7-4 0,-13 4 13,0-5 0,-8 5 1,-5 0-1,-5 0-26,-6 2 0,-2-6 245,-4 4 1,-6-2-207,0 2 0,-8-4 0,-10 4 87,0-4 1,1-2 0,-1 0-92,0 0 1,6 0 0,0 0 18,-2 0 0,-2 0 0,-2 0 1,2-2 0,5-4 1,-5 4 0,4-4-5,-4 4 0,4 2 0,0 0-11,-2 0 1,4 0 0,-2 0-1,-2 2 2,-1 4 6,-3-4 0,0 14 0,0-6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3287 6273 7569,'-12'0'-91,"4"0"0,6 0 0,10 0 0,8 0 0,7 0 0,7 0-77,4 0 1,2 0 0,-1 0 0,3 0 217,4 0 1,5-2-1,11-2 1,3-2 6,3 2 1,2-4 0,3 2-1,-2 2-37,-1 2 1,-3-4 0,5 0 0,-3 2-13,3 2 0,1-4 0,3 0-54,-1 2 0,-5-4 0,-3 0 11,-1-2 0,-9 6 0,-9-4 0,-4 2-19,-7 0 48,-9 0 4,-6 6 1,-24 0 0,-16 0 0,-7 2 8,-9 4 1,-10-2 0,-1 6-31,-9-2 1,3 6 0,-7-4-21,0 0 1,5 4-1,-9-6 18,-1 2 0,3-4 0,1 4 0,-1-2 7,1-4 0,-1-2 1,-3-2 35,1 0 0,3 0 0,-3 0 36,7 0 1,-1 0 0,5 0 0,5 0-21,4 0 0,7-2 0,7-2 10,2-2 1,14 0-56,-1 6 0,13 0-17,4 0 0,9 0 0,15 0 64,6 0 0,12 0 0,5 0-37,5 0 0,10 0 0,3 0 1,4 0-13,3 0 0,7 0 1,5 0-24,3 0 0,-4 0 0,1 0-26,1 0 1,-6 0 0,-1 2 0,-7 2 61,-5 2 0,3 8 0,-5-5 0</inkml:trace>
  <inkml:trace contextRef="#ctx0" brushRef="#br0">12111 5719 7569,'-12'-6'-186,"4"-2"0,8 0 0,14 0 1,9 4-1,7 0 82,0-2 0,6 4 0,5-4 110,-1 4 0,8 2 0,3-2 1,7-2-9,-1-2 1,7-2 0,1 4-9,5-2 1,1 0 0,1 6-22,-1 0 0,1-2 0,-1-2 0,-1-2-10,-5 2 1,-3 2 0,-9 2-214,1 0 254,-9 0 0,-1 0 0,-8 0 0</inkml:trace>
  <inkml:trace contextRef="#ctx0" brushRef="#br0">13218 5486 6104,'12'2'-27,"0"2"0,2 2 1,4 0-1,3 0 1,3 0-1,-2 0 1,-2 0-1,-2 2 43,0 2 1,-6-4 0,-3 6-3,-1 2 1,-2 1 6,-6 3 1,-2 0 0,-4-2-6,-5-4 1,-5 2-1,-2-6 1,0 2-34,0 4 0,2-4 17,4 2 0,-12-8 0,5 3 0</inkml:trace>
  <inkml:trace contextRef="#ctx0" brushRef="#br0">14772 5093 7569,'0'-18'-171,"-8"0"0,-2 0 0,0 7 0,4 9 0,4 14 89,2 5 0,0 5 1,0 2-1,0 6 78,0 4 1,0 1-1,2 1 3,4 0 1,-4 2 0,4 1 0,-4 3-51,-2-2 1,0-3-1,0-3 6,0-4 0,0 2 1,0-8-1,0-3-57,0-1 0,-2-2 102,-4 0 0,-4 0 0,-8 0 0</inkml:trace>
  <inkml:trace contextRef="#ctx0" brushRef="#br0">15040 5379 28749,'0'-12'-1967,"2"0"1,4 0 0,6 2 0,6 2 0,5 2 642,7 1 0,-2-1 1,0 6-1,0 0 664,-1 0 0,-5 0 0,4 2 277,0 3 1,-6 5 0,1 8 200,-7 0 1,-6 0-1,-8 0 1,-4 0 12,-8 0 0,-1 5 1,-17 1 76,-2-2 0,-2-8 0,-3-2-728,-5 2 1,2-6-1,-5-2 835,1-4 0,8-2 1,6 0-1,1-2-5,1-4 0,8-4 1,10-8-35,2 0 0,2-8 0,8-3-21,4-5 1,12-2-1,12 0-2,3 1 0,3-3 0,2-2 0,2-2 60,1 3 0,3 1 0,-4 4-9,1 4 0,1 5 1,-6 7-22,-1 0 1,1 8 0,-2 4 0,-2 4-29,-3 2 0,-7 0 0,0 2-45,-8 4 0,0 4 90,-8 8 0,0 0 0,-6-1 0</inkml:trace>
  <inkml:trace contextRef="#ctx0" brushRef="#br0">15933 4986 7569,'-10'-18'-177,"2"6"1,10 2 0,4 2 0,4 6 0,2 6 0,0 8 123,2 4 1,2 4 0,0 4-1,-3 5 55,-1 5 0,-8 2 0,4 0 0,-2-1 4,0 1 0,0 0 0,-4 0-23,4-1 1,-4-5-1,4-2-16,-4-2 1,-2-2 0,0-6 0,0-1-85,0 1 117,0 0 0,8 0 0,2 0 0</inkml:trace>
  <inkml:trace contextRef="#ctx0" brushRef="#br0">16308 5218 7569,'-26'8'-135,"5"-6"0,-7 4 1,0-4-1,0 0 1,-2 2-62,3 2 0,-5 6 1,8-6 150,2-2 48,2 6 0,10-6 1,6 6-1,10-2-19,12-4 1,8-2 0,10-2 5,0 0 0,7 0 0,3 0 0,1 0-5,1 0 0,-10 6 1,0-1-1,-7 1-33,1 2 1,-8-4 0,-4 6-47,-6-2 0,-8 4 94,5-6 0,-7 8 0,4-4 0</inkml:trace>
  <inkml:trace contextRef="#ctx0" brushRef="#br0">16576 4897 7569,'-6'-12'-1268,"-2"2"1410,-2 2 0,-2 4-153,-5 10 1,7 6-1,4 9 1,4 3 14,2-2 1,0 6 0,0 0 1,0 0 0,2 3 0,2-5-16,2 2 1,5-6-1,-5 2 1,0-5-11,2-1 0,-4-6 23,8 0-19,0-8 0,6 4-20,0-8 0,0 0 0,-2-2-32,-5-4 1,5 2 35,-4-8 0,4 6 37,2-6 1,0 6 79,0-5-73,-8 7 0,-2-2 1,-8 12 59,0 5 1,-2-1-1,-4 2 1,-6 2 9,-4 2 0,-2 2 0,0-2-85,0-4 0,0 4 0,1-6-30,-1-1 0,6 5 0,2-6-197,2 2 0,4-6 230,10 2 0,4 4 0,8 0 0</inkml:trace>
  <inkml:trace contextRef="#ctx0" brushRef="#br0">15969 4932 7569,'0'-12'-216,"0"0"1,0 6 768,0-5 1,0 5 0,0-2-67,0 6 0,6 8 0,2 15 0,0 5-249,0 2 0,-2 4 0,-6 8 0,1 1-125,5-1 0,-4 4 1,4-3-1,-4-1-113,-2-2 1,-2-2 0,-2-3 0,-2-1-184,2-2 0,3-8 0,1 2-179,0-5 1,0-7-1558,0 0 1380,0-8 0,1-2 1,3-10-1,4-4 539,2-8 0,2 3 0,6-9 0</inkml:trace>
  <inkml:trace contextRef="#ctx0" brushRef="#br0">16219 5111 7569,'0'-8'366,"0"8"0,-8 4 309,-4 14 1,-6-4-360,-6 10 1,2-3 0,-7 1 0,-1 2-112,2-2 0,0-2 0,7-2 0,-1 0-81,6-1 0,0 1-78,10 0 1,0-6-124,6 0 1,4-2 0,6 2 0,10-6-48,6-4 1,3 4-1,7 0 99,0-2 0,5-2 0,1-2-23,-2 0 1,-8 0 0,-5 0 0,-1 0-382,-4 0 75,-2 0 1,-4 2-523,-4 4 1,-6-4 14,-12 4 0,-2-6 861,-4-6 0,-4 4 0,6-6 0</inkml:trace>
  <inkml:trace contextRef="#ctx0" brushRef="#br0">16505 4897 7569,'0'-18'677,"0"0"106,0 0-332,0 8 1,0 4 0,0 12 0,0 8 10,0 8 0,8 0 1,2 7-173,-1 3 1,1 2-1,-6 2-124,2-1 0,0 7 0,-6 0 0,0-3-49,0-1 1,0-2 0,0 0-22,0-1 1,-6-7-1,0-4-154,2-4 1,2-2-264,2 0 208,0-8 0,0-4 0,2-14 0,2-8-177,2-6 1,8-10-1,-2 4 1,4-1-142,2-1 1,2 2 284,3-2 1,-3-2 0,4 9 0,-4 1 69,-2 2 0,2 8 0,2 2 0,1 2 163,-1 4 0,-2 2 95,-2 2 1,-6 8-1,-2 6 1,-2 6-30,-4 4 0,-2 5 0,-4-3-57,-4 2 1,-6 2 0,-10 4 27,-2-5 0,-8 3 1,3-8-1,-3-2 66,2-2 0,-2-10 0,8-4-90,3-4 0,1-2 1,2 0-355,0 0 1,8-2-1,4-4-214,4-6 0,2-4 0,2-2-255,4 0 1,4 8-1,10 2-1089,4 0 1812,-4 6 0,5-14 0,-7 6 0</inkml:trace>
  <inkml:trace contextRef="#ctx0" brushRef="#br0">17773 4950 7569,'0'-18'379,"0"0"0,0 1 0,2 1 507,4 4 1,2 6 0,4 12 0,-4 6-315,0 4 0,-5 9-386,9 5 0,-8 10 0,2 2 0,-4-1-48,-2 3 1,2-6 0,2 3 0,2-3-75,-2-2 0,4-6-95,-2-1 0,2-9 0,-4 0 0,4-8-363,2-4 0,2-4 0,6-12-50,-1-10 1,1-4 272,0-13 1,4 3-1,0-12 1,-4 0-36,-2-3 1,3 1 0,-9 0 31,0 3 0,4 7 0,-8 8-122,-2 2 0,-2 3 0,0 7-1157,4 4 899,-4-4 0,6 22 0,-6 0 554,4 8 0,-4 4 0,6-1 0</inkml:trace>
  <inkml:trace contextRef="#ctx0" brushRef="#br0">18237 5272 7569,'0'12'1599,"0"0"-350,0-8-611,0 11 0,2-15-391,4 0 1,4-7-1,8-11-149,0 0 0,-2-2 1,-2-4-158,-2-6 0,-1-3 1,7-3-297,0 0 0,-6-2 0,0-1 0,0-3-271,-2 2 0,4 3 0,-6 3 282,2 4 0,-6-2-28,1 8 259,5 1 1,-8 15 349,4 8 1,-4 10 0,0 11-1,2 5 154,2 2 0,0 8 1,-6 7-1,2 1 149,4 0 0,-4-1-404,4-1 1,2-4 0,0 4 0,0-5-321,0-1 1,4-8-1,-6-4-483,-2-4 103,6-3 564,-8-7 0,6-10 0,-8-10 0</inkml:trace>
  <inkml:trace contextRef="#ctx0" brushRef="#br0">18380 5182 7569,'2'10'723,"4"-4"1,6-4-442,4-2 0,2 0 1,2 0-1,3 0-206,7 0 1,2-2 0,0-4-530,-3-6 1,3 3 0,8-3-214,2-2 0,-1-2 666,-5-2 0,0 0 0,-1 0 0</inkml:trace>
  <inkml:trace contextRef="#ctx0" brushRef="#br0">19470 5022 7569,'0'-12'185,"-2"2"0,-4 2 0,-6 4 1,-6 2-1,-4 2 571,-2 0 1,-7 0-1,3 0 1,0 0-246,4 0 0,4 2-386,3 4 1,1 4-197,4 8 0,6-2 0,12-3 0,6-1-154,4 2 1,7 0-1,3 0-232,2-2 1,-4-6-1,4 6 58,-3 2 1,-3-4 0,-8 0 0,-4-1 160,-2 1 1,-4-4-1,-10 6 235,-6 2 1,-4-6 0,-4 0 162,-3 0 0,3-6 1,-4 4-1,4-4 163,2-2 1,6 0-514,0 0 0,8-2-397,-2-4 0,12 2 587,6-8 0,4 0 0,2-6 0</inkml:trace>
  <inkml:trace contextRef="#ctx0" brushRef="#br0">19559 5111 7569,'0'18'1988,"0"0"-1477,0 0 1,0 1-1,-2 3 1,-2 2-437,-2-2 0,0 0 0,6 0-119,0 1 1,0 3 0,0-4-238,0 2 0,0-6 0,0-6-647,0 2 559,0-6 0,0-2 0,0-14 120,0-10 0,0-6 1,0-8-1,0 2 127,0-1 1,0-9-1,2-2 62,4 2 0,-2 3 0,8 1 69,2 0 1,2 6 0,2 3 0,2 3 96,3 8 1,-1 0-69,8 10 1,-6 0-1,4 6 1,-3 0 101,-3 0 0,-4 8 1,-6 4-1,-6 6 81,-4 6 1,-2 2-112,0 3 0,-14 3 0,-6-8 1,-6-2 32,-5-2 1,3-5 0,0-1 0,2-4-167,4-2 0,3-2-72,1-6 1,8-2 0,4-4 0,4-6-384,2-4 0,2-1 0,6-1-11,10 0 1,1 6 488,11 0 0,0 0 0,6-6 0</inkml:trace>
  <inkml:trace contextRef="#ctx0" brushRef="#br0">20006 5075 7569,'10'-8'970,"-3"4"-429,-7-8 1,-1 8 0,-5-2-187,-6 4 0,-4 2 0,-4 2-19,-4 4 1,10 2 0,-4 6-110,2-2 0,9 0 0,1 6-357,4 0 0,4 0-281,4 0 1,-3-6 0,9-3 21,2-1 1,8-2 0,2-6 0,0-2-335,2-4 1,-7-2 0,5-5 125,-4 1 0,-2 0 261,0-6 1,-2 0 426,-4 0 211,-4 8-143,-8 2 0,2 8 0,1 2-17,3 4 0,8 2-502,-2 4 1,2-2 359,-2-4 0,4-4 0,-6 6 0</inkml:trace>
  <inkml:trace contextRef="#ctx0" brushRef="#br0">20434 5057 7569,'0'-18'-183,"0"7"1,-2-1 785,-4-2 0,-4 6 1,-7 2 179,-1 4 0,0 2 0,0 0-331,0 0 1,2 8 0,2 4-342,2 4 1,8 1-1,-1 1-166,3 0 1,4-6 0,3 0-178,7 2 1,4-4 0,2 0 0,2-2-642,4-4 0,-4-2 1,5-2 407,1 0 0,-4 0 0,6-2 243,-2-4 0,-3-2 0,-5-6 1,0 2 53,0-2 95,0-2 1,0-2 543,0 0 1,-6 3-1,-1 1 283,3 2 0,-4 8-569,2-2 1,-8 2 0,4 0-371,0-2-123,-6 0 148,6 6 1,-10 2-1,-4 4 373,-6 6 0,-4 4 485,-2 2 0,3 5-332,3 1 1,4 0 0,10-6-368,4 0 0,9-6 0,11-2-489,2-2 1,2-4 0,4-10 489,-5-6 0,5-4 0,-6-2 0</inkml:trace>
  <inkml:trace contextRef="#ctx0" brushRef="#br0">11986 7077 7569,'-12'-6'942,"2"-2"1,4 0-136,8 0 1,8-4 0,13 6 0,7 2-487,4 2 0,10 2 1,5 0-1,9 0 68,7 0 0,7-6 0,5 0-168,7 2 1,3 2-1,4 0-109,4-4 0,-9 4 1,1-4-1,-8 4-268,-9 2 0,-7 0 0,-11 0-302,-4 0 0,-7 0 0,-11 0 94,-6 0 1,-4 0 0,-2 0-215,-1 0 1,-5 0-5,0 0 1,-8-8 175,2-3 1,-6-3 0,-4 0 0,-2 2-569,2-2 0,0 4 974,-2-2 0,-4 0 0,-7-6 0</inkml:trace>
  <inkml:trace contextRef="#ctx0" brushRef="#br0">13343 6827 7569,'-12'0'1634,"0"0"-1065,8 0 1,-2 0-264,12 0 1,6 0 0,10 0-121,2 0 0,2 6 1,-5-1-140,3-1 1,6 6 0,-6 2-91,-2 4 1,-2 2 0,-3 0-1,-1 0-150,-4 0 1,-4 1-1,-10 3 1,-6 4-33,-10 2 1,-5-6 207,-7 2 1,-4-3-1,6-1 1,-2 0-53,1-4 1,13-8-961,-2 4 1029,12-8 0,6-12 0,10-12 0</inkml:trace>
  <inkml:trace contextRef="#ctx0" brushRef="#br0">14951 6344 7569,'10'-18'535,"-3"6"0,-5 2 0,2 0-18,2 0 1,-8 14-1,-8 4 1,-1 10-1,-1 8-178,-2 2 1,-2 2 0,0 5-138,4 1 1,-4 0-1,6 0-86,0-1 0,-3-5 0,7-2 0,2-2-56,2-4 0,2-3 1,2-3-138,4-4 0,3-4 0,9-8-111,0 0 0,6-2 0,2-4-49,2-6 0,1-4 0,7-1 0,-2-1-340,-4 0 0,1 0 38,-7 0 1,0 6 0,-6 2 0,-2 0-465,-4 0 0,-2 6 1003,-4-2 0,3-3 0,9-1 0</inkml:trace>
  <inkml:trace contextRef="#ctx0" brushRef="#br0">15361 6201 7569,'-2'-10'390,"-1"6"226,-3 8 0,-8 6 0,4 10-122,0 4 1,-6 6-1,4 11 1,-4 7-37,-2 4 0,2 3 1,3 3-1,1 1-105,-2-1 0,6-5-444,2-5 0,-2 2 1,2-9-1,2-1-42,2-2 0,2-4 0,0-5-673,0-5 1,0-10-2020,0-2 2825,0-8 0,0-12 0,0-12 0</inkml:trace>
  <inkml:trace contextRef="#ctx0" brushRef="#br0">15576 6290 7569,'0'-9'1813,"8"1"-1501,-6 8 1,6 8-1,-8 5 4,0 9 0,0 0 0,0 10-35,0 6 0,0-3 1,-2 9-1,-4 0 5,-6 3 1,2-1-1,-2 0 1,0-3-175,2-3 1,-4-4 0,6-6-1,0-7-119,0-3 1,1-2-1588,1 0-3,4-8 0,-6-4 1597,8-12 0,0-12 0,0-10 0</inkml:trace>
  <inkml:trace contextRef="#ctx0" brushRef="#br0">15683 6612 7085,'-12'0'1659,"0"0"-1156,-2 0 1,4 2 0,-2 2-226,-1 2 0,5 2-95,2-2 1,-2-2 0,2 8-17,2 2 1,-4-4-1,2 2-102,2 1-182,2-5 1,2 8-1,2-6 11,4 0 1,-2-2-1,8-8 31,2 0 1,-4 6 73,1 0 1,-5 0 0,6-4 86,2 4 1,2-4-30,2 4-160,0-4 1,0-2 0,0 0-299,-1 0 0,1 0 239,0 0 162,-8 0 0,6-8 0,-6-2 0</inkml:trace>
  <inkml:trace contextRef="#ctx0" brushRef="#br0">16022 6290 7569,'-2'12'310,"-2"0"0,-2 4 1,2 4-1,3 6 419,1 2 0,-6 1 1,0 9-449,2 4 1,0-4 0,0 1-103,-2-7 0,0 2 1,6-6-1,0-1-36,0-3-255,-8-4-17,6-10 1,-6-10 0,8-12-138,0-4 1,2-2 0,4-2 0,6-1-11,4-3 1,2 0 0,-1 8 86,1 4 1,2-2 0,2 6 142,2-2 1,0 6 0,-7-2 0,1 6 120,0 6 0,0 4 0,-2 8 2,-4 0 0,-4 8 0,-8 2 39,0 0 1,-6 3 0,-4-5 0,-4 0 78,-6 0 1,-8-2 0,3-7 0,-3 1 1,4-6 0,-4-2-101,2-2 1,-3-2 0,5-6-69,2 0 0,10-8 0,6-4-222,4-4 1,10-2 0,4 3-387,4 3 0,8-4 0,1 4 580,3-4 0,10-10 0,8-2 0</inkml:trace>
  <inkml:trace contextRef="#ctx0" brushRef="#br0">17469 6594 8615,'10'0'-1643,"-2"0"1069,-8 0 574,0 0 0,-8 0 0,-2 0 0</inkml:trace>
  <inkml:trace contextRef="#ctx0" brushRef="#br0">17541 6398 7569,'0'-12'584,"0"4"-109,0 6 0,0 6 0,0 14 1,0 2-136,0 3 0,0 3 1,0 6-198,0-2 1,-6-1 0,0 5-68,2-4 0,0-4 0,0-8 1,-2 0-218,2-1-133,-6 1 1,6-8-72,-8-4 0,2-6 0,-2-6-14,6-6 1,4-6 0,2-3 32,0-3 0,0-8 1,0 0 143,0-7 0,2 1 0,4-6 0,4 2 28,0 1 0,6-1 1,-2 6 147,8 1 0,-2 7 1,5 2 206,1 0 1,-4 6-1,8-4 1,2 7 307,1 5 0,3-2 0,0 8 72,-1 2 1,-1 2-1,-4 2-402,-6 0 0,-6 8 1,-6 4-1,-7 4-49,-3 1 1,-2 1-1,-2 0-71,-3 0 1,-7 6-1,-12 0-154,-6-2 1,2-3 0,0-1 0,1 0-136,-1 0 1,6 0-96,-2 0 1,6 0-385,6 0 1,5-7-869,7 1 1577,7-8 0,3 12 0,8-6 0</inkml:trace>
  <inkml:trace contextRef="#ctx0" brushRef="#br0">17916 6648 7569,'-10'8'2012,"2"-6"-1021,8 6-785,0-8 1,2-6 0,2-2-17,2-2 1,8 4-1,-2-6-113,3-2 1,-3-4 0,0-4-110,2-1 0,2-9 1,4 2-1,0-6-365,-2-5 0,3 3 0,-9-4-3,4 4 1,0 9-1,-2 1 219,-2 2 1,-6 4 0,4 8 55,-2 2 0,0 8 179,-2-2 0,-4 12 0,4 6 147,-4 4 0,4 8 0,-1 2 1,-1 2 80,-2 3 1,0 1 0,2 0-309,2-2 0,0-2 0,-6 3-239,0-1 1,0-8-1,0 2 1,0-4-425,0-3 0,0 1 689,0 0 0,0 0 0,0 0 0</inkml:trace>
  <inkml:trace contextRef="#ctx0" brushRef="#br0">18023 6505 7569,'18'0'243,"0"0"1,0 0 0,1 0 278,5 0 1,4 0-1,8 0 1,1 0-657,5 0 0,-4-6 1,1 0-1,-5 2-960,-4 2 0,-2 0 1094,2-4 0,3 4 0,-5-6 0</inkml:trace>
  <inkml:trace contextRef="#ctx0" brushRef="#br0">19041 6398 7890,'-2'-10'1507,"-4"4"0,2-2-1368,-8 2 1,0 0-1,-6 6 20,1 0 0,-1 2 0,0 2-45,0 2 0,2 2 1,2-4-1,4 4-378,2 2 1,4 2 0,8 5-554,2 1 0,14-6 535,-2 0 1,4 0 0,-4 4-1,2-2-16,3-2 1,-5 0-1,2 4 1,-8-3-235,-4-1 530,-2 0 1,-8 6 0,-4-2 358,-6-4 1,-6-4 0,-4-8 79,-1 0 1,-1 0 0,6 0-203,0 0 0,0 0 0,2-2 0,2-2-420,2-2 0,9-8-501,-3 2 0,12 2-787,5-2 1473,5 8 0,10-12 0,2 6 0</inkml:trace>
  <inkml:trace contextRef="#ctx0" brushRef="#br0">19238 6576 7569,'9'-12'-57,"-3"1"1,-2-1 42,2 2 0,-4-6 0,4 4 250,-4-4 1,0 0 221,4 4 0,-4 2 211,4 4-231,-4 4-258,-2-6 1,0 10-57,0 4 0,-2-2 0,-2 8 33,-2 2 0,0 2-66,6 2 1,-6 2-1,-2 2 1,0 3 38,1 3 1,-5-4 0,4 6 0,0 0-93,0-3 1,-4 5-1,6-8-16,2-2 0,0-4 0,0-4-155,-2-2 0,0-7-492,6 7 1,0-10 92,0-2 1,0-8 0,0-9-1,0-3 67,0-4 1,0-2 0,2-6 368,4 2 0,2 1 0,6-7 44,-2 0 0,0 6 0,6 3 1,-1 1 12,1 4 0,0 4 1,0 4 391,0 2 1,0 8 54,0-2 1,-3 6 0,-3 6-27,-6 6 1,-4 4-1,-2 2-88,0 0 0,-8 6 0,-4 0-36,-3-3 1,-9-1 0,0-2-1,2 0 85,2 0 1,2-6-662,1 0-287,7-8 0,2 2 605,8-12 0,8-4 0,2-8 0</inkml:trace>
  <inkml:trace contextRef="#ctx0" brushRef="#br0">19702 6505 7569,'12'-6'875,"-2"-2"-301,-2-2 0,-4 6-45,-10-2 1,2 4 0,-8 2 0,-4 0-74,-6 0 1,2 8-281,-3 4 1,3 2 0,2 0 0,2-2 32,4 2 1,2 1 0,6 3-763,-2 0 0,2-6 200,10 0 0,6-8 0,10 2-115,2-4 0,5-2 0,-3-2 0,0-2-325,0-2 1,-2-6 492,-6 6 1,-1-6 0,1 4 633,0-2-69,-8 6 0,-2-2 328,-8 12 0,-2-4 1,-2 6 651,-2 0-1281,0 2 0,8 2-376,4 0 1,-2-8 0,8 2-1,2-4 412,2-2 0,2 0 0,-1 0 0</inkml:trace>
  <inkml:trace contextRef="#ctx0" brushRef="#br0">20041 6541 7569,'0'-10'1712,"-8"2"-1050,-3 8 0,-3 2 0,0 4-84,2 6 1,2-2 0,-4-1-254,2-1 1,8 6-1,-2-2-206,4 4 1,4-4 0,4-2-321,6-2 0,4-2-148,2-6 1,2 0-1,1 0 1,3 0-348,-2 0 1,-2-6 0,-2-2-96,0-2 1,0 0 687,-1-2 0,-5-4 0,0 6 244,2 0 0,-4-5 176,2 3 0,0-4 78,6-2 1,-2 6 0,-3 2 0,-3 0 682,-2 0-921,6 6-215,-12-4 0,4 8 1,-12 2-11,-6 4 1,-4 4 0,-1 8 126,-1 0 1,2 0 0,2 0 275,2-1 1,8 3-1,-2 2-274,4 2 1,10-2-271,4-10 1,12 2-1,6-8 1,3-2-515,3-2 0,0-4 0,-3-2 723,-3-2 0,4-16 0,-6 2 0</inkml:trace>
  <inkml:trace contextRef="#ctx0" brushRef="#br0">6823 8757 7569,'-35'-6'177,"1"0"0,4 2 0,6 2 47,4 2 1,20 2-1,14 2 1,18 2 130,14-2 0,9-2 0,11-2-171,11 0 0,18-2 0,-42 0 1,2 0-1,4-2 0,1 0-43,4-1 0,1 0 0,4 2 1,1 0-1,4-3 0,1 0-193,1-1 1,0 0-1,3 2 1,1 0-1,9-1 1,1 0 0,-2 0-1,0 0 145,-1 1 0,-1 0 0,0-2 0,-1 0 0,-4 4 0,0 0-73,0 1 1,-1 0 0,-4 1 0,-3 0 0,-8 1 0,-1 0-43,-3 0 0,-1 0 0,-5 0 0,-3 0 1,42 0-1,-9 2-137,-8 4 1,-13-4 0,-11 6-115,-9 0 0,-8-4 11,-6 8 1,-13-6 0,-15 4 43,-11-2 1,-11 4 0,-18-6 101,-4-2 1,-3 0 0,-11 0-30,-3 2 0,-5 0 1,-9-6-1,-1-2 56,3-4 1,-13 2 0,7-6 128,-8 2 1,-13-4-1,48 9 1,-1 0 0,-2 0-1,-1 0 17,-2-1 0,-1 0 0,-1 3 0,-1 0 1,-4-2-1,1 0 51,-1 2 1,1 0-1,0 1 1,1 0 0,-1 0-1,1 0 1,0 0 0,0 0-58,1 0 1,-1 0-1,2 1 1,1 0-1,6 1 1,1 0-46,0 0 1,1 2-1,-43 10 1,-1-4-89,9 0 0,10 0 0,13-6 0,10 2 5,7-2 1,11 4 67,10-2 0,14 0 0,12-6-97,14 0 0,20 0 0,19-2 1,15-2-173,11-2 1,9 0 0,3 6 8,2 0 269,-43 0 0,-1 0 0,45-6 0,3 0 0,-4 2 0,4 2 0,-47 2 0,0 0 0</inkml:trace>
  <inkml:trace contextRef="#ctx0" brushRef="#br0">11646 8238 7569,'-18'0'462,"6"0"0,4 0 0,6 0 0,10 0 106,6 0 0,12-2 0,4-2 1,4-2-296,1 2 1,3 2 0,2 4-1,5 2-140,7 2 1,0 0 0,13-6-46,3 0 0,1 0 0,4 0-101,5 0 0,-5 0 0,5 0 0,-7 0-112,-5 0 0,1 0 0,-7 0 1,-5 0-351,-5 0 0,-12 0-44,-9 0 0,-7 0-526,2 0 629,-12 0 0,-12 0 48,-12 0 0,-4-2 0,-2-2 1,0-2-199,0 2 0,7 0 566,-1-1 0,0 3 0,-6-6 0</inkml:trace>
  <inkml:trace contextRef="#ctx0" brushRef="#br0">12896 8113 7569,'-17'0'195,"-1"0"0,0 0 1,0 0-1,0 0 2277,0 0-2052,0 0 1,9 2-181,3 4 0,6-2-130,6 8 1,-3-6 0,9 4 0,2-2-102,2-4 1,4 4-1,2 0-122,2 2 0,5-6 0,-3 4-33,2 0 1,0-1 0,2 7 0,-5-4-85,1-2 0,-6 4 0,4-4 11,-4 2 1,-2-4 88,-1 6 0,-7 0 0,-6 4 152,-8-4 1,-8 2-1,-11-7 65,-7 3 1,2-6 0,-2 4 94,-1 0 0,-3-6 1,0 4-1,4-4 170,6-2 1,11 0-594,1 0 0,10 0-258,2 0 1,10 0 0,13-2 498,7-4 0,4-4 0,2-8 0</inkml:trace>
  <inkml:trace contextRef="#ctx0" brushRef="#br0">14790 8167 7569,'6'-18'224,"2"0"0,0 0 0,2 0 0,0 0 0,3 3 233,3 3 0,2 4 0,0 8-368,0 0 1,0 0-1,0 0-36,-1 0 0,1 0-246,0 0 1,-6 6 46,0 0 0,-8 8 95,2-3 0,-4 5 0,-2 2 38,0 0 1,-8 0-1,-4 0 1,-4 0 0,-2 0 0,0-1-20,1 1 0,-7-6 1,0-2 8,2-2 1,2-2-1,2-6 5,1 0 1,-1 0 0,0-2 21,0-4 0,6-4 1,0-8 1,8-7 0,-2-5-1,4-4 98,2-2 0,6 0 0,4 1-28,6-1 0,-2-2 0,10-1 10,-4-3 0,5 0 1,3 8-1,2 3 72,0 1 0,-8 8 0,1-2-110,-3 4 0,-2 10-731,0 4-827,-8-3 713,-2 14 1,-6-5 797,4 12 0,-4 4 0,6-6 0</inkml:trace>
  <inkml:trace contextRef="#ctx0" brushRef="#br0">15844 7666 8047,'10'18'107,"-2"0"0,-8 2 0,0 2 0,0 4 0,0 2 0,0 3 0,0 3 0,0 2 0,0 0 0,0-3 0,-2-3 142,-4-6 1,2 2 0,-6-2-378,2-3 0,-6-3-43,2-6 0,2-4 0,0-10-102,2-4 1,2-4 160,6-8 0,2 0 1,2 1-1,4-1 47,2 0 1,2 6 0,6 2 0,0 2 1,0 4 0,1 2 119,5 2 0,-4 0 0,4 0 0,-4 2 20,-2 4 1,-2 4-1,-5 8 1,-3 0-25,0 0 1,-6-1-74,4 1 0,-4 0 0,-4-2 0,-2-2-13,-2-2 0,-8 0 0,3 4-18,-5-4 0,-2 2 1,0-9 34,0-1 0,0-2 0,0-2-159,0 0 0,9-2-185,3-3 0,4-5 361,2-8 0,8-8 0,1-2 0</inkml:trace>
  <inkml:trace contextRef="#ctx0" brushRef="#br0">16165 8113 8588,'-8'10'134,"4"6"0,-6-4 0,2 4-491,5 2 0,1-6-498,2 0 855,0-1 0,7-9 0,3-4 0</inkml:trace>
  <inkml:trace contextRef="#ctx0" brushRef="#br0">16237 7988 7569,'0'-10'-630,"0"2"630,8 16 0,-6-6 0,6 6 0</inkml:trace>
  <inkml:trace contextRef="#ctx0" brushRef="#br0">16397 7738 7648,'0'12'190,"0"0"0,0 2 3,0 2 1,0 9 0,0 5 0,0 2-95,0-2 1,0 3 0,0-3-58,0 4 1,-5 0 0,-1-2-1,2-5-158,2-1 0,-4-2-668,0-6 313,0 0 1,4-10-1,-2-8 141,-2-10 1,-2-6-1,4-2 330,-2 0 0,0 0 0,6 0 0,0 0 0,0 7 0,0-1-88,0-2 564,0 6 0,2 0 86,4 8 0,-2 0 1,8 0-205,2 0 1,2 0-329,1 0 0,1 0 1,0 0-1,0 0-224,0 0 1,-6 0-1,0 0-78,2 0 0,2 0 1,1 0-884,1 0 1155,0 0 0,0 0 0,0 0 0</inkml:trace>
  <inkml:trace contextRef="#ctx0" brushRef="#br0">16826 7952 7997,'-12'0'263,"0"0"1,-2 0 223,-1 0 0,3 0-135,0 0 1,2 8-269,-2 4 1,4-2 0,10 0 0,4 0-238,6 0 0,4 2-62,2 6 0,-3 0 0,-1-1-30,-2 1 1,-8-6 0,2 0 0,-4 2-40,-2 2 0,-2 0 0,-4-2 285,-6-2 0,-4-6 1,-1 4 78,-1-3 1,0-1 0,0-6-53,0 0 0,0 0-22,0 0 0,8-2-613,5-3 607,3-5 0,9-8 0,3 0 0</inkml:trace>
  <inkml:trace contextRef="#ctx0" brushRef="#br0">17862 7881 7075,'18'0'112,"0"0"1,0 0-1,0-2 1,-1-2-1,1-2 1,0 2-1,0 2 1,0 2 78,0 0 0,0 0 0,-2 2-191,-5 4 0,5-4 0,-6 6 0</inkml:trace>
  <inkml:trace contextRef="#ctx0" brushRef="#br0">17916 8024 7569,'18'0'-369,"-1"0"1,1 0-105,0 0 473,0 0 0,8-8 0,2-2 0</inkml:trace>
  <inkml:trace contextRef="#ctx0" brushRef="#br0">18809 7720 8199,'0'12'126,"0"0"0,0 2 0,0 4 0,0 4 0,0 3 0,0 3 0,0 4 1,0 2-1,0-1-23,0-3 0,-6 4 0,0-6-393,2 0 0,2-1-377,2-3 0,-6-4-598,0 4 1265,0-12 0,-2-4 0,-2-8 0</inkml:trace>
  <inkml:trace contextRef="#ctx0" brushRef="#br0">18684 7720 7569,'0'-28'111,"0"-3"0,0 7 0,2 2 234,4 2 1,-2 2 0,10 2-141,5 4 0,1-2 0,10 8-61,2 2 1,2 2-1,-1 2 1,-1 0 19,-2 0 0,-2 8 1,1 4-108,-5 4 1,-4 2-1,-4 2-46,-4 4 0,-4-2 0,-8 5 0,0 1 18,0 0 0,-8-6 4,-4 2 1,-6 0 0,-4-5-1,-2-3-47,3 0 1,-5-6-1,2 0 1,2-2-224,2-4 1,8-2-620,0-2 0,9-2-824,-3-4 1680,4 4 0,2-14 0,0 6 0</inkml:trace>
  <inkml:trace contextRef="#ctx0" brushRef="#br0">19345 7720 7569,'0'-12'901,"0"0"-361,0-2 55,0 6 1,-2 0-116,-4 8 1,-10 10-1,-10 6 1,-2 8-181,-3 4 1,3 2-1,0 5-25,2 1 1,4 0-1,10 0-151,7-1 0,3 1 0,2-2 0,2-2-343,3-3 1,13-13 0,12 0-348,4-6 0,4-4 0,1-6-18,3 0 0,2-8 1,-5-4-1,1-6 207,-6-5 0,-1-5 0,-9-8 297,-2 0 0,-10 1 0,-6-3 185,-4-4 0,-10 4 0,-6-1 0,-6 5 579,-4 4 1,-5 2-385,5-1 1,0 5 0,4 10 0,-2 4-446,-1 2 0,5 2 0,6 6-123,-2 0 268,-2 8 0,6 2 0,2 8 0</inkml:trace>
  <inkml:trace contextRef="#ctx0" brushRef="#br0">22971 11455 7569,'0'-12'111,"0"0"-20,0 8 0,8-4 1,4 8-1,3 0 0,3 0 1,0 2-1,0 4 0,0 6 1,0 4 64,0 2 0,5 8 0,3 3 0,0 5-112,0 2 0,6 8 0,-5 3 0,3 5-13,0 2 0,0 1 1,5 5-58,1 5 0,-6 7 1,-2 5-1,-2 5-51,-5-1 1,-1 6 0,-4-3-24,-4 3 0,2 2 0,-8 1 95,-2-1 0,-2-1 1,-6-1-1,-6 0 10,-8 5 1,-4 1 0,2-2-82,-3 5 0,3-5 1,-6 6 95,0 1 0,6-7 1,-6 4-1,1-3 18,-5-3 0,2 6 0,-2 0-33,-1-1 1,3-5 0,-2-3-82,-2-3 1,-1-4-1,-3-1 1,0-13 45,0-7 0,3-14 0,1-7 10,2-5 1,8-16-1,-2 0 0,5-6 1,7 2-307,0-6 1,2-2-199,-2-10 1,4-4 523,8-8 0,6 8 0,0 0 0,-2 0 0,-2-2 0,-2 0 0</inkml:trace>
  <inkml:trace contextRef="#ctx0" brushRef="#br0">22846 14779 7569,'-16'2'-116,"4"4"256,6 6 1,4-2 125,2 2 1,6-6-84,0 6 0,0-1 0,-6 7 0,0 2-19,0 4 1,-8 4 0,-4 6-1,-2-3-5,2-1 0,-2-2 1,6 4-145,-2-3 0,4-5 0,-3 4 18,1-2 0,2-2 0,6-6-142,0-1 0,0-5 0,2-2-34,4-2 1,4-4-1,7-8 118,1-2 0,2-8 1,2 2 59,2-3 1,8-3 0,-3 0-1,5 0 77,2 0 1,3 0 0,-1 0 46,-4 0 1,-2 3-1,3 1-136,1 2 0,-8 6 0,-2-4 1,-3 0-413,1 0 1,0 4-266,-6-6 1,-2 6-583,-4-6 1236,-4 8 0,-8-19 0,0 3 0</inkml:trace>
  <inkml:trace contextRef="#ctx0" brushRef="#br0">22971 12116 6322,'12'-2'403,"0"-2"0,-1-4 124,-1-2 1,4-2-420,-8-5 1,0 5-1,-8 0-100,-4-2 0,4-2 1,-4-2-1,2-2-47,-2-4 1,4 3 0,-6-9 26,1-2 0,5-2 0,-4 1 0,2-1-15,-2-2 1,4 10 0,-6-10 79,0 3 0,6-1 0,-6-2-17,0 1 0,4 5 0,-8 0 0,0 0 34,2 2 1,-6-3 0,6 5-3,1-2 1,-5 6 0,6-2 34,-2 4 0,6 3-106,-2-1-46,4 8 1,10 2 0,6 8-48,8 0 0,3 8 1,9 4-1,0 4 56,4 1 0,7 1 0,-1 0 24,1 0 1,-1 0-1,6-2-12,-1-4 1,5 2 0,-10-6 7,1 1 1,-5-5-1,2 2 1,-5-4-36,-1-2 1,-2 0-1,-6-2-18,-11-4 0,-1 2-87,-10-7 1,0-1-136,-6-6 0,-10 8 0,-8 4 295,-9 4 0,-15 2 0,-4 0 0</inkml:trace>
  <inkml:trace contextRef="#ctx0" brushRef="#br0">3054 11598 7569,'0'-8'-63,"0"8"1,0 12 0,0 10 0,0 8 0,0 5 0,0 7 123,0 6 1,-6 1-1,1 1 9,1-2 0,-4-3 0,2 5 0,0-2 30,-2 1 1,6 1 0,-4-1-49,4-1 1,-4-6-1,0 4 1,2-1-14,2 1 0,0-6 0,-2 1-8,-2-3 1,0-4 0,6-2-24,0-3 0,2-5 1,4 4-1,6-2-6,4-4 1,2-5-1,2-3 29,3-2 1,5-6 0,10 4 23,4-2 0,-1-2 0,11-6-22,3 0 1,17 0 0,3 0 0,11 0-17,11 0 0,-46 0 0,1 0 0,2 0 0,1 0-12,2 0 1,-1 0-1,0 0 1,-1 0-1,6 0 1,0 0-75,2 0 0,1 0 1,2 0-1,1 0 0,4 0 1,0 0-1,3 0 0,-1 0 78,4 0 1,1 0 0,2 0 0,1 0-1,6 0 1,1 0-180,-2 0 0,0 0 1,-1 0-1,1 0 0,4 0 1,0 0 181,3 0 0,1 0 1,4 0-1,1 0 1,-3 0-1,2 0-2,-29 0 0,0 0 1,-1 0-1,31 3 1,-1 0-1,-29-1 1,2 0-1,-1 0 1,1 0-1,0 0 1,0 0-16,1 1 0,0 0 0,0-1 0,-2-1 0,-1-1 0,0 1 0,0 1 1,-2 0-1,2 0-102,1-1 1,1-1 0,0 1 0,0-1-1,1 0 1,0 0 0,1 0 0,2 0 0,-1 0-1,-2 0 1,0 0 0,0 0 95,1 0 1,1 0 0,-1 0 0,0 0 0,-1 0 0,0 0-1,-2 0 1,0 0 0,0 0 8,2 0 0,0 0 0,0 0 0,-1-2 0,-1 0 0,0 0 0,0 0 0,1 0 0,-2 0 35,31 0 1,-1 0 0,-3 1 0,0 0 0,2 1-1,-1 0 1,-2 0 0,0 0 6,-2 0 1,-1 0 0,-2 0 0,0 0 0,-1 1 0,-1 0-116,-2 2 1,1 0 0,3-1-1,0 0 1,-3 2 0,-1 2 0,-1-1-1,-1 0 87,-1 0 0,-2 0 1,-5-1-1,-1 2 1,-2 0-1,-1-1-61,-2-1 1,-1-2-1,-4 2 1,-1 0-1,0 0 1,-1-2-1,-4 1 1,-1-2 52,-3 1 0,-3-2 0,38 0 1,-5 0 80,-10 0 1,-1 0 0,-17 0 191,-5 0 1,-6-2-1,-11-2 1,-1-2-94,-4 2 0,-4 2 1295,-8 2-1420,-1-8 0,-5 6 309,0-3 1,-6 3-522,6 2 1,-6 0-1,4 2 27,-2 3 0,4-1 0,-4 6 39,2-2 0,-4 4-11,6-6 351,-8 0-93,3-6 0,-5 0-78,4 0 0,-2-2 1,6-4-53,-2-6 0,4 0 0,-4-4-44,2-3 0,-4-3 0,4 2 5,-2-4 0,4-4 1,-4-9-1,2-3-33,3-2 1,-5-7 0,0 1 35,0-4 1,-6-3 0,4-5-17,-4-5 1,-2-3 0,0 3 12,0 5 1,0-2 0,-2 5 0,-2 3 22,-2 5 1,0 9-1,6 0 6,0 8 0,-6 7-207,0 7 1,0 4 0,8 8-479,4 12 0,-4 24 665,4 11 0,-4 17 0,-2 5 0</inkml:trace>
  <inkml:trace contextRef="#ctx0" brushRef="#br0">5341 15655 7569,'-24'0'-74,"-2"0"1,0 0-1,1-2 1,3-2-1,2-2 230,2 2 0,8-6 1,6-2-78,8-4 0,0-2 1,8 0-51,2 0 0,0 1 1,0-1-29,-2 0 0,-3-8 0,5-4 0,-4-2-66,-2 3 1,4-5 0,-6 4 0,-2-4 1,4-1 0,-2-1 0,-2 0 46,-2 0 1,-2 7 0,0 1 51,0 2 1,2-4 0,2 6 43,2 3 1,0-1 0,-4 0 85,4-2 1,-2 0-88,8 6 0,0 2-69,5 4 0,3-1 0,2 7 0,2 2 18,-2 2 0,0 2 0,1 0-1,7 0 1,4 0-1,4 0 8,3 0 0,7-2 0,11-2-16,7-2 1,13-6-1,11 4 1,9-2-12,-47 3 1,1 0 0,2-1-1,1 0 1,2-1 0,1 0-132,3 0 0,1 0 0,5 1 0,1-1 0,0-1 0,-1 0 110,2-2 1,1 0-1,4 2 1,1 0 0,2-2-1,1 0-8,3 2 0,0 0 0,0 1 0,-1 0 1,3 0-1,-1 1 0,-2-1 0,-1 2-46,-3 1 1,0 0-1,7-2 1,-1 0 0,0 2-1,-1 0 48,2-1 1,1-2 0,2-1 0,0 0 0,-4 0 0,-1 0 43,-3 1 0,1 1 0,3-3 0,0 2 0,-2 4 0,-1 2 0,2-1 0,-1 0-27,1 0 0,-1 0 0,-3-2 0,1 0 0,-2 2 0,0 0 7,1-1 0,-1 0 0,-5 2 1,1 0-1,6-2 0,1-2 2,-3 0 1,-1 0 0,-4 0 0,-1 0 0,-3 0 0,0 1-1,2 0 1,-1 0 5,2-1 0,-1 0 1,0-1-1,-1 0 0,-3 0 1,-1 0-10,-5 2 1,-1 0 0,-4-1-1,-1 0 1,-3 3 0,0 0-29,44-6 0,-6 0 0,-5-2 34,-7 6 1,-11 4 0,-5 2 0,-1 0-31,-1 0 1,-5 0 0,-7 0-24,3 0 0,0 0 1,-1 2-7,-1 4 0,-7-2 1,3 6-1,-4-2-24,-6-4 0,-5 4 0,1-2 288,-6-2 1,-4 0 0,-2 0-159,0 2 1,-7 0-1,1-6 108,2 0 1,4 0 0,4 0-103,2 0 1,2 0-1,-5 0-58,3 0 0,2 0 0,-4 0 6,2 0 1,5 0-1,-5 2 1,-2 2-54,-2 2 0,-2 6 1,0-6 63,-1-2 1,-5 0 0,0 0 35,2 2 1,-4 0 0,2-6 0,2 0-6,2 0 0,2 0 0,0 0-45,-1 0 0,-1 2 0,-2 2-31,-2 1 0,0 1 21,6-6 1,-6 2-8,0 4 1,-8-2 53,2 8 1,-4 2-1,-2 8 77,0 2 1,2 2 0,2-3 0,3 7-27,3 4 0,-4 2 1,4-1-178,-2 1 1,6 6-1,-4 0 11,0-3 1,4-1 0,-6-4 0,0-2-318,0-3 0,-2-1 0,-6 4-171,0-2 559,0 0 0,0-3 0,0-1 0</inkml:trace>
  <inkml:trace contextRef="#ctx0" brushRef="#br0">14040 14940 7258,'0'-12'10,"0"0"1,-2 6-22,-4-6 1,2 6 0,-6-6 29,2-2 1,-4-2-1,6-1 1,2-1-26,2 0 0,2 0 0,0 0 16,0 0 0,0 0 0,0 0 0,0 1 1,0-1 1,0 0 0,2 0 36,4 0 0,-2 2-49,8 4 0,0-2-5,6 8 0,0-1 0,-1 3 5,1-2 1,2 0 0,4 6-1,6 0-1,3 0 0,11-6 1,4 0-9,3 2 0,5 0 0,1 0 4,3-2 1,7-6-1,-1 4 1,3 0 7,3 0 1,7-6 0,7 4 3,7 0 1,0-6-1,6 7-33,-1-1 1,-47 3 0,1 0 0,-2 2 0,1 2 0,1-2 0,1 0 57,1-2 1,-1 0 0,4-1-1,0 0 1,0-1 0,1-2 9,0-1 1,1 0-1,0 2 1,1-1 0,2-3-1,1 0-61,-1 1 1,1 0 0,0-2 0,1 0 0,0 2 0,1 0 152,0-1 0,1 1 0,0 1 1,1 0-1,-2-2 0,1 0 1,1 1-1,1 0-5,-1 1 0,1 2 1,-1 3-1,-1 0 0,-3 2 1,-1 0-92,1 1 1,-1 0-1,-3 1 1,-1 1-1,-1 1 1,-1 2-47,-1-1 0,-1 0 0,-2 0 0,-1 0 0,1 0 0,0 0 0,0 0 0,1 0-72,-2 0 1,1 0 0,2 0 0,1 0 0,2 0 0,-1 0 47,0 0 1,-1 0 0,3 0-1,0 0 1,-1 0 0,1 0-31,0 0 0,1 0 0,-3-3 0,-1 0 1,1-1-1,-1 2 51,-3 0 0,-1 0 0,5-2 1,-1 0-1,-1 0 0,0 2 1,-1-1-1,1 2 66,-3 0 0,1 0 0,0 1 0,-1 0 0,44 0 26,-1 0 1,-3 0-1,-2 0-53,1 0 1,-13 6-1,-4 0 1,-3-2 5,-9-2 0,-3-2 0,-6 0-27,-5 0 1,-3 0-1,-8 0 66,-1 0 0,1 0 1,0 0-1,2 0-83,3 0 1,-1 0 0,6 0 159,-3 0 1,7 6 0,-5 0-306,1-2 0,4-1 0,-9 1 87,-1 2 1,-2 0 0,-4-4 0,-5 2-180,-5 2 117,-4 0 573,-2-6 0,-8 2-406,-4 4 1,4-2 0,0 8-66,-1 2 0,5 4 0,-6 4 76,2 2 1,-6 7 0,2-1 21,-4 4 1,4 2 0,0 1 0,-2 3 8,-2 2 1,-2-1 0,0-7-1,0-4 1,0 2 0,0-8 47,0-3 1,0-1 0,0-2-48,0 0 1,6 0-231,0 0 1,2-8 14,-2-4 0,-4-2 1,6 0-375,0 2 198,-6-1 0,6-3 312,-8 4 0,-8 12 0,-2 10 0</inkml:trace>
  <inkml:trace contextRef="#ctx0" brushRef="#br0">5001 13278 7569,'2'-18'1,"2"0"0,2 0 0,-4 2 64,-6 4 1,-6 6 0,-7 14 0,-1 10-29,0 10 1,0 6-1,0 4 1,0 1 65,0 3 1,6 6 0,3-5-48,1 3 1,2 2 0,6 3-17,0-3 1,0 4 0,0-5-1,2 3-15,4-3 0,5-1 1,11-6 2,2 2 0,0-1 0,-4-5-56,4 0 1,-5-3 0,5-1 0,-4-4 8,-2-2 0,0-2 1,0-6 38,0-1 0,-7 1 121,1 0 0,-2-6 86,2 0 1,-2-8-148,-4 2-308,-4-4-449,6-2 0,-2-8-216,0-4 893,0 4 0,-6-8 0,0 6 0</inkml:trace>
  <inkml:trace contextRef="#ctx0" brushRef="#br0">5394 14100 7569,'-12'-2'-12,"1"-2"0,-3-2-10,-2 2 57,6 2 1,2 4 0,8 4-1,0 6 98,0 4 1,2-4 0,2 0-121,2 1 0,8 3 0,-2 4-41,4 4 0,3-4 0,3 4 0,4-4-46,2-3 1,-6-5 0,1 0 16,-3 2 1,-2 2-1,0 2 52,0 0 0,-2-6 1,-4 0-3,-6 2 1,-4 1 0,-2 3 2,0 0 1,-10-2 0,-8-2 10,-10-2 0,-2-8 1,-3 4 32,-5 0 1,4-6 0,4 4 0,-1-6 44,-3-6 0,4-2 0,2-6-53,2 2 0,3 0 0,5-6-24,0 0 0,8 0 0,4 1 0,2-1-7,-2 0 1,4 6-272,-4 0 1,6 2-189,6-2 0,-2 4 458,8 8 0,-8-8 0,4-2 0</inkml:trace>
  <inkml:trace contextRef="#ctx0" brushRef="#br0">4608 13331 7176,'-11'0'-126,"-1"0"0,0 2 0,0 2 1030,0 2-614,8 8-213,-4-4 1,16 0 0,4-4-1,4-6 18,2-6 0,7-4 0,5-8-91,4 0 0,8-5 0,1-3 1,3 0-33,3 0 1,-3-4 0,0 7 15,-3 1 1,-1 2 0,-6 2-61,0 0 0,-3 8 1,-3 2-1,-6 2-156,-4 0 242,-2 0 0,-8 14-4,-5 4 1,-3 6 0,-2 4-30,0 2 0,-2 6 1,-1-5-1,-5 3-317,-2 4 1,6 4 335,-2 5 0,-4 5 0,0 8 0</inkml:trace>
  <inkml:trace contextRef="#ctx0" brushRef="#br0">21738 13153 7569,'12'-18'39,"-2"0"0,-2 0 1,-2 2-1,0 2 1,-2 4-1,-6 0 1,-8 3 307,-6-1 0,-4 2 0,-2 6 0,-3 0-216,-3 0 0,-6 0 0,-4 2-1,5 4 0,3-2 1,-2 7-1,4 1-145,3-2 0,9 6 1,10-4-55,4 4 1,4 2 0,4 0 0,8-2-135,7-4 1,9 3 0,10-5-2,2 0 1,1 6 0,-3-4 105,2 4 1,-3-4-1,-9 0 1,-6 2 70,-4 2 1,-10 1-1,-4 1 24,-4 0 0,-12 0 0,-8 0 122,-10 0 1,-8-2 0,-5-2 0,-7-5 115,-4-1 0,-5 4 0,1-6-181,5-2 0,3-2 1,2-2-1,9 0-272,5 0 1,12-2-80,2-4 0,8-4 0,14-7-81,8-1 0,8 6 0,18 0 1,3 0 377,7 2 0,0-4 0,5 8 0,-11-8 0,9 4 0</inkml:trace>
  <inkml:trace contextRef="#ctx0" brushRef="#br0">21935 13367 7569,'-18'0'188,"2"-8"1,2-4 138,2-4 1,8 5 0,-4 1 0,2 0-9,0 0 0,0 4-133,6-6 0,-2 8-107,-4-2 1,5 6-143,-5 6 1,4 4 0,2 8 48,0 0 1,0-1 0,0 3-21,0 4 1,0-10 0,0 4-1,2-2-136,4 0 1,-3-4 0,9-3-93,2-1 0,4-2 1,4-6 9,2 0 0,0-2 0,-5-2 17,5-2 1,-4-7-1,4 1 161,-4-4 0,-4-2 542,-4 0 58,-4 8-267,-8 2 1,0 10-1,0 4-373,0 6 0,0 4-187,0 2 0,0 0 0,0 0 0,0-1 301,0 1 0,7-8 0,3-2 0</inkml:trace>
  <inkml:trace contextRef="#ctx0" brushRef="#br0">22310 13439 7569,'-18'-18'175,"6"8"53,0 4 0,0 4 0,-6 2 213,1 0 0,5 0-151,0 0 1,8 2 64,-2 4-487,4-4 1,4 12 37,4-8 0,4 0-35,8-6 1,-1 0-85,1 0 1,-6-2 0,0-2-31,2-2 0,-4 0 73,2 6 0,-8-2-50,2-4 0,-2 2 123,2-8 1,-4 0 210,4-6 0,-4 6 593,-2 0-353,0 8 1,0-2-190,0 12 0,0-2 1,0 8-22,0 2 1,0 2-193,0 2 0,2 0 0,2 0-247,1 0 0,9-9-88,-2-3 1,4-4 196,2-2 0,0 0 0,-2-2 168,-4-4 1,4-3 0,-7-9 0,3 0 84,0 0 1,-6 0 189,6 0 1,-8 0 718,2 0-296,4 8-717,-8 3 1,6 14 0,-8 5-31,0 4 0,0-4 1,2 0-1,2 2-128,2 2 1,8-4 124,-2 0 0,4-2 0,3 2 46,5-6 1,-4-4-1,4-2 1,-4 0 30,-2 0 1,1 0-1,3-2-21,2-4 0,0-2 0,-8-6-98,-4 2 0,4 6 1,-7-6-73,1-2 0,4-2 3,-8-2 180,0 0 1,-8 3 141,-4 3 1,-4 4 0,-8 8-1,1 0 116,-1 0 0,0 6 0,0 2 42,0 2 1,6-1-1,2 5-110,2-2 1,2 2 0,6 8 0,4 2-220,8-2 0,2 0 0,18-1-215,6 3 0,-1 0 1,11-6 244,2 0 0,1 0 0,3-1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7288 3056 7768,'-6'12'640,"0"0"0,-2 0-483,2 5 1,-4 9 0,-6 4 0,2 4 0,2 2-1,0 1 1,1 3 0,-1 4 0,0-1 0,0 3-1,2-2 1,2-1 0,2-5-140,-2-6 0,6 0 1,-4-8-1,4-3-1062,2-1 0,0-8 1044,0 0 0,8-16 0,2 2 0</inkml:trace>
  <inkml:trace contextRef="#ctx0" brushRef="#br0">7663 3092 9222,'-12'12'149,"0"-1"0,-2 5 0,-2 4 0,-2 6 0,1 2 0,-1 4 0,0-1 1,0 1-1,2-2 175,4 2 0,-2-7 0,8 1-372,2 0 0,2-6 0,4 2 1,4-6-94,6-4 1,4-8-236,2 2 261,8-5 0,0-1 0,5-1-56,-1-5 0,-8 2 0,4-6 0,-2 0-337,-1 0 1,1 6-251,-6-2 1,0-2 757,0 2 0,0-8 0,-1 4 0</inkml:trace>
  <inkml:trace contextRef="#ctx0" brushRef="#br0">8020 3056 7569,'-12'0'2039,"2"2"-1992,2 4 0,-4 4 0,4 8 0,-1 1 804,-5 5 1,0 4-338,2 8 0,-2 6-379,8-1 0,-6 7-68,6-6 1,-6 1-84,6-1 1,-6-4-104,6 3 1,-1-9 0,3-2 0,-2 0-864,2-2 0,2-3 323,2-7 316,0-8-875,0-2 473,0-8 745,0 0 0,8-8 0,1-2 0</inkml:trace>
  <inkml:trace contextRef="#ctx0" brushRef="#br0">8663 3074 8881,'0'12'295,"0"2"1,0 3 0,-2 7-1,-2 2 1,-4 2 0,-2 2 0,-2 5-1,1 5 117,-1 0 1,0-2 0,-4-3 0,2-1-410,2-4 0,6 2 0,-4-9 0,2-1-418,4-2 0,-4-8-830,2 0 928,0-8 1,8-2 0,4-12 0,4-4 61,0-6 0,12-2 0,-4 4 0,2 3 45,0 3 0,3-4 149,1 4 1,2 4-1,-4 2 1,4 4 301,1 2 1,-3 0-1,4 0 1,-4 2 18,-8 4 0,0-2-170,-10 8 1,-1 6-1,-5 6 1,0-3-35,0-1 0,-9 4 1,-7 0-1,-6-2-31,0-2 0,2-3-34,2 1 0,0-2 0,1-2 1,-1-4-224,0-2 0,0-2-222,0-6-1,8 0 1,2-8-1,8-4-810,0-4 1265,8-2 0,2 0 0,8 1 0</inkml:trace>
  <inkml:trace contextRef="#ctx0" brushRef="#br0">9074 3538 8220,'-6'12'234,"-2"-2"1,0 0 134,0 0 1,0-4 0,4 6-1585,-2 2-532,0 2 1747,6-6 0,-8-2 0,-1-8 0</inkml:trace>
  <inkml:trace contextRef="#ctx0" brushRef="#br0">9145 3431 7569,'0'-12'1153,"0"0"-1178,0 8 294,0-4-597,0 8 1,0 2 327,0 4 0,0-4 0,0 6 0</inkml:trace>
  <inkml:trace contextRef="#ctx0" brushRef="#br0">9378 3217 9111,'-6'18'147,"0"-1"1,0 1 0,0 0 211,0 0 1,-2 8 0,4 4 0,-4 1-467,-2-1 1,4 4 0,-4-6 0,2 0-323,4-5 0,-4 3 1,0-2-138,-1-2 1,5-8 0,-4-4-35,0-2 0,4-2 485,-8-6 1,8-8 0,-2-4 0,4-4 148,2-2 0,0 0 71,0 0 0,2 0 296,4 0 0,4 7 0,8 1 0,-1 2 241,1 4 0,0 0 0,0 0-319,0-2 0,6-2 0,0 4-395,-3-2 0,1-2 0,0 4 1,2-4-193,-2-2 0,-2 6 0,-3-4 264,1 0 0,0-2 0,0-7 0</inkml:trace>
  <inkml:trace contextRef="#ctx0" brushRef="#br0">10199 3163 8425,'0'18'242,"2"0"0,2 2 1,2 2-1,-2 3 1,-2 3-1,-2 4 1,0 2-1,0 1 55,0 1 1,-6 0 0,0 0 0,2-1-391,2 1 0,2-8 0,0-4 0,0-4-362,0-3 1,2-9 120,4-8 1,4-10 0,8-13 94,0-7 0,0-4 1,2-2 292,3 1 1,-3-1 0,6 0 0,-2 0 196,0 1 1,0 1 0,-7 4 29,1 6 0,0-2-74,0 3 1,-2-1-877,-4 6 1,-2 8 253,-4 4 415,-4 4 0,-2 10 0,-10 2 0</inkml:trace>
  <inkml:trace contextRef="#ctx0" brushRef="#br0">10432 3681 7569,'0'18'407,"0"-6"1,0 0-80,0 2 0,1-6 0,5-2 48,6-4 1,4-8 0,2-2 0,0-2-133,0-4 1,0-8-256,0-2 0,5-5 1,1 3-1,-2-2-142,-2-4 0,-2-7 0,0-3 0,-1 2-143,1 2 0,0-3 132,0-1 1,-2 2-1,-2 9 1,-4 3 77,-2 2 1,4 2 0,-6 6 406,-3 0-159,7 8 0,-8 4 0,4 12 207,-4 6 0,-2 10 0,0 4-62,0 2 1,-6 8 0,-2 5-90,-1-1 0,3 4 1,-4-1-1,0 1-103,0 0 0,6 3 0,-4-7-341,0-6 1,6 2-1,-4-9-500,4 1 1,2-2-1118,0-8 101,0-8 1742,0-10 0,8-10 0,2-8 0</inkml:trace>
  <inkml:trace contextRef="#ctx0" brushRef="#br0">10574 3538 7569,'0'18'166,"2"0"1,4-2-1,8-2 485,8-2 1,-2-2 0,6 2-1,0-4-368,3 0 1,5-6 0,0 3 0,-2-3-509,-3-2 1,-7 0 0,2-2 224,-4-3 0,-2-5 0,0-8 0</inkml:trace>
  <inkml:trace contextRef="#ctx0" brushRef="#br0">11789 3503 7569,'-12'-6'0,"0"0"0,6 0 432,-6 6-36,8 0 0,-11 0 1,7 0-1,4 0 1,10 0-1,9 0 272,9 0 1,0 0-1,10 0 1,4 0-420,-1 0 0,1 0 0,-2 0 0,1-2-399,5-4 1,-6 2 0,1-6-543,-5 2 1,-10 0-1,2 4-648,-4-2 1,-2 0 1339,-1 6 0,-7-8 0,-2-2 0</inkml:trace>
  <inkml:trace contextRef="#ctx0" brushRef="#br0">12271 3360 7569,'-18'0'1264,"1"-2"-118,-1-4 0,10 4-1019,8-4 1,10 10 0,12 4 0,1 0-57,-1 0 1,0 5-222,2-1 1,-4-2 0,3 2-33,-3 2 0,-4 2 1,-4 2-227,-6 0 0,-12 0 241,-6-1 1,-10 1-1,-3 0 1,-3 0-4,-4 0 1,6-2-1,2-2 1,5-4-856,1-2 535,8-2 490,2-6 0,16 0 0,2 0 0</inkml:trace>
  <inkml:trace contextRef="#ctx0" brushRef="#br0">13468 3074 8140,'0'18'255,"0"1"1,-2 5-1,-2 6 1,-4 4 0,0 4-1,-2 3 1,0 5-1,-3 2 1,-3-1 186,-2 3 0,0-4 1,0-1-1,2-1-460,4-4 0,-2-9 1,6-3-1,0-2-1890,1-4 1908,1-10 0,14-4 0,1-8 0</inkml:trace>
  <inkml:trace contextRef="#ctx0" brushRef="#br0">13289 3520 7569,'-11'0'376,"1"-1"1,2-5 0,4-6-1,2-4 320,2-2 1,8 6 0,4 0-1,3-2-295,3-2 0,8-2 0,4 3 1,4 1 30,1 2 1,-5 8 0,-2-2-230,-2 4 0,0 4 0,-7 4-210,-1 6 1,2 9 0,-14 5 0,-2 2-73,-2 4 1,-4 2 0,-4 1-205,-6 1 1,-12 0 0,-5 0 41,-5-1 1,0-5 0,2-2 0,3-2-1,-3-4 1,0-5 0,0-3 177,2-2 1,7-8 0,-5 2 83,2-4 1,4-12 0,8-6-1,4-7 7,3-5 1,3-8-1,9-8-1,7-1 0,12-3 0,6-4 25,4 5 0,3-5 0,5 4 0,6-3 71,3-3 1,3 3-1,0 1 203,-1 2 1,-3 9 0,-7-3 79,-7 4 0,-12 10 1,0 4-286,-4 5-154,-10 1 1,-5 8 0,-10 4-533,-7 4 1,-4 4-1,-2 2 1,0 4-1046,0 2 1,0 2 1609,0 6 0,1-1 0,-1 1 0</inkml:trace>
  <inkml:trace contextRef="#ctx0" brushRef="#br0">14629 2984 7962,'10'2'284,"-4"6"0,-4 8 0,-2 8 0,0 2 0,0 2 0,-2-1 158,-4 5 0,2 2 0,-8 4 1,-2 1-229,-2 3 0,-1-2 0,-1-8-95,0-3 1,6-1 0,0 2-101,-2-6 1,0-4 0,0-3 0,2-1-184,-1-4 0,3-4 12,-2-8 0,8-2-17,-2-4 1,4-4 0,2-8 0,2-1-10,4-5 0,4 4 0,7-4 0,1 4-315,0 2 1,0 1 289,0-1 0,6 8 1,0 4-1,-3 4 122,-1 2 1,4 2 0,0 4 0,-4 6 281,-6 4 0,0 3 0,-9 3-76,-1 2 0,-2 6 0,-2-4 5,0 1 1,-8 1 0,-3 2-1,-7-6 34,-6-4 0,4-2 0,-4-3-43,4-3 0,3-4 1,-3-8-292,-4 0 0,10 0 1,-4 0-372,2 0 0,8-8-16,2-4 0,4-3 0,4-1 557,4 4 0,12-12 0,10 4 0</inkml:trace>
  <inkml:trace contextRef="#ctx0" brushRef="#br0">14879 3556 8889,'-6'12'1655,"-2"-2"-8,-2-2-1927,-2 6-1822,-5-12 2102,7 6 0,2-8 0,8 0 0</inkml:trace>
  <inkml:trace contextRef="#ctx0" brushRef="#br0">14897 3360 7569,'10'-2'1424,"-4"-4"-1611,4 4 0,-8-8 0,6 6 0,0-4-955,4-2 1142,-4-2 0,15-14 0,-3-2 0</inkml:trace>
  <inkml:trace contextRef="#ctx0" brushRef="#br0">15183 3109 7569,'0'12'353,"0"0"246,0 2 1,0-4 0,0 2-258,0 2 0,-2 4 0,-2 6 0,-4 5-190,-2 5 1,4-2-1,-6 2 1,0 3-8,2 1 0,-4 0-263,8-2 0,-1-3 1,3-1-1,-2-4-656,2-2 1,2-2-1118,2-7 552,0-7 1339,0-2 0,-8-16 0,-2-2 0</inkml:trace>
  <inkml:trace contextRef="#ctx0" brushRef="#br0">15040 3520 7569,'2'-9'209,"2"1"0,4 2 137,2 0 1,-4 0-1,6 6 1,2 0-122,1 0 1,5 0-1,2-2 1,4-2 21,2-2 0,-5 0-587,7 6 1,-6 0 0,4-2-1,0-2 340,-1-2 0,3 0 0,6 6 0</inkml:trace>
  <inkml:trace contextRef="#ctx0" brushRef="#br0">15862 3199 7569,'8'-12'1522,"3"0"-1420,-3 8 0,0-2 0,-8 12 0,0 6 576,0 4 0,0 10 1,-2 3-1,-2 5-438,-2 2 1,-5 0-1,3-1-214,-2 1 1,4-2 0,-4-2-288,2-3 1,-4-7 0,4 2 0,0-4-599,0-2 1,0-2 84,2-4 0,4-6-795,-4-12 1569,4-4 0,-6-16 0,-2-2 0</inkml:trace>
  <inkml:trace contextRef="#ctx0" brushRef="#br0">15719 3145 7569,'0'-18'0,"2"2"0,2 3 0,4 1 540,2-2 1,1 6-1,7 0 1,0 2 62,0 0 0,8 0 0,4 6 1,5 0-236,7 0 1,-4 0-1,3 0-215,-3 0 1,-10 0-1,-4 2-168,-4 4 0,-5-2 0,-3 8 29,-6 2 1,-6 2 0,-6 1-105,-6 1 0,-9-2 0,-5-2-79,-2-2 0,4-2 0,-4 4 0,3-4-620,3-2 0,8 4-1904,2-6 2693,8 8 0,4-5 0,10 9 0</inkml:trace>
  <inkml:trace contextRef="#ctx0" brushRef="#br0">16469 3199 7569,'10'-10'186,"-2"-6"0,-8 4 1150,0-4 1,-2 6-516,-4 4 0,-4 4 0,-10 4-556,-4 4 0,2 10 1,-5 10-1,1 2 81,4 4 0,2 1 0,4 3-249,4 0 0,4 0 0,8-1-324,0 1 1,2-8-1,6-4 1,8-5-311,6-1 1,10-8-1,-2-4 58,3-4 1,3-4 0,0-4 36,0-6 0,-3-11 0,-3-7 0,-6-4 316,-4-2 0,-4 1 0,-5-1 160,-5 0 0,-6 2 1,-8 3-66,-9 1 1,-1 8 0,-8-2 0,2 6-366,0 6 396,-7 4 0,3 0 0,-8-2 0</inkml:trace>
  <inkml:trace contextRef="#ctx0" brushRef="#br0">17451 4182 7569,'-10'-12'100,"4"0"0,6-2 1,6-2-1,6 0 1,6 2-1,6 0 1,6-3-1,5-5 851,7 0 0,2-4 0,5 2-685,-1 2 1,-8 5 0,-1 5-1,-5 6-371,-4 4 1,-10 4 11,-2 4 1,-10 11-1,-16 15 1,-10 8-101,-10 8 1,-8 9-1,-3 5 1,-5-1-13,-2 1 1,7-1 0,-3-3 222,4 2 1,10-1-1,5-5 80,3-1 1,4-7-1,4-4 1,6-7 11,4-5 0,10-4-148,4-8 0,10-8 0,6-4 0,5-4-24,11-2 1,0-8-1,1-4 1,1-6-87,0-6 1,-7 4 52,3-3 0,-10 3 0,-5 2 1,-3 0-568,-8 0 1,0 6-74,-10 0 1,-2 8 734,-10-2 0,-12 4 0,-10 2 0</inkml:trace>
  <inkml:trace contextRef="#ctx0" brushRef="#br0">18362 3735 7569,'-18'0'184,"1"2"1,-1 4 0,0 4 0,0 2 0,0 0 0,0 2 0,2 1 0,4 3 0,7 0 458,3 0 1,2 0 0,0 0-1,4 0-698,7 0 1,1-3 0,14-1 0,-2-2 0,0 0 106,-2-2 1,-3-2 0,-1-8-685,0 0 302,0 0 1,-10-2 242,-8-4 1,-8-6-1,-12-10-11,-4-2 1,3-1 0,-7 3 28,2-2 1,2-8-1,6 0 1,0-5-58,1-5 1,7 0 0,4 9 19,4 3 0,4-2 0,4 8 62,6 2 1,9-1 0,3 3-1,0 4 223,2 0 0,-6 8-73,3 2 1,-3 4 0,-2 4 0,0 4 106,0 6 1,-6 4-1,-2 4 1,-2 1 143,-4 3 1,-2 2-154,-2-2 0,0-4 0,0 4-128,0-5 200,-8-1-3040,6-8 2764,-6-2 0,8-8 0,0 0 0</inkml:trace>
  <inkml:trace contextRef="#ctx0" brushRef="#br0">19113 3878 7761,'17'0'313,"3"0"125,4 0 1,2 0-275,4 0 0,1 0-247,-7 0 1,6 0 0,-4 0-1,0 0-992,-1 0 1075,-1 0 0,-14 8 0,-2 2 0</inkml:trace>
  <inkml:trace contextRef="#ctx0" brushRef="#br0">19130 4146 7569,'-10'0'-493,"18"0"1,4-6 650,12 0 1,2-8-32,-2 2 1,6-2-396,-7 2 1,7-1 267,-6 7 0,8-8 0,-5 4 0</inkml:trace>
  <inkml:trace contextRef="#ctx0" brushRef="#br0">19773 3592 7569,'2'-12'241,"4"2"0,6 2 0,4 4 0,2 2 0,0 2 129,0 0 1,8-6-1,3 0 1,5 2 0,0 0-216,-4-2 1,1 4 0,-7-4 0,-2 6 0,-2 6-192,-2 6 1,-8 4 0,-4 2 0,-4 2-202,-2 4 1,-4-2-1,-6 7 137,-8 3 0,-12 2 1,0 2 88,-4-1 1,-1-5 0,-1 0 0,2 2 127,5 2 0,-3-7 1,10-3 102,6-4 1,0-2 0,10 0-129,2 0 0,4-3 0,6-1-91,6-2 0,10-8 0,4 2 0,2-4-101,3-2 1,3 0-187,2 0 1,-1-6 0,1-2 0,0 0-259,0 0 0,-3-5 0,-1 3 1,-4-2-268,-2 0 1,-2 2 810,-7-2 0,1-4 0,0 6 0</inkml:trace>
  <inkml:trace contextRef="#ctx0" brushRef="#br0">20809 3395 7569,'-11'0'96,"-1"0"1,-2 0-1,-4 2 1,-4 2-1,-2 4 138,2 2 1,3 0 0,-1 4-1,-2-4 1,-2 0 0,2-2-233,2 0 1,8-2 0,1-6-63,-3 0 1,-2 2 43,-2 4 0,6-4 0,2 6 123,2 0 0,2 1 0,6 9 128,0 0 1,-2 2-1,-2 2 1,-2 4 112,2 2 1,0-1 0,0 5-183,-2-2 0,-5-8 0,5 2-59,2-5 0,2-1 0,0-2-740,-4-4 409,4-4 0,-4-8 95,12 0 1,4-6 0,9-2 0,3 0-1,2 0 1,8-4-1,-4 6 34,-1 2 1,7 2-1,-6 2 57,0 0 1,3 0 0,-7 2 0,-2 4-31,-2 6 0,-4 4 55,-4 2 0,-4 6 0,-8 2 1,0-1 76,0 1 1,-8 4-1,-6-4 1,-8 0 273,-8 0 1,2-3 0,1-7 59,1-4 1,-4 2 0,6-8-395,2-2 0,3-2 1,1-2-227,0 0 1,8-8-100,4-4 0,4 2 1,4-2-1,4-2 321,6-2 0,12-9 0,3-3 0</inkml:trace>
  <inkml:trace contextRef="#ctx0" brushRef="#br0">21077 3949 7569,'12'-8'0,"0"-3"0,2-3 584,2 2 1,8-2 0,0 6-1,-1-2 96,3-4 0,-6 6 1,6 2-325,0 4 0,-7-4 1,5 0-341,-4 2 0,-2 10 0,-2 6 0,-4 6-283,-6 6 0,-4 2 0,-6 5-32,-8-1 0,-2-2 1,-14 4-48,2-2 0,-5-9 1,1 3-1,-2-6 17,2-6 1,-3-4 369,3-8 1,4 0 0,0-2 0,4-6-20,5-10 1,-3-8 0,14-9 0,2-3 123,2-4 1,16-1-44,4-5 1,13-4-1,3 7 1,8-1 58,3 4 0,-3 4 0,4 3 1,-3-1 105,-3 0 0,-2 6-342,-3 1 0,-1 7 0,-4 0 0,-6 6-339,-4 4 1,-3 6 412,1-6 0,0 8 0,0-4 0</inkml:trace>
  <inkml:trace contextRef="#ctx0" brushRef="#br0">7949 7488 7569,'-18'0'-202,"0"0"0,0 0 0,0 0 0,0 0 0,2-2 191,5-4 1,11 4-1,13-4 1,7 4-1,8 2 1,4 0 22,6 0 1,9 0-1,1 0 1,5 0-1,7-2 1,3-2 37,1-2 1,5 0 0,-1 6-29,7 0 0,1 0 0,5 0 0,2 0-23,5 0 1,-1 0-1,14 0 0,-49 0 0,0 0 0,2 0 1,1 0-1,0 0 0,1 0 1,-2 0-1,1 0-81,0 0 0,1 0 1,3 0-1,1 0 0,-1 0 1,-1 0 96,1 0 0,-1 0 0,1-1 0,0 0 0,-3-1 0,1 0 5,2 0 1,1-2 0,-2-2-1,1 0 1,-1 2 0,1 0 0,-1 0-1,-1 0 19,-1 0 0,-1 0 1,-3 1-1,-1 0 0,49 3-16,-3 0 1,-2 0 0,-6 0-69,1 0 1,-1 0 0,-4 0 13,-7 0 1,-1 0 0,-13 0 0,1 0 9,1 0 1,-11-2 0,1-2 15,-7-2 1,-7 1 0,4 5 11,-3 0 0,-3 0 0,-8 0 1,-4 0-10,-3 0 0,1 0 1,-4 0 172,2 0 0,-6 0-228,-6 0 0,-6 5 101,6 1-40,-8 0 1,1-6-3,-10 0 1,-5 2 0,-10 2-4,-4 2 0,2 0 0,-8-6 1,-1 2-14,-3 4 1,-4-4-1,-4 4 7,-5-4 1,-11-2 0,-5 0 2,-7 0 0,1 0 1,-15 0 28,-1 0 1,-6 0-1,-8 2 1,45 0 0,0 0-25,0 1 1,-1 0-1,-3 4 1,-1 0 0,0-2-1,-1 0-108,-1 0 1,-1 0 0,0 3 0,-1 0 0,1-2 0,1 0 82,1 1 0,1 1 1,-3 1-1,1-2 0,2 1 1,1-2-1,-1 0 1,1-2-2,1 0 0,1 0 0,-1 2 1,0 0-1,3-2 0,-1-2 17,2 0 0,1 0 1,-49 0-1,0-2 8,5 0 1,7 0-1,6 0 1,5 0 61,5 0 1,5 0 0,7 0-44,7 0 1,19 0 0,1 0-4,6 0 1,4 0 11,6 0 28,8-8-22,2 6 0,12-6 1,6 8 77,8 0 0,12 0 1,0 0-1,5 0-115,7 0 0,4 0 0,9 0-5,5 0 1,3 0 0,11 0-2,3 0 1,15 0 0,-41 0 0,3 0 0,3 0 0,1 0 4,3 0 0,1 0 0,1-2 0,1-2 0,6 0 0,1 0-119,0-1 1,1 0 0,1 0 0,1 0 0,4-1 0,0 0 148,-3 3 1,-1 0-1,1 0 1,-1-1-1,-5 0 1,-1 2 1,2 0 0,1 0 0,1-2 0,1 0 0,1 1 0,1 0 0,0 0 0,1 0-3,-3-1 1,0 0 0,3 3 0,-1 0 0,-4-2 0,-1 0-16,4 1 0,-1 2 0,-1 0 1,-1 0-1,-4 0 0,-1 0 1,-1 0-1,-1 0-30,-2 0 0,-1 0 0,-8 0 0,-1 0 1,49 0-13,-7 0 0,-15 2 0,-8 2-39,-9 2 0,-14 0 0,-9-4-89,-7 4 1,-8-2-1,-12 8 160,-6 1 0,-4-1 0,-2 2 0,0 4 0,0 2 0,0 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2447 5039 7569,'-18'0'-312,"0"0"0,3-1 0,1-3 213,2-2 1,16 0-1,2 6 1,10 0 149,7 0 0,-3-2 0,6-2 1,0-2 5,4 2 1,-1 0-1,5 0 1,4-2-8,-1 2 1,9-4 0,2 0-1,3 0-18,3 0 1,2-6 0,1 4-33,3 0 0,5-4 0,-5 8-2,-3 3 0,-1-1 1,-5 0-1,-1-2-12,-2 2 0,-9 2 1,1 2-46,-8 0 1,0 2 2,-9 4 1,-1-2 0,-10 7 6,-6 3 0,-14-6 0,-10 0 36,-10 0 0,-7-6 1,-7 4 16,-6-4 0,-5-2 0,-7 0 0,-5 0-5,-5 0 1,5 0-1,-3 0 7,-5 0 1,1 0 0,-3 0-5,8 0 0,5 0 1,10 0-1,7 0-1,9 0 0,8 0-5,10 0-11,1 0 0,9 6 0,8 0 0,12-2-33,9-2 1,15 4-1,14 0-55,7-2 0,1 4 103,7-2 0,17 8 0,9-4 0</inkml:trace>
  <inkml:trace contextRef="#ctx0" brushRef="#br0">2590 6469 7569,'0'-12'-308,"-2"2"0,-2 0 151,-2 0 0,2 1 166,10-3 0,4 4 1,8 8-1,0 0 18,0 0 0,1 0 0,5 0 0,8 0-16,8 0 0,5 6 1,9 0-1,2-2-12,3-2 0,11-2 0,7 0-7,-2 0 1,9 0 0,3 0 13,6 0 0,-42-3 0,0 0 0,44-5 0,-2 0 5,-2 0 0,-9 2 1,-7 4-16,-7-4 0,-7 4 0,-9-4 1,-7 4 13,-9 2 0,-2 0 62,-10 0-17,-8 0 0,-10-2-72,-12-4 0,-10 4 1,-10-4-36,-2 4 1,-2 2 0,-7 0 0,-3 0-40,-2 0 0,-7 0 0,-1 0 37,-8 0 0,1 6 0,-9 0 12,-1-2 1,-5-2 0,-5-2 31,-6 0 1,-3 6 0,1 0 0,4-2 27,1-2 1,-3-2-1,6 2 20,1 4 1,11-4 0,5 4-35,4-4 1,13 4 0,7 0 0,12 0-86,10 1 0,10-3 81,16 8 0,24 0 0,20 6 0</inkml:trace>
  <inkml:trace contextRef="#ctx0" brushRef="#br0">11289 4593 7569,'0'-10'289,"2"-4"0,2 10 1,4 6-1,0 8 1,0 8-1,-4 6 403,-2 5 0,-2 5 1,0 2-1,0 0-427,0-1 0,0 1 1,0 0-278,0 0 0,0-3 0,0-3-432,0-6 0,0-4 1,0-2-1,0-1 444,0 1 0,8 0 0,1 0 0</inkml:trace>
  <inkml:trace contextRef="#ctx0" brushRef="#br0">11557 4843 7569,'8'-10'386,"-2"-4"0,10 8 0,3 2 607,1 2 1,0-4-1,0 0-742,4 2 1,-4 2 0,3 2-311,-3 0 1,-2 0-1,0 0-169,0 0 0,-8 8 0,-4 4 119,-4 4 1,-4 2 0,-4 2-91,-6 4 0,-10-10 1,-4 3 81,-2-1 0,5-6 1,-7 0-1,0-2 59,2-4 1,-3-4 0,7-6 86,2-6 1,8-10 0,4-3-52,2-3 0,2 4 0,6-4 0,2 0 27,4 0 1,4 1-1,8-3 1,2 6-6,4 4 1,-5 2-77,5 0 1,2 7 0,-2 1 0,0 0-509,2 0 0,-7 4 0,5-4 584,-4 2 0,6-6 0,2 4 0</inkml:trace>
  <inkml:trace contextRef="#ctx0" brushRef="#br0">12236 4182 7569,'10'-18'312,"3"0"1,-5 2 247,2 4 0,-6 6 1,2 14-1,-4 10-96,-2 10 0,-2 8 1,-4 7-1,-6 11-34,-4 9 1,-1 7-1,-1 1-346,0 1 0,-6 5 0,0 1 0,2-5-331,3-5 0,1-1 0,2-9 34,4-7 0,-2-1 0,6-12-1212,-2-4 1425,6-11 0,4-5 0,10-10 0</inkml:trace>
  <inkml:trace contextRef="#ctx0" brushRef="#br0">12486 4521 9564,'-10'2'822,"4"4"0,4 6-14,2 4 0,0 2 0,0 0-426,0 0 1,0-1-351,0 1 1,2-6-1,4-2 1,6-2-23,4-4 1,-3-2-65,5-2 1,-4 0 0,10 2 0,-4 2-132,-2 2 0,0 0 0,-1-6 0,1 0-540,0 0 1,-6 0 9,0 0 1,0 0 714,6 0 0,0-8 0,-1-2 0</inkml:trace>
  <inkml:trace contextRef="#ctx0" brushRef="#br0">12914 4468 7569,'-16'19'456,"3"3"0,1 4 1,-2 2 644,-2 4 1,0-1-1,2 1-595,2-2 0,8 0 0,-2 4 0,4-5-423,2-5 1,0 2-1,0-2-711,0-2 1,0-2 627,0-3 0,8 1 0,2 0 0</inkml:trace>
  <inkml:trace contextRef="#ctx0" brushRef="#br0">13593 4628 6881,'26'0'0,"2"0"0</inkml:trace>
  <inkml:trace contextRef="#ctx0" brushRef="#br0">13736 4628 7569,'-18'10'3548,"8"-2"-3169,2-8 1,16 0 0,4 0-70,4 0 0,4 0 1,2 0-1,2 0-490,-3 0 1,-1 0-1836,-2 0 2015,0 0 0,0 0 0,0 0 0</inkml:trace>
  <inkml:trace contextRef="#ctx0" brushRef="#br0">13665 4807 7569,'-12'0'89,"2"2"0,2 4 1976,4 6-1864,10-4 1,-2 0-89,8-8 1,0 0-1,5 0 1,1 0 0,0 0 0,0 0 0,0 0 0,2 0-384,4 0 1,-5 0-1,5 0-315,-4 0 1,-2 0 0,0 0-602,0 0 1186,-1 0 0,1 0 0,0 0 0</inkml:trace>
  <inkml:trace contextRef="#ctx0" brushRef="#br0">14325 4468 7569,'2'-10'3701,"4"4"-2923,-4 4 1,0 10-1,-10 4-531,-1 4 1,-3 3 0,-6 3 0,2 2 0,2-4-210,2-6 0,8 8 1,-2-5-1,4 3-139,2 0 1,8-10 0,4-2-54,4 0 1,4-6 0,2 4 2,1-4 0,7-2 0,-4 0 0,2 0 49,3 0 0,-3-6 0,0 0-82,-2 2 0,-2-4 0,-6 2-1205,-1 2 0,1-6 1389,0-2 0,0-4 0,0-1 0</inkml:trace>
  <inkml:trace contextRef="#ctx0" brushRef="#br0">14772 4414 7569,'-18'18'471,"0"2"1,2 2 0,3 3-1,1 3 540,-2 4 1,-2-4 0,-2 2-353,0 1 0,2 3 0,2 0 0,4-2-758,2-3 0,3-1 1,5 2-1,0-6-1402,0-4 0,0-2 1501,0-1 0,7 1 0,3 0 0</inkml:trace>
  <inkml:trace contextRef="#ctx0" brushRef="#br0">15629 4575 7569,'-12'0'184,"1"0"0,-1-2 1,0-2-1,-2-2 0,-4 2 1,-4 2-1,0 2 0,1 2 1,-1 2-1,-2 2 524,2-2 0,8 4 0,4 0 0,0 0-432,0 0 0,6 6-195,-2-3 0,10 5 1,4 0-178,2-4 0,2 2 1,6-6-19,0 2 1,-6 0 0,0 4-1,0-2-101,-2 2 1,-3 1 0,-7 3 92,0 0 0,-7 0 0,-5 0 70,-4 0 1,-2-6 0,0-2-31,0-2 0,-6-2 0,1-6-139,1 0 0,2 0 70,2 0 1,8-8 23,4-4 0,6-4 0,6-2 0,6 2 20,4 4 0,2-4 0,2 6 118,3 0 1,-1-4 0,6 9 5,-2 1 1,6-4-1,-5 2 1,3 2-157,0 2 0,0-4 0,5 0 15,1 2 1,-6-4 0,-2 0-48,-3-2 0,-1 4 64,-6-6 209,-8 0 0,-4-4 1,-12 4 92,-6 6 1,-4 4 0,-2 2 0,1 0 194,-1 0 0,0 8 1,0 6 70,0 8 0,0 0 1,2 6-87,4-2 1,-1 5-1,7-3 1,2 2-315,2 0 0,8-8 0,2 1-78,1-3 0,5-10 1,8-4-446,2-4 0,6-2 1,-4-2-1,1-4-683,5-6 0,-4-12 1,2-5 1144,1-5 0,3-10 0,2-1 0</inkml:trace>
  <inkml:trace contextRef="#ctx0" brushRef="#br0">16183 4360 7383,'-12'24'677,"0"2"0,0 2-87,2 4 0,-5 9 0,3 5-150,-4 0 1,4 5 0,0-5-418,-2 0 0,6 3 0,0-7 0,2-4-826,0-7 0,0 1-28,6-8 831,0 0 0,-8-14 0,-1-2 0</inkml:trace>
  <inkml:trace contextRef="#ctx0" brushRef="#br0">15915 4700 7569,'-10'-10'1213,"10"2"0,10 8-835,8 0 0,6 2 1,2 2-133,1 2 0,3 0 1,6-6-1,0 0-328,-1 0 1,1 0 0,0 0 0,0 0-267,-1 0 1,-5 0-149,0 0 0,-6 0 0,3-2 0,-1-2 143,-4-2 1,-2-6-1,-4 4 1,-2 0 97,-2 0 0,-8 0 647,2 2 0,-6 4 0,-6-4 0,-6 4 313,-4 2 0,-4 0 0,-4 0 0,-4 2 208,1 4 1,-1 4-531,4 8 1,6 0 0,-2 0-1,8 0-299,4 0 1,2 0 0,6 1 0,2 3-128,4 2 0,4 2-30,8-2 1,6-4 0,0 3-1,-2-3-279,-3-2 0,-3 6 0,-4 0 0,-6-2-45,-4-3 0,-4-1 0,-4 0 474,-6 0 1,-11 0 0,-7-2 133,-4-4 0,-2 2 0,3-8 0,1-2-75,2-2 1,8-2 0,-2 0-678,5 0 541,9 0 0,2-8 0,8-2 0</inkml:trace>
  <inkml:trace contextRef="#ctx0" brushRef="#br0">1697 14136 7569,'-8'-18'-124,"6"6"0,-6 0 0,0 0 1,-4 2-1,-4 4 0,-2 4 165,1 2 0,-3 2 0,-6 2 0,-8 4-35,-5 2 1,-9 0-1,4 4 1,1-2 51,-1 2 0,-4 1 1,7 3-61,1 0 0,10 0 0,4 0 0,4 0-17,5 0 1,-3 0 0,12-1-36,-2 1 1,6 6 0,-2 2 43,4 2 1,2 4 0,0 7-1,0 7-1,0 6 1,0 1-1,0 17 66,0 3 0,-2 10 0,-6 3 33,-10 7 1,9-41 0,-2 1 0,-2 5 0,-1 0-1,0 1 1,0 1-92,0 3 0,0 1 1,2-1-1,0 1 1,-2 4-1,0 1 49,2 0 1,-1 1-1,-2 0 1,0 1 0,2-1-1,2 1-55,0-2 0,0-1 0,4 0 0,0-1 1,2-2-1,0-1 14,1 2 1,0-1 0,1-2 0,0-1 0,4-5 0,0-1 0,2-2 0,0-2-100,9 41 0,14-16 0,8-5 101,6-11 1,15-9 0,-3-8 100,-3-9 0,11-17 1,-7-2-1,3-6 78,0-6 0,-9-2 1,-1-2-27,-2 0 1,-3-6-1,-5-2 1,-2 0-100,-5 0 1,5 2 0,-6 6-197,0 0 1,4 0-1,-7 2-186,3 4 321,-6 4 0,0 6 0,-8 0 0,0 2 0,-3 4 0</inkml:trace>
  <inkml:trace contextRef="#ctx0" brushRef="#br0">4733 12223 7569,'0'-17'-521,"0"-1"581,0 0 1,-2 16 0,-1 10 0,-3 10-71,2 5 1,0 1 0,0-4 0,-2 2 0,2 2-36,2-2 0,2 4 0,0-3-72,0-1 0,0-2 0,2-4 36,4-4 1,-2-4-1,10-8 35,5 0 1,-1-8-1,6-4 17,-4-4 0,4-2 0,0 0 0,-5 0 25,-5 1 0,0 5 0,-6 0 240,2-2-83,-6 6 0,6-6-150,-4 8 0,-4 8 0,4 10-9,-4 4 1,-2 2-1,0 0-23,0-1 0,0 1 0,0 0-24,0 0 1,2-6-7,4 0 72,-4-8 0,8 2 1,-6-12-1,2-6 26,-2-4 1,3-2-1,1 2-40,2 4 0,-4-4 0,6 5-57,2-5 1,2 4-1,2 2 58,0 2 0,0-6 0,-1 4 0</inkml:trace>
  <inkml:trace contextRef="#ctx0" brushRef="#br0">5359 12223 7569,'-18'-9'-37,"2"1"1,2 2 86,2 0 1,6 0 0,-6 8-68,-2 4 0,6 4 0,2 7-80,4 1 1,4 0-1,2 0 1,4-2-50,2-4 0,2 4 0,6-6-61,0 0 0,6 0 207,0-5 0,7-3 0,-3 6 0</inkml:trace>
  <inkml:trace contextRef="#ctx0" brushRef="#br0">5573 12259 7569,'-10'-18'-98,"-6"6"1,4 2 90,-4 3 0,5 1 1,-1 6-1,-2 0-65,-2 0 0,-2 0 1,0 2 16,0 4 0,0 1 0,2 7 35,5-2 0,-3 0-12,8 6 0,0 0 1,6 0 3,0 0 1,8-8 0,4-4 33,4-4 0,3-2 0,3 0 0,2 0-22,-2 0 0,-2 0 0,-2 0-27,-1 0 1,1-2-1,0-2 34,0-2 1,-8-8-1,-2 4 1,-2-2-20,0 0 1,0 0 166,-6-6-38,0 8-200,0 2 0,0 10 1,0 4-96,0 6 1,2-2 193,4 2 0,4 0 0,7 6 0</inkml:trace>
  <inkml:trace contextRef="#ctx0" brushRef="#br0">5841 12223 7569,'-12'-2'-138,"0"-3"153,0 3-133,2-6 1,2 10 0,10 2 69,4 1 0,-4 9 0,6-4 0,0 0 1,-4 4 0,8-6-22,2 2 0,2 0 1,2 2-1,0-4-285,-1 0 354,9-6 0,2 6 0,8-8 0</inkml:trace>
  <inkml:trace contextRef="#ctx0" brushRef="#br0">6127 12223 7569,'-26'0'0,"-4"0"0,-4 0 34,-1 0 1,5 2-1,0 2 77,-2 2 1,7 14 0,3-2-63,8 2 1,0 6 0,6 0-1,0-1-262,0 1 0,2 4 0,8-6-7,4-2 1,4 3 219,8-1 0,0 0 0,0-6 0</inkml:trace>
  <inkml:trace contextRef="#ctx0" brushRef="#br0">6609 11830 7569,'-16'-8'214,"6"-2"0,10 1-108,10 3 1,8 4 0,4 2 0,2 0 0,-1-2-247,3-4 0,2 2 0,6-6 0,-2 0 9,-3 0 0,-5 6 0,4-4 0,-2 2-122,-4 0 0,-9 0 264,-1 6-6,-8 0 0,4 8 0,-8 4 0,-2 4 107,-4 2 0,2 2 0,-6 3-98,2 7 0,-3 2 0,3 0-58,-2-3 0,4 1 0,-4 6 0,0 0-320,0-1 1,-2-7 363,-6-4 0,0 4 0,0 0 0</inkml:trace>
  <inkml:trace contextRef="#ctx0" brushRef="#br0">6645 12241 7569,'-18'0'-217,"2"-2"0,2-2 1,4-4 567,2-2 0,2 5-153,6-7 1,2 6 0,4-4-230,6 2 0,6 2 0,4 6 0,4 0 69,1 0 1,-3 0 0,4 0-6,-2 0 0,6 0 0,-5 0 0,3 2-217,0 4 1,0 2-1,5 6 184,1-2 0,8-1 0,1 7 0</inkml:trace>
  <inkml:trace contextRef="#ctx0" brushRef="#br0">19934 12295 7569,'0'-18'-45,"0"0"1,2 0 618,4 0 1,-2 9-1,6 5-499,-2 8 0,-2 5 0,-4 9 0,2 0-59,2 0 1,6 0 0,-4 0-65,2 0 1,-4 0 0,3-1 22,-1 1 1,6-6 0,-2-2 0,4 0-101,2 0 1,0-6-1,0 2-18,0-4 0,5-2 0,1-2 0,0-4-14,2-6 0,-6-4 0,3-2 123,-3 0 0,-2 1 0,0-1 27,0 0 1,-2 6 0,-4 0 0,-4 0 234,0 2 264,-6-6-425,5 14 1,-7-4-92,0 12 1,2-2 17,4 8 1,2-6 0,6 4-86,-2-2 1,0-2-1,6-6-37,0 0 0,0 0 0,-1 0-32,1 0 0,-6-6 0,-2-2 3,-2-2 0,4 4 0,-4-4-423,2 2 580,-6 2 0,12 6 0,-6 0 0</inkml:trace>
  <inkml:trace contextRef="#ctx0" brushRef="#br0">20827 12206 7569,'0'-18'0,"0"6"0,0 0 183,0-2 0,-2 4 1,-4 0-24,-6 2 1,3-4-1,-3 6-111,-2 2 1,-2 4 0,-2 4 0,2 4 52,4 2 0,-4 2-66,4 6 0,4 0 0,3 0-245,3 0 0,2-1 31,0 1 0,7-2 39,5-4 1,4-4 0,2-8 0,0 0 21,0 0 0,0-6 0,-2-2 25,-5-2 0,3 4 3,-8-6 185,8 8 1,-14-4-13,0 8 1,0 2-1,-6 4-129,4 6 0,2-2 0,0 2 1,0 2-342,0 2 0,0-4 151,0 0 0,8-2 0,4 2 235,4-6 0,-4-4 0,0-2 0,2 0 0,0-8 0,-2-4 23,-7-4 0,-1 4 1,0 0 462,2-2 0,0-2 492,-6-2-182,0 8-385,0 2-453,0 24 0,0-4-103,0 12 0,2-12 0,4-6-123,6-4 0,4-2 0,2 0 28,0 0 0,0 0 0,-1-2 8,1-4 1,-2 2 0,-2-6 234,-2 2 1,-6-4 219,6 6 1,-10 0-77,-2 6 1,-8 6 0,-10 2 146,0 2 1,6 2 0,0 6-26,-1 0 0,3 0 0,0 2-284,2 3 1,2-9 0,6 4-441,0-2 0,0 0-130,0 2 1,2-2 584,4-4 0,4-4 0,7-8 0</inkml:trace>
  <inkml:trace contextRef="#ctx0" brushRef="#br0">21863 11830 7569,'-2'-18'103,"-4"3"0,-6 3 0,-3 8 179,-3 8 0,8 0 1,4 8-1,6 1 0,4 3-274,2 2 1,10-6 0,0 0 0,7 2 0,5 0-254,4-2 0,2 4 0,1-6-118,1-1 1,0 5 0,0-8 0,-1-2 362,1-2 0,0-2 0,-1 0 0</inkml:trace>
  <inkml:trace contextRef="#ctx0" brushRef="#br0">22346 11884 7569,'-18'0'-204,"0"0"0,0 0 609,0 0 1,0 0 0,0 0 0,3 2-153,3 4 1,-2 4 0,6 8 0,0 0-292,0-1 1,2 1 0,6 2-347,0 4 0,0 4 384,0 7 0,0-7 0,0-2 0</inkml:trace>
  <inkml:trace contextRef="#ctx0" brushRef="#br0">11325 8917 6083,'0'18'0</inkml:trace>
  <inkml:trace contextRef="#ctx0" brushRef="#br0">11342 8864 7737,'0'18'191,"0"0"0,0 1 0,0 3 0,0 4 0,0 2 0,0 6 0,0 3 0,0 7-12,0 2 0,0 1 0,-2 9 0,-1 2 0,-5 1-172,-2-1 0,6-3 0,-4-1 0,2-3 1,0-1-28,2-2 0,2-10 1,2-1-1,-2-7 45,-4-4 1,4-8 0,-4-6-75,4 2 21,2-7 0,0-7 0,0-11-53,0-5 0,0-10 1,2-4-1,2-4-131,2-1 1,2-7 0,-4-2 45,2-1 1,6 3 0,-4-6 11,2-1 1,-4-3 0,3-2-1,-1 1-48,-4-1 0,4 2 0,-2 3 24,-2 1 1,0 2-1,0-1 127,2 5 0,0 10 0,-6 5 0,0 1 167,0 4 732,0 10-578,0-4 0,0 16 0,0 0 0,0 10 94,0 6 0,0 4 0,0 4-77,0 5 0,0 7 0,-2 6-7,-4 5 0,4 5 0,-6 4 1,2 3 31,0 7 1,-8 3-170,2 3 1,3-1-1,-3 1 1,0-1 45,2 1 0,-4-9 0,6-5 1,0-7 39,0-3 0,2-10 1,6 0-36,0-7 0,0-9-1264,0 2 693,0-12 1,0-20-1,2-16 22,4-8 0,-4-11 1,6-7-92,0-8 1,-4-7 0,8-11 0,0-5 48,-2-6 1,6 1 0,-5-11 346,5 0 1,2 7 0,0 1-7,0 10 1,-6 7 0,-2 7 0,-2 5 109,-4 4 1,0 11-1,0 3 125,2 4 0,0 11 315,-6 3 0,0 8-33,0 10 1,-6 10 0,-2 20-97,-2 5 0,4 7 0,-4 8-38,2 9 1,-6 5 0,2 12 0,-4 5 17,-2 4 1,0 5-1,1 5 23,-1 1 1,0 3 0,0-2-183,0-3 1,2-13 0,2-3-1,4-11-300,3-5 1,1-13 0,6-7 0,0-10-730,0-6-93,0-2 0,0-10 1,0-8-111,0-10 1,0-8 1045,0-6 0,8-12 0,1-9 0</inkml:trace>
  <inkml:trace contextRef="#ctx0" brushRef="#br0">14093 8596 7569,'-10'0'312,"-4"8"-151,8 4 1,1 3 0,3 3-1,-2 2 1,-2 6 0,0 10 0,0 7-1,0 7 282,2 4 0,-6 3 1,0 15-1,-2 1-226,0 5 0,0-3 0,-6 9 0,0-1 12,1-2 0,1 3 0,2-11-164,2-3 0,2-9 1,-4 3-64,2-3 1,6-9-1,-4-10 1,0-5-56,1-1 0,5-8 0,-2-4-133,4-4-14,2-10 1,0-5 0,0-10 0,0-9-190,0-8 1,0-8 0,0-12 55,0-5 0,6-7 1,1-4 152,3-1 1,2-15-1,6 3 1,2-5 90,4-3 0,-4 6 0,4-5-6,-5 5 0,-3 1 0,-2 3 74,-2 3 0,-8 7 0,4 9 0,-2 4 17,0 3 1,0 1 0,-6 8 125,0 4 0,0-1 250,0 7-218,0 0 1,0 16-1,0 8 43,0 10 0,-2 14 0,-2 6-25,-2 3 0,0 11 0,6 6 0,0 5-65,0 5 0,-6 7 1,0 1-78,2 7 0,-4 5 1,0 5 39,-2-2 0,-2-1 0,-4 3 1,3-1 91,1 1 1,0-6 0,-4-3 151,4-9 0,-2-5 1,6-10-171,-2-5 1,6-5-1,-2-12 1,4-6-2,2-5-213,0-9 1,0-4-1,0-14-156,0-9 1,8-17 0,4-16 0,4-7-172,2-9 1,0-11-1,0-7 165,-1-3 1,-9 36 0,-2-1 0,2-3 0,0 0 83,2-2 1,0-1 0,2 0-1,0-1 1,0-2 0,0-1 0,1 1-1,2 1 178,-2-1 1,1 1 0,2 4 0,0 2 0,8-33 221,-2 14 0,-4 11 0,-5 16 368,-1 11-397,-8 7 1,4 28 0,-8 12 0,-2 16 93,-4 11 1,2 9 0,-6 10 2,3 1 1,-7 15 0,2-3-43,-4 3 0,-4 3 1,-2 2-1,-2 7-31,3-1 1,-5-1-1,2-1-98,2-6 0,4-3 0,4-5-166,2-3 0,8-13 1,-2-11-1,4-6-168,2-6 0,0-4-1108,0-9 512,0-7 1,0-6 0,0-14-529,0-8 1,-1-11 1308,-5-1 0,-4-20 0,-8-5 0</inkml:trace>
  <inkml:trace contextRef="#ctx0" brushRef="#br0">11575 6755 7569,'-10'8'0,"2"2"151,8 8 0,0 0 0,0 2 0,0 3 0,0 7 0,0 4 0,0 2 0,0 1 0,2 3 0,2 2 0,2-3 0,-2-3 104,-2-6 1,-2 4-1,0-6 1,0-1 0,0-3-1750,0-4 1494,0-2 0,-8-16 0,-2-4 0</inkml:trace>
  <inkml:trace contextRef="#ctx0" brushRef="#br0">11235 6773 7569,'-10'8'1259,"10"2"0,10 0-834,8-4 0,8-4 1,6 0-1,5 2 1,5 2-46,-2-2 1,-2 0 0,-3 0 0,1 1-576,0-1 1,-3-2 0,-3-2 0,-4 0-108,0 0 0,-6 0 0,3 0-769,-3 0 1,-8-6 1070,0 1 0,-8-17 0,4 2 0</inkml:trace>
  <inkml:trace contextRef="#ctx0" brushRef="#br0">11878 6666 11194,'0'18'362,"0"7"1,-2 5 0,-2 4-1,-2 4-24,2 3 0,0-1 1,1 8-1,-3-1-197,2-1 0,2 0 1,2-7-1,0 1-135,0-6 0,6 0 1,2-11-1,-1-1-111,1-2 0,6-10 0,-2-4-67,4-4 0,2-2 0,0 0 60,0 0 0,5-2 0,1-4 0,0-4 40,2 0 0,-6-4 0,2 6-14,-9-2 0,3 7-255,-4-3 1,-2 4 0,0 0-871,-2-4 1,0 4 209,-2-4 1001,-4 4 0,6-6 0,-8-2 0</inkml:trace>
  <inkml:trace contextRef="#ctx0" brushRef="#br0">12307 6809 8677,'0'18'1020,"0"1"-576,0 5 0,0 4 0,0 8 1,0 0-28,0-1 1,0 1-1,0-2 1,0-2-436,0-3 1,2-7-1,2 2 1,2-4-1569,-2-2 638,-2 0 0,-2-10-89,0-8 1,0-16 1036,0-14 0,-8-4 0,-2-2 0</inkml:trace>
  <inkml:trace contextRef="#ctx0" brushRef="#br0">12236 6791 7569,'0'-22'409,"0"4"155,0 2 0,8 0 0,3 0 14,5 5 0,8-3 0,2 6-186,2-2 1,-4 0-1,3-2-213,-1 6 0,4-2 0,-6 2-62,-2 2-257,-3 2 1,-9 10 0,-4 4 0,-6 6-16,-6 6 1,-4 1 0,-7 7 0,-3-2 115,-4 2 0,4-4 135,-4 1 0,4-7 0,2 4-28,1 0 0,7-6 0,4 4-294,4-5 0,10-9 84,4-4 1,11 2 0,5-2 0,2 0-129,0 2 0,-2-4 0,3 8 1,-1 2 100,2 2 1,-12 2 0,-2-1 155,-3 1 0,-7 6 0,-2 0 108,-4-2 0,-4 4 0,-4-1 0,-8 1 31,-7 0 1,-1-8 0,-6-6 25,2 2 1,0-6-1,5-2-206,-3-4 1,0-2-1,8-2 1,2-4-204,2-6 1,6-2 0,-4-2-303,2-2 0,2 4-302,6-10 1,2 5 860,4 1 0,4-8 0,8-2 0</inkml:trace>
  <inkml:trace contextRef="#ctx0" brushRef="#br0">12879 6594 7569,'6'-8'2958,"0"8"-2622,-1 16 0,-10 14 1,-1 12 237,2 5 0,0 1 0,0 4 0,-2 1-254,2-3 0,2 3 1,2-7-1,0 2-544,0-1 0,0-7 25,0 2 1,0-10-1,0-5 1,0-1-2109,0-4 2307,0-10 0,8 4 0,2-6 0</inkml:trace>
  <inkml:trace contextRef="#ctx0" brushRef="#br0">4876 6934 7569,'10'0'416,"-2"2"0,-8 6 0,0 8 1,0 7 540,0 5 1,0 2 0,-2 6-755,-4-1 1,4 7 0,-4 0-135,4-2 1,0-5 0,-2-3 0,-2-4-389,2-2 1,3-2 0,1-7-2100,0 1 2418,0-8 0,7-10 0,3-10 0</inkml:trace>
  <inkml:trace contextRef="#ctx0" brushRef="#br0">4680 6970 7569,'-18'0'261,"0"0"1,2 1-1,6 3 1,10 2 0,10-2 259,6-2 0,10-2 1,4 0-1,3 0 1,5 0-1,4-2-332,5-4 0,-3 2 0,-2-5 0,-2-1 0,-3 2-312,-1 0 1,2 2-1,-15 4-254,-1-4 1,-2 4 0,-2-4-1638,0 4 2014,0-6 0,0-2 0,-1-8 0</inkml:trace>
  <inkml:trace contextRef="#ctx0" brushRef="#br0">5359 6844 7569,'-12'0'1058,"0"0"0,6 2-815,-6 4 0,8 4 0,-4 8 0,2 2 114,0 4 0,0 2 0,6 5 0,-2-1-283,-4 2 1,4 2 0,-4-1 0,2-1 5,-2-2 0,4-2 0,-4 2-126,4-7 1,2-3-1,0-2-145,0 0 1,0 0 110,0 0 1,2-2 162,4-4 0,4-4 0,8-8-79,0 0 0,6 0 1,2-2-1,1-4-99,5-6 1,2-4 0,2 0-89,-1 4 0,-7-4 0,-2 6-651,0 0 0,-6-4-29,3 8 1,-9 0 5,-2 6 857,-8 0 0,-4 8 0,-10 2 0</inkml:trace>
  <inkml:trace contextRef="#ctx0" brushRef="#br0">5912 6862 7290,'2'-10'503,"4"6"1,4 8-1,0 10 1,-4 6 0,-4 4-93,-2-2 0,0 6 1,0-1-1,0 3 0,-2 0-256,-4 2 1,2 1 0,-6 1 0,2-2-212,4-2 1,-4-8-1,2 1-1739,3-3 473,1-10 1,7-10 1321,1-12 0,8-12 0,-4-3 0</inkml:trace>
  <inkml:trace contextRef="#ctx0" brushRef="#br0">5877 6880 7569,'-10'-2'165,"4"-4"11,4-6 0,2-4 1,2-1 88,4-1 0,4 0 0,8 0 0,1 0 346,5 0 0,-2 6 0,6 0-320,-2-2 1,3 5-1,-3-1-95,2 2 0,-6 2 1,2 8-170,-5 4 1,-9-2 0,-4 8-25,-4 1 0,-2 9 0,-2 4-27,-4 2 1,-4-4 0,-9 4 0,-3-3-94,-2-3 0,-6 4 0,4-2 171,-1-2 0,5-8 96,-2-3 0,4-1-171,2 2 0,10-4 0,8-6-94,10 4 0,12-4 0,6 4-165,6-4 1,-3-2-1,11 0 1,-4 0-106,-3 0 0,-5 2 0,-2 2 67,-2 2 1,-4 8 0,-8 0 113,-3 8 0,-7-2 1,0 3-1,-8-1 242,-8 2 0,-11-4 0,-5 4 412,0-4 1,-6-3-1,7 1 122,-1 0 0,-4-6 0,8-2 0,2-2 62,3-4 1,3-4-552,4-6 1,4-4 0,8-8-522,0 0 0,2-2 0,4-1 1,8-3-2121,7 2 2558,-1 2 0,14 2 0,-6 0 0</inkml:trace>
  <inkml:trace contextRef="#ctx0" brushRef="#br0">6573 6880 7569,'0'-18'339,"0"0"0,2 3 1653,4 3-1397,-4-4 1,6 22 0,-8 0 0,0 10-302,0 7 0,-2 5 0,-2 8-267,-2 0 0,-8-1 1,2 1-320,-3 0 1,3 0-1,2-3 1,2-1-1047,4-2 0,-4-8 1338,2 2 0,-8-5 0,4-1 0</inkml:trace>
  <inkml:trace contextRef="#ctx0" brushRef="#br0">6395 6827 7569,'-8'-10'4281,"-2"-6"-3961,0 14 0,6-6 1,14 8 244,8 0 1,13 0-1,5 0-433,10 0 1,1-2 0,5-2 0,2-2-647,-5 2 0,-3-4 0,-10 0 0,-3 0-846,-3 0 0,-4-4 1360,-8 6 0,0-8 0,0 4 0</inkml:trace>
  <inkml:trace contextRef="#ctx0" brushRef="#br0">14343 8757 6055,'18'0'-35,"0"0"0,0 0 0,0 0 1,0-2 111,-1-4 0,1 2 1,0-8-1,2-2-26,4-2 1,4-2 0,9 0-1,3 2-30,2 4 0,7-3 0,-1 3-22,4-4 0,9 4 0,5 0 1,3-2-20,3-2 0,-1 4 0,0 0 37,1-2 1,-1 0 0,-1 1 0,-3 1 42,-1-2 1,-9 6 0,3 2 4,-5 4 0,-1-4 1,0 0-20,-1 2 1,-1 2-1,-3 2 1,-1 0 19,2 0 1,-5 0 0,1 0-76,-2 0 0,-3 0 1,-3 2 5,4 4 0,-5-2 0,5 6 1,-6-2-27,-6-4 1,9 4 0,-3-2-44,2-2 0,7-2 1,1-2-1,2 0-6,-1 0 0,-5 0 1,4 2 23,-3 4 1,5-4 0,-4 4 31,1-4 1,9-2 0,7 0 0,3-2 18,3-4 1,-3 2 0,1-8 41,3-2 1,1 6-1,3 0 1,-1 2 46,1 0 0,5 0 0,2 6 25,3 0 1,-7 0-1,3 0-5,-5 0 0,0 0 1,3 0-1,1 2-33,-1 4 0,-3-4 0,1 4-20,3-4 1,4 0 0,9 2-56,-1 2 1,0 0 0,3-6 0,1 2-64,2 4 0,6-4 0,-3 4-103,1-4 0,-10 0 0,4 2 125,1 2 0,-9 1 1,-8-1-1,-3 4 16,-3 0 1,-5 6 0,-3-6 68,-1 0 0,3 4 1,-3-6 15,1 2 1,1-4-1,3 6 1,-1 0 9,1-2 0,-1 5 0,3-5-60,5 0 1,1 4 0,-1-6-18,3 2 0,-4 0 0,5 2 1,-5-4-37,-1 0 1,-1-4-1,-1 6-22,-5-2 0,3 4 0,-9-5 58,-1 3 1,-11-6 0,-5 4 0,-6-2-35,-7 0 0,-3 2 1,-10-2-211,-4 6 1,-4-2 252,-8 2 0,0 0 0,0 6 0</inkml:trace>
  <inkml:trace contextRef="#ctx0" brushRef="#br0">11485 8774 7569,'0'-17'-80,"0"-1"1,0 4-1,0 8 1,0 12 0,0 10-3,0 8 1,-6 5 0,-2 11 0,1 4 0,-3 1 192,0 5 1,-2-2 0,-4 3 0,2 7 13,2 3 0,0 3 0,-6 3-76,0-1 0,7 0 1,-1 5-1,-2-2-51,-2-3 0,-8 0 0,0-9-89,2 1 1,3-9 0,3 7 0,2-8-115,2-5 1,6-1 0,-4-8 204,2-4 0,2 3 0,6-5 0</inkml:trace>
  <inkml:trace contextRef="#ctx0" brushRef="#br0">14183 8846 7569,'0'-18'-42,"-6"0"1,-2 2 0,-2 2-1,-4 4 1,0 5 0,0 6 238,2 9 1,8 14 0,-4 6 0,2 4-2,0 2 0,0 7 0,6 7-67,0 7 0,0 1 0,0 10-87,0 5 0,0-2 0,0 7 0,0-5-69,0-1 1,0-1 0,0-1-11,0-5 1,0-9 0,0-10 0,0-3-31,0-3 1,0-10 0,0-6 35,0-4 0,2-11 33,4-3 1,2-8-1,4-10 24,-6-11 0,-4-11 0,-2-8-298,0-5 0,-10-13 1,-6-6 55,-6-3 0,-3-5 0,3-1 0,-2-2 79,2 1 1,-4 3 0,1 1 124,-3 1 0,6 7 0,-2 5 0,6 1 120,6-2 1,-1 13-1,7-1 136,2 8 0,2 19 29,2 3 0,0 14 0,0 6-148,0 14 1,0 15 0,2 15 0,2 6-113,2 9 0,5 9 1,-3 5-288,2 3 1,-4 3 0,4 2 273,-2 13 0,-4-45 0,-2 1 0,-2 2 0,0-1 0</inkml:trace>
  <inkml:trace contextRef="#ctx0" brushRef="#br0">1518 13778 7244,'-12'-10'-65,"0"4"1,-1 4 0,-3 2 0,-2 0 0,0 0 0,0 0 120,0 0 0,-8 0 1,-1 2-1,-3 2-90,0 2 1,0 0-1,-3-6-9,3 0 1,-2 0-1,8 0 1,2-2 27,3-4 1,1 4-1,2-6 25,4 0 1,-4 6 13,4-4 1,-2 6 0,2 6 5,6 6 1,4 6 0,2 6 13,0 6 0,0 4 1,0 3-1,0 5 7,0 6 1,0 11 0,0 7-6,0 3 0,-6 11 0,-1 3-17,-3 4 1,4 13 0,0-48 0,0 1-1,-1 3 1,0 1-76,-1 2 0,0-1 1,2-1-1,0-1 0,0 3 1,0 0 46,-1-2 0,0 1 0,2 5 0,0 1 0,0-2 0,0 1-11,2 1 1,-2-1 0,0-2 0,-1-1 0,1 0 0,2-1-1,-1 2 1,0-1-5,0 2 1,0-1-1,-2 2 1,0 0 0,2-2-1,2-1 0,0-3 1,0-1 0,1 1-1,0-1 1,1 45-16,0-48 1,0 0 0,0 46 0,0-8 0,0-9-13,0-11 1,0-17 0,0-5 51,0-9 0,6-8 0,2-14 24,2 0 1,-4-9 0,6-3 0,3-6 97,7-6 0,0-9 0,8-9-65,2 2 0,1 2 0,3 2-44,0 0 0,0-4 0,1 3-31,5 3 1,-2 8-1,5-2 1,1 2-225,0 4 1,-5 2-1,5 4-39,-2 4 1,-9 4 269,-5 8 0,0 0 0,6-1 0</inkml:trace>
  <inkml:trace contextRef="#ctx0" brushRef="#br0">3948 14439 7569,'23'0'-125,"1"0"1,0 0 0,2 0 0,4 0 0,5 0 0,7 0 0,4 0 0,1 2 111,1 4 0,-2 4 0,3 8 0,-3 2 26,-3 4 1,-3-2 0,-10 5 0,-8 1-40,-8 0 0,-6 0 0,-10 4-41,-4-3 1,-14-1 0,-16 4 0,-12-4 46,-9-2 1,-13-3 0,-7-5 12,2 0 0,1-2 1,3-2 14,-1-2 1,5-8 0,5 4 0,11-2-3,5 0 0,12 0-180,10-6 174,13-8 0,18-2 0,13-8 0</inkml:trace>
  <inkml:trace contextRef="#ctx0" brushRef="#br0">9074 14493 7569,'-18'-8'9,"2"-2"1,2-8-1,4 0 1,4 1 0,8 1-1,12 2 1,12 2 0,14-2-1,7-4-89,9-6 0,10 4 1,-1-3-1,4 5 32,3 6 0,-1-2 1,1 8 25,-1 2 0,-7 4 1,-5 6-1,-5 6-38,-6 4 1,-7 10 0,-11 3 0,-8 5-3,-8 2 1,-8 2 0,-14 1 42,-10 3 1,-10 6-1,-16-7 36,-9-1 0,-9-2 1,-9-3-1,-3-1 40,-3-4 0,8-4 1,-7-8-19,1 0 1,3-9-1,11-3-43,7-4 0,7-2 1,1 0-1,10 0 4,10 0 0,7-15 0,1-5 0</inkml:trace>
  <inkml:trace contextRef="#ctx0" brushRef="#br0">14736 14332 7569,'0'-18'-19,"0"0"1,0 1 0,0-1 0,2 2 0,4 4-1,8 4 1,10 2-68,12 0 0,9 2 0,13 8 0,1 4 37,-1 2 1,-2 2 0,-3 6 0,-1 2 40,-5 3 1,-9-3 0,-12 6-63,-6 0 1,0-4 0,-16 6 29,-6-3 1,-10 5 0,-18-6 0,-16 0 42,-15 2 1,-7-7 0,-13 3 45,1-8 0,-11 0 1,4-8-1,0-2 38,1-2 1,11-2-1,-1-2-72,9-4 0,7 2 0,15-8-33,9-2 1,8 4 17,10-2 0,16 0 0,4-5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12093 4932 7112,'-10'-2'-281,"2"-2"1,2-4 0,0-2-1,2-3 443,2-3 1,2 4 0,0 0-14,0-2 0,0 4-46,0-2 1,2 8-87,4-2 0,-4 6 0,4 6 1,-4 6 1,-2 4 0,0 2 0,0 0 0,0 0-14,0-1 1,0 7 0,0 0-5,0-2 1,0 4 0,0-2 9,0-3 0,0 5 1,0-2-1,2-4 6,4-6 0,-2 0 1,8-6 11,2 2 0,-5-6 1,3 1-1,2-3 31,2-2 0,2 0 1,0-2-61,0-3 0,6 1 1,-1-6-1,1 0-16,2 0 1,0 6-1,8-4 0,1 0 0,-1 6 0,14-4-9,1 4 1,11 2-1,5 0 1,7 0 10,5 0 0,4 0 0,7 2 31,-5 4 0,-3-4 0,-11 4 1,-3-4 1,-5 0 0,-9 2 0,-5 2 63,-5-2 1,-12-2 0,-6-2 49,-5 0 1,-7 0 108,0 0 1,-8-2 273,2-4-588,-4 4 1,-2-8 0,-2 6-40,-4-2 1,4-2 0,-4 2-24,4-6 1,2-4-1,0-2 23,0 0 1,0-5 0,0-1 20,0 2 0,0-4 0,0 2-242,0 3 29,8 1 1,2 12-16,8 8 319,-8 8 0,14 17 0,-4 3 0</inkml:trace>
  <inkml:trace contextRef="#ctx0" brushRef="#br0">16308 4950 7569,'18'-2'-223,"0"-2"1,0-2-1,0 2 198,-1 2 1,-7 4 0,-2 4 59,0 6 0,-6 4 1,4 2-35,-4 0 1,-2 0 0,0-1 0,0 1 18,0 0 1,0 0-1,0 0-24,0 0 1,0 0-1,0 0 1,0-1-2,0 1 0,0 0 3,0 0 0,0-6 0,2-2 0,4-2 1,-2-2-1,10-6-14,6 0 0,6 0 1,9 0-1,3 0-13,4 0 1,-1 0 0,11 0-24,4 0 1,1-2-1,-3-4 35,-1-6 1,1 2-1,1-2 1,5 0 34,6 2 0,-3-4 0,1 8 110,-3 2 1,-1-3-1,-9 1-98,-3 2 0,-6 2 0,-11 2 0,-3 0-1,-2 0 1,-8 0 102,-6 0-32,-8 0-287,4 0 19,-16 0 252,6 0 1,-6-2-1,8-4-89,0-6 0,2-4 0,2-2-28,2 0 1,6 0 0,-5-2 7,3-3 1,-6-3 0,2-6 0,-2 2 8,2-2 1,-4 5 0,4-1-11,-4 2 1,-4 4-1,-2 8-135,-2 2 1,-2 8-356,2-2 516,-4 12 0,0 12 0,3 10 0</inkml:trace>
  <inkml:trace contextRef="#ctx0" brushRef="#br0">5109 7970 7569,'0'-12'-272,"0"0"0,2 1 0,4 1 1,5 4 271,5 4 0,2 8 0,0 0 0,-2 0-363,-4 1 336,4-5 0,-8 8 0,6-6 0,-3 2 49,3-2 1,4-2 0,6-2 33,6 0 1,0-2 0,3-2 0,7-2-18,4 2 0,3 0 1,9 0-28,3-2 0,11-1 0,11 3 0,7-4-2,9-2 1,-46 5-1,1 0 1,2-2 0,1 0-11,1 0 0,1 2 0,1 2 0,1 0 1,4-2-1,1 0-61,2 1 0,-1 0 0,0-2 0,-1 0 0,4 2 0,1 0 0,1 0 0,1 0 63,3 1 1,-1-2 0,0-1-1,1 0 1,3 2 0,1 1-138,0-3 1,1 2-1,-2 1 1,0 0-1,3-2 1,-1 0 132,2 0 0,1 2 1,-1-1-1,1 2 1,-4 1-1,0 2 1,-2-1-1,-1 0-17,-2 0 0,-1 0 0,7 0 0,-1 0 1,-5 0-1,-1 0-4,-1 0 0,1 0 1,-3 0-1,1 0 1,-2 0-1,1 0-30,-4 0 1,1 0 0,-3 0 0,1 0 0,-2 0 0,1 0 0,-2 0 0,1 0 41,-3 0 1,1 0-1,-2-1 1,-1 0-1,-3-1 1,-1 0 71,1-1 0,-1 0 0,-2-1 0,-1 0 1,50 0 80,-3-2 1,-10 0 0,-9 6 0,-3 0-123,2 0 0,-3 0 0,3 0-27,-3 0 1,-5 0-1,-1 0 64,-3 0 1,-9 0 0,-1 0 0,-7 0-107,-4 0 1,-3 2 0,-5 2 279,0 2 1,-6 0-1,-3-6-301,-1 0 1,-2 6-1,-6 0 202,0-2 0,0 4-217,-1-2 1,-5 6-100,0-6 184,0 7 0,6-3 0,0 8 0</inkml:trace>
  <inkml:trace contextRef="#ctx0" brushRef="#br0">13004 7827 7569,'-8'-18'-141,"4"1"1,-6-1-1,2 0 1,4 0-1,4 2 85,6 4 1,-2 4-1,8 8 50,2 0 0,2 0 1,1 0-1,3 0 24,4 0 1,4 0 0,10 2-17,3 4 0,5-4 0,11 4 0,9-4 7,11-2 0,13 0 0,11 0 0,-46-1 0,1 0 6,1-2 0,1 0 0,7 1 0,1 0 0,-1-3 0,1 0-107,3 1 0,1 0 0,-1 1 0,-1 0 0,0 3 0,1 0 81,0 0 1,1 0 0,1 0 0,1 0 0,1 0-1,1 0 1,1 0 0,0 0-14,2 0 0,-1 0 0,-2 0 0,-1 0 0,3 1 0,1 0 19,2 2 1,-1 0-1,-5-2 1,1 0-1,3 2 1,0 0-3,-3-1 1,-1-2 0,-5 0 0,-1 0 0,-1 1 0,-1 0 0,-1 1 0,-1 0 5,0 1 0,-1 0 0,-6 0 1,-1 0-1,-2-3 0,0 0 31,46 0 0,-4-6 0,-8 0 25,-3 2 0,-5 2 0,-9 2 0,-7 0-34,-9 0 1,-3 0 0,-11 0-120,-6 0 1,0 0-21,-11 0 0,-1 2 48,-10 4 1,-6-4 263,-12 4 1,-4-4 0,-8-2-175,0 0 1,1 0-1,1 2-37,4 4 1,4-2-340,8 8 356,0-8 0,8 12 0,2-6 0</inkml:trace>
  <inkml:trace contextRef="#ctx0" brushRef="#br0">18416 7720 7569,'-18'0'-283,"0"0"1,0 0 0,2-2 215,5-4 0,5-2 0,14-4 1,7 6 133,7 4 1,12-4 0,2-2-4,9-1 0,9 5 0,3-4 0,5 2-20,2 0 1,9 0 0,10 6-1,5 0-28,1 0 1,6 0-1,2 0-44,3 0 1,-47-3-1,1 0 1,2 0-1,1 0 4,-1 1 0,-1 0 0,0 1 0,-1 0 0,-1 1 0,-1 0 0,50 0-17,-7 0 1,-12 0-1,-5 0-16,-5 0 1,-15-2-1,-7-2 39,-5-2 1,-6 0 0,-11 6 0,-7-2 42,-8-4 0,0 2 23,-8-8 1,-8 8 0,-12-2-76,-8 4 1,-13 2 0,-13 0 0,-6 0-6,-5 0 0,-11 6 0,-11 2-9,-6 2 1,1 2 0,-11 6 20,0 0 1,-2-6-1,45-7 1,0 2 0,2-1-1,-1 1 14,3 2 0,-1-2 1,-1 0-1,1-2 1,-46 5 13,-3-2 0,11 4 0,0-6 21,7-2 0,3-2 0,19-2 0,5 0 49,5 0 1,9 0 0,11 0-10,6 0-53,12-8 0,18 0 0,14-6-40,6 2 1,11 6 0,11-4 5,4 2 1,15-3-1,6 5-6,7 2 0,5 0 1,12 0-1,-44 1 1,0 0-26,2 0 1,1 2-1,3-1 1,1 2-1,-3 0 1,1 0-61,0-1 1,1 2 0,0 1 0,1 2 0,2-1 0,-1 0 67,-1-2 0,-1 2 1,-1 1-1,-1 2 41,-3 0 0,0-1 0,2 0 0,1-2 0,-1 2 0,1 0 0,-1 0 0,-1 0 0,0 1 0,-1 0 0,0 0 0</inkml:trace>
  <inkml:trace contextRef="#ctx0" brushRef="#br0">18487 8560 7569,'0'-12'-543,"0"0"1,0-2 566,0-2 0,-8 6 0,-4 4-21,-3 5 1,3 2 0,0 5 0,0 6 15,2 4 0,-4 4 0,8 4-1,2 6 1,2 5 0,2 5 0,0 4 32,0 2 1,0 1-1,0 7-5,0-1 0,-6 5 1,0 0-1,2-3 11,2 3 1,0 5 0,-2-3-39,-2-3 1,0-3 0,6-4-14,0-3 1,0-5 0,2 2 0,2-5-28,2-5 1,0-8 0,-4 0-89,4-6 81,-4 2 0,6-22 58,-8 0 1,-6-16 0,-2-12-90,-2 0 1,-2-14-1,-5 3-10,-1-5 0,0-8 0,0 5 0,0-5 14,0-2 0,0 1 0,3 1 4,3 5 0,2-3 1,6 6-15,-2-1 1,0 3 0,6-4 0,0 1 71,0-1 1,0 6-1,0 0 32,0 9 1,0-1 0,0 8 186,0 2 0,2 10-197,4 6 1,-4 6 0,6 8-28,0 10 0,-4 4 0,8 12 0,3 3-22,7 1 1,0 14-1,10 1-111,6 3 131,-3 0 0,17-3 0,-7 1 0</inkml:trace>
  <inkml:trace contextRef="#ctx0" brushRef="#br0">21202 8560 7569,'-17'-8'-354,"1"4"0,2-6 1,4 0-1,2 0 372,4-4 147,2 6 1,4 1-77,4 7 0,-4 1 0,4 5 65,-4 6 0,-2 4 0,2 4-95,4 4 0,-4 4 0,4 7 0,-4 1-10,-2 0 1,2 2 0,2 1-31,2 3 0,0 8 0,-6-5 0,0 3 24,0 0 1,0-7 0,0 5-7,0-2 1,0 5-1,0-3-12,0 0 0,-6 3 1,0-7-1,2-2 2,2-2 1,2-3-1,0-1-44,0-4 1,0-4-1,0-9-24,0 1 60,0 0 84,0-8 1,-2-10 0,-2-14-141,-2-8 0,-2-1 1,4-11-1,-2-6-70,2-4 0,-4-3 0,2-5-19,2 4 1,-4-3 0,0 5 46,-2 1 1,6-5 0,-2 6 0,2 1 5,-2-1 0,4 0 0,-4 4 56,4-1 0,1-1 0,-3 8 24,-2 5 0,0-3 1,6 6-1,0 0 30,0 0 0,0 8 0,0 7 142,0-3-125,0 6 1,0 2 0,0 12-51,0 6 0,0 5 0,0 7 111,0 6 0,0 6 1,0 6-63,0 5 0,0 5 0,0 1 0,0 1-6,0 0 0,0 5 1,0 1-57,0-3 0,0 5 0,0-3-16,0-1 1,0-2 0,0-5 0,0-3-13,0-6 1,0-7 0,0-5-70,0-6 0,0-4-219,0-2 217,0-8 1,-2-4 0,-2-12-15,-2-6 122,-8-4 0,-4-10 0,-10-2 0</inkml:trace>
  <inkml:trace contextRef="#ctx0" brushRef="#br0">19077 1162 7110,'-2'-18'-409,"-2"0"1,-4 2 428,-2 4 1,4 4-6,-6 8 1,2 8-1,-4 4-38,2 4 1,0 2 0,-5 0 0,-3 1 6,-4 5 0,2-2 0,-6 8 4,3 2 1,-5 1 0,6 3 22,2 0 0,2 2 0,4-1 0,4 3 5,7 0 1,3-12-1,4 7-6,3-1 1,13 0 0,14 2-5,8-1 1,-1-5 0,9-2-5,2-2 0,-1 3 0,-1-3 1,-8 0-3,-9 0 0,-5 4 1,-8-4 17,0 1 1,-8-3-1,-4 4 26,-4-2 0,-16 4 1,-6-5-1,-6 3 20,-5 4 0,-9 2 0,-2 1-52,2 1 0,3-6 0,3 2 1,4 5 0,4-1 1,11 6-1,3-2-37,6 1 0,4-1 1,4 6 6,4-3 0,10 7 0,9-4 38,3-1 1,2 5 0,8-6 3,3 1 0,-5-5 1,2 2-1,-9-3 42,-3 3 1,-4-2 0,-10 6-22,-6-3 0,-4 1 1,-2-4-4,0 1 1,-2 7-1,-2-4-29,-2 1 1,-2 3-1,4 4 1,-2-3-37,2-1 0,4-2 0,6 1-30,6-5 1,4 2 0,4-1-21,4 3 0,1-6 1,7 1-1,-4-3-120,-2-2 0,-2 6 0,-7-1 192,1-1 0,-8 6 0,-2-1 0</inkml:trace>
  <inkml:trace contextRef="#ctx0" brushRef="#br0">5001 10025 7569,'0'-12'-244,"-2"3"0,-4 1 0,-5 4 0,-5 2 0,-2 4 197,0 4 1,6-4 0,0 6 105,-2-1 1,4-5 0,0 6-35,2 0 0,3-4 0,5 8-23,0 2 0,9-4-10,9 2 1,-4-8 0,8 2 0,0-4 17,-2-2 0,2 0 0,-1 0 17,3 0 0,6 0 1,-4 0 23,2 0 0,1 0 0,7 0 1,0 0-21,-1 0 0,1 0 0,2 2-28,4 4 1,3-4 0,9 4-4,-1-4 0,1 4 0,2 0 0,1-2-10,3-2 1,5 4 0,-3 0-1,1-3 0,3-1 0,5 0 32,1 4 0,-3-4 0,-1 4 0,-3-4 62,3-2 1,-7 0-1,-1 0 25,-5 0 0,-3-6 1,-5 0 5,-5 2 1,-4 2-1,-3 2 1,-1 0-19,-4 0 0,4-5 1,-4-1-61,3 2 0,9 2 0,0 2 0,-1 0-48,3 0 1,0 0 0,5 2-64,-1 4 0,-2-4 0,3 5 18,-1 1 1,-3-6-1,3 6 1,-4-2 11,-1 0 0,-5 0 1,4-4 32,-5 4 0,-1-4 0,0 4 0,0-4 0,-1-2 0,1 2 1,0 2 15,0 2 1,-3 0 0,1-6-11,2 0 1,-5 0 0,13 0-1,-2 0-10,0 0 1,7 0-1,-3 0 7,-1 0 1,5 0-1,-8 0 3,-3 0 0,5 0 0,-2 0 1,-3 0-8,-1 0 1,4 0 0,0 0-6,-3 0 1,5 0-1,-2 0 1,-3 0 0,5 0 1,-2-2-1,-1-2 10,3-2 1,-6 0 0,3 6 10,-3 0 1,4 0-1,1 0-6,3 0 0,-4 0 0,3 0 0,1 0-16,0 0 1,-5 0 0,5 0-1,-2 0 1,3 0 0,-5 0 0,-2 0-1,-3 0 1,-1 0 0,0 0 19,0 0 0,-1 0 0,1 0-18,0 0 0,5 0 1,1 0-1,-2-2-8,-3-4 0,5 4 0,0-4 10,-3 4 1,-1 2 0,-4 0 0,-2-2 9,-3-4 1,-5 4-1,4-4-4,-2 4 0,4 2 0,-7 0-4,-1 0 0,4 0 0,-2 0 1,0 0-10,2 0 1,-7 0 0,7 0 8,0 0 0,0 0 1,6 0 10,-3 0 0,-1 0 0,6 0 1,-2 0-6,-1 0 1,7 0 0,-8 0 0,4 0 1,1 0 0,1 0 6,0 0 1,-1 2-1,1 2 1,-2 2-3,-4-2 1,3-2 0,-5-2-1,0 0 1,6 0-1,-6 0 0,-1 0 0,7 0 0,-6 0 1,2 0-2,-1 0 0,-1 0 1,4 0-18,-2 0 1,-3-6 0,5 0 0,-4 2-2,-2 2 0,6 2 1,-5 0 1,1 0 0,0 0 0,-6 0 10,2 0 0,5-2 1,-3-2-1,0-2-3,0 2 1,5 2 0,-3 2-48,0 0 0,6 0 1,-4 0-22,3 0 0,1 6 0,-4 0 0,-4-2-167,-1-2 244,-13 6 0,12 2 0,-14 8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1T23:35:49.6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21171 9057 108 0,'-6'2'44'0,"6"1"-24"0,-6 2-13 0,6-5 15 0,0 3-2 16,-6 0 0 0,6-1 1-16,0 1-1 15,0 0-11-15,0-3 12 0,0 2 6 16,-3-2-6-16,3 0 1 16,-3 0 4-16,0 0 6 15,3 0-6-15,0 0-3 0,0 0-9 16,0-2-1-1,3-1-6-15,0 0-2 0,6-2 0 16,0 0-1-16,6-3 0 16,-3 0 2-16,0 0-3 15,0 0-2-15,0 3-3 16,-3-1 1-16,0 1 1 16,-1 2 0-16,1 1-3 15,0 2 0-15,0 2 4 16,-3 4 1-16,0 2-3 15,-3 2-1-15,-3 3 3 16,0 3 1-16,-3 0 0 0,-3 5 1 16,0 3-2-16,0 0 2 15,-6-3-2-15,1 0-1 16,-4-2 1-16,0-1 1 16,3-2-1-16,0 0-1 15,3-3-2-15,0-2 1 16,3-3 5-16,0-3 5 15,3 0-3-15,0 1 2 16,3-4-3-16,0-2 2 16,3 0 0-16,6 0 1 15,0 3-7-15,3-3 0 16,3 0-3-16,-3 0 0 0,3 0 2 16,0 3 2-1,-1 2-1-15,1-2 2 0,0-1-2 16,-3 1-1-16,0 0-2 15,-3-1 1-15,0-2-17 16,-3 0-5-16,0 0-22 16,0-2-82-1,0-4-4-15,0 1 20 16</inkml:trace>
  <inkml:trace contextRef="#ctx0" brushRef="#br0" timeOffset="1">21400 8977 100 0,'0'-2'38'0,"3"2"-20"0,-3-3-1 16,0 3 14-16,0 0-3 16,3 0-2-16,0 0 1 15,-3-5 2-15,3-1-15 16,-3 1 7-16,0-3 6 0,0 0-4 16,-3 0 10-1,-3 0-7-15,0 3-10 16,-3 0-2-16,1 0-7 15,-1-1 1-15,-3 4-1 16,3-1 1-16,-3 0-2 0,0 1-1 16,3-1-3-16,0 0-2 15,0 3 3-15,0 0 2 16,0 0-2-16,-3 0 0 16,0 0-1-16,-2 3 1 15,-4 2-2 1,3 3-1-16,0 0 3 15,0 3-2-15,0-1-1 16,-3 1 1-16,3 0-1 16,4-1 0-16,-1 1 0 15,0 2-3-15,0 0 0 16,3 3 2-16,-6 0 0 16,3 0 1-16,3 2 2 15,0-2-1-15,0 8-1 0,0 0 1 16,6 0-1-16,0-3 0 15,3 0 0-15,0-3-3 16,0 1 2-16,6-3-1 16,0 2 0-16,3 1 0 15,3-1-2-15,0 4 3 16,3-4 2-16,3 1 2 16,0-4 1-16,3-1-2 15,2-4-2-15,4 1 1 16,-6-3 1-16,0-3-1 15,3-5-1-15,-1 0 5 16,1-3 1-16,0-2-2 0,0-3-3 16,-3-5 2-16,0 2 2 15,2 1 0 1,-2-1 0-16,-3-2-1 0,-3-3 2 16,-3 0-1-16,0-2 2 15,-3-1 0-15,-3-5 1 16,-3-2-2-16,-3-3 1 15,-6 0 0-15,0 2 3 16,-3 3-3-16,0 3 1 16,0-2-3-16,-3 7 2 15,0 2-4-15,0 1-2 16,0 3-7-16,0 2-4 0,3 0-27 16,1 2-14-16,2 1-50 15,3 2-23-15,3 3-6 31</inkml:trace>
  <inkml:trace contextRef="#ctx0" brushRef="#br0" timeOffset="2">16989 4950 140 0,'-6'6'52'0,"6"-6"-28"0,-3-11-11 0,3 11 19 0,0-3-1 16,-3 1 4-16,0 2-8 15,0 0-2-15,3 0-14 16,-3-3-2-16,3-2 1 0,0 2 0 15,3-2 4-15,0 0-3 16,6-1 1-16,0 1-7 16,3-3-3-16,0 0-1 15,0 3 1-15,0 0-3 16,3 2-2-16,-1 3 2 16,4 3 0-16,-3 2 1 15,-3 5 2-15,-6 6 1 16,-6-2 1-16,0-1 2 15,-6 0 1-15,-3 3-3 0,0-3-1 16,0 0 1-16,0-2 2 16,-3-3 1-16,4 0 1 15,-1-3-4-15,0-2-1 16,0-1 1-16,3-2 0 16,0 0-5-16,3 0 1 15,3 0-2-15,0 0-2 16,6-2 0-16,3-1 3 15,0 3 0-15,6 0 3 16,5 0-3-16,-2 3 0 16,0 2-1-16,-3 6-2 0,-3-1 3 15,0 3 0-15,-3 1 3 16,-3-1 1-16,-6 5 7 16,-3-2 4-16,-6 3 4 15,0-3 1-15,-6-6-6 16,0-2 0-16,0-8-8 15,0 0-1-15,0-2-18 16,1-1-5-16,2 0-24 16,0-2-8-16,3 0-39 15,3-1-18-15,3-2 3 16</inkml:trace>
  <inkml:trace contextRef="#ctx0" brushRef="#br0" timeOffset="3">17120 4831 124 0,'-3'-8'49'0,"3"8"-26"0,0-8-5 16,0 6 18-16,-6-1-3 16,3 0 1-16,-6 1-6 15,0-1-3-15,0 1-13 16,0-1 6-16,1 0 2 0,-4 1-4 15,0-1 1-15,0 3-4 16,0-3 0-16,0 3-3 16,0 0 1-16,0 0-2 15,-3 3 2-15,3 2-4 0,-3 1-2 16,1-1-2 0,-1 3 0-16,0 0-2 0,0 0 2 15,0 2-4 1,0 1-2-16,0 5-1 0,0 2 3 15,1 3 2 1,2 1 2-16,0-1-4 0,3 5-1 16,3-2 1-16,3 0 0 15,3 0-2-15,6-1 2 16,3 4 1-16,3 2 2 16,3-3-1-16,2-4-1 15,10-4 1-15,3 1-1 16,0-3 0-16,2-6 0 0,4 1 0 15,3-3 2-15,-3-3-3 16,-4-2 0 0,1-6 1-16,0-2 0 15,0-9 0-15,-4-4 2 0,-2-3 3 16,-3 0 2-16,0-6-1 16,-6-2-1-16,-4 0 8 15,-8 0 6-15,-6-6-4 16,-3 4 0-16,-2-1-3 15,-4 3 0-15,-3 2-2 16,0 6 1-16,-3 3-8 16,-3 2-2-16,0 3-12 15,0 2-3-15,-3 3-20 16,7 0-7-16,-10 0-107 16,3 8-3-1</inkml:trace>
  <inkml:trace contextRef="#ctx0" brushRef="#br0" timeOffset="4">18516 4876 108 0,'0'-8'41'0,"0"8"-22"0,3-8-3 15,-3 8 16-15,3-2-2 16,-3 2 2-16,0-3-3 16,0 3 0-16,0 0-16 0,0 0-6 15,0 0 0-15,3 5 0 0,0 9 3 16,-3 4-1-1,0 6 2-15,0 8-4 16,0 7 1-16,0 14-7 0,0-5-1 16,0-3 0-16,0-5 0 15,0-6 0-15,0-5 2 16,0 0-1-16,-3-5 2 16,0-5-26-16,0-4-10 15,-3-4-25-15,0-8-9 16,3-3-17-1</inkml:trace>
  <inkml:trace contextRef="#ctx0" brushRef="#br0" timeOffset="5">18525 4905 124 0,'-6'-21'49'0,"6"21"-26"0,0-5-7 15,0 5 16-15,0-3 0 16,0 1 1-16,0-1-12 16,0 0-3-16,3 1-10 15,0-1-1-15,0 0 0 0,3 1 5 16,0-1 5-16,3-2 0 0,0 0-1 15,3 2 0-15,6 0 0 16,2 1-6-16,7-4-2 16,6 4-6-16,3-4-2 15,2 4 0-15,4-1 2 16,3 0-1-16,-4 1 2 16,1-1-2-16,0-2-1 15,-7 2 1-15,-2 1 1 16,-3-1 1-16,0 0 1 15,-4-2-5-15,-2 0 1 16,-6 2 0-16,0-5 0 0,0 8 0 16,0-3 0-1,-3 3 0-15,-1-7 0 16,1 7-3-16,0-6 2 16,0 6 1-16,-3-5 2 0,0 8-3 15,0-3-2-15,-3-3 2 16,-3 0 2-16,0 1 2 15,0-1 1-15,3 8-5 16,-4 1 1 0,1-4 2-16,0 4-1 15,0-4-1-15,-3 3 1 16,0 1 1-16,-3-1-1 16,3 3-1-16,-3 3 1 15,0-1-1-15,0 3-3 16,0 6 2-16,-6 7 1 15,0 3 2-15,0 8-1 16,0 6 2-16,0 7-2 0,1-2 2 16,-1-6 2-16,3-2 4 15,0-3-4-15,3-5-3 16,-3-6-1-16,3-5 1 16,0-2 1-16,0-1 1 15,0-7-2-15,3-1 1 16,-3 1-2-16,3-3 2 15,-3-3-2-15,0 0 2 16,0 1-2-16,0-4-1 16,0-2 1-16,-3 3 1 15,0 0-1-15,0-6 4 16,-3 0 1 0,0 1 2-16,0-1 0 0,-3 0-2 15,-3 1 1-15,-3-3-2 16,-9-1 2-16,-5 4-4 15,-4-4-2-15,-6 4 4 16,-3-1 1-16,-2-2 4 16,-7 2 1-16,1 3-3 15,-7 0-3-15,6-3 0 16,1 3-1-16,-1 0 0 16,10 0 0-16,5 0-2 15,6 3-2-15,6 0-4 16,3-3 0-16,7 0-16 15,2 0-6-15,3 0-27 0,3 0-9 16,3 0-40-16,6 0-15 16,3-3 5-1</inkml:trace>
  <inkml:trace contextRef="#ctx0" brushRef="#br0" timeOffset="6">3127 6279 140 0,'0'10'55'0,"0"-10"-30"0,0-10-10 16,3 15 20-16,0 0-6 15,0 0 0-15,3 3-7 16,0 8-2-16,0 16-11 0,-3 13 1 0,0 5 3 16,0 1-1-16,-3 1 3 15,0-4-10-15,0-6-6 16,0-5 3-16,-3-5 0 15,0-3 0-15,0-8-2 16,3-5-30-16,-3-5-13 16,3-6-60-1</inkml:trace>
  <inkml:trace contextRef="#ctx0" brushRef="#br0" timeOffset="7">3106 6294 180 0,'-6'-5'68'0,"6"5"-36"0,3 0-37 15,0-2 69 1,3-1-19-16,6 0-12 15,-3 1-10-15,9-1-15 16,0 0-3-16,12 1 1 0,2-4-3 16,7 1-2-16,3 2 0 0,2-2-1 15,4 0 0-15,3 2 2 16,-4 1-1-16,1-1-1 16,3 3 1-16,-10-3-1 15,-2 1 0-15,-6-1 2 16,-7 0-1-16,-2 1 2 15,-6 2-2-15,0 0-1 16,-3-3 1-16,-3 3-1 16,-3 0 0-16,0 0 2 15,0 3-1-15,-1-3-1 16,4 0-2-16,-3 2 1 16,0 1 3-1,-3 2-3-15,3 1 0 16,0 4 1-16,-3 1 0 15,-6-3 0-15,6 5 2 0,-6 3-3 16,0 8 0-16,0 7 1 16,0 14 2-16,0 6-1 15,0 4 2-15,0 1-4 16,6-3 0-16,-3-3 3 16,0-5 1-16,3-5 3 15,-3-9 1-15,0-2-1 16,0-7-1-16,-3-7 1 15,0-1 3-15,0-4 0 0,0-4 0 16,0-4-5-16,-6 1-3 16,0-1-3-1,0-2 1-15,-3 0 1 16,0 0 0-16,0 0-3 16,0 0 2-16,0 0 3 0,-3-2 1 15,-3-1-4-15,-2 1 1 16,-1-4 2-16,-9 1 1 15,-3 0 5-15,-6-3 5 16,-5 2-3-16,-1 4 2 16,-9-1-1-16,-2 3 3 15,-1 0-5-15,-5 5-1 16,2 1-2-16,4 2 1 0,11-3-4 16,-3 3 0-1,7-3-3-15,5 0-1 16,9 1-17-16,6-4-5 0,3 1-53 15,6 0-20-15,6-3-50 16</inkml:trace>
  <inkml:trace contextRef="#ctx0" brushRef="#br0" timeOffset="8">6628 7961 112 0,'0'-8'44'0,"12"8"-24"0,-18-2 1 16,12 2 19-16</inkml:trace>
  <inkml:trace contextRef="#ctx0" brushRef="#br0" timeOffset="9">6687 7863 52 0,'0'-21'22'0,"0"21"-12"15,3-2 3-15,-3 2 31 16,3-8-4-16,0 2-4 15,0 1-5-15,0 2 1 0,0 1 5 16,-3-1-20-16,0 3 4 0,3 8 2 16,0 8-8-1,0 2-1-15,0 6-2 16,0 5 2-16,0 8-5 0,0 3-1 16,0 2-2-1,-3 1 1-15,0-4-2 0,0-4 0 16,3 2-3-16,-3-3 1 15,3-5-2-15,-3-2 2 16,0-6 0-16,0-2 3 16,0-6-8-16,0 0 0 15,0-5-24-15,0-3-11 16,0-2-29-16,-3 0-13 16,3-9-18-1</inkml:trace>
  <inkml:trace contextRef="#ctx0" brushRef="#br0" timeOffset="10">6726 7797 140 0,'-6'-2'55'0,"6"2"-30"0,0 0-5 16,0 0 21-16,0 0-11 16,0 0-3-16,0 0-9 0,0 0-1 15,3 2-10-15,3 1 5 0,3 0 1 16,3-1 2-16,3 1 4 15,2 0-5-15,1-3 0 16,9 5-4-16,3 0-1 16,3-2-5-16,2-3-1 15,4-3-1-15,6 0 1 16,-1 1-2-16,4-1 2 16,0 1-4-16,2-1-2 15,-2 0 4-15,-1 1 1 16,-2-1 0-16,0 0-2 0,-1 1 3 15,-5-4 0-15,-3 1-1 16,-3 0-2-16,-7 2 1 16,-2 0 1-1,-6 1-1-15,-3-1-1 0,-3 1 1 16,-3-1 1-16,0 3-3 16,-3 0 0-16,0 0 1 15,0 0 0-15,-4 0 0 16,1 0 0-16,-3 0 0 15,3 0 0-15,-3 0 0 16,0 0 2-16,0 0-3 16,0 0 0-16,0 0 1 0,0 0 0 15,3 5 0-15,-3 0 0 16,0 1-3-16,0 2 0 16,0 5 2-1,0 11 0-15,0 2-2 0,0 1 0 16,-3 2 4-16,0 8 1 15,0 2-5-15,1 4 0 16,-1-3 3-16,0-1 2 16,3 1 0-16,0-6 1 15,0 3-2 1,3-8-1-16,0-2 3 16,-1-6-2-16,1-2-1 15,-3-4 1-15,3-4 1 0,-3 0-1 16,0-3 2-1,0-3-2-15,0 0-1 16,0 0 3-16,-3 1 0 0,0-4-1 16,1 1 1-16,-4 0 4 15,0-1 4-15,-3-2-4 16,-3 3-2-16,-3-3 2 16,-6 0 2-16,0-3 0 15,-6 3 0-15,-5-2-1 16,-10 2 0-16,-9-3-4 15,-5 0-1-15,-7-2 3 16,1 2 3-16,2 1-4 16,-2 4-1-16,5-2 0 15,4 3 0-15,2 0-5 16,9 2 1-16,10-2-5 16,5-1 1-16,6 1-33 0,6 0-16 15,6-3-54-15,6-3-22 16,3-5 8-1</inkml:trace>
  <inkml:trace contextRef="#ctx0" brushRef="#br0" timeOffset="11">4889 6488 164 0,'-3'-16'63'0,"3"16"-34"0,0 16-16 0,0-14 19 16,0 9-12-16,0-3-1 16,0-8-13-16,0 0-7 15,3 10 1-15,-3-2 1 0,3-2 4 16,0-1-4-16,3 3-1 16,0-3 4-16,3 6 2 15,-3-3 2-15,3 2 0 16,0-2 4-16,0 3 3 15,0-1-4-15,0 1-1 16,-3-3-2-16,0 0 2 0,0 0-7 16,0 2-2-1,0-2 1-15,-1 0 1 16,-2-3 5-16,0 1 3 0,0-1 2 16,0-10 3-16,0 2-5 15,0 3 1-15,0 0-5 16,0 0-2-16,0 0 0 15,0-3-1-15,0 1 0 0,0-1 0 16,0 1-5-16,3-12 1 16,0 1 2-16,3 2 1 15,0 4-1 1,3-15 1-16,-3 4-2 16,3-6 2-16,0 6 0 15,-1-6 1-15,1 3-2 0,0-3 1 16,-3 5-2-16,0 1 2 15,0 2-2-15,0 0 2 16,0 3-4-16,-3-1 0 16,0 4 1-16,0-1 2 15,0 3-3-15,0-2 0 16,-3 4 1-16,0 1 0 0,0 0 0 16,0 0 0-1,0 2 0-15,0 0 2 16,0 1-1-16,-3-1-1 0,0 0 1 15,0 3-1-15,0 0-18 16,0 0-8 0,0 0-41-16,0 3-20 0,0 0-42 15</inkml:trace>
  <inkml:trace contextRef="#ctx0" brushRef="#br0" timeOffset="12">8464 8046 96 0,'0'5'35'0,"0"-5"-18"0,3-21 9 15,-3 18 18-15,0 9-6 16,0-4-2-16,0 1-5 16,0 0-2-16,6-3-16 15,-3 0 3-15,3 8 4 0,-3 0-5 16,3 0 2-16,0-1-6 16,0 7 1-16,0-4-5 15,0 3 1-15,0 1-5 16,3-1 0-16,-3-2-1 15,0-1 1-15,0-2-2 0,0 0 2 16,-1 0-2-16,-2-3 2 16,0 1-2-1,0-4 2-15,0 1 0 0,3-1 3 16,-3-2-1-16,0 0 2 16,-3 0-2-16,3 0 0 15,-3 0-1-15,3-2 0 16,0-1-2-16,0-2 1 15,0 0-2-15,0-9 2 16,0 6-2-16,3-7 2 0,0 1 0 16,3-4 1-1,0 2-2-15,6-11-2 0,-3 4 3 16,6-6 0-16,-4 5-4 16,4 0 1-16,3-8 0 15,-6 14 2-15,-3 2-3 16,0 3 0-16,0-3 1 15,-3 10 2 1,-3-2 1-16,0 0 1 16,0 3 2-16,-1 0-5 15,-2 0-1-15,0-1 0 16,0 1 2-16,0 2-1 16,0 6-1-16,-3 0 1 0,3-6-1 15,-3 3-18 1,0 3-5-16,0-1-22 0,0-4-9 15,0-1-26-15,0 11-12 16,0-3-6 0</inkml:trace>
  <inkml:trace contextRef="#ctx0" brushRef="#br0" timeOffset="13">12396 5501 132 0,'0'-3'49'0,"0"6"-26"0,0-3-5 16,0 0 18-16,0 2-7 15,-6 4-2-15,-6 4-7 16,0 3 0-16,-5 17-11 0,-4 4 3 15,-3 3 2-15,-3 5-1 0,0 1 2 16,4-4-6-16,-1-2-1 16,3-5-6-16,3-3-2 15,0-5 2 1,3-3 1-16,3-5-19 16,4-5-7-16,2-3-21 0,0-8-10 15,6-3-44 1</inkml:trace>
  <inkml:trace contextRef="#ctx0" brushRef="#br0" timeOffset="14">12108 5559 176 0,'0'-8'68'0,"3"5"-36"0,-3 3-11 0,0 0 22 0,0 0-12 16,5 0-6-16,1 3-8 15,0 0-3 1,0 2-8-16,3 8-2 0,3 8 0 0,3 0 0 16,6 6 2-16,3 2-1 15,0 5 0-15,2 1-1 16,4-1 0-16,-3 3-2 16,-3-2-2-16,-4-4 1 15,-2-1 1-15,-3-7-1 16,-3-4 2-16,-3-3-9 15,-3-6-1-15,0-4-47 16,-3-6-19-16,3-6-40 16</inkml:trace>
  <inkml:trace contextRef="#ctx0" brushRef="#br0" timeOffset="15">15918 7160 108 0,'5'-3'44'0,"-2"14"-24"0,-3-14 5 16,0 3 22-1</inkml:trace>
  <inkml:trace contextRef="#ctx0" brushRef="#br0" timeOffset="16">15923 7173 323 0,'-8'10'55'0,"-7"6"-29"16,-6 5-18-16,0 6-8 0,-9 15 4 15,0-5 5-15,4 0-5 16,-1-2 0-16,3-3-4 16,3-6-1-16,3-5-15 15,6-5-6-15,1-3-25 16,-1-5-9-16,6-8-26 15,3-5-22 1,0-6 42-16</inkml:trace>
  <inkml:trace contextRef="#ctx0" brushRef="#br0" timeOffset="17">15638 7178 156 0,'-6'-16'60'0,"6"16"-32"0,0 0-2 16,0 0 23-16,0 0-11 0,0 0-2 15,3 6-10-15,3-1-2 16,0 3-13-16,6 5-2 0,-1 6 1 16,4 4-6-16,6 6-2 15,3 14 1-15,3-4 0 16,0 1-4-16,2-3 1 16,-2 3-13-16,-3 0-5 15,-3-6-23-15,-3-5-11 16,-3-5-61-16</inkml:trace>
  <inkml:trace contextRef="#ctx0" brushRef="#br0" timeOffset="18">410 5567 124 0,'0'0'46'0,"0"2"-24"0,-6-2-13 15,6 0 14-15,0 0 0 16,0 0 3-16,0 0-5 16,0 0-3-16,-3 0-10 15,3 0 6-15,0 0 3 0,0 0-1 16,0 0 1-16,0 0-3 15,0-2-1-15,0-1-3 16,0 1 1-16,3-1-6 16,3-2-1-16,-3-1 0 15,6 1 0-15,-1-3 0 16,1 0 0-16,3 3-5 16,-3 0 1-16,6-1 0 15,3 1 0-15,0 2 0 0,-3 3 0 16,0 0 0-16,-3 3 0 15,-4 2 0-15,-2 3 0 16,0 3 2-16,3-1 1 16,-9 4 1-16,0-1 2 15,-6 3 1-15,-3 2 3 16,-5-5-3-16,2 3-2 16,-3-2-2-16,3-4 0 15,0 1-2-15,0-3-1 0,3 0 3 16,3-3 0-16,3-2-4 15,-3-1-1-15,3 1-2 16,3-3 0 0,0 0 3-16,9 0 0 0,0 0-2 15,12 0 2-15,-6 0 1 16,9 2 0-16,-4 4-3 16,-5 2 2-16,3 0-1 15,-6-3 0-15,-3 0 2 16,0 3 2-16,0 3 8 15,0-1 3-15,-9-2 2 16,0 6 4-16,-6-4-2 0,-3 1-1 16,-3-3-6-16,-12 2-4 15,-3-2-6-15,4-3-2 16,-1 1-6 0,3-4-2-16,6 1-20 15,6 0-7-15,-3-1-25 0,6 1-11 16,3-8-49-1</inkml:trace>
  <inkml:trace contextRef="#ctx0" brushRef="#br0" timeOffset="19">573 5453 148 0,'0'-8'55'0,"0"8"-30"0,0-3-10 15,0 3 18-15,0-2-7 0,0-1-1 16,0 1-3 0,0-4 1-16,-9 4-13 15,6-1 1-15,-5-2 2 0,2 2-1 16,-6-2 8 0,0 5-5-16,0-6-4 0,3 1-1 15,-9 5-2-15,6 0 0 16,-6 3 0-16,3-1 0 15,1 1-2-15,-1 0 1 16,0 2-2-16,0 3 0 16,6 0-6-16,-3 0-1 15,-3 2 1-15,3 4 0 16,0-1 1-16,3 3 0 16,0 0 0-16,7 5 0 15,-7 5-3-15,6 1 2 16,3-1 1-16,-6 1 0 15,6-1 0-15,6 6 0 16,-3-6 0-16,6 3 2 0,-1-5-3 16,1 0 0-16,3-3-1 15,0-2 0-15,6-3 2 16,3-3 2-16,0 0-1 16,-6 0-1-16,8-7 1 15,4-4 1-15,0-2-1 16,3-2-1-16,0-4 5 15,-7-2 1-15,4-2-2 16,3-1-1-16,-6-5 3 16,2 0 1-16,-5 1 3 15,0-4 1-15,-3 1 3 16,-3-1 2-16,-3-7 2 0,-3-4 1 16,-3 4-2-16,-6 0 0 15,0-1-3-15,-6 3 1 16,-3 0-2-16,-3 1 2 15,-3 1-8-15,-3 4-4 16,-3 2-5-16,-5 3-1 16,2 2-5-16,-3 3-2 15,3 3-13-15,-3 0-5 16,12 2-25-16,-2 3-11 16,5 0-72-1,-3 5-63-15,12 1 72 16</inkml:trace>
  <inkml:trace contextRef="#ctx0" brushRef="#br0" timeOffset="20">514 6382 104 0,'0'-6'41'0,"0"4"-22"0,3-1 0 0,-3 3 18 16,0 0 4-16,0 0 3 16,0 0-9-16,0 0-2 15,0 0-18-15,0 0 4 0,6 3 4 16,-6 2-6-16,0 3-2 15,0 5-2-15,-6 1-1 16,0 1-2-16,0 12-1 16,3-1-5-16,-6-2-3 0,6-3 0 15,-6-2 1-15,3-3-1 16,3-3 2 0,3-3-2-16,-6-2 2 0,3-2 0 15,0-1 1-15,3 0-5 16,0-2-1-16,0-3 1 15,0 0 0-15,6 0 1 16,0 0 0-16,6-3 0 16,6-2 2-16,-3 0-1 15,3 2-1-15,0-2 1 16,2-1 1-16,-8 4-3 16,6-1-2-16,-6 1-7 15,0-1-2-15,-3 0-22 0,0 1-8 16,0-1-18-16,-6 0-7 15</inkml:trace>
  <inkml:trace contextRef="#ctx0" brushRef="#br0" timeOffset="21">645 6400 168 0,'0'-5'66'0,"0"8"-36"0,0-1-18 0,0-2 19 16,0 6-3-16,3 2 1 16,-3 2-8-16,0 9-2 0,0 7-11 15,0 6 1-15,0 0 2 0,0-1 2 16,0-7 3-16,0-3-5 16,0 0 1-1,0 9-9-15,0-7-2 0,0-4-1 16,0-6 2-16,0-2-17 15,0-3-6-15,0-3-34 16,0-2-13-16,0-6-41 16</inkml:trace>
  <inkml:trace contextRef="#ctx0" brushRef="#br0" timeOffset="22">618 6358 140 0,'6'-11'55'0,"-6"1"-30"0,-6 2-14 0,6 5 18 16,0-2-6-16,0 2-1 16,0-2-4-16,0 0 1 15,-3-1-10-15,0 1 6 0,3 0 2 16,-6 0 4-16,3 2 2 16,3-2-1-16,-9 2 1 0,6 0-2 15,-12 3-1-15,6 3-6 16,-5-3-1-16,2 5-10 15,-6 1-4-15,6 1 0 16,-6 1 2-16,0 3-2 16,3 2 0-16,-6 6 3 15,4-1 1-15,-1 1-4 16,3-1-1-16,6 6-2 16,-6 5 3-16,9-2 0 15,-3-1 1-15,3 1-3 16,3-6 2-16,3-5-1 0,0 13 0 15,3 10 2-15,3-2 0 16,3-2 0-16,3-3 0 16,6-3 0-16,-6-11 0 15,-3 1-3-15,11-6 2 16,13 0 1-16,-6-8 0 16,-6-2 2-16,9-8 3 15,11-6-2-15,-11 3-2 16,-9 0 4-16,9-7 1 15,-1-15 0-15,4 1-1 16,-9 0 3-16,-3 0 3 16,-6-11-4-16,-3 3 1 15,-3 3 1-15,-9 0 5 16,0 7-2-16,-6-5 3 0,-6 3 1 16,0 3-1-16,-6 2-5 15,3 5-2-15,-9 4-6 16,3 1-4-16,6 1-10 15,-5 5-3-15,5 3-21 16,3 2-9-16,0 3-47 16,3 3-18-16,0 2-25 15</inkml:trace>
  <inkml:trace contextRef="#ctx0" brushRef="#br0" timeOffset="23">460 7303 148 0,'0'0'55'0,"0"0"-30"0,0 0-5 15,0 0 21-15,0 0-5 16,0 0-1-16,0 0-6 16,0-3-1-16,0 0-16 15,3 1 0-15,0-4 1 0,3 1-5 16,3 0-2-16,0-3-6 15,6 0 0-15,3-3 0 16,-9 6 0-16,3 2-3 16,-3 3 2-16,-1 3-1 15,4 2 0-15,-9 8 2 0,3 1 2 16,-6-1 1-16,-6 3 3 16,-3 0 1-16,-5 7 1 15,2 1-4-15,-6-3-1 16,6-2 1-16,-6-3 2 15,6-3-3-15,-6 0-2 16,6-2-3-16,0-1 1 16,3 1-1-16,1-3 0 15,2-3 0-15,3 1 0 16,3-6 6-16,9 2 2 16,-1 1 4-16,1-3 1 15,12-3-1-15,0 1 1 16,3-1-6-16,3 0-1 0,-6 1-2 15,-7 2-2-15,4 0 1 16,0 0-1-16,-9 2 2 16,3-2 1-16,-9 0-12 15,3 0-4-15,-3 0-32 16,-3 0-10-16,6-2-51 16,-6-4-51-1,0 1 52-15</inkml:trace>
  <inkml:trace contextRef="#ctx0" brushRef="#br0" timeOffset="24">633 7170 156 0,'0'-13'57'0,"0"10"-30"0,0-7-14 0,0 7 19 15,0 0-3-15,0-2 3 0,0 0-5 16,-6 0-2-16,3-1-13 15,3 1 1-15,-9 0 1 0,0 2 1 16,0-2 1-16,-6 2-4 16,-3 0-2-16,7 1-2 15,-7 2 0-15,6 0-4 16,-6 2-1-16,3 1 1 16,-3 2 0-16,0 1 0 15,3 4 0-15,-2 6-5 16,-1 0 1-16,3 0 2 0,0 0 1 15,3 2-4 1,0 3-1-16,0 3 1 16,3 3 0-16,3-1-2 15,3 9 2-15,3-1-1 0,0-2 0 16,0 0 2-16,9-9 0 16,-6-2 0-16,15 3 0 15,-9-3 0-15,12-2 2 16,0-3-1-16,8-3-1 15,1-2 3-15,3-6 0 16,-3-2 1-16,8-11 2 16,-5 2-3-16,6-9 0 15,3-9 3-15,-1-11 3 16,-11 4 0-16,-9-1 0 16,-3-3 3-16,-9-2 3 15,-9 3-2-15,0 0 0 0,-9-6-3 16,-6 11-1-16,0 2 1 15,-3 6 1-15,0 5-8 16,-6 3-1-16,4 2-13 16,-1 4-3-16,3 1-22 15,6 4-7-15,0 2-56 16,3 0-24-16,9 0-7 16</inkml:trace>
  <inkml:trace contextRef="#ctx0" brushRef="#br0" timeOffset="25">481 8086 132 0,'0'0'52'0,"0"0"-28"0,0 0-2 16,0 0 23-16,0 0-8 16,0 0-1-16,3 0-14 15,6-8-4-15,0 2-10 0,-6 4 4 0,6-6 3 16,3-8-7-16,-3 0-4 15,0 0-3-15,0 0 1 16,-7 3-1-16,4 3-1 16,-3-1-2-16,0 3-1 15,3 3 4-15,-6-1 1 16,0 4-3-16,3 2 1 16,-3-3-2-16,0 3 0 15,0 5 0-15,0 1 0 16,0 2 2-16,0 2 0 15,0-2 0-15,0 11 0 0,0 7 2 16,0-5 1 0,0-2 1-16,0 5 0 15,0 7-2-15,0-9 1 0,0-7-4 16,0 1 0-16,6 6 1 16,-6-9-16-1,0-5-6-15,0 0-31 16,0-3-14-16,0 0-28 15</inkml:trace>
  <inkml:trace contextRef="#ctx0" brushRef="#br0" timeOffset="26">430 8329 116 0,'0'0'46'0,"0"0"-24"0,0-26-13 0,3 20 32 16,3 14-6-1,-3-2 0-15,6-1-2 16,6-10-18-16,12-3-2 0,3 2 0 16,-6 1-3-16,2 0 0 15,-2 2-6-15,-6 0-3 16,0 1 2-16,-9 2 0 15,3 0-4-15,-3 0-1 0,-6 0-26 16,0-3-9-16,3 1-67 16</inkml:trace>
  <inkml:trace contextRef="#ctx0" brushRef="#br0" timeOffset="27">663 7890 116 0,'0'-8'46'0,"-6"5"-24"0,6-5 1 15,0 3 18-15,0-6 1 16,-3 1-1-16,3 2-9 16,-6 0-5-16,0 0-15 15,0 0 3-15,3 0 5 0,-6 3-5 16,-3 0 0-16,3 2-5 16,-3 0 1-16,-6 3-4 0,-2 0-2 15,2 3-2-15,0 0-3 16,3 7 1-16,-6 1-1 15,3 5-3-15,0 0 2 16,3 2 1-16,-5 3 0 16,2 0-3-16,6 1 2 15,-3 9-1-15,3-2 0 16,3 1 0-16,3 1 0 16,-3 4 2-16,9-1 0 15,0-2-3-15,0 2 2 16,0-5 1-16,9 0 2 15,-3-5-1-15,12 5-1 16,0-5-4-16,12 3 0 16,-10-4 2-16,16-4 3 0,-6-3 0 15,9-14-1-15,-7 1 3 16,4-13 2-16,15-17 4 16,-22 9 5-16,-5 2-2 15,3-16 3-15,-6 5 1 16,-12-15 2-16,3 8-4 15,-9-11 2-15,-6-13 0 16,-3 2-1-16,0 11 1 16,-12 5 0-16,6 9-15 15,-9 4-5-15,0 6-21 16,4 5-9-16,5 5-46 0,3 6-21 16,-3 10-42-1</inkml:trace>
  <inkml:trace contextRef="#ctx0" brushRef="#br0" timeOffset="28">2062 6787 96 0,'-6'-3'38'0,"6"3"-20"0,0 0-6 16,0 0 13-16,0 0-2 15,0 0-2-15,0 0 2 16,0 0 0-16,0 0-12 16,0 0-2-16,0 3 1 0,0-1 3 0,0-2 4 15,0 0-5 1,0 0 1-16,0 0-6 0,0 0 1 15,0 0-1-15,6 3 3 16,-6-3 1-16,0 3 3 16,0-3-5-16,3 2-1 15,6 3 0 1,-1-2-4-16,1 0-1 16,0-1-1-16,3-2 1 15,-3 0-2-15,3 0 2 16,3 0 0-16,0 0 1 15,0 0-5-15,0 0-1 16,-1 0 5-16,1 0 3 16,0 0-3-16,0 0 0 0,-3 0-1 15,0 0 1 1,6 0-2-16,-6 0-1 0,9-2-2 16,-1 2 1-16,1-3 3 15,0 3 1-15,0 0-1 16,-3 0-2-16,0 0-2 15,-6 0-1-15,2 0 2 16,-2 0 2-16,3 0 0 16,-3 0 2-16,0 0-2 15,0 0-1-15,0 0 1 16,-6 0-1-16,3 0 0 16,0 0 0-16,0 0 2 0,-3 0 1 15,-1 0-1-15,1 0 1 16,-3 0-2-16,-3 0 2 15,0 0-2 1,0 0-1-16,0-3-43 0,0 3-19 16</inkml:trace>
  <inkml:trace contextRef="#ctx0" brushRef="#br0" timeOffset="29">5687 8377 84 0,'-6'0'33'0,"3"0"-18"0,3 0-5 15,0 0 12-15,-3 2 3 16,0 1 2-16,3 0-1 16,0-3-1-16,-3 2-3 15,0 1 1-15,3-3-13 16,-3 0 1-16,3 0 0 0,0 3-4 15,0-3 1-15,0 0-1 16,0 0 3-16,0 0 1 0,6 2 8 16,0 1-4-1,3 0-1-15,-3-1-2 16,6-2-6-16,3 0-2 16,-3-2 0-16,0 2 2 15,3 0-3-15,-1 0 0 16,1 0 3-16,3 0 1 15,0 0-1-15,0 0 1 16,3 0-2-16,0 0 0 16,-4 0-1-16,1 0 2 15,3 0-1-15,0 0 2 16,-3 0-6-16,0 0-1 16,-3 0 0-16,-1-3 2 0,-2 3-1 15,-3 0 2-15,0 0 0 16,0 0 3-16,-3 3-5 15,0-3-1-15,3 0 2 16,0 0 1-16,-3-3-1 16,0 3-2-16,3 0 1 15,-3 0-1-15,0 3-3 16,-3-3 2-16,-3 0 1 16,3 2 0-16,0-2 0 15,-3 0 0-15,6 3-14 16,-6-3-5-16,0 0-17 15,0 0-5-15,0 0-16 16,0 0-6-16,3-3-41 16</inkml:trace>
  <inkml:trace contextRef="#ctx0" brushRef="#br0" timeOffset="30">9211 5980 80 0,'-3'0'30'0,"0"0"-16"0,0 0 1 0,0 0 15 15,0 2 4-15,0 1 1 0,1-3-5 16,2 0-2-16,0 0-9 15,0 0-1-15,0 0-11 16,0 0 2-16,0 0 2 0,0 0 0 16,0 0 3-1,5 3-3-15,1-3-1 0,3 0-4 16,3 0-1-16,0 0-1 16,6 0 2-16,3 0-3 15,6 0 0-15,-1 0-1 16,4 0 1-16,6 0-4 15,0 0 0-15,-1 0 3 16,-2 0 1-16,3 0-1 16,-3 0-2-16,-4 0 1 0,-2-3-1 15,-6 3 0-15,-3 0 2 16,-3-3 3-16,-3 3 2 16,-1 0-6-16,-2 0 0 15,0 0-1-15,-3 0 2 16,0 0-3-16,-6 0 0 15,6 3 1-15,-6-3 0 16,0 0-14-16,0 0-5 16,6 0-78-1,-3-3-60-15,0 1 56 16</inkml:trace>
  <inkml:trace contextRef="#ctx0" brushRef="#br0" timeOffset="31">12768 7594 116 0,'-3'0'44'0,"3"0"-24"0,0 0-6 0,0 0 15 0</inkml:trace>
  <inkml:trace contextRef="#ctx0" brushRef="#br0" timeOffset="32">12765 7594 275 0,'0'0'36'0,"0"0"-19"15,0 0-6-15,0 0-4 0,0 0 3 16,3 0 1-16,3 0 3 16,3 0 2-16,6 0-5 15,0 0-1-15,3 2-6 16,3 1-1-16,0-3 1 16,2 0 2-16,4 0 1 15,0 0 1-15,0 0-4 16,-1 0-1-16,1 5-1 15,0-2 1-15,0-3 2 16,0-3 4-16,-4 3-4 16,1 0-1-16,0 0 0 15,-3-3 2-15,0 3-1 16,-3-2 0-16,-4-3 1 16,-2 5 3-16,-3 0-4 0,-3 0-3 15,0 0-4-15,3 0 1 16,-9 0-10-1,6 0-3-15,-3-3-66 0,6 0-29 16,0-5-6 0</inkml:trace>
  <inkml:trace contextRef="#ctx0" brushRef="#br0" timeOffset="33">20296 5072 108 0,'0'-3'44'0,"0"1"-24"0,0 2-6 0,0 0 17 0,0 0-2 16,0 0 3-16</inkml:trace>
  <inkml:trace contextRef="#ctx0" brushRef="#br0" timeOffset="34">20308 5067 327 0,'6'0'40'0,"0"0"-1"0,0 0-13 16,-3 5-4-16,0 0-7 15,3 3-1-15,0 0-2 16,0 3 2-16,0-1-7 15,0 4-2-15,-1-1-3 16,4-3 1-16,-3 6 0 16,0-5 1-16,0-3-2 15,0-6-2-15,0-2 7 16,0 0 3-16,-3 0 1 0,3-7 8 16,0 1-2-1,-3 1-4-15,0 0-3 16,0-1-6-16,0 1-3 15,3 0 4-15,0-3 1 16,0 3 0-16,3-11-1 16,0-3-3-16,3-2 1 15,2-3 0-15,1-2 3 16,0-1 1-16,0 1 3 16,-3-1-1-16,0 6 0 15,-3 3-3-15,0 2-1 16,0 0-3-16,0 3 1 0,-3-1-2 15,0 4-1 1,-1-1 1-16,1 3-1 0,0 0 0 16,0 3 2-16,0 0-3 15,0 0-2-15,0-1 2 16,-3 1 2-16,0 0-2 16,0 2 0-16,0-2 1 15,0 2 0-15,-3 3-3 16,0 0 0-16,0 0-5 15,0 0-2-15,0 0-6 16,0 0-3-16,0 0-20 16,0 0-10-16,-3 0-73 15,0 3-31-15,0-3 33 16</inkml:trace>
  <inkml:trace contextRef="#ctx0" brushRef="#br0" timeOffset="35">24663 8980 160 0,'18'-8'63'0,"-18"8"-34"0,0-3-1 0,0 3 25 15,0 0-12-15,0 0-3 16,-3 3-11-16,-3 2-3 16,-3 3-13-16,-3 5 2 0,-6 9 3 0,-6 4-4 15,-3 14-2-15,-2 2-1 16,-4-2 1-16,-6-3-5 15,9 0-3-15,4-5-1 16,5-3 1-16,3-5-3 16,0-11 0-16,9 3-23 15,6-11-12-15,3-8-19 16,0-2-6-16,9-8-22 16,0 0-45-1,-3-6 33-15</inkml:trace>
  <inkml:trace contextRef="#ctx0" brushRef="#br0" timeOffset="36">24431 9001 200 0,'-3'-18'74'0,"6"15"-40"0,-3-2-16 0,0 5 47 15,0 0-14 1,0 0-19-16,0 0-12 16,0 2-13-16,5 6 4 0,-2 3 4 15,9 5 2-15,-3 5-1 16,9 8-2-16,0 11-1 15,-3-1-3-15,6-4-1 16,0-1-3-16,-4 1 1 16,4-1-4-16,0-5 0 0,-3-5-1 15,-6-6 1-15,6-2-15 16,-6-3-7-16,0-5-28 16,-4-8-12-16,1 0-93 15</inkml:trace>
  <inkml:trace contextRef="#ctx0" brushRef="#br0" timeOffset="37">410 16171 100 0,'0'-2'38'0,"3"-1"-20"0,0-5-10 0,3 8 11 16,-3-3-5-16,2 1 0 15,4-6 0-15,-6 5 4 16,0-2 1-16,3 0 3 15,-6-1-12-15,3-2 10 0,3 6 3 16,-6-1 4-16,0 0 1 16,0-2-4-16,0 5-1 15,0-2-1-15,0 2 1 0,0 0-7 16,0 0-1-16,0 0-7 16,0 2-3-16,0 6 0 15,0 3-1-15,0 7 2 16,0 3 1-16,0 3 1 15,0 0 2 1,0 8-1-16,0-6 0 0,0-2-3 16,0 3 1-16,0-6-4 15,3-3 0-15,0 3 1 16,-3-2 0-16,0-6 0 16,0 0 0-1,0-2-2-15,0-8-15 16,-3-3-4-16,0 0-33 0,3-3-15 15,-6-8-39-15,3 11-15 16</inkml:trace>
  <inkml:trace contextRef="#ctx0" brushRef="#br0" timeOffset="38">561 16100 136 0,'-6'-5'52'0,"-8"7"-28"0,8-4-28 15,3-4 76 1,3 1-24-16,0 0-8 16,-6-6-7-16,3 3 7 15,-6-5-21-15,0 5 3 16,0 0 2-16,3-2 0 16,-3 7 1-16,-6-2-8 0,3-1 0 15,0 6-6-15,0-2-1 16,-2-1 0-1,-1 0 1-15,3 3-5 16,3 0-4-16,-6 3-1 0,3 0 1 16,-3-1-3-16,6 9 0 15,0-3-1-15,-3 0 0 16,-5 13 2-16,5-3 0 16,-6 4 0-16,6 1 0 15,0 4-3-15,3 2 2 16,0-3-1-16,6 4 0 15,-3 1 0-15,6 4-2 16,9-4 3-16,-6 6 2 16,12-2-2-16,0-3-2 15,3-3 2-15,6-8 0 16,2-5 1-16,4-3 0 0,9-2-3 16,-12-9 2-1,-4 4 1-15,10-14 2 0,9-8 1 16,-3-5 1-16,-7-1-2 15,-11 12 1-15,-3-3 2 16,0-14 4-16,-6-10 2 16,-3-3 1-16,-3 1 0 15,-6-1 0-15,-6 6-2 16,0-1 1-16,-6 3-4 16,0 6 1-16,-9 2-3 15,-6 3 0-15,6 3-10 16,1 4-2-16,2 4-23 15,3 2-8-15,0 2-46 0,3-1-19 16,3 7-52 0</inkml:trace>
  <inkml:trace contextRef="#ctx0" brushRef="#br0" timeOffset="39">3330 16253 100 0,'-6'-5'38'0,"9"5"-20"0,-3 0-1 0,0 0 16 16,0 0-4-16,0 0 0 15,0 3-5-15,0-3-1 16,6 5-12-16,-3 0 4 0,3 6 5 15,0-1 4-15,-1-7 5 16,4 0-4-16,-3 10 6 16,3-8-11-1,0-2-6-15,0 2-4 16,0-5-2-16,-3 13 0 16,0 1-2-1,0-4-4-15,0-2-1 16,0 0-3-16,0 0 1 15,-3-3 1-15,0 1 2 0,0-1 3 16,0-10 2-16,3-3 3 16,-3 13 6-1,3-2-2-15,-3-3-3 16,3 0-2-16,-4-3-1 16,4-8 2-16,-3 1-1 15,3-11 0-15,0 7-3 16,3-12 1-16,0 5-2 0,6-6 2 15,-3 4-4 1,3-7 0-16,-3 4-1 16,0 2-2-16,-3 3 1 15,0 2-1-15,-4 4-27 0,1-1-11 16,3-3-39-16,-3 3-15 16</inkml:trace>
  <inkml:trace contextRef="#ctx0" brushRef="#br0" timeOffset="40">4910 16261 88 0,'0'0'33'0,"3"0"-18"0,0 0 0 0,-3 0 15 15,0 0 4-15,0 0 1 16,3 0-3-16,3 0-2 15,-3 3-17-15,3 0 3 0,0 2 4 16,3 0-5-16,0 0 0 16,0 1-3-16,0 7 2 0,0-2-3 15,0-1-1 1,-3-5-4-16,-1 9 3 16,1-1-3-1,0 0-3-15,-3-13-2 0,3-3 4 16,-6 3 1-16,3-2 0 15,0 10 3 1,0 0-3-16,0 0-1 16,-3-3 0-16,0 0-1 15,0-2 2-15,0 2 1 16,0-10 1-16,3-8-2 16,0 18-1-16,0-2 3 15,3-17 3-15,3-4-4 16,3 10 1-16,-3 0 1 0,6-13 2 15,-3 2 1-15,3-5 0 16,-4 3 2-16,4 0 2 16,-3 3-5-16,0-1-1 15,-3 3-4-15,0-2 1 16,0 2-4-16,0 0-2 16,0 3 0-16,3-6-1 15,3 1-3-15,-4 7 2 16,-2 3 1-16,0 0 0 15,0 0 0-15,-3 3 2 0,0 0-3 16,0-3 0-16,0-5 1 16,-3 13 2-16,0-3-1 15,0 0-1-15,0 1-13 16,0-4-4-16,-3 4-15 16,3-1-6-16,0 0-41 15,0 1-16-15</inkml:trace>
  <inkml:trace contextRef="#ctx0" brushRef="#br0" timeOffset="41">5928 16073 120 0,'-3'-15'46'0,"3"12"-24"0,0 3 1 15,0 0 21-15,0 0-7 16,0 0 1-16,0 0-10 16,0 5-3-16,0 1-14 15,0-1 0-15,3 3 2 0,0 0-1 16,0 15 3-16,0-1-4 16,0 12 1-16,0 16-1 15,0-10 3-15,0-8-5 0,0 7-3 16,0-7-3-1,3-5 0-15,0 10-4 16,-3-13-24 0,-3-6-8-16,0-2-30 0,3-16-13 15,-6-8-30 1</inkml:trace>
  <inkml:trace contextRef="#ctx0" brushRef="#br0" timeOffset="42">5931 16052 184 0,'-3'-5'71'0,"3"5"-38"0,0 0-17 15,0 0 24-15,0 0-8 16,0 0-1-16,3 0-9 15,0 0-3-15,3 0-11 16,-3 0 4-16,9 0 3 0,0 0 2 16,6 0-1-16,-3 0-2 0,5 0 1 15,-2 0-6 1,9-3-3-16,-3 1-3 16,9-1 0-16,-7-2-2 15,7 5 2-15,-3-3 2 0,6 0 2 16,-10 1-3-16,10-3-1 15,9 5-1-15,-3-3-2 16,-7 0 3-16,-2 3 0 16,-3-2 1-16,0 2 2 15,-4-6-5-15,1 6-3 16,-3-5 3-16,-6 2 1 16,-3 1 0-16,-3-1-2 15,-1 0 1-15,-2 1 1 16,-3-1 3-16,0 3 4 15,0 0-2-15,-3-3 1 16,-3 3-7-16,0 0-1 16,0 0 0-16,0 0 2 15,3 0-6-15,-3 0 1 0,0 0 1 16,3 3 1-16,0 0 1 16,0 2 2-16,-3 0-6 15,0 11-1-15,0-3 4 16,0 6 2-16,0-3-2 15,0 10-1-15,0 14-2 16,0 8 3-16,3-3 2 16,-3-3 4-16,3-5-4 15,-3-5-1-15,0-6 0 16,3 1 2-16,0-1-1 16,0 1 2-16,-3-9-2 15,0 1-1-15,0-4 1 0,0-1-1 16,0-1 2-16,0-2 1 15,0-4-4-15,0 4 1 16,0-3 0-16,0-3 0 16,0-2 0-16,0 5 2 15,0-3-1-15,0-2-1 16,0-1-8-16,0-2-5 16,0 6-20-16,-3-6-8 15,0 0-45-15,-3-6-18 16,-12 6-22-1</inkml:trace>
  <inkml:trace contextRef="#ctx0" brushRef="#br0" timeOffset="43">5949 16550 108 0,'-3'0'41'0,"3"0"-22"0,0 0-5 0,0 0 17 15,0 0 3-15,0 0 1 16,0 0-3 0,0 0 0-16,0 0-18 0,0 0 3 0,0 0 1 15,0 0-4-15,0 0 2 16,0 0-3-16,3 5 2 15,6-5 1-15,3 0 2 16,3 0-1-16,3 0-1 16,2 3-4-16,4-3 0 15,6 0-1-15,6 0 1 16,2-3-4-16,7-2-3 0,3 5 4 16,5-3 2-16,-5 0-2 15,0 3 0-15,-4 0-3 16,-5 0 1-16,3 3 2 15,-4-3 2-15,-5 0-5 16,-3 0-2-16,-6 0-2 16,-1 0 1-16,-5 0 0 15,-6 0 3-15,-3 0-5 16,0 0-1-16,3-3-13 16,-6 3-7-16,0 0-31 15,0 0-15-15,-3 0-95 16</inkml:trace>
  <inkml:trace contextRef="#ctx0" brushRef="#br0" timeOffset="44">12643 12234 92 0,'-6'0'35'0,"3"0"-18"0,0 0-5 16,3 0 16-16,0 3-3 15,-3-3 0-15,3 0 2 0,0 3 0 16,-3-3-14-16,3 0 8 15,0 0 2-15,0 0-3 0,0 0 1 16,0 0-8-16,3 0 0 16,3-3-2-16,3 0 1 15,3 1-4-15,0-4 0 16,3 1-5-16,0 2 0 16,0 1-3-16,0 2-1 15,3 0-1-15,-4 2-2 16,-2 4 3-16,-3 2 2 15,0 2 0-15,-9 6 2 16,0 3 2-16,-3-3 4 16,-3 2 2-16,-3-5 3 0,0 1-7 15,0-4-2-15,1 1-3 16,-1-3-2-16,0-3 3 16,3 0 0-16,0-2-4 15,3 0-1-15,0-3-2 16,3 0 3-16,3-3-2 15,3 3-1-15,0-3 3 16,3 1 0-16,3 2 1 16,2 0 0-16,7 2 0 15,-3 4 0-15,-3-1-3 16,0 3 2-16,0 2 1 0,-6-2 2 16,-3 0 5-16,0 8 4 15,0-3 5-15,-6 1 4 16,0-4-1-16,-9 1-2 15,3-1-9-15,-9-2-3 16,3 0-1-16,-6 0 2 16,3-3-8-16,-3 1-3 15,3-4-22-15,0 1-9 16,4 0-31-16,2-3-10 16,0 0-52-1</inkml:trace>
  <inkml:trace contextRef="#ctx0" brushRef="#br0" timeOffset="45">12873 12168 152 0,'0'-8'57'0,"0"3"-30"0,-3 0-10 0,3 2 22 16,-3 0-5-16,0 1 1 0,-6-1-5 15,0-2-1 1,-3 2-16-16,0-2 5 0,0 0 5 16,0 2-6-16,0 0 1 15,0 1-5-15,0-1 0 0,0 0-7 16,-2 3-2-16,-1 0-2 16,0 0 1-16,0 3 0 15,3 2 1-15,-3 1-2 16,3 2-2-16,0-1-2 15,0 1-1-15,-2 3 2 16,-1 0 0-16,0 2-2 16,3 0 2-16,0 0-1 15,3 3 0-15,0 5 0 16,0 3-2-16,3 3 3 16,0 2 2-16,3-3-2 15,0 1 0-15,3 4 1 16,0-4 0-16,3-1 0 0,6-2 2 15,6 0-1-15,0-3-1 16,0 0 1-16,0-8-1 16,0-2 0-16,8 0 0 15,-2-3-3-15,12-1 0 16,12 1-1-16,-4-2 0 16,-5-6 3-16,-3-3 0 15,-6-2 1-15,-4-3 2 16,1-3-1-16,0-2 2 15,-3-11-2-15,-3-2 2 16,0-3 4-16,-6 0 6 0,-7-6-1 16,-2-2 3-16,-3 3-4 15,-6 2 1-15,1 0 2 16,-4 6 1-16,-3 5-2 16,-3-1 2-16,-3 4-8 15,0 2-4-15,-3 5-7 16,3 1-2-16,-2 2-17 15,2 3-8-15,3 2-36 16,3 0-15-16,3 6-65 16</inkml:trace>
  <inkml:trace contextRef="#ctx0" brushRef="#br0" timeOffset="46">12670 13750 116 0,'0'-5'44'15,"3"5"-24"-15,-3-3-4 0,0 3 16 0,0 0 5 16,0 0 2-16,0 0-6 16,0 0 0-16,0 0-19 15,0 0 5-15,0 3 2 0,-3 0-9 16,3 2-4-16,0 0 1 16,-3 11 2-16,0-3 0 15,-3 6 1-15,0-3 0 16,0 5 0-16,0-5-4 15,-3 2 0-15,0 6-3 16,1-5 0-16,5-3-1 0,-3-8 0 16,3-1-5-1,3-1 1-15,0 2 0 0,3-3 2 16,0-2-3-16,6-1 0 16,-1 1-1-16,7-3 0 15,6 0 0-15,-3 0 0 16,0 0 4-16,-3 0 1 15,-3-3-15-15,0 1-6 16,-3-1-13-16,-1 0-6 0,-2 1-13 16,0-4-6-1,-3 1-19-15,0 0-38 16,-3 0 28 0</inkml:trace>
  <inkml:trace contextRef="#ctx0" brushRef="#br0" timeOffset="47">12756 13777 148 0,'0'-8'57'0,"3"8"-30"0,0-3-12 15,0 3 18-15,0 0-5 16,0-2-2-16,-3 2-6 16,3 0-2-16,-3 0-10 15,9 5 6-15,-3 3 5 0,0 10 3 0,0 1 2 16,0 5-7-16,-3 5 0 15,-3 3-6-15,0-1 1 16,-3-4-5-16,3 5-2 16,0-6-2-16,0-5-3 15,3-2 1-15,-3-3-1 16,3-6-20-16,0-2-7 16,-3-8-30-16,9-3-14 15,-3-5-46 1</inkml:trace>
  <inkml:trace contextRef="#ctx0" brushRef="#br0" timeOffset="48">12774 13695 116 0,'3'-5'44'0,"-3"2"-24"0,0 0-6 15,0 3 15-15</inkml:trace>
  <inkml:trace contextRef="#ctx0" brushRef="#br0" timeOffset="49">12777 13663 291 0,'0'-13'44'16,"-3"0"-21"-16,0 2-6 0,-3 3-3 15,0 0 4-15,-3 0 1 16,1 3-2-16,-4 2 0 16,-3 1-3-16,0 2-1 15,0 0-5-15,-3 0 0 16,-3 8-3-16,-3 7 0 15,1 1-3-15,2 3-2 0,0-1 1 16,3 6-1 0,-3 0 0-16,0 5 0 15,7 0-3-15,-1 3 0 16,3 2-1-16,3 3 3 0,6 0 0 16,0-2 3-16,6-1-3 15,3 3 0-15,6-2-1 16,3-9 0-16,-3-2 2 15,14 2 2-15,-5-2-3 16,12-5-2-16,-3-3 2 16,11-6 0-16,-5-2-2 15,6-16 0-15,11-13 2 16,-8 0 0-16,0-8 7 16,-10 0 4-16,-8-6 3 15,-12 9 5-15,0 5-1 16,-9-14-1-16,-3-18 0 15,-3 8 3-15,-6 6 0 16,-3 4 3-16,-6 6-12 0,-3 0-3 16,-6 13-14-16,-2-2-5 15,2 2-21-15,0 10-6 16,3 1-31-16,6 3-12 16,3 2-54-1</inkml:trace>
  <inkml:trace contextRef="#ctx0" brushRef="#br0" timeOffset="50">15409 13928 140 0,'0'-3'55'0,"0"3"-30"0,3 3-14 16,-1-1 18-16,1 4 0 0,3-1 3 16,0 5-4-16,0 1 0 15,3 2-16-15,0 1 2 0,0 4 2 16,0 3-4-16,-3-2 1 15,0-1-8-15,0-2-1 16,0-3 0-16,0-2 0 16,0 0 0-16,-3-6 2 15,3 0 1-15,-3-2 3 16,3-3 1-16,-3 0 3 16,0 0-1-16,0-3 2 15,0-2-8-15,5-6-2 16,-2-2 8-16,3-3 3 15,-3-2-3-15,3-6-3 16,0-3 1-16,3 1 0 16,0-3-1-16,0-3-1 0,3 0-3 15,-3 3 1-15,3 0 2 16,-4 5 5-16,1 3-8 16,0 3-1-1,-3 2-3-15,0 2 1 0,-3 4-2 16,0 2-1-16,0 0-4 15,0 3-2-15,-3-1-17 16,0 4-5-16,6-1-68 16,0 0-29-1,0 3-15-15,-6-2 26 16</inkml:trace>
  <inkml:trace contextRef="#ctx0" brushRef="#br0" timeOffset="51">17129 14004 176 0,'12'-5'66'0,"-24"8"-36"0,18-6-18 0,-6 3 19 16,0 0-14-16,0 0-2 16,0 0 0-16,3 3 2 15,3 2-9-15,0 8 4 0,0 1 4 16,0 4-2-16,0 1 2 16,3-4-9-16,0 1-2 15,-1-2-1-15,-2-1 0 16,0 3 0-16,0-8 0 15,0-3 0-15,-3 3 2 16,-3-8-3-16,6 5 0 16,-6-5 5-16,0 0 3 0,0 0 2 15,0 0 3 1,0 0-3-16,6-3 0 16,-3 1-3-16,0-3-1 15,3-3-1-15,0-11 0 0,0-2-2 16,3-3 1-16,0-2 2 15,3-6 2-15,-3 8-3 16,14-13 0-16,-2 3-1 16,0-1 3-16,0 3 1 15,-3 6 1-15,0 0-2 16,-3 4-1-16,-1 1-5 16,-2 3-1-16,0 2-3 0,0 3-1 15,-3 2 1-15,0 0 0 16,-3 3 0-16,0 1 0 15,0 1-9-15,0 1-2 16,0 2-18-16,-3 1-9 16,0-1-24-16,-3 3-9 15,0 0-83 1</inkml:trace>
  <inkml:trace contextRef="#ctx0" brushRef="#br0" timeOffset="52">16998 12377 148 0,'-6'0'55'0,"9"-2"-30"0,0 2-16 0,-3 0 14 0,0 0 2 16,0 0 4-16,6 2-6 15,3 4-2-15,-3 1-12 16,3 4 6-16,0 0 4 0,0 4-4 16,6 1 2-16,-4 3-6 15,-2-3-1-15,0-3-4 16,3 0 1-16,-3-2-2 16,0-1 0-16,0-2-1 15,-3-2 0-15,-3-1 2 16,0-2 1-16,0-3 3 15,-3 0 4-15,0 0-6 16,3 0 0-16,0 0-2 16,0 0-1-16,0-3-1 15,0-5 2-15,0 0-3 16,0-8 0-16,3-2 1 16,0-4 2-16,0-1 1 0,3-6 1 15,-1-6-2-15,1 1-1 16,9-3-1-16,-3-3 2 15,0 6-1-15,0 2 0 16,0 5 3-16,3 1 3 16,-4 0-2-16,-2 4 2 15,-3 6-4-15,0 3 1 0,-3 0-5 16,0 2 0-16,0 3-1 16,-3 3 1-1,6 3-4-15,-3-1-2 16,3-2-7-16,-12 2-2 0,9 0-31 15,-3 1-14-15,6-9-234 32,0-2 139-32</inkml:trace>
  <inkml:trace contextRef="#ctx0" brushRef="#br0" timeOffset="53">15730 12123 152 0,'-15'-5'57'0,"30"5"-30"0,-9 0-5 0,-6 0 31 16,-6 5-15 0,-3 6-9-16,-3 5-3 15,-3 7-16-15,-9 9 10 0,-8 8 6 16,-1 2-8-16,0 6 0 0,1-6-6 15,2-5-2-15,6-5-6 16,3-6-1-16,3-2-1 16,6-5-2-16,3-6-24 15,0-2-11-15,6-6-24 16,3-5-11-16,6-8-42 16</inkml:trace>
  <inkml:trace contextRef="#ctx0" brushRef="#br0" timeOffset="54">15450 12142 228 0,'-6'-8'85'0,"6"8"-46"0,-3 0-24 0,3 0 24 16,0 0-15-16,0 0-1 15,6 5-9 1,3 6-8-16,3 5-2 0,0 2 2 15,9 11 3-15,3 6 2 16,2 2-3-16,1 8 0 16,0-3-3-16,-3-2 0 15,3-1-3-15,-4-2 1 0,-2-5-2 16,-3-3-1 0,-3-8-21-16,0-5-9 15,-3-5-64-15,3-9-29 16,-3-4 17-1</inkml:trace>
  <inkml:trace contextRef="#ctx0" brushRef="#br0" timeOffset="55">23213 13727 136 0,'-3'-3'52'0,"6"0"-28"0,-3 1-6 0,0 2 18 16,0 0-5-16,0 0 2 16,0 0-4-1,0 0 2-15,-3 0-17 0,3 0 3 0,-6 2 3 16,6 1-5-16,-3 2 0 16,0 1-1-16,3 1 4 15,-3 4-4-15,0 5 2 16,3 5-5-16,0 3-1 15,0 5-2-15,3 3 0 16,0 0-4-16,0 5-1 16,0 2-3-16,-3-4-1 15,6-4 3-15,-6-4 1 0,0-3-1 16,0-3 1 0,-6 0-2-16,6-5 2 0,-3-3-7 15,0-2 1-15,3-3-15 16,0-3-5-16,0-5-63 15,0-3-18 1,0-5-52 0,0-2 42-16</inkml:trace>
  <inkml:trace contextRef="#ctx0" brushRef="#br0" timeOffset="56">23219 13708 104 0,'-3'-3'41'0,"3"3"-22"0,0-2-3 0,0 2 16 16,0 0-4-16,0 0 0 16,0 0-4-16,0 0-1 15,3 0-12-15,3 5 0 0,0-5 0 16,3 0 2-16,6 0 3 16,0 0-1-16,0 0 1 15,2 3-2-15,1-3-1 0,-3 0-5 16,6-3 0-16,9 3-7 15,-1 0-1-15,1-3 0 16,3 1 2-16,6-1-1 16,-1 0 2-16,4 1-4 15,0-1-2-15,-1-2 2 16,1 2 2-16,-6-10 0 16,2 5-1-16,-5 0 1 15,0 3-1-15,-6 0 0 16,-3-1 2-16,-4-2 3 0,-2 0 2 15,-6 8 1-15,6-5 2 16,-6 8-1-16,-3-1 2 16,-6-2-6-16,6 0-1 15,-3-5 4 1,-3 0-6-16,0 7-12 16,-3-2-4-1,0 0-31-15,0 0-10 16,0 0-47-1,6 3-44-15</inkml:trace>
  <inkml:trace contextRef="#ctx0" brushRef="#br0" timeOffset="57">24064 13629 192 0,'0'0'71'0,"0"18"-38"0,0-26-28 15,0 8 28 1,0 8-9-16,0 3-1 16,0 2-2-16,0 6-12 15,0 2-1-15,0 5-1 0,0 3 1 0,0 3 2 16,0 5-1-16,0 0 0 15,6 5-1 1,-3 3 2-16,0-8-5 16,0 1-3-16,0-7-1 0,-3 1 1 15,0-8-1-15,0 0 2 16,0-8-2-16,0-3 2 16,0-3-15-16,0-4-5 15,0-6-37-15,0 0-16 16,3-6-42-1</inkml:trace>
  <inkml:trace contextRef="#ctx0" brushRef="#br0" timeOffset="58">23174 14205 76 0,'0'0'30'0,"3"0"-16"0,-3 0-3 0,0 0 10 15,0 0 8-15,0 0 5 16,0 0 1-16,0 0 4 16,3 0-9-16,0 0-3 0,6 3-15 15,0-3-3-15,0 0 1 16,6 0 5-16,3 0 3 15,3 0-1-15,0 0 0 0,-1 0-7 16,10 0-4-16,3 0 1 16,3-3 0-16,2 1 1 15,-2 2 0-15,12 0 2 16,-7-3 1-16,1 3-1 16,6 0 1-16,-7-2-4 15,1-1 1-15,-6 3-5 16,5-3-2-16,-5 1 2 15,-6-1 2-15,6 0 0 0,-4 1 2 16,-2-1-6 0,-6 0-3-16,3 1-2 15,-7 2 0-15,-2 0 7 0,-3 0 3 16,3 2-6-16,-6-2-1 16,-3 0-20-16,-3 0-7 15,0-2-62-15,0-6-88 31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1T23:35:49.7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1600 2974 96 0,'6'-3'35'0,"-3"-10"-18"0,9 5-5 16,-9 8 27-1,0-8-9-15,-6 0-6 16,0 3-3-16,-3-6-12 15,0 9 1-15,-6-6 3 0,0 5-3 0,-5 3 0 16,-7 3 0-16,0 7 1 16,-3 9-3-16,-3 2 0 15,-5 6-3-15,2 4 0 16,0 1 3-16,3 5 5 16,10 8-1-16,2 0 1 15,9-3-10-15,15 1-3 0,6-4 1 16,11-4 1-1,4-9 2-15,6-5 0 16,3-5-2-16,-1-5-2 16,1-6-6-16,-3-8-4 0,-3-2-32 15,-1-8-12-15,-8 2-50 16</inkml:trace>
  <inkml:trace contextRef="#ctx0" brushRef="#br0" timeOffset="1">1716 3204 156 0,'-6'-5'57'0,"6"7"-30"0,6-2-25 0,-6 0 12 16,0 8 19-1,0 6 11-15,0-1-14 0,0 5-6 16,0 4-15-16,3-1-4 0,0-3 1 16,0 1-5-16,0-3-3 15,0 2-13-15,3-2-5 16,-6-5-165 0,3-22 82-1</inkml:trace>
  <inkml:trace contextRef="#ctx0" brushRef="#br0" timeOffset="2">1737 3101 160 0,'-18'-8'60'0,"18"13"-32"0,0-13-35 16,0 8 8-16,0 0-7 16,3 3 1-16,3-3-54 15,3 5-26-15</inkml:trace>
  <inkml:trace contextRef="#ctx0" brushRef="#br0" timeOffset="3">1844 3262 132 0,'0'32'52'0,"6"-13"-28"0,3 2-22 16,-9-8 14-16,3 6 1 15,3-1 4-15,-6-2-2 0,0-3 0 16,0-5-10-16,0 0-5 0,0-8-1 15,0-5-2-15,0-9 2 16,-6-1 0-16,6-7 3 16,0-1-5-16,6-4-3 15,0 3 3-15,9 1 3 16,-6 1 1-16,6 7 2 16,0 1-6-16,0 6-1 15,2 3 0-15,-2 2 2 16,0 3-17-16,0 0-4 15,3 6-44 1,0 2-47-16,3-3 28 16</inkml:trace>
  <inkml:trace contextRef="#ctx0" brushRef="#br0" timeOffset="4">2175 3225 172 0,'-3'-2'66'0,"-3"-4"-36"0,-3 4-24 16,6 2 17-16,-3 2-14 15,-6 4-2-15,-3 2-5 16,0 2-2-16,0 3 1 16,1 6-4-16,2 2 0 0,9-2-1 15,3 7 3-15,0-2-2 16,12 0 1-16,5-6 2 16,-2-5 2-16,6-2-1 15,3-8 2-15,3-9-26 0,0-10-10 16,-4-2-45-1</inkml:trace>
  <inkml:trace contextRef="#ctx0" brushRef="#br0" timeOffset="5">2365 3014 168 0,'-12'0'66'0,"15"2"-36"0,0 1-31 0,-3 5 15 16,6 0 5-16,-6 8 6 15,6 5 0-15,-3 5 0 16,3 6-14-16,-3 2-4 0,3 3-1 16,0-2-5-16,0-3-1 15,0 2 2-15,3-2 3 0,-6-11-46 16,3-3-22-16,0 1-37 16</inkml:trace>
  <inkml:trace contextRef="#ctx0" brushRef="#br0" timeOffset="6">2517 3315 208 0,'-9'6'79'0,"12"-4"-42"0,6 3-45 16,-3 1 12-16,0-6 5 16,3 2 5-16,0-2-2 0,0 0 1 15,3-2-8-15,0-4-3 0,2 1 1 16,1-3 0-16,0 0 1 15,-3-5 0 1,-3-3 0-16,-3 3-2 16,-3 0 1-16,-3 2-2 0,-3 6-1 15,-3-6 3-15,-3 9 0 16,-3 2-1-16,3 0 1 16,-6 5-4-16,3 6-2 15,1 2-1-15,-1 5 3 16,0 1 0-16,3-1 3 15,9 1-3-15,0 5 0 0,3-1 1 16,9-4 2-16,6-6-14 16,8 0-5-16,4-10-37 15,6-6-18 1,6-7-15-16</inkml:trace>
  <inkml:trace contextRef="#ctx0" brushRef="#br0" timeOffset="7">2943 3239 212 0,'-9'-11'79'0,"0"8"-42"0,-3 1-26 16,6 2 23-16,-3 0-16 16,-3 0-4-16,-3 2-12 15,0 9-1-15,3-1-1 16,1 6-3-16,2 5 0 0,6 6-1 16,-6 5 0-16,9-3 0 15,3-3 3-15,6-2 0 16,3-3 1-16,2-8 2 15,7-5 1-15,-6-8 1 0,3-5 0 16,0-13-7-16,-3-4-2 16,0-9-3-16,-3-4 0 15,-9-4 2-15,-3-4 4 16,0 1 1-16,-3 2 3 16,0 6 1-16,0 5 1 15,-3 8 4-15,3 5 5 16,0 8-9-16,3 8-5 15,3 10-4-15,0 6 0 16,3 16 5-16,3 5 2 16,2 5-3-16,4 9 1 15,0-4 2-15,3-4 1 16,0-6-52-16,0-8-24 0,3-8-23 16</inkml:trace>
  <inkml:trace contextRef="#ctx0" brushRef="#br0" timeOffset="8">3517 2950 120 0,'0'0'46'0,"0"0"-24"0,6 5-19 0,-3 6 10 15,3 2 5-15,0 8 6 16,-3 1 0-16,0 7 1 15,-3 0-14-15,0 3 0 0,0-1 0 16,0 1-4-16,0-3-2 16,6-2-2-16,-6-6 0 15,6-5-2-15,0-6 2 16,0-2-29-16,0-8-9 0,0-5-45 16,3-6-27-1,3-2 47-15</inkml:trace>
  <inkml:trace contextRef="#ctx0" brushRef="#br0" timeOffset="9">3666 2902 172 0,'-6'-5'66'0,"6"10"-36"0,3-5-26 16,-3 0 13-16,3 6-6 16,0 7-1-16,3 11 7 15,0 8 6-15,0 5-12 16,-3 0 5-16,0 2 2 0,0 9-8 0,0-8-3 15,0-1-2-15,-3-4-1 16,0-4-2-16,0-4-2 16,3-9-6-1,-3-2-32-15,-3-5-13 16,-3-11-53 0</inkml:trace>
  <inkml:trace contextRef="#ctx0" brushRef="#br0" timeOffset="10">3434 3183 192 0,'-24'-11'74'0,"24"11"-40"0,3-2-33 0,0-1 14 0,3 0 9 16,3-5 8-16,6 1-4 15,3-1-2-15,8-3-14 16,10-2-8-16,0 2-2 0,3 3-5 15,-1-5 2 1,-2 8 1-16,-3-1 2 0,-7 1-36 16,-2 3-17-16,-9 2-60 15</inkml:trace>
  <inkml:trace contextRef="#ctx0" brushRef="#br0" timeOffset="11">3446 3244 196 0,'-15'-5'74'0,"27"7"-40"0,-3 1-38 0,0-3 15 15,3 0 5 1,5-3 7-16,7-2-10 0,12 0-4 16,-6-1-6-16,8-2-3 0,4 3 3 15,0 2-18-15,-4-5-4 16,7 6-66-1,-6-1-42-15,2-2 50 16</inkml:trace>
  <inkml:trace contextRef="#ctx0" brushRef="#br0" timeOffset="12">4002 3167 216 0,'-20'8'82'0,"17"-8"-44"0,-6 3-36 0,6-1 17 0,-3 1-4 16,-3-3 1-16,-3 0 0 15,3 3 0-15,0-1-8 16,6 6-7-16,3-3-4 0,6 3-1 16,3 6 3-16,3-1-2 15,0 5-1-15,0 1-2 16,-3 2 1-16,-4-5 9 16,-5 8 7-16,-5-3 4 15,-1 0 0-15,-6-2-5 16,-6-6-4-16,0-3-6 15,3-2 0-15,0-2-40 16,3-4-18-16</inkml:trace>
  <inkml:trace contextRef="#ctx0" brushRef="#br0" timeOffset="13">4520 3215 4 0,'0'2'0'0,"3"4"0"0,-3-6 0 0</inkml:trace>
  <inkml:trace contextRef="#ctx0" brushRef="#br0" timeOffset="14">4562 3112 128 0,'-6'2'49'0,"6"14"-26"0,0-8-27 15,3 8 10-15,3 2 1 16,-3 6 6-16,0 5 2 15,0-2-4-15,0-1 1 16,0 3-7-16,0-2-1 0,-3-3 0 16,0-6 0-16,0-13 2 15,0-7 6-15,0-4 2 16,-3-4-5-16,3-6-3 16,-3-5-6-16,3 2-2 15,0-5 5-15,3 6 3 16,0 2-3-16,0-2-2 0,6 2 2 15,0 2 0-15,3 9-4 16,2-5 1-16,7 10-2 16,-6 0 0-1,0 2 0-15,0 6-2 0,-3-5-13 16,-3 2-4-16,0 0-9 16,-3 1-4-16,-3 2 12 15,0-6 7-15,0 9 8 16,0-6 4-16,-1 3 2 15,1 0 1-15,3 0 2 16,0-3 1-16,0 1 3 16,3-1 1-16,-3-5 1 15,6 0 0-15,3-3 2 16,-3-2 4-16,-3 0-8 0,0-3-3 16,-3 0 0-16,-6 0 2 15,-3 0-2-15,-9-3 0 16,3 3-1-16,-3 3-2 15,0 2 1-15,0 3-1 16,-3 6-3-16,3 4 0 16,0 6 4-16,4 3 1 15,-1 2 0-15,6 5 1 16,6 1 0-16,3-3 1 16,5-1-2-16,7 1 1 15,6-8-2-15,3-3 2 0,6-7-11 16,2-6-2-1,1-19-66-15</inkml:trace>
  <inkml:trace contextRef="#ctx0" brushRef="#br0" timeOffset="15">5160 2942 168 0,'-24'-40'66'0,"18"40"-36"0,-2-5-20 16,2 5 17-16,-6 0-11 15,0 5-2-15,3 3-10 16,-3 11-3-16,3 5-1 16,0 5 0-16,3 8 0 0,3 5 0 15,3 3 0-15,0 5 0 16,0-5 0-16,3 6 0 0,3-9 0 16,0-2-3-16,0-11 2 15,-6-5-48 1,-3-6-63-16,0-5 16 15</inkml:trace>
  <inkml:trace contextRef="#ctx0" brushRef="#br0" timeOffset="16">4940 3201 192 0,'-12'-5'74'0,"12"5"-40"0,6-5-42 0,0 5 10 15,3-8-3-15,6 3 2 16,0-1-2-16,6-4 0 0,5 7 1 15,-2 0 0-15,0 3 2 0,0 6-8 16,-6 2-1 0,-4 2 4-16,1 1 1 15,-3-1-1-15,0 4 0 16,0-4 2-16,-3 1 0 0,3-3 1 16,-3-3 0-16,6-2 2 15,-3-6 3-15,0-2 0 16,-4 0 0-16,-2 2-3 15,-6-8-2-15,-3 3 3 16,-3 0 2-16,1 3-2 16,-4 2-2-16,-3 3 0 15,0 3-1-15,0 5 0 16,3 3 0-16,0 5-5 0,6 2 1 16,3 1 0-16,3 4 2 15,6 4 1-15,3-6 1 16,3-2 0-16,6-1 0 15,-4-13-11-15,1-2-3 16,0-11-53 0,-3-3-29-16,0-2 40 15</inkml:trace>
  <inkml:trace contextRef="#ctx0" brushRef="#br0" timeOffset="17">5366 3209 116 0,'-3'0'46'0,"3"6"-24"0,3 4-24 0,0 1 11 0,-3-1 0 15,0 6 5-15,0 0-2 16,0 0 1-16,0-3-3 16,0-5 1-1,0 0-6-15,0 3 15 0,-3-11 6 16,0 0-5-16,0-6 1 0,3-1-9 16,0-4-3-16,3-2-3 15,3-1 0-15,3 1-4 16,2 0 0-16,4 0-1 15,0 5 1-15,6-5 0 16,0-1 1-16,6 4-7 16,-1 2-2-16,1 0-58 0,0 3-25 15,-3-6-4 1</inkml:trace>
  <inkml:trace contextRef="#ctx0" brushRef="#br0" timeOffset="18">5860 2897 208 0,'-9'-2'77'0,"12"4"-42"0,0 3-45 0,0-5 11 16,0 14-5-16,0 7 2 16,0 3 3-16,-3 2 2 0,0 9-1 15,0 4-4-15,3 4 1 16,0 2 1-16,0-6 2 15,0-4-1-15,0-6-1 16,0 2-129 0,-3-7 30-16</inkml:trace>
  <inkml:trace contextRef="#ctx0" brushRef="#br0" timeOffset="19">5779 3159 160 0,'0'-5'63'0,"3"2"-34"0,9-15-30 15,-3 10 12-15,3 2-7 16,3 1-3-16,0 3 0 16,3-6 1-16,0 5-1 0,5 3-3 0,1 0 1 15,-3 5-4-15,-3 6 1 16,-3 10 0-16,-3-3 2 15,-3 6 1-15,-3 5 3 16,0-2-1-16,-1-1-1 16,4 9 1-16,3-9-1 15,0-5 4-15,3-10 2 16,3-11 9-16,0-5 2 16,3-6 0-16,-1-5 0 15,-11-5 2-15,-9 0 2 16,-3-3-2-16,-5-2 0 15,-4 4-6-15,-6 9-3 16,-3-3-16-16,-6 11-7 0,3 2-77 16,0 3-61-1,4-16 51-15</inkml:trace>
  <inkml:trace contextRef="#ctx0" brushRef="#br0" timeOffset="20">6735 2844 144 0,'-6'0'55'0,"6"3"-30"0,0 8-29 0,0-4 10 15,0 23 4-15,0 7 5 16,-3 10 2-16,-3 9 1 16,0-1-9-16,3 1 1 0,0-1 3 15,0-2-5-15,0-10-2 16,3-6-3-16,0-11 0 0,0-7 0 16,0-3 3-16,3-24-3 15,0-6-4 1,0-7 0-16,0-3 1 15,0-5 0-15,0-10-3 16,0 2 0-16,0-3 2 16,0 6 2-16,-3 2-2 15,0 8 0-15,3 5 3 16,0 6-3 0,0 5 0-16,3 8 1 15,0 8 0-15,3 11 0 16,0 5 0-16,0 2 2 0,-1-5 1 15,1-2-1-15,-3-3 1 16,3-3-2-16,0-3-1 16,0-10 1-16,6 0 1 15,3-13 1-15,3-8 1 16,-3-8-2-16,-1-5 1 16,-2-1-4-16,-3 1 0 15,-3 5 1-15,0 7 2 16,-3 15 3-16,3 9 2 15,0 11 1-15,0 6 0 16,3 10 0-16,-3 5 0 16,-3 3 0-16,0 3 2 0,2-3-5 15,1-5-1-15,6-6-2 16,-3-4 1-16,3-4-33 16,0-10-12-16,0-3-45 15,0-5-46 1,-3-5 46-1</inkml:trace>
  <inkml:trace contextRef="#ctx0" brushRef="#br0" timeOffset="21">7181 3156 200 0,'0'3'74'0,"3"13"-40"0,3-3-38 15,0-5 15-15,0-5-2 0,3 2 5 16,0 0-4-16,3 1 2 15,0 2-7-15,0-8-1 0,0 0 0 16,0 0 0 0,2-8 2-16,-8 2-1 15,-3-7 0-15,-3-3-3 0,-6 0-2 16,-3 1-2-16,-2 4-1 16,-4 3 2-16,0 3 0 15,0 5 3-15,0 8 1 16,0 8-1-16,3 2-2 15,3 3 1-15,3 3-1 16,3 0-3-16,3 0 2 0,6 5 1 16,3 3 2-16,6-6 3 15,3-2 2 1,0-6-17-16,0-2-7 16,3-16-30-16,2-5-12 0,1-8-31 15</inkml:trace>
  <inkml:trace contextRef="#ctx0" brushRef="#br0" timeOffset="22">7405 3191 160 0,'-9'-3'60'0,"6"6"-32"0,6 5-35 16,-3-3 8-16,0 6 6 16,0 5 8-16,0 2 7 15,-9 1 7-15,3-1-16 16,0-2-5-16,0-3-1 0,3-2-6 15,0-3 1 1,3-8 1-16,6-8-4 0,3-5-1 16,0-6-2-16,3-2 0 15,2-6 0-15,1-2 0 16,0 8 5-16,0 0 1 16,0 8 4-16,3 10 3 15,-3 8 7-15,-3 6 2 16,-3 5-3-16,0 2 1 15,-4 4-7-15,1-4-3 0,-3 1-3 16,0-6 0 0,0 0 0-16,0-8 1 15,6-7-9 1,0-6-6-16,0-5-3 16,3-3 2-16,0 0 5 0,0 8 2 15,0-5 0-15,0 7 4 16,0 4 0-16,-3 10 5 15,-1 0 5-15,-2 7-1 16,0 4 3-16,0-1-6 16,0-2-1-16,3 0-2 15,0 3 1-15,0-9-24 16,0-7-11-16,6-6-23 16,3-7-8-16,0-3-24 15</inkml:trace>
  <inkml:trace contextRef="#ctx0" brushRef="#br0" timeOffset="23">7848 3154 112 0,'-3'26'44'0,"6"-15"-24"0,-6 7-8 0,3-4 16 16,0-1-1-16,3 8 2 15,3 0-10-15,3 3-1 16,3 0-11-16,3-3 0 0,0-2 3 15,2-6 0-15,4-11 4 16,-3-7 4-16,0-5 3 16,-3-4-9-16,-3-2-4 15,-6 1 3-15,-12-9 3 16,-3 3-5-16,-3 2-3 0,-6 3-6 16,0 3 0-1,0 0-11-15,1 2-3 0,2 6-26 16,-3 2-12-16,3 3-126 31,15 0 87-31</inkml:trace>
  <inkml:trace contextRef="#ctx0" brushRef="#br0" timeOffset="24">8012 3223 132 0,'27'18'49'0,"-21"-7"-26"0,-1 5-18 16,-2-6 11-16,3 1 6 0,-3-1 4 15,0 1-3 1,0 0 0-16,-3-6-12 16,3 3-2-16,-3-6-2 0,0-2 3 15,0 0 1-15,-3-2-1 16,3-6-1-16,0 3-8 0,0-9 0 16,3 4-3-16,3-4 0 15,3 1 0-15,0 3-2 16,3-1 3-16,3 3 2 15,3 3 0-15,0-3-1 16,2 3-10-16,7 5-4 16,-6-6-42-16,0 6-17 0,-6 6-10 31</inkml:trace>
  <inkml:trace contextRef="#ctx0" brushRef="#br0" timeOffset="25">8348 3188 212 0,'-6'3'82'0,"9"2"-44"0,3 8-44 16,-3-5 14-16,3 6-1 15,0 1 4-15,0 1-6 16,0 0-3-16,0 0-1 16,3 3-1-16,-3-11 0 0,3-1-33 15,-3-1-15-15,9-12-16 16,2-1-32-1,1-7 28-15</inkml:trace>
  <inkml:trace contextRef="#ctx0" brushRef="#br0" timeOffset="26">8577 3133 200 0,'-18'21'74'0,"10"5"-40"0,-4 19-24 0,6-21 20 16,-6 21-5-16,-9 5 0 15,0 6-13-15,3-3-5 16,0-3-5-16,6-13-8 0,4-2-4 15,2-6-71 1,3-11-65-16</inkml:trace>
  <inkml:trace contextRef="#ctx0" brushRef="#br0" timeOffset="27">8973 2879 160 0,'-3'10'63'0,"6"19"-34"0,0 27-34 0,-3-30 10 15,0 3 12 1,-3 14 9-16,0-1-5 16,0 3 1-16,0-5-13 15,3 13-3-15,0-11-2 0,0-8-5 16,0-7 1-16,0-9-27 0,0-4-11 16,-3-28-118-1,0-1 80 1</inkml:trace>
  <inkml:trace contextRef="#ctx0" brushRef="#br0" timeOffset="28">8914 3008 168 0,'9'-8'66'0,"-3"3"-36"0,8-19-20 15,-8 11 20-15,3 0-5 16,3 2 3-1,3 1-12-15,6 2-2 0,0 8-8 16,0 0-4-16,-1 16 1 0,-5 2 2 16,-3 3 4-16,-6 0-4 15,-6 1-1-15,-3-1-9 16,-6 3-4-16,-3-3 0 16,0 0 3-16,-2-3 3 15,2 1 2-15,0-11-2 16,3-5 0-16,3 4-3 15,3 1-1-15,0-2 1 0,3-1 2 16,3 3 6-16,3 5 4 16,3 0 8-1,3 3 5-15,0 5 0 16,0 1-2-16,-4-1-7 0,1 3-2 16,0 2-2-16,0-2 1 15,0-6-17-15,-3-4-6 16,0-4-34-16,3-5-13 15,0-10-44 1</inkml:trace>
  <inkml:trace contextRef="#ctx0" brushRef="#br0" timeOffset="29">9238 3196 184 0,'-6'0'68'0,"12"5"-36"0,3 3-37 15,-3-5 12-15,3 2 5 16,0 1 7 0,0 2 3-16,3-3 4 15,0 0-14-15,2-2-5 0,1-3 0 0,-3-3-4 16,3 1 0-16,0-1 3 16,-3-5 1-16,-3 3-6 15,-3-9 0-15,-9 4-1 16,0-6 2-16,-9 3-3 15,0 2 0-15,-3 3 3 16,0 8 1-16,-3 3-4 0,1 7-1 16,-1 4 5-16,-3 4 3 15,3 9 3 1,3-6 2-16,9 5-5 16,6 1-2-16,6 2-2 0,6-3-2 15,6-5-17-15,6-2-6 16,5-6-20-16,-2-5-5 15,3-11-54 1</inkml:trace>
  <inkml:trace contextRef="#ctx0" brushRef="#br0" timeOffset="30">9569 3191 184 0,'-3'-8'71'0,"0"5"-38"0,0-10-19 0,0 10 22 15,0 1-3-15,-3-1 3 0,-3 3-18 16,-3 8-6-16,-3 3-7 16,0 2-6-16,3 5 0 0,0-2 1 15,3 3 0-15,3-1-3 16,0-2 0-16,3 0 2 16,3-3 2-16,0-5-2 15,3 0 0-15,3-3-1 16,3-5 0-16,0-5-3 15,3-3-1-15,3-5-2 16,-3 0 2-16,0 0 2 16,0 2 2-16,-3 3-1 15,0 11 1-15,-3 7 6 16,-3 9 2 0,0 18 2-16,-3 3 2 0,0-1 4 15,0 1-8-15,3 0-1 16,-1-6-3-16,4-5 1 15,6-5-4-15,3 0-2 16,0-6-18-16,0-10-9 16,0 0-15-16,-3-5-5 15,3-9-46 1</inkml:trace>
  <inkml:trace contextRef="#ctx0" brushRef="#br0" timeOffset="31">9741 3241 172 0,'-9'-5'66'0,"9"5"-36"0,0 5-40 0,0 0 11 0,0 3 8 16,0 6 6-16,3 1 4 16,0 9 3-16,0 5-12 15,3-2-3-15,0-1-1 0,0-5-3 16,0-5 0-16,3-2-1 15,0-6 1-15,-3-3-2 16,6-5-1-16,-3-5-6 16,0-17-1-16,-1-4-6 15,1-3 1-15,-6-3 4 0,0 3 2 16,-3 5 10-16,0 6 7 16,0 4 4-16,0 4 3 15,0 2-6 1,6 11 5-16,-3 4-3 15,0 4-10-15,0 2-4 16,0 3 1-16,3 0 3 16,0 16-8-1,0-11-30-15,0-3-14 16,3-4-123 0,3-25 86-1</inkml:trace>
  <inkml:trace contextRef="#ctx0" brushRef="#br0" timeOffset="32">9955 3268 168 0,'0'0'66'0,"6"2"-36"0,0 1-35 0,0 0 12 0,0 2 7 16,0 0 6-16,3-2-2 16,0 2 0-16,0-5-10 15,0 0-3-15,6 0 1 0,-3-8-3 16,3 0-2-16,0 0 2 15,-7 0 2-15,1-2-2 16,-9 2 0-16,-6 0 1 16,-3 0 2-16,1 3-8 15,-4-1 0-15,0 4 2 0,0 2 2 16,-3 2 0 0,0 4 1-16,3 7-2 15,0-3 2-15,3 6-2 0,3 3 2 16,6 7-2-16,0 1-1 15,6-1 1-15,3-2-1 16,3-3-11-16,6-5-3 16,6-5-37-16,3-6-14 15,-1-5-22 1</inkml:trace>
  <inkml:trace contextRef="#ctx0" brushRef="#br0" timeOffset="33">10280 3183 244 0,'-21'-21'90'0,"18"31"-48"0,0-15-49 16,0 8 14-1,0-3-7-15,-3 5 0 0,-3 0 4 16,0 1 2 0,0 4-2-16,1-2-3 0,2 5 0 0,3 6-6 15,6-3 1-15,3 2 2 16,2 1 1-16,1 5 1 15,0 2 2-15,-3-2 5 16,-3-6 4-16,0-2 0 16,-6-3 1-16,0 1-4 15,-3-6-3-15,-3-6-7 16,0-2-3-16,1-2-23 16,-1-12-8-16,3-7-33 15,3-3-53-15,0-2 23 16</inkml:trace>
  <inkml:trace contextRef="#ctx0" brushRef="#br0" timeOffset="34">10432 2884 104 0,'6'5'38'0,"-3"-2"-20"0,0 7-21 16,0 20 72-16,0 4-22 16,-3 14-12-16,0-6-11 0,0 6-16 15,0 2-1-15,0-5 0 0,0 8-3 16,0-6-3-16,0-7 0 16,0-8 1-16,0-8-39 15,0-6-14-15,0-7-39 16</inkml:trace>
  <inkml:trace contextRef="#ctx0" brushRef="#br0" timeOffset="35">10354 3088 160 0,'3'-3'63'0,"12"0"-34"0,18 1-34 16,-15 2 10-16,15-3-1 15,-1 3 5-15,-2 0-21 0,3 0-8 16,-9 0-50-16,-7-3-20 16</inkml:trace>
  <inkml:trace contextRef="#ctx0" brushRef="#br0" timeOffset="36">10947 2863 124 0,'-9'0'46'0,"9"2"-24"0,0 4-26 0,0 2 8 16,3 8 7-16,0 13 5 15,0 5 7-15,-3 8 6 16,0 3-10-16,-3 3-3 15,0 5-9-15,0-8-5 0,3 0 1 16,0 0-2-16,0-11 2 16,0-5-9-16,0-7-3 15,0-7-119 1,-6-28 30 0</inkml:trace>
  <inkml:trace contextRef="#ctx0" brushRef="#br0" timeOffset="37">10947 2871 160 0,'-6'0'63'0,"3"0"-34"0,6 0-27 15,-3 0 14-15,6 0-1 0,0 0 3 16,6 0-4-16,5 0 0 15,4 0-8-15,3-3-6 16,0 0-1-16,6 1-6 0,-4-1-3 16,1 1-45-1,-3 2-56-15,-3-6 24 16</inkml:trace>
  <inkml:trace contextRef="#ctx0" brushRef="#br0" timeOffset="38">10944 3074 184 0,'-3'3'68'0,"6"-3"-36"0,3 0-26 16,0 0 17-16,8 0-12 16,7 0-1-1,0-3-6-15,3 1-1 16,0-1-1-16,0 1-15 0,-1 2-6 0,-8 2-28 15,-6 3-56 1,-6 3 13-16</inkml:trace>
  <inkml:trace contextRef="#ctx0" brushRef="#br0" timeOffset="39">10947 3302 104 0,'-18'19'38'0,"18"-17"-20"0,0 9-8 15,3-11 12-15,6 2-4 16,0 1 0-16,9 0-4 0,-1-1 1 15,7-2-8-15,0 0-2 0,3-2 1 16,3-1-16-16,-1-2-6 16,-2-3-56-1</inkml:trace>
  <inkml:trace contextRef="#ctx0" brushRef="#br0" timeOffset="40">11402 3069 184 0,'-12'3'68'0,"6"2"-36"0,0 3-37 0,3 5 12 15,-6 3 7-15,-3 8 6 0,-5 0-2 16,-1 2 0-16,0 1-10 16,6-3-7-16,0-3-4 0,-3-3-18 15,3-2-7-15,3-3-42 16,3-10-42-1,-6-3 37-15</inkml:trace>
  <inkml:trace contextRef="#ctx0" brushRef="#br0" timeOffset="41">11244 3088 172 0,'0'0'66'0,"6"5"-36"0,3 3-31 16,-3 3 15-16,0 7 3 15,0 3 7-15,0 3-13 16,3 2-6-16,3 1-3 0,0-3-2 0,3-3 0 16,3-5-44-16,2-6-20 15,10-2-17 1</inkml:trace>
  <inkml:trace contextRef="#ctx0" brushRef="#br0" timeOffset="42">11539 3183 160 0,'-24'-5'60'0,"18"7"-32"0,-6 1-20 0,3 2 16 15,-5 3-8-15,-1 5-1 16,0 3-5-16,3 5 1 0,0 1-6 16,6-1-3-16,3 3 1 15,3 5-4-15,9-8 0 16,6-8 1-16,0-2 0 0,0-11-11 15,2-8-5-15,1-5-10 16,0-3-1-16,-3-6 7 16,-3 1 7-16,-3-3 8 15,-3 3 3-15,-3 0 13 16,-3 3 7-16,0 4 11 16,0 1 4-16,0 5-9 15,0 3-4-15,0 5-11 16,3 5-4-16,0 8 1 0,-3 9 1 15,3-4-1 1,0 6 1-16,0 5-4 16,3-2-2-16,0-4-3 15,0-4-1-15,0-3-23 0,5-3-146 32,1-24 64-17</inkml:trace>
  <inkml:trace contextRef="#ctx0" brushRef="#br0" timeOffset="43">11712 3183 164 0,'-6'3'63'0,"9"2"-34"0,-3 8-32 0,0-5 13 0,0 5 15 15,-3 3 8 1,0 3-5-16,0-1-2 15,0-2-15-15,3-3-7 0,0 1-2 16,0-9-2-16,0 3 0 0,0-8-7 16,3 0 0-16,0-8-6 15,3-3-2-15,0-5 4 16,3-2 2-16,-1-1 5 16,1 3 2-16,0-2-1 15,-3 7 2-15,0 3 5 16,3 3 5-16,0 5 1 0,0 5 2 15,0 1 2-15,-3 4 2 16,0 4-12 0,-3-1-1-16,-3 0-1 15,0-2 3-15,0-4 0 16,0-1 0-16,0-1-3 0,0-5-2 16,3 0-6-16,0-11-4 15,3-2 1-15,0 0 0 16,3 0 6-16,0 0 1 15,2 5-1-15,4-6 2 16,0 6 1-16,0 6 0 16,-3 7 11-16,0 6 7 0,-3 5-9 15,0 2-2-15,0 1-3 16,-3-4 2 0,0 1-12-16,0-2-3 15,0-4-31-15,-3-5-12 16,-1 1-39-16,4-12-26 15,0 1 53-15</inkml:trace>
  <inkml:trace contextRef="#ctx0" brushRef="#br0" timeOffset="44">12060 3180 204 0,'-3'6'77'0,"6"4"-42"0,3 9-41 16,-6-6 12-16,3 5 11 15,-3 6 9-15,0 13-5 16,0-2 1-16,0 2-13 16,0-3-5-16,0-2-1 0,0-8 0 15,0-6 1-15,0-2-2 0,0-3 1 16,0-10-7-16,0-3 1 16,0-3-6-16,-3-7 1 15,0-3 4-15,0-14 2 16,3 1 2-16,0-4 2 15,3-1-3-15,0-1-2 16,6 6-1-16,6-1 3 16,0 3-2-16,2 6-1 15,1-3 3-15,3 5 2 16,-3 10 0-16,0 6-1 16,-3 3 9-16,-6 8 6 0,-6 5-1 15,-3 2 0-15,-6 1-6 16,0-1 0-16,-3-2-10 15,0-5 0-15,0 4-20 16,0-12-8-16,3-3-22 16,-6-5-9-16,3-6-34 15</inkml:trace>
  <inkml:trace contextRef="#ctx0" brushRef="#br0" timeOffset="45">12310 2858 180 0,'0'-6'68'0,"3"12"-36"0,3-6-33 15,-3 5 15-15,0 5 7 0,0 19 9 16,0 1 0-16,-3 7 0 16,0 10-17-16,-3-2-6 0,3 0 0 15,0 0-2-15,0-5 2 16,3-8-13-16,3-6-3 15,9-5-36-15,-1-8-13 16,1-2-47 0</inkml:trace>
  <inkml:trace contextRef="#ctx0" brushRef="#br0" timeOffset="46">12539 3154 228 0,'15'0'85'0,"-12"13"-46"0,15 0-46 0,-12-7 14 16,3-1-3-16,0 0 5 16,0 0 1-16,3-2 2 0,-1 2-6 15,1-5-2-15,0-5 0 0,3 2 2 16,-3 1 1-16,0-1-6 16,-6-18-4-1,-3 5-2-15,-3 3-8 16,-6 0-2-16,-3-1 6 15,-3 7 2-15,-3-4 7 16,-3 8 4-16,0 3 1 0,-2 14 2 16,2-1 0-1,0 3 1-15,3 2 7 16,3 3 4-16,3 8-5 0,6-2-3 16,3 2-4-16,12 0 0 15,3 3-4-15,6-6-2 16,6-5 0-16,5-5 1 15,1-10-19-15,6-9-6 16,-1-8-56-16,1-4-26 16,-6-7 7-1</inkml:trace>
  <inkml:trace contextRef="#ctx0" brushRef="#br0" timeOffset="47">13310 2868 84 0,'-9'0'33'0,"9"3"-18"0,0 5-11 15,0 2 8-15,0 9 4 16,0 7 2-16,3 3 2 0,0 8 2 15,0 6-10-15,0-1-4 16,-3 3-1-16,0-3 2 16,0-5-4-16,3-5-3 0,0-3-1 15,-3-5-1-15,3-11-5 16,0-5-1 0,-3-8-30-1,3-2-49-15,3-9 9 16</inkml:trace>
  <inkml:trace contextRef="#ctx0" brushRef="#br0" timeOffset="48">13468 2844 180 0,'-3'-5'68'0,"3"10"-36"0,0 1-40 0,0 2 12 0,3 10 7 16,-3 16 5-16,0 6 7 15,0 10 3-15,0 1-13 16,0 2-3-16,0-1-3 0,0-7-3 16,0-2-1-16,0-1 1 15,3-7 0-15,0-9-5 16,-3-5 1-16,0-5-35 16,-9-24-89-1</inkml:trace>
  <inkml:trace contextRef="#ctx0" brushRef="#br0" timeOffset="49">13120 3067 236 0,'-15'0'88'0,"15"0"-48"0,3 0-42 0,0 0 14 16,6 0-2-16,5-3 1 15,7 0-3-15,12 1-3 16,3-1-2-16,2 0-5 0,10 1-1 0,-3-1 2 16,-4 3 0-16,-5 3-6 15,-3-3 0-15,-6 0-43 16,-4 0-19-16,-5 2-25 16</inkml:trace>
  <inkml:trace contextRef="#ctx0" brushRef="#br0" timeOffset="50">13134 3236 236 0,'-3'-5'90'0,"15"2"-48"0,12 0-53 0,-9 3 13 15,15-2 5 1,9-6 4-16,11 5-2 15,1 0-1-15,2 3-4 0,4-5-3 0,2 2 2 16,-2 3-35 0,-3 3-13-16,-13-8-57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232 8846 7569,'0'-12'-243,"2"2"0,2 0 0,4 2 1,2 0-1,4 2 225,2-2 1,-4 4-1,0-6 1,0 1-1,-1 1 14,1 0 1,-6-6 0,6 2 14,2-4 0,-4 4 0,2 0-34,2-2 0,-4 6 1,2 0-68,2 0 90,-7 6 0,1-6 0,-8 8 0</inkml:trace>
  <inkml:trace contextRef="#ctx0" brushRef="#br0">375 8631 7569,'-12'0'-1040,"2"-2"977,2-3 0,10 1 0,10-6 57,4 2 1,2 2-18,0 6 0,0-6 0,0 0-3,-1 2 0,1 2 16,0 2 1,-8 2 7,-4 4 0,-2-2 0,0 8 0,2 2-10,-2 1 12,-2 3 0,6 0 0,2 0 0</inkml:trace>
  <inkml:trace contextRef="#ctx0" brushRef="#br0">4448 16620 7569,'-12'0'-1671,"0"0"1649,8 0 4,-4 0 127,8 0 296,0 0 0,2 6-373,4 0 1,4-1 0,8-5 0,0 0-25,-1 0 0,1 0 0,0 0-10,0 0 1,6 0 0,0 0 0,-3 0 2,-1 0 0,-2 0 0,0 0-8,0 0 0,0 0 9,0 0 1,-6 0-66,-1 0 35,-7 0 1,-4 0 0,-12 0-12,-3 0 1,-3 0-1,0 0 1,0 0 1,0-2-1,0-1 37,0-3 0,3-2 0,1 4 0,2-2 124,-2 2 1,4 0 41,-2-2-78,8 4-134,-4-6 0,10 8 0,4 0-64,6 0 1,4 0-1,2 2-5,0 4 1,-1-4 0,3 4 0,2-4 115,2-2 0,0 8 0,-6-6 0,-1 6 0</inkml:trace>
  <inkml:trace contextRef="#ctx0" brushRef="#br0">1072 7631 7110,'-12'0'-559,"0"0"0,0-2 645,2-4 0,4 4-84,12-4 0,-2 4 1,8 2-4,2 0 1,2 0 0,4 0-9,3 0 0,-3 0 0,6 0 0,0 0-4,4 0 0,-3 0 0,3 0-11,2 0 1,-4 0 0,-1 0 0,-1 0-44,-4 0 0,-2-2 11,-2-4 63,-8 4 0,-10-6 0,-12 8 0,-4 0 12,-2 0 0,-6 0 0,-2 0 11,-1 0 0,3 0 1,-4 0-15,2 0 1,1 0 0,3 0 0,-2 2-1,2 4 1,8-4-33,2 4-5,0 4 12,2-8 0,4 6 7,12-8 1,4-6 0,8 0 0,0 2 1,-6 2 0,0 0 0,2-2-3,2-2 1,-4 0 0,-1 6-2,3 0 4,2 0 0,2 0 0,0 0 0</inkml:trace>
  <inkml:trace contextRef="#ctx0" brushRef="#br0">22149 9275 6483,'-12'0'397,"2"-2"-36,2-4 0,2 2-341,6-8 0,8 8-21,4-2 1,4 4 0,2 2-1,0 0-71,0 0 0,0 0 0,-1 2 0,1 2-78,0 2 1,0 6-1,0-6-128,0-2 0,0 4 278,-1-2 0,1 8 0,0-4 0</inkml:trace>
  <inkml:trace contextRef="#ctx0" brushRef="#br0">22328 9150 7569,'-18'0'-425,"6"0"0,0 0 501,-2 0-46,6 0 0,8 0 0,12 0 1,4 0 1,2 6-1,0 2 1,0 0 22,-1 0 0,1 3 0,0-3-10,0 2 0,-2 2-28,-4 6 1,-4-6-53,-8 0 0,-2-2 0,-4 4-196,-6-2 0,-4-2 232,-2 1 0,0 13 0,0-4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13129 1805 7569,'0'-28'23,"0"4"1,0 4 0,2 5 261,4 3 0,-4 2 0,4 8 0,-2 2 0,0 8 1,1 8-1,-1 7 253,-2 7 1,-2 14 0,0 7 0,0 9-386,0 4 1,-6-1 0,-1 5 0,-3-3-149,-4 3 1,4-1 0,-2 1 0,0-5-62,2-1 1,0-9 0,6-9 0,-2-4-78,2-6 0,2-11 0,2 1-86,0-4 260,0-10 1,8-2 0,6-10 44,8-4 0,0-4 0,6-8 0,-1 0 87,1 0 1,2 1-113,6-1 1,1 0-1,3 2 1,2 2-63,-3 2 1,-7 8 0,-2-2 0,0 4-25,-3 2 1,-1 0-279,-8 0 0,-2 2 1,-2 2-1,-4 4-404,-2 2 0,0 0 1,-4 4-147,2-2 0,0 0 853,-6 6 0,7-1 0,3 1 0</inkml:trace>
  <inkml:trace contextRef="#ctx0" brushRef="#br0">13879 2466 7569,'0'-18'0,"0"0"-156,0 1 0,2-1 642,4 0 1,-4 6-39,4 0 1,-6 10-230,-6 2 1,-6 14-1,-10 12 61,-2 1 0,0 3 0,7 6 0,1 0 10,4-1 1,4-5-1,8 0-241,0 2 0,0-6 0,2-5-102,4-7 0,12 0 1,11-8-1,7-4-324,6-6 1,2-6 0,5-10 66,-1-3 1,-3-5-1,3-8-2,-6 0 1,-7 1 0,-5-1 0,-8 2-138,-8 4 0,-4-1 417,-4 7 0,-6-6 0,0 6 1,-10 2 216,-6 2 1,-4 9 0,-2 1 319,-1 2 1,-3 2-192,2 6 0,4 0-784,-4 0 1,12 2-291,6 4 1,6 4 759,6 7 0,4 1 0,8 0 0</inkml:trace>
  <inkml:trace contextRef="#ctx0" brushRef="#br0">14433 2395 7569,'12'-18'-11,"-3"0"399,-1 0 0,-2 6-33,-6 0 1,-4 8 0,-6 0-150,-7 8 0,-5 6 0,2 8-28,-4 0 1,4 2-1,-4 2 1,5 3-7,1 3 0,2-4 0,4 4 0,6-2-30,4-4 1,2-3 0,2-1-113,4 0 1,12-6 0,12-2-43,3-2 0,3-2 0,2-8-72,3-4 1,-1-4-1,6-8-224,-3 0 1,-7 0-1,-8 0 1,-2 1-119,-4-1 0,-11 0 0,-3 0-296,0 0 0,-8 0 501,0 0 1,-8 8-1,-9 5 1,-1 3 3,0 2 0,6 0 0,0 0 217,-2 0 0,6 0 0,-8 0 0,6 0 0</inkml:trace>
  <inkml:trace contextRef="#ctx0" brushRef="#br0">14826 1930 7569,'0'-18'352,"0"6"1015,0 0-1057,0 8 0,0 4 1,0 14-73,0 8 0,2 0 1,2 8-114,2 1 0,-1 9 0,-5 4 0,0 2-9,0 3 1,0-3 0,0 0-225,0-3 1,-2-1 0,-1-6-405,-3-1 1,0-5-1,6-2-1272,0-2 1784,0-10 0,0-8 0,0-8 0</inkml:trace>
  <inkml:trace contextRef="#ctx0" brushRef="#br0">15111 2162 7318,'-8'10'272,"-1"6"1,-9-4 0,-2 4 92,-4 2 1,4 0-1,-6 0 1,3-1-3,-1 1 1,0 0-1,8 0-157,4 0 0,-2-6 0,8 0-151,2 2 0,2-4 0,4-1 0,4-1-65,6-4 0,4 0 0,4 0 4,4 2 1,2 2 0,5-4-104,-1 2 1,-6 6-1,4-6 1,-3 0-33,-3 2 0,-2 0 0,-2 4-92,0-6 0,-6 2-328,0-2 0,0 0-672,5-6 1233,-7 0 0,6 0 0,-6 0 0</inkml:trace>
  <inkml:trace contextRef="#ctx0" brushRef="#br0">16433 2180 7569,'12'-8'-298,"-2"-4"0,-2-4 0,-4-1 1020,-2-1 0,-2 0-520,0 0 1,-2 2 0,-4 4 0,-6 6 3,-4 4 1,-2 2 0,0 2-1,-1 4 51,-5 6 0,4 4-118,-4 2 0,4 6 0,2 0 0,3-1-12,3 3 1,-2-6 0,8 4-179,2-4 0,4-2-67,6-1 1,4-7-1,8-4 1,1-6-109,5-6 0,-4 0 1,4-9-58,-4-5 0,-2-2 0,-1 4 54,1 0 1,-2 0-1,-4 0 293,-6 0 105,-4 9 24,-2 1 1,0 10 0,0 4 46,0 5 0,0 5 1,0 2-132,0 0 0,0 0 1,2-2-203,4-4 0,-2 4 1,8-6-301,2-1 0,2 5-209,2-8 0,-1 0-563,1-6 1165,-8 0 0,6-8 0,-6-2 0</inkml:trace>
  <inkml:trace contextRef="#ctx0" brushRef="#br0">16880 1769 7569,'-16'20'0,"2"4"0,4 4 298,2-1 0,-4 7 0,4-4 75,-2 4 1,6 2 0,-4-3-118,0-3 0,7 2 0,-5-6 1,4-1-599,2 1 1,0-8 0,2-8-723,4-2 1064,-5-2 0,15-6 0,-6 0 0</inkml:trace>
  <inkml:trace contextRef="#ctx0" brushRef="#br0">16648 2055 7569,'-8'0'1097,"8"0"-751,10 0 1,5 0-1,5 0-194,4 0 1,-2 0 0,6 0-215,-3 0 0,7 0 1,-2-2-1,4-2 62,1-2 0,1-16 0,0 3 0</inkml:trace>
  <inkml:trace contextRef="#ctx0" brushRef="#br0">18362 1573 7569,'-18'0'99,"7"2"0,1 4 1,0 7-1,2 9 1,-2 8-1,0 4 0,-2 4 1,0 1-1,2 5 294,2 2 0,0-7 0,4 3 0,-2-4-517,2-2 0,2-3 0,2-3 1,0-6-656,0-4 1,0-8-524,0 0 1302,0-8 0,-8-4 0,-1-10 0</inkml:trace>
  <inkml:trace contextRef="#ctx0" brushRef="#br0">17969 2019 9185,'18'0'236,"0"0"1,0 0-239,0 0 0,0-6 1,0-2-1,1 1-186,5-1 1,-4-6 0,6 4-1,-2-2-110,-1 0 0,3 0 0,-4-6 79,2 0 0,2 0 0,-4 1 129,1-1 0,1-6 0,-4 0 0,0 2 5,-2 2 1,4 2 0,-13 1 196,1-1 0,4 6 304,-8 0 1,0 10-19,-6 2 0,-6 8 1,-2 12-37,-2 4 0,4 3 1,-5 9-108,-3 0 1,4 0 0,0-1 0,0 1 78,0 0 0,4-6-232,-6-1 1,8-7-1,-2 2 1,4-4-310,2-2 1,2-8-458,4-4 0,6-6 377,12-6 1,-4-4 0,5-10-1,-1-2-234,0-2 1,-2 0-1,-8 7 131,-2-1 0,-2 6 295,2 0 0,-4 6 214,-8-6 1,0 10 0,0 2 561,0 10 1,-6 6-198,0 2 1,-6 0 0,6-1-259,2 1-232,2 0 1,4-2 0,4-4 0,6-6-203,4-4 1,3-4 0,3-4-1,2-4-130,-2 0 1,-2-6 42,-2 4 0,-1-4 1,1-1 113,0-1 0,-8 6 396,-4 0 0,-6 8 148,-6-2 0,-2 12 1,-6 6-1,2 6 203,-2 5 1,1-3 0,1 4-295,6-4 0,4-2 0,2 0-287,0 0 1,10-3 0,5-1 0,9-4-435,4-2 0,-4-2 0,6-8 449,1-4 0,11-4 0,4-8 0</inkml:trace>
  <inkml:trace contextRef="#ctx0" brushRef="#br0">20309 1787 6826,'-18'0'186,"1"0"0,-1 2 0,0 2 1,0 4-1,0 0 0,0 2 0,0 0 147,1 4 1,5-6-1,2 0-217,2-1 1,-4-3-116,6 8 0,0-6-29,6 6 0,2-6 0,4 4-93,6-2 0,4 6 0,2-4-88,-1 0 1,1 6 96,0-4 1,-6 4-1,-2 1 1,-2 1 46,-4 0 1,-2-6 0,-2 0 42,0 2 0,-8 2 35,-4 2 1,2-8 0,-2-5-1,-2-3-76,-2-2 0,4 0 0,1 0-172,-3 0 0,4 0 26,-2 0 0,6-5 0,-4-3-476,2-2 685,2 6 0,14-4 0,2 8 0,8 0 0</inkml:trace>
  <inkml:trace contextRef="#ctx0" brushRef="#br0">20631 1912 7353,'8'-18'-35,"-6"6"1,2 2-1,-8 2 1,-8 5 359,-4 1 1,-4 2 0,-2 0 0,-4 2-102,-1 3 0,-1 5 1,-4 8-4,2 0 1,11 0 0,-1 0-128,6 0 0,10 0 0,-2 0 0,4-1-244,2 1 0,8 0 1,6-2-105,8-4 1,5 2 0,9-8-40,0-2 1,3-2 0,1-2 0,-4 0-474,-2 0 766,3 0 0,-9 0 0,8 0 0</inkml:trace>
  <inkml:trace contextRef="#ctx0" brushRef="#br0">20863 1966 7569,'10'-8'422,"-2"6"0,-8-4-139,0 12 1,-6 4-78,0 8 0,-2 0 0,4-1-4,-2 1 0,0 0 0,6 0-146,0 0 1,2 0-1,4-2-239,6-4 1,4-5 48,2-7 0,2 0 0,1-2 0,3-1-208,-2-3 1,-2-8-1,-4 2 56,-4-4 1,-2-2-1,-6 0 243,2 0 1,-1 0 0,-5 1-1,-1-1 165,-5 0 1,-4 6-57,-8 0 0,0 8 95,0-2 0,8 6-454,4 6 1,4-2-785,2 8 1077,8 0 0,10 6 0,10 0 0</inkml:trace>
  <inkml:trace contextRef="#ctx0" brushRef="#br0">21220 2091 7569,'-10'8'205,"-4"-4"507,8 8-310,1-8-416,5 4 1,0-10-35,0-4 0,5 2 0,3-8 0,0-2-33,0-2 1,4-2 0,-6 0-69,-2 0 1,4 1 0,0-1-17,2 0 1,-6 0 0,4 0 12,0 0 1,2 2 66,8 4 0,-7 4 0,1 8-285,2 0 1,-4 0 369,2 0 0,0 8 0,6 2 0</inkml:trace>
  <inkml:trace contextRef="#ctx0" brushRef="#br0">21506 2055 7569,'-6'12'391,"0"0"0,-2-8 181,2 2-249,4 4-1139,-6-8-593,8 6 1199,0-8 0,2-6 1,2-2-1,4-2 210,2-4 0,-6-2 0,4-2 0</inkml:trace>
  <inkml:trace contextRef="#ctx0" brushRef="#br0">21577 1876 7569,'8'-10'409,"-6"3"-367,6 7 0,-8 2-192,0 3 150,0 5 0,0 8 0,0 0 0</inkml:trace>
  <inkml:trace contextRef="#ctx0" brushRef="#br0">21685 2109 7569,'-10'8'1284,"-4"-8"-696,8 0 0,-6-2 0,6-10-528,2-2 0,10-6 0,6 0 1,4 4-755,2 0 1,0 1 321,-1-3 0,7 2 0,0 2 1,-2 4 65,-2 2 1,-2 0 0,-1 4 323,1-2 0,-6 0 0,-2 8 51,-2 4 1,-2 4 0,-6 8-1,0 0 92,0 0 1,-2 5 0,-4 1 206,-6-2 1,4-2 0,2-2-251,4 0 0,2-6 0,0 0-759,0 1 1,2-5 640,4-2 0,4-4 0,8-2 0</inkml:trace>
  <inkml:trace contextRef="#ctx0" brushRef="#br0">22149 2019 8639,'0'-10'1304,"-8"4"-1115,-4 12 0,2 4 0,-2 8 145,-1 0 1,-1 0 0,0 0 64,2 0 0,8 0 1,-2-1-311,4 1 1,4-6 0,4-2-81,6-2 0,6-4 0,3-10-311,3-6 0,6-4 0,-4-2 0,0 1-653,-1-1 0,-1-2 555,-6-4 1,-2 4 0,-2-2-467,-2 8 930,-8 7 1,4 14 0,-8 7 55,0 8 1,0 6-1,-2 8-14,-4-1 1,2 1 0,-6 0 0,0 0 63,0-1 1,4 7 0,-6 0-130,-2-2 0,-2 3 0,-1-1-78,-1-2 0,-2-9 0,-2-3 0,-2-2 262,2-4 0,-5-4 59,-3-6 1,2-4-1,0-8 1,0 0 39,1 0 0,5 0 0,-2-2 0,6-4 13,6-6 1,-2 2-346,8-2 0,0 0 1,8-6-826,4 0 0,4 6 833,8 0 0,8 0 0,2-5 0</inkml:trace>
  <inkml:trace contextRef="#ctx0" brushRef="#br0">13379 3181 6890,'26'0'68,"3"0"1,7 0 0,6 0 0,5 0 0,7-2 0,5-4 0,9-4 0,7-2-1,13 0 313,11-2 1,-44 7 0,1-2 0,10 1 0,1-1-250,4-1 0,1 2 0,4 1 0,3 2 1,7-1-1,2 0 0,7-1 0,1 0-411,-29 2 1,2 0 0,-1-1 0,3 0 0,-1 0 0,2 0 0,2 0 0,0-1 0,2 0 276,3 0 1,1-2-1,1 2 1,3 0-1,1 1 1,0-1-1,2-1 1,0-1 0,1 0-1,3 0 1,0 1-1,1-1-11,1-1 1,1 0 0,1 0-1,-20 2 1,2 0 0,0 0-1,0 1 1,0-1 0,1-1-1,0 2 1,0-1 0,0 0-1,1 1 1,-1 0 0,1-1-110,-1 0 1,1 0-1,-1 0 1,0 0-1,-1 1 1,1 1-1,-2 0 1,1-1-1,23-1 1,-1 0-1,0 1 147,-2 0 0,0 0 1,0 1-1,0 0 0,-1 0 1,-1 0-1,-1 0 0,0 0 1,0 0 4,-2 0 0,-1 0 0,0 0 0,-3 1 0,0-1 0,-2 1 0,-6 1 0,0 0 0,-2 0 0,-3 2 0,0 0 0,-1 0-6,-2 1 0,-1 1 0,-1-1 0,31 1 0,-2 0 0,-7 0 0,-1 0-105,-7 0 1,-2 0-1,-10 0 1,-3 0-1,-7 1 1,-3 0-180,-2 2 1,-2 0 0,40 1 0,-20 6 259,-7-2 0,-15 2 0,-11-2 0,-4 4 0,-3 0 0</inkml:trace>
  <inkml:trace contextRef="#ctx0" brushRef="#br0">17505 3163 7569,'0'18'241,"2"2"0,2 2 0,4 5 0,2 5 0,4 8 0,2 4 0,1 7 0,1 5 0,0 5-127,0 3 0,6-4 1,0 5-1,-3 3-390,-1 1 0,-2-3 0,0-3 171,0-1 0,-2-5 0,-2-7 1,-2-4 10,1-3 1,-3-3 0,0-8 189,-2-3 1,4-7 0,-4 0-1,0-6 156,0-4 0,6-2-136,-2 2 1,2-2-1,0-6-67,-3 2 1,1 0-414,6-6-52,-8 8 1,-4-6 166,-12 4 0,-6-4 0,-12-2 189,-5 0 0,-13 0 0,-6 0 0,-5 0 69,-7 0 0,-11 0 0,-13 0 101,-3 0 1,-12 0 0,47 0-1,-1 0-115,-2 0 0,-2 0 1,-3 0-1,-1 0 1,1 0-1,-1 0 1,-3 0-1,-1 0 56,-3 0 1,-1 0-1,0 0 1,-1 0 0,0 0-1,0 0-86,-2 0 1,1 0 0,0 0-1,1 0 1,-6 0 0,1 0 102,3 0 0,-1 0 1,-3 0-1,-1 0 1,6-1-1,-1 2 0,0-1 1,-1 1 37,1 2 1,0 0 0,1-2 0,1 0 0,2 3 0,1 0-50,4 1 0,1-2 0,2-2 0,3 0 0,3 2 0,2 0-180,-49-1 1,14-2 0,15 0-24,11 0 0,13-6 1,11-2-1,9-2-462,10-3 0,14-3 0,6-2 608,14 0 0,17-8 0,13-2 0</inkml:trace>
  <inkml:trace contextRef="#ctx0" brushRef="#br0">14701 4235 7626,'-10'-8'133,"0"6"1,4-4-1,-6 6 1,-4 4 0,-2 2-1,0 0 1,0 2-137,1 4 0,-3 2 0,-2 2 1,-4 0 13,-2 4 1,-2 2 0,-5-3-1,-1 3 87,0 2 1,7 2 0,1-4-69,2 2 0,-4-1 0,8-5 0,4-2 101,5-4 0,3 4 246,-2-4 0,6 2-113,12-2 0,10 2 0,9-8-89,3-3 0,2 5 0,8-2 0,3-2-94,7-2 0,-2 4 0,-1 0-329,-1-2 1,4-2 0,-5-2-276,3 0 0,-8 2 1,-1 2-345,-5 2 0,-4 0 867,2-6 0,3 0 0,-5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9038 3967 29624,'-6'-18'-9831,"0"4"8659,2 9 1,2 7-1,4 15 1,2 3-1,4 2 752,2 2 0,0 8 1,2-3-1,-4 5 183,0 2 1,-6 8 0,4 3-1,-4 5 46,-2 2 0,0-1 1,0 1 83,0-1 0,0 1 0,0 0 0,-2-1 15,-4 1 1,4-1 0,-6-1-547,0-4 1,6-5 0,-4-7-1,4 0 669,2 0 1,0-9 0,0-3 37,0-4 82,0-2 341,0-8-321,0-2-170,8-24 0,0 4 0,4-12 49,-6 4-28,4 10 0,-8 1-148,4 3 1,2 6 53,-2 0 0,8 0 1,-5 7 54,1 1 0,6 0 0,-4 6 8,4-2 1,2-6 0,2 6 0,2 0 1,1-2 0,11 6 1,0-6 17,6 0 1,11 0 0,1-6-1,9 3-5,9 3 1,-1-6 0,17 2-9,5-4 1,6-2 0,-43 0 0,1 0-89,2 0 0,-1 0 0,0 0 0,0 0 0,4 0 0,1 0 89,2 0 1,1 0-1,-1 0 1,1-2-1,4 1 1,1-2 0,0 0-1,0 0 17,2 2 1,-1-2 0,2 0 0,-1-1-1,0 0 1,-1 2-8,-1-1 1,-1 2 0,-4-1 0,-1 0 0,-4 0-1,-1 0 1,0-1 0,-1 0 14,-1 1 1,0 0 0,-5-2 0,-1 0-1,45-2-18,-4 2 1,-9 2 0,-7 0 0,-7-4 0,-3 4 0,-9-4 0,-7 4-22,-3 2 0,-4 0 1,-9 0-18,-3 0 0,-2 0 1,-6 0-122,2 0 1,-7 0-429,-5 0 558,-8 0 0,2 0-335,-12 0 1,-14 2 357,-15 4 0,-1-6 0,-6 8 0,5 2 0,1-4 0,0-2 0</inkml:trace>
  <inkml:trace contextRef="#ctx0" brushRef="#br0">8895 4021 30074,'-27'0'-237,"5"-2"1,6-2 0,4-2-1777,-2 2 1,14 2 0,6 2 0,10 0 937,8 0 1,11-6-1,13 0 617,4 2 0,11-6 1,11 0-1,11-2 50,8 0 0,4 6 1,-1-3 298,-46 5 0,1 0 0,5-2 1,1 0-1,2 1 0,1 2 1,2-1-1,-1 0-105,2 0 1,-1 0 0,2-2 0,-1 0 0,2 2 0,1 2-254,3 0 1,-1 0-1,0 0 1,-1 0 0,2 0-1,-1 0 44,1-1 1,1 0-1,1 0 1,1 0-1,2 3 1,1 0 428,2 0 1,1 0-1,-1 0 1,0 0-1,-1 0 1,-1 0-1,-2 0 1,-1 0 6,2 0 0,-1 0 0,-4 0 1,-1 0-1,2 0 0,1 0-7,-3 0 1,-1 0 0,-5 3 0,-1 0 0,-5 1 0,-1 0-8,-3 1 0,-1 0 1,46-1-1,-11 4 1,-7-2 0,-7 0 0,-15 0 0,-3-6 15,-11 0 0,-5 0 0,-4 0 57,-4 0 0,-5 0 0,-7 0 0,0-2 28,0-4 0,-6 4 0,-2-6-76,-2 0 0,0 6 51,-2-4 412,-4-4-533,14 0-15,-14 0-206,5 2 88,-7 8 1,0 2 157,0 4 0,0 4 0,0 10 0,-1 2 26,-5 2 1,2 7 0,-8 1 15,-2 8 1,-2 0 0,-2 7 35,0 3 0,-6 8 0,1 1 0,1-1-1,2-3 0,4-3 0,2-2-37,2-3 1,2-1 0,-4 2-13,2-7 0,7-3 0,-5-2-8,2-1 0,2-1 1,6-2-1,0-4-10,0-2 1,0-3 0,0-5-20,0 0 0,0-6-31,0 0 0,2-8 146,4 2-81,-4-4 1,8-4-113,-5-4 1,-3-4-161,4-8 1,-4 6-29,-2 0 151,0 8 0,-2-4 90,-4 8 0,4 2 1,-3 4-72,3 6 1,2 4 34,0 2 1,0 0 0,0 0-1,0 0 1,0-1-1,0 1 1,0 2 90,0 4 0,-8-4 0,-2 6 0</inkml:trace>
  <inkml:trace contextRef="#ctx0" brushRef="#br0">3001 8149 7569,'-10'-8'-266,"2"6"1,10-6 306,4 8 1,-2 0 0,8 0 0,2 0 15,2 0 1,3 0 0,5 0-13,6 0 0,4 0 1,1 0-1,3 0 37,4 0 0,-2 0 0,7-2-37,3-4 1,1 4 0,1-4-1,-2 4 4,-3 2 0,-1 0 0,4 0-13,-3 0 1,-1 0 0,3 0 0,-3 0 13,-2 0 1,3 0 0,-3 0-25,2 0 0,1-2 0,7-2-12,-1-2 1,1 0 0,2 6-17,3 0 1,-1-2 0,5-2 0,1-2-15,-1 2 1,-3 2 0,3 2 14,-1 0 0,5 0 1,-3 0-1,3 0 2,5 0 0,-7 0 0,11 0-3,-3 0 0,-5 0 0,9 0-1,-4 0 1,-1 0-1,1 0 13,5 0 0,3 0 1,8 0-1,1 0 24,-1 0 1,-6-1 0,1-3-27,1-2 1,-4 0 0,3 6 34,1 0 0,-4-6 0,3 0 0,1 0 11,3-2 0,-1 6 0,-2-6-28,-1 0 1,-3 6-1,4-6 1,-1 2-14,1 0 0,0 0 0,1 4 5,-3-4 0,-2 4 1,5-4-6,-3 4 0,-2 2 0,5 0 0,-5 0-9,-1 0 1,-1 0 0,-4 0-10,3 0 0,-1 6 1,-3 0 8,3-2 1,-4-2 0,7-2 4,-1 0 1,-3 0-1,5 0 1,-2 0-6,-3 0 0,1 0 0,-1 0 10,-1 0 1,-4 0 0,9 0-3,-7 0 0,3 0 0,-11 0-4,5 0 1,-5 0-1,-1 0 1,-3 0 21,-3 0 0,-1 0 1,1 0-8,1 0 1,1 6-1,-6 0-15,-1-2 1,1-2-1,1-2 1,3 2-8,1 4 0,1-4 0,-6 4-3,-1-4 0,9 0 0,1 2-10,1 2 0,-3 0 0,-7-6 9,-1 0 0,7 6 0,-1 0 1,-1-2-2,-2-2 0,-3 0 1,1 2 11,-1 2 0,1-1 0,-1-5-7,1 0 1,-2 2 0,-3 2 0,-1 2-1,2-2 0,-1 0 0,1 0 5,-3 2 0,-1 0 1,4-6-4,-3 0 0,-5 0 1,4 2-1,-1 2-3,1 2 0,-6 0 0,3-6-7,1 0 1,-6 6 0,3 0-8,-3-2 1,-2-2 0,-3 0-25,-3 4 1,2-4 0,-8 4-1,-2-4 31,-2-2 1,-3 0 69,1 0 0,0 2 1,0 2-59,0 2 0,6 0 0,-1-6 0,1 0-49,2 0 0,-4 2 1,6 2 14,-3 2 0,7 0 0,-4-6-27,0 0 0,4 0 1,-9 0 24,-1 0 1,-2 0-1,-2 0 63,0 0 0,0 0 0,0 0 0,-7 0 0,1 0-34,2 0 0,-4 0 1,2 0-25,2 0 0,2 0 2,2 0 1,0 0 0,-1 0 42,1 0 0,0 0 0,0 0 46,0 0 0,0 0 51,0 0 0,-6 0-49,-1 0 1,1 0-51,6 0 0,0 0 0,0 0 0,0 0-61,0 0 0,1 0 0,3 0-120,2 0 1,0 0 0,-6 0 45,0 0 0,0 0 0,-1 0-28,1 0 389,-8 0-161,-2 0-421,-8 0-151,0 0 0,0 8 36,0 3 1,-2 5 453,-4 2 0,-4-8 0,-8-2 0</inkml:trace>
  <inkml:trace contextRef="#ctx0" brushRef="#br0">2376 9293 7569,'-16'-2'15,"4"-4"0,6-6 0,4-4 0,2-2 0,2 0 62,4 0 1,10 0 0,10 1 0,1-3 119,5-4 1,2 4-1,2-4-58,-1 4 1,-5 10 0,0 2 0,0 3-57,-3-1 0,-1 2 0,-8 10-114,0 5 0,-2 5 0,-2 4 0,-4 4-60,-2 6 0,-3 4 0,-5 1 42,0 1 0,-9 2 1,-7 2-1,-8 3 16,-4 3 0,-2-4 0,-5 3 37,-1-1 0,0-8 1,-2-9 12,-3-1 0,3-2 0,-2-8 0,7-4 20,3-6 0,6-4 0,-4-4 27,2-4 0,5-4 0,9-10-100,6-4 1,4-6-1,2-11 1,4-7-98,8-3 1,2 3-1,15 2 46,3 3 1,2-5 0,2 6 74,-1 2 1,-1 11 0,-2 5 0,-4 4-25,-3 2 0,-1 8 0,-6 4-109,0 4 1,0 2-1,-2 2-93,-4 4 1,3 2 0,-5 6 237,0-2 0,6 8 0,-6 8 0</inkml:trace>
  <inkml:trace contextRef="#ctx0" brushRef="#br0">3197 9078 7569,'-10'2'34,"4"4"0,2 4 183,-1 8 0,3 2 0,-4 2-156,4 2 1,-4 7 0,-2-1 0,-2 4 33,-4 2 1,4-1 0,0 1-107,2 0 0,-6-6 0,4-3 0,-2 1 80,0 0 0,7-6-306,-7 2-71,8-5 273,-4-9 0,8-4 0,0-14 0,2-7-107,4-7 1,4-8 0,7 4 20,1-2 1,-6-1-1,0-7 84,2 0 1,-4 0 0,0 3 0,0 1 48,0 2 0,-6 6 0,2-4 25,-4 3 0,-2 1 0,0 4 69,0-4 0,0 10 0,0-4 0,0 2 235,0 0 1,0 5 99,0-1-325,0 8 1,8-10-1,3 8-15,5 2 1,2 2-1,0 2-7,0 0 0,0-2 0,2-2-56,3-2 1,-1 0 0,6 6 0,0 0-30,0 0 1,-1-2 0,5-2-151,-2-2 1,-2 0 0,3 6-164,-1 0 0,-6 0 0,4 2 0,-2 2-230,-5 2 0,-1 8 23,-2-2 511,-8-4 0,6 8 0,-6-6 0</inkml:trace>
  <inkml:trace contextRef="#ctx0" brushRef="#br0">3233 9311 7569,'-10'-8'-83,"2"6"0,10-6 375,4 8 1,4 0-1,8 0 10,0 0 1,8-6 0,1 0 0,5 2-40,4 2 0,-10 2 1,9 0-198,-1 0 1,-6 0-1,2 0-178,1 0 1,-3 0 0,0 0 0,-2 0-512,-4 0 0,-3 0-785,-1 0 1408,0 8 0,0 2 0,0 8 0</inkml:trace>
  <inkml:trace contextRef="#ctx0" brushRef="#br0">3215 6380 7569,'-12'-6'-183,"0"0"0,-2 2 1,1 4-1,-1 4 1,2 4 125,-2 2 1,6-4 105,2 6 1,4-6 0,4 3 1,4-1 1,0-2-1,10-6 1,6 0 22,3 0 1,-1 0-1,8 0-26,6 0 0,-1 0 1,9 0-1,2 0-11,3 0 0,1 0 0,11 0-24,-1 0 1,7 0 0,3-2 11,9-4 0,1 4 1,1-3-8,2 3 0,3-4 1,1 0-1,2 0-7,4-2 0,-1 6 0,5-6-74,-2 0 1,-5 4 0,-3-6 107,8 2 0,0 0 0,3 4 0,-3-2-8,-4 2 1,4-4 0,-1 2-21,-3 2 1,4-4 0,0 2-3,3 2 0,-7 2 0,2 0 0,-4-2-36,-1-1 0,-3-1 1,0 6 34,3 0 0,-11-6 1,8 0 6,-5 2 0,-5 2 0,-5 2 1,-3 0 28,-3 0 0,3 0 0,-3 0-29,3 0 0,3 0 0,-1 0 0,-2 0-12,-3 0 1,3 8-1,-5 2-11,-1-1 0,7 5 0,-7-6-25,1 2 0,3-4 0,-5 4 1,-1 0 20,1 0 0,3-6 0,-3 4 109,1 0 0,-5-6 0,4 4-68,-1-4 1,-3-2-1,7 0 1,3 0-18,1 0 1,-3 0-1,-1 0-10,3 0 0,1 0 1,0 0-9,-3 0 1,3 0 0,-3 0 0,1 0-20,-1 0 1,3 0 0,-3 0-1,3 0 1,3 0 0,-3 0 50,-3 0 1,1 0 0,-7 0 21,-3 0 0,-1 0 1,-3 0-1,1-2 53,0-4 0,-3 4 1,-1-4-65,-3 4 1,1 2 0,4 0-58,-5 0 0,-1 0 0,-6 0 1,-1 2-56,-5 4 1,2-4 0,-8 4-19,-1-4 0,5 4 0,-8 0 55,-2-2 0,-2 0 0,-2 0-69,-1 2 1,-5 0 71,0-6 108,-8 0 0,6 0 1,-4 0-92,6 0 1,-2 0-1,2 0-67,2 0 1,2-6 25,1 0 1,1-6-1,0 6 1,-2 0-126,-4-2 0,4 6-213,-4-4 147,-4 4 1,-2 12 243,-12 8 0,-12 8 0,-10 9 0</inkml:trace>
  <inkml:trace contextRef="#ctx0" brushRef="#br0">6645 9025 6408,'-10'-2'535,"4"-4"0,12 4-507,6-4 1,4 2-1,1 0-15,1-2 0,8 0 0,6 6 0,6 0-58,3 0 1,7-2 0,-4-2 11,1-2 1,-3 0 0,4 6 0,-5 2 22,-7 4 1,0 4 0,-11 8 34,-1 0 0,-4-4 0,-6 1 23,-6 5 0,2 2 0,-2-2 1,-4 4-9,-6 6 0,-6-3 0,-10 3-27,-4 2 1,3-4 0,-7 0-58,2-3 1,-6 3-1,4-8 8,1-4 1,-5-2 0,8 2-36,2-4 1,10-2 0,6-5 1,6-3 72,6 4 0,10-4 1,10-2-1,2 0 69,4 0 1,-1-6-1,1 0-42,-2 3 1,-8 1 0,1 4 51,-3 3 0,-2-1 0,-2 8 0,-4 2-35,-6 2 1,-4 4 0,-4 4-32,-4 6 1,-6-3-1,-12 1-34,-6-2 0,-11 4 0,-7-4 0,-3-1 4,-3 1 0,0-8 0,1-8-6,-1-2 0,9 4 0,3-6-75,4-2 0,10-2 1,5-2-1,5-2-481,6-4 576,4 4 0,8-14 0,0 6 0</inkml:trace>
  <inkml:trace contextRef="#ctx0" brushRef="#br0">10360 8864 7569,'-12'-10'-267,"2"2"1,0 2-1,2-2 516,0-2 0,2 4 208,6-6-402,0 8 0,8-4 0,6 8-44,8 0 1,6 2-1,8 2 1,-1 4-5,1 2 1,2-6 0,1 4-74,3 0 1,0-4 0,-8 8 26,-5 2 0,3-4 1,-8 2-1,-2 2 10,-2 1 1,-10 3 0,-3 0-5,1 0 0,-6 0 0,2 0 80,-8 0 0,-6-1 0,-9 1 0,-3 0 10,-2 0 0,-6-6 1,6 0-63,3 2 1,-5 0-1,2 0-78,2-2 1,2-6-63,2 5 1,6-7 73,1 2 0,9-4 0,2-2 33,10 0 0,5 6 0,5 2 1,4 2 54,6 4 0,-2 2 1,1 2-8,3 0 1,0 6-1,0-1 22,-3-1 0,-7 0 1,2 0-1,-6 2 15,-6-2 1,2-3-1,-8-1 87,-2 0 0,-10 0 1,-8 0-55,-8 0 1,-6 0 0,-8-3 0,1-1 132,-1-2 0,-6-8 1,1 4-180,1 0 0,-2-6 0,5 4-164,3-4 1,4-2 0,0 0-1,6-2-307,5-4 0,7 4-446,0-4 883,8 4 0,-4 2 0,8 0 0</inkml:trace>
  <inkml:trace contextRef="#ctx0" brushRef="#br0">23132 9114 7569,'5'-12'7,"1"0"0,-4 0 1,-6 2-1,-7 4 194,-5 4 1,-8 4-1,-2 4 1,0 6-1,-2 6-74,1 6 0,-1-2 0,-4 8 1,4 1 10,3 3 0,1 2 0,6 0-65,0-1 1,8 1 0,4 0 0,4 0-82,2-1 1,14-1-1,4-2-6,2-2 0,8-9 1,3 1-1,7-8-32,4-8 1,1-4-1,-1-2-31,6 0 1,-3-4 0,1-6-17,-2-8 1,-3-11-1,-5-3-8,0-8 0,-7 0 0,-3-7 0,-6-1-58,-10 2 0,0-3 0,-4 5 155,-2-2 1,-12 7 0,-8-1 80,-6 8 0,-2 6 0,5 10-147,-5 5 1,4-3 0,-4 8-1,4 2-179,2 2 0,3 10 0,1 6-269,2 7 518,8-1 0,-4 6 0,8-8 0</inkml:trace>
  <inkml:trace contextRef="#ctx0" brushRef="#br0">23667 9150 7569,'-10'-2'89,"4"-4"0,3-4 48,-3 0 0,2 4 0,-6 12 16,2 6 0,-4 6 0,4 6 0,0 5 96,0 5 0,-4 2 1,4 0-155,-2-1 1,6 7 0,-2 0 0,4-3-174,2-1 1,0-2-1,0 0-107,0-1 1,0-5 0,2-2-568,4-2 1,-4-2 751,4-7 0,4-7 0,0-2 0</inkml:trace>
  <inkml:trace contextRef="#ctx0" brushRef="#br0">23560 9168 7569,'2'-12'-215,"2"0"1,4-2 344,2-2 0,4 4 1,8 2-1,4 0 117,1 0 0,3 4 0,6-4-6,0 2 1,5 2 0,1 6 0,-2 0 37,-3 0 1,-1 10 0,0 6-204,-1 6 0,-7 12 0,-4 0-141,-4 5 0,-10 9 0,-4-4 1,-4 1 42,-2 5 1,-10-4 0,-8 1-9,-10 3 0,-8-6 0,-5-5 45,-7-7 0,1-4 0,-5-8 1,-4 0-24,1-4 0,-1-10 1,5-1-72,3-3 1,4-2 0,11 0-660,3 0 738,12-7 0,10-11 0,8-10 0</inkml:trace>
  <inkml:trace contextRef="#ctx0" brushRef="#br0">14986 8989 7569,'2'-8'140,"2"8"1,4 10 114,2 6 0,-4 2 1,6 1-1,0 3 1,0 4-172,0 2 0,0-4 1,6 6-208,-1 1 1,-5-3 0,0 0-10,2-2 0,2-2 1,2-7-1,0 1-203,0 0 0,-3 0 0,-1-2 335,-2-4 0,8 4 0,8-6 0</inkml:trace>
  <inkml:trace contextRef="#ctx0" brushRef="#br0">15469 8989 7569,'-28'-10'381,"4"8"-54,4 12 0,8 2 1,2 14-1,2-3-112,4 1 0,-3 8 0,1-2-121,2 4 1,0 3 0,0 5 0,-4 6-130,-2 3 0,4-3 1,-4-2-118,2-3 1,-4 7 0,4-4-171,-2-1 0,0 1 1,-4-8-1,2-1-372,-1-3 1,-1-4 693,2 0 0,-4-4 0,6-9 0</inkml:trace>
  <inkml:trace contextRef="#ctx0" brushRef="#br0">19595 9668 7569,'-12'-12'363,"0"0"-308,8 8 196,-4-4 0,8 6-135,0-4 1,0-4-1,2-8 1,2 1-22,2-1 0,6-8 0,-4-2 0,2-2-41,4 1 0,0 1 1,-1-6-95,-1-2 0,0 10 0,6-9 9,0 1 0,-6 6 0,0 0 0,0 3 72,-2 3 0,5 2-5,-3 2 1,-4 6-4,-2 0 1,-2 8-79,2-2 1,-4 6-48,4 6 1,-4 4 0,-2 8 62,0 0 1,0 6 0,0 1-6,0 3 1,0 2-1,0 4 1,0-2-20,0-3 1,6 1-1,0 6 9,-2 0 1,-2-7 0,-2-1 32,0-2 1,6-2 0,0-6 0,-2 0 7,-2-1 1,0-5 92,4 0 99,-4-8 0,6 2-52,-8-12 0,2-6 0,2-9-143,2-3 1,8-8 0,-5 0-33,1-8 0,6 3 0,-4-5-59,4 4 1,2 3 0,-2 1 0,-2 2 38,-2 2 1,-2 8 0,3 1-36,-1 7 0,-6 0-235,6 8 299,-8 0 1,4 8 0,-8 4 0,0 6-17,0 4 1,0 9 0,0 3 44,0 0 0,0 6 0,0-6 0</inkml:trace>
  <inkml:trace contextRef="#ctx0" brushRef="#br0">20363 9311 7569,'0'-18'-166,"-8"8"1,-4 4 243,-4 4 0,-2 2 0,0 0 0,1 2 106,-1 4 1,-2 4 0,-2 10-44,-2 3 0,0 5 1,7 8-1,-1 2-84,0 3 0,2-1 0,4 6-93,6-3 1,4-1-1,2-8 6,0-4 0,0-3 1,2-7-1,4 0-69,6-4 1,6-10 0,6 0 60,5-4 1,5-16 0,4-8-16,3-10 1,-1-3 0,6-17-1,-2-4-77,-5 1 1,-7-7 0,-6 1 87,-6-3 1,-1 13 0,-13 1 47,-2 10 1,-2 3-1,-4 13 1,-4 4-217,-5 6 1,-11 6 209,-2 8 0,-16 16 0,2 4 0</inkml:trace>
  <inkml:trace contextRef="#ctx0" brushRef="#br0">23257 10347 7569,'7'-10'369,"-3"-4"0,6 10 0,-4 4-168,-8 4 0,-6 10 0,-9-2 0,-1 4-187,0 2 0,-2 0 1,-2 0-1,-4-1 55,-1 1 1,3 0-1,-6 0 1,-4 0 23,-5 0 0,-1 6 1,-8-1-41,-1-1 0,1-2 0,-4 0 0,-3 2-7,-1 2 1,1 1-1,1-3-53,0 2 1,1 2-1,-3-4 1,-1 2-23,-3-3 1,-15-1 0,-5 0-71,-11 4 0,-8-4 0,46-8 0,1 0-69,1-2 1,0 0 0,-4-2-1,-1-1 1,2 0 0,-1-2 178,-2-1 0,-1-2 0,-1 2 0,-1 0 1,-2-1-1,-1 0 0,0 0 0,-1 0 65,-1 1 1,-1 0 0,-2-2 0,-1 0 0,-5 3 0,-1 2-35,-2 0 0,-1 0 0,5 1 0,-1 0 0,0 1 1,0 0-167,-2 0 0,-1-1 0,-4 1 1,-1 0-1,-1 0 0,-1 0 1,2 0-1,0 0 64,0 0 1,1 0 0,-1-1 0,-1 0-1,-2-1 1,-1 0 24,-3-1 1,0 0-1,0-4 1,1 0-1,3 1 1,0 0 19,0-2 1,1 0 0,-5-1 0,-1 0-1,3 0 1,0 0 0,-1 0 0,1 0 36,-2 0 0,1 0 1,4-4-1,0 0 1,-1-2-1,1 0 10,-1-2 1,1 0 0,2-1 0,-1 0 0,-2 1 0,0 0 24,0 2 1,1 0-1,1-2 1,-1 0 0,2 3-1,0 0 1,-2 0 0,-1 0-47,-1 2 1,-1 0 0,0 2 0,0 0 0,4 1 0,1 0-8,-1 0 0,-1 0 0,0 0 0,-1 0 1,3 0-1,0 0-18,-2 0 1,1 0 0,-1 3-1,-1 0 1,3 1 0,0 0 0,-1 0-1,1 0-11,3 0 1,-1 0 0,-3 3-1,-1 0 1,4-1 0,0 0-30,-2 2 1,1 0-1,0 1 1,1 0 0,2 0-1,1 2 22,3 0 1,-1 2 0,-1-3 0,0 1-1,-1 3 1,1 0 50,-1-1 0,1 0 0,1 3 0,1 0 0,4-2 0,1 2 0,1 1 0,1 1 60,1 2 0,-1 2 1,1 0-1,1 2 1,2 2-1,1 1 9,0-1 0,-1 2 1,1 3-1,1 1 1,1 2-1,1 2-105,2 1 1,1 1 0,-2 1 0,1 0 0,0-3-1,1-1 1,1 1 0,1 0 10,1 0 0,2-1 1,5-2-1,1 0 1,4-1-1,1-1 2,-40 31 0,3-5 0,5-7-17,1-2 0,7-11 0,5 1-31,3-6 1,11-10 0,3 2-1,6-7-75,7-5 0,-1-2 1,10-6-497,4 2 0,8 0 424,-4-6 1,8-2 0,0-4-1004,8-6 1202,6 4 0,6-5 0,-4 7 0,-2-2 0,4-6 0,6-6 0</inkml:trace>
  <inkml:trace contextRef="#ctx0" brushRef="#br0">10146 12527 7569,'0'-26'0,"6"7"0,2-5-265,2 4 0,1 4 0,5 2 0,-2 2 173,-2-2 1,-2-2 0,2-1 415,-6-1 0,2 0 0,0 2 1243,2 4-1114,-6-4 0,10 16-276,-8 0 1,-1 10-1,-5 12 1,0 4-29,0 2 0,0 1 0,0 5-118,0-4 1,-5 2-1,-3-7-99,-2 3 1,6-6 0,-2 2-88,4-4 0,2-8 48,0 0 0,16-8 1,7 1 95,9-3 0,12-7 0,5-3 0,9-2-85,8-4 0,3-2 1,2-2-135,1 0 0,-1 6 0,-1 2-940,-5 2 1170,5 2 0,-7-2 0,9-1 0</inkml:trace>
  <inkml:trace contextRef="#ctx0" brushRef="#br0">6359 14296 7569,'-8'-9'125,"6"-7"0,-4 4 0,6-4 0,8-2 0,8 2 1,8 2-1,3 4 505,5 2 1,-2-4 0,4 6-203,3 2-335,3 2 1,-4 2 0,-2 0-14,-5 0 1,5 8 0,-6 4 0,0 6-81,-4 6 0,-11-2 1,-3 8-122,-2 1 0,-4-3 0,-10 2 20,-6 2 1,-7 2 0,-9 1 0,-10-1 39,-6-4 1,-3-4-1,-7-9 41,1 1 0,-3-2 0,0-4 13,3-6 0,-5-4 1,13-4-1,1-4-6,8-6 1,2-12 0,13-3-1,5-1 1,6-6 0,12 4-36,4-3 0,8-3 1,13 2-24,9 4 1,4-2 0,-2 9 2,3 1 0,-1 2 0,6 4 0,-1 4-259,1 6 1,-6 4 0,3 2-674,1 0 1000,-6 8 0,5 2 0,-7 8 0</inkml:trace>
  <inkml:trace contextRef="#ctx0" brushRef="#br0">7609 14350 7569,'-18'-6'141,"3"-2"0,3-2 0,6-4 0,4-2 1,2-1-1,2-1 0,4-2 0,8-2 464,7-2 0,7 0 0,10 6 0,2 1-205,1-1 1,9 6 0,-3 2 0,3 2-97,-2 4 1,-5 4-1,-7 6-275,0 6 0,-2 12 1,-5 3-1,-5 3-225,-4 0 0,-10 0 0,-4 8-138,-4 3 0,-16-3 0,-6 4 39,-6-5 1,-9-1-1,-11 0 1,-4-2 129,-5-5 0,-3-3 0,5-8 177,-1 0 1,2-8 0,3-4 12,1-4 1,10-4-1,3-4-61,9-6 1,8-12 0,6-6-1,10-3-169,12-3 0,12-6 0,20 0-22,5 3 0,5-5 0,3 2-15,5 3 1,-4 3 0,3 4 0,-5 4-69,-7 3 1,3 7-1,-10 8-469,-7 2 779,3 2 0,-16 6 0,6 0 0</inkml:trace>
  <inkml:trace contextRef="#ctx0" brushRef="#br0">9431 14082 7569,'-8'-10'261,"-2"4"1,-6 12-1,3 6 1,1 6-1,-2 6 1,0 5 0,0 5-1,2 2 1,-2 0 25,-2-1 0,0 1 0,3 2 1,3 2-309,2 1 0,0-1 0,4-10-499,-2-6 0,0 1 0,8-1 520,4-2 0,12-10 0,9-4 0</inkml:trace>
  <inkml:trace contextRef="#ctx0" brushRef="#br0">10610 14136 7569,'-18'-10'266,"8"4"0,2 12 0,2 6 0,-1 5 0,-1 5 1,0 6-1,2 4 0,0 6 0,-2-1 168,-2 1 1,6 4-1,-2-1 1,4 1-676,2 2 0,0-6 0,0 1-127,0-7 0,0 0 368,0-8 0,16-1 0,4-5 0</inkml:trace>
  <inkml:trace contextRef="#ctx0" brushRef="#br0">11843 14261 7569,'-10'-8'274,"-4"-2"1,10-8 0,8 2 0,10 4-1,11 4 1,7 2 0,10 0 373,8 2 1,-3 2-1,9 4 1,-9 4-538,-3 6 0,-2 4 0,-9 4-247,-3 4 0,-4 4 0,-10 7 25,-4 1 0,-8 0 0,-16 0 0,-14 1-76,-12 5 0,-15-4 0,-11 1 140,1-7 1,-7 0 0,5-10 101,-5-6 0,7 0 0,3-10 0,7-3-105,5-1 1,0-9 0,13-7-159,7-8 1,8-6 0,8-10 97,6-3 0,16 1 0,12-6 0,14 2-43,7 5 1,7-5 0,8 4 0,1 5-12,-1 3 0,1 10 0,-3 0-24,-5 8 1,-9 6-1,0 8-345,-5 0 1,-3 2 532,-4 4 0,4 4 0,-7 8 0</inkml:trace>
  <inkml:trace contextRef="#ctx0" brushRef="#br0">13218 14118 7569,'-2'-18'438,"-2"4"0,-2 8 0,2 12 0,2 10 115,2 8 0,0-2 0,-2 7 1,-2 3-684,-2 2 0,-14 10 0,3 1-120,-3 1 1,0 5-1,2-5 1,0 4-1214,0 3 1463,8-11 0,-6 18 0,7-15 0</inkml:trace>
  <inkml:trace contextRef="#ctx0" brushRef="#br0">22614 7130 7569,'0'-18'23,"0"7"0,1 1 1,5 2-1,8 4 0,6 2 1,6 2-1,2 0 0,2 0 1,-1 2 121,1 4 1,2-2 0,8 8-88,1 1 0,9 11 0,-3 6 0,5 4 2,2 2 1,-1 1 0,1 5 0,1 6-24,5 3 0,-5 3 0,5 1 0,-4 3 55,-3 2 0,3 13 0,1 1-46,3 5 1,-30-38 0,-1 1 0,-1 3 0,0 0 0,0-1 0,2-1 12,-1-1 0,1 0 0,0 2 1,0 1-1,-3-2 0,-1 1-57,1 3 1,0 0 0,-1 0-1,-1 1 1,23 41 34,-6 1 0,-7-1 1,-3 0-32,-2 1 1,-14-7-1,0 0 1,-6 3 33,-6 1 0,-2 3 0,0-1 21,4 0 1,-4-3-1,3 1-51,-3 4 0,1-38 0,0 2 0,1-2 0,0 1 0,0 0 0,0 1-20,0-1 1,0 1 0,0 2 0,0-1-1,-2 2 1,0 0-26,1 0 0,0 1 0,0 0 1,0 1-1,-3 1 0,0 1-4,1-3 1,-2 1 0,-5 4 0,-2-1-202,0-3 0,-2-1 0,-1 5 0,-2-1 185,2-3 1,-1-1 0,-1-2 0,-2 0 0,-2-2 0,-2 1 93,1-1 1,0-1 0,1-6 0,-1-1 0,0 5 0,0 0-10,0-2 1,0-1 0,-17 42-1,17-42 1,0 0 0,0-2-1,0 1 44,0 0 0,0-1 1,1 1-1,-1-1 1,-18 43-50,0-1 1,6-3 0,1-1 2,-3 0 0,-2 5 0,0-15-11,5-5 0,-11-1 0,4-9 0,-2-3 7,1-1 0,-5-5 0,0-5-22,3-10 0,7 0 0,2-9 1,-2 1 0,5-2 0,-1-10 0,2-2-407,4-2 1,2-8 529,3 2 1,-1-4-278,0-2 0,8-8 1,2-4 158,0-4 1,6 4 8,-4 0 0,4 0-68,2-6 0,-2 2-233,-4 5 235,4 3 1,-8 8-10,4 0 0,2 2 101,-8 4 1,6-3 0,-5 9 246,-3 2 0,-2-4-63,-2 2 1,0-6-1,0 4-121,0-2 1,6 4 0,1-4-49,-3 2 0,0-4 154,2 6-143,-4-8-316,14 11 0,-6-11-451,8 8 0,0-6 87,0 6 611,0 0 0,8 6 0,2 0 0</inkml:trace>
  <inkml:trace contextRef="#ctx0" brushRef="#br0">22881 13564 7569,'0'-18'943,"-2"10"-863,-4 8 0,-3 14 1,-9 10 37,0-3 1,-8 5-1,-2 0 14,0 2 1,-3 0 0,5 3-1,0-3 109,0-2 1,8 0-1,7-4 3,-3 2 0,6-1 0,2-5-93,4 0 1,12-2 0,8-4-16,9-6 0,13-4 0,6-2-242,5 0 0,5 0 1,11-2-1,-3-2-121,-3-2 1,1-6 0,-7 6-417,-1 2 1,2 2-1,-15 2 643,-1 0 0,-2 0 0,-3 0 0</inkml:trace>
  <inkml:trace contextRef="#ctx0" brushRef="#br0">22756 7488 6942,'-12'-6'755,"1"0"-754,-1 0 1,0 6 0,0 0-77,-2 0 1,-2-2 13,-2-4 0,0-4 1,1-8-1,-1 0 17,0 0 1,-2-1 0,-2-3 35,-2-2 1,0-6 0,9 4 0,1 0 100,2 1 0,2 1 0,-2 6 30,6 0 1,4 0-1,4 0 1,4 2-7,6 5 0,12-3 1,7 8-19,9 2 1,8-4 0,11 2-45,7 2 0,1 2 0,1 4-44,-3 4 0,-5-2 0,1 8-120,-5 2 0,-1 1 0,-13 3 1,-4 2-560,-6 4 668,-7-4 0,-7 14 0,0-7 0</inkml:trace>
  <inkml:trace contextRef="#ctx0" brushRef="#br0">14736 14439 7569,'-18'-8'30,"7"4"1,-1-7-1,0-3 1,2-2 0,4-2 278,4 0 1,2 6 0,2 2 0,4 0-39,6 0 1,10 4 0,3-4-28,3 3 1,2 1 0,6 6-112,-1 0 0,1 0 0,-2 0 0,-2 0-62,-3 0 1,-7 8 0,2 3-192,-4 5 1,-10 4-1,-4 2-86,-4 2 1,-6 6-1,-8-5 1,-12 3-3,-8 4 0,-11-4 0,-5 0 114,-4-3 1,-1-1 0,-3-6 47,-3 0 0,9-8 0,-2-4 0,7-4-1,5-2 0,4-2 0,7-4-98,5-6 0,12-12 1,8-4 17,8 1 1,14-13 0,13 4 0,9 0-103,8 5 1,3-3 0,3 6-102,0 0 1,-1 8 0,-1 10 329,-5 3 0,5-7 0,-6 4 0</inkml:trace>
  <inkml:trace contextRef="#ctx0" brushRef="#br0">15951 14207 7569,'-6'18'139,"0"0"1,2 0-1,0 2 1,0 3-1,-2 5 1,0 2 0,0 0-1,0 4 1,2 3-102,2 5 1,-4 0 0,0-7 0,2 1-39,2 0 0,2 0 0,0-1 0</inkml:trace>
  <inkml:trace contextRef="#ctx0" brushRef="#br0">17148 14332 7569,'-8'-16'128,"8"2"0,10 4 1,8 1-1,5 1 0,9-2 1,6 2-1,5-2 0,1 2 1,2 0 279,-1 4 0,-3 2 0,4 2 0,-3 2-201,-3 4 1,-10 4 0,-6 10-220,-4 4 0,-11-3 0,-3 9 0,-4 0 34,-2-2 1,-15 3-1,-11-5-153,-12 2 1,-8-6-1,-7 0 23,-1-8 1,1-6-1,1-8 1,2 0-106,3 0 1,7-8-1,-2-6-104,5-8 0,11-6 1,6-8 92,6 1 1,12-1-1,2 0 154,10 0 0,16 1 0,8-1 1,7 2-50,5 4 0,8 5 0,5 9-93,-1 4 1,3 4-1,-1 8 212,-3 0 0,-1 8 0,-3 2 0</inkml:trace>
  <inkml:trace contextRef="#ctx0" brushRef="#br0">18577 14118 7569,'-10'-8'162,"-4"4"1,6-6-1,0 4 1,0 8-1,4 8 1,2 6-1,0 2 1,-2 1 0,-4 5 239,-2 6 0,6-2 1,-4 2-1,2 1-592,0 3 0,0 2 0,6 0-198,0-1 1,0 1 387,0 0 0,8 0 0,2-1 0</inkml:trace>
  <inkml:trace contextRef="#ctx0" brushRef="#br0">20184 14332 7452,'0'-18'113,"0"0"1,0 1 0,0-1-1,-2 0 1,-4 2 0,-8 2 0,-5 4-1,-7 2 501,-2 4 0,-2 4 1,-6 4-1,1 6-201,-1 6 1,6 0 0,2 14-215,3 1 0,3 3 0,10 2 1,6 0-143,4-1 1,4 1-1,6-2 13,10-4 1,10 1 0,13-9-288,7-6 1,3-6-1,3-10 1,0 0-368,-1 0 1,7-14 0,-3-6 57,-5-5 1,-6-5 0,-13-6 323,-3 0 1,-6 1-1,-12-1 1,-8 0 167,-8 0 0,-8 9 0,-12 1-19,-6 0 1,-1 12 0,-1-2-61,2 6 0,2 4 0,-2 6 0,7 0 113,3 0 0,2 8 0,0 2 0</inkml:trace>
  <inkml:trace contextRef="#ctx0" brushRef="#br0">21631 14261 7569,'0'-18'6,"0"0"1,-2 2 0,-4 4-1,-6 6 1,-6 2 0,-5 0 584,-7-2 0,-12 2 1,-4 10-1,-1 6-119,-1 4 0,9 4 1,-3 4-1,6 6-115,6 3 1,12 5 0,13 2 0,5 1-493,5-1 1,7 4 0,12-4-43,6-7 1,10-5-1,3-10 1,3-2-381,4-4 0,-1-6 1,1-14 74,-3-10 0,-7-8 0,0-12 109,-8-3 0,-13-5 0,-9-8 279,-2 1 0,-2 1 1,-8 3-1,-6 3 22,-10 2 0,-1 10 72,-11 11 0,0-5 0,-6 0 0</inkml:trace>
  <inkml:trace contextRef="#ctx0" brushRef="#br0">3358 16441 7569,'0'-26'152,"0"6"0,2-6 0,4 3 0,6-1 0,6 0 0,6 0 0,5 0 0,5 2 1,2 3-1,0 3 247,-1 4 0,-1 4 0,-2 8 0,-2 0 0,1 2-239,3 4 0,0 6 1,-2 12-1,-5 5-305,-1 5 1,-10 4-1,-10 3 1,-4 5 29,-2 0 0,-16 5 0,-8-5 0,-9 2-17,-9-1 0,-12-7 1,-9 2 117,-1-4 1,-3-9-1,5-3 80,-1-6 1,3 0-1,-1-14 1,3-4 13,6-6 1,13-8 0,3-12-91,10-6 1,14-5 0,8-7-23,8-6 0,14 3 0,16-3-115,12-2 1,3 5-1,15-1 1,-1 2-185,1 5 0,-5 1 1,7 4-176,1 4 1,-5 6 0,-5 11-769,-7 1 1274,2 8 0,-15-4 0,7 8 0</inkml:trace>
  <inkml:trace contextRef="#ctx0" brushRef="#br0">4180 16173 7569,'-8'-10'851,"-4"4"1,-2 14-626,2 10 0,2 2 0,6 11 14,-2 7 1,-6-2 0,4 8 0,0-1-47,1 5 1,-5 4-1,4-1-98,-2-3 0,6 1 0,-2-5 1,4 0-95,2-1 0,0-7 0,0-8 0,0-2-1037,0-4 542,0-10 0,0-6 0,2-14 171,4-10 0,-4-10 1,4-12-1,-4-3-33,-2-3 1,0-4 0,0-7 287,0-3 1,0 6 0,2 7 94,4-3 1,-4 5 0,6-1 161,0 2 0,1 4 0,9 9 0,0 3 255,0 2 1,2-2 0,4 8 46,5 5 1,5 3-1,4 0-101,4 6 1,3 4 0,7 2-275,-5 0 0,-1 14 1,-6 7-1,1 9-72,-1 8 1,-4 8 0,-6-1-32,-7 7 0,-11-6 1,-6 11-53,-4 1 1,-2 5 0,-2-3-1,-6-1 27,-9 3 0,-3-6 1,-10 1 11,-2-7 0,-2-1 0,-1-9-22,-1-6 0,-6-6 0,1-12 0,-1-4-182,-2-6 0,7-5 0,-5-2-32,4-5 0,8-4 0,3-8-100,1 0 1,4 0 0,8-2 0,4-2-259,2-2 1,2 7 0,8 7 592,4 2 0,4-6 0,8 4 0</inkml:trace>
  <inkml:trace contextRef="#ctx0" brushRef="#br0">4108 16441 7569,'0'-18'-113,"0"6"1,0 0-1,0-2 1,0-2 0,0-1-1,0-1 509,0 0 1,0 6 627,0 0-388,0 8-498,0-4 1,2 16 0,2 6 0,2 6 39,-2 4 1,-2 1 0,-2-1-43,0 6 1,0 4 0,0 2-64,0-1 0,0 3 0,0 2 0,0 1 27,0-1 1,0 4 0,0-3-62,0-1 0,0-4 0,0-4-87,0-3 1,0-7-210,0 2 169,0-4 0,0-12 1,0-10-13,0-14 1,6-6 0,0-12-50,-2-3 1,-2-11-1,-2 0 1,0-1-50,0 1 0,0-3 1,0 3 110,0-4 0,2 5 0,2-1 50,2-2 0,6 7 1,-6 1-1,0 4 115,2 2 1,-6 9 0,4 3 174,-4 4 0,0 10-97,4 4 0,-4 6 1,3 6 13,-3 6 1,-4 10-1,-1 6 62,-3 5 0,-2-1 1,4 12-43,-2-1 1,-2 1-1,4 6 1,-2-3-94,2 3 0,-4-4 1,2-1-44,2-1 0,2 4 1,2-7-82,0-1 1,0-2 0,0-4 0,0-5-71,0-5 0,2-6 0,2-4-621,2-2 342,0-8 0,-4 2 0,2-12-79,2-6 0,0-10 0,-6-4-188,0-1 1,0-5-1,0-8 643,0-2 0,-8-7 0,-2 3 0</inkml:trace>
  <inkml:trace contextRef="#ctx0" brushRef="#br0">4001 16280 7569,'-18'0'-157,"2"-2"228,4-4 0,-1 2 312,7-8 0,8 0 1,10-6-1,5 3-9,7 3 1,0-4-1,10 2-71,3-8 1,11 8 0,0-4 46,3 2 1,5 2 0,1 1-107,3 1 1,0 8 0,-9-2-1,-1 6-65,-3 6 0,-7 4 0,2 7-152,-5 1 0,-3 8 0,-4 4-54,-6 4 0,-4 3 0,-4 3 1,-5 4-93,-5 2 0,-4-5 0,-2 7 17,0 1 1,-8-3 0,-5 0 90,-9-2 1,-8 5-1,-10-3 41,-1-1 1,-9 5-1,2-8 1,-3-4 39,-3-7 0,-3 1 0,1-8-53,4-2 0,5-8 0,1-4-49,10-2 0,1-3 1,7-5-1,0-1-145,4-5 1,12-4 0,6-10-98,4-4 1,2 4 0,2-4-10,4 4 1,10 3-1,8-1-180,-2 0 0,4 8 1,0 4-1,-1 4-424,1 2 0,6 8 887,-2 4 0,-5 12 0,1 3 0</inkml:trace>
  <inkml:trace contextRef="#ctx0" brushRef="#br0">8056 16119 7569,'18'-10'377,"-6"-4"0,-4 8 0,-6 2 0,-12 2 39,-10 2 1,-8 0-1,-8 0 1,1 0-212,-1 0 0,0 0 1,-2 0-137,-3 0 0,3 0 1,-4 0-100,5 0 1,3-5-1,2-3 1,4 0 8,3 0 1,-5 0-1,6 4-26,2-2 0,2 0 140,2 6-38,8 0 0,3 8 0,7 6 67,0 8 1,0 3-1,0 9 1,0 0 77,0 4 0,0 1 0,-2-1-116,-4 4 0,4-8 0,-4 5-86,4 1 0,0-6 0,-2-7-54,-2-1 0,-6-2 1,4-6-92,-2 0 0,4-2 1,-4-2 8,2-2 0,0-8 162,2 1 0,6-3-120,0-2 1,8-7 0,12-3-92,4 0 0,0-4 0,9 8-8,5 2 1,4 2 0,-2 2 0,3 0-9,3 0 1,-6 6 0,1 4 199,-3 6 0,-4 0 0,-5 11 1,-5-1 1,-10 0-1,-4-2 1,-2 6 202,-4 3 0,-10-5 1,-6-2-79,-4 0 0,-10-6 0,-5 1 3,-9-7 1,-4 0 0,-5-8 0,1-2 62,-2-2 1,7-2-1,1 0-191,4 0 1,5-8 0,3-4-432,6-4 1,6-1-1580,6-1 2012,4 0 0,16 0 0,2 0 0</inkml:trace>
  <inkml:trace contextRef="#ctx0" brushRef="#br0">11610 16477 7569,'-27'10'-549,"3"-4"549,4-4 0,-6-2 0,-2 0 0</inkml:trace>
  <inkml:trace contextRef="#ctx0" brushRef="#br0">11217 16423 7569,'-11'-8'-178,"1"-4"135,2-4 1,2-2 0,6 1 179,0-1 1,10 6-1,6 0 1,9-2 103,9-2 0,0 0 0,13 2-24,3 2 1,4 8 0,3-2 0,3 4 164,-3 2 0,-1 2 1,-5 6-175,-3 10 1,-6 10 0,-12 12-186,-7 1 1,-11 7 0,-6-4 0,-8 1-105,-10 5 0,-8-4 1,-17-1 10,-5-1 0,-6-2 0,-9-8 99,-3-5 0,-7-3 0,1-10-39,-3-4 1,-3-4 0,1-8 10,0 0 1,7-8 25,5-4 1,7-12-27,10-6 1,9-5-51,15-7 15,8-4 0,6-1 0,16 1-79,11 2 1,19-3 0,12 5 0,7 2-208,3 3 1,13 3-1,1 4-763,7 6 863,4 12 0,-7 4 0,-3 8 0</inkml:trace>
  <inkml:trace contextRef="#ctx0" brushRef="#br0">16487 16280 7569,'0'-18'1092,"0"0"-641,0 0 1,0 16 0,0 8 0,2 10 0,2 6-192,2 2 0,6 10 1,-4-1-1,-1 7-272,1 0 1,6 4 0,0-1-1,6 1-290,4 0 1,2-3 0,-5-7-1,3-4-698,-2-6 1,-2-4-1,-2-5 1000,0-3 0,8 4 0,1-6 0</inkml:trace>
  <inkml:trace contextRef="#ctx0" brushRef="#br0">16987 16083 7569,'-18'-17'103,"0"7"1,0 6 0,0 10 450,1 12 0,3 9 0,-2 15 1,-6 8-276,-4 7 1,-4 7 0,-7 7-11,-5 1 1,4 5-1,-5 3-297,-1 1 0,8-4 0,-1 5 0,7-3-433,4-3 0,2-9 0,6-3-736,0-3 1197,1-1 0,-1-14 0,0-3 0</inkml:trace>
  <inkml:trace contextRef="#ctx0" brushRef="#br0">16451 16352 7569,'0'-18'-70,"0"6"1,0 0-1,0-2 1,0-2 0,0-2-1,0 0 1,0 0-5,0 1 0,0-1 310,0 0 0,-2 8-61,-4 4 0,2 4 6,-8 2 1,8 2 0,-2 4 18,4 6 1,2 4-1,0 4-46,0 3 1,2-1-1,2 8 1,4 2-2,2 2 1,2-5 0,6 1-52,0 2 1,0-4-1,0 1-102,-1 3 0,-1-4 0,0 0 0,-2-2-31,0-5 1,6 5-1,-10-2-189,0-2 1,3-8-346,-7-2 469,0-8 1,-8 2 0,-2-12-1,-3-6-25,-3-4 1,-8-4 0,-6-2 54,2-2 1,-4-1 0,2 3 45,3-2 0,1-8 0,2 4 0,0-1 30,0-1 1,8 8-1,4-2-2,4 4 0,2 2 0,0 1 365,0-1-150,0 8 1,8 10 0,4 12 0,4 4 122,2 1 1,-4 9 0,0 2-149,0 0 1,11 6-1,-7-7-73,2 1 0,2 6 0,0-6 0,2 2 12,-3-1 1,1-7 0,0 4-212,2 0 1,0-12 0,-6 4-164,-1-3 1,1 1-1,0 0-414,0-4 1,-6-4-541,0-8 646,-8 0 0,4-2 1,-8-4 544,0-6 0,-8-12 0,-2-3 0</inkml:trace>
  <inkml:trace contextRef="#ctx0" brushRef="#br0">16969 16226 7569,'-18'14'106,"0"4"1,0 8 101,1 6 0,-7 6 0,-2 3 0,0 7 203,0 4 0,-7 1 0,-1 3 0,-6 1-103,1 3 1,1 1 0,2-3-142,0 2 0,9-1 0,3-5-186,4-1 1,4-7-1,2-4 1,4-7-709,2-5 0,2-4 727,6-8 0,0-8 0,0-2 0</inkml:trace>
  <inkml:trace contextRef="#ctx0" brushRef="#br0">21685 16244 7569,'-24'0'433,"0"0"1,2 0 1,2 0 0,12 0 0,10 0 0,16 0-258,16 0 1,10 2 0,9 2-1,3 4-102,3 2 0,-3-4 1,1 6-306,-7 2 1,-6-4 0,-8 2 66,-1 2 1,-9 2-1,-8 3 1,-10 3-39,-6 2 0,-2 0 1,-4-4 187,-8 4 0,-10-5 0,-18 5 90,-1-4 1,-9-2-1,2 0 1,-1 0 163,1 0 0,5-6 1,7-3-149,0-1 1,8 4-225,5-6 0,11 2 0,8-4 76,8 2 1,11 6-1,13-4 111,6 2 1,0-4 0,13 6-66,3 2 0,0 2 1,-3 1-1,-5 1 15,-4 0 1,-11 0-1,-3 0-63,-4 0 1,-10 6-1,-4-1 118,-4-1 1,-16-2 0,-6-2-1,-8-2 7,-9-4 1,-1 2 0,-8-6-101,3 2 0,-7-6 0,4 2-18,1-5 0,1-1 0,10 0 0,3-1-124,1-5 1,14 2 0,0-8-354,6-2 0,6 0 0,10 0 527,6 2 0,12 0 0,4-6 0</inkml:trace>
  <inkml:trace contextRef="#ctx0" brushRef="#br0">22631 16852 7569,'0'-18'418,"2"0"1,4 2 0,6 2 0,4 4 93,2 3 0,2-1 0,2 4 0,1-2-167,-1 2 0,6-4 0,0 2 0,2 2-297,-1 2 0,-7 4 1,4 2-1,-2 4-267,0 2 1,-1-4 17,-5 6 1,-2-1 0,-4 7 5,-6 0 1,-4-6-1,-4 0 46,-4 2 0,-10 0 0,-10 0 155,-1-2 0,3-6 0,-6 4 0,-4-1 69,-5 1 1,1-6 0,-4 2-74,5-4 0,1-2 1,0 0-25,0 0 1,7-2 0,1-2 0,2-6-36,4-5 0,8-1 0,4-14 8,2-2 0,2-4 0,8-5 25,4-7 0,4 0 1,10-3-1,4-5 30,6 0 1,9 7 0,5 1 6,2-1 1,-1 5-1,5 2-53,-2 4 0,-9 5 0,1 3 0,-6 6-335,-4 4 1,-9 10 0,1 2-1274,-8 0 1648,2 6 0,-6 2 0,8 10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2179 9221 7569,'12'-18'-50,"0"2"1,2 3 0,4 3 0,4 2-1,1 4 1,1 2 0,0 2 0,2 0-1,2 0 788,3 0-660,-5 8 0,2 2 0,-8 7 1,0 3-30,-4 4 1,-5 2 0,3 8 0,-4-1-39,-2 5 0,-4 2 0,-10-2-9,-6 3 1,-12-3-1,-7 4 1,-7-5-72,-4-1 1,-7-6 0,1-2 42,-4-2 0,5-5 0,1-9 35,3-6 1,1-4-1,6-2 1,2 0 27,5 0 1,5-8 0,12-6-37,6-7 1,4-9-1,6-12-23,8-6 0,8 3 0,17-3 0,5 1-57,6 1 1,-3 0 0,3 6 29,2-1 0,-7 7 0,-1 8 22,-4 0 1,-9 12 0,-1-1-1,-2 5-237,-4 6 1,-2 2-446,-2 2 709,-1 0 0,1 8 0,0 2 0</inkml:trace>
  <inkml:trace contextRef="#ctx0" brushRef="#br0">2840 9132 7569,'-18'-8'10,"8"6"111,2-6 0,6 8 1,-2 2 16,-2 4 0,0 4 0,6 8 0,0 2-40,0 3 0,0-1 1,0 8-1,0 0-48,0-2 0,0 5 0,0-3-59,0 4 1,0-4-1,0-3-97,0-1 0,0-2 1,-1-6-382,-5 0 365,4-8 1,-8-2 0,6-10-82,-2-4 1,-6-4 0,6-8 0,2 0-17,2 0 1,2-2 0,-2-1 91,-4-3 1,4 0-1,-4 4 1,4-2 86,2-2 1,0 1 0,-2 7 117,-4 4 1,4-4 115,-4 4 1,-2-4 395,2-2-86,0 0 1,6 6-78,0 1 1,2-1-125,4-6 1,4 6 0,10 2-68,4 2 0,-2-6 0,5 4 0,1-2-94,0 0 1,2 2 0,6-4 0,-1 3-207,1-3 0,0 4 1,-3 0 2,-3 2 0,2-4 1,-8 6-182,-2 2 1,3 0 0,-1 0-227,-2-2 0,-2 0-252,-2 6 249,0 8 1,-2 2 0,-5 8 470,-5 0 0,-4 0 0,-2-1 0</inkml:trace>
  <inkml:trace contextRef="#ctx0" brushRef="#br0">2804 9328 7569,'-18'0'-23,"1"0"69,-1 0 0,10 0 0,8 0 108,10 0 1,14 0-1,5 0-149,5 0 0,2-6 0,2 1 0,1 1 26,3 2 1,6 2 0,-5 0-160,3 0 0,-6 0 0,-1 0-170,-7 0 0,-6 0 1,-8 2 297,0 3 0,-9 5 0,-1 8 0</inkml:trace>
  <inkml:trace contextRef="#ctx0" brushRef="#br0">2840 9632 7569,'-18'0'786,"8"0"-694,34 0 1,0 0 0,24 0-107,-9 0 1,3-6 0,2 0-1,-1 2-26,1 2 1,4-4 0,-7 0 0,-1 2-241,-2 2 1,-9 10 279,1 4 0,-8 4 0,4 2 0</inkml:trace>
  <inkml:trace contextRef="#ctx0" brushRef="#br0">6663 8989 7569,'-18'0'-85,"2"-2"0,2-2 0,6-4 0,6 0 0,12 0 187,10 4 0,6-4 0,5 2 1,1 2-1,4 0-47,4-2 0,7 4 0,-3-4 0,-1 4-39,1 2 1,0 0 0,-6 2 0,-1 2-31,-3 2 1,-10 6 0,0-4 0,-7 2-70,-5 4 0,-4 2 63,-8 2 1,-8 0 0,-6-1 0,-7-1 77,-9-4 0,-4 4 0,-2-6 18,1 0 0,5 4 0,2-6-65,2 2 1,5-4-1,7 4-20,2-2 1,10 4-88,2-6 1,16 5-1,13-5 101,5-2 1,2 4 0,2 0 0,1 0 27,3 0 0,6 6 0,-9-2 4,-5 4 1,0 8 0,-10-1 5,-3-1 1,-9 6 0,-6 2 0,-6 2 35,-6-3 0,-8 5 1,-13-4 49,-9 4 0,-12-1 1,-1-3-82,-9-6 0,-3-4 1,-5-2-1,5-2-77,-1-4 1,8-4 0,-1-8-66,5 0 0,16 0 0,1 0-217,5 0 1,12-2 0,10-4 310,4-6 0,18 4 0,4 0 0</inkml:trace>
  <inkml:trace contextRef="#ctx0" brushRef="#br0">10396 8989 7463,'-10'-18'43,"4"0"1,6 0 0,8 0-1,8 1 1,8-1 0,3 0 170,5 0 0,8-8 0,3-2 0,3 1-34,4 3 1,1 4 0,1 4-109,-4 4 0,-5 4 0,-7 8 0,0 0-79,-1 0 0,-7 14 0,-4 6-43,-4 6 1,-4 11-1,-4 11 1,-6 2 7,-4-3 1,-10 11 0,-6-4-33,-8 1 0,-6 1 0,-10-3 40,-3 1 1,1-8 0,-8-3-1,-1-3 94,-3-4 1,1 1-1,1-13-21,2-2 0,7-2 0,-5-4 12,2-4 0,5-4 0,7-8-25,2 0 0,8-6 0,0-2 1,9-2-6,7-4 0,4-4 0,2-4-39,0-2 1,15 1-1,7 5-23,4 0 1,16 0 0,-1 2 0,9 2 73,4 2 1,-1 6 0,1-4 119,-1 3 0,7 1 0,-2 6-57,-7 0 0,1 2 0,-11 3 0,-1 7-85,-2 4 0,-8 2 0,-3 0-187,-1 0 1,0 0-1,-4 0-225,2 0 0,-1-1 1,-5 3-1,0 2 401,0 2 0,0 0 0,0-6 0</inkml:trace>
  <inkml:trace contextRef="#ctx0" brushRef="#br0">14772 9632 6881,'0'12'1500,"2"-2"377,4-2-1623,-4 6 0,8-12 0,-6 2-74,2-8 0,6-6 1,-4-10-198,2-4 0,-1 2 1,5-5-102,-2 1 0,-6-6 0,4 2 0,-2-5-49,-4-7 0,4 4 1,-2-4 148,-2 5 1,-2 7-1,0 2 1,2 2 43,2 4 1,0 3 0,-6 1 168,0 0 0,0 6 266,0 0-244,0 8-349,0-4 107,0 8 1,6 8-1,2 4 1,0 6 14,0 6 1,5-2 0,-3 9-15,0 7 0,6-2 1,-4 7-26,4 1 1,-4-6 0,0 6-1,0-3-33,-2 1 1,5 0-1,-5-7 25,0 1 1,4-6 0,-6-4-22,2-6 116,-6 1-30,4-11 0,-6 0 113,4-4 0,-4-6 0,4-8 36,-4-10 1,0-7-1,2-13 1,4-2-220,2-2 0,-6-9 1,4 1-1,0-3 34,3 1 1,-1 2 0,2-1 75,2 3 1,-4 4 0,0 11 60,-2 3 1,-2 4 0,-6 8 66,0 0-473,0 8 1,6 4-337,0 12 0,0 0 0,-6 12 633,0 8 0,-8 6 0,-2 3 0</inkml:trace>
  <inkml:trace contextRef="#ctx0" brushRef="#br0">19738 8971 7569,'0'-8'357,"0"8"0,6 8-187,0 10 1,6 0 0,-5 0-86,3-1 0,2 7 0,4 0 0,-2 0 0,-2 0-40,2 0 1,2 1 0,2-3-123,-1 2 1,1 0-1,0-6 1,0 0-189,0 0 1,-6-9 0,-2-1-549,-2 0 813,6-6 0,-5 6 0,9-8 0</inkml:trace>
  <inkml:trace contextRef="#ctx0" brushRef="#br0">20131 8953 7537,'0'14'255,"-2"2"1,-4 4-14,-6 0 0,-4 7 0,-2 3-57,0 4 0,0 2 1,0 1-1,-1 3-29,-5 2 0,4 7 1,-2-1-170,8 4 0,0 1 1,8 1-1,2-2-166,2-5 1,2 5 0,0-6-545,0-1 1,0 5 722,0-8 0,8-1 0,2-5 0</inkml:trace>
  <inkml:trace contextRef="#ctx0" brushRef="#br0">23078 9346 7569,'-44'-6'159,"9"0"0,15 2 1,18 4-1,20 4 1,15 2-1,15 0 155,11 2 1,17-6-1,9 4 1,7-4-200,3-2 0,-44 0 0,1 0 1,47 2-305,0 4 0,-47-4 1,0 0-1,43 10-317,-2 2 1,-1 10 0,-3 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2036 5308 7569,'0'-12'-41,"2"2"1,4 0 0,8 2 0,8-2-1,8 2 1,5 0 0,7 4 0,6 2 0,7 2 81,11 0 0,1 0 0,17 0 0,3 0 1,6 0-38,8 0 0,-45 0 1,0 0-1,1 0 1,1 0-1,-1 0 0,1 0 2,-1 0 1,1 0-1,6 1 1,1 0-1,0 1 1,1 0-1,4 1 1,1 0-107,3-1 0,1 0 1,0 0-1,1 0 1,3 0-1,0 0 1,1 1-1,1 0 114,3-1 0,1 0 0,-1 2 0,0 0 0,3-1 0,1 0-152,2-1 0,1 0 0,-1 2 1,0 0-1,5-1 0,1 0 140,0-2 0,0 2 0,-28-1 0,0 1 0,1 0 0,0-1 0,0 0 0,-1-1 0,34 2 0,-1-2 21,0 1 0,0-2 0,-30 1 0,0-2 0,-1 1 0,0 1 1,0-1-1,-1 1-7,-1 1 1,0 1-1,0-2 1,1 0-1,0 0 1,0-1 0,-1 2-1,0 0 1,0 0-10,1-1 0,0 0 0,0-1 0,-1 0 0,0 0 0,0 0 0,2 0 0,1 0 0,0 0 0,0 0 0,0 0 0,0 0 0,-3 0 0,0 0 1,0 0-1,3 0 1,0 0-1,-1 0 1,31 0-1,-1 0-7,-32 0 0,0 0 0,0 0 0,1 0 0,0 0 0,0 0 0,31 0 0,0 0-6,1 0 1,1 0 0,-1 0 0,0 0 0,-3 0 0,-1 0 0,-1 0 0,0 0-3,0 0 1,-1 0-1,-4 3 1,0 0-1,2 0 1,1 0 7,-1-1 0,0 0 0,-4 0 0,-1 0 0,3 0 0,1 0-1,-1 1 1,0 0 0,-2 1 0,-1 0 0,-3-2 0,0 0 0,-1 1-1,-1 0-135,-3-1 0,-1 0 0,3 2 1,-1 0-1,-5-1 0,-1 0 122,-3-1 1,0 0 0,-2 2 0,-1 0 0,0-1 0,-1 0-71,-2-1 1,-1 0 0,-2 1-1,-1 2 1,-1-2 0,-1 0 56,1-1 0,-3 0 1,-6-1-1,-2 2 0,47 0 1,-12 3 140,-5-2 0,-7-2 0,-11-2-157,-9 0 1,-19 0-1,-4 0 999,-8 0-959,-13 0 1,-5 0-1,-17 0 1,-17 0 307,-14 0 1,-17-2 0,-13-2-305,-13-2 1,-12 1-1,43 4 1,-2 2 1,-1-1 0,-1 0 0,-2 0 0,-1 0 0,-3 0 0,-1 0 0,-4 0 1,-3 0-120,-4 0 0,-2 0 0,-5 0 0,-1 0 1,-6 0-1,-1 0 104,-1 0 1,-2 0 0,28 0 0,0 0 0,-1 0-1,0 0 1,-1 0 0,-1 0-15,-1-1 1,0 1 0,0 1 0,0-1 0,0 1 0,-1 0 0,-6 0 0,-1 0 0,-1 0 0,1 1 0,0 1 0,0-2-170,-1 1 1,0-1-1,-1 0 1,0 0 0,0 0-1,0-1 1,-2 1-1,-1-2 1,0 1 181,-3 0 0,0 0 1,0 0-1,-2 0 0,0 0 1,0 0-1,1 0 1,-1 0-1,1 0 0,0 0 0,0 1 1,-1-2-1,-1 1 0,0-1 1,-1 0-1,1 0 0,0 0 1,-1-1-1,1 0 1,0-1-1,-1 0 15,0 0 0,0 0 0,1 0 1,1-1-1,0 1 0,0 0 1,-2-2-1,1 0 0,0 1-1,1 0 1,0 0 0,0 0-1,1 0 1,-1 0 0,1 0-1,0-1 1,-1-1 0,1 1 12,0 1 0,-1 0 1,1 0-1,2-1 0,0-1 1,1 1-1,2 2 0,-1-1 1,2 1 1,3 0 1,0 0 0,0-1-1,-1-1 1,0 0 0,1-1 0,5 2-1,1 1 1,0-1 0,3-1 0,0 0-1,1 1-118,-31-2 1,2 0 0,7 0 0,1 2 0,1 2 0,-1 0 96,3-2 0,2 2 0,10 2 0,1 2 1,1 4-1,1 2 0,4 2 0,1 2 5,3 2 0,1 1 0,-2 3 0,1 2 0,2 1 0,1 2 0,3 1 0,1-1 0,2 0 0</inkml:trace>
  <inkml:trace contextRef="#ctx0" brushRef="#br0">768 8542 6185,'-8'-10'24,"4"2"1,-8 8 0,-2 0 0,-2 0-1,-1 0 448,-1 0-498,8 0 87,2 0 1,10-2-62,4-4 1,4 4 0,8-4-5,-1 4 1,3 2 0,2 0 16,2 0 1,2 0 0,-4 0 8,1 0 1,9 0-1,-2 0-9,4 0 1,7 0 0,3 0-1,2 0-9,3 0 0,3 0 0,3 0-10,5 0 0,-2-2 0,7-2 3,3-2 1,-5-1 0,1 3 0,-3-2 0,-1-2 0,-5 4 1,3-2 3,1 2 1,7-4-1,-5 2 13,3 2 0,1 2 1,5 2-14,-5 0 0,-1 0 0,-7 0 1,3 0-5,-3 0 1,-1 0 0,-4 0 24,-5 0 1,3 0 0,-6 0 22,1 0 0,-5 0 1,2 0-22,-5 0 1,-1 0 0,0 0 0,-1 0-6,1 0 0,-6 0 1,-2 0-26,-2 0 1,3 0 0,-5 0-7,-2 0 1,-2 0-18,-2 0 0,-2 2 6,-5 4 24,-3-4 1,-8 8-2,0-4-92,8-4 1,-4 12 49,8-8 0,0 0 0,6-6-33,0 0 0,-6 0 56,0 0 0,-8 1 45,2 5 130,-4-4-129,-2 6 1,0-6-15,0 4 1,0-2-7,0 8 1,0-6 0,0 6 0,0 2 11,0 2 0,0 2 1,0 0 20,0-1 1,0 7 0,0 2 2,0 2 0,-2 0 0,-2 3-27,-2-1 0,-6-8 1,6 4-1,0-2-3,-2 0 1,6 5 0,-4-3-39,4 2 0,2-4 0,0 4 3,0-3 0,0 7 0,0-4 0,0 2 23,0 0 1,0-7-1,0 5-48,0-2 0,0 4 1,0-4-52,0 1 0,0-3 0,0 4 1,2-2-583,4-4 679,-4 5 0,6-7 0,-8 6 0</inkml:trace>
  <inkml:trace contextRef="#ctx0" brushRef="#br0">518 11223 6843,'2'-10'-41,"2"2"1,4 2 0,2 0 0,4 2 0,2 2 0,1 2 67,1 0 0,8 0 0,2 0 0,2 0-3,-1 0 0,7 0 1,6 0-5,-2 0 1,5 0 0,3 0 47,3 0 0,-1 0 1,2 0-1,1 0 7,-3 0 0,9 0 0,-3 2-84,5 4 0,-1-4 0,4 4 0,-3-4-25,-3-2 1,-3 0 0,-1 0-21,-1 0 0,-5-6 0,-2-2 32,-3-2 1,-1 6-1,-6-4-18,-1 0 0,-5 6 0,-2-4-141,-2 4 81,-2 2 1,-16 8 73,-8 4 1,-8 2 0,-10 0-1,0-2-85,0 2 111,8-6 0,-14 8 0,4-7 0</inkml:trace>
  <inkml:trace contextRef="#ctx0" brushRef="#br0">2501 10669 7569,'-12'-6'-497,"0"-2"711,-2-2 1,8 0 0,6-2-82,10 6 0,6 4 0,2 2 0,2 0 26,3 0 0,-1 0 1,10 0-40,6 0 0,-3-6 0,7 0 1,-2 2-35,1 2 0,-1 0 0,8-2 0,-1-2-32,-1 2 1,6-4-1,-5 2 2,5 2 1,1-3 0,-1 1 3,-4 2 1,3 0-1,-3 0-1,4-2 1,-5 0 0,-1 6 0,-1 0 24,1 0 1,-6 0 0,1 0-34,-3 0 1,-2 0-1,0 0 1,-3 2-39,-3 4 0,2-4 0,-6 6-54,1 0 1,-3-6-1,4 4 27,-2-5 0,4-1 0,-5 2 0,1 2 47,0 2 1,6 0 0,-4-6 16,-1 0 1,7 2 0,-4 2-15,4 2 0,-1 0 1,-1-6-1,-4 2 2,-2 4 1,-2-4 0,-7 4-12,1-4 1,0 4-143,0 0 1,-6 0 57,0-6 66,-8 0 301,4 0-83,-8 0-678,0 0 322,0 8 1,0-4 92,0 8 0,-2 0 0,-2 6 1,-2-1 0,-8 7 0,4 0 0,-2 0 27,0 2 1,0-4-1,-4 5 65,4-1 0,-3 6 1,5-2-1,-2 4-9,0 1 0,8-5 0,-4 0-45,0 2 0,4 1 0,-6 1-4,2-4 0,2-2 0,4-6 1,-2 3 8,-2 3 0,0-4 0,6 4-8,0-2 1,0-1 0,2-3-12,4 2 1,-4 0 0,4-6 0,-2-2 7,2-4 1,-4 3 2,4-3 1,-2-4 40,2-2 278,-4-4-141,6-2-133,-16 0 1,4 0 0,-6-2-31,2-4 0,0 4-58,2-4 0,2 4-9,-8 2 0,6 6 21,-5 0 0,5 6-27,-6-6 1,8 2-11,-2-2 0,2-4-8,-2 4-85,4-4-36,-6-2 57,8 0-314,0 0 320,-8 0 0,4 0 0,-6-2-48,2-4 1,-4 2-1,4-6-404,-2 2 0,6 0 586,-2 2 0,-11-4 0,-3-7 0</inkml:trace>
  <inkml:trace contextRef="#ctx0" brushRef="#br0">2304 10526 7569,'-10'2'169,"4"4"1,6 8 0,4 5-1,2 7 1,-2 2 46,-2 4 1,-2 4-1,0 5 1,0 5-91,0 0 1,0 11 0,0-5-102,0-3 1,-2 5 0,-2-8 0,-2 1-7,2 1 1,2-8 0,2 1 0,0-3-1,0-2 0,2 0 0,2-3-72,2-3 1,6 2-1,-4-8 2,2-2 1,-6-8 0,4-3-160,0 3 243,-6-6 0,4 0 24,-12-8 1,-4 0-1,-6 2 1,2 2 175,2 2 1,0 0-111,-6-6 1,7 6-75,-1 0 0,8 2-31,-2-2 0,6-2 0,6 6 1,8-2-62,7-4 1,1 0 0,8 0 43,2 2 0,9 2 0,7-4 51,4 2 0,5-1 0,9-5 0,11 0 120,8 0 0,7 0 1,1 0 33,2 0 0,3 0 0,-5 0-192,2 0 0,6 0 0,-5 0 26,-3 0 1,-2 0-1,-3 0 1,-5 0-115,-6 0 0,-3 0 1,-3 0-187,1 0 0,-9 0 0,-3 0 89,-5 0 0,-9 0 0,-4 0 0,-7 0 39,-5 0 1,-4 0 298,-8 0 1,-6-5-345,0-1-420,-8 0 0,-4 6-249,-12 0 0,-4 8 846,-2 3 0,8 1 0,0 2 0,0 4 0,-2 2 0,0 4 0</inkml:trace>
  <inkml:trace contextRef="#ctx0" brushRef="#br0">2519 11812 7569,'-2'-9'-404,"-2"1"0,-4 2 1223,-2 0-670,6 0 0,4 12-85,12 0 0,-2 6 1,0-5-1,-1 3 13,1 4 0,-6-4 0,4 2-9,0 2 0,-6 8 0,4 4-27,-4 1 0,-2 3 0,0 6 0,-2 0-12,-4-1 1,4 9-1,-4 4 34,4 3 0,-4 1 0,0-2-21,2-3 0,2 1 0,2 6 0,0-3 45,0-3 0,0 2 1,0-7-17,0 3 0,0-6 1,0 1-5,0-3 1,6 4 0,2-3 0,0-3 2,0-4 0,4-2 0,-4 5-147,2 1 0,-4-8 0,4-4 16,-2-4 1,-2-2-1,-4-3-78,4-3 310,-4-4-114,6-8 0,-10 0 0,-2-2 1,-4-2 101,-2-2 0,6-7-31,-2 1 1,4 2-37,2-2-129,0 8 0,2-6 0,4 6 1,6-2-6,4 2 0,1 2 0,1 2 35,0 0 1,8 2 0,4 2 10,3 2 0,5 0 1,6-6-1,7 0 42,7 0 0,15-2 0,1-2 68,5-2 1,5-8-1,7 2 76,4-4 0,-2 4 1,7 2-1,-3 0 93,-4 1 1,-5 3 0,-9-4-194,-8 2 0,-11 2 1,-1 6-30,-3 0 0,-10-6 0,-7 0-89,-7 2 0,0 2 0,-8 2-39,-2 0 0,-3 0-240,-1 0 0,-6 6-420,0 0 211,-8 0 314,4-6 152,-8 0 0,0-2 1,-2-4-1,-2-6-82,-2-4 1,0-2 0,4 0-72,-4 0 1,4 1 0,-4-1-126,4 0 1,2 0 0,0 0 0,0 0-164,0 0 1,6 0-1,0 1 231,-2-1 1,-2-6 0,-2-2 259,0-2 0,8-2 0,-6-13 0,6-3 0</inkml:trace>
  <inkml:trace contextRef="#ctx0" brushRef="#br0">4483 11973 7569,'-17'-26'148,"-7"7"1,2-5-1,4 6 420,4 6 0,4 2-192,-2 4 0,4 6-204,8 0 0,2 14 1,2 12-1,4 2 65,2 3 0,0 9 1,4 4-51,-2 1 0,-8 5 0,2 8-107,-4 1 0,-2 9 0,0-5 0,0 3 21,0-1 1,0-5 0,0 3-29,0-1 1,0-4 0,0-9-29,0-1 0,0-8 0,0 1 0,2-5-5,4-6 1,-4-2 0,6-9-121,0-1 0,-4 2-181,7-14 139,-7 0 1,10-8-1,-8-4-249,-2-6 1,-2-4 0,-2-2-614,0 1 0,-8-7 984,-4 0 0,-3-16 0,-3 3 0</inkml:trace>
  <inkml:trace contextRef="#ctx0" brushRef="#br0">5287 12688 7569,'0'-12'-196,"2"2"1,4 2-1,6 4 1,2 4 347,-2 6 1,-2 4 0,-6 10 0,2 4 67,-2 6 0,4 5 0,0 7-123,1 6 0,-3 9 0,6 5 0,0 1-5,-2 5 1,6 7-1,-6 3 1,2-1-3,0 3 0,-2 1 0,4 10 0,-4 3-14,-3 1 1,-2-43-1,-2-1 1,1 49-63,2-1 1,0 0 0,-6-5 90,0 1 0,0 6 0,0-6-21,0-1 0,0-3 1,0-2-1,0-1-47,0-5 0,6-5 0,0-11-29,-2-1 1,-2-9 0,-2 1-43,0-9 0,2 1 0,2-10-8,2-6 0,0-1 0,-6-9 0,0-2-88,0-2 0,6-2 68,0 0 0,0-6 28,-6-1 0,0-5 220,0 6 0,0-6-183,0 6 0,2-8 1,2 4-5,2 0 0,8-6 0,-2 6 0,5-2 8,7 0 1,4 2 0,8-4 7,-1 2 1,9 6 0,4-6-10,3-2 1,11 6-1,5-1 1,7 3-4,3 0 0,7-2 0,-3 4-8,6-2 0,13 0 0,-44-4 0,1 0-46,-2-2 1,1 0-1,1 2 1,1 0-1,0-2 1,1 0-1,2 1 1,1-1 51,4 0 1,1 0 0,2 2 0,1-2-1,1-2 1,1 0-111,-1 1 1,1 0-1,0-2 1,1 0-1,1 2 1,0 0 135,4-1 0,-1 0 1,2 2-1,1 0 1,0-2-1,1 0 0,-1 0 1,1 0-9,-1 0 1,0 0 0,7-1-1,1 0 1,0-3 0,1 0-7,-2-1 1,0 2 0,2 1-1,-1 2 1,-3-1 0,1 0-199,2-1 0,0 0 0,-1-1 0,1-1 0,4 1 0,0-2 184,-1 1 1,-1 0-1,-1 0 1,1 0-1,0 0 1,0 0-1,1 0 1,1 0-7,0 1 1,0-2 0,4 1 0,-1-1 0,-2-1 0,1 0-3,0-1 1,0 0 0,-3-2-1,1 2 1,1 1 0,0 0 6,1-1 1,-1 0 0,-3-3-1,0 0 1,3 2 0,-1 0-1,-2-1 1,-1 0 3,-3-2 0,0 0 0,3 2 0,-1 0 0,-2 0 0,1 0 3,1 1 0,0 0 0,-1-2 0,-1 0 0,-1 2 0,-1 0 5,-3-1 0,0 0 1,5 2-1,-1 0 1,-4-1-1,-1-1-10,1 0 0,1 2 1,-5-2-1,0 2 1,-2 1-1,-1 0 1,0-1-1,1 0-107,3 1 0,-1 0 0,-6-2 0,-1 0 0,3 1 0,1 0 109,-5 1 0,-1 0 0,-3 1 0,1 0 1,-4 0-1,1 0 0,-1-1 0,1 0-4,-1-1 0,1 0 1,-5 0-1,-1 0 1,-2 3-1,-1 0 13,-2 0 0,-1 0 0,48 0 1,3 0 145,-7 0 0,-12 0 0,-5 0-158,-5 0 1,-11 0 0,-7 2 0,-9 2 356,-9 2 0,1 0 0,-14-6-341,-2 0 1,-8 0 998,-2 0-838,-8 0 0,2-6-89,-12 0-1,-4-6-403,-8 6 0,2-2 0,2 4 1,2-2-433,-2 2 0,4 0-15,-2-2 1,2-4 763,-1-7 0,-5-9 0,6-2 0</inkml:trace>
  <inkml:trace contextRef="#ctx0" brushRef="#br0">17130 14690 7569,'-10'-46'95,"2"2"1,8 10-1,0 5 1,2 7 210,4 8 1,-2 6 0,8 8-1,2 2-235,2 4 1,-1 12 0,-1 12 55,-2 3 1,-8 5 0,2 4 0,-4 7-150,-2 9 0,0 0 0,0 7 19,0 3 0,-2 7 1,-4 5-1,-4-1 4,0 0 0,-6-1 0,5-9 14,-5-3 1,4-3 0,0-5 27,-2 2 1,-2-7-1,0-7 1,2-3-14,2-3 0,6-2 0,-3-4-19,1-5 0,2-3 0,4-8-209,-4 0 81,4-8 0,-6-4-92,8-12 0,8-6 1,4-10-167,4-2 1,-5-5 0,-1 3 0,-2-2 374,-4-4 0,-2-10 0,-2-3 0</inkml:trace>
  <inkml:trace contextRef="#ctx0" brushRef="#br0">5430 13206 7569,'-18'0'-181,"8"2"1,4 4 0,6 8 0,4 6 0,4 4 192,2-2 1,-4 5 0,4 3 0,-2 4 139,-4 2 0,4 5 1,0 3-117,2 2 1,-4 3 0,6 9 0,2 6 67,1 5 1,1-1-1,0 11 1,0 0 67,4 5 1,2 11 0,-13-45-1,0 1-27,-1 2 0,1 0 0,1 0 0,0 1 0,1 0 1,0 1-187,1 2 0,0-1 1,-1-5-1,0 0 0,-4-1 1,0 1-1,5 40-234,1-7 1,1-5 0,0-10 242,-2-3 1,-8-4-1,2-9 79,-4 1 0,4-9 0,0-3 0,-2-4 53,-2-2 0,-2-3 1,0-3-3,0-6 1,0 2-133,0-2 7,8-1 1,-4-13 0,8-4-65,2-4 0,2-2 15,1 0 0,1 0 47,0 0 1,0-6 0,0 0 32,0 2 0,6-4 1,1 3-12,3 1 0,10 2 0,9 2-9,5 0 1,4-6 0,1 0 0,7 2 15,5 2 1,1 2 0,13 0 70,2 0 0,9 0 0,3 0-126,2 0 1,-46 2 0,1 2-1,3-1 1,-1 2 71,0 0 1,0 0 0,0-3 0,1-1 0,0 3 0,1 0 0,2 0 0,1-2-6,-1 1 1,1 0-1,2 1 1,1-2-1,2-1 1,1-2-9,0 1 1,1 0-1,0 1 1,1 0 0,2 1-1,1 0-14,-1 1 0,1 0 0,3 1 0,0-2 0,2-1 0,-1-2 0,2 1 0,1 0 8,1 0 1,1 0-1,-2 0 1,1 0-1,5 0 1,0 0-140,0 0 0,-1 0 0,1 3 1,1 0-1,-4 0 0,0 0 160,1-1 0,-1 0 0,-3 2 0,1 0 0,2-1 0,1 0 16,-5-1 0,0 0 1,-2 2-1,-1 0 0,-2 0 1,-1 0-1,2 0 0,1 0-8,2-1 0,1 2 0,-1 1 1,1 0-1,-3-3 0,0 0-23,-3-1 1,-1 0-1,0-1 1,-1 0 0,3-1-1,1 0 2,0 0 0,1 0 0,-1 0 0,-1 0 0,-3 0 0,1 0-13,0 0 1,1 0 0,-3 0 0,1 0 0,4 0 0,0 0 0,-1 0 0,-1 0-95,0 0 0,-1 0 0,3 0 0,1 0 0,-1-1 1,-1 0 94,-3-2 0,1 0 0,0 2 0,1 0 0,-5-2 0,1 0 3,-1 1 0,1 2 0,1 0 0,1 0 1,-6 0-1,1 0 0,-3 0 0,1 0-2,-2 0 1,-1 0 0,-5 0-1,1 0 1,0 0 0,1 0-42,-2 0 1,-1 0 0,0 0 0,-1 0 0,0 0 0,-1 0 32,50 0 0,-5 0 0,-8 0 1,0 0-20,1 0 0,-7 0 0,1 0-34,1 0 1,-6 0 0,-1 0 9,-5 0 1,-9 0-1,-5 0 1,-7 2 125,-11 4 1,-1-4-1,-16 4 16,-2-4 1,-8-2 1361,-2 0-927,-8 0 155,3 0-652,-7 0 1,0-2 29,0-4 1,2 4-154,4-4-47,-4-4 0,8 8 15,-4-4 1,4-2 85,8 2 0,2 0 0,2 6-33,2 0 1,7 0-1,-1 0 1,4 0-22,2 0 1,-1 0 0,1 2-57,0 4 1,-7-4 0,-1 6 121,-2 0 0,-2-6 1,-6 4-1,0-4 133,-1-2 1,-5 6 261,0 0-217,-8 0 1,12-1-76,-4 1 1,-2 0-84,2-6 0,-6 0 6,6 0 1,0 0-46,6 0 187,-9 0 13,-1 0 1,-8-2-3,0-4 1,0 2-130,0-7 0,-2 1 0,-2-4-59,-2 2 1,1 0 0,5-6 0,0 0-104,0 0 1,1-8-1,3-3-7,2-5 0,8-4 0,-2-1 0,4-5-21,2-2 1,0-1 0,-2-7 170,-4 0 1,1 1-1,-7-1-21,-2 0 1,4 1 0,-2-1 0,-2 1 59,-2-1 1,-2 0 0,0 1-25,0-1 1,0 1 0,-2-1-34,-4 0 1,4 7 0,-4 1 0,2 2 25,-2 5 1,4 3 0,-3 6 15,3 6 0,2 4 0,0 3 36,0-1 1,0 6 225,0 0-243,0 8 0,0-2-57,0 12 1,0 6 0,-2 10 0,-2 3 19,-2 3 1,-2 4 0,4 10 0,-2 5 1,0 5 0,6 2 0,0 1 14,0 5 1,-2-3-1,-2 7 64,-2-3 0,0 5 0,4-6-27,-4-3 0,2 1 0,-6-1 0,2 5 9,4 1 0,-4-11 1,0 0-67,-2-7 1,4 3-1,-5-6 24,-3-3 1,6-1 0,0-2-86,0 0 1,6-7-1,-4-1-323,4-2-24,2-2 209,0-14 0,-2-4-15,-4-12 1,-4 2 0,-8-8 213,0-2 0,-7-2 0,-3-2 0</inkml:trace>
  <inkml:trace contextRef="#ctx0" brushRef="#br0">5841 10186 7569,'-12'0'-159,"0"0"1,-2 0 0,-2 0 964,-2 0-506,1 0 1,9 0-178,8 0 1,2-6 0,10 0-46,1 2 0,-3 2 1,0 0 10,-2-4 1,0 4 39,-2-4 1,-2 4-88,8 2 0,-6 0 1,6 0 3,2 0 1,2 0-1,2 0-26,-1 0 1,3 0 0,4 0 0,4 0-32,0 0 0,5 0 1,-1 0 29,8 0 1,-2 0-1,3 0 18,-3 0 0,4-5 1,-1-1-1,-1 2 4,-2 2 0,-5 2 0,-1-2-13,-2-4 0,-2 4 0,1-4-24,-5 4 1,2 2 0,-2 0-5,-2 0 1,4 0 0,-3 0 0,1 0-15,2 0 0,-4 0 0,6 0 4,-3 0 0,7 0 0,-2-2 0,4-4 0,1 4 0,1-4 1,0 2 6,0-2 1,1 4 0,3-4 45,2 4 0,-7-4 0,-7 0-9,-2 2 1,4 2-1,-4 2 1,-1 0 15,1 0 0,-2 0 1,-6 0-43,0 0 0,5 6 0,3 0-18,2-2 1,-4 4 0,4-2-1,-1-2-34,1-2 1,-4 4-1,4 0 14,-2-2 1,3-2-1,-3-2 7,2 0 0,0 0 1,4 0-1,-5 0 22,-1 0 0,6 0 1,-4 0 15,-1 0 0,5 0 0,-8 0 40,-2 0 0,0 0 1,0 0-24,1 0 0,1 0 1,-4 0-1,2 0-18,2 0 1,7 2 0,-1 2-43,4 2 0,2 0 1,-1-4 20,1 4 1,0-4-1,0 3 9,-1-3 0,1 4 0,0 0 0,-1-2 22,1-2 1,0-2-1,0 0 95,-1 0 0,-5 2 0,0 2-51,2 2 0,-7 0 0,1-6 0,-2 0-3,0 0 0,0 0-46,-6 0-125,-1 0 100,1 0-1,-8 0 0,4-2 1,-8-4 1,0 2 12,-6-8 1,6 6-293,0-5-1223,0 7-478,-6-4 1986,0 8 0,-8 8 0,-2 1 0</inkml:trace>
  <inkml:trace contextRef="#ctx0" brushRef="#br0">5805 10258 7569,'2'-12'53,"2"0"0,0 0 140,-6 2 0,-4 4 0,-6 12 1,6 6-28,4 4 0,2 2 1,0 2-80,0 3 0,0-3 1,0 6-1,2-2-44,4 0 0,-2 5 0,6-3 0,-2 0-53,-4 0 1,0-2 0,0-4-55,2 3 0,0-3 1,-6 4 21,0-4 0,6-2 44,0 0 1,0 0 7,-6-1 1,-2-5 86,-4 0 19,4-8-54,-6 4 0,6-8 54,-4 0-96,4 0 0,-4 0-13,12 0 1,4 0 0,8 0-32,0 0 1,1 0 0,3 0 32,2 0 0,2 0 0,-4 0 25,2 0 1,7 0 0,-1 0-24,4 0 1,4 0-1,1 0 1,5 0-23,2 0 0,1 0 0,7 0 5,-1 0 1,3 0 0,2 0 12,1 0 0,7 0 0,-7 0 15,-1 0 0,3-6 0,-1 0 0,-3 2 4,-1 2 1,-3 2 0,1 2-36,0 4 0,-1-4 0,3 4-23,3-4 1,-3-2 0,5 0 0,-1 0-11,-1 0 0,3 0 0,-4 0 22,1 0 1,3-2 0,-5-2-7,3-2 1,-3-2 0,-7 4-1,-2-2 0,-9-6 1,3 7-1,-4-1 49,-3-2 1,-5 6-1,0-4 19,2 4 1,-5-4 0,1 0-9,-2 2 0,0 2 1,-4 2-1,3 0-73,3 0 0,-4 0 1,4 0-3,-2 0 0,5 0 0,-1 0 6,4 0 0,-4 0 1,-1 0-1,3 0-9,2 0 1,2 0-1,-1 0 90,1 0 1,-2 0 0,-2 0 139,-3 0 1,-7 0 0,4 0 122,0 0 0,-6 0-152,3 0 0,-3 0-145,-2 0 1,-6 0-398,0 0 1,0 0-4,6 0 0,-6 0 0,0 0-274,1 0 1,3 0-710,2 0 1371,0 0 0,-8 0 0,-2 0 0</inkml:trace>
  <inkml:trace contextRef="#ctx0" brushRef="#br0">7806 10347 7569,'0'26'-362,"-6"-6"1,0 4 361,2-5 0,-6 7 0,0 2 0</inkml:trace>
  <inkml:trace contextRef="#ctx0" brushRef="#br0">5162 10365 6562,'-10'-2'418,"6"-2"0,10 0 0,10 4-209,6 4 0,12 2 1,1-6-1,11 0-93,6 0 0,1 0 0,1 0-91,-1 0 0,1 0 0,0 0 1,-1 0-69,1 0 0,-9 0 1,-1 0-1,-2 0-30,-1 0 1,-5 2 0,-8 2-82,-2 2 0,-2 2-104,-7-2 0,1-2 1,0 6-172,0-2 1,-6 3 428,0-5 0,0 8 0,6-4 0</inkml:trace>
  <inkml:trace contextRef="#ctx0" brushRef="#br0">6020 10347 7569,'-18'0'261,"0"0"-183,8 0 0,4 0 1,12 0-53,6 0 0,-2 0 0,2 0-9,2 0 0,1 0 0,3 2 1,0 2-66,0 2 1,-2 2-1,-2-4 1,-4 4-228,-2 2 1,-2-4 40,-6 6 0,-10-2 199,-8 1 1,0 3-1,-8-6 1,2 0-206,1 0 1,-1 6 239,6-2 0,-8-4 0,-2 0 0</inkml:trace>
  <inkml:trace contextRef="#ctx0" brushRef="#br0">11307 9221 7569,'-12'0'-239,"0"-2"0,0-4 1781,2-6-1465,2 4 1,10-5 0,6 7-79,10 2 1,2 2 0,8 2 0,-1 0 19,1 0 1,-4 0 0,4 0 0,0 0 92,-1 0 0,3 0 1,6 0 14,0 0 1,-1 0-1,1 0-27,0 0 1,1 0-1,3 0-26,2 0 1,5 0 0,-3 0-1,2 0-25,3 0 0,3 0 1,2 0-94,-1 0 1,-5 0 0,-1 0 11,3 0 0,-6 0 1,-1 0-1,-1 0 82,0 0 0,-5 0 1,-5 0 20,0 0 1,6 6 0,-11 0 10,1-3 0,6-1 0,-4-2-52,3 0 1,3 0 0,2 0 0,2 0-16,1 0 1,1 0-1,-4 0-36,3 0 1,-3-2 0,6-1-8,-1-3 1,-3 0-1,6 6 1,-1 0 62,1 0 0,-6 0 0,3-2-36,1-4 1,-6 4 0,3-4 0,-3 4 1,-2 2-1,0 0-25,-1 0 1,3 0 0,2 2 0,1 2-117,-1 2 1,-2 0-1,-3-6-15,1 0 0,0 2 0,0 2-3,-1 2 0,-1-1 1,-4-5-1,-6 0 4,-4 0 1,-3 0 184,1 0 205,-8 0 26,-2 0 1,-10 0 0,-4 0-366,-4-7-408,0 5 274,2-6 0,2 10 107,1 4 1,-1-2 47,6 7 1,-2-5-1,-2 6 17,-2 2 1,-6 2 0,4 0 111,-2-4 1,4 2-1,-4-6 0,2 2 1,-4-4-1,6 6 1,0 1 45,-2 3 0,6-4 0,-6 0-42,0 2 1,6 8-1,-3 2-1,3-2 0,-4-1 1,-2 3-8,-2 6 0,6-2 0,-2 2 1,2 1-2,-2 3 0,4 4 0,-4 2-20,4 1 1,2 7-1,-2-4-21,-4 1 0,4 3 0,-4 6 0,4-1-4,2 1 1,0-1-1,0 1 2,0 0 0,2-1 0,2 1 6,2-1 1,0 1 0,-4 2 17,4 3 0,-4-3 1,4 3-1,-4-3 56,-2-2 1,0-5 0,0 1 56,0-1 1,0 7-1,0-8-15,0 3 1,0 3-1,0 0-54,0-1 1,2 1 0,2-1 0,2 1 22,-2 0 0,4 5 0,0 1-24,1-3 0,-5-1 0,2-2-22,-4-1 0,4-1 1,0-5-1,-2-3 2,-2 0 0,-2-12 1,0 1-22,0-5 1,0-4-1,0-6-187,0 0 0,-2-2-772,-4-4 634,4-5 0,-6-14 0,6-5-89,-4-4 0,4-8 0,-5-2-418,-1-2 1,0 4 807,-4-5 0,-12-9 0,4-8 0</inkml:trace>
  <inkml:trace contextRef="#ctx0" brushRef="#br0">11289 9239 7569,'8'-18'-246,"2"0"1,2 0 0,-2 1 1126,-2-1-708,-3 8 0,-7 2 0,-1 10-104,-3 4 1,-2 4 0,4 10-11,-2 3 1,0-1 0,6 8-1,0 4-65,0 5 0,0 1 0,0 6-37,0-2 0,2 5 0,2-1 35,2 3 1,0 3 0,-6-2 0,2-3 47,4-1 1,-4 6 0,3 7 4,-3 3 1,4-5 0,2 9-26,2 5 1,-4-1 0,4 5-8,-2-3 1,4 1 0,-6 1 0,0-1-15,2 6 1,-6-1-1,4 1 0,-4-1 0,-2 3 0,0-5-9,0-3 0,-2-4 0,-2-3 0,-4-3 4,-2 3 0,6-6 0,-4-3 7,0-3 0,6-3 0,-4 1 26,4 0 1,2-9 0,0-3-2,0-4 0,0-3 0,0-1 0,0-2 27,0-2 1,0-8 0,2 1-41,4-3 0,-4-2-10,4 0 0,-2 0 0,0 0-3,2 0 0,0-7 1,-6 1-16,0 2 1,0-4-11,0 2 1,2-8-124,4 2 38,-4-4 121,6-2 1,-6 0 35,4 0 0,-2 0-32,8 0 1,0 0 0,5-2 16,1-4 1,6 2 0,0-6-2,-2 2 1,0 0 0,1 4-8,7-2 1,2-2 0,0 4 0,-3-1-23,3 1 0,4-4 0,6 2-3,5 2 1,5-4 0,1 2 0,1 2 1,2 0 0,3 0 0,7-2 19,3 2 0,-3 0 0,-1 0 6,3-2 0,1 0 0,2 6 11,1 0 1,-3 0 0,-1 0-40,-3 0 0,1 0 0,5 0 0,1 0-32,-1 0 0,1 0 0,1 0 9,4 0 1,-3-2-1,3-2 52,-3-2 0,-9-2 1,1 4-1,-1-2 167,-1 2 1,-3-4 0,-9 2-22,-5 2 1,3 2 0,-8 1-38,-3-5 1,-1 4-1,-4-4-111,-4 4 0,-5 2-650,-7 0 356,-8 0 0,-2-2-49,-8-4 0,-2 4 1,-6-4-1277,-10 4 1594,1 2 0,-25 0 0,4 0 0</inkml:trace>
  <inkml:trace contextRef="#ctx0" brushRef="#br0">11200 10883 7569,'-18'0'-134,"2"2"-241,4 4 374,4-4 58,8 6 1,-2-8-56,-4 0 0,-4-2 0,-8-2 0,0-4 81,1-2 1,-1 4-1,-2-4-30,-4 2 0,2-4 0,-8 5-38,-1-3 0,3 6 1,0-4-22,2 0 0,-3 6 0,3-6 1,0 2-8,0 0 0,-6-2 1,3 4-32,-5-2 0,-4-2 0,-2 4 4,-1-2 0,-9-6 1,3 4-1,-5-2 31,-2-4 0,-1 5 1,-5-3 76,-5-2 0,1 0 0,1 0 0,1 2 1,-3 0 0,3-4-51,-1 4 0,7-4 1,1 6-1,5-1 1,0-1 0,7 2 0,1-4-19,4 2 1,2 6 0,3-4 58,3 2 0,-2-4 0,8 4 72,3-2 0,3 4 4,6-6-169,-4 8 1,14-5-33,-4 3 1,6 4-1,6-4-94,6 4 1,4-4 0,2 0-98,-1 2 0,1 2 0,0 2-74,0 0 0,-6 0 331,0 0 0,0 8 0,6 2 0</inkml:trace>
  <inkml:trace contextRef="#ctx0" brushRef="#br0">9270 10347 7569,'-11'-12'-264,"-1"2"0,-2 2 1,-2 4 305,-2 2 0,6 2 1,0 0 38,-2 0 0,4 2-89,-2 4 0,1 4 1,-7 8 1,8-6 0,2-2-16,0-2 0,6 0-11,-4-2 1,4-2 0,2 8 1,0-6 0,2 3 19,4-1 0,4 4 1,8-4-12,0 2 0,-1-4 22,1 6 1,0-6 0,0 4 4,0-2 1,0 0-1,0-4 1,-1 2-2,1-2 0,0 4 0,0 0-25,0 2 0,-6-4 1,0 5-330,2 3 351,-6-6 0,7 8 0,-5-6 0</inkml:trace>
  <inkml:trace contextRef="#ctx0" brushRef="#br0">11021 10812 6355,'-8'-10'-176,"8"4"0,2 4 323,10 2 439,-8 0-318,4 0 0,-8 2-203,0 4 0,0-2 0,0 8-55,0 2 1,2-5-1,2 3 1,4 4-53,2 6 1,4-2 0,5 4-39,-1-4 1,10 0-1,-10 1 1,0 3-122,-4-2 1,0-2 127,-9-2 1,-1-2 51,-9-4 1,-7-5 0,-12-7 34,-6 0 1,-4 0 0,-1 0-1,-1-2 0,0-3 0,0 3 0,3-4-14,3 4 0,-4-6 0,6-2 0</inkml:trace>
  <inkml:trace contextRef="#ctx0" brushRef="#br0">14897 9364 7243,'-10'-8'4,"2"4"0,8-8 0,0-2 0,4-1 0,6-5 0,10-2 0,6-4 199,5-2 0,11-2 1,6-3-1,5-1-53,7-2 0,3 4 0,9-9-57,-1 3 0,11-4 0,5-1-129,-41 20 0,1 0 1,8-1-1,1 0 1,2-2-1,0-1 1,3 0-1,3 0 79,0 0 1,3 0 0,8-3 0,2-1 0,1-1 0,1 0-182,4 1 1,1-1 0,2-2-1,1 0 1,2 3 0,2 1 152,1-2 0,1 0 1,1 2-1,0 1 0,-28 8 1,-1-1-1,1 1 0,-1 0 1,0 0-1,-1 0 34,32-12 0,-1 2 1,-6 3-1,-2 0 0,-5 1 1,-3-1 2,-3 2 1,-1 2-1,-4 4 1,-1 0 0,-5 0-1,-1-1 1,-7 1 1,-1 2-1,-3 3 1,-1 0 0,38-13-1,-11 3 34,-10 3 1,-7 4 0,-10 4-90,-5 2 1,3 2 0,-10-4-177,-7 2 0,1 8 0,-8-2-49,2 4 0,-7-3 0,3-1-173,-4 2 0,-8 2 363,0 2 1,-6 0-991,6 0 1027,-8 8 0,4 0 0,-8 3 0,0-1 0,0 4 0,0 6 0</inkml:trace>
  <inkml:trace contextRef="#ctx0" brushRef="#br0">19416 7434 7260,'-18'0'-221,"2"-8"0,3-2 0,3-2 570,2 0 0,2 1 0,8-5-320,4 4 0,4 2 0,9 6-2,5-2 1,-2-6 0,8 6-1,2 2 86,1 2 0,3-4 1,0 0-55,0 2 0,-3 10 0,-3 4-82,-6 0 1,-6 6 0,-4-4 0,-4 4-31,-3 2 0,-3-1 0,-12 3 19,-9 4 1,-9-4 0,-12 6-107,-4 0 1,3-7 0,-7 5-137,2-4 1,3 4 275,5 0 0,-8 0 0,-1-7 0</inkml:trace>
  <inkml:trace contextRef="#ctx0" brushRef="#br0">16701 7863 7569,'-10'-18'-40,"2"2"1,2 2 0,-2 4 0,-2 1-1,-3 1 1,-3-2 0,-2 2 0,0 0 153,0 4 1,-2 2 0,-2 2-1,-1 0-68,1 0 1,4 8 0,4 4-72,2 4 1,6 1 0,-4 1 0,2 0-1,4 0 1,2 0 0,2 0-1,2-2 22,4-4 1,4 1-1,10-7-8,4-2 0,-2-2 0,7-2 0,3 0-16,2 0 0,2-2 1,-3-4-7,-3-5 0,-2-5 1,-6-4-32,2-4 0,-3 4 0,-9-4 0,-6 4-85,-4 3 1,-2-1-9,0 0 0,0 6 1,-2 2 2,-4 2 0,2 2 154,-8 6 0,9 0 0,-5 0 0</inkml:trace>
  <inkml:trace contextRef="#ctx0" brushRef="#br0">17041 7684 7569,'0'-18'-417,"-6"1"1,-2 1 457,-2 4 150,6 4 0,-6 8 1,6 2-90,-2 4 1,0-2 0,6 10-80,0 6 1,0-3 0,0 7 0,2-4-5,4-2 1,4 0-1,6 0-34,-4 0 0,3-7 0,-1-1-83,8-2 1,-2-2 0,4-6 0,-4-2-100,-2-4 0,5 2 0,1-10-14,-2-5 1,-2 1 0,-2-6 152,0 4 0,-7 0 1,-1-2 94,-2-1 1,-2-1 143,-6 6 0,-2 8 95,-4 4 1,4 6-240,-4 6 1,4 4-1,2 8 1,0 0-137,0-1 0,2 1 0,4 0-140,6 0 1,4-8 238,2-4 0,0-4 0,0-2 0</inkml:trace>
  <inkml:trace contextRef="#ctx0" brushRef="#br0">17719 7255 7569,'-10'-17'-118,"0"7"0,4 4 103,-5 4 0,3 10 0,0 4 0,2 5 83,0 7 0,0 4 0,6 6-44,0-4 0,-2 9 0,-2-3 0,-2 2-80,2-1 1,2-1 0,2-2-58,0-4 0,2 2 0,2-9-296,2-1 409,8-10 0,-4 4 0,8-6 0</inkml:trace>
  <inkml:trace contextRef="#ctx0" brushRef="#br0">17505 7523 7569,'-28'0'0,"4"0"12,4 0 0,13 2 0,7 2-94,9 2 1,21 6 0,8-6 0,6-2 52,5-2 1,5-2 0,3 0-7,3 0 1,1 2-1,-3 2 35,2 2 0,-1 0 0,-5-6 0</inkml:trace>
  <inkml:trace contextRef="#ctx0" brushRef="#br0">19631 9525 7569,'0'-18'-669,"-2"2"823,-4 4 0,-12 14 1,-12 14-1,-8 8-47,-9 4 1,-5 8-1,-19 5-90,-9-1 1,35-18 0,-3 0 0,-5 0 0,-1-1 0,-6 3 0,-1 0-12,-7 4 0,-1 0 1,-11-2-1,-1 1 1,-4 4-1,-1 0-194,-6 0 0,-2-1 0,-1 2 1,-1 0-1,28-9 0,0 1 0,0 0 1,1 0-1,0-1 0,0 0 168,2-1 1,-1 0-1,1-1 1,0 1 0,0-1-1,0 0 1,-26 8-1,0-1 20,-1 2 0,-1 0 0,-1 4 1,0 0-1,3-3 0,1 1-3,1 0 0,1 0 0,11-1 0,2-1 1,1-3-1,3-2 0,5-1 0,3-1-21,6-1 1,3-2 0,-38 18 0,21-4 22,9-5 1,23 3 0,9-8 0,10 2 0,8-6 0,2 2 0,-4-1 0,-6 3 0</inkml:trace>
  <inkml:trace contextRef="#ctx0" brushRef="#br0">15629 10847 7569,'0'-11'-3,"0"3"1,-2 6 0,-4 10 0,-5 7 0,-5 9 0,-2 6 55,0 4 1,-8 2 0,-4 1 0,-1 3-76,1 2 0,-2-1 0,8-5 0,2-2-117,3-4 1,3-3 1,4-3 1,6-6-1,12 2 1,8-8-58,8-4 0,11-2 1,13-8 90,6-4 1,-3-4 0,13-8-98,-1 0 200,-5 0 0,13-7 0,-5-3 0</inkml:trace>
  <inkml:trace contextRef="#ctx0" brushRef="#br0">16594 9900 7569,'12'0'-42,"-2"2"1,-2 4 0,-4 6 0,-2 6 19,-2 6 1,0-4 0,0 6-1,0-3-26,0 1 0,0 6 0,-2-6 0,-2 0-86,-2 1 0,-2-5 1,4 4 133,-2-4 0,-8 6 0,4 2 0</inkml:trace>
  <inkml:trace contextRef="#ctx0" brushRef="#br0">16665 9882 7569,'0'-29'-334,"0"1"1,0 2-1,2 4 289,4 2 0,-2 4-38,8 5 1,-2 5-36,2 12 1,2 3 0,-8 9 18,-2 0 99,6 0 0,0 8 0,8 2 0</inkml:trace>
  <inkml:trace contextRef="#ctx0" brushRef="#br0">16880 10008 7569,'8'17'-1087,"-6"-5"1682,4 0 506,-4-8-620,-2 4 0,2-8-522,4 0 0,-2 0-92,7 0 1,1-6-62,6 0 1,4-8 0,0 2 0,-4-3-19,-2-3 0,3 0 0,-7 0 69,4 0 0,0 6 1,-2 2 88,-2 2 0,-6-4 177,6 6 0,-6 0 1,6 6-1,0 2-28,-3 4 0,7 6 0,-4 10-70,4 2 0,4 2 1,2-2-189,2 5 0,1 5 0,-3 2 0,2 0 163,-2-1 0,-2 1 0,-2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13093 5558 7569,'-10'0'1965,"2"-8"-753,8 6-375,0-6-320,0 8 1,8 0 320,4 0 1,6 0-399,6 0 0,-3 0-203,9 0 0,-6 6-214,6 0 0,0 2 0,3-4 1,1 2-108,2-2 1,-4-2-219,9-2 1,-3 0-375,-2 0 1,-3 0-1601,-3 0 1160,4 0 609,-14 0 0,6-8 507,-9-4 0,1-4 0,0-2 0</inkml:trace>
  <inkml:trace contextRef="#ctx0" brushRef="#br0">13665 5415 10373,'7'18'1809,"5"-2"-1664,4-5 0,0 5 0,-2-6 0,-2 2-169,2 0 1,-4-2-1,0 4 1,-2-2-33,-4 2 1,-2-4-40,-2 2 0,-2-3 1,-4 5-1,-6-4-143,-4-2 1,-2 4-1,0-6 1,0 0-274,0 2 1,1-6-5,-1 4 0,6-4 515,0-2 0,16 0 0,-2 0 0</inkml:trace>
  <inkml:trace contextRef="#ctx0" brushRef="#br0">14647 5218 7569,'-16'-8'389,"4"-4"0,6-4 1,6-1-1,8-1 1,10 0-1,10 2 1,6 2 339,1 2 0,7 6 0,2-4 0,-1 2 0,1 4-516,-4 2 0,-3 4 0,-3 4 1,-4 8-282,-6 8 0,-6 6 1,-7 8-67,-5-1 1,-6 3 0,-8 2 0,-9 1-210,-11-1 1,-8 4-1,-4-2 192,-1-3 1,-7 3 0,6-4 204,3-5 0,3-11 0,6-2 1,4-6 87,1 0 0,11-6 84,-4-2 0,12-6-439,0-6 1,14-4-1,10-8 1,8 0-138,1 0 1,13 0 0,-2 1 94,5-1 0,-3 8 1,4 2 322,-1 0 1,-5 6 0,2-2 0,-8 6-23,-9 4 1,-5 8 0,-6-2-171,-6 4 0,2 7-167,-2 1 1,0 0 290,-6-6 0,-8 0 0,-2 0 0</inkml:trace>
  <inkml:trace contextRef="#ctx0" brushRef="#br0">15540 5218 7569,'-20'0'485,"-2"2"0,-1 2 11,1 2 1,2 6 0,2-4 0,0 2-40,0 4 0,0 2 1,3 2-1,3 1 251,6 5 0,4-4 1,2 6-591,0 0 0,8-4 0,6 5-161,7-1 0,1-2 0,8-6 0,2-2-203,1-4 1,3-4-1,0-8-191,0 0 1,-1-2 0,1-6 84,0-10 0,-8-2 1,-5-10-1,-3-4-2,-2-5 1,-8 1 0,-4-6 271,-4 1 0,-2 5 1,-2-4 113,-4 4 1,-2 9-1,-8 1 1,2 2-21,0 4 1,-3 2-1,9 4-1808,-2 5 1796,6-5 0,-4 14 0,8-6 0</inkml:trace>
  <inkml:trace contextRef="#ctx0" brushRef="#br0">16648 4914 7569,'0'-10'510,"2"3"0,1 9 1,3 5-1,-2 9 0,-2 8 1,-2 4 270,0 4 0,0 1 0,-2 3 0,-2 0-721,-2 0 0,-5-1 0,3 1 0,0 0-159,0 0 1,-6-9 0,4-3-84,0-4 0,0-4-818,4-4 0,4-6 511,-4-12 1,4-6 0,4-10 116,4-2 1,-2-5 0,8 5 212,2 2 0,8-4 1,2 4-1,-3 4 140,-1 5 0,0 9 1,2-2-2,2 4 1,0 2 0,-7 2 269,1 4 0,0 5 0,-2 11 0,-4 4 144,-6 2 1,-4 0-1,-2 3-79,0-1 1,-8-6 0,-4 4-100,-4-2 1,-2-2-1,-2-9 1,-1-1-311,-3-2-7,0-8 1,6 4 0,2-10 0,4-4-263,6-6 1,4-4 362,2-1 0,8-9 0,2-2 0</inkml:trace>
  <inkml:trace contextRef="#ctx0" brushRef="#br0">16951 5361 7569,'-6'18'147,"0"0"1,0 0 0,0 0 842,0 0 1,0-7-399,6 1 1,2-8-1529,4 2 1,-2-6 935,8-6 0,0-12 0,6-9 0</inkml:trace>
  <inkml:trace contextRef="#ctx0" brushRef="#br0">17148 5147 7569,'6'-18'119,"2"0"0,1 2 422,5 4 0,-4-2-71,2 8 0,0 2-163,6 10 1,-8 4 0,-4 8 0,-4 2-42,-2 4 0,0-2 0,0 5-157,0-1 0,-6 4 1,-2-6-309,-2-2 0,4-2 0,-4-3 1,0 1-224,0 0 1,6-6-1,-4-2-723,0-2 1145,6-2 0,-21-6 0,3 0 0</inkml:trace>
  <inkml:trace contextRef="#ctx0" brushRef="#br0">17094 5325 9432,'18'0'373,"0"-6"0,0 1 1,0-1-447,-1-2 0,7 6 0,0-6 0,-2 2-453,-2 0 0,4-2 1,-1 4-988,-1-2 1513,-10 0 0,4-2 0,-6-2 0</inkml:trace>
  <inkml:trace contextRef="#ctx0" brushRef="#br0">17737 5200 7569,'-2'-18'782,"-4"1"1,-4 7-422,-8 4 0,1 4 0,-3 2 38,-4 0 1,4 2 0,-4 2 0,6 4-249,6 2 0,-1 1 1,7 7-146,2 0 1,2 6 0,2 0-174,0-2 0,0-2 0,2-3 0,2 1-175,2 0 0,7 0 0,-3 0-205,0 0 0,4-6 200,-8 0 1,0 0 275,-6 5 0,-8-7 69,-4-4 1,-4-4 0,-1-2 0,-1 0-417,0 0 0,-2 0 418,-4 0 0,4 0 0,-6 0 0</inkml:trace>
  <inkml:trace contextRef="#ctx0" brushRef="#br0">12682 6469 7569,'-18'-8'1882,"8"6"-1556,2-6 1,10 8-1,6 0 1,8 0 0,8 0-1,6 0 1,8 0-1,7-2 1,7-2 0,1-2 507,1 2 0,-4 2 0,1 0 1,3-2-731,-5-2 1,3 1-1,-10 5-70,-3 0 1,-3-2 0,-4-2-743,-2-2 1,-9 0-2960,3 6 2131,-12 0 1,-12-6 1535,-12 0 0,-4-8 0,-2 4 0</inkml:trace>
  <inkml:trace contextRef="#ctx0" brushRef="#br0">13450 6201 7569,'-12'0'766,"0"0"-54,-1 0 0,-3 6 0,0 2 168,4 2 1,4-4-637,8 6 1,8-2 0,4 4 0,6-4-152,5-3 1,5 7 0,8-4 0,0 2-236,-1 0 1,-5-6 0,-2 4-2,-2-2 0,-2 4 1,-7-4-108,1 2 0,-8 2 0,-4 6 0,-6-1-40,-6 1 0,-10 0 276,-7 0 1,-9 0 0,4-2 0,-2-2 60,0-2 1,9-2-1,-3 3-1222,4-1 642,2-8 533,8 4 0,10-8 0,10 0 0</inkml:trace>
  <inkml:trace contextRef="#ctx0" brushRef="#br0">14540 6040 7569,'-16'-2'855,"6"-2"0,10-2 1,12 2-176,10 2 1,6 2-1,7 0 1,1 0-399,0 0 1,-1 0-263,1 0 0,-2 0 0,-2 0 0,-5 2-169,-1 4 0,-4-2 1,-8 8-181,-2 2 1,-8 2 0,2 2 60,-4 0 1,-16 0 0,-4-1 254,-2 1 0,-8-6 0,1 0 0,-1 2 118,4 2 0,-2-4 25,2 0 0,1-8 63,5 2 0,10 2-120,8-2 0,10 2-118,14-2 0,-3-5 0,9 7 0,0-2-116,-2 0 0,3 6 0,-7-4 7,-2 2 1,-8 2 0,-4 6-27,-2 0 0,-2 0 0,-8-2 0,-4-3 99,-6-1 1,-12-2 0,-6 4 120,-3-2 0,-1-8 0,2 2-25,2-4 1,9-2-1,-5-2 1,4-4-405,4-6 0,4-4 1,14-2-124,0 1 0,2-1 1,4-2 511,6-4 0,12 4 0,4-6 0</inkml:trace>
  <inkml:trace contextRef="#ctx0" brushRef="#br0">15254 6112 7569,'0'-18'377,"0"0"1,2 0-1,4 2 74,6 4 0,4-4 1,2 5-1,2-3 211,4 2 1,1-2 0,7 8-324,-2 2 1,-8 2 0,2 2 0,-5 0-294,-1 0 1,-6 8-1,-2 4-174,-2 4 0,-10 9 0,-10 5 1,-6 4-232,-6 2 0,3-1 1,-9 1 161,-2 0 1,6-6-1,2 0 250,5 1 0,3-5 0,4-2 1,6-4 12,4-2 1,2 0-1,4-3 0,8-3 0,8-4 1,15-8-110,1 0 0,6 0 0,1 0 0,1 0-396,0 0 0,-3-6-155,-5 0 0,-6-6 1,-2 4-1,-1 1 594,1-1 0,-6-6 0,4 4 0</inkml:trace>
  <inkml:trace contextRef="#ctx0" brushRef="#br0">16558 5987 7569,'10'-12'1100,"-4"4"0,-2 8-407,2 14 1,-4 4-1,4 11 1,-4 3-385,-2 2 1,0 2 0,0-1-1,0 1-197,0 0 1,0-6 0,0-3-389,0-1 1,-6-2 11,0-6 0,-2-2 76,2-4 1,4-12 34,-4-12 0,4-4 1,4-2-1,4 0 0,6 0 1,4 2-1,2 3 1,0 1 106,0-2 1,5 6 55,1 2 0,6 4 1,-6 2-1,-2 2 21,-3 4 0,-1 0 0,0 10-55,0 3 0,-8 3 1,-4-2 34,-4 4 1,-2-4-1,-2 6 1,-4-3 58,-6 1 0,-4 0 0,-4-6 40,-4 0 1,5-8 0,-7-4-143,0-4 0,6-2 0,-2-2-313,8-4 0,1-4 0,7-8-632,2 0 0,4-6 977,6 0 0,11-7 0,11 3 0</inkml:trace>
  <inkml:trace contextRef="#ctx0" brushRef="#br0">17005 6416 7569,'0'17'939,"0"1"1,0 0-273,0 0 1,0-6 417,0 0-1754,0-8 0,0 2 669,0-12 0,8-4 0,2-8 0</inkml:trace>
  <inkml:trace contextRef="#ctx0" brushRef="#br0">17130 6076 7569,'18'2'467,"-2"4"64,-5 6 1,-1 4 0,-6 2-317,2-1 1,0 7 0,-6 2 0,0 0-326,0 0 1,0 4-1,0-5 1,0 1-210,0 0 0,-2-2-564,-4-6 1,2 0-587,-8-1 1469,1-7 0,-7-2 0,0-8 0</inkml:trace>
  <inkml:trace contextRef="#ctx0" brushRef="#br0">17094 6362 7569,'0'-18'309,"-6"6"1106,0 0-632,0 8 0,14-4-518,4 8 1,4 0-1,4 2-199,4 4 1,-5-4 0,7 4-1,-2-4-188,0-2 1,6 0 0,-5 0-345,3 0 0,-6 0 0,4 0-29,0 0 1,-6-2-1,5-2 1,-1-4-576,0-2 1134,0 6 0,-6-10 0,-2 7 0,-3-1 1088,-1 0 643,-8 2-1381,4 6 1,-10 0 0,-4 2 0,-4 4 94,0 6 0,-5-3 0,5 3-224,0 2 1,0 0 0,6 0-356,-2-2 1,0 0 0,8 6-12,4 0 1,-2 0 0,8-1-54,2 1 1,-4-2 0,-1-2-218,-1-2 1,-2 0-1,-6 6-499,0 0 770,0-1 1,-8-1 0,-3-4-1,-5-6-89,-2-4 0,0-2 0,0 0 0,0 0-715,0 0 1,2-2 883,5-4 0,-5-4 0,6-8 0</inkml:trace>
  <inkml:trace contextRef="#ctx0" brushRef="#br0">8770 7666 7569,'-12'0'1917,"1"0"-703,-3 0 0,8 0 1,8 0-714,14 0 1,9 0-1,13 0-124,4 0 1,5 0 0,13-2 0,7-1-97,9-3 0,-3-8 0,7 4-131,-1 0 1,-6-4 0,3 6-254,-9-2 1,1 6-1,-9-2 1,-3 4-844,-6 2 1,-7 0 0,-9 0 34,-4 0 1,-6 2 0,-11 2-1394,-1 2 2304,-8 0 0,4 2 0,-8 2 0</inkml:trace>
  <inkml:trace contextRef="#ctx0" brushRef="#br0">9896 7416 7569,'-18'0'105,"6"0"0,2 2 1128,2 4 0,2-2-532,6 8 0,10-6 0,6 4-438,6-2 0,9 4 1,-1-4-1,4 0-131,2 0 0,-1 6 1,-1-5-43,-4 1 0,-2 6 0,-8-4-230,-3 4 0,3-4 0,-14 0 1,-2 2-298,-2 2 0,-12 2 1,-8-3 157,-9-3 0,-7 4 0,0-6 140,4 0 0,-3 0 1,5-6-1,0 2-1355,4-2 323,4-2 1171,10-10 0,10-10 0,10-10 0</inkml:trace>
  <inkml:trace contextRef="#ctx0" brushRef="#br0">11521 7184 7569,'-10'2'253,"2"6"0,2 8 1,0 8-1,0 3 1,0 5-1,-2 2 1,1 4-1,-1 1 1,2 3-1,0-2 272,0-3 1,0-3 0,6-2 0,0-4-794,0-2 1,0-3-1,0-5-948,0 0 462,0-8 1,2-4 753,4-12 0,4-12 0,8-10 0</inkml:trace>
  <inkml:trace contextRef="#ctx0" brushRef="#br0">12021 7112 7569,'10'-2'1279,"-6"-1"-799,-8-3 1,-8 8 0,-10 7 0,-1 3-274,1 0 1,-6-2 0,0 4 22,0-2 0,-3-2 1,7 4-107,2-2 1,-4-6-1,2 4 1,3-2-91,1-4 1,8-2-146,0-2-112,0 8 88,2-7 1,2 9 134,8-4 0,0 4 142,0 8 1,0 0 0,0 0 130,0 0 0,0 0-33,0 0-266,-8-1-241,6-7 0,2-2 1,12-10-20,4-4 1,8 4-1,0-4 59,-3 4 0,5 2 1,0 0-1,2 0 51,4 0 1,-7 8 0,-1 4 201,-4 4 1,-2 8-1,-2 0 77,-4-2 0,-4 3 1,-8-1-1,0-2 118,0-2 1,-14-2 0,-4 0 46,-2 0 0,-8-3 0,-2-3-106,-3-6 0,-1 2 0,2-2 0,4-2-56,3-2 1,-5-8 0,6 0-103,2 2 0,8-6-492,2-2 0,8-3 1,1-1 487,6 4 0,15-4 0,10 6 0</inkml:trace>
  <inkml:trace contextRef="#ctx0" brushRef="#br0">12986 7541 7569,'-18'0'220,"0"0"1,0 0 0,0 0 0,0 2 0,1 2 0,-1 4 0,-2 2 0,-2 4 0,0 4 458,6 6 0,0-4 0,11 3 0,1-3-621,2-2 1,2-6 0,2-2-176,4-2 1,3 4 0,9-6 0,2-2 0,2-4-332,2-6 1,6-4 0,-7-8 161,-1 0 1,-4-6-1,-4 1-52,-2 1 0,-8 2 1,2 2-1,-4 0 59,-2 0 0,0 6-103,0 0-28,0 8 0,0-2 410,0 12 0,0 4 0,0 8 0</inkml:trace>
  <inkml:trace contextRef="#ctx0" brushRef="#br0">13147 7702 10448,'2'-10'834,"2"2"-780,1 0 1,7-2-1,-4-7-117,2-1 0,-4 0 1,4-2-170,-2-4 1,4 2-1,-4-7 1,0-3-209,0-2 1,4-8 0,-4-1 127,2-3 0,-5 6 0,5-1 127,-2 3 0,0 2 1,-4 2-1,4 5-11,2 5 1,-6 4-1,4 4 85,0 4 0,-4 4-439,8 8 550,-8 8 0,4 10 0,-8 10 0</inkml:trace>
  <inkml:trace contextRef="#ctx0" brushRef="#br0">13307 7649 7569,'0'12'274,"-2"-3"253,-4-1 0,4-4 0,-4-10-290,4-6 1,2-3-1,0-3 1,2-2-16,4-4 1,-2 2 0,8-6-182,2 3 0,2-7 0,2 2-459,0-4 0,0-3 0,1-3 0,3-2 29,2 2 0,0 5 0,-6 5 68,0 6 1,0 4 355,-1 2 60,1 8 0,-8 10-30,-4 12 1,-4 4 0,-2 2 0,-2 2-63,-4 4 0,-4-4 0,-8 5-218,1 1 1,-1-6-1,0 4-519,0-4 734,0-2 0,0 0 0,0-1 0</inkml:trace>
  <inkml:trace contextRef="#ctx0" brushRef="#br0">13147 7470 7569,'-24'12'-150,"0"-2"307,2-2 0,4 0 1,4-4 781,2 2 0,10 1-596,2-1 0,16-4 0,14 4-226,4-4 1,2-2-1,-1 0-129,1 0 0,0 0 0,-1 0 0,3 0 49,4 0 0,-6-6 1,1 0-196,-5 2 0,-10-3 0,2 1-171,-4 2 0,-3-4 0,-1 0 0,-2 0-227,-2 0 1,0-6 266,6 2 591,-8 4 0,-2-2 172,-8 4-262,0 4 0,-8 0 0,-4 10 0,-6 2 246,-6 4 0,4 0 0,-3 0-20,3-2 1,2 0-1,0 4-162,0-5 0,8 5 1,4-4-353,4 4 0,2 2-43,0 0 0,6 0 0,2-2-22,2-4 0,-4 1 0,4-5-934,-2 2 864,-2 2 1,-8 0 0,-4-2 0,-6-2 127,-4-4 1,-2-2-49,0-2 1,0-2-92,1-4 0,7 2 1,4-8-195,4-2 1,10 4 0,4 0 105,3 2 0,9 0 0,0 5 71,-2-3 1,4 0-1,0 6 1,-1-2 160,1-4 0,0 4 222,-2-4 0,-4 4 1,3 0 433,-3-4 1,-8 4 0,-2-6 96,-2 0 0,4 4 0,-4-6-229,2 2 1,0-6 0,4 4-163,-2 0-256,-8-6-110,11 14 0,-15-6 1,0 8-1,-10 0-71,-5 0 1,-1 8-1,0 2 200,-2 0 1,10 6 0,-10-4 187,2 4 1,8 2 0,2 0 0,4 0-41,2-1 1,0-5 0,2-2-199,4-2 1,4-2 0,10-6-341,4 0 1,-2 0 0,8-2-237,1-4 0,-3-6 1,2-9-225,2-3 0,-7 0 0,-1 4 0,-4-2 803,-2-2 0,0-7 0,0 3 0</inkml:trace>
  <inkml:trace contextRef="#ctx0" brushRef="#br0">14111 7398 7569,'6'-12'0,"0"1"339,0 7 0,-6-2-34,0 12 1,0 4 0,-2 9 0,-4 5 156,-6 6 0,-4-2 0,-2 0-341,1-3 0,1 7 0,2-4-203,2 0 0,0-2 0,-4-9 0,2-1-960,2-4 511,8-4 0,-4-10-12,8-4 1,0-4 0,0-10 0,2-1 542,4-3 0,-4 0-251,4 6 1,-4 6-1,0 0 955,4-2 0,-2 6 165,8 2 1,0 4-507,6 2 1,0 0 0,2 0 0,3 0-250,7 0 0,4 0 0,2 0-326,-1 0 0,1 0 1,2 0-650,3 0 861,-11 0 0,20-7 0,-13-3 0</inkml:trace>
  <inkml:trace contextRef="#ctx0" brushRef="#br0">14879 7255 7569,'10'-8'3931,"-2"7"-3600,-16 8 0,0 7 1,-4 16 0,6 2 1,-2-4 0,0 0 0,0-1-238,1 1 1,-1-4-1,4 4-166,-2-2 0,-6-1 1,4-5-274,-2-2 1,4 2 0,-6-14-726,-2-2 637,6-2 1,0-10 289,8-4 0,0-10 1,2-2-1,4 2 76,6 3 1,4 1 0,4 0-61,4 0 1,-2 6 0,5 2 27,-1 2 0,0 2 1,-4 6-1,4 0 120,1 0 1,-5 8-1,0 4 73,-8 4 1,0 4 0,-8 2 89,-2 2 0,-2 7 1,-4-3-1,-6 0 260,-10-4 1,-6 2-246,-6-3 0,-1-5 0,5-8 0,0-2 289,0-4 1,2-2-544,6-2 0,3-2 0,3-4-599,6-6 1,4-4-1,6-2 1,6 1-2366,7-1 3018,5 0 0,4-8 0,2-2 0</inkml:trace>
  <inkml:trace contextRef="#ctx0" brushRef="#br0">15183 7666 7569,'-6'12'370,"-2"0"2405,-2 2-2102,6 2 0,-2-6-442,12-4 0,-2-12-2015,8-6 853,0-4 931,6-10 0,0-1 0,-1-9 0</inkml:trace>
  <inkml:trace contextRef="#ctx0" brushRef="#br0">15397 7273 7569,'-12'0'1174,"0"0"-918,8 0 1,-4 2 0,8 4 184,0 6 1,0 4 0,0 2 0,0 2-98,0 4 0,0-3 1,0 7-241,0-2 1,-5 4 0,-1-6-122,2-2 1,2 3-1,2-1 1,0-2-595,0-2 1,-2-8-190,-4 0 1,2-8-901,-8 2 1700,8-4 0,-12-18 0,6-4 0</inkml:trace>
  <inkml:trace contextRef="#ctx0" brushRef="#br0">15272 7523 7569,'0'10'842,"8"-2"1,2-8-554,8 0 1,0 0-1,0 0-377,-1 0 0,7 0 0,2 0 0,2-2-51,4-4 1,-5 2-1,3-5 120,2 1 1,-4-4 0,0 4-29,-3-2 1,-1 6 0,-6-2 154,0 4 1,-8 0 594,-4-4 0,-6 6-103,-6 0 1,-4 6 0,-8 8-305,0-2 1,0 0 0,2 5-181,4 1 1,-1 0 0,7 0 0,0 0-43,-2 0 0,6 2 1,-4 2-104,4 1 0,-4 1 0,0-6-176,2 0 1,-6-2 0,0-2 0,-2-2-46,0 2 0,0-7 1,-6 1 34,1 0 0,5-6 0,0 4-726,-2-4 1,4-2 940,-2 0 0,8-8 0,-4-2 0</inkml:trace>
  <inkml:trace contextRef="#ctx0" brushRef="#br0">6627 13260 6056,'6'-12'71,"2"2"0,2 0 0,4 2 0,1 0 1,3 4-52,0 2 1,-6 2-1,0 0 1,2 0-22,2 0 1,2 0 0,1 0-1,3 0-10,2 0 0,2 0 0,-2 0 1,6 0 3,3 0 1,-1 0-1,2 0 6,3 0 1,3 0 0,-4 0 10,0 0 0,-1 0 0,1 0 1,2 0 17,3 0 0,-3 0 0,4 0 10,-4 0 0,-1-6 0,3 0-3,2 2 1,-1 2-1,-5 2 1,0 0 64,-1 0 1,1-5 0,0-1-14,0 2 1,-1-4 0,-1 2 33,-4 2 1,4 2-1,-7 2-32,1 0 0,0 0 0,-6 0 0,4 0-81,1 0 0,-3 2 1,6 2-33,2 2 1,-4 6 0,1-5-52,3 3 1,2-6 0,0 4 0,-3-2 5,-1 0 1,-6 2 0,6-4 46,1 2 0,1 0 1,0-6 15,-2 0 0,-1 0 0,7 0 8,0 0 0,0 2 1,-3 2-1,1 2 8,2-2 1,-4-2 0,9-2-7,-3 0 0,-2 0 0,-1 0-5,1 0 1,0 0 0,0 0-1,-1 0 1,1 0 0,0 0 0,-1 0-2,1 0 1,-2 0 0,-2 0-29,-3 0 0,1 0 0,4 0 11,-4 0 0,3 0 0,-3 0 0,4 0 6,2 0 0,-1 0 0,-1 0 11,-4 0 0,2 0 1,-7 0 17,3 0 0,-4 0 1,4 0-1,0 0 0,-1 0 0,1 0 0,4 0-9,-2 0 1,-6 0 0,5 0-4,3 0 0,-4 0 1,0 0-1,-1 0-4,1 0 0,-4 0 0,4 0-1,-2 0 0,3 0 0,-3 0 4,2 0 0,-4 0 0,6 0 5,1 0 1,-3 0-1,2 0 1,0 0 7,-3 0 1,5 0 0,-8 0 6,-2 0 1,0 0 0,0 0 39,1 0 0,-5-2 0,-6-2 63,2-2 0,-4-2 0,2 2 65,2-6 0,-4 4-157,2 2 1,-3 2 0,5 0-52,-2-2 1,0 0 0,6 6 0,0 0-66,0 0 0,-2-2 1,-2-1 32,-3-3 1,1 0 0,6 6-9,0 0 1,0 0 0,0 0 47,0 0 0,2 0 0,1 0 0,3 0-17,-2 0 0,-2 0 0,0 0-8,4 0 1,-5 0 31,5 0 1,-4 0-1,-2 0 2,0 0 0,0 0 0,-1 0 42,1 0 0,0 0-16,0 0 0,0 0 0,0 0-34,0 0 1,0 0-1,-1 0 1,1 0-22,0 0 1,0 0-1,0 0-17,0 0 1,0 0 31,-1 0 0,1-2 0,0-2 5,0-2 0,0 0 15,0 6-5,-8 0-93,-2-8 1,-6 6-382,4-4 265,-4 12 1,5 4-165,-7 8 372,0-1 0,0 1 0,0 0 0</inkml:trace>
  <inkml:trace contextRef="#ctx0" brushRef="#br0">447 12063 7327,'0'-12'-10,"2"2"0,5 0 1,9 2-1,8-2 0,4 2 165,4 0 1,1-6 0,5 4-1,2-2-57,2 0 0,-7 8 0,-7-1-171,-2 3 0,-4 4-23,-10 3 0,-6 7 0,-14 10 0,-12 4 60,-14 2 1,-4 8 0,-9 5 49,-3-1 0,-2 4 0,1-3 0,3-1 48,7-2 1,9-8-1,6-1 40,6 3 1,0-6 0,14-2-80,2-4 0,12-2 0,10-3 0,12-3-56,10-6 1,7-4 0,13-2-46,5 0 0,5-8 1,1-4-60,1-3 1,-9-3-1,-3 0-86,-5 0 1,-3 6-1,-4 2 223,-7 2 0,-11-6 0,-4 4 0</inkml:trace>
  <inkml:trace contextRef="#ctx0" brushRef="#br0">1054 11491 7569,'-12'0'-290,"0"0"1,-2 0-1,0-2 1059,2-4-690,4 4 1,16-12-56,4 8 1,4 0 0,2 4-39,0-4 0,0 4 1,0-4 0,-1 4 1,1 2 0,0 0 0,-2 2-94,-4 4 0,4-2 5,-4 8 1,-4-6 78,-2 6 1,-4 0-1,-4 4 61,-4-4 0,-4 3 33,-8-3-70,8-4-24,-6 8 1,16-14-1,-2 6 0,6 0 1,10-6 18,-2 4 1,-2 2 0,0 0 28,-2 2 0,-2-4 0,-6 6 22,0 2 0,-8-1 0,-4 1-23,-4-2 1,-4-2 0,-2 4-43,-2-2 1,1-6-1,5 4-211,0-2 1,0-2 227,0-6 0,8 0 0,2 0 0</inkml:trace>
  <inkml:trace contextRef="#ctx0" brushRef="#br0">1429 11437 7569,'-18'0'-180,"0"0"243,8 0 1,2-2-22,8-4 1,8 4 0,4-4-1,4 4 10,2 2 0,0-6-3,0 0 1,0 0-1,-1 6-93,1 0-3,-8 0 1,6 2-18,-4 4 0,-4-2 0,-2 8-96,-4 2 1,-4 2 140,-4 2 0,2 0 1,-8 0-1,-2 0 177,-2-1 1,4-5 77,0 0-211,1 0 0,3 0 0,8-2 0,10-2-43,5-4 1,9-2 0,2-2-53,2 0 1,0-6 0,3 0-211,-1 2 0,-6 2 0,4 2-126,-2 0 1,-3 2 405,-5 4 0,0 4 0,0 8 0</inkml:trace>
  <inkml:trace contextRef="#ctx0" brushRef="#br0">2608 11115 7447,'-16'8'41,"2"4"1,2 6 0,-2 6 0,-4 8 0,-3 8-1,-5 7 1,-2 7 0,-2 5 0,-2 7 257,-3 3 0,3 5 1,-10 1-264,5 3 0,-5 5 0,0-5 0,1-1-95,-3 2 1,8-5 0,-1 3-28,5-3 0,10-5 1,-2-1-1,4-5-93,2-1 1,8-8-1,5-11-610,3-5 789,2 2 0,0-13 0,0 9 0</inkml:trace>
  <inkml:trace contextRef="#ctx0" brushRef="#br0">2501 11848 7569,'-18'0'-278,"2"-2"1,2-2 486,2-2 0,10 0 0,2 6-149,10 0 1,12 0-1,2 0-40,-2 0 0,3 0 1,-1 0-1,0 2-28,2 4 0,-6-2 0,3 8-75,-3 2 1,-8 2 0,-2 4 0,-2 2 14,-4 1 1,-2 3 0,-4-4 61,-4 2 0,-6 8 0,-10-5 32,-1 1 1,-1 4-1,6-8 1,0 0 105,0 2 0,2-7 1,4 5-89,6-4 0,4-2 1,4-2-112,4-4 0,4 2 1,10-8-1,4-2-131,6-2 1,1-2 0,3 0-58,2 0 0,-4-2 0,7-2 56,-7-2 0,2-6 199,-4 6 0,3-16 0,3 2 0</inkml:trace>
  <inkml:trace contextRef="#ctx0" brushRef="#br0">3108 11437 7569,'-12'-2'-16,"0"-2"1,0 0-1,2 6 1,4 8-1,4 6 169,2 2 1,0 6 0,0 2-1,0-1-273,0 1 1,0 4 0,0-6-85,0-2 0,0-3 1,2-1-1,4 0 204,6 0 0,4 0 0,2 0 0</inkml:trace>
  <inkml:trace contextRef="#ctx0" brushRef="#br0">3376 11348 5836,'12'0'0,"-2"-2"0,0-2 0,0-4 281,4-2 0,-5 0 349,3-2-545,-8 4 1,2 8-1,-12 2-26,-6 4 1,-1-2-1,-1 8 45,2 2-142,0 2 0,-6-4 1,0 0 28,0 2 0,0-1 1,1 1-47,-1-2 1,2-6-1,2 4 32,2-2 1,6-2-6,-6-6-10,8 0 19,-4 0 1,10 0 0,4 0 11,6 0 0,-2 0 1,2 0 2,2 0 0,2 6 4,2 0 0,-1 6 1,1-6-1,0 0 20,0 2 1,0-4 0,0 6 10,0-2 0,-7 3 0,1-3 11,2 2 1,0-4 0,0 6 13,-2 2 0,-8 2-8,2 2 0,-4-6 0,-2 0 14,0 2 0,-10-4 1,-6-1-7,-6-1 0,-8 4 0,7-4 0,-1 0-33,-2 0 0,6 4 1,-4-6-182,5-2 0,7 4-468,0-2 626,8 8 0,-12-4 0,6 8 0</inkml:trace>
  <inkml:trace contextRef="#ctx0" brushRef="#br0">3894 11973 7405,'18'-10'10,"-4"2"1,2 8-1,3-2 1,3-2-1,2-2 1,2 3-1,2 1 1,1 2-1,-1 0 1,-2 0-214,0 0 1,-6 5-1,3 1 203,-3-2 0,-2 6 0,0 0 0</inkml:trace>
  <inkml:trace contextRef="#ctx0" brushRef="#br0">3930 12188 7569,'25'0'-631,"-3"0"0,6 0 631,-2 0 0,6 0 0,-5 0 0</inkml:trace>
  <inkml:trace contextRef="#ctx0" brushRef="#br0">4787 11741 7569,'-12'-6'85,"0"0"0,0 0 1,2-2-1,6-4 1,8-2 182,8 2 1,6-3 0,6 3-1,6-4-19,4-2 0,3 6 0,3 2-136,2 2 0,5-4 0,-7 6-147,-6 2 1,1 2-1,-7 4 1,0 4-88,-4 6 1,-12 4 0,-6 4-205,-4 4 0,-6 3 0,-8 9 94,-12 0 1,-8 0 0,-4 1 0,-1 3 114,-5 2 0,4-6 0,-1-7 157,7 3 1,0-6-1,8-2 138,2-4 1,3 3 0,3 1-51,4-2 0,4-2 1,10-4-70,4-4 0,6 2 0,12-8-35,5-2 1,7-2 0,6-2 0,5-2-41,5-4 0,0 2 0,-3-6-63,-1 2 0,-6-4 0,3 4-153,-1-2 0,-8 6 1,-9-4-1,1 2-832,0 0 1063,-14 0 0,10-2 0,-14-2 0</inkml:trace>
  <inkml:trace contextRef="#ctx0" brushRef="#br0">5609 11294 7569,'0'-18'-307,"2"0"332,4 1 0,-4 9 0,4 8 0,-4 10 54,-2 5 0,-2 3 1,-2 0-18,-2 0 1,0 0 0,6 0-90,0 0 0,0 0 0,0-1-255,0 1 1,2-2 281,4-4 0,-4 4 0,6-6 0</inkml:trace>
  <inkml:trace contextRef="#ctx0" brushRef="#br0">5930 11151 9079,'2'-10'119,"4"4"1,6 4 0,4 2 0,2 0-1,0 0 1,0 0 0,-1 0-424,1 0 0,0 0 0,2 0-127,4 0 0,2 0 55,3 0 0,-3 8 240,-8 4 0,-8 4 0,-4 2 232,-4 0 1,-10 0-1,-4 0 92,-4-1 0,-2 1 1,0 0-10,1 0 0,-1 0 0,0 0 0,2 0-190,4 0 1,-2-1-157,8 1 1,2 0 166,10 0 0,12-8 0,10-2 0</inkml:trace>
  <inkml:trace contextRef="#ctx0" brushRef="#br0">13254 12009 7569,'-10'-8'6,"4"-4"0,6-2 1,6 0-1,8 2 1,8 1-1,7-1 1,5 2-1,4 0 0,1 2 206,3 0 1,6 2-1,-5 6 1,1 2-263,0 4 0,-3-2 0,-7 8 1,-4 4-6,-6 5 0,-12 1 1,-6 8-77,-4 2 0,-12 2 0,-8 1 1,-12 1 122,-10 0 1,-5 0-1,-9-1 79,1 1 1,7 0-1,4-2 1,4-3 116,3-1 1,7-8 0,4 2-53,4-4 1,10-2-50,4-1 0,6-7 0,8-4 0,12-4 13,14-2 0,10 0 1,11 0-68,5 0 0,3 0 1,7 0-199,-5 0 0,3 0 0,-9 0-176,-1 0 1,-3 0 0,-1 0 53,0 0 1,-7 0 0,-1 0 0,-3 0 286,-3 0 0,-2 8 0,-2 2 0</inkml:trace>
  <inkml:trace contextRef="#ctx0" brushRef="#br0">14593 12027 7569,'-17'-8'76,"-3"-2"0,-2 0-55,-2 4 0,-2 6 0,4 6-36,-1 6 1,-7 6 0,4 6 0,0 5 377,0 5 0,3 4 0,7 2-140,4 1 0,4 1 0,8-6 0,4 0-83,8-1 0,8-1 0,17-4-85,5-6 0,4-6 1,7-7-81,1-5 1,5-6 0,1-8 0,-3-9-284,-1-11 1,-10-6 0,-5-2-93,-3 1 1,-12-9 0,-8-4 93,-10-3 1,-6-3 0,-4 2 161,-4 5 1,-12-3-1,-12 10 100,-4 7 1,-1 5 0,-1 12 0,2 4 37,4 6 1,-1 4 0,7 2 75,2 0 1,4 2 0,6 4-122,6 6 0,8 4 1,10 2-1,12 2-265,8 3 316,11-3 0,3 6 0,8-8 0</inkml:trace>
  <inkml:trace contextRef="#ctx0" brushRef="#br0">15737 11634 7525,'0'18'97,"0"-1"1,0 1 0,0 0 0,0 2 0,0 2 0,0 2-1,2-2 1,2-1 120,1 3 1,1-4 0,-6 4-270,0-4 1,0-2 0,0 0-240,0-1 101,0-7 0,-2-8 0,-2-10 30,-1-2 0,-1 4 0,6-5 99,0-3 1,2 0 0,4 0 63,5 2 1,5 8-1,4-2 1,2 4 25,2 2 1,8 8 0,-5 4 40,1 4 1,4-2 0,-6 2 31,1 3 1,-5 5 0,0-2 0,-6 2-47,-4-2 0,-8-2-151,2-3-29,-4 1 1,-10-8-24,-4-4 0,-4-6 1,0-6-1,2-6-637,2-4 783,8-1 0,-11-9 0,5-2 0</inkml:trace>
  <inkml:trace contextRef="#ctx0" brushRef="#br0">16219 11991 7569,'2'10'208,"2"-2"26,2 0 1,2 2-309,-2 8 0,-4-6-685,4 0 759,-4-8 0,6 11 0,1-5 0</inkml:trace>
  <inkml:trace contextRef="#ctx0" brushRef="#br0">16362 11759 7569,'0'-18'-195,"0"0"-46,0 8 0,8 2 174,4 8 0,-2 0 0,-1 2 116,-1 4 1,6 4 50,-2 8 0,2 0 0,0 0-57,-2 0 0,-6-1 0,4 1 0,0 0-46,0 0 0,-4-6 0,3 0-110,-1 2 1,-2-4 112,-6 2 0,-8 0 0,-1 5 0</inkml:trace>
  <inkml:trace contextRef="#ctx0" brushRef="#br0">16380 11884 7569,'0'-18'-51,"2"2"0,4 4-12,5 6 0,5 4 0,2 2 0,0 0-102,0 0 1,0 0 0,0 2-421,0 4 585,-1-4 0,9 14 0,2-6 0</inkml:trace>
  <inkml:trace contextRef="#ctx0" brushRef="#br0">16898 11848 7569,'-18'-8'22,"0"4"1,0-6 0,0 2 5,0 4 1,0 2 0,1 2 0,-1 2-133,0 4 1,0-2-14,0 8 1,2 0 0,4 6 70,6 0 1,6 0 0,6 0 47,6 0 0,4-7 0,4 1 0,2 0 85,2-2 1,-3 6 0,-7-6 66,-2 0 0,-8 0 0,4-6 116,0 2 1,-8 0 0,-2-6-129,-14 0 0,-4 0 1,-9 2-177,-3 4 1,-8-4 0,-2 4 33,3-4 0,-15 6 0,-1 1 0</inkml:trace>
  <inkml:trace contextRef="#ctx0" brushRef="#br0">6484 15994 7569,'-8'0'-225,"8"0"1,12-2-1,10-2 292,8-2 0,3 0 0,5 6 0,4 0-10,5 0 0,5 0 0,1 0 1,3 0-12,4 0 1,-3 0 0,7 0 26,-3 0 1,9 2 0,-1 2 0,7 2 16,-1-2 0,6-2 0,1-2-21,-1 0 1,6 0 0,-3 0-4,3 0 1,0-6 0,-1-2 0,-7 0-55,-5 0 0,-1 2 0,-13 6-48,-3 0 0,-9-6 0,-9 0-397,-7 3 115,-6 1 0,-18 2 148,-8 0 170,-8 0 0,-10 0 0,0 0 0</inkml:trace>
  <inkml:trace contextRef="#ctx0" brushRef="#br0">14450 6737 6143,'12'0'-28,"0"0"0,2 0 0,2 0 0,2 0 0,0 0 0,0 0 0,2 0 47,3 0 0,-1 0 1,8 0-1,2 0-19,1 0 1,5 0-1,2 0 1,3 0 4,3 0 0,2 0 0,5 0 0,3 0-7,3 0 0,5 0 1,7 0-1,1 0 3,-1 0 1,1 0 0,-1 0-6,1 0 0,7 0 1,4 0-1,5 0 2,1 0 0,-6 0 0,-1 0 0,-3 0 0,5 0 1,-7 0 1,-2 0 0,-7-2 0,-5-2 0,-1-2 0,-3 0 0,-5 6 0,-2 0 0,-5 0 0,-3 0 0,-8 0-1,-1 0 0,-7 0 0,-2 0 0,0 0 1,-6 0 0,3 0-1,-3 0-7,-2 0 1,-2 2-1,-2 2-42,-2 2 1,0 0 49,6-6 0,-1 8 0,1 2 0</inkml:trace>
  <inkml:trace contextRef="#ctx0" brushRef="#br0">11289 7970 7569,'18'0'-159,"0"0"0,-1 0 1,3 0-1,4 0 0,4 0 1,2 0-1,-1 0 0,3 0 1,4-2-1,4-2 151,1-2 0,9 0 1,-2 6 14,3 0 0,3 0 1,1 0-1,5 0-9,5 0 1,5 0-1,1 0 26,1 0-24,-1 0 0,1 8 0,-1 2 0</inkml:trace>
  <inkml:trace contextRef="#ctx0" brushRef="#br0">1232 17138 7569,'-5'20'57,"-1"4"0,2 5 0,2 7 0,2 6 0,0 5 0,0 7 0,0 6 0,0 3 0,0 3 154,0-1 0,0-1 0,2 3 0,2-3-305,2-3 1,7-7 0,-1-10-181,4-7 1,4 3 273,4-10 0,-4-4 0,6-1 0</inkml:trace>
  <inkml:trace contextRef="#ctx0" brushRef="#br0">1161 17066 7569,'-12'0'-37,"0"2"1,0 4-136,2 6 0,2-2 1,8 2 326,0 2 0,4 0 0,10 0 1,16-2-12,14 2 1,17-1-1,13 1 0,13-2 0,-37-8 0,1-2 0,8 3 0,1 0-91,5-1 1,1 0 0,10 0-1,3-2 1,5-1 0,1-2-1,4 0 1,2 0-212,4-2 1,1 0-1,-27 2 1,1 0-1,1-1 1,2-1-1,1 0 1,0-1 180,1 2 1,2-1 0,-1 0 0,1-1 0,-1 0 0,1 0-1,0 2 1,0-1 0,-1 0-46,2 0 1,-1-1-1,1 2 1,-2 0-1,0 1 1,0 0-1,2-1 1,0-1-1,0 2 1,-4 0-1,0 0 1,-2 1-216,30-1 1,-1 2 0,-2-1-1,-2 0 1,-4 0 0,-1 0 132,-1 0 0,0 0 0,-1 0 0,-1 0 0,-2-1 0,-1 0 52,-2-2 0,-2 0 1,-6 2-1,-3 0 1,-2-2-1,-1 0 23,-2 2 0,-1 0 1,-3-2-1,-1 0 0,-5 0 1,-1 0-1,-5 1 0,-1 0-107,43 0 1,-3 0 0,-16-2-1,-5-2 0,-9 0 1,-13 6-115,-6 0 0,-13 0-57,-5 0 0,-12 8 307,-6 4 0,-8-4 0,-6 2 0,-4 0 0,4 2 0,4-1 0</inkml:trace>
  <inkml:trace contextRef="#ctx0" brushRef="#br0">1661 18103 7569,'-18'0'19,"0"-2"0,1-2 0,1-4 0,4-2 8,6-4 1,12 6-1,6 0 1,6 2 28,5 0 0,-1-2 0,8 4 65,2-2 0,1-5 0,5 5 1,4 0 13,6-2 1,3 4 0,5-6 0,3 2 36,7 4 1,9-4-1,7 2-47,5 2 0,2-4 0,-36 5 0,1 0 0,3 1 0,1 0-36,3 1 0,-1 0 0,5 1 0,0 0 1,2 0-1,2-2-218,5 0 0,1-2 0,4 0 0,1-2 0,4-2 0,1-2 166,3 1 0,2 1 0,5-1 1,1 0-1,-27 3 0,0 0 1,1 0-1,3-1 0,0 1 0,0-1-28,0-1 1,1 0-1,1 0 1,1 1-1,1 1 1,0-1-1,-2-1 1,0 0-1,-1 0-176,1 2 0,-1-1 0,2 1 0,2-2 1,1 0-1,0 0 0,-2 0 0,0 0 0,-1 0 127,0 0 0,1 1 1,-2 0-1,-2 2 0,-1 0 1,0 1-1,-4 0 0,-1 0 1,0 0-64,33-3 0,-1 0 0,-8 3 0,-2 0 1,-4 1-1,-1 0 0,-7 2 0,-1-1-128,-7-2 0,-1 2 0,-8 1 0,-1 0 0,-6-2 0,-1 0-32,39 1 0,-17 2 1,-19 0-88,-11 0 0,-4 0 96,-17 0 1,-9 0-1,-24 0 254,-2 0 0,-1 0 0,-5 0 0,-2 0 0,-4 0 0</inkml:trace>
  <inkml:trace contextRef="#ctx0" brushRef="#br0">7520 17066 7569,'-18'0'-11,"6"2"1,2 4 0,2 8 265,4 8 1,2 6 0,2 8 0,0 1 55,0 5 1,2 4 0,2 7 0,4 1-422,2 0 1,-6-5 0,2 3 0,-4 3-616,-2 1 1,0 0 724,0-3 0,-8 1 0,-2-1 0</inkml:trace>
  <inkml:trace contextRef="#ctx0" brushRef="#br0">4519 17227 7569,'8'-18'105,"-6"6"1,6 1 0,-2 1 0,0 6 0,-2 12 0,-2 11 227,-2 11 1,-6 4-1,0 4 1,0 1-329,-2 3 0,6 8 1,-4-3-156,4 5 1,2-4 0,2-1-1,2 1-401,2-2 551,0-3 0,2-7 0,2 0 0</inkml:trace>
  <inkml:trace contextRef="#ctx0" brushRef="#br0">1679 17495 7569,'0'-12'960,"0"0"1,0 16-798,0 2 0,6 10 0,2 6-102,2 2 0,-4 2 0,4-4 0,0 3-33,0 3 1,-6-4 0,3 4-74,1-2 1,-4-3-1,6-5 1,-2 0 9,-4 0 1,-2-6-1,0-2-95,4-2 137,-4-2 0,6-8 1,-8-4-37,0-6 0,6-10 0,2-4-74,2-2 0,0 5 1,4-7 45,-2-2 1,5-2-1,7-1 1,-2 1-44,-2 4 1,-2-2-1,-2 8 30,-4 3 1,2 7-1,-7 4-190,3 2 1,-4 2-18,6 6 1,-6 0-1,4 2 1,0 4-778,0 6 1054,-6-4 0,4 16 0,-8-5 0</inkml:trace>
  <inkml:trace contextRef="#ctx0" brushRef="#br0">2286 17460 8264,'0'17'157,"0"1"1,0 0-1,0 2 1,0 2-1,0 2 1,0-1-58,0 3 0,0-6 1,0 4-1,0-2-297,0 2 0,0-10-593,0 3 591,0-3 1,0-6 0,0-8 0,0-10-129,0-6 1,0-1 0,0-1 73,0 0 0,0-6 0,0-2 253,0-2 0,0 7 0,0-3 0,0 4 0,0 2 0,0-6 109,0 0 1,8 1 77,4 5 0,4 2 0,2 4 110,0 6 0,0-2 0,2 2 0,1 2-1,3 2 1,0 2 0,-8 2-81,-4 4 1,2 4-319,-8 8 1,0 0 36,-6 0 1,-2-1-1,-4-1 1,-8-2 6,-8-2 1,2-2 0,-6 2-48,0-6 0,7-4-622,-5-2 727,12 0 0,4 0 0,8 0 0</inkml:trace>
  <inkml:trace contextRef="#ctx0" brushRef="#br0">2644 17763 9824,'0'-18'-119,"0"-1"1,0-3 0,2-2 0,2 2 0,3 0 0,1 0 0,0-3 0,-2-1-24,2 0 0,-4-4 0,6 6 0,0 3 1,-2 1 264,0 2 1,0 2 153,-2 4-122,-4 4 1,12 18 0,-6 8 0,0 8 40,0 1 1,3 9 0,-3-2-32,2 6 0,2 1 1,4-5-63,-4 0 0,4-6 1,-4-3-128,4-1 1,2 2-1,-1-8 1,1-6-230,0-4 1,0-4 0,0-6 15,0 0 1,-2-10 0,-3-6 23,-1-6 0,-2-10 0,4 4 1,-4-1 48,-2-1 1,0 6 0,-4-4 166,2 2 1,0-3-1,-4 5 141,4 2 0,-4 2 0,6 2-72,0 0 0,-4 1-355,8-1 1,-6 6 72,5 0 210,-7 8 0,12-4 0,-6 8 0</inkml:trace>
  <inkml:trace contextRef="#ctx0" brushRef="#br0">5537 17370 7569,'0'-12'67,"0"0"0,2 0 0,2 1 0,0 1 0,-6 2 380,-8 4 0,-12 2 0,-1 4 0,1 4 64,2 6 1,2 5-359,0 7 0,8-4 0,4 4 0,4-4-89,2-2 0,2 0 0,4-1 0,8 1-127,8 0 0,0-6 0,8-2-145,1-2 0,3-2 1,2-6-45,0 0 0,-3-6 1,-1-2-1,-4-2-92,-2-4 0,-3-4 0,-7-4 132,-4-1 1,-4-7 0,-10 4 58,-4-2 0,-4 6 0,-8-1 24,1 3 0,-3 2 0,-2 2 0,-2 2-200,2 2 0,8 8-106,2-2 435,1 4 0,1 10 0,2 2 0</inkml:trace>
  <inkml:trace contextRef="#ctx0" brushRef="#br0">6020 17513 7569,'-10'-2'1492,"4"-4"-1549,4-4 0,2-8 61,0 1 0,0-1 0,0 0 0,0-2-102,0-4 1,0 4-1,2-4-23,4 5 0,-4-1 0,6-2-7,-1-2 0,-3 6 1,6 6-1,0 0-53,0 2 0,2 0 0,6 7 0,0-3-93,0 2 1,0 2-1,-1 4-123,1 4 397,0-4 0,0 21 0,0-3 0</inkml:trace>
  <inkml:trace contextRef="#ctx0" brushRef="#br0">6198 17388 7569,'-16'12'-184,"2"-2"1,4 0-338,3 0 458,1-6 313,6 4-29,0-8 0,0-2 1,0-4-130,0-6 1,0 2 0,0-2-70,0-2 0,0-2 0,0-2 0,0 0-22,0 1 0,6-1 1,-1 0 15,-1 0 0,6 6-238,2 0 0,4 2 0,2-2-181,0 6 0,-6 4-132,0 2 534,0 0 0,-2 8 0,-3 2 0,-7 8 0</inkml:trace>
  <inkml:trace contextRef="#ctx0" brushRef="#br0">6020 17352 7569,'-18'0'-963,"0"0"1260,0 0 232,8 0-402,2 0 1,24 0 0,6 0-65,4 0 0,1 0 1,-5 0-146,2 0 1,6 0 0,-4 0-89,1 0 0,-3 0 1,4 0-1,-2 0-109,-4 0 1,3 0 0,-1 0 278,-2 0 0,-2 0 0,-2 0-39,0 0 0,-6-6 0,-1 0-30,3 2 46,-6 2 366,8-6 0,-16 7 0,0-5 28,-10 4 1,-6 2 0,-1 0 50,-1 0 1,6 6-304,0-1 1,2 9-448,-2-2 35,4 4 0,10 0 74,4-4 0,4 2-23,8-8 1,-6 6-1,-2-4 59,-2 2 0,-2-4 1,-8 3 222,-4-1 1,-4-2 0,-8-4 34,0 4 0,0-4 0,0 4 0,0-4-28,0-2 0,1 0-246,-1 0-21,8 0 0,4 0 1,12 0 130,6 0 0,10-6 0,1-2 1,-1 0 88,-2 0 0,4-3 0,2 5-28,1 2 0,-5-4 161,2 2 1,-4-6 402,-2 6 0,-8-2 428,-4 2-70,-4 4-867,-2-6 0,8 8-177,4 0 1,-3 0 0,3 0-72,2 0 1,-4-6 0,2 0-408,2 2 534,-6-6 1,0 6 102,-8-8 1,-2 8 0,-4-2-1,-6 4 214,-4 2 0,4 0 0,0 2-57,-2 4 0,5-2 0,-1 8 1,2 2 1,2-4-1,8 2-155,4 2 1,4 0-1,7 0-155,1-2 0,6-8 0,2 2-91,2-4 1,-5-2-1,5 0 1,-2 0 233,-4 0 0,6-8 0,-1-2 0</inkml:trace>
  <inkml:trace contextRef="#ctx0" brushRef="#br0">6877 17317 7569,'-10'2'653,"4"4"-566,4 3 1,2 3 0,0 0-46,0 2 0,0 2-600,0 2 159,0 0 0,-8-2 1,-4-4-351,-4-6 749,6-4 0,-13 5 0,3 3 0</inkml:trace>
  <inkml:trace contextRef="#ctx0" brushRef="#br0">6752 17460 7569,'2'-12'-55,"4"0"1,4 8 33,8-2 1,1 4 0,3 0-50,2-4 0,8 4 0,-2-4 70,3 4 0,3 2 0,0 0 0</inkml:trace>
  <inkml:trace contextRef="#ctx0" brushRef="#br0">5662 16602 7212,'0'18'21,"0"-1"0,0 1 1,0 0-1,0 0 1,0 2-1,0 2 1,0 2-1,0-1 0,0 1-147,0 0 1,-2 0 0,-2-6 0,-2 0-69,2 0 0,2-1 194,2 1 0,-7 0 0,-3 0 0</inkml:trace>
  <inkml:trace contextRef="#ctx0" brushRef="#br0">6270 16584 7569,'-12'0'-37,"2"2"1,0 2 0,0 2 0,-4 0 0,-2 0 0,-2 0 225,0-2 0,1-2 1,-1-2-1,0 0-184,0 0 1,0 0 0,0 0-15,0 0 0,1 0 1,-1 0-58,0 0 1,0 0-10,0 0 1,6 0 28,0 0 36,8 8 1,-4 1 0,8 9 0,0 0 94,0 0 1,0-6-1,0 0-26,0 2 0,0 2 0,0 2-42,0-1 1,0-5-52,0 0 1,0-6-125,0 6-45,0-8 118,0 4 1,2-8 0,4 0 8,6 0 1,4 0 0,4 2 47,4 4 0,-4 4 0,3 6 1,-3-4 1,-2 4-1,-2-4 1,-4 3 24,-6 3 1,2 0-8,-2 0 1,-8-2 0,-10-2 57,-4-2 0,-10-8 1,-2 2-76,1-4 1,-13-2-1,6 0 1,0-2-144,3-4 0,3 4 0,-4-6 169,2 0 0,1 6 0,-7-6 0</inkml:trace>
  <inkml:trace contextRef="#ctx0" brushRef="#br0">1858 16530 7261,'0'18'132,"0"0"1,0 2-1,-2 4 1,-2 3 0,-4 3-1,0 0 1,0 2-1,4 2 1,0 1-216,-2 1 0,4-6 0,-6-2 0,2-3-436,0-3 1,-2-2 518,2-2 0,-4 0 0,-8 0 0</inkml:trace>
  <inkml:trace contextRef="#ctx0" brushRef="#br0">2197 16584 7569,'-18'0'134,"0"0"1,0 0 1066,1 0-937,7 0 1,4 2-266,12 4 0,6-4 0,11 4 0,7-4-67,4-2 1,2 0 0,-1 0 0,3 0-107,4 0 1,-5 0 0,5 0-74,-4 0 1,-8 0 0,-3 0 59,-1 0 1,-2 0 0,-6-2 8,0-4 276,-8 4 0,-10-4 1,-12 12 18,-4 6 0,-8 4 1,-2 3 71,-2 5 1,-1-2-1,-7 6 1,2 0-2,4 0 0,-1 1 0,7 5-150,2-4 1,4 2 0,4-9-216,2-1 1,6 4 0,-3-2-1,1-2-449,4-2 626,2-3 0,2 1 0,0 0 0</inkml:trace>
  <inkml:trace contextRef="#ctx0" brushRef="#br0">2179 16852 7569,'-18'-10'0,"12"-4"-137,12 8 0,6 0 0,20 6 0,4 0 256,3 0 1,5 6 0,-2 0-237,5-2 1,-1 4-1,0 0 117,-3 2 0,7 2 0,-4 6 0</inkml:trace>
  <inkml:trace contextRef="#ctx0" brushRef="#br0">7699 9168 7569,'-10'-8'45,"2"4"0,8-4 0,0 6-35,0 10 1,0 6-1,0 3 1,0 3 49,0 4 1,0-2-1,0 6 1,0 0-33,0-1 1,0 1-1,2 4 1,2-4-66,2-2 1,0 3-1,-6-5 1,2-2-81,4-2 0,-2-2 0,5 0 0,1-1-613,0 1 730,2-8 0,6 6 0,0-6 0</inkml:trace>
  <inkml:trace contextRef="#ctx0" brushRef="#br0">7645 9686 7569,'-6'-18'90,"0"0"133,2 0 0,4 8-337,6 4 0,2 12 154,4 6 0,4 8 0,-6 2 0,2-4-7,0-2 0,-1 4 1,5-9-85,-4 5 1,4 0 0,-4-4-11,4-6 0,2 2 0,0-2-168,-1-2 0,1-4 105,0-6 0,-8-4 0,-2-8-13,0 0 0,-6 6 1,4 0-236,-4-1 372,-2-3 0,8 6 0,2 2 0</inkml:trace>
  <inkml:trace contextRef="#ctx0" brushRef="#br0">8610 9507 7569,'0'-12'4,"-2"2"35,-4 2 0,4 4 1,-6 10-1,2 8 61,0 8 0,0 0 1,4 8-52,-4 1 1,4 3-1,-4 2 1,4 0-83,2-1 0,2 1 1,2 0-37,2 0 0,6-1 0,-4 1 0,0-2-133,0-4 1,4 3-1,-5-5-34,3 0 0,-4 0 1,4-6-243,-2 2 478,6-1 0,-4-5 0,8 0 0</inkml:trace>
  <inkml:trace contextRef="#ctx0" brushRef="#br0">9306 9775 7569,'0'-12'54,"-2"2"1,-4 0 0,-6 2 0,-4 1 0,-3 3 0,-3 2 8,-2 2 0,-6 2 0,6 2 0,1 3-60,-3 3 0,6-4 0,-2 6 0,6 0-170,4-2 1,6 6-42,-6-4 1,10 4 153,2 2 1,8-6-1,10-2 1,2-3 45,4-3 1,-4 4-1,4 0 80,-5 2 1,-7-6-1,-2 4-14,-2 0 0,4-4 0,-6 8 44,-2 2 1,-10 0 0,-6 0 13,-4-2 0,-4-2 0,-1 3-147,-3-1 0,0-6 0,6 4 0,0-2-554,0-4-361,1 6 946,7-8 0,18-10 0,11-12 0</inkml:trace>
  <inkml:trace contextRef="#ctx0" brushRef="#br0">9574 9614 7246,'0'-18'-322,"0"9"585,0 1 0,0 27-123,0 5 1,0 6 0,0-6 0,0 6-105,0 3 0,0 3 0,2-2-156,4-4 1,2 3-1,6-5-15,-2 0 0,-6 4 0,4-8 0,0-4-480,0-7 338,-7 3 1,3-16 276,-12 0 0,-1-10 0,-7-11 0,2-3 0,0-6 0,-6 6 0,0 2 10,0 2 1,0 3 0,1-1 125,-1 0 1,8 6 0,2 2 178,0 2 1,8 2-234,0 6 1,2 0 0,10 0-135,2 0 0,7 6 1,5 2-184,2 2 1,0 0 234,2 2 0,11 4 0,-3-6 0</inkml:trace>
  <inkml:trace contextRef="#ctx0" brushRef="#br0">9288 10008 7569,'-10'-8'104,"2"4"0,10-6 0,4 0 1,6 2-1,4 0 0,2 4 0,0 0 16,0-2 0,0 4 1,-1-6-1,1 2-103,0 0 1,0 0-1,0 4-239,0-4 0,0 2 0,0-6-170,-1 2 0,-1 0 60,-4 2 1,-4 2 290,-8-7 0,-2 7 0,-6-2 1,-8 4 122,-6 2 1,-9 2 0,1 4 162,-4 6 0,0 3 0,5 3-106,5 0 0,6 0 0,6 0 0,6 2-108,4 4 0,12-3 1,8 7-64,10-2 0,13 0 0,9-4 32,8 2 0,5 7 0,9-3 0</inkml:trace>
  <inkml:trace contextRef="#ctx0" brushRef="#br0">4055 14761 7569,'0'-18'170,"0"4"1,0 10 0,0 16 0,0 16-1,0 10 1,0 5 0,0 5 398,0 8 0,-6-3 0,0 9 1,2-3-489,2 1 0,2 6 0,0-7 0,0-1-193,0-3 1,0-5 0,0-6-149,0-9 1,0-5 0,2-2-340,4-10 1,-2-8 0,6-12 598,-2-4 0,6-20 0,-5-12 0</inkml:trace>
  <inkml:trace contextRef="#ctx0" brushRef="#br0">4251 14761 7569,'0'-28'-119,"0"-3"1539,0 7-344,0 8-840,0 16 0,8 10 0,2 8 1,4-3 17,4-3 1,-2 4 0,13-4-127,3 4 0,4 0 0,6-4 0,5-4-157,5 0 1,3-6 0,3 4-77,2-4 1,5-4-1,-3-2-224,1-2 0,-5-8 1,-1 2-1,-5-4-11,-5-2 0,-9 6 0,0 0 96,-6-2 1,-17 5 231,3-3 0,-14 2 233,-4-2 0,-16 6 0,-11 12 7,-1 6 0,-6 12 0,4 5-21,-3 5 0,-3 4 1,0 3-56,0 7 0,1 4 0,-1 1 0,2 1-145,4 0 0,5 5 0,7 1-205,0-3 1,2-1 0,4-4-106,6-5 0,-2 3 0,2-8 0,2-5 303,2-5 0,2-6 0,0-8 0</inkml:trace>
  <inkml:trace contextRef="#ctx0" brushRef="#br0">4662 15118 7569,'0'-53'512,"12"11"0,12 10 1,17 15 134,15 7 0,8 4 1,7 6-716,0 0 0,1 6 0,1 2 0,5 1-981,5 5 1049,4 2 0,-5 2 0,-3 0 0</inkml:trace>
  <inkml:trace contextRef="#ctx0" brushRef="#br0">6716 13188 7569,'-26'-7'23,"7"5"1,-5-4-1,6 2 1,4 0 124,2-2 1,16 0 0,2 6 0,10 0-19,8 0 1,3 0-1,11 0 1,2 0-45,2 0 1,13-2 0,1-2 0,5-2-9,7 2 0,7 2 0,4 2-4,3 0 0,1 2 0,9 2-56,3 2 1,-2 6 0,6-4 0,1 0-3,-1 0 1,-49-4 0,1-1 0,2 0 0,1-2-79,0 2 1,-1 0 0,2 3 0,-1 0 0,2-2 0,0-2 103,0 0 1,1 0 0,0 0-1,1 0 1,-3 0 0,1 0-1,2 1 1,1 0-1,3-1 1,-1 0 0,-3 0 0,-1 0-1,5 0 1,-1 0-10,-2 0 0,-1 2 0,-1 2 0,0 0 1,-3-2-1,1 0-36,1 1 1,1 0 0,-5-3-1,-1 0 1,3 2 0,-1 0-1,-1-1 1,-1 0-75,49 3 0,-49-3 1,1 0-1,43-3 38,-2 0 0,-1 0 0,-3 0 50,0 0 0,-7 0 0,-5 0 0,-3 0 57,-3 0 1,-6 0 0,-3 0 57,-6 0 0,7 0 0,-11 0-79,-3 0 1,3 0-1,-8 0-58,1 0 1,-3 0-1,4 0 1,-3-2 9,-3-4 1,-2 4-1,-5-4-120,-3 4 1,2 2 0,-8-2 135,-3-4 1,-1 4 0,-4-6 87,-4 0 0,2 4 294,-8-8-303,0 8 0,-6-6-307,0 4 1,-2 4-30,-4-4 1,-4 4-1,-10 2 57,-4 0 1,-5 0 0,-13 0 114,-6 0 0,-5 6 1,-7 0-1,-7 0-8,-9 2 1,1-6-1,-10 6 141,-7 0 0,3-6 1,-8 4-99,-1-4 1,46-2 0,-1 0-1,-3 0 1,-1 0 0,1 0 0,-1 0 41,-1 0 1,1 0 0,1 0 0,-1 0-1,-4 0 1,-1 0-17,-2 0 1,1 0-1,-3 1 1,1 0-1,-1 1 1,-1 0-109,-4 1 1,-1 0-1,-1 0 1,-1 0 0,-5-3-1,-1 0 1,-1 0 0,-1 0 87,1 0 1,0 0 0,-4 0 0,1 0 0,1 0 0,-1 0-114,2 0 0,0 0 0,-3-3 0,1 0 1,0-1-1,1 0 221,0-1 1,1 0 0,4 0 0,2 0-1,2-2 1,1 0 84,3 1 0,1 0 0,3 1 0,1 0 0,6-1 0,1 0 0,4 3 0,1 0 88,-45 1 0,21 2 1,7 0-183,7 0 1,11 6 0,13 2-168,7 2 1,6-4 0,8 4 0,0 0-553,0 0 582,9-6 1,-1 10-154,4-8 0,6 0 0,2-6 412,14 0 0,9 6 0,13 2-192,4 2 0,11 9 0,11 9 0</inkml:trace>
  <inkml:trace contextRef="#ctx0" brushRef="#br0">16165 16083 7569,'36'0'-118,"0"0"1,-1 0 0,3 0 0,4 0 0,5-1 0,7-3 0,4-2 0,3 0 0,3 0 0,3 0 0,3 2 97,1 2 0,0 2 1,-1 0-1,-3 0 7,-1 0 0,-1 0 0,9 0 0,1 0-25,3 0 0,-3 0 1,-7 2-1,-3 2-23,3 2 1,1 0 0,0-6 60,-3 0 0,3 0 0,3 0 0,9 0 0</inkml:trace>
  <inkml:trace contextRef="#ctx0" brushRef="#br0">18612 16012 7569,'90'-18'-588,"-3"0"415,-4 0 1,1 1 0,-11 1-1,-3 2 211,-1 2 1,-5 8 0,-1-4-26,-1 0 0,-3 6 1,-5-4-43,-1 4 1,-5 2-1,0 0-2,1 0 0,-3-6 1,0 0-1,-1 2-49,1 2 1,-4 2 79,5 0 0,-7 8 0,3 2 0</inkml:trace>
  <inkml:trace contextRef="#ctx0" brushRef="#br0">15844 16763 6364,'18'0'51,"-1"2"1,1 2 0,2 1 0,4-1 0,6-2 0,4-2-1,1 0 1,3 0 0,2 0 0,3 0-1,3 0 1,2 0 0,7 0 0,3 0-1,3 0-104,3 0 1,1 0-1,7 0 1,-1-2 43,1-4 0,-3 3 1,-1-7-1,-3 0 31,2 0 1,-5 4-1,0-4 3,-1 2 1,1 0 0,5 4 0,-1-2 8,1 2 1,-3-4 0,1 2-30,3 2 1,-1-4 0,0 2-7,-1 2 1,-3 0 0,5 0-1,-5-2-6,-1 2 0,0 0 0,-5 1 0,3-3 1,-3 0 0,-7 6 3,-3 0 0,-5 0 0,4 0-12,-3 0 1,-1 0 0,-4 0 0,0 2-16,-3 4 1,5-4 0,-10 5 6,3 1 0,-3-6 0,-2 6-2,-2 0 1,4-6 0,-7 6-24,-1 0 1,4-6 0,-2 4 0,-2-4-41,-2-2 0,-3 6 1,1 0-72,0-2 0,-6-2 159,0-2 0,0 0 0,6 0 0</inkml:trace>
  <inkml:trace contextRef="#ctx0" brushRef="#br0">11360 7952 7569,'-12'0'-260,"1"0"1,-1-2-316,2-4 746,2 4-128,8-5 1,2 7-34,4 0 0,4 0 0,7 0 1,1 0-30,0 0 0,-6 0 0,2 2 13,6 3 0,-2-3 0,8 4-3,-1-4 1,3 4 0,8 0 0,0-2 34,-1-2 0,1-2 0,2 0 9,3 0 1,5 0 0,6 0-5,-5 0 1,11-2 0,-5-2 0,3-2 18,0 2 1,-3 2 0,1 2-10,-1 0 0,1 0 1,-3-2-1,-3-4 1,2 4 0,-7-3 36,3 3 0,-4 2 0,3 0 0,1 0-52,0 0 0,-5 0 1,5 0-14,-2 0 1,3 0 0,-5 0-27,-2 0 0,-1 0 0,1 0 1,2 2-51,-3 3 1,-1-3 0,-2 4 103,0-4 0,1-2 0,3 0 16,2 0 0,5-2 0,-5-2-35,-2-2 1,3 1 0,-1 5 0,-2 0-7,-3 0 0,-1 0 1,0 0-11,0 0 1,-1-6 0,1 0-20,0 2 1,-1 2 0,3 2-5,4 0 1,-4 0 0,3 0 0,-1 0 16,2 0 0,-3 0 1,7 0 5,-2 0 0,-1 0 0,-3 2 5,2 4 0,-1-4 0,-5 4 0,-2-4 14,-4-2 1,7 0 0,-5 0-21,0 0 0,0 2 0,3 1-72,1 3 0,6 0 0,-1-6-35,-1 0 1,-2 0 0,-4 0 0,-3 0-42,-1 0 1,0 0 0,6 0 66,-1 0 0,-5 0 0,0-2 41,2-4 1,-7 4 0,1-3 0,-2 3 0,0 2 1,0 0 111,-7 0 0,1 0 30,0 0 1,0-6 0,0 0 19,0 2 0,0 2-131,-1 2 1,1 0 0,0 0-25,0 0 1,6 0-1,0 0 4,-2 0 0,-3-6 0,-1 0 0,0 2-21,0 2 1,0 2 10,0 0 0,0-2-77,-1-4-285,-7 4 395,-2-6 0,-8 16 0,0 2 0</inkml:trace>
  <inkml:trace contextRef="#ctx0" brushRef="#br0">11128 17424 7569,'-10'-2'163,"6"-4"0,10-4 1,10 0-1,10 2 1,6 2-1,5-2 273,1-2 1,6 6 0,-3-2 0,-1 4-346,-2 2 1,-4 0 0,-5 2 0,-5 4-177,-4 6 1,-10 6 0,-4 6-153,-4 6 1,-10 9 0,-6 5 94,-8 2 1,-12-1 0,-9 5 0,-1-2 187,0 1 0,3-5 0,7-2 163,4-5 0,4-1 0,11 0-112,3 0 0,4-9 1,12-3-80,8-4 1,3-4 0,21-4-1,8-6-90,5-4 0,7-2 0,2-2-375,1-4 1,7-4-1,-7-6-104,-1 4 1,-5-2 550,-5 8 0,-4-8 0,-9 5 0</inkml:trace>
  <inkml:trace contextRef="#ctx0" brushRef="#br0">11771 17031 7569,'0'-12'-58,"0"0"1,2-2 0,4 0 0,4 0 0,2 4 530,0 2 1,-6 0 0,6 4 0,2-2-274,1 2 0,-3 2 0,0 2-151,2 0 1,-4 2 0,0 4-89,-2 6 1,-2 4 0,-6 2-1,-2 0-9,-4 0 1,-6 0 0,-10-1-12,-2 1 0,1 0 0,5 0 0,0 0 98,0 0 1,8 0 17,4 0-141,4-8 0,12-3 0,8-7 0,10 0-107,5 0 1,3 0-1,0 0-17,0 0 1,5 0 0,-1 0-205,-6 0 1,0 0-1,-9-2-364,3-3 776,-6 3 0,4-14 0,-8 6 0</inkml:trace>
  <inkml:trace contextRef="#ctx0" brushRef="#br0">12396 16995 7662,'-25'0'181,"5"6"0,-6 2 0,2 2 154,0 4 0,0 1 1,7 3-139,-1 0 0,0-2 0,2-2 0,4-2-81,6 2 1,4 2-114,2 2 0,8-3 0,4-3-137,4-6 0,4-4 0,4-2 1,3 0-181,1 0 0,4 0 0,-8-2-6,-3-4 1,-1 2-1,-4-7 97,-4-3 0,2-8 1,-8-2-1,-2 2 85,-2 2 1,-4-4 0,-4 1 99,-6 1 1,2 8 0,0 2-35,2-2-95,-6 6 0,12 2 167,-4 12 0,12 4 0,4 8 0</inkml:trace>
  <inkml:trace contextRef="#ctx0" brushRef="#br0">13111 16798 7569,'-18'0'146,"0"0"1,0 0 0,0 4 158,1 8 0,-1 2 1,0 18-1,-2 6-53,-4 7 1,-4 9 0,-7 5-11,-1 7 0,-6-2 1,1 3-1,-1 5 56,-2 3 0,6 4 0,-1-1-311,7 5 1,2-3-1,10-5-29,5-7 1,3-7 0,-2-7 0,4-3-688,2-3 0,2-12 0,6-12-1095,0-5 1824,8-1 0,2-8 0,8-2 0</inkml:trace>
  <inkml:trace contextRef="#ctx0" brushRef="#br0">13111 17370 7569,'-10'-8'149,"2"4"1,10-6 0,6 0 0,10 2 0,8-1 0,3 1 0,1-2 0,2 2-1,2 0 529,1 4 0,-1 2 0,-2 2-776,-2 0 0,-9 8 0,1 4 1,-8 6-118,-8 5 0,-4 5 1,-6 8 82,-8 0 1,-8 1 0,-17 3 54,-5 2 0,4 5 0,-3-3 0,3-2 165,2-4 0,2 1 0,5-9 117,5 4 1,6-6 0,6-5 0,6-3-140,4-2 1,4-6-1,6-2-208,10-2 0,8-2 0,9-8-159,1-4 0,8 2 0,3-8-116,5-2 0,-4 0 1,-3 0-1,-1 2 0,-4-1 0,-3-3 0,-3-2 417,-4 0 0,4 0 0,-7 0 0</inkml:trace>
  <inkml:trace contextRef="#ctx0" brushRef="#br0">13879 17120 7569,'2'-18'59,"4"2"1,6 4 0,4 6 333,1 4 0,-7 10 0,-2 4 1,-2 4-135,0 2 0,0 6 1,-6 2-258,0 1 0,0-3 0,0 4 0,0 0-203,0 0 1,0-5 0,0 5-1119,0-2 1319,0-10 0,8 0 0,2-6 0</inkml:trace>
  <inkml:trace contextRef="#ctx0" brushRef="#br0">14397 17066 7363,'0'10'622,"-8"0"-248,-4-4 0,-4-4-169,-2 4 0,0-4 0,1 0 1,-1 2 20,0 2 0,0 0-260,0-6 0,2 2-1,4 4-177,-4-4 0,14 8-2,-3-4 0,1-2 173,-2 8 0,2 0 0,-6 5 0,2 1 37,4 0 0,-4 0 0,2 2 66,2 4 1,0-10-1,0 4-124,-2-3 0,0-5-72,6 2 1,2-8-1,4 2 26,6-4 0,4-2 0,4-2 25,3-4 0,5 4 0,8-6 1,0 2-5,-1 0 0,-5 0 1,-2 6 50,-2 0 1,4 2 96,-7 4 0,-7 4 0,-10 8 1,-4 0 75,-2 0 1,-8 0-1,-4 0 54,-4 0 1,-3-1-1,-3 1-171,-2 0 1,0-2-1,6-2-368,0-2 1,1-8 0,-1 2 347,0-4 0,0 6 0,0 2 0</inkml:trace>
  <inkml:trace contextRef="#ctx0" brushRef="#br0">15290 17692 7569,'24'-10'-50,"2"4"0,-1 4 0,3 0 1,0-2-1,4-2 0,1 2 1,1 2-1,-2 2 70,-2 0 1,-8 0 0,1 0 0,-5 2-249,-6 4 1,2-2 76,-8 8 0,-4-8 0,-12 4 0,-8-2 49,-2 0 1,-7 8-1,-3-4 73,-4 0 0,-2 3 0,3-5 1,1 2 51,2 4 0,8-4 1,-4 0 99,1-2 1,11 4 0,-2-4 0,6 2 91,6 4 1,4-6 0,8-2-135,10-4 0,8 4 1,9-1-425,1-1 343,0-2 0,7-2 0,3 0 0</inkml:trace>
  <inkml:trace contextRef="#ctx0" brushRef="#br0">16362 17513 7569,'-30'-6'0,"2"-2"0,2 0 1,7-2-1,3 2 1,6-2-1,2 1 456,4-5 1,4 0 0,8 0 0,10 4-269,9 2 1,9-6 0,8 4-1,7-2 124,7 0 0,7 8 0,-3-2-51,1 4 0,-11 4 0,-2 2-210,-11 2 0,-1 14 1,-14 0-1,-4 4-93,-6 2 0,-8 11 0,-14 1-180,-10 6 0,-22 3 0,-15 7 1,-7-2 13,-5-5 1,3 5-1,-1-6 294,-3-1 1,9-1 0,5-8-37,10 0 0,7-3 1,3-3-1,6-6 101,10-4 0,8-2 1,12-1-22,4 1 1,12-8 0,14-4 12,8-4 0,13-2 0,13 0-136,3 0 1,8-8 0,1-4 0,-3-2-187,-1 3 0,-7-5 1,-3 4-129,-5-4 1,-15 4 0,2 2-143,-13 2 0,-7 2 0,-8 4-1455,0-4 1904,-8 4 0,-10-6 0,-10 8 0</inkml:trace>
  <inkml:trace contextRef="#ctx0" brushRef="#br0">17791 17138 7569,'2'-18'155,"2"0"1,4 2-1,2 2 1,3 4 26,3 2 79,2-5 0,-16 11 0,-8-4 68,-8 4 1,-6 4 0,-3 4 0,-7 5 77,-4 5 1,-2 2 0,1 2-103,-1 4 0,0-4 1,2 6-328,5-1 0,1-3 0,8 6 0,0-2-278,4-4 1,8-8-205,-3-2 1,9-9 218,2 3 0,7-4 0,11-2 106,0 0 0,0-8 1,2-3-1,2-3 225,2 2 0,-1-4 0,-5 6 320,0 0 0,-6 0 1,0 6-42,2-2 0,2 0 0,2 6-50,-1 0 1,1 2 0,-2 4-111,-4 6 0,4 4-118,-4 2 0,-2 0 0,0 0-197,-2-1 0,-2 1 0,-4 0 1,2 0-62,1 0 0,1-6 0,-4 0 134,4 2 1,-4-4 0,6-1 124,0-1 1,-4 4 0,8-6-1,0 0 7,-2 2 1,6-4-238,-4 8 53,-4-8 0,-2 10 129,-12-8 0,-4 6 1,-10-6-1,-2-2 6,-2-2 1,-2 4-1,5 0 2,-3-2 0,-2-2 0,4-2 29,-2 0 1,1 0-133,5 0-356,0 0-1525,8 0 919,2 0 0,8-8 1057,0-4 0,-8 4 0,-2 0 0</inkml:trace>
  <inkml:trace contextRef="#ctx0" brushRef="#br0">17666 17138 7569,'0'-12'201,"0"0"0,0-2 1,2 0-1,2 0 0,4 4 1,2 2-1,3 4 370,3 2 0,-4-3 0,0-1 0,2 2-373,2 2 0,8 2 0,-1 0 1,-1 0-199,-2 0 0,4 0 0,0 2-303,-2 4 0,3-4 0,-1 4 303,-2-5 0,6 7 0,0 2 0</inkml:trace>
  <inkml:trace contextRef="#ctx0" brushRef="#br0">18077 17102 7569,'0'-12'1550,"-2"2"-98,-4 2 0,2 2-1138,-8 6 1,0 2-154,-6 4 1,0 2-1,-2 6 1,-2-4-76,-1-2 1,-1 4-1,4-6-117,-4-2 0,2-2 0,-6-2 1,1 0-133,-1 0 0,4 0 0,-4 0-128,3 0 303,1 0 0,4-6-31,-4 0 0,4 0 0,-2 4 0,6-2 124,5-2 0,-1 0 46,-6 6 0,6 0 109,0 0-87,8 0 0,-4 2 52,8 4 1,0-2 29,0 8 0,0-6-63,0 6 1,0 0-88,0 6 0,0-1 1,0 1-26,0 0 0,0 0 0,0 0-10,0 0 1,0 0-1,-2 0-70,-4-1 0,2 1-213,-8 0 1,6-2-64,-6-4 1,8-2-27,-2-4 0,2-4-48,-1 4 142,3-4 131,-6-10 0,10 0 0,4-4 0,5 4-53,5 0 0,8 4 1,2-6 28,2 2 0,2 2 1,5 6 32,1 0 1,-2 0 0,-3 0 0,-3 0 40,-2 0 0,4 0 0,-6 0-13,-3 0 1,-1 8 0,-4 4 73,-4 4 1,-4-4 0,-8 0 0,0 2 114,0 2 0,-8 2 1,-6-1 72,-8 1 0,1 0 1,-9 0 43,-2 0 0,-2-2-152,-1-4 1,-1 2-126,0-8 0,2 5 0,3-5 155,1-2-385,0-2 1,2-2 158,4 0 0,5 0 0,1 0 0,2-2-228,4-4 1,-2 2-50,8-7 1,0 5-66,6-6 1,8 2 248,4-2 0,-2 4 0,2 8 263,2 0 0,-4 0 170,2 0 1,-8 2-66,1 4 1,-3-2 449,-2 8-300,0-8-225,0 4-79,8-8 1,2 0 0,8 0-13,0 0 1,0 0-1,0 0-9,0 0 1,0 0-1,-1 0 1,3 0-45,4 0 0,-4 0 1,6-2-4,-1-4 1,-5 4-1,4-4-141,-4 4 1,4-4 0,0 0 0,-3 0-85,-1-2 0,-2 4 0,0-6 80,0 2 0,0-6 123,0 2 1,-8 2 0,-5-2-9,-3-1 0,-2 3 0,-2-2 102,-3-2 0,1 4 0,-8 0-12,-2 2 0,-2-6 1,-2 4-79,0 0 0,0 0 1,-2 6-1,-1-4-52,-3-2 1,-2 7 0,4-3 53,-2 4 1,-7 2 0,3 0 25,0 0 1,-4 0 0,6 2-1,1 2 101,-1 1 1,2 7 0,6-4 52,0 2 0,2-4 0,3 4 33,1-2 0,8 0 55,-2-2 9,4-4 0,10 6-53,4-8 0,-2-2 0,1-4-31,3-6 0,-6 2 1,0 0-107,0 2 1,-6 0-1,6 2-99,0-6 1,-6 3 0,4-3-183,-4-2 1,0 4-1,2-2-5,2-2 0,0-2 1,-6-2 79,0 0 1,0 0-1,0 1 64,0-1 1,0 0 44,0 0 1,0 0 367,0 0 0,0 6 473,0 0-69,0 8-628,0-4 1,8 8-1,4 0 1,4 2 14,1 4 0,3-4 1,4 4-20,6-4 0,6-2 0,1 0 1,3 0 25,0 0 1,-13 0 0,7 0-183,-6 0 0,-4 0 1,-6 0-685,-1 0-600,-7 0-114,-2 0 0,-10 2 1469,-4 4 0,-4 4 0,-7 8 0</inkml:trace>
  <inkml:trace contextRef="#ctx0" brushRef="#br0">15862 17120 7755,'12'0'407,"-3"-2"0,-1-4 0,-4-6 1,-6-4-1,-8-2 1242,-7 0-1545,-13 1 0,0-7 1,-12-2-19,-5-2 0,-7 4 1,-5-5-1,-7-5-29,-3-6 0,-3-6 0,1-5-144,-1 3 0,9-1 0,3 5 76,5-2 1,9 6 0,4-1 0,5 3-17,1 2 0,8 3 1,2 1 37,1 2 0,5 8 167,-4-2 1,12 10 178,6 2-326,4 9 0,4-5-117,4 8 0,-2 6-993,8-1 422,0 9 0,4-10-416,-4 8 1,-5-6-59,-7 6 1131,0-8 0,-7 12 0,-3-6 0</inkml:trace>
  <inkml:trace contextRef="#ctx0" brushRef="#br0">14701 16441 7525,'-10'0'612,"4"6"-379,12 0 1,-2 0 255,8-6 0,-7 0 488,7 0-769,-8 0 0,10-8-182,-8-4 1,0-10 0,-6-2-1,0 0-168,0-1 0,-6-1 0,0-6-122,2 2 1,-4 2-1,2-3 167,2 1 0,-4 8 1,3-2-1,1 4 415,2 2 1,2 1 145,0-1 1,2 6-207,4 0 1,3 8 0,9-4 0,0 2 102,0 0 0,0 0 1,0 6-320,0 0 0,1 6 0,3 2-59,2 2 1,0-4 0,-6 6-1,0 2-658,-1 2 0,1-4 0,0-1 675,0 3 0,0 10 0,0 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1T23:47:20.4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24249 9821 112 0,'-24'22'44'0,"15"-22"-24"0,9 0-13 15,0 0 15-15,0-3 15 16,0 3 10-16,0-3-3 16,0 1-2-16,0-1-23 0,0 3 0 0,0 0 1 15,0 0-11-15,6 0-2 16,0 0-5-16,12-5-2 16,0-6-2-16,6-7-1 15,11-4 2-15,-2-15 0 16,6 0 3-16,5-13 3 15,4-8-4-15,6-8-3 16,-4-3 3-16,-2-13 1 16,-3-8 0-16,-1-8 1 15,-2-5-2-15,0-3-1 16,-1-3 1-16,1-4-1 0,-3 2 2 16,-7-1 1-16,-2-1-1 15,6-6 1-15,-12 5 0 16,-4-13 1-16,7 8 0 15,-15-6 0 1,-3 6-2-16,-15 3 1 0,-3 2 4 16,-3 11 6-16,-12 0-3 15,-5 0 0-15,-7 2-4 16,9-2 1-16,-9-6-4 16,-2 1 0-16,-4 5-1 15,0 5 1-15,-11 8 0 16,-7 5 3-16,-2 3 1 15,-4 13 3-15,-14-5-3 16,-6 13-2-16,-1 11-2 16,1 11 0-16,15 7 0 15,5 5 1-15,10 1-2 16,-1-1-2-16,-3 6-2 16,1 3-1-16,-4 4 6 0,4 4 3 15,-4 10-3-15,13 3-2 16,-1 4 0-1,1 1-1-15,8-2-3 0,3-1 2 16,9-2-1-16,10-1 0 16,5-2-5-16,0 0-3 15,12 0-8-15,3 0-1 16,3-5 1-16,6-6 3 16,6-4 4-16,5-4 2 15,4-5 3-15,6-2 2 16,3-6-1-16,8 0 1 15,-5 6 3-15,3 5 2 16,-9 5 0-16,-7 3 2 0,-5 5-4 16,-6 2 0-16,-3 6 3 15,-18 8 1-15,-12 13-10 16,-14 9-5-16,-7 1 1 16,-9-2 2-16,1 6 5 15,5-9 2-15,6-2-1 16,13-5 2-16,11-1-8 15,15 1-2-15,15-4-5 16,14 4-3-16,28-6-42 16,29 3-20-16,-8-3-7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2804 5218 8828,'-2'12'162,"-2"0"0,-2 2 1,0 2-1,1 2 1,-1 0-1,2-1 1,2 3-1,2 2 1,0 2-1,0-2-389,0-2 0,0-8 0,0-1 227,0 3 0,-8-6 0,-2 0 0</inkml:trace>
  <inkml:trace contextRef="#ctx0" brushRef="#br0">2858 4843 7569,'10'2'7,"-4"4"0,-4 8 0,-2 6 0,0 3 0,0-1 0,0 0-7,0 2 0,-8 4 0,-2 7 0</inkml:trace>
  <inkml:trace contextRef="#ctx0" brushRef="#br0">3215 5165 8633,'-8'-10'299,"4"-4"1,-8 6 0,-2 0 0,-1 0 0,-3 4-1,0 2 1,0 2 0,0 0 600,0 0 0,0 0-842,1 0 1,7 2-128,4 4 0,12-2 1,6 8-1,5 0-42,7-2 0,-4 6 0,6-7 0,-2 3-172,0 0 1,-1 0-1,-5 8 1,-2 2-178,-4 2 1,-4 2 338,-8-3 1,-4-3 0,-6 6 0,-8-4 151,-2-4 0,-5 4 1,-1-12-1,0 1 100,0 1 1,2-8-94,6 2 0,3-6 1,3-6-122,6-6 0,4 2 0,4-1 1,6-3-883,9-2 1,3-2 291,10 0 673,0 8 0,-2-14 0,-3 4 0</inkml:trace>
  <inkml:trace contextRef="#ctx0" brushRef="#br0">3430 5290 7663,'-12'-10'311,"0"4"0,-2 4 421,-2 2 1,-2 2 0,0 2-185,0 2 0,6 8 1,3-2-241,1 3 1,2 3 0,6 0-274,0 0 1,8-2 0,3-2-16,5-2 0,10-8 1,4 2-266,4-4 1,1-4 0,1-4-1,0-6-643,0-4 1,-9-2 441,-3 0 0,-4 0 1,-4 0-1,-4 1 276,-6-1 0,-6 6 0,-6 0 0,-6 0 188,-4 2 0,-8-4-29,0 8 1,-5 0 0,5 4-140,2-4-388,2 4 538,10-6 0,10 8 0,10 0 0</inkml:trace>
  <inkml:trace contextRef="#ctx0" brushRef="#br0">3697 4950 7569,'0'-28'485,"2"8"328,4 9 1,2 9-395,4 2 1,-2 10-1,-6 13-235,2 7 1,0 6 0,-6 6-65,0 5 1,-6-1 0,-2 2-1,-2-1-116,-4-1 0,6 4 0,0-9-250,1-1 0,3-8 1,-6-5-1057,2-1 0,0-8-636,2-6 1938,4-8 0,2 4 0,10-8 0</inkml:trace>
  <inkml:trace contextRef="#ctx0" brushRef="#br0">4001 5325 7569,'-2'-10'470,"-4"5"1,-6 3-1,-4 2 1,-1 0 0,-1 0-22,0 0 0,0 2 0,2 3-269,4 7 0,-4 4 0,6 2-42,0 0 1,3 6 0,7 0 0,0-2-176,0-3 0,0-1 0,0 0 0,1-2-440,5-4 1,4-4 284,8-8 0,0 0 0,2 0 0,2-4-114,2-8 0,5 0 1,-5-14-1,-2 2-120,-2 1 0,-2-3 408,0 2 1,-3 4 0,-3-4 567,-6 4 324,4 10-601,-16 10 0,6 16 0,-12 8 1,6 0 13,4 2 1,2-6 0,0 6-402,0-1 1,0-5-973,0 4 1,8-6 1085,4-6 0,4-4 0,2-8 0</inkml:trace>
  <inkml:trace contextRef="#ctx0" brushRef="#br0">4519 4968 7569,'-10'24'331,"4"0"1,2-1-1,0 3 443,-2 4 1,-2-2-1,4 2-444,-2 1 0,1 3 1,3 2-1,-2 0-428,-2-1 0,-2-5 1,4-2-1,-4-2-136,-2-4 1,4 1-23,-6-5 0,6 2 256,-6-14 0,-8 0 0,-7-6 0</inkml:trace>
  <inkml:trace contextRef="#ctx0" brushRef="#br0">4198 5272 7569,'17'0'898,"3"2"0,2 2 196,2 2 1,8 0-1,-3-6-674,5 0 0,2 0 0,0 0 0,-3-2-421,-3-4 0,2 4 0,-8-4 0,-2 4-1187,-3 2 1,-1 0-200,0 0 0,0 0 1387,0 0 0,0-8 0,0-2 0</inkml:trace>
  <inkml:trace contextRef="#ctx0" brushRef="#br0">4698 5325 7569,'0'18'89,"0"0"0,0 0 482,0 0 0,0 0 0,0 0 143,0 0 1,0-1 284,0 1-1300,0-8 1,2-2-1,2-12-919,2-8 1,2-2 1219,-2-15 0,3-1 0,9-6 0</inkml:trace>
  <inkml:trace contextRef="#ctx0" brushRef="#br0">4859 5093 7569,'9'0'595,"-1"0"0,-8 2-205,0 4 0,0 4-756,0 8 0,0 0 0,0 0 366,0-1 0,0 1 0,0 0 0</inkml:trace>
  <inkml:trace contextRef="#ctx0" brushRef="#br0">5019 5236 7569,'10'0'2470,"-18"8"1,2 0-2214,-12 4 0,10 6 0,-3-2 1,-3 7-24,-2 5 0,6-4 1,2 4-1,2 0-236,0-1 0,0 1 0,8 2 0,4-6-360,6-4 1,4-4 29,2-4 0,7-5 1,3-7-1,2-2-257,0-3 0,0-5 0,3-10 215,-3-4 1,2-4-1,-10-8 219,-6 1 1,-1 5 0,-9 2 0,-2 0 327,-2 0 0,-10 7 0,-4-3-26,-3 4 1,-9 8 0,0 2-416,2 2 1,2 2-1092,2 6 1359,9 0 0,1 0 0,8 0 0</inkml:trace>
  <inkml:trace contextRef="#ctx0" brushRef="#br0">5466 5254 9075,'0'20'452,"0"4"0,0 5 0,0 3 0,0 0 0,0-2 1,0 0-1,0-3 0,0-1-526,0 0 1,2-8 0,2 2-313,2-6 0,0-12 1,-6-2-1,2-12-217,4-10 0,-4-4 292,4-4 1,2-4 0,-1 5 0,3-3 429,4 2 1,-4 2-1,2 6 257,2-1 1,2 1 0,2 8 42,0 2 0,-1 8 1,1-2-112,0 4 0,-2 10 0,-2 4 0,-4 6-45,-2 6 1,0 1-395,-2 5 0,-4 2 0,4-6 0,-4 0-2856,-2-1 2987,0 7 0,0-4 0,0 8 0</inkml:trace>
  <inkml:trace contextRef="#ctx0" brushRef="#br0">2608 5719 7569,'-8'10'216,"4"-3"1,-6-5 0,4 2 0,8 2 0,10-2 0,12-2 0,12-2 0,11 0 0,13 0 582,11 0 0,16 0 0,-36 0 0,2 0-622,2 0 1,1 0-1,0 0 1,1 0-1,5 0 1,1 0-154,3 0 1,1 0 0,2 0 0,1 0 0,2 0 0,1 0 0,1 0 0,1 0 50,2 0 1,0 0 0,3 0 0,-1 0 0,1 0 0,-1 0 0,-3 0 0,-1 0-84,-6 0 1,-1 0 0,2 0 0,-1 0-1,-8 0 1,-1-2-141,-2-1 1,-1 0 0,-3 2 0,-3 0 0,30-5-171,-9 4 1,-13 2-1,-15 0 1,-10 0-158,-6 0 1,-7 2 175,-9 4 378,4-4 1,-16 6-517,0-8 1,-2 0-848,-10 0 1284,-6 4 0,13 4 0,1 4 0,2-4 0</inkml:trace>
  <inkml:trace contextRef="#ctx0" brushRef="#br0">6698 5683 9048,'-8'18'129,"-2"0"1,-7 5-44,-1 1 0,-6 8 0,-2-2 0,0 4 1,1 1-1,1 1 0,0-2 0,0-2 0,2-5 1,2-1-1,3-4 0,-1-4-1465,0-6 1379,8-4 0,2-8 0,8 0 0</inkml:trace>
  <inkml:trace contextRef="#ctx0" brushRef="#br0">7306 5504 7312,'0'18'150,"0"2"1,0 4-1,-2 5 1,-2 7-1,-2 4 1,0 2-1,0-3 1,0-1-1,2-4 1,0-2 4,-2-3 0,4-7 1,-4 2-361,4-4 71,-6-10 1,4-6 0,-6-14-13,2-8 0,2-14 1,6-4-23,0-9 0,0-3 0,0-5 0,2-7-39,4-2 0,-2-5 0,10 7 202,6 3 0,-2 7 1,8 4 198,-1 3 1,-3 3 0,8 8 0,2 4 239,2 3 1,1 3 0,1 10-104,0 6 1,-1 4 0,1 2-36,0 0 0,-6 2 0,-3 6 1,-1 8-304,-4 6 1,-10 7-1,-6-3-143,-4 2 0,-10 2 0,-6 8-170,-8 3 1,-8-9 0,-7 4 0,-3-4-182,0-5 1,13 3 157,-9-12 0,12 2 0,0-14 343,4-2 0,3-2 0,-1-2 0</inkml:trace>
  <inkml:trace contextRef="#ctx0" brushRef="#br0">7931 5397 7495,'-2'10'380,"-2"-2"1528,-2 0-689,0-6-1247,6 6 0,0-16 0,0-4 0,2-6-47,4-6 1,2 2-1,8-6-107,2 3 0,-5-5 1,11 4-58,-4-2 0,-2 4 1,0-3-1,0 1-36,0 4 0,-1 8 0,1 2 69,0-2 0,0 6 1,0 2-143,0 4 1,0 2-1,-1 0 71,1 0 0,0 2 0,-2 4 277,-4 6 0,-2-2 0,-4 2-4,-4 0 0,6 0 1589,-8 0-807,0-8 1,-8 12-1,-4-4-105,-4 3 0,4-1-491,0 4 1,6-4 0,-4 10 0,2-4-88,4-2 1,4-2 0,4-3 0,4-1-389,2 2 0,8-6-13,6-2 0,8-4 1,-5-2-1,3-2-312,0-4 0,-2-4 0,4-8 209,-3 1 0,-7-3 0,0-2 351,-8-2 1,0 0-1,-8 6 1,-2 0 32,-2 1 0,-4 5 0,-4 2 338,-6 2 0,-4-4 0,-2 6-202,0 2 0,6-4-1149,0 2 1038,8 0 0,-3 6 0,7 0 0</inkml:trace>
  <inkml:trace contextRef="#ctx0" brushRef="#br0">8949 4700 7569,'-12'-10'923,"0"4"0,6 12-775,-6 6 0,0 12 0,-6 8 344,1 7 1,5 1 0,0 8-1,-2 1-515,-2 3 1,0 0 0,2-3-354,2-1 1,6-3 0,-4 1-401,3-10 0,1-8 1,4-10 775,-4-1 0,-4 1 0,-8 0 0</inkml:trace>
  <inkml:trace contextRef="#ctx0" brushRef="#br0">8717 5147 7569,'0'18'2308,"0"-1"-1766,8 1 0,2-2-186,7-4 0,1-4 1,2-8-275,4 0 0,-4 0 0,4 0 0,-5-2-397,-1-4 0,2 2 1,2-8-191,2-2 0,2 4 0,-5-1 86,3-3 1,0 0 0,-4 0 0,2 2 83,2-2 0,-1-2 0,-7-2 263,-4 0 1,2 0 0,-6 3 274,2 3 0,-8-2 62,-2 8 0,-8 0 1,-10 8-40,0 4 0,-8 6 0,-1 12 39,-1 5 0,-6-1 1,6 2-1,1 2 312,3 1 0,6 3-386,6 0 1,4-6 0,8-2 0,2-3-248,4-3 1,10-2 0,10-4-526,1-4 1,9-4 0,6-8-767,-2 0 1347,-11-8 0,13-2 0,-4-8 0</inkml:trace>
  <inkml:trace contextRef="#ctx0" brushRef="#br0">9467 5147 8916,'-12'6'1314,"0"2"-921,-2 2 0,-2 1 0,-2 9 1,1 2-202,-1 2 1,6 0 0,2-6 0,2 0-187,4-1 1,2 1 0,2 0-299,0 0 0,8 0 0,4-2-138,4-4 0,4-2 0,1-6 0,5 2-37,2-2 0,-4-2 0,4-2 40,-3 0 1,-1-6-1,-6-2-20,0-2 1,4-2 446,-4-6 0,11-8 0,-9-2 0</inkml:trace>
  <inkml:trace contextRef="#ctx0" brushRef="#br0">9985 4879 7569,'-10'18'0,"-6"1"0,4 5 1021,-4 6-599,6-4 1,-3 8-80,7-5 1,-8 5 0,4 2 0,-2 0-175,0-1 1,8-5 0,-2-2 0,2 0-757,-2 0 0,4-7 153,-4 3 1,4-10 0,0-4 433,-4-2 0,4-10 0,-6-8 0</inkml:trace>
  <inkml:trace contextRef="#ctx0" brushRef="#br0">9717 5218 7569,'-10'0'485,"4"0"-112,12 0 0,4 0 0,8 0-59,0 0 0,8 6 0,1 0 0,3-2-182,0-2 0,0-2 0,3 0-284,-3 0 1,4-2 0,-6-2-576,-1-2 1,5-6 726,-8 6 0,8-8 0,-4 4 0</inkml:trace>
  <inkml:trace contextRef="#ctx0" brushRef="#br0">10181 5308 7569,'0'11'-105,"0"1"-177,0 2 1,0-4 757,0 2 0,0-6 46,0 6 0,0-6 109,0 6-325,0-8-414,0 4 1,2-10 0,2-4-372,2-6 1,6-4 0,-4-4 48,2-4 1,0 3-1,4-7 199,-2 2 0,-2-6 0,4 4 0,-4 1 231,-2 3 0,3 4 0,-3 2 102,2 0 1,-6 6 0,4 2 187,0 2 1,-4 2 117,8 6 1,-8 2-171,2 4 1,-4 4 0,-2 8-82,0 0 1,0-6 0,0 0 0,0 2 64,0 2 1,0-4 329,0-1 0,0 1 179,0 6 0,0 0-119,0 0-572,0-8 1,2-2-212,4-8 0,-2 0 1,6-2-39,-2-4 0,4 2 0,-4-6-34,1 2 0,1-6 0,4 4 0,-2-2-139,2 0 1,2 2 0,0-3 140,-4 1 1,2 6-1,-6-4 385,1 2 0,-3 2 67,6 6 1,-6 2-1,4 4 114,-2 6 0,-2 4-295,-6 1 1,0 1 0,0 0-455,0 0 0,2-6 1,4-2-1282,6-2 1705,-4-2 0,16-6 0,-4 0 0</inkml:trace>
  <inkml:trace contextRef="#ctx0" brushRef="#br0">10860 5165 7569,'0'-10'868,"-8"2"0,2 10-391,-12 4 0,5 4 0,-11 7-48,4 1 1,2 0 0,0 0 0,0 0-183,0 0 1,9 0 0,3 0-360,4-1 0,2 1-93,0 0 0,8-8 0,3-4 1,5-4-254,2-2 0,2-2 0,2-2 190,2-2 0,-1-8 0,-5 2-894,0-4 1,0-1 668,0-1 853,0 0 0,-8 18-209,-4 12 1,-12 6-1,-6 13 1,-4 5 216,-2 4 1,0 2 0,0-5-151,0 5 0,-1-4 0,-3 3-129,-2-3 1,-2-2 0,4-2 0,-1-5-42,1-5 0,-6-6 0,0-6 42,0-6 1,1-4 0,5-2-40,-2 0 1,0-2 0,8-4 0,4-6-147,6-4 1,4-2-1135,2 0 1229,0 1 0,8-9 0,2-2 0</inkml:trace>
  <inkml:trace contextRef="#ctx0" brushRef="#br0">11378 5433 7569,'0'-10'353,"0"2"1,0 10-193,0 4 0,-2 4 0,-2 8 1,-2-1-1,0 1 0,0 2 0,0 2 1,0 4-1,1 0 0,-1-1 1,0-3-1,0-2-62,0-2 1,-2 0 0,4 0-535,-2 0 1,-8-7 205,2 1 0,2-8 0,0 4 0,0-2-1463,0 0 1692,6 0 0,-11-14 0,5-2 0</inkml:trace>
  <inkml:trace contextRef="#ctx0" brushRef="#br0">12486 5129 7569,'-8'18'0,"6"-6"353,-4 0 1,4-6 0,4 5-1,4 1 1,6-2 0,4-4-1,1-4 1,1-2 20,0 0 0,6-6 1,2-2-1,2-2-521,3-4 0,1-7 0,0-5 1,-4 0-234,-3 0 0,-1-6 0,-8 3 0,-4-3-79,-6 2 1,-4-2 0,-2 8 203,0 3 1,-8 3-1,-4 6 265,-4 6 0,-10 4 0,-1 2 0,-3 4 183,0 8 1,2 8 0,-3 15 0,3 3 414,2 4 0,2-2-266,6 7 1,8-5 0,4 4 0,4-3-225,2-3 1,10-2-1,8-5 1,10-3-522,6-6 0,3-6-69,5-6 0,4-4 1,7-8-1,1 0-1536,-1 0 2008,1-8 0,-8-2 0,-3-8 0</inkml:trace>
  <inkml:trace contextRef="#ctx0" brushRef="#br0">13200 5075 7569,'0'-10'867,"0"2"1,-8 14-514,-4 0 0,-2 8 1,1-2-194,1 4 1,0 2 0,-4 0 12,4 0 0,-2-1 0,8 1 0,0 0-165,-2 0 1,6 0 0,-4 0 46,4 0 0,2 0-80,0-1 0,0 1 0,0 0-452,0 0-84,0 0 321,0 0 1,8-10-1,4-8 1,4-10-312,2-6 1,0-4 240,0-4 1,-1 2 0,1-5-1,-2 1-171,-4 4 0,2 2 22,-8 2 458,8 8 0,-12 4 0,4 12 0,-4 8 263,-2 8 1,-6-2 0,0 6 811,2-1 1,2-5 0,2 4-929,0-4 0,2-4-147,4-4 0,4 4 0,8-6 0</inkml:trace>
  <inkml:trace contextRef="#ctx0" brushRef="#br0">13575 5022 7569,'-10'-8'3308,"0"6"-2033,4-4-1085,4 4 1,-5 4 0,7 4-251,0 6 0,0-2 0,0 1 0,2 3-98,3 2 1,-3-2 0,4 2 77,-4 4 1,-2 2 0,0-4 8,0-1 1,0 1 0,0 0 0,0 0 64,0 0 0,0 0 44,0 0 0,0-6-67,0 0 0,-2-9-73,-4 3 1,-3-4-105,-9-2 1,0 0-578,0 0-346,0 0 301,8-8 1,10 5 827,12-9 0,12 0 0,4-6 0</inkml:trace>
  <inkml:trace contextRef="#ctx0" brushRef="#br0">13825 5254 7569,'-18'16'0,"3"-2"0,1-2 1551,2 2-934,8-7-1435,-4 1 1,14-18 817,0-7 0,16-9 0,-3-10 0</inkml:trace>
  <inkml:trace contextRef="#ctx0" brushRef="#br0">13879 4914 7569,'-8'18'-55,"4"-6"0,-6 0 0,2 2-470,4 2 0,2 2 525,2 0 0,8 7 0,2 3 0</inkml:trace>
  <inkml:trace contextRef="#ctx0" brushRef="#br0">13915 5165 7569,'10'0'1542,"-1"0"-762,-3 0 1,-2-2-411,8-4 1,0-4 0,4-8 0,-2 0-211,-2 0 0,0 0 0,4 0-605,-4 0 1,1 1-404,-7-1 1,6 6 251,-6 0 0,-2 10 447,-10 2 0,2 2 0,-8 12 0,1 4 266,1 4 0,-4 1 1,8-3-1,2 2 362,2 2 0,2 0-461,0-6 1,8-1 0,4-1-1,4-2-329,1-2 0,1-8 311,0 2 0,8-4 0,2-2 0</inkml:trace>
  <inkml:trace contextRef="#ctx0" brushRef="#br0">14450 5218 7569,'0'18'2216,"0"0"1,0-10-2109,0-8 0,2-8 0,2-10-61,2 0 0,2 0 0,-4 0 1,4 1-69,2-1 1,2-6 0,6 2-1,0 4-327,0 4 1,-6 4 0,-1-4-851,3 3 1,2 7-398,2-2 1595,0 4 0,0 2 0,0 0 0</inkml:trace>
  <inkml:trace contextRef="#ctx0" brushRef="#br0">15147 4646 7569,'18'2'1903,"0"4"1,-8 4-1377,-4 8 1,-4 2-1,-4 2-180,-4 2 1,2 7 0,-6-1-446,2 4 1,-4 2-1,6-3 1,0-1-471,-2-2 1,4-8-1,-6 2-2252,2-5 2820,2-1 0,-2-8 0,-1-2 0</inkml:trace>
  <inkml:trace contextRef="#ctx0" brushRef="#br0">15022 4950 7569,'-18'-10'343,"6"2"1571,0 8-1151,8 0 0,6 0 1,14 0-389,6 0 1,10 0 0,-2 0-330,3 0 1,3 0 0,2 0-282,4 0 1,-5 0-1,5 0 1,-6-2-132,-7-4 1,3 4 0,-6-6-390,2 0 1,-6 4 0,1-5 71,-3 1 1,-10 0 1144,-4 2-246,-4 4 0,-16 4 1,-4 14-1,-2 5 421,1 1 0,-3 4 0,2-2 0,6-2 428,4-2 1,-2 3-923,6 1 0,0-6 0,8-6 0,4 0-271,6-2 0,6-2 1,4-8-192,2 0 1,5-8 0,-3-4-306,2-4 0,-8-8 0,0 0 1,-8 1-15,-4-3 0,-2 6 0,-6-4 571,0 4 1,-2 8-1,-4 2 38,-6 2 0,-4 3 0,-4 5 0,-2 0-780,-2 0 809,0 0 0,7 0 0,-1 0 0</inkml:trace>
  <inkml:trace contextRef="#ctx0" brushRef="#br0">16505 5129 7569,'-10'18'256,"0"0"1,4 1 0,-6 5 0,-6 8 0,-4 6 0,-4 3 0,1 1 0,-1 0 0,2 0 168,-2-3 0,6-3 1,-3-4-1,3-4-595,2-3 1,0-9-271,0-10 1,2-6 0,2-8-1,4-10-353,2-9 1,3-9 542,5-6 0,2 2 1,3-7-1,7-1-34,4 2 0,2 3 0,0 7 239,0 0 1,2 3-1,2 3 152,1 6 1,3 6 0,-4 4-1,4 4 456,2 2 0,-5 2 0,5 6 84,-2 0 0,-2 2 0,-8 4-351,-4 6 0,-4 6 0,-8 4 0,-2 4-188,-4 2 0,-4-7 0,-8 3-81,0-4 0,0-4 0,2-2-684,4-2 1,-4-8 656,4 2 0,-3-4 0,-3-2 0</inkml:trace>
  <inkml:trace contextRef="#ctx0" brushRef="#br0">16540 5272 7569,'12'-20'2220,"-2"-2"-1799,-2-2 0,0 0 1,-4 7-1,4-3-519,2-4 1,2 4 0,4-4 0,0 4-36,1 2 1,-3 3-294,10 3 0,-4-2 1,-2 6-1,0 0-283,0 0 0,-7 2 0,1 6-73,2 0 737,2 0 1,-4 0 0,-2 2 152,-2 4 0,0 2 1,-2 4 1,-2-4 17,8-8 0,-8 2 1,4 2 404,0 2 30,-6 0 1,5-4-196,-7 4 1,0-2 0,-2 7 0,-3 1 84,-7-2 0,-4 6 1,0-4-109,4 4 0,2 0 0,6-2-178,-2-2 1,0 0-96,6 5 1,8-1 0,4-4-365,4-6 0,4-6 0,2-4-292,1-2 1,1-14 0,-6 3 0,0-3-379,0 0 0,-8 0 453,-4-4 0,-4 4 384,-2-4 0,-8 7 1,-4 5 188,-4 6 1,-2 4-183,0 2 0,8 8 119,4 4 0,4 3 0,2 3 0</inkml:trace>
  <inkml:trace contextRef="#ctx0" brushRef="#br0">17255 5075 7569,'0'-18'354,"-2"2"378,-4 5 1,2 3 0,-6 6-7,2-4 0,0 4-566,2-4 1,2 12-142,-8 6 0,6 3 0,-4 3 0,2 0-11,5 0 1,1 0-1,2 0-142,0 0 0,0 0-100,0-1 1,2-1-1,3-2 1,7-4-141,4-2 0,2-2 0,0-6-194,0 0 1,0 0 257,0 0 1,-7 0 0,-1 2 163,-2 4 0,-12 0 1,-11 10 311,-7 4 0,-10 4 0,4-3 266,0 3 0,-5 6 0,5-6 0,-2-2 108,0-2 1,8-3 0,-1 1-191,3 0 0,2-8-250,0-4-527,8-4 0,2-10-308,8-4 0,6-4 1,2-2 734,2 1 0,2-9 0,6-2 0</inkml:trace>
  <inkml:trace contextRef="#ctx0" brushRef="#br0">17433 5200 7569,'12'0'2753,"0"0"-1937,-8 0 1,4 8-522,-8 4 1,0-2-277,0 2 0,-2-8-601,-4 2 0,4-6 152,-4-6 1,-2-6 188,2-12 0,0 4 1,6-5-1,0 1-98,0 0 1,8-6-1,2 6 1,2 2 215,0 3 1,0 1 76,6 0 0,6 2 0,0 4 0,-3 6-182,-1 4 1,-2 2 0,0 0 0,0 0-271,0 0 1,-6 8 497,0 4 0,-1 4 0,7 2 0</inkml:trace>
  <inkml:trace contextRef="#ctx0" brushRef="#br0">17773 5075 7569,'0'10'946,"0"-2"1,0-10-532,0-4 1,-8 4 227,-4-4 1,-4 4 0,-2 2 160,0 0 1,8 2-651,5 4 0,3 4-309,2 8 0,7-8 0,5-4-224,4-4 0,2-2 0,2 0 0,2-2-811,2-4 0,-1-2 353,-5-4 1,0-4 856,0 4 132,-8 4 0,-2 2 3,-8 12 1,-2 4 0,-2 10 0,-2 2 433,2 2 1,-4 2-1,2-5-168,2 3 0,2 0-1099,2-6 1,2-2 0,4-4-1451,6-6 2128,4-12 0,2-4 0,0-8 0</inkml:trace>
  <inkml:trace contextRef="#ctx0" brushRef="#br0">18059 5022 7569,'0'-8'868,"0"8"0,-6 8-407,0 9 1,0 1 0,6 2 121,0 4 0,-6-4 0,0 4-146,2-4 0,2-3-481,2 1 0,8-8-126,4-4 1,-2-6-1,2-8 1,3-8-753,7-5 1,-6-5 644,8 2 1,-8 4 0,6-4 0,-6 4 106,-4 2 0,-7 3 0,5 1 1036,-2 2-477,-2 8 0,-6 6 0,0 14 70,0 6 0,0 1 0,0-3 1,0 2 11,0 2 1,0 0-689,0-6 0,2-6 0,4-3 0,6-1-304,4-4 0,2-2 0,2-2 1,2 0-232,1 0 1,1-6 489,-6 0 1,0-7-1,0 1 953,0-4 322,-8 6-617,-3 2 1,-9 10-1,-1 4 1,-3 6-188,2 4 0,0 1 1,0 1-1667,-2 0 1457,0 0 0,6 0 0,0 0 0</inkml:trace>
  <inkml:trace contextRef="#ctx0" brushRef="#br0">19291 5254 8465,'12'8'266,"-2"4"0,-2 4 1,-4 2-1,-2-1 0,-4 1 1,-4 0-1,-6 0 0,-2 0 1,-2 2 114,-2 4 1,10-7 0,-9 3 0,1-8-688,0-4-241,6 6 0,2-14 1,8 0 546,0-10 0,16-22 0,4-5 0</inkml:trace>
  <inkml:trace contextRef="#ctx0" brushRef="#br0">20131 4986 7569,'10'-12'186,"-4"0"1,-4-2 0,-2-2 0,-2 0 403,-4 4 0,-4 5 0,-8 7 0,0 2-250,0 3 1,-2 5 0,-2 8-72,-1 0 0,-1 2 0,6 2 1,2 4-77,4 1 0,-2-3 0,8 4-144,2-2 0,2 4 0,2-6-326,0-3 1,8-1-1,2-2 1,4 0-682,4 0 1,-4-8-1,10-4 76,-5-4 0,5-2 882,0 0 0,8-8 0,-4-2 0</inkml:trace>
  <inkml:trace contextRef="#ctx0" brushRef="#br0">20506 4932 7569,'-8'-10'750,"-6"6"-180,-8 8 0,2 0 0,-4 8 0,3 2-258,-3 2 1,4 2 0,-4 0 0,6 2-106,6 3 0,-2-3-91,9 4 1,-1-4 0,6-2-228,0 0 0,2-6 1,3-2-1,7-2-563,4-5 1,4-3 427,4-5 0,-2-5 1,6-8-1,-3 0-138,-3 0 0,4 0 0,-2 0 75,-2 0 1,-8 6 630,-3 1 696,-7-1-540,4 2 1,-10 4 0,-2 12-15,-2 6 0,-5 3 1,5 3-721,2 0 78,2 0 0,10 0 1,5-2-525,9-4 0,-2-4 0,6-8 702,0 0 0,-6-8 0,5-2 0</inkml:trace>
  <inkml:trace contextRef="#ctx0" brushRef="#br0">20899 4950 8427,'-18'0'538,"2"8"1,2 4 0,4 4-1,0 2-57,0 0 1,6-6-1,-2-1 1,4 3-463,2 2 1,0 2 0,2-2 12,4-4 1,4 2-274,8-8 0,0 6 1,0-6-1,0-2-323,0-2 1,-1-4 0,1-2 112,0-2 1,0-8 0,0 2 15,0-4 1,0-8 0,-1-2 0,1-1-75,0-5 0,0-4 509,0-6 0,0-3 0,8-9 0,1 0 0</inkml:trace>
  <inkml:trace contextRef="#ctx0" brushRef="#br0">21238 4700 7569,'16'-24'0,"-4"0"315,4 0 1484,-14 7-1148,6 7 1,-8 10-1,-2 14 1,-2 7-78,-2 9 1,-8-2 0,4 2-1,-2 2-140,0 1 0,8 1 1,-2-2-282,4-2 0,2-9 1,0 3-448,0-4 1,0-8-1290,0 0 584,0 0 1,2-4 606,4-8 0,4-6 0,8-8 1,0 2 37,0-2 1,0 0 196,-1 2 0,1-2 1,0 7 147,0-3 0,-6 8 1,-2 2 577,-2 10 0,-2 7-385,-6 7 0,0-4 0,0 6 0,0-2-100,0 0 0,0-1 0,0-5-1053,0 0 1,0 0 968,0 0 0,0 0 0,0 0 0</inkml:trace>
  <inkml:trace contextRef="#ctx0" brushRef="#br0">21631 5075 7569,'-18'2'1313,"2"4"-392,4 6 1,12-4-1,12-2-719,4-4 0,8-4 0,0-2 0,0-4-110,1-2 1,-3-2-1,6-6 1,-2 0-235,-4 1 1,-2-7-176,-3 0 1,-7 0 0,-2 6 0,-2 0-393,0 1 1,0-1-1,-8 2 534,-4 4 1,-4 4 191,-8 8 0,1 0 0,-1 2 0,0 6 271,0 10 0,2 2 0,2 9 141,2 3 1,2-2-1,-2 4-80,7 3 0,3-5 0,2-6 0,0-2-398,0 0 1,4-1 0,5-7-358,9-4 1,10-4-1,-2-8-114,2 0 1,1 0 0,5 0 0,-4 0-576,-6 0 0,-6-2 1095,-6-4 0,3-4 0,-5-8 0</inkml:trace>
  <inkml:trace contextRef="#ctx0" brushRef="#br0">20059 5504 9181,'20'0'313,"4"0"0,8 0 1,7 0-1,13-2 0,9-2 1,15-2-1,7 2 1,12 0-1,-44 2 0,0-2-170,3-1 0,1-2 0,1 2 0,1 0 0,-1 0 1,1 1-1,1-1 0,-1 2-388,-1 0 0,-1 2 1,1-1-1,-2 0 1,35-2-1,-8-2-1301,-5 2 1,-21 2 1545,-7 2 0,-8 0 0,-5 0 0</inkml:trace>
  <inkml:trace contextRef="#ctx0" brushRef="#br0">2536 7077 7569,'0'-8'244,"0"8"1,0 12-1,2 8 1,2 5 0,4 3-1,0 4 694,0 2 0,6 7 1,-4 1-1,2 0-749,0 1 1,-6-5-1,4 6 1,0-4-102,0-5 1,-4 3-1,3-14 1,1-2-262,0-2 40,-6-3 1,12-7 0,-4-4 11,4-4 0,2-10 0,2-6 0,1-7-122,3-9 1,2-4 167,-2-2 1,-2 1 0,6-3 0,-3-2-116,-3-2 1,-2 1-1,-2 5 1,-2 0-824,-4 1 444,4-1 1,-9 8 0,7 6-281,-2 8 1,-6 6 848,6 8 0,0 8 0,6 2 0</inkml:trace>
  <inkml:trace contextRef="#ctx0" brushRef="#br0">3269 7291 7569,'0'-18'1843,"0"0"-1627,0 9 0,0 3 0,0 13 87,0 11 1,0 4 0,0 12-200,0 4 1,0 3 0,0 1 0,0 6 15,0 3 1,0-5 0,-2-2-36,-4-1 0,4-13 0,-4 0-844,4-8-173,2-4 1,2-12 465,4-12 1,-4-14 465,4-22 0,-4-11 0,-2-11 0</inkml:trace>
  <inkml:trace contextRef="#ctx0" brushRef="#br0">3287 7077 7569,'8'-28'0,"-4"2"0,7 8 287,3 0 0,2 1 1,2 1 348,0 4 0,0 4 0,0 8 0,0 0-178,-1 0 0,1 2 0,0 4 0,0 6-408,0 4 0,-6 3-72,0 5 1,-6 2 0,4 6-1,-3-2 8,-3 1 1,-11 3 0,-9 4-85,-6 4 1,-8-5 0,4 5-113,-2-4 1,7-11-1,-3-3 1,4-4-857,2-2-370,0-8 460,8-2 1,10-16 975,12-4 0,4-12 0,2-4 0</inkml:trace>
  <inkml:trace contextRef="#ctx0" brushRef="#br0">3662 7130 7569,'0'-18'1477,"0"1"-812,0-1 0,2 8-345,4 4 1,-4 12 0,4 8 0,-4 8 34,-2 7 1,0 13 0,0 6 0,0 5-52,0 7 1,-6-5 0,0 5-172,2-4 1,0-5-1,0-1-103,-2-2 0,0-15 0,6 1 0,0-6-206,0-6-183,0-10 1,0-6-1,0-14-72,0-10 0,0-10 0,2-14 1,4-5 44,6-5 0,6-10 0,3-3 228,3-5 1,6 1 0,-6 1 77,-2 3 0,3 9 0,-1 1 0,-2 9 511,-2 8 0,-8 7-125,0 13 1,-8 6-1,4 2 1,-2 4 146,0 8 1,0 14 0,-4 15 0,1 11 165,3 12 1,0 1-429,-6 11 0,0-1 1,0 5-1,0-5-39,0-5 0,2 2 0,2-5-204,2-5 1,8-3 0,-2-11-370,4-4 0,-4-12 0,0-4 0,2-10-72,2-6 0,1-14 0,3-10 84,4-12 0,-4-16 0,4-1 405,-4-7 1,-3-9 0,1 1 0,0-3 362,0-3 0,4 9 0,-2 3 54,-4 4 0,-4 13 1,-1 5 72,-5 6 1,-4 10-1,-2-1-197,0 3 0,2 10-764,4 4 1,-2 6-292,8 6 0,-8 6 1,4 10-1,-2 3 766,0 3 0,0 2 0,-6 6 0</inkml:trace>
  <inkml:trace contextRef="#ctx0" brushRef="#br0">4894 7327 7569,'-8'-10'3590,"6"-6"-2784,-6 14 1,12-6-305,8 8 0,2 0 0,14 0 0,2 0-176,3 0 0,3 0 0,16 0 0,3 0-168,1 0 0,5 0-311,-1 0 1,-6 0 0,-7 0 0,1 0-620,-3 0 0,-7 0 1,-10 0-1,0 0-2542,0 0 3314,-15 0 0,11-8 0,-14-2 0</inkml:trace>
  <inkml:trace contextRef="#ctx0" brushRef="#br0">5609 7202 7569,'-18'-8'2647,"8"6"1,2-8-2114,8 4 1,2 4 0,4-4-198,6 4 1,6 2 0,6 0 0,3 0-485,1 0 0,6 2 0,-6 4 0,-1 8-29,-3 8 1,-4-2-4,-2 3 1,-2 3-1,-4 0 1,-6 2-359,-4 4 1,-16-5-1,-6 1 1,-6-2 403,-6-4 0,-7 2 402,-3-6 0,2 1 0,11-11 1,5 0-230,4 0 1,2-2-1072,0-6 1,8-8 1030,4-4 0,12-11 0,4-5 0</inkml:trace>
  <inkml:trace contextRef="#ctx0" brushRef="#br0">6663 6987 7569,'-2'-10'411,"-2"8"0,-4 12 0,0 16 0,-2 10 0,2 8 0,0 3 328,4 9 0,-4-3 1,2 7-1,2-4-763,2-3 0,2-5 0,0-4 1,0-5-393,0-5 0,2-10-759,4 0 0,-2-12 1175,8-6 0,-8-20 0,4-6 0</inkml:trace>
  <inkml:trace contextRef="#ctx0" brushRef="#br0">6609 7005 7569,'10'-28'0,"6"3"0,-2 7 0,6 0 866,3 0 1,-3 2-405,-2 4 0,-4-2 0,10 8 1,-4 2-45,-3 2 1,1 10 0,0 4 0,-2 6-390,-4 6 1,4-2-57,-4 8 1,-2-3 0,0 5 0,-2-2-103,-4 2 0,-4-1 0,-6 1-88,-6-2 0,-12-8 0,-6 2-92,-4-4 0,-3-5 1,-3-1-1,-2-4-28,3-2 0,1-2 0,4-8 1,4-4 1,5 2-1,9-8-41,4-2 0,6 3 0,14-5 0,12-4 377,13 0 0,11 0 0,10 2 0</inkml:trace>
  <inkml:trace contextRef="#ctx0" brushRef="#br0">7091 7148 7569,'-18'0'733,"1"0"-129,-1 0 0,6 0 0,2 2 0,2 4 124,4 6 0,2 6-525,2 6 1,6 4 0,0 9-1,0 3-91,2 2 0,-6 5 0,4-5 0,-4-2-452,-2-3 1,0-1-1,0-2 50,0-4 0,0-4 1,-2-11-68,-4-3 0,2 2 0,-8-8 0,-2-4-477,-2-6 1,0-14 430,4-11 1,-4-5 0,7-4-1,-1-2 192,4-1 1,4-7 0,2 4 0,0 1 163,0-1 1,8 2 289,4 7 1,3-1 0,5 0 0,2 2 16,2 5 1,8-5 0,-3 6-1,5 0 701,2 4 0,0 1-452,-1 5 1,7-2-1,-2 14 1,-5 2-38,-3 2 1,-16 10 0,0 6-362,-6 8 1,-4 5 0,-10 9-58,-8 0 1,-8 0-1,-18 1 1,-1 3-52,-3 2 0,0-7 0,9-7-116,3-2 1,-2-2 0,8-8-1516,2-4 1,9-4 1627,1-8 0,8-16 0,-4-4 0</inkml:trace>
  <inkml:trace contextRef="#ctx0" brushRef="#br0">7556 7738 7569,'-12'0'2435,"2"-2"-1457,2-4 0,2-4 0,6-8-822,0 0 1,0 0 0,0-1-209,0-5 1,0-4 0,0-8 0,2 0-185,4 1 0,-2-3 0,6-2 0,0-3-517,0-3 1,-4 6 625,6-1 0,-7 3 0,5 4 0,0 2 220,0 3 0,-6 7 0,4 0 0,-2 6 618,0 4-451,8 8 0,-10-4 0,8 12 0,0 6 229,-2 8 0,4 14 0,-8 3 0,-1 11 60,3 6 0,-4 1-443,8 1 1,-8-2-1,4-3 1,0-3-218,4-2 1,-2-3 0,2-7-75,2-4 0,4 0 1,3-13-54,3-7 1,6-6-1,-4-4 1,2-4-81,3-8 0,5-7 0,4-17 166,1 0 1,1 0 0,-6-1 123,0-5 1,-3 2 0,-1-5 0,-4-1 140,-2 0 1,-4 5-149,-11-7 0,5 8 1,-6-2-1,0 5-328,-4 1 0,2 8 0,-2 4-342,-2 5 52,6 9 0,0 2-133,8 8 1,-6 0 785,-1 0 0,1 8 0,6 2 0</inkml:trace>
  <inkml:trace contextRef="#ctx0" brushRef="#br0">2090 9471 7569,'-10'2'321,"4"4"1,4 6 0,2 6-1,-2 4 1,-2 4 0,-2 0 0,2-1-1,0-1 498,-2 2 1,4-4-1,-4 6-1081,4-3 0,2-7 0,0-6-632,0 2 0,0-8 894,0-6 0,8-16 0,2-12 0</inkml:trace>
  <inkml:trace contextRef="#ctx0" brushRef="#br0">2215 9311 7616,'0'17'-26,"0"1"1,0 0 0,0 0 50,0 0 0,0 2 0,0 2 0,0 1 59,0-1 1,0 0 0,0 0-27,0 2 0,0 2 0,2-5 0,2 3 185,2-2 0,2-4 0,-4-4 878,2-2 51,0 0-859,-6-2 0,0-4-352,0-12 0,0-4 0,0-8 0,0-2-217,0-4 1,2-2 0,2-5 0,4 3-212,1 2 0,1 2 362,2 6 1,4 2 0,-4 2 288,4 3 0,2 7 1,0 0-33,0 8 0,-7 2 0,-1 9 37,-2 5 0,4 4 1,-6 0-1,0 4 205,2 0 0,-6-3-516,4-7-71,4 0 0,-6-8 1,6-6-1,0-8-131,0-8 1,-4-4-1,6-4 55,1-3 1,1 1 0,0-6 177,-2 2 1,0 2 0,6 8 377,0 4 0,-6 5 32,0 7 0,-8 2 1,1 5-65,-3 11 0,-2 0 1,0 8-1,0-2-145,0 0 1,0 5-288,0-5 0,0 0 0,0-6 1,0 0-1277,0 0 1453,0-8 0,0 6 0,0-7 0</inkml:trace>
  <inkml:trace contextRef="#ctx0" brushRef="#br0">2126 9632 7569,'-12'0'15,"0"0"0,-2-2 0,-2-4 1,-2-4-1,2-2 0,2 1 632,2-3 1,9 4-141,-3-2 1,4 0-138,2-6 1,9 2-1,7 2 1,6 4-13,0 2 1,4-6-305,-2 3 0,5 3 0,-3 0 0,0 2-119,0 0 1,-2-6-1,-7 6-808,1 2 501,0 2 1,-10 2-1,-8 2 202,-10 4 1,-14 4-1,-5 10 1,-5 1 168,-2 3 1,2 8 0,3-4 298,1 0 0,8-3 0,-2-9 233,4-4 1,12 2-402,8-8 0,16-2 1,16-10-182,8-6 1,7-10-1,13-3-101,5-3 1,-1-2 0,-1-4 0,-1 2-106,-4 3 0,-11 9 1,-7 0-77,-8 6 1,-7 10 307,-7-2 1,-12 12 0,-12 6 0,-17 6 411,-15 6 1,-10 9-18,-11 9 1,3 0-1,-2-6 1,7-3 425,3-3 1,17-6 0,3-10-239,12-2 1,10-8-743,12 2 1,14-12 0,15-8-1,13-6-702,10-4 1,-1-8 0,7 5 885,-3-1 0,7-6 0,-5 6 0</inkml:trace>
  <inkml:trace contextRef="#ctx0" brushRef="#br0">3322 9507 7569,'-17'6'419,"1"2"1,2 2-1,2 4 1,0 2 100,2 2 1,-6-1-1,6 1 1,-2 0 45,0 0 0,6 6-746,-5 0 0,7 0 1,-2-7-868,4 1 0,10-2 1047,3-4 0,13-12 0,4-10 0</inkml:trace>
  <inkml:trace contextRef="#ctx0" brushRef="#br0">3376 9311 7569,'-8'17'-34,"-2"1"1,0 0 47,4 0 1,4 0-1,2 0-56,0 0 0,0 0 0,0-1 42,0 1 0,0 8 0,0 2 0</inkml:trace>
  <inkml:trace contextRef="#ctx0" brushRef="#br0">3447 9596 7569,'0'12'2023,"0"0"-1687,-8 0 1,-1 4 0,-7-2 107,4-2 1,-4-8-1,6 4 563,0 0-992,-6-6 0,14 4 0,-4-12-153,4-6 1,10-4 0,4-2 0,6 0-236,6 0 1,-2 0 226,7 1 1,-1-1 0,2 2 0,-6 4-28,-4 6 0,-3 4 0,1 2 0,0 0 73,0 0 1,-8 8 109,-4 4 0,-4 4 0,-2 2-265,0-1 0,0 1-1049,0 0 1304,0-8 0,-8 6 0,-2-6 0</inkml:trace>
  <inkml:trace contextRef="#ctx0" brushRef="#br0">4662 9489 7569,'-10'-4'321,"4"6"0,4 12 0,2 12 0,0 8 1,0 1 160,0 1 1,-8 8 0,-4 4 0,-4 1-301,-1-1 0,1-4 0,2-11-110,2-3 0,2 2 1,-4-10-176,2-6 1,6-6 0,-4-12-295,2-4 0,2-6 0,6-12 58,0-6 0,0-6 1,2-3-1,4-3-46,6 2 1,10 0 0,4 1 182,2-3 1,-3 0 0,9 7 163,4-1 0,2 2 1,-5 2-1,1 3 263,0-3 0,-2 8 1,-3 4 98,-1 6 0,-8 10-168,2-2 0,-12 20 0,-6 10 0,-6 8 132,-6 4 1,-12 7-129,-12 5 0,-4-2 0,-1-1 0,-1-1 105,0-4 1,8-11 0,4-7-1171,5-8 726,9-6 0,2-10 179,8-4 0,16-20 0,3-11 0</inkml:trace>
  <inkml:trace contextRef="#ctx0" brushRef="#br0">5234 9042 7569,'-6'18'728,"0"2"-301,2 4 1,-4-2-1,0 10 1,-2 3 326,-4 5 1,-2 4 0,-2-4-463,0 1 0,3 1 0,1-6 1,4-3-230,2-3 0,-4 2 0,4-8-365,-2-2 15,6-3-183,-4-1 0,10-16 0,6-10-16,10-11 1,2-9 0,8-8 133,-3 0 1,7 6 0,-4 1 0,0-1 45,-5 2 1,-3 4-1,-2 10 369,0 2 126,0 8 0,-8 4 0,-4 12 0,-4 6 92,-2 6 0,-8 4 0,-2 6 123,0-5 1,-4 3-1,8-8-377,2-2 1,2-2 0,2-2-935,0-1 0,2-1 53,4-4 0,4-6 854,8-12 0,8-4 0,2-8 0</inkml:trace>
  <inkml:trace contextRef="#ctx0" brushRef="#br0">5502 9471 7962,'0'12'1257,"-2"0"-563,-4 2 0,4-4 1,-4 2-336,4 2 0,0-4 1,-2 2-362,-2 2 0,2 1-769,10 3 0,-2-8 222,8-4 549,0-4 0,13-18 0,3-4 0</inkml:trace>
  <inkml:trace contextRef="#ctx0" brushRef="#br0">5716 9454 7569,'-18'25'175,"6"-3"1,-2 8-1,-4 2 260,-3 1 0,-9 3 1,4 0 124,-2 0 0,0-3 0,-1-1-356,5-2 0,6-6 1,4 4-747,2-3 0,8-1-1520,-2-6 2062,4-8 0,18-10 0,4-10 0</inkml:trace>
  <inkml:trace contextRef="#ctx0" brushRef="#br0">5966 9543 7569,'-18'8'530,"2"2"0,2 8 0,2-1-389,-1 1 1,-3-6 0,0 0 0,2 2-226,2 2 0,8-4-1110,-2 0 439,4-8 622,2 4 0,2-10 111,4-4 1,-4 2 441,4-8 1,-4 6 347,-2-6-891,0 8-685,0-4-92,0 8 288,0 0 530,8 0 1,0-2-1,6-2 199,-2-2 1,-6-6-1,3 4 187,-1-2 0,0 4 163,-2-5 1,-4 5 704,4-6-835,-4 8 0,-4-4 1,-4 8-120,-6 0 1,-2 2 0,1 2 0,1 4 93,-2 2 1,-2-1 0,-2 5-33,0-2 1,6-2-103,0 2 0,8 4-311,-2-4 0,6 2 1,4 0 8,2-2 1,8-6-1,-4 6-37,0 1 1,4 3-1,-8 2 1,-2 0-131,-2 0 1,-2 2 0,-2 2 90,-4 1 0,2 1 0,-8-6 175,-2 0 1,-2-2-1,-2-4-807,1-6 479,-1-4 0,8-10 0,4-6 0,6-8 353,6-8 0,4-3 0,8-3 0</inkml:trace>
  <inkml:trace contextRef="#ctx0" brushRef="#br0">6145 9632 7569,'0'18'211,"-2"-2"0,-4-2 183,-6-2 0,2 0 1,-2 6 180,-2-1 1,-2-1 0,0-2-16,4-2 0,2-8-1152,4 2 0,6-4 1,0-6 591,10-8 0,6-8 0,2-15 0</inkml:trace>
  <inkml:trace contextRef="#ctx0" brushRef="#br0">6234 9382 7569,'-16'12'0,"4"0"-271,6 2 1,4 2 0,2 2 270,0-1 0,0 1 0,8 8 0,2 2 0</inkml:trace>
  <inkml:trace contextRef="#ctx0" brushRef="#br0">6395 9561 7569,'-18'10'727,"0"0"0,0-4 0,0 3-246,0 1 1,0 6-1,1-4 1,-1 4 300,0 2 1,6 0-712,0 0 0,8 0 0,0-1-334,8 1 0,6-6 0,8-2 0,0-2-409,0-4 1,5-2 0,1-2-89,-2 0 1,-2 0-1,-2 0-147,0 0 1,-2-2 906,-5-4 0,5-4 0,-6-8 0</inkml:trace>
  <inkml:trace contextRef="#ctx0" brushRef="#br0">6716 9525 7569,'-12'0'109,"0"0"1,-2 0 0,-1 2 0,-3 4 0,0 8 149,0 8 1,0 0 0,0 5 0,0 1-32,1 0 1,-1-4 0,2 4 0,4-3 256,6-3 1,4 4-437,2-2 0,8-2 1,6-10-227,8-6 1,5-6-1,9-6 1,2-6-369,4-4 1,-7-8 0,3-2-4,-6-2 1,-10 5 0,-1-5 128,-7 2 1,0 8 0,-8 6 507,-2-2 0,-4 6 1,-6 4 238,-6 8 1,-4 0-1,0 8 305,5 2 1,-3 2 0,6 0 0,0-2-205,0-2 1,2 0-837,6 5 1,8-7-1,4-2 407,4 0 0,1-6 0,1 6 0</inkml:trace>
  <inkml:trace contextRef="#ctx0" brushRef="#br0">7145 9185 7569,'-8'20'386,"-2"6"0,0 8 182,4 6 1,-4 11-1,-2 3 1,-2 9-215,2 7 1,-3-5 0,5-1 0,-2-4-126,0-9 0,8 1-481,-2-11 0,4 1 252,2-6 0,-8-8 0,-2-2 0</inkml:trace>
  <inkml:trace contextRef="#ctx0" brushRef="#br0">7895 9561 7569,'0'18'169,"-2"-1"1,-2 1-1,-2 0 1,0 2-1,0 2 1,0 2-1,2 0 1,2-1-48,2 1 1,2-2-1,4-10-451,6-6 1,4-4 0,0-4 0,-2-4-210,-2-6 1,0-4 354,6-2 1,-3 0-1,-1 1 1,-4-1 204,-2 0 1,0 2 0,-4 2 63,2 2 0,0 6 917,-6-6-660,0 8 1,0 4 0,-2 12 425,-4 4-598,4 2 0,-8 0-154,4 0 0,6-2-328,0-4 0,8-7 104,10-10 0,2-5 0,2-8 0,1 0-237,-1 0 0,-2 0 1,-2 2 157,0 4 0,0-2 251,0 8 1,-3 2 106,-3 10 0,-4 4 1,-8 8 7,0 0 1,0 2-1,-2 2 176,-4 2 1,4-1 0,-4-5-369,4 0 1,2-6-150,0 0 1,8-8 0,4 2 131,4-4 0,2-2 0,0-2 0,0-2 116,0-2 1,1-8 23,5 2 1,-4-2 0,2 0 189,-8 2 0,0 7 415,-8-7 1,2 8 0,-4-4-183,2 0 1,0 4-243,-6-8 1,0 0-343,0-6-313,0 0 0,0 0 74,0 0 1,-2 9 119,-4 3 1,4 12 304,-4 5 0,-2 5 0,0 2 0,0 2 122,0 4 1,-4-4 0,6 4 0,2-5 262,2-1-405,2 0 1,0 0 0,2-2-250,4-4 0,10-4 0,8-8-39,-2 0 1,-3-2-1,1-2 272,4-2 0,-4-8 0,6 4 0</inkml:trace>
  <inkml:trace contextRef="#ctx0" brushRef="#br0">8663 9722 7770,'-10'0'1777,"2"0"-1717,8 0 0,2 0-20,4 0 1,-4 2 0,6 2-242,0 1 0,-4 1 0,8-6-331,2 0 1,-4 0 21,2 0 378,0 0 0,3-7 213,-3-5 285,-4 4 1,-8-2 47,0 4 1,0 6-139,0 0-351,0 0 0,2 14-73,4-8 1,4 0-1,8-6-418,0 0 0,0 0 194,0 0 0,-6-2 1,-1-2 126,3-2 1,2-6 316,2 6 1,-6-6 338,0 6 24,-8 0 0,4 8-192,-8 4 0,0-2-235,0 8 1,0-6-1,2 4-341,4-2 1,-2-2 332,8-6 0,0 0 0,5 0 0</inkml:trace>
  <inkml:trace contextRef="#ctx0" brushRef="#br0">9217 9650 7971,'-10'10'1512,"2"-2"-1575,8 0 1,0 2 39,0 8 1,0 0-191,0-1 1,2 1-1,4 0 0,4-8-293,8-4 417,0-4 0,-3-10 0,-3-4-20,-6-4 1,-4 4 63,-2 0 190,0 1 1,-2-1-259,-4 0-134,4 8 1,-4-4 0,12 8 246,6 0 0,4 0 0,2 0 0</inkml:trace>
  <inkml:trace contextRef="#ctx0" brushRef="#br0">9431 9739 7569,'10'8'1008,"-2"-6"-464,-8 6 1,0-10-324,0-4 0,6-4 1,2-7-247,2-1 0,-6 6-266,2 0 1,-2 8-519,2-2 0,-2 4 809,8 2 0,-8 0 0,4 0 0</inkml:trace>
  <inkml:trace contextRef="#ctx0" brushRef="#br0">9663 9614 7569,'10'18'295,"-4"0"1,-4 0-1,-2 0 1,0 0 121,0 0 1,0-1 0,0 1-446,0 0 0,2-8 0,4-4-980,6-4 0,4-2 330,2 0 678,0-8 0,8-10 0,1-10 0</inkml:trace>
  <inkml:trace contextRef="#ctx0" brushRef="#br0">9931 9650 7569,'-17'20'52,"-1"2"0,-2 4 183,-4 1 0,-2 3 11,-4 6 1,-3 0 0,5-1 0,0-1-236,4-4 0,4 4 0,5-6 0,1 1-11,2 1 0,-8 0 0,-8 6 0</inkml:trace>
  <inkml:trace contextRef="#ctx0" brushRef="#br0">2447 11509 7151,'-12'-10'649,"2"2"0,0 2 0,2-2-125,0-2 1,12-2 0,12-6-611,6 0 1,8 6-1,-4 0 1,4-1 0,5-3-196,5-2 0,2 0 0,-7 0 1,-1 2-81,-4 4 1,-4-2-1,-9 8-179,1 2 496,0 2 1,-8 10-1,-4 6 1,-6 6 173,-6 4 1,-6 8-1,-10 0 96,-1 7 1,-7 1-1,4 6-31,-2-3 0,6 1 0,-1-4 0,5 1-144,6-1 0,-2 4 0,6-3-100,-2-1 1,6-2 0,-2-2-196,4-1 1,2-1 243,0-4 0,8 4 0,2-7 0</inkml:trace>
  <inkml:trace contextRef="#ctx0" brushRef="#br0">2036 12027 7569,'-27'0'545,"25"0"-59,19 0 1,15 6 0,8 2-479,2 2 1,13-6 0,1 2-1,3-4-173,3-2 0,3 0 0,-3 0-198,1 0 0,3 0 0,3-2 363,-3-4 0,3-4 0,-5-8 0</inkml:trace>
  <inkml:trace contextRef="#ctx0" brushRef="#br0">4162 11973 7544,'-16'8'-3,"4"4"0,6 4 555,4 2 1,2-10-539,0-8 0,0-14 1,2-12-48,4-2 1,-2-1 0,6-7 0,0-2-109,0-4 0,-4-9 0,4-9 58,-2 3 0,0-5 0,-4 0 1,4 3 34,1 3 1,-5 7 0,2 15 69,-4 4 1,0 6 0,2 10-1,4 4 36,2 3 0,-4 1 1,8 8-106,6 4 0,0 3 0,9 11-10,3 4 1,-4-2-1,2 6-204,2-2 0,-7 5 1,-1 1 260,-4 8 0,-2-2 0,0 5 0</inkml:trace>
  <inkml:trace contextRef="#ctx0" brushRef="#br0">3965 11759 7569,'-25'-2'2,"7"-4"0,10 4 110,14-4 0,12-2 0,11 2 6,5 2 1,4 2 0,4 2-1,5 0-113,5 0 0,7 0 0,1 2-212,-3 4 0,-7 2 1,-4 6 23,-3-2 0,-3-6 0,-10 6 1,-6 2 39,-5 1 1,-9 3 310,-4 0 0,-12 0 1,-6 0-34,-3 0 0,-5 0 1,-2 0-1,-2-1 165,2 1 1,10-6-1,6 0-274,4 2 1,4-4-179,4 2 1,12-8-1,12 2 1,4-6-85,1-6 1,1-4 0,-2-8 52,-4 0 0,1 0 0,-7-2 112,-2-3 0,-8 3 0,-4-4 41,-2 4 1,-4 0 0,-10 0 0,-6 0 156,-4 5 0,-8 9 0,0 0-121,3 4 0,-5 2-6,2 0 0,0 16 0,6 3 0</inkml:trace>
  <inkml:trace contextRef="#ctx0" brushRef="#br0">5019 12045 7569,'0'-18'69,"-2"6"0,-4 0 184,-6-2 0,2 4 0,-1-2 1,-3-2-164,-2-1 0,0-3 0,2 0-141,2 0 1,6 4-1,-4-2-20,2-4 1,4-2 0,10 7-79,6 3 1,4-2 0,4 8-20,4 2 1,4 2 0,9 2 0,3 0 167,2 0 0,15 8 0,-1 2 0</inkml:trace>
  <inkml:trace contextRef="#ctx0" brushRef="#br0">6162 11884 7569,'-23'-8'312,"1"-4"95,6-4 1,14 6-1,14 6 1,4 6-430,2 4 0,5 0 0,3-6-211,2 0 0,-6 0 1,2 0 5,-5 0 1,-1 0 0,-2-2-264,-4-4 0,-4 2 425,-8-8 1,-10 6 0,-6-4-1,-8 3 155,-3 3 0,-1 2 1,-4 4 177,2 4 0,3-3 1,-3 9-47,6 2 0,4 2 0,4 2 1,4 2-101,6 4 0,6-4 0,6 3-125,6-3 1,12-2 0,6-2-266,4-4 1,1 2-1,1-8 1,2-2-147,3-2 1,-3-4-1,4-2 142,-4-2 1,-9-8 0,-1 2 271,-2-4 0,-2-2 0,-8 0-15,-5 1 0,-3 5 0,-8 0 56,0-2 0,-8 0 380,-3 2 1,-11 4 0,-2 8 121,2 0 0,2 8 0,2 4-149,1 4 0,7-4 0,4 0-306,4 2 1,4 1-97,4 3 1,4-8 0,9-2-113,5 0 0,-2-6 0,6 4 1,0-4-94,-1-2 1,-5-6 0,2-2 0,-4 0-180,-2 0 1,-8-6 347,-4 2 0,-4 2 101,-2-1 1,-2 7 0,-4-2 150,-6 4 1,2 2-68,-2 0-177,0 8 1,2 2-1,4 7-224,4 1 1,4 0-1,4 0 15,6 0 1,12-2 0,4-2-288,-1-2 0,7-8 532,-4 2 0,4-5 0,1-1 0</inkml:trace>
  <inkml:trace contextRef="#ctx0" brushRef="#br0">6931 11973 7569,'0'-18'49,"-8"1"54,-4-1 1,-4 8 0,-2 4 0,0 4 19,0 2 0,0 2 0,2 4-20,5 6 0,-3 4 0,8 1 6,2 1 0,2 0 0,2 0-79,0 0 0,10 0 1,6-2-119,5-4 1,5-3 0,-2-5-172,6 2 1,-2 0-1,1-8 1,3-2 258,2-2 0,-6-15 0,-3 1 0</inkml:trace>
  <inkml:trace contextRef="#ctx0" brushRef="#br0">7145 11652 7569,'-16'-4'0,"2"6"446,2 12 1,8 9 0,-2 13 0,4 0-110,2 0 0,0 1 0,0 3-328,0 2 0,0-1 0,2-7-102,4-4 0,-2 2 1,8-8-1,2-3-419,2-1 0,4-10 1,2-4 158,1-4 1,1-4-1,-4-4 9,4-6 1,-4-6-1,2-3 308,-9-3 0,1 0 0,-6 6 179,2 0 0,-8 8 480,-2 4 1,-2 4 0,-10 4-210,-2 4 1,6 4-1,2 10 1,4 2-473,2 2 0,0 5 0,2-3 58,4 2 0,12-6 0,10 4 0</inkml:trace>
  <inkml:trace contextRef="#ctx0" brushRef="#br0">8538 12080 7569,'-10'2'173,"4"4"0,4 6 0,2 6 0,0 6 0,0 6 0,0 4 223,0 1 0,0-5 0,0 0 0,0 0-309,0-3 1,-8 5-135,-4-8 0,2-8 1,-1-10-1,-3-4-71,-2-2 0,4-16 0,0-8-122,-2-8 0,0-11 0,0-5 0,4-4-7,2-1 0,2 1 1,6 3 92,0 1 1,0 8-1,0-1 110,0 3 1,8 8 0,4 2-1,4 4 251,2 8 1,6 5 0,0 7-42,-2-2 1,3 2 0,-1 10-28,-2 6 0,0 3 0,-2 5 1,0 2-137,-5 2 1,-3 0 0,2-6-200,-2 0 1,-6-1 0,4 1-911,-2 0 1106,-2-8 0,2-2 0,2-8 0</inkml:trace>
  <inkml:trace contextRef="#ctx0" brushRef="#br0">8770 11938 7550,'-8'17'39,"6"-5"1,-6 0 0,3 2 477,-1 2 0,0 2-422,6 0 0,0 0-155,0-1 0,2-9-149,4-8 0,-4-4 0,5-11-137,1-5 0,0-8 0,4 2 1,-4-2 107,0-3 1,-6-1 0,4 0 200,-4 2 0,-2 8 1,0-1 114,0 3 0,0 8 0,2 2 152,4 2 1,-2 2-167,8 6 1,-2 8 0,6 4 8,2 4 0,-5 4 0,13 1-262,0 3 0,-4-2 0,6-8 1,-3-2 188,-3 2 0,4-6 0,-4 0 0,-6 0 0,2-6 119,-6 4 1,-5-6 389,-1-6 1,-13 4-1,-9-4-159,-6 4 1,-2 2 0,6 0-23,0 0 1,6 6 0,2 2-281,2 1 0,3 3 0,5 6 0,2 0-328,3 0 1,7-8 0,10-2-15,2 0 0,6-6 1,-4 4-62,1-4 1,-3-4 0,4-4 0,-4-6-12,-8-4 1,0-2-1,-9 0 366,3 0 0,-6 1 0,4-9 0,-8-2 0</inkml:trace>
  <inkml:trace contextRef="#ctx0" brushRef="#br0">9521 11848 7569,'-18'-10'59,"0"-4"0,0 8 0,0 2 303,0 2 0,0 8 0,0 2 1,1 2-73,-1 4 1,8 2 0,4 2 0,4 0-333,2 0 0,0 0 1,2-1-84,4 1 0,4 0 0,10 0 0,1 0-16,3 0 0,8-6 0,-2-2-195,4-2 1,-1-3-1,-1-5 336,-2 0 0,0 0 0,5 0 0</inkml:trace>
  <inkml:trace contextRef="#ctx0" brushRef="#br0">9860 11955 7569,'-10'-8'60,"-6"6"0,6-5 387,0-1 0,0 6 884,4-4-1076,4 4 0,2 2 0,12-2-315,4-4 0,4 4 1,2-4-812,2 4 607,0 2 1,-7-6-259,1 0 1,0-6 0,-2 4-60,-4-2 1,-4 4 488,-8-6 1,-8 2 0,-4-2 0,-4 6 101,-2 4 0,-8 2 0,-3 2 301,-5 4 0,4 4 0,2 8 120,3 0 0,3 0 0,10 2 0,6 2-1,4 1 1,6 3 0,8-4-648,12 2 1,7 0 0,5-6-1144,0-1 1360,7-7 0,3 6 0,8-6 0</inkml:trace>
  <inkml:trace contextRef="#ctx0" brushRef="#br0">10449 11866 7569,'-17'-6'129,"-1"-2"-64,0-2 267,-8 6 0,4-4 0,-8 8 157,-1 0 1,-1 0-1,0 0 1,4 0 176,3 0 1,1 2-562,6 4 0,8-2 0,4 8-241,4 2 1,18 2 0,8 0 0,7-2-210,5-2 0,2 0 0,0 5-165,-3 1 0,-1 0 0,-14 0 191,-2 0 1,-4 0-1,-14 0 1,-2-1 274,-4 1 1,-6-2 0,-12-2 80,-6-2 1,-4-8-1,-1 2-16,-1-4 1,2-2 0,5 0 0,5 0-317,4 0 1,10-2 0,4-4 294,4-6 0,10-4 0,2-2 0</inkml:trace>
  <inkml:trace contextRef="#ctx0" brushRef="#br0">10860 11884 7569,'-10'-26'1520,"-6"6"-1171,14 2-289,-6 10 1,6 16-1,-1 4-129,-3 4 0,0 4 0,4 2 14,-4 2 0,4 0 0,-6-5-65,0 5 1,6-4 0,-6 4 18,0-4 0,4-8 1,-8 0 148,-2 1 1,4-5 0,-2-2 91,-2-4 0,-1-2-130,-3 0 0,0 0 0,0 0-364,0 0 354,0 0 0,0-8 0,1-2 0</inkml:trace>
  <inkml:trace contextRef="#ctx0" brushRef="#br0">12396 11723 7569,'-18'0'51,"11"0"1,9 0-1,13 2 1,13 2 0,8 4-1,8 0 1,9 0 0,13-4 114,9-2 0,-1-2 1,3 0-1,-4 0-328,-1 0 1,-1 2-1,-1 2 162,-5 2 0,-3 8 0,-9-4 0</inkml:trace>
  <inkml:trace contextRef="#ctx0" brushRef="#br0">13200 11580 7569,'12'-2'-121,"0"-2"1,2-2 212,2 2 1,-4 4-1,-2 6 103,-3 6 1,5 10 0,-6 2-1,0 0 18,2 1 0,-6 3 0,4 6-195,-4-4 0,-2 2 0,0-7 0,0 1-234,0 0 0,0-2 0,-2-6-129,-4 0 0,2-1-297,-8 1 642,0-8 0,-5-2 0,-1-8 0</inkml:trace>
  <inkml:trace contextRef="#ctx0" brushRef="#br0">14147 11687 7569,'-18'0'7,"8"8"1,4 4 0,4 4 0,2 4-1,0 2 1,0 2 0,2-3 0,2-1-1,4-2 1,2 0-8,4 0 0,2 0 0,2 0 0</inkml:trace>
  <inkml:trace contextRef="#ctx0" brushRef="#br0">14647 11652 7569,'-30'-8'-104,"2"-2"0,5-2 1,5 2-1,4 2 0,0 4 1,-2 4 103,-2 6 0,0-4 0,0 6 0</inkml:trace>
  <inkml:trace contextRef="#ctx0" brushRef="#br0">14683 11669 7569,'-18'-5'8,"0"-1"0,-2 2 1,-2 2-1,-4 2 1,-1-2-1,-5-2 0,0-2 1,0 2-1,5 2 94,1 2 1,8 0 0,6 0-47,-2 0 1,8 2-74,6 4 1,8-2-1,12 6 1,4-1 42,6 1 1,-3 2-1,1 6 1,-2 0-61,-4 0 0,-4 2 0,-6 2 23,-6 1 0,-4 1 0,-4-6 0,-6 0 35,-10 0 0,-2-2 0,-10-2 76,-2-2 0,-7-2 0,-1 1-136,6-5 0,1-4 1,9-2-247,2 0 1,12 0-218,10 0 0,16-8 499,14-3 0,11-5 0,5-2 0</inkml:trace>
  <inkml:trace contextRef="#ctx0" brushRef="#br0">14826 11812 7569,'-18'-9'119,"0"3"1,-2 4 219,-4 2 1,4 0 0,-3 2-72,3 4 1,8-3-149,0 9 0,8 0 0,0 6-183,8 0 1,8-6-1,10-2-123,1-2 1,3-2-1,-4-6-99,2 0 1,0-6 0,-6-2 0,-1-2 20,1-4 1,-8-2-1,-4-2 107,-4 0 0,-2-5 208,0-1 0,-6 0-107,0 6 56,0 8 0,6 2 0,0 8 0</inkml:trace>
  <inkml:trace contextRef="#ctx0" brushRef="#br0">15129 11348 7569,'-12'0'50,"0"0"0,3 8 59,-3 4 1,-2 4 0,8 3 222,2 5 1,0 4 0,0 8-1,-2 0-100,2-1 1,2 1 0,0 2-378,-4 3 1,4-1 0,-4 6-265,4-3 1,4-1 0,2-6 24,2 0 1,10-9 0,0-3 383,6-4 0,9 6 0,-3 2 0</inkml:trace>
  <inkml:trace contextRef="#ctx0" brushRef="#br0">15415 11795 7304,'0'-10'428,"-2"2"-250,-4 8 1,-6 0 0,-12 0-49,-5 0 0,3 6 0,0 2 52,0 2 0,6 1 0,-1 7-145,7 0 0,8 0-143,12 0 0,6-2 0,11-4 0,7-6-217,4-4 0,2-2 0,-1 0 33,1 0 0,0-2 0,-2-4 127,-5-6 0,-3-6 0,-8-4 0,-2-2 68,-4 2 1,-4 3 302,-8 1 1,-2 2 0,-4 4 193,-6 6 1,-4-2 0,-2 4-74,0 6 0,8 0 0,4 10-330,4 2 0,2 4 0,0 4-363,0 1 1,2 1 0,4-6 13,6 0 350,4 0 0,2 0 0,0 0 0</inkml:trace>
  <inkml:trace contextRef="#ctx0" brushRef="#br0">15951 11491 7569,'-12'0'128,"2"4"143,2 8 1,2 2 0,8 13 0,2 1-128,2 0 1,0 2 0,-4 5-245,4 1 1,-4 2 0,4 2 0,-4-1-186,-2-5 0,0 0 0,0-10-893,0-2 1178,0-3 0,-8-1 0,-2 0 0</inkml:trace>
  <inkml:trace contextRef="#ctx0" brushRef="#br0">15790 11741 7569,'-22'-16'102,"4"4"13,13 4 0,10 8 0,17 2 93,10 4 0,-6-2 0,10 6-392,-3-2 1,7 0 0,2-4 0,-3 2 183,-1-2 0,6 6 0,1 0 0</inkml:trace>
  <inkml:trace contextRef="#ctx0" brushRef="#br0">16272 11812 7569,'-17'10'179,"-1"4"0,0-8 504,0-2 1,0 6-235,0 2-630,8-4 0,4 0-1320,12-8 1501,4-8 0,8-2 0,0-8 0</inkml:trace>
  <inkml:trace contextRef="#ctx0" brushRef="#br0">16272 11634 6893,'0'18'0,"0"-1"0,0 1 0</inkml:trace>
  <inkml:trace contextRef="#ctx0" brushRef="#br0">16540 11830 8277,'-2'-12'1699,"-4"0"-1454,-3 9 0,-3-5-110,0 8 1,6 0 0,-4 2-388,2 4 0,2-3 0,8 7 9,4-2 0,-2 0 1,8-4-270,2 2 0,2 0 0,1-6-144,1 0 0,-6-8 494,0-4 1,-8-4 0,2-1 164,-4-1 0,-4 6 1,-4 0 18,-6-2-22,4 6 0,-8 0 0,6 8 0</inkml:trace>
  <inkml:trace contextRef="#ctx0" brushRef="#br0">16701 11866 9129,'2'-12'100,"4"0"-207,4 8 0,8-10 0,0 8 1,0 2 1,-1-4-1,3 3-45,4 1 1,-4 2 0,4 2 0,-4 0 166,-3 0 0,-5 0 114,0 0 1,-2 8 0,4 3-1,-4 5-168,-2 2 1,6-4 37,-2 4 0,4-4 0,2 12 0</inkml:trace>
  <inkml:trace contextRef="#ctx0" brushRef="#br0">2429 13957 8021,'-10'18'312,"4"0"1,4 0 0,4-1-1,4-1 109,6-4 1,4-4-281,2-8 0,-2-10 1,-4-6-95,-6-6 0,-2-3 0,0 1 1,2-6-245,-2-4 1,-2-3 0,-2-3 25,0-2 0,-2-2 1,-2 5-1,-2-3 20,2 2 1,2 3 0,2 3 115,0 4 1,0-2 0,0 6 66,0-1 0,0 5 364,0-2 1,0 10 338,0 2-768,0 8 1,2 4 2,4 12 1,2 4 0,5 2 0,-1 2 1,2 4 1,-4-3 0,0 7 21,-2-2 1,4 6-1,-6-2 2,-2 3 0,6 1 0,0-2 1,2-4 11,0-3 0,-1 5 0,7-8-52,0-6 0,0 0 0,0-10-2,0-2 1,0-2 0,-1-4 0,3-4-17,4-6 1,-4-6 0,4-6-8,-4-6 1,-2-5 0,-1-5-4,1-2 0,-2-5 1,-2 3-1,-4-2 39,-2-3 1,-2 5-1,-8 2 39,-4 5 0,-2 3 0,-6 4 35,2 6 1,0 6 0,-4 4-201,4 3 1,-1 9-23,7 2 0,0 7 1,6 11-1,0 2-594,0 4 1,10-2 774,7 8 0,9-1 0,10 7 0</inkml:trace>
  <inkml:trace contextRef="#ctx0" brushRef="#br0">3269 13635 7497,'-12'-10'159,"0"4"0,-2 4 0,-4 2 0,-4 2 0,-1 4 0,1 6 0,2 4 17,2 2 1,6 0-1,2 2 1,2 2-148,4 1 1,4 1 0,6-6-94,6 0 1,12-2 0,8-4 0,5-6-180,5-4 1,8-4 0,-3-4 20,5-6 0,-4-6 0,-3-4 1,-3-4 36,-8-2 1,-1-1 0,-11-5 150,-6 4 0,-6-4 0,-10 7 37,0-1 1,-8 2 0,-6 10-1,-8 4-106,-7 6 1,-3 4 0,0 2-355,2 0 457,8 0 0,-11 8 0,5 2 0</inkml:trace>
  <inkml:trace contextRef="#ctx0" brushRef="#br0">3876 13885 7569,'2'-15'60,"2"1"0,4 4 0,2 0 140,4 0 0,-4 6 0,0-4 314,-2 0-479,-2 6 0,-4-6-1076,3 8 1041,-3 0 0,14 0 0,-6 0 0</inkml:trace>
  <inkml:trace contextRef="#ctx0" brushRef="#br0">4251 13814 7569,'-8'-18'0,"6"6"305,-4 0 1,4 6 0,4-4-277,4 2 1,-2 2-473,8 6 1,0 0-84,6 0 0,0 8 210,0 4 1,-6-2 309,-1 2 0,-5-8 0,4 4 77,-2 0 35,6-6 0,-4 6 0,8-8 160,0 0 1,0-2-233,0-4 1,-1 4-295,1-4 1,0-2 9,0 2 0,-6 0 215,0 6 220,-8 0 651,4 0-731,-8 8-105,0-6 0,8 6 0,2-8 0</inkml:trace>
  <inkml:trace contextRef="#ctx0" brushRef="#br0">5394 13260 7569,'0'-28'248,"0"8"0,0 12 0,2 14 53,4 8 0,-4 12 1,4 6-1,-2 6-181,2 3 0,-4 3 0,4-2-156,-4 5 0,-2-3 0,0 0 0,0-3-159,0 1 1,-6-2 0,-2-9-189,-2-1 1,4-8-87,-6 2 0,2-10 0,-3-4 469,1-2 0,0-10 0,-6-8 0</inkml:trace>
  <inkml:trace contextRef="#ctx0" brushRef="#br0">5537 13546 7569,'12'0'27,"-2"2"432,-2 4-208,-2-4 0,-8 14 0,-4-6-19,-6 0 1,-2 5 0,0-5-97,2 0 0,3 0 0,-5-6-196,2 2 0,8 2 0,-4-4-549,0 2 272,6 0 68,-6-6 0,16 0 105,4 0 1,4-6 225,2 0 1,-1 0 0,1 6-122,0 0 0,-6 2 0,-2 4-38,-2 6 0,4-2 0,-6 2-184,-2 2 1,4 2 280,-2 1 0,8 9 0,-5 2 0</inkml:trace>
  <inkml:trace contextRef="#ctx0" brushRef="#br0">5769 13760 7337,'-9'0'-359,"1"0"0,10 0 106,4 0 1,1-2 252,5-4 0,4-4 0,-6-7 0,8-1 0</inkml:trace>
  <inkml:trace contextRef="#ctx0" brushRef="#br0">5841 13653 7569,'0'-10'-993,"0"2"1072,0 24 0,0-10 43,0 12 0,0-4-37,0 4 1,6-6-1,2-2 212,2-3 217,2-1-456,6-6 0,-9-2 1,-1-2-353,0-1 1,-6-9-115,4 2 0,-4 2 115,-2-2 0,0 6 149,0-6 0,2 8 335,4-2 0,-2 12-42,8 6 1,-8-2-1,4 2 38,0 2 0,2 2-242,8 1 1,-6-5 54,0 0 0,-1-8 0,7 4 0</inkml:trace>
  <inkml:trace contextRef="#ctx0" brushRef="#br0">6216 13671 7569,'-12'0'-385,"0"0"597,-2 0 0,-2 0 0,-1 0 181,-1 0 1,6 0-160,0 0 1,2 8-177,-2 4 0,6 4 1,12 2-59,6-1 0,4-5 0,2-2-85,0-2 1,1 4-1,3-6-33,2-2 0,2-2 0,-4-2 0,2-2-114,-3-4 0,-3-4 0,-4-10 67,-2-3 1,-8 1-1,2-8 95,-4-2 1,-2-2-1,-2-1 1,-2 1 101,-2 4 1,-8-2 0,2 8 141,-4 3 1,-2 1-84,1 2 1,5 8-189,0 4 1,8 12 0,-2 6-35,4 4 1,4 2-1,4 2-509,6 3 640,-4-3 0,15 6 0,-3-8 0</inkml:trace>
  <inkml:trace contextRef="#ctx0" brushRef="#br0">6430 13671 8243,'2'-10'1002,"4"4"-672,-4 4-33,6 2 1,-8 2-170,0 4 0,0-2 1,0 8-147,0 2 1,0-4-487,0 2-89,0-8 183,0 4 1,2-8-67,4 0 402,4-8 1,0 4 150,-4-8 0,-6 8 162,-6-2 0,2 4 51,-8 2 0,8 2-173,-2 4 1,-2-2-1,2 8-51,2 2 1,2-5 0,4 1 1,4-2 1,-2 4-1,8-4 9,2 2 1,2-6 0,2 2-112,0-4 1,0-2-35,-1 0 0,1 0-177,0 0 1,-2-8-164,-4-4 1,-4 2 315,-8-2 1,0 6 125,0-6 253,0 9 258,0-5-358,0 8 0,8 0-275,4 0 0,-2 0-525,2 0 52,-8 0 481,3 0 129,-7 8 1,2-1 0,2 7 7,2-2 0,6-6 0,-4 4-257,2-2 0,-4 0 200,6-2 0,0-4 0,6 6 0</inkml:trace>
  <inkml:trace contextRef="#ctx0" brushRef="#br0">4215 13885 7443,'-9'2'-87,"3"4"1,12-4-1,3 6 1</inkml:trace>
  <inkml:trace contextRef="#ctx0" brushRef="#br0">4716 13885 7569,'-10'-17'-134,"4"9"0,10 8 134,2 10 0,8 13 0,-5 5 0</inkml:trace>
  <inkml:trace contextRef="#ctx0" brushRef="#br0">14022 15333 6241,'-12'0'-92,"0"0"0,-2 0 880,-2 0-419,6 0 0,4-6-283,12 0 1,10 0-1,12 6 1,4 0-19,5 0 1,11-6 0,2 0-1,7 2 1,9 2 0,9 2 0,5 0 4,1 0 0,2-2 0,7-2-56,-1-2 1,-37 3 0,1 0-1,2 2 1,1 0-54,1-2 1,1 0 0,4 3 0,-1-2 0,-3-1 0,-1-2 0,0 2-1,0 0-5,-3 1 0,-1-1 1,-2-1-1,-1 2 0,51 2-90,-6 0 0,-11 0 0,-7 2 106,-3 4 0,-17-4 1,-3 3 93,-3-3 1,-13 4-1,-4 0 1,-6-2-10,-7-2 1,-7 4 44,-2 0 1,-8 2-268,2-2 0,2-2-727,-2 8 509,0-8 1,-8 4 176,-4-8 1,2-6 202,-8 0 0,0-8 0,-6 4 0</inkml:trace>
  <inkml:trace contextRef="#ctx0" brushRef="#br0">2465 15333 7569,'0'-12'-188,"0"0"1,0-2 0,2 0 0,2 0 0,4 4 0,2 1 0,4 1 0,2 0 105,1 4 0,1-4 0,2 2 1,4 0 81,6-2 0,3 6 0,5-4 0,4 2 0,5-2 0,13-4 0,4-8 0</inkml:trace>
  <inkml:trace contextRef="#ctx0" brushRef="#br0">3715 15101 7569,'64'-10'-31,"-3"-6"1,-7 4-1,0-2 11,-1 2 0,-5-4 0,-1 6 0,3-2-103,2 0 0,1 3 1,1-3-1,-3 4-33,-3 0 156,4 6 0,-7-14 0,9 6 0</inkml:trace>
  <inkml:trace contextRef="#ctx0" brushRef="#br0">3090 15226 7208,'26'0'-109,"-4"0"1,8 0 0,1 0-1,7 0 1,8 0 0,7 0-1,7 0 1,7 0 0,11 0 344,7 0 1,4 0 0,3 0-1,1 0-27,2 0 0,6 0 1,-3 0-285,1 0 0,-4 0 0,4 0 0,-1 0-132,-5 0 1,-2-8-1,-3-4 90,-5-4 0,-4 4 1,-9 0-1,-7 0-38,-9 2 1,-9-4-1,-11 8 155,-4 2 0,-4-5 0,-8-1 0</inkml:trace>
  <inkml:trace contextRef="#ctx0" brushRef="#br0">2501 18228 6546,'12'0'88,"0"-2"1,1-2 0,3-2-1,2 2 1,2 2 0,4 2 0,4 0-1,1 0 1,1 0 90,2 0 0,0 0 0,1 0 1,1 0-281,4 0 1,0 0-1,-7 0 38,-1 0 1,-6-2 0,4-2 0,-3-2-53,-3 2 1,-2 0-1,-2 0 58,0-2 1,-2-2 262,-4 2-29,-4 4-335,-24 2-342,12 10 500,-12 0 0,24-2 0,2-8 0</inkml:trace>
  <inkml:trace contextRef="#ctx0" brushRef="#br0">7038 17120 7569,'-12'6'85,"2"2"1,2 4 0,4 6 0,0 5 0,0 5 0,-2 6 0,2 4 0,0 5 0,0 3 0,-4 4 74,-2 1 0,6-3 0,-4-2 1,2-1-298,0 1 1,-1-6-1,3-1-190,-2-7 0,0 2 0,6-6 327,0 0 0,-8-3 0,-2-7 0</inkml:trace>
  <inkml:trace contextRef="#ctx0" brushRef="#br0">6627 17692 7880,'-20'-18'309,"-2"0"0,16 0 0,4 2-284,6 4 0,14 3 0,12 5 1,4-2-560,1 2 1,-1 2 0,0 2 688,2 0 1,-5 0 0,11 0-231,-4 0 1,-3 2 0,1 2 0,0 4-252,0 1 1,-7-3-1,-1 4 326,-2-2 0,-2 6 0,-6-4 0</inkml:trace>
  <inkml:trace contextRef="#ctx0" brushRef="#br0">7181 17817 7309,'10'2'-261,"-5"4"341,-3 6 0,-2-2 0,0 2 394,0 2 1,0-5-162,0 3-220,0-8 1,-2 4-69,-3-8 0,3-8 1,-4-6-96,4-7 0,2-1 0,2-6 0,2 0-97,1 0 1,7 7-1,-4-3 24,2 4 0,0 2 1,4 0 8,-2 0 0,-6 8 0,6 4 0,2 4-91,2 2 1,-4 0 0,-1 0-206,3 0 430,2 8 0,2 2 0,0 8 0</inkml:trace>
  <inkml:trace contextRef="#ctx0" brushRef="#br0">7663 17728 7569,'-8'-10'106,"0"-6"1,-6 6-1,2-2 1,-2 2-1,-2 2 1,-3 4-1,-3 2 1,-4 2-1,0 0 231,0 0 0,-3 8 0,5 4 1,2 6-247,2 6 1,4-4 0,4 3-99,6-3 1,4 4 0,2 0-218,0-2 1,14-2-1,6-5 1,6-3-82,6-6 1,-3-4 0,5-2 40,4 0 1,2-8 0,-7-4 85,-3-3 1,2-3 0,-8 0 0,-5-2-26,-5-4 1,0 2 334,-8-8 1,0 15 0,-8-1 301,-4 6 1,-4-2 0,-8 6-67,1 2 1,-1 2 0,0 4-117,0 4 1,8 4-285,4 8 1,4 0 0,2-1 0,0 1-172,0 0 0,2 0 0,4 0-220,6 0 0,4-2 423,2-4 0,8 3 0,1-5 0</inkml:trace>
  <inkml:trace contextRef="#ctx0" brushRef="#br0">7913 17799 7569,'-18'0'946,"6"0"-793,0 0 1,8 8-1198,-2 4 1572,4-4-490,2 0 0,2-8 0,4 0-100,6 0 1,4-2 45,2-4 0,0 2 1,0-8-16,0-2 0,-1-2 0,1-2 0,0 0-107,0 1 0,-2 5 0,-2 2 93,-2 2 1,-2 0 158,1 2 1,3 6 0,-8 0 125,-2 10 1,-2 6 0,-2 4-97,0 3 0,0-3 1,0 4-89,0-4 1,2-2 0,2 0 0,4 0-430,2-1 0,-4-5 1,6-2 372,2-2 0,2-2 0,2-6 0</inkml:trace>
  <inkml:trace contextRef="#ctx0" brushRef="#br0">8610 17585 7344,'-12'0'24,"0"2"1,-2 2 0,0 4-1,0-1 1,2 1 0,-2-2-1,-2 0 404,-1 0 0,5 2 0,0-4-317,-2 2 1,-2 2-227,-2-2 13,8-4 0,4 8 7,12-4 1,4-2 0,10 6 0,2 0 19,2 0 1,-1 2 0,-3 5 27,4 1 0,-6 0 1,2 0-3,-6 0 0,-10 0 0,2 0 55,-4 0 0,-4-1 0,-4 1 22,-6 0 1,-10-6 0,-2-2-37,2-2 0,-6-2 0,1-6 0,-1 0-213,4 0 1,4 0-102,2 0 1,4-2 321,9-4 0,6-4 0,17-8 0</inkml:trace>
  <inkml:trace contextRef="#ctx0" brushRef="#br0">8842 17227 7569,'-18'0'18,"6"8"0,2 4 0,2 4 133,4 2 0,2 6 0,2 1-75,0 3 1,0 8 0,0 6 71,0-3 1,0 1 0,0 0 0,0 2-161,0-3 1,2-1 0,2-2 0,2-1-163,-2 1 1,0-2 0,0-4-277,2-6 0,0 1-473,-6-1 923,0-8 0,0 0 0,0-6 0</inkml:trace>
  <inkml:trace contextRef="#ctx0" brushRef="#br0">8931 17710 7569,'0'-12'114,"0"0"-178,0 8 1,0-2 0,0 12 111,0 6 0,-6 4 0,-2 2 0,0-1 223,0 1 0,-4 0 1,4 2-124,-1 4 1,5-4-1,-2 4-134,4-5 0,2-1 0,0 0-14,0 0 1,8-8-1,3-4-104,5-4 1,2-4 0,2-4-125,4-6 0,-4-4 1,6-2 6,-1 0 1,-5-5 0,4-1-1,-4 2 40,-2 2 0,-6 8 554,0 0-221,-9 8 0,3-4 0,-12 10 0,-3 4 142,-1 6 1,-4 4-1,6 2-162,-2 0 1,6 0-1,-4 0-180,0-1 1,6 1 0,-2-2-325,8-4 1,0 2-1,8-8 372,2-2 0,10-10 0,3-4 0</inkml:trace>
  <inkml:trace contextRef="#ctx0" brushRef="#br0">9378 17370 7569,'-18'18'33,"6"0"0,2 2 0,2 4 55,4 5 1,0 7 0,0 4 64,-2 2 0,0 5 0,6-3 0,0 0-106,0-1 0,6-1 0,2-6-208,2-1 1,-4-7 0,4-4-665,-2-4 825,6-2 0,-4-8 0,7-2 0</inkml:trace>
  <inkml:trace contextRef="#ctx0" brushRef="#br0">9306 17602 7569,'-12'0'879,"0"0"-753,8 0 0,-2 8 1,12 2-620,6 0 0,4 6 0,2-4 484,0 4 0,0 0 1,2-2-1,1-2-175,3 2 1,8-6 0,-2-1-120,4 1 0,1-6 303,1 4 0,0 4 0,-1 0 0</inkml:trace>
  <inkml:trace contextRef="#ctx0" brushRef="#br0">9806 17817 7569,'-18'10'0,"1"-2"0,-1-2 287,0 0 0,0 0 0,0-6-177,0 0 0,6 0-197,0 0 1,3-2 0,-3-4-244,6-6 1,4-4 0,2-2 0,2-2-572,4-4 901,4 5 0,7-15 0,1 6 0</inkml:trace>
  <inkml:trace contextRef="#ctx0" brushRef="#br0">9788 17585 7569,'10'0'-494,"-2"8"383,-8-6 0,0 13 111,0-3 0,-8 12 0,-2 4 0</inkml:trace>
  <inkml:trace contextRef="#ctx0" brushRef="#br0">9878 17817 7569,'10'0'1297,"-2"8"-579,-8-6-362,0 6-755,0 0 124,8-6 0,-4 6 0,7-8-116,3 0 0,2-2 164,2-4 1,-6 2 0,-2-8-89,-2-2 0,0 4 1,-4-2 314,2-2 0,8-2 0,-4-2 0</inkml:trace>
  <inkml:trace contextRef="#ctx0" brushRef="#br0">10146 17799 7569,'-2'10'2678,"-4"-4"-2256,4-4-240,-6-2 1,10 0-409,4 0 0,-2-6 0,8-2 1,2 0-127,1 0 1,3-6 0,0 4 143,0 0 1,6 0 0,0 6 13,-3-1 1,-1-1 0,-2 6 207,0 0 0,-6 2 30,0 4 1,-8 3 0,2 9-130,-4 0 0,4 0 85,0 0 0,0 0 0,-6 0 0</inkml:trace>
  <inkml:trace contextRef="#ctx0" brushRef="#br0">11539 17138 7569,'-18'0'17,"2"2"1,2 4 0,2 6 0,1 6 0,-1 5-1,0 7 1,-2 6 0,-2 4 0,0 1 244,4-1 1,-2 4-1,6-1 1,0 1-332,0 0 1,2-3 0,6-5-90,0 0 0,0-2 0,2-4 158,4-7 0,-4-3 0,6-2 0</inkml:trace>
  <inkml:trace contextRef="#ctx0" brushRef="#br0">11610 17531 7569,'-8'-10'154,"-3"4"15,-5 4 0,-2 4 1,2 4-1,2 6-233,2 4 0,6 2 1,-4 0 499,2-1 0,2 1 1,6 0-411,0 0 0,2-2 1,4-4-110,6-6 1,4 2-1,2-2-47,0-2 0,8-4 0,1-6-8,1-6 1,4 2 0,-8-2 0,-2-2-88,-3-2 1,-7 0-1,-2 2 88,-2 3 0,-4-1 179,-10-6 0,-4 8 0,-8 4 1,1 4-62,-1 2 0,0 0 0,0 0-171,0 0 1,2 8 0,4 4-396,6 4 585,4-6 0,2 13 0,0-3 0</inkml:trace>
  <inkml:trace contextRef="#ctx0" brushRef="#br0">11986 17620 7569,'-8'-10'175,"-4"4"0,-4 4 416,-2 2 0,0 0 1,0 2-1,0 2-532,0 2 0,7 6 0,1-4-47,2 2 0,2 2-202,6 6 1,2-2-1,4-4 1,6-4-42,3 0 0,9-6 0,2 4 41,2-4 0,-4-2 1,3 0 144,-1 0 1,-2-6-1,-6-2 1,0 0-23,0 0 0,-6-4 0,-2 4-69,-3-2 0,-1 4-40,-6-6 1,-2 8 0,-4-2-174,-5 4 0,1 2 0,-2 0 349,-2 0 0,6 2 0,0 2 0,0 2 0,6 8 0,-6-12 0,8 6 0</inkml:trace>
  <inkml:trace contextRef="#ctx0" brushRef="#br0">12325 17263 7752,'-12'0'-232,"0"0"0,8 8 534,-2 4 1,4 6-1,4 4-96,4 1 1,-4 3 0,4-2-107,-4 6 1,-2 4-1,0 1 1,0-1-100,0-4 0,0 2 0,0-7-197,0 3 1,0-6-525,0 2 71,0-4 1,2-10 648,4-4 0,4-12 0,8-4 0</inkml:trace>
  <inkml:trace contextRef="#ctx0" brushRef="#br0">12521 17460 8147,'-17'2'1666,"-1"1"-1554,0 3 1,0 2 0,0-4 0,2 4 216,4 2 0,-4-4-408,4 6 0,5-6 1,1 6-201,4 2 0,4 0 0,4 0 7,5-2 1,5-6 0,2 5 12,0 3 0,0-4 0,0 0 1,0 0-219,0 0 1,-7-4 0,1 4-124,2-2 600,-6 6 0,8-12 0,-6 6 0</inkml:trace>
  <inkml:trace contextRef="#ctx0" brushRef="#br0">12718 17638 7569,'0'-18'927,"0"0"-599,0 1 1,0 5-461,0 0 0,-8 8 452,-4-2 1,-4 4-285,-2 2 0,0 8 0,3 4 15,3 4 1,4-4-1,8-1 1,0 3-74,0 2 1,0 2-71,0 0 1,8-2-17,4-4 0,3-4 0,3-8 1,0 0-217,0 0 1,6-2 0,0-4 49,-3-6 1,-1-2 0,-2 0 40,0 2 1,-6 2 0,-2-4 303,-2 2 1,-2 6 188,-6-5 1,-8 9-108,-4 2 1,-2 2 0,0 9 40,2 3 0,8-4 0,-2 2-332,4 2 1,2 2-217,0 2 0,8-2 1,4-4 353,4-6 0,10-4 0,2-2 0</inkml:trace>
  <inkml:trace contextRef="#ctx0" brushRef="#br0">13057 17549 7569,'0'-18'212,"0"0"904,0 0-804,0 0-308,0 8 1,-2 10 0,-2 12-35,-2 4 0,0 2 1,4 0-1,-2 0 77,-2 0 1,1 0 0,5-1-77,0 1 1,0 0 103,0 0 0,0 0-2,0 0 0,2-2 0,1-2-273,3-2-237,8-8 186,-4 11 1,0-11-1,-6 6 14,-8-2 1,0 4 0,-8-6 19,-2-2 1,-1-2-77,-3-2 0,0 0 293,0 0 0,0 0 0,0 0 0</inkml:trace>
  <inkml:trace contextRef="#ctx0" brushRef="#br0">13218 17692 7569,'8'-10'511,"-6"-6"-459,4 4 1,-2 4 0,0 0-8,2 0 1,0 4-303,-6-8 1,0 6-247,0-5 1,0 5 236,0-6 1,0 6 265,0-6 0,0 0 0,0-6 0,0 6 0,2 2-178,4 2 178,-4 2 0,6 6 0,0-8 0,1-2 0</inkml:trace>
  <inkml:trace contextRef="#ctx0" brushRef="#br0">13397 17602 7569,'-8'-9'1027,"-4"3"-668,-4 4 1,-2 8-226,0 0 1,8 7-103,4-1 1,4 4-1,4 0-132,4-4 1,4-4-1,8-8-71,0 0 0,0 0 0,0 0 1,-1 0-115,1 0 0,0-10 1,0-6 3,0-6 1,-8-3 0,-4 1 86,-4-6 1,-2 4 0,0 0 73,0 0 0,0 7 1,-2-3 165,-4 8 1,2 6 0,-8 8-32,8 0 1,-4 8-1,8 4 1,0 4 28,0 2 1,0-1-1,0 1 49,0 0 1,6 0 0,0 0 194,-2 0 1,6 0 0,2-2 29,4-5 0,2-3 1,-1-8-90,1 0 0,0 0 1,0 0-192,0 0 0,2-6 1,0-2-1,-1 1-270,-3-1 0,-8-4-299,4 6 367,-8-8 1,2 14 438,-12 0 1,2 8-83,-8 10 0,6-1 0,-4 1 119,2 0 0,2 0 0,8 0-374,4 0 1,6-2 0,12-2-302,6-2 1,4-8 362,1 1 0,9-3 0,2-2 0</inkml:trace>
  <inkml:trace contextRef="#ctx0" brushRef="#br0">14290 16906 7569,'12'2'260,"-2"3"0,-1 7 0,-1 6 0,2 4 0,-2 2 0,0 0 0,-4 0 0,-2 1-33,-2 3 1,0-4 0,0 4 0,0-2-410,0-5 0,-2-1-620,-4-2 502,4 0 0,-12-10-3,8-8 1,2-8 0,10-10 10,6 0 0,4 2 0,2 3 241,0 1 1,0 8-1,0-2 1,-1 4 193,1 2 0,-6 0 0,-2 2 74,-2 4 0,-2 4 0,-6 7-39,0 1 0,-2 0 1,-4 0-1,-4 0 178,0 0 1,-6-2-1,5-2 160,-5-2-1377,-2-9-479,0 5 1340,8-8 0,10-8 0,10-1 0</inkml:trace>
  <inkml:trace contextRef="#ctx0" brushRef="#br0">14665 17209 7569,'-18'0'2681,"8"0"-2569,2 0 1,8 8-32,0 4 1,2-2 0,4 0 0,6 0-442,4 0 0,2-6 38,0 2 0,-1-4 0,1-2 0,0 0-221,0 0 1,-6 0 0,0 0-22,2 0 1,-4-8 549,2-4 1,-8 2-1,1-2 147,-3-2 474,-9 6-13,-3 0-1171,0 8 577,2 8 0,16 2 0,2 8 0</inkml:trace>
  <inkml:trace contextRef="#ctx0" brushRef="#br0">14915 17245 9036,'0'-12'345,"0"0"-160,0 8 1,0-12-131,0 4 1,0-3 0,0-3-183,0 0 1,6 0 0,0-2 55,-2-4 0,-2 2 1,-2-5-1,0-1-93,0 0 0,6 6 0,0-2-101,-2 5 0,0 1 0,0 0-276,2 0 1,7 8 540,-1 4 0,4-4 0,2 0 0</inkml:trace>
  <inkml:trace contextRef="#ctx0" brushRef="#br0">15094 17263 8463,'-2'-10'129,"-2"2"1,-2 0-1,2-4 1,0-4-1,0-2 1,-2 1-183,2-1 1,0-8 0,0-2 0,-2-2-88,2 1 0,2-1 1,2-4-135,0 4 0,0-2 0,0 7 107,0-3 1,6 6-1,2 0 1,2 6 89,4 4 0,2 8 0,1-2 0,1 4-201,0 2 0,6 2 278,0 4 0,8 12 0,-5 10 0</inkml:trace>
  <inkml:trace contextRef="#ctx0" brushRef="#br0">14968 17102 7449,'-9'0'-360,"1"0"119,8 0 0,2 0 391,4 0 1,-2 0 0,7 0 0,5 0-52,6 0 1,-2 0 0,6 2-172,0 4 0,-7-4 0,7 4 0,-2-2-293,0 2 1,0-4 364,-6 4 0,7-4 0,3-2 0</inkml:trace>
  <inkml:trace contextRef="#ctx0" brushRef="#br0">15344 17120 6651,'0'12'833,"0"0"-504,0-8 1,0 6-126,0-4 1,2-4-219,4 4-39,-4-4-65,5-2 0,-1-2-79,0-4 119,0 4 0,-4-12-47,4 8 195,-4-8 409,6 12-150,-8-6-124,0 8-666,0 0 637,0-8 1,2 0-1,2-6 3,2 2 0,8 2-194,-2-2 1,-2-1 0,2 7-447,2 2 0,-4 2-437,1 2 898,1 0 0,6 0 0,0 0 0</inkml:trace>
  <inkml:trace contextRef="#ctx0" brushRef="#br0">18469 17638 7569,'0'18'71,"0"-6"0,0 2 1,0 4-1,0 6 1,0 1-1,0 3 0,0 0 1,0 2-1,0-2 1,2-3 300,4 1 1,-4-6-567,4 4 1,-2-4-327,2-2 0,-4-10 520,4-8 0,-12-16 0,-4-12 0</inkml:trace>
  <inkml:trace contextRef="#ctx0" brushRef="#br0">18362 17585 7569,'0'-10'338,"2"2"-321,4 8 1,4 0 0,8 0 45,0 0 1,0 0 0,0 2-1,-1 2-46,1 2 1,-2 8-1,-2-3 1,-2 5 0,-2 2 0,2 0-48,-6 0 0,-4 0 1,-2 0-61,0 0 0,-8-3 0,-4-3 60,-4-6 0,-2 2 0,0-2-92,0-2 0,1-2-648,-1-2 770,8 0 0,-6 0 0,6 0 0</inkml:trace>
  <inkml:trace contextRef="#ctx0" brushRef="#br0">18862 17602 7569,'-11'0'304,"1"2"-164,2 4 1,-4 4-1,6 8 1,2 2-26,2 4 0,4 2 0,4 5-76,6-1 0,-2-6 0,2 4 0,-1-2-147,-1-4 1,4-3-1,-8-1-158,-2 0 1,-2-6 265,-2 0 0,0-8 0,0 4 0</inkml:trace>
  <inkml:trace contextRef="#ctx0" brushRef="#br0">18666 17638 7755,'18'-10'496,"2"4"-458,3 4 0,-3 4 1,6 2-1,-2 4 184,0 2 1,6-6 0,-5 4-557,3 0 1,-4-6 0,6 6 0,-1-2 333,-1 0 0,14 8 0,-4-4 0</inkml:trace>
  <inkml:trace contextRef="#ctx0" brushRef="#br0">19452 17906 8292,'8'10'116,"-4"0"0,8-6-134,2 2 1,-4 6 0,1-6-98,3-2 0,2-2 0,2-2 0,-2-2-58,-4-4 0,4 2 0,-4-6-110,4 2 1,-1-6 0,-1 4 190,-2 0 0,-6-4 1,4 7 343,-2-3 0,0 6 819,-2-2-560,-4 4 0,8 2-274,-4 0 1,2 2 0,6 2-73,-2 2 1,-1 6-371,7-7 1,0 1 0,0-6-125,0 0 0,0 0 0,2 0 65,3 0 1,-3 0-1,4-2 1,-4-2-121,-2-1 0,0-3 372,-1 2 0,-5 4 287,0-4 0,0 4-70,6 2 1,-6 0-171,0 0 1,0 6-287,6 0 0,-6 2 1,-1-4 250,3 1 0,2 1 0,2-6 0</inkml:trace>
  <inkml:trace contextRef="#ctx0" brushRef="#br0">20309 17871 7569,'10'-10'870,"-2"-6"-296,-8 14-33,0-6-696,0 8 0,-6 2 1,0 4-53,2 6 1,0 2-1,0-1 87,-2-1 0,0-6 52,6 6 1,0-6 0,2 4-34,4-2 0,4-2 125,8-6 0,0 0 0,-2-2-84,-4-4 0,4 4 1,-4-6-1,3 2-192,3 0 1,0 0 40,0 6 0,-6 0 105,0 0 1,-8 2 89,2 4 1,-4-2-1,-2 8 69,0 2 0,2-6 302,4-2-380,-4 4 1,8-8-249,-4 4 53,3-4 1,7 0 189,-4 4 0,-4-2 0,-8 8 187,0 1 0,0-3 1,0 2 51,0 2 1,0 2-1,0 2-30,0 0 0,0 0 1,0 0-1,0-1-78,0 1 1,0-6-113,0 0 1,-2-6-405,-4 6 289,4-8 0,-14 2 69,5-12 1,-5 2 41,-2-8 0,8 6 0,2-4 3,0 2 0,6-6 0,-4 2-90,4-3 0,4-3 0,4 0 0,4 0-180,0 0 0,6-2 282,-4-4 0,3-3 0,3-9 0</inkml:trace>
  <inkml:trace contextRef="#ctx0" brushRef="#br0">20649 17853 7569,'18'-26'0,"-1"12"430,1-4-272,0 12 1,-8 0 0,-4 12 15,-4 6 1,-2 4 0,-2 0-68,-4-4 0,4 4-201,-4-4 0,-2-3 0,2 3-146,2 2 240,2-6 0,2 0 0,0-8 0</inkml:trace>
  <inkml:trace contextRef="#ctx0" brushRef="#br0">20881 17906 7569,'0'12'0,"0"0"0,-2 0 341,-4-2 0,4 6-168,-4-4 0,-4 4-95,-2 2 1,4-7 0,0-1-173,0-2-173,6 6-12,-6-12 0,8 4 62,0-12 0,0-4 0,0-8-39,0 1 0,0-9 0,0-2 156,0 0 1,0-6 0,0 7 0,2-1 67,4 4 0,-2-2 1,6 2 110,-2 2 0,6 5 0,-2 3 0,4 4 53,2 2 1,0 2 0,-1 6 80,1 0 1,-2 2 0,-2 2-19,-2 2 1,-8 8-1,2-2-17,-4 3 1,-2 9-1,0 0 15,0-2 0,-8-2-238,-4-2 1,-4-2-336,-2-5 1,2-5-61,5-12 0,3 3 440,8-9 0,0-8 0,0-8 0</inkml:trace>
  <inkml:trace contextRef="#ctx0" brushRef="#br0">21256 17888 7569,'0'10'284,"0"-2"-83,0-8 1,0-2-275,0-4 0,0-4 1,0-7-1,0-3-186,0-4 0,0 4 0,0-4-4,0 4 1,0 2 0,0 1 0,0-1 262,0 0 0,0 6 0,0 0 3,0 8 1,2-4 0,2 10 137,2 4 1,2-2-1,-4 8 83,2 2 0,6-4 0,-4 2-35,2 2 1,-1-5 0,5 1 0,-4 0-153,-2 0 0,6-6-157,-2 2 0,-2-4 34,2-2 0,-6 0 1,4-2 76,-2-4 0,4 2 32,-6-8 0,1 8 200,-1-2-162,-4 4 0,12 4-112,-8 4 0,0-2-220,-6 8 0,2 0-12,4 6 0,-4-6 283,4 0 0,12-8 0,2 4 0</inkml:trace>
  <inkml:trace contextRef="#ctx0" brushRef="#br0">21649 17781 7569,'10'-8'580,"-2"6"-401,-8-6-189,0 8 1,-2 0 0,-2 2-7,-2 4 0,-6 4 103,6 8 0,0-6 0,6 0 27,0 2 1,0 2-71,0 2 0,2-7-117,4 1 0,4-8 0,8 2 0,2-4-168,3-2 0,-3 0 0,4 0 39,-4 0 1,-4-8 0,-2-2-69,-2 0 0,-6-3 0,4 5 241,-3-2 236,-1 6 1,-6-2 94,0 12 0,-2 4 1,-2 8-74,-1-1 1,-3 3-1,4 4 1,-2 4-31,2 0 1,-4 3-1,2-5-215,2 2 1,-6-4 0,0 4-148,0-2 1,-6 3 0,4-5 0,-4-2-15,-1-2 1,-3-4 0,-4-2 305,-6-2 1,2-9-1,-1 3 85,-3-4 1,4-2 0,0-2 12,2-4 0,3-3 1,7-9-1,4 0-292,6 0 1,4-2-1,2-2-171,0-2 1,8 1 235,4 5 0,19-8 0,7-2 0</inkml:trace>
  <inkml:trace contextRef="#ctx0" brushRef="#br0">22238 17710 7569,'-17'-10'228,"-1"-4"1,0 8-1,0 2 290,0 2 1,6-4 0,0 0-210,-2 2-170,-1 10 0,5 4 0,4 8 0,4 0-132,2 0 0,0-1 0,2 1-65,4 0 0,2 6 0,5 2 0,-3 0-60,-2-1 0,-2 1 0,-6-4-62,0 2 1,-8 0-1,-6-6 172,-7 0 1,-7-1-1,-8-1 1,0-4 62,1-6 0,1 2 0,2-2-357,2-2 1,9-2 0,-3-2 301,4 0 0,-6-8 0,-2-2 0</inkml:trace>
  <inkml:trace contextRef="#ctx0" brushRef="#br0">11092 17906 7569,'0'-12'730,"0"0"1,2 16-680,4 2 1,-4 8-1,6 6-20,0 4 1,-4-2 0,6 6 0,-2-1 33,-4 1 1,0-6-1,0 4-32,2 0 1,0-12 0,-6 3 58,0-1 0,6 0 36,0 2 0,2-8-40,-2-4 1,4-4 0,7-2 0,1 0 33,0 0 0,8-2 1,4-4-132,3-6 0,11-4 1,6-2-31,7 0 1,7 1 0,9-1 37,5 0 0,17 0 1,-43 9-1,1 0 0,1 0 1,-1 0 16,2 0 0,-1 0 0,1 1 1,0 0-1,4 1 0,1 1-33,-3-1 0,-1 2 0,-2 2 0,1 2 1,-1-3-1,1 0 64,1-1 0,1 2 1,1 2-1,-1 0 1,4-2-1,-1 0 0,1 2 1,-1 0-19,4 1 0,0 0 0,2-1 1,2 0-1,5-1 0,1 0-145,0 0 0,1-2 0,3-3 1,1 0-1,-2 1 0,1 0 118,1-1 1,1-2-1,5 0 1,2 0-1,1 0 1,-1 1-1,-2-1 1,-1 2-15,-5 1 1,0 0 0,-1-2 0,-3 2-1,-9 2 1,-1 2-6,0 0 0,-1 0 0,-7 0 0,-3 0 1,-3 0-1,0 0-64,42-4 1,-14-2 0,-7 4 73,-11-2 1,-7-2 0,-9 4 0,-9-2 93,-10 2 1,-6-4 154,-2 2-179,-8 0 1,-2 4-269,-8-3 1,-8 3 368,-4-4 0,2 4-457,-2 2 336,8 0 100,-4 0 102,8 0 1,2 0 40,4 0 0,4-2-173,8-4 0,-2-4 0,-5-8-106,-5 0 0,2 0 1,-2-2 24,-2-4 0,-2-3 0,-2-9 53,0 0 1,0 4 0,0 1 0,0-3-14,0 2 0,-2 6 0,-2-2-62,-2 3 1,0 1 0,6 6 13,0 0 0,-2 2 0,-2 2-108,-2 2-298,1 8 19,5-4 0,0 10 1,-2 4-30,-4 6 0,4 4 1,-4 2 391,4 0 0,2 8 0,0 2 0</inkml:trace>
  <inkml:trace contextRef="#ctx0" brushRef="#br0">12057 16334 6869,'2'-12'117,"2"0"1,2-2 0,-2-2-1,-4 0-31,-6 4 1,-6 4 0,-10 8 0,-4 2-70,-1 4 1,-3 4 0,-6 10 94,0 4 0,1 4 0,-1 7 0,0 1 7,0 0 0,9-2 1,3-3 63,4-1 1,10-2 0,4 2-47,4-6 0,4 1 1,6-1-1,10-4-182,10-6 1,13 0 0,9-8-280,8-2 0,1-4 0,9-6-138,-1-6 1,5-6 461,-13-6 0,9 4 0,-5-5 0</inkml:trace>
  <inkml:trace contextRef="#ctx0" brushRef="#br0">12539 16352 7569,'0'-12'342,"0"0"0,-2 2-216,-4-2 1,2 4-76,-8 8 1,1 0 0,-5 2 0,2 4 56,2 6 0,0 4 1,-6 2-13,0-1 0,6 1 0,2 0-52,2 0 0,2-6 0,6 0 0,0 2-72,0 2 1,2-4 0,4-3-87,6-1 0,4-2 1,2-6-118,0 0 1,0 0 0,0-2 0,2-4-183,3-5 1,-3 1 0,4-2 151,-4-2 0,-8-2 0,-2-2 301,-2 0 0,0 2 241,-3 4 0,-5 0 168,0 12 0,-1 6-231,-11 18 0,8-4 0,-2 6-120,4 0 1,4-6-1,4 5-240,6 1 0,3-6 1,3 4-1,2-4-721,4-2 863,4-8 0,7 5 0,1-5 0</inkml:trace>
  <inkml:trace contextRef="#ctx0" brushRef="#br0">13164 16316 7569,'-8'-18'159,"-3"2"0,-3 2 152,2 2 0,-4 8 0,4-2-41,-4 4 0,-2 2 0,0 2-73,1 4 1,5-2 0,2 8-64,2 2 1,2 2-1,6 2-159,0 0 0,8 6 1,6-1-1,7-1-105,9-2 1,4-2 0,2 0-87,-1 0 1,1-8-1,0-4-63,0-4 0,-1-2 0,1 0 0,0-2-21,-1-4 0,-5 2 0,-2-8 300,-2-2 0,-2-18 0,-6-6 0</inkml:trace>
  <inkml:trace contextRef="#ctx0" brushRef="#br0">13504 15887 7569,'-16'2'11,"4"6"5,6 10 1,4 2-1,2 9 1,0 3 189,0 2 0,0 2 0,0-1 1,2 1 73,4 0 0,2-6 0,6-3-218,-2-1 0,0-2 1,6-8-172,-1-4 0,3 2 0,2-8 0,2-4 15,-2-6 1,-2-2 0,-3-12-158,1-8 1,0 0-1,0-2 56,0 3 0,-6-5 0,-2 6 0,-2 0 190,-4-2 1,0 13 942,2-5-704,-4 4 1,5 6 0,-7 8 35,0 10 0,0 6 0,2 1 178,4 1-410,-4 8 0,14-4 0,-4 6-322,4-2 0,-2-1 0,2-3-124,4 2 0,1-2 0,-3-8 408,0-2 0,8 0 0,2 6 0</inkml:trace>
  <inkml:trace contextRef="#ctx0" brushRef="#br0">14058 16155 7569,'-6'12'1075,"0"0"-896,0-8 0,8 4 130,4-8 1,6 0-1,9 0 1,5-2-192,2-4 1,-4-4-1,6-8-144,1 0 1,-3 6-1,2 0-238,2-2 1,-7-5-1,-1-1 1,-4 2-153,-2-4 1,-2 4-1,-4-6 46,-6 4 1,-4 3 265,-2-1 0,-8 2 0,-4 4 0,-4 6 207,-2 4 1,-8 2 0,-2 0 279,1 0 1,-5 6 0,8 2-70,2 2 0,2 2 0,5 8 0,3 1-117,6 3 0,6 0 0,8-6-209,9 0 1,9 0-1,10-1-144,0 1 1,1-8 0,5-2 0,4-2-363,-1 0 0,-1 0 518,-8-6 0,7 0 0,3 0 0</inkml:trace>
  <inkml:trace contextRef="#ctx0" brushRef="#br0">12057 17031 7569,'-28'0'116,"4"0"0,6-2 1,9-2-1,9-2 0,11 0 1,15 0-1,16-2 184,16-2 0,13-8 1,12-8-1,-34 12 1,2-2-1,6-2 1,3-1 131,7-4 1,3 0-663,3 1 1,2 0-1,6-3 1,1 1-1,0 2 1,-1 2 284,-1 0 0,1 0 0,6-2 0,0 1 0,-6 0 0,-1 2 0,-3 1 0,-1 0-188,-4 1 0,-1 2 0,-6 5 1,-1 1-1,-7-2 0,-1 2-128,-4 1 1,-3 2-1,31 2 1,-13-2 260,-9 4 0,-3 2 0,-9 0 0,1 0 0,3 0 0,-2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7395 6791 5905,'8'-10'31,"4"4"1,4 2 0,2 0 0,-1-2 0,1 2 0,0 2 0,0 2-24,0 0 1,6 0 0,3 0 0,5 0-1,6 0-29,0 0 1,7 0 0,3 0 0,3 0-3,3 0 0,8 0 0,5 0 0,9 0 1,5 0 0,8 0 0,0 0 43,1 0 1,5 0 0,2 0 0,1 0 18,-1 0 1,4 0 0,-6 0-23,-1 0 0,-3 2 1,-4 2-13,-3 2 1,1 6 0,-8-4-7,-1 2 0,3-4 0,-1 4 0,-5 0-23,-6 0 1,1-7 0,-7 3-4,3-4 1,-12-2-1,1 0 34,-1 0 0,-9 0 0,-3 0 0,-8 0 46,-8 0 0,-4 0-155,-3 0 27,-7 0 1,-8-2 73,-8-4 0,-16 4 0,3-5 0</inkml:trace>
  <inkml:trace contextRef="#ctx0" brushRef="#br0">10396 6737 7569,'-10'-8'-222,"-6"6"0,4-6 1,-4 2-1,0-2 289,4-2 0,14 7 0,16-3 0,10 4-90,6 2 0,3 2 1,3 4-13,2 5 1,0 3-1,-7 0-49,1-2 0,-8 0 0,-4 6 0,-7 0-2,-5 0 1,-6-2 0,-14-3 0,-9-1 33,-11 2 1,-16 2 0,-10 0 48,-9-4 0,-1 4 3,-1-4 0,-8 4 0,-9 2 0</inkml:trace>
  <inkml:trace contextRef="#ctx0" brushRef="#br0">18166 10401 7569,'0'12'-1491,"0"-1"1484,0-7 0,0 12 0,2-6 0,2 2 0,4-2 0,0 0 0,2-2 0,-2 2 0,1-2 0,-1 2 0,0 0-40,-4 4 1,-2 1 0,-2 3 0,0 0 30,0 0 1,-8 0 0,-4 0 15,-3 0 0,3-6 0,0 0 0,6-7-12,-6 7 13,8-8 0,-2 10 1,12-8-1,6 0 12,4 2 1,4-6 0,3 6-2,7 0 1,-2-6-1,4 4-1,5-4 0,1-4 0,10-2 0,1-4 16,3-2 0,0 4 0,-1-4 6,3 2 1,3-6-1,15 4 3,-1 1 0,1-5 0,-1 6-27,1-2 1,-1 6 0,0-4-1,-1 2-18,-5 0 1,13 0 0,-1 4-3,9-4 1,3 4-1,0-4-45,0 4 0,-5 0 0,-3-2 25,-1-2 1,1 0 0,-8 6 0,-3 0 10,-1 0 1,1 0 0,-1 0 24,-3 0 1,3 0-1,-5 0 0,-1 0 0,7-6 1,-5 0-1,7 0-2,5-2 0,-4 6 1,7-4-17,-1 4 0,1-3 1,1-1-3,-10 2 0,-1-4 1,-9 2-1,1 2 10,-1 2 1,-9 2 0,-10 0 58,-5 0 1,-9-2-1,-4-2-5,-4-2 1,-8 0-1,0 6-24,2 0 0,-4-2 0,1-2-46,3-2 0,2 0 1,2 6 20,0 0 0,8-8 0,2-2 0</inkml:trace>
  <inkml:trace contextRef="#ctx0" brushRef="#br0">17916 4718 7569,'0'45'-94,"0"-3"0,0-2 0,2 2 0,2 5 0,4 7 0,0 3 0,2 5 0,-3 2 1,3 5-150,0 6 1,0 7 0,2 9 0,-4 5 242,-4-46 0,0 1 0,-2 4 0,0 1-433,3 1 1,2-1-1,-2 1 1,2-1-1,2-2 1,0 0-1</inkml:trace>
  <inkml:trace contextRef="#ctx0" brushRef="#br0">18059 8149 7569,'-28'81'-238,"-2"7"0,10-5 1,6 3-1,2 1 1,5 0 265,-1 5 0,2 7 1,6 0-1,0-48 1,2 1-80,0 3 1,2 0-1,-3 0 1,2 1 0,1-2-1,1 1-78,-1 2 1,0-1 0,3-5 0,0-1 0,-2 1 0,0 0 66,5 42 0,4-14 1,-6-7 61,2-10 0,-6-7 0,4-1 0</inkml:trace>
  <inkml:trace contextRef="#ctx0" brushRef="#br0">18273 3842 7569,'0'-18'-114,"10"6"0,8 2 0,10 1 0,5 1 0,5-2 0,4 2 0,5-2 0,5 0 0,4-2 0,5 0 224,10 0 1,9 0 0,9-4-42,0 4 0,7 4 0,-1 8 0,2 0-54,-45 0 0,-1 0 1,1 1-1,0 0 1,7 1-1,1 0-149,0 1 0,1 0 0,3 1 0,1 0 0,1-2 0,1 0 0,1 1 1,1 0 100,3-1 1,1 0 0,0-1 0,0 0 0,6-1 0,1 0-134,2 0 1,-1 0 0,1 0-1,-1-2 1,-3 0 0,-1-2 170,-2-1 0,-2-2 0,-5 2 0,-3 0 0,-2 0 0,-1 0 0,-2 1 0,-2 1 15,-6 0 0,-1 2 0,42-1 0,-12 2 149,-9 0 1,-3 0 0,-11-2-136,-7-4 1,1 4-1,-10-4 1,-3 4-4,-1 2 1,-8 0-1,-2 0-98,-3 0 0,5 0 0,-6 0 192,-2 0 1,4 0-1,-2 0-158,-3 0 0,-1 2 1,-2 2 331,0 2 0,-8 8 0,-2-3-308,0 5 0,-6 2 0,4 0 13,-4 0 0,0 8 1,2 4-1,2 3 11,-2 3 0,-4 14 0,-4 5 17,-2 7 1,-6 5 0,6 13-5,2 9 0,-4 4 0,5-40 0,0 0-11,1 1 1,0 1 0,1 5 0,2 1 0,0 2-1,2 1 1,0 5 0,2 1-165,0 3 1,0 1 0,-1 4 0,2 1 0,0-2 0,2 1 168,-2 1 1,-1 1-1,1-1 1,0 0 0,2 1-1,0-1 2,-2 2 1,0-1-1,2-1 1,0 1-1,-1 6 1,0 1-1,2-1 1,2 0-22,0 0 1,2-1 0,2 4 0,1 1 0,-1-2 0,0 1-51,2 2 0,0 0 0,-3 2 0,0-1 0,-2-2 0,-1 1 42,0 1 0,-2 0 0,-3-6 1,-2-1-1,0 2 0,-2 1 0,0-1 1,-2 1 35,0-2 1,0 0-1,0-4 1,-2-1-1,0-1 1,-2-1-26,-1-3 1,-2-1-1,0-3 1,-2 1-1,1 2 1,-1 1 3,0-4 0,0-1 0,-1-2 0,0-1 0,-1 0 0,0-1 0,-1-3 0,0-1-46,1-2 1,0-1 0,2-8 0,1-1-1,0 0 1,2-1 108,-6 44 0,6-13 1,-4-5-19,2-9 1,2 1 0,4-9 0,-2-3-25,-2-6 1,0-7 0,6-7-32,0 0 1,0-9 0,0-3-332,0-4 466,0-10 0,0-4 0,0-12-651,0-6 516,0-4 0,6 0 0,0 1 0,-2-3 0,-2-8 0,-2-6 0</inkml:trace>
  <inkml:trace contextRef="#ctx0" brushRef="#br0">15522 5486 6836,'0'-12'-101,"2"2"114,4 2-27,-4 3 0,8 5 12,-4 0 0,4 0 0,8 0 1,0 0-3,0 0 0,1 0 1,3 0-8,2 0 0,8 0 0,-2 0 1,3 0 17,3 0 0,-6 0 0,0-2 27,1-4 0,1 4 0,0-4-14,-2 4 0,-7 0 1,5-2-1,0-2-14,0 2 1,-6 2-1,3 2 0,1 0 0,-6 0 0,4 0-13,-4 0 1,4 0 0,-1 0 0,-1 0-2,-2 0 1,-2 0 0,0 0 38,0 0 0,1-2 1,3-2-5,2-2 1,2 0-1,-4 6-20,2 0 0,1 0 0,-3 0 1,4 0-2,2 0 0,0 0 0,3 0-16,-1 0 1,-6 0 0,4 0-26,-3 0 1,-1 0 0,-6 0 6,0 0 0,-6 0 18,0 0 113,-8 0-109,4 0 0,-10 0-31,-4 0 1,-4 0 0,-8 0 27,0 0 1,0 0-1,0 0-8,1 0 1,-1 0 0,-2 0 0,-2 0-8,-2 0 0,-8 0 0,3 0 7,-5 0 0,-2 6 0,1 0 16,-1-2 1,0-2 0,0-2 3,1 0 1,-1 0 0,-2 0 0,-2 0 0,-1 0 1,-1 0 0,6 0 1,1 0 1,-7 0-1,0 0-2,3 0 1,7 0-1,2 0 1,0 0 27,3 0 0,-5 2 0,8 2-30,2 2 1,2 0 2,2-6-16,1 0 16,7 0-31,2 0-1,8 0 98,0 0-39,0-8 59,0 6-91,0-6-195,0 8 195,8 8 0,-6 2 0,6 8 0</inkml:trace>
  <inkml:trace contextRef="#ctx0" brushRef="#br0">15522 5039 7569,'6'-11'-917,"0"-1"965,0 8 0,-6-2-24,0 12 1,-2-4 0,-2 6 34,-2 0 1,-2-4-1,4 7 11,-2 3 1,0 2 0,6 2-52,0 0 1,0 6 0,-2 0-1,-2-3-42,-2-1 1,-1-2-1,3 0 36,-2 0 1,-6 2 0,4 2-34,-2 1 1,6 1 0,-4-6-19,0 0 14,6 0 1,-8-2 0,6-2-35,-2-2 0,0 0-65,6 5 0,0-5-47,0 0 0,0-6 1,2 4-4,4-2 1,-2-2 172,8-6 0,0-16 0,6-4 0</inkml:trace>
  <inkml:trace contextRef="#ctx0" brushRef="#br0">15451 4968 7214,'8'-10'-88,"-4"-4"0,6 6 0,0 0 1,-1 0-1,5 2 0,2 0 0,2 0 174,0 3 1,-6 1 0,0 2-1,4 0 1,3 0-64,5 0 0,2 2 0,-2 1 1,6 3-23,3-2 0,9-2 1,2-2-1,1 0 3,5 0 1,2 6 0,1 0-9,1-2 1,1-2 0,3 0-1,1 2-32,-1 2 1,4 0-1,-5-4-20,-5 4 0,1-4 0,-7 4-9,0-4 0,-3-2 0,-7 0 1,-2 0 49,-5 0 0,3 0 1,-8 0 110,-2 0 0,-8 0-18,-2 0-30,0 0-12,5 0-64,-7 0-5,-2 8 0,-8-4 0,0 8 52,0 2 0,0 2 0,-2 1 64,-4 1 1,2 0 0,-7 0-1,-3 0 0,-2 0 1,0 2-1,2 2-30,2 1 1,2 7 0,-2-6-45,6-2 1,4 6-1,4-1-9,4 1 0,4 6 0,8-6 0</inkml:trace>
  <inkml:trace contextRef="#ctx0" brushRef="#br0">7109 3592 6884,'6'18'-30,"0"2"1,-2 2 0,-2 3 0,-2 1 0,0 2-1,0-2 1,0 2 0,0-1 0,2 3-31,4-2 1,-4-2 0,6-8-1,-2 0-129,0-1 1,2-5 188,-2 0 0,-4-8 0,6 4 0</inkml:trace>
  <inkml:trace contextRef="#ctx0" brushRef="#br0">7073 3592 7569,'0'-18'-256,"0"0"1,2 0 144,4 0 0,6 9 0,10 1 0,4 2 88,2 0 1,1-2 0,7 4 27,0-2 0,0-2 0,-1 4 11,1-2 1,6 0 0,-3 6 0,-3 0-26,-4 0 1,-10 0 0,2 2-24,-5 4 0,-9 4 32,-4 8 1,-14-2 0,-10-2 24,-9-3 0,-9-1 0,-4 4 0,-3-2-25,-3 2 1,6-4 0,-1 2-161,3 2 0,4-4-56,4 2 216,5-8 0,7 12 0,0-7 0</inkml:trace>
  <inkml:trace contextRef="#ctx0" brushRef="#br0">7949 3467 7569,'18'-2'-243,"-1"-2"1,1-2-85,0 2 1,-6 4 392,0 6 1,-8 4-3,2 8 0,-4 0 1,-2-1-58,0 1 1,0 0 0,0 0 16,0 0 0,0 0 0,0 0-45,0 0 1,0-1-1,0 1 1,0 0-156,0 0 0,-2-2 176,-4-4 0,-4 4 0,-8-6 0</inkml:trace>
  <inkml:trace contextRef="#ctx0" brushRef="#br0">7788 3538 7569,'2'-18'-470,"4"1"0,6 1 433,4 4 0,3-4 0,3 6 1,4-2 145,2 0 1,2 6 0,5-4-88,1 2 0,2-4 0,2 5 1,1-1-35,-1 0 0,4 2 0,-3 6 1,-1 0-58,-2 0 0,-9 0 1,1 0-13,2 0 0,-6 0 0,0 2-270,-1 4 351,-5-4 0,6 13 0,-8-5 0</inkml:trace>
  <inkml:trace contextRef="#ctx0" brushRef="#br0">8627 3395 7569,'-9'2'-583,"3"4"502,-4-4 1,8 14-7,-4-4 1,4 4 0,2 2 57,0 0 0,0 0 0,2-1-40,4 1 1,-4 0 46,4 0 1,-4 0-81,-2 0-29,0 0 53,0-8 78,0-2 0,0-8 0,0 0 0</inkml:trace>
  <inkml:trace contextRef="#ctx0" brushRef="#br0">8520 3467 7569,'-12'-12'-645,"0"0"1,3 6 1077,-3-6-428,4 8 0,16-4 1,6 8-87,7 0 1,7-2 0,8-2 0,0-4 76,-1-2 0,3 6 0,2-3 2,1-1 0,3 6 1,-4-6-29,1 0 1,-1 6 0,-8-4 0,-4 4-20,-3 2 0,-1 0 1,-6 0-42,0 0 0,-6 0 90,0 0 0,0 8 0,6 2 0</inkml:trace>
  <inkml:trace contextRef="#ctx0" brushRef="#br0">8538 3646 7569,'24'-12'-127,"0"2"1,-2 0-205,-3 0 0,7 4 1,2-4-1,2 0 306,0 0 1,-1 4-1,5-4 66,-4 2 0,4 2-128,-5 6 87,-3 0 0,0 8 0,-8 2 0</inkml:trace>
  <inkml:trace contextRef="#ctx0" brushRef="#br0">8610 3735 6475,'19'0'-33,"3"0"0,4 0 0,2 0 22,4 0 0,1 0 1,3 0-1,2 0-35,3 0 0,-3 0 1,4 0 45,-4 0 0,5 0 0,3 0 0</inkml:trace>
  <inkml:trace contextRef="#ctx0" brushRef="#br0">9306 3806 6760,'2'-17'63,"4"-1"1,6 2 0,4 2 0,2 2-1,0 0 1,-1 0 0,1 0-65,0-2 1,0 4 0,-2-1-85,-4-3 0,4 0 0,-6 0-4,0 2 0,3 0 0,-5-6 0,0 0 28,0 0 0,-2 6 1,-6 1 52,0-3 0,0 4 14,0-2-52,0 8 145,0-4-64,0 8 1,0 2-19,0 4 1,0 4 0,0 8 0,2-1-12,4 1 0,-2 0 0,6 0-49,-2 0 0,4 0 0,-4 0-3,2 0 0,0-1 0,4 1 0,-2-2-46,1-4 1,3 2 0,2-6 91,0 2 0,0 2 0,0 6 0</inkml:trace>
  <inkml:trace contextRef="#ctx0" brushRef="#br0">9342 3753 7569,'2'-10'-354,"4"4"0,6 4 136,4 2 1,9-6 0,3 0 162,0 2 1,12 0 0,-5 0-1,3-4 29,0-2 1,-2 6 25,-1-2 0,9-4 0,2 0 0</inkml:trace>
  <inkml:trace contextRef="#ctx0" brushRef="#br0">10003 3646 5953,'8'-12'87,"4"2"1,4 2 0,3 2 0,3 0 0,4 0-1,0 2 1,0 2 0,-5 2 0,1 0-126,2 0 1,-4 0 0,6 2 37,0 4 0,-7 4 0,7 8 0</inkml:trace>
  <inkml:trace contextRef="#ctx0" brushRef="#br0">10092 3717 7569,'-18'0'-53,"2"2"-141,4 4 0,9-4 1,14 4 193,13-4 0,8 6 0,4 2 0</inkml:trace>
  <inkml:trace contextRef="#ctx0" brushRef="#br0">10932 3378 7569,'0'-8'227,"0"8"0,0 10 1,2 5-1,2 5 0,2 4 1,-2 6-1,-2 4 0,-2 1 1,0-1 160,0-4 1,0 4 0,0-7-1,0 1-658,0-4-112,0 4 0,0-8 0,-2 2-342,-4-9 1,4-7 723,-4-12 0,-4-3 0,0-9 0</inkml:trace>
  <inkml:trace contextRef="#ctx0" brushRef="#br0">10878 3324 9481,'18'0'207,"0"0"1,0 0 0,1 0-3,5 0 1,-2 0 0,6 0-37,-2 0 1,-2 0-1,-7 0-203,1 0 1,-8 8 0,-4 4 0,-4 4-73,-2 2 1,-2 1 0,-4 3 0,-6 2-51,-4-2 1,-7-2 82,-1-2 1,0-1 0,6 1-1,0-2-288,0-4 0,1 2-405,-1-8 0,8-2 203,4-10 563,4-4 0,10-8 0,2 0 0</inkml:trace>
  <inkml:trace contextRef="#ctx0" brushRef="#br0">11414 3360 7569,'-10'2'330,"4"4"1,4 6-1,0 3 1,-2 5-1,-2 4 93,2 6 1,-4 4 0,0 1-1,0 1-348,0 0 1,0 0-1,5-1 1,-3 1-379,2 0 0,2-8-270,2-5 0,0-3 573,0-2 0,8-16 0,1-4 0</inkml:trace>
  <inkml:trace contextRef="#ctx0" brushRef="#br0">11253 3306 7569,'-10'0'683,"2"0"-512,8 0 0,2 0 1,4 0 173,6 0 0,4 0 1,4 0-1,2 0-10,2 0 0,5 0 0,-3 0-203,2 0 1,2-8-1,3-2-249,-3 0 0,-4-4 0,-8 8 0,0 2-1760,0 2 1252,-9 2 1,1 0 624,-4 0 0,-4 8 0,6 2 0</inkml:trace>
  <inkml:trace contextRef="#ctx0" brushRef="#br0">11807 3342 7569,'0'-8'201,"0"8"1,0 10 0,0 6 0,0 2 0,0 1 351,0 5 1,0-2 0,0 8 0,0 0-338,0-3 0,-6 5 0,0-8-118,2-2 1,2 4 0,0-4-215,-4-7 1,4 3-1340,-4-6 530,4-4 1,0-2 924,-4-12 0,-4-12 0,-8-10 0</inkml:trace>
  <inkml:trace contextRef="#ctx0" brushRef="#br0">11718 3252 7569,'17'-6'272,"-1"-1"1,-2-1 256,-2 0 0,2-4 0,8 6 0,2 0 28,-3-2 0,5 6 0,-2-4-514,-2 4 0,-2 2 0,-2 0-199,0 0 0,-1 2 0,-1 4-22,-4 6 1,-6 4 0,-12 4 0,-6 1-91,-4 3 0,-1 6 152,-1-6 1,-6 6-1,0-7 1,2-1 118,2-2 1,8-4 0,3-2 0,-1-4 202,0-2-263,6-2 0,-2-6 0,14 0-45,10 0 1,-1 0 0,9 0-1,-2 0-71,0 0 1,6 2 84,-7 4 1,1-2 0,-6 6 0,-2 0 57,-4-1 0,-4 3 1,-8 6 66,0 0 1,0 0-1,-2 0 114,-4 0 0,-10 6 1,-10-1-1,0-1 125,1-2 0,-5 2 0,4-2 42,-2-4 1,6-2 0,-1 1-106,3-3 1,2-4 0,0-8-120,0 0-443,8 0 1,2-8 0,8-4-460,0-3 1,8-3-1,2 0 808,0 0 0,14 0 0,-4 0 0</inkml:trace>
  <inkml:trace contextRef="#ctx0" brushRef="#br0">12253 3324 8404,'0'18'230,"-2"0"0,-2 0 0,-1 1 0,1 5 0,2 6 1,2 2-1,0 0 0,0-3 0,0 1 52,0-2 0,0 4 0,0-7-678,0 3 1,6-6-292,-1 2-93,1-12 1,-6-14 0,0-14 779,0-6 0,0-10 0,0 5 0</inkml:trace>
  <inkml:trace contextRef="#ctx0" brushRef="#br0">12218 3270 7569,'-10'-8'-914,"4"-4"1656,4 5 0,2-9-196,0 4 1,2 2 0,4 0 0,6 0 5,4 0 0,3 0 0,5-4-160,6 2 0,-2 8 0,0-2-127,-3 4 1,-1 2-1,-6 0 1,-2 2-122,-4 4 0,-4 4-291,-8 8 0,-2 8 0,-4 4 0,-6 3-68,-4 3 1,-2 0 0,-2 0 0,-1-1-179,-3 1 1,0 0 291,6 0 0,0-1 0,2-1 1,2-4 178,2-6 0,9-4 0,-3-3 0,6 1 28,6 0 1,3-6-35,9 0 1,0-8 0,0 4 0,2-2-13,4 0 0,-4 0 0,5-6-41,1 0 1,-6 0 0,4 0-48,-4 0 1,0 0-1,1 0-341,3 0 1,0 0-235,-6 0 1,-6 0-844,0 0 1446,-8 0 0,4 8 0,-8 2 0</inkml:trace>
  <inkml:trace contextRef="#ctx0" brushRef="#br0">13039 3503 7569,'-10'0'269,"1"0"0,5-2 0,-2-4 0,4-4 0,6-2 0,8 2 0,5 0 319,7 0 0,-4 0 1,6-2-1,-2 4-492,-1 0 0,7 6 0,-4-4-157,2 4 0,-4-4 1,3 0-1,-1 3-628,-4 1 1,-2 2-1050,-2 0 44,0 0 1694,-8 7 0,-10-5 0,-10 6 0</inkml:trace>
  <inkml:trace contextRef="#ctx0" brushRef="#br0">13236 3252 8127,'0'-8'1477,"0"8"-1259,8 8 0,-6 16 0,4 2 0,-4 2-42,-2 4 0,0-5 0,0 1 1,0 0-8,0 0 0,0-6-942,0 2-942,8-5 1715,-6-9 0,14-2 0,-7-8 0</inkml:trace>
  <inkml:trace contextRef="#ctx0" brushRef="#br0">13647 3270 8322,'10'8'253,"-4"4"0,-4 4 0,0 4 0,2 2 0,1 4 0,1-1 0,0 3 0,0-2 0,-2 2 66,-2 0 0,4-7 0,0 3 1,-2-4-268,-2-2 0,0-6 0,2 0-666,2 2 296,0-6 1,2-2 203,4-12 1,-2-2 0,2-6 0,2 0-82,1-6 0,1 0 63,-4-10 1,4 1 0,-4-7 0,4 0-102,2 0 1,-6 1 0,-2 1 0,0 4-68,-1 6 0,-5 4 136,2 3 0,-4-1 1,0 2-425,4 4-101,-4 4 689,14 8 0,-14 0 0,14 0 0,-6 0 0</inkml:trace>
  <inkml:trace contextRef="#ctx0" brushRef="#br0">14129 3235 7569,'0'-14'1462,"0"8"0,0 16-1295,0 19 0,0-1 0,0 0-141,0-2 1,0 4-1,0-5 1,0 1-95,0 0 1,0-2 0,-2-6-746,-4 0 227,4-1 0,-8-7-334,4-4 0,4-6 400,-4-6 0,4-4 520,2-7 0,0-1 0,0 0 0</inkml:trace>
  <inkml:trace contextRef="#ctx0" brushRef="#br0">14093 3181 7569,'18'-8'57,"-2"-4"1,-2-2 395,-2 2 0,0-4 0,6 4-116,-1-3 1,1 5 0,0 2 0,0 2-252,0 0 0,0 0 0,-2 8 0,-2 2-89,-3 2 1,-7 10-126,2 2 1,-4-1 0,-2 9-1,-2-2 17,-4 0 0,-4 6 0,-7-7 13,-1-1 0,-6-2 0,0-2 100,2 0 1,2-8 0,3-4-602,-1-4 238,8-2 0,2-8 1,10-4 360,4-4 0,4-2 0,8 0 0</inkml:trace>
  <inkml:trace contextRef="#ctx0" brushRef="#br0">14415 3610 7569,'-10'12'-218,"4"0"654,4 2 1,2-8-1,0-6-374,0-10 0,0-6 0,0-2 1,0 0-65,0 0 0,2-6 0,2-2 0,2-1 38,-2-5 1,4-2-92,-2-2 1,0 1 0,-4 1-1,2 2 12,2 2 0,1 3 0,-3-3 1,4 4 175,2 0 1,-4 6-11,6-4 0,-8 11 0,4 3 232,0 2 1,2-4-185,8 6 0,-8 8 0,-4 10-66,-4 4 0,4 9 0,0 5 0,-2 4 5,-2 2 1,-2 1 0,0 3-122,0 2 0,5 2 0,1-5-148,-2 3 0,0-6 0,0-9 0,4-1-195,2-4 0,-6-2 45,2-2 1,4-8 243,2-4 0,-2-6 0,0-8 0,0-8 46,0-6 0,0-10 26,1 3 1,3 1-1,-6-2 1,0 0 149,0 2 0,0 3 0,-4 7 1,2 0 513,-2 0-545,-2 0 1,-2 6 0,2 2 0,2 0 19,2 0-725,0 6 375,2-12 1,0 13-1,6-7-1224,-2 2 75,-8 2 913,3 6 1,-7 2 439,0 4 0,-7 4 0,-3 7 0</inkml:trace>
  <inkml:trace contextRef="#ctx0" brushRef="#br0">15486 5039 7569,'12'0'-474,"-2"-1"1,0-3 0,-2-4 262,0-2 295,-2-2 1,-14-4-46,-4 4 1,2 4-1,-2 8 6,-1 0 1,-3 8-30,-2 4 1,6 4-1,2 2 1,2-1-22,4 1 1,-4 2 0,2 2-1,2 2 0,-4 6 0,2-6-4,2-3 0,2 1 0,2 0 3,0 2 1,0 0 0,0-6-1,0-1 5,0 1 1,0-6 0,0 0-2,0 2 0,2-4-8,4 2 0,-2-8-133,8 2 87,0-4 1,-2-10-34,-4-4 1,-4-4-11,-2-2 99,0 8 0,-8-14 0,-2 5 0</inkml:trace>
  <inkml:trace contextRef="#ctx0" brushRef="#br0">15415 5022 7569,'8'-10'-256,"-6"0"1,6 6 0,-2-4 0,2 0 0,0-2 298,0 0 1,0 6-1,-2-2-25,5 4 0,1 2 0,4 0-34,4 0 0,8 0 0,0 0 0,3 0 13,7 0 0,10-6 0,1 0 0,7 0 5,4-2 1,5 6 0,-5-6 5,-3 0 0,1 6 0,-1-5-8,3-1 0,-1 6 0,-7-4 0,-2 4 2,-3 2 0,-1 0 1,1 0 1,-5 0 1,-4 2 0,-2 2-6,-1 2 1,-1 5 0,-2-5-1,-4 0-9,-3 2 0,5-6 0,-6 6 1,-2 0 0,-2-6 1,-3 4 1,1-4 1,-6-2 46,0 0 12,-8 0 0,2 0-37,-12 0-8,-4 0 0,-6-2-13,4-4-15,4 4 0,8-4 4,0 12 1,0-2 15,0 8 0,0 0 1,0 6-1,0 2 34,0 4 0,0-3 1,0 7-29,0-2 1,0 6 0,0-4 0,0-1 0,0 1 1,0-6-1,0 2-2,0-2 1,2-2 0,2-3-3,2 1 0,0-6 0,-4-2-32,4-2 1,-4 6-10,4-2 0,-4-2-38,-2 2 123,0-8-30,0 4 0,-2-8 29,-4 0-16,4 0-85,-6 0 1,0 0 14,-4 0 0,3 0 0,-1 2 20,2 4 0,-6-4 0,2 4 15,-4-4 0,-2 3 0,0 3 0,0 0 7,1 0 1,-1 0-1,0-4 1,0 2 1,0 6 0,0-6 3,0-2 1,1-2-1,-1 0 1,-2 2-18,-4 2 0,-4 0 0,-9-6-2,-5 0 0,-4-2 1,-9-4-1,-5-6 1,-11 2 0,-17-2 51,-11-2 0,6 0 0,42 7 0,1 0 0,-42-4 17,9-3 1,11 4-1,15 0-55,7 2 0,15 2 0,11 6-1,4 0 0,10 8 0,2 2 0</inkml:trace>
  <inkml:trace contextRef="#ctx0" brushRef="#br0">15433 5933 7569,'0'-18'-156,"0"0"0,0 0 0,0 1 0,0-1 0,0 0 1,0 0 388,0 0 0,0 6-146,0 0-101,8 8 1,-6 4 0,4 12 0,-4 4 4,-2 2 1,2 2-1,2 4-3,2 5 1,8-1 0,-3 2 2,5 2 1,-4 2 0,0-1 0,2-1-1,2-2 1,-4-2-1,0 3 15,2-1 0,-6-8 1,0 2-18,-1-4 1,-5-2-1,4-1 2,-4 1 0,-2 0-227,0 0 81,0-8 0,2-2 155,4-8 0,4-16 0,8-4 0</inkml:trace>
  <inkml:trace contextRef="#ctx0" brushRef="#br0">15486 5826 7175,'0'-12'-116,"0"0"102,8 8 1,8-4 0,10 8 7,2 0 0,4 0 0,7 0 13,3 0 1,10-6 0,-1 0 0,9 0-8,3-2 0,9 6 0,5-4-7,-1 4 0,-3-4 0,-2 0 0,-1 2-34,-5 2 1,-5 2 0,-10 0 23,-3 0 1,-7 2-1,0 2-10,-9 2 1,-5 0 0,-8-4 4,0 4 1,-8-2 11,-4 8 1,-4-6-10,-2 6 1,-2-6 33,-4 6 1,2-6-24,-8 6 1,8-6 0,-4 4 9,0-2 0,6 5 3,-4-1 0,4 4 0,2 4 11,0 4 1,-2-4 0,-2 6 0,-2-3 27,2 1 1,2 2 0,2-4-28,0 2 1,0 2 0,0-5 0,0 5-25,0 2 0,0-6 0,2 2-16,4-4 0,-4-3 1,4 1-32,-4 0 1,4 0-1,0 0 11,-2 0 1,-4-6 0,-4 0 10,-2 2 0,-10-5 1,-2 3 28,-9 2 0,-9 2 1,-4 2-1,-4-2-2,-1-4 1,-9 4-1,-5-4 20,1 3 1,-3-3-1,1-2-12,3-2 0,-5-2 0,0-6 0,1 0-21,-1 0 0,-3 0 0,5 0-43,3 0 1,9-8 60,7-4 0,-5-11 0,0-5 0</inkml:trace>
  <inkml:trace contextRef="#ctx0" brushRef="#br0">875 10687 9027,'0'17'291,"0"5"1,2 6 0,2 8 0,2 2-1,0 1 1,0 1 0,2 4 0,0-1 0,2 1-1,-2-4-134,0-3 1,0-1 0,-4-2 0,2-4-1558,-2-6 1,-2-11 28,-2-1 0,0-10 1371,0-2 0,-8-15 0,-2-13 0</inkml:trace>
  <inkml:trace contextRef="#ctx0" brushRef="#br0">822 10633 7569,'0'-44'43,"0"7"0,0 5 0,2 2 367,4 2 0,6 2 0,9 11 55,3 3 0,8-2 0,-2 8 0,1 4-115,-1 6 1,2 12-1,-6 9-265,2 3 0,-7 0 1,3 4-65,-4-2 0,-10-1 0,-4 7 1,-4 0-86,-2 0 1,-4-1 0,-6-1-104,-8-4 1,-12 2 0,3-9-57,-1-1 0,-6-8 0,4-4 0,-1-2-99,1-4 0,4-2 29,8-2 1,2-2-229,4-4 1,14-4 520,16-8 0,8 0 0,10 1 0</inkml:trace>
  <inkml:trace contextRef="#ctx0" brushRef="#br0">1286 10544 7569,'2'-10'262,"2"6"172,2 8 1,2 6 0,-4 9 0,4 5 184,2 6 0,-6 10 0,4 3-442,0 3 1,-6-4 0,6 4-219,-1-3 1,-5 5-1,4-6 1,-2-5-350,2-5 1,-4 0-368,4-8 757,-4-1 0,-2-13 0,0-2 0</inkml:trace>
  <inkml:trace contextRef="#ctx0" brushRef="#br0">1161 10490 7569,'-10'8'1239,"4"4"0,6 2-750,6-2 1,6 2 0,14-8-130,10-2 0,1-3 0,11-1 0,2-1-278,1-5 0,3-4 0,-1-8-334,1 0 0,-8 0 0,-7 0-25,-7 0 1,-6 6 0,-8 0 0,-1 1 276,1 1 0,-8-6 0,-2 6 0</inkml:trace>
  <inkml:trace contextRef="#ctx0" brushRef="#br0">1768 10490 7569,'0'18'1687,"0"0"-1253,0 0 0,6-1 1,0 3-1,0 4-109,2 6 0,-6 4 1,4 1-1,-2 1-144,2 0 1,-4 0-261,4-1 0,-4 1 0,-2-2 1,0-4-980,0-6 0,0-5 1058,0-1 0,0-16 0,0-4 0</inkml:trace>
  <inkml:trace contextRef="#ctx0" brushRef="#br0">1786 10436 7569,'-16'2'383,"2"2"1328,3 2 0,9 0-1126,2-6 0,9 0 0,15 0 0,6-2-363,4-4 1,9 2 0,5-8 0,4-1-10,1-3 0,-5-2 0,-2 0-141,-3 0 0,-3 6 0,-8 2-544,-3 2 0,-13 2 0,2 6-3655,-2 0 1495,-8 0 2632,-8 8 0,-10 2 0,-8 8 0</inkml:trace>
  <inkml:trace contextRef="#ctx0" brushRef="#br0">1893 10776 8562,'18'0'-88,"0"-8"0,0-4 0,2-4 421,4-2 1,3 0 0,9 1 0,2-1-472,4 0 0,-7 6 0,1 2 138,-10 2 0,-6-6 0,-3 4 0</inkml:trace>
  <inkml:trace contextRef="#ctx0" brushRef="#br0">1876 10990 7569,'-6'18'0,"0"0"496,2 0 0,4-8 0,8-4-77,9-4 0,3-2 0,10 0 0,4-2-459,6-4 0,-3-4 0,7-8-173,0 0 0,-9 0 0,3 3-1203,-6 3 1416,-10-4 0,11 6 0,-5-8 0</inkml:trace>
  <inkml:trace contextRef="#ctx0" brushRef="#br0">2876 10490 7569,'-18'0'406,"0"6"1,4 0 0,8-2 0,12-2 114,8-2 0,12 0 1,4 0-1,3 0-493,3 0 1,0-6 0,0-2 0,-1 0-168,1 0 0,-6-4 1,-2 6-615,-3 2 0,-1 0 753,-6-2 0,-8 4 0,-2-6 0</inkml:trace>
  <inkml:trace contextRef="#ctx0" brushRef="#br0">2965 10669 7569,'-12'16'238,"2"-3"-69,2-1 1,10-8 0,12 2 303,8-4 0,-2-2 0,4-2-647,-4-4 1,3-2 0,1-5-1,0 3-264,2 2 1,-6 0 437,3 2 0,-3-4 0,-2-8 0</inkml:trace>
  <inkml:trace contextRef="#ctx0" brushRef="#br0">3840 10222 7569,'0'-10'-427,"0"2"676,0 8 0,0 10 0,0 8 0,0 10 0,0 5 0,2 5 0,2 4 0,4 6 1,0 3-1,0 3 132,-4-1 1,4-1 0,-2-2 0,-2-5-1,0-1-680,2-4 1,-4-11 0,4-5-740,-4-4 1038,-2-10 0,0-2 0,0-8 0</inkml:trace>
  <inkml:trace contextRef="#ctx0" brushRef="#br0">3805 10115 7569,'0'-18'188,"0"0"0,0 0 0,0 0 306,0 0 0,6 6 0,2 3 0,1-1-72,5 0 1,2 4 0,4-4-1,4 2-158,6 4 0,3 2 0,1 2-238,-4 0 1,4 8 0,-5 4-152,5 4 1,-6 7 0,-4 3 0,-6 2-80,-6 4 0,-5-4 0,-7 1-108,0 3 0,-7 2 0,-7 2 8,-8-1 0,-6-5 1,-8-2-1,1-2 70,-1-4 1,6-4 224,0-7 0,8-3-172,-1-8 0,11-2 0,8-4 1,8-5-347,8-5 1,4 0 526,1 4 0,1-12 0,0 4 0</inkml:trace>
  <inkml:trace contextRef="#ctx0" brushRef="#br0">4233 10168 7793,'0'18'320,"0"2"1,2 2 0,2 4 0,4 2 98,2 3 0,-4 9 1,6 2-303,2-3 0,-4 5 0,0-2-145,-2-2 1,4 1 0,-6-3-1,-2-6-872,-2-5 245,5-3 0,-7-14 384,0-4 1,-7-18 0,-11-8 0,0-5-43,0-7 1,0-4 0,0-6 146,0-5 1,0 1 0,1-2 171,-1-1 1,0-3-1,0 1 1,2 1 51,4 2 0,4 7 85,8-7 0,0 10 1,2 0-1,6 7 51,10-1 1,0 8 0,10 4 0,2 6 94,5 0 0,5 6-94,-4 3 0,-1 5 1,1 5-1,0 9 82,0 8 0,-9 0 0,-5 10-271,-8 6 1,-6-3-1,-10 9-40,-4 0 1,-6-7 0,-12 5 0,-5-6-31,-5-6 1,-2 1 0,0-9 3,1-6 0,7 0 0,4-10-231,4-2 0,4-4-922,4-6 1213,12 4 0,10-22 0,8 4 0</inkml:trace>
  <inkml:trace contextRef="#ctx0" brushRef="#br0">4716 10633 7569,'0'12'1352,"0"0"333,0 2-1554,0-6 0,0-8 1,0-12-1,0-4-202,0-2 1,0-8 0,0-4 0,0-5-224,0-7 1,0-4-1,0-9 1,0-3 15,0-1 0,0-1 0,0 8 227,0 5 1,0-3 0,0 10 257,0 7 1,0-1 0,0 10 197,0 2 0,2 10-79,4 6 0,-2 12 1,5 8 2,-1 8 0,6 6 1,-2 8-1,2 1 40,-2 5 0,4-2-297,-4 7 1,4-5 0,2 4 0,-1-3-298,1-3 1,0 2-1,0-7 1,0-5-191,0-2 0,-2-14 132,-5 4 0,5-12 0,-4 0-21,4-4 0,0-12 1,-2-6 265,-2-6 0,-8-10 0,4 3 168,0-5 0,-4-4 0,8-4 0,-1-5-3,-1-5 1,6 0 0,-4 3-194,4 1 1,-4 8 0,-2 1-31,-2 7 0,4 0 0,-4 8 129,2 3 100,-6 9-96,3 4-688,-7 8 0,-5 8 651,-1 4 0,-8 3 0,4 3 0</inkml:trace>
  <inkml:trace contextRef="#ctx0" brushRef="#br0">5859 10186 7498,'18'-10'155,"0"4"0,-1 4 1,3 0-1,2-2 1,2-2-1,-2 2 1,-2 0-1,-1 1-161,5-3 1,-4 0 0,4 6 0,-4 0-179,-2 0 0,-7-2 0,1-2-872,2-2 1056,-6 0 0,0 6 0,-8 0 0</inkml:trace>
  <inkml:trace contextRef="#ctx0" brushRef="#br0">6037 10008 8054,'-2'17'340,"-2"1"-130,-1 0 1,-1 0-1,6 0 1,0 0-82,0 0 1,0 5 0,0 1-361,0-2 0,2-2 0,2-2 1,3-2 230,3-4 0,2 4 0,6-7 0</inkml:trace>
  <inkml:trace contextRef="#ctx0" brushRef="#br0">6591 10008 7569,'10'17'343,"-4"1"0,-4 2 0,-2 2 0,2 4 0,2 2 58,2 3 1,0 1 0,-6 0 0,0-4-342,0-3 1,0-1-1,0-6-259,0 0 0,-2-6-628,-4 0 0,2-8 302,-8 2 1,6-10 0,-4-4-1,0-2 209,0-4 0,4-2 0,-4-2 287,3 0 0,-1 1 0,4-1 29,-2 0 0,0-6 0,6 0 0,0 0-7,0-1 0,0 3 0,0-8 49,0-2 1,0 0 0,0 3 282,0 5 0,0-2 0,0 2 0,2 4 504,4 6 0,-2-2-302,8 5 0,-1 1 1,7 0-292,0 2 0,0 2 0,0 6 0,0 0 5,0 0 1,5 0-179,1 0 1,2 0 0,-4 2 0,2 2-115,-2 2 1,-3 8 0,-3-2-26,-4 3 0,2 3 0,-8 0-41,-2 0 1,-4 0 0,-6 0 0,-6 0 82,-4 0 0,-8 1 0,-1 1 68,-3-2 0,6 4 1,-2-10 152,4 4 0,2 0 0,3-2 494,3-3-679,4-7 1,10 4 0,4-8-49,6 0 0,5 0 0,5 0 0,4 0-64,2 0 0,-6 0 0,3 2 137,1 4 0,-6 2 1,4 6-42,-4-2 0,-4 0 0,-2 6 0,-5 0 130,-1 0 0,0-3 0,-4-1-156,2-2 0,0-6-750,-6 6 1,2-10-1896,4-2 2685,-4-8 0,6-18 0,-8-1 0</inkml:trace>
  <inkml:trace contextRef="#ctx0" brushRef="#br0">7181 9900 7569,'0'-12'1701,"0"4"-1187,0 6 0,0 0 1,0 14-1,0 4-298,0 6 1,0 0 0,2 6 0,2 0-60,1-1 1,3-3 0,-4 4 0,2-2-152,-2-4 0,4-3-65,-2-1 0,8-6-49,-2 0 0,-2-8 1,0 0-1,0-6-219,0-4 1,-4-10-1,6 0 34,1-5 1,3-11-1,0 4-66,-4 0 1,4-6 0,-6 7 57,0-1 1,4-4-1,-6 10 310,2 6 51,-6-2 1,4 24-1,-8 2 139,0 12 0,0 2 1,0 8 207,0 2 0,0 1 0,0 1 0,0-2-38,0-2 1,2-8 0,1 1-405,3-3 0,8-10 0,-2-4-231,4-4 1,2-6 0,-2-8 0,-2-10-168,-2-3 0,0-15 0,5 4 121,1-2 0,0-5 0,-2 1 166,-4 2 0,2 8 1,-8 5-1,0 3 196,2 8 1,-6-2 256,4 6 1,-4 6-303,-2 6 0,0 8 0,0 10 0,0 0-5,0 0 0,0 0 0,0 0 0</inkml:trace>
  <inkml:trace contextRef="#ctx0" brushRef="#br0">7949 9793 10383,'0'12'129,"0"0"1,0 2-1,0 2 1,0 2 88,0-1 0,0 3 0,0 2 1,0 2-211,0-2 0,0 4 0,0-3 0,0-1-148,0-2 0,0-8-366,0 0 1,-2-6-237,-4 6 0,4-10 0,-4-2 742,4-10 0,-6-6 0,-2-2 0</inkml:trace>
  <inkml:trace contextRef="#ctx0" brushRef="#br0">7913 9793 7569,'-10'2'301,"2"2"886,0 2-22,6 0-1305,-6-6 1,10 0 605,4 0-149,-4 0 1,6 2 524,-8 4-415,0-4 0,2 6 51,4-8 1,-2 0-272,8 0 0,-6 0 0,6 0 0,2-2-12,2-4 0,7-2 0,1-6-129,-2 2 1,6 0 0,2-4-57,3 4 0,-5-3 0,-2 5-111,0 0 0,-6-4-2182,3 8 1372,-11 0 0,-6 6 0,-12 2 1,-6 4-1290,-4 6 2200,-1-4 0,-9 15 0,-2-3 0</inkml:trace>
  <inkml:trace contextRef="#ctx0" brushRef="#br0">7877 10008 7569,'-6'11'1109,"0"1"-533,0-8 0,14 4 0,6-10-335,8-4 1,4 2 0,6-8 0,-3 1-65,3 1 1,-4-4 0,0 6-223,-3-2 1,-1 6 0,-6-2-670,0 4 0,-8 4-1183,-4 4 1897,-20 4 0,2 8 0,-14 0 0</inkml:trace>
  <inkml:trace contextRef="#ctx0" brushRef="#br0">7949 10115 7569,'-12'14'-368,"0"2"391,-2 3 0,6 3 0,2-4 738,4 0 1,10-8 0,4-4-476,4-4 0,2-2 0,2-2-248,3-4 1,-1 2-1,6-8 1,-2-2-106,-4-2 1,3 4-723,-1 0 0,0 2 789,-6-1 0,-8 3 0,-2 8 0</inkml:trace>
  <inkml:trace contextRef="#ctx0" brushRef="#br0">8574 9793 10599,'0'18'180,"2"2"0,2 4 0,4 5 0,0 5 1,2 2-1,-2 0 0,-1-1 0,-1 1 1,0-2-1,2-2 35,2-3 1,-6-7 0,4 2-835,0-4 459,-6-10 1,12-10 0,-8-14 0,0-6-9,2-4 1,0-9 0,6-1 209,-2-6 1,-1-2 0,7 7 0,0-1 114,0 0 1,0 8 0,0 5-156,0 3 1,-6 4-1,-3 2-75,-1 2 1,4 6 0,-4-4 0,2 0-340,4 0 0,2 4 0,2-6-1203,0-2 1615,0 7 0,7-17 0,3 4 0</inkml:trace>
  <inkml:trace contextRef="#ctx0" brushRef="#br0">322 5182 7569,'9'0'0,"-1"8"279,-8 4 0,0 4 0,0 4 0,0 4 1,0 6-1,2 5 0,2 5 0,2 4 1,-2 1-1,-2 3 0,0 0 0,2-3 107,2-1 1,0-8-1,-6-8 1,2-3-679,4-3-329,-4-2 1,6-18 620,-8-8 0,0-24 0,0-7 0</inkml:trace>
  <inkml:trace contextRef="#ctx0" brushRef="#br0">322 5039 7569,'7'-17'206,"-3"-1"1,8 2 0,2 2 268,2 2 1,2 6 0,0-4-1,0 2-170,0 4 0,-1 4 0,1 6 1,2 6-257,4 4 1,-10 4-1,4 4-85,-2 5 1,-8-1 0,-3 2-43,-3 2 1,-4 2 0,-5 1 0,-9 1-23,-6 0 0,-10-6 0,4-3 27,0-1 1,-3-4 0,7-8-278,2-2 0,2-8 0,4 0-1392,4-8 1742,5 2 0,14-22 0,3 4 0</inkml:trace>
  <inkml:trace contextRef="#ctx0" brushRef="#br0">786 5665 7569,'-16'8'428,"2"2"0,4 2 1,0-2-1,2-4 63,0-8 1,4-6 0,8-12-1,4-4-608,2-6 0,2-6 0,6-5-141,0-7 0,0-3 0,-2-3-59,-4 0 1,1 1 0,-5-1 0,0 2 27,0 5 1,4-3-1,-6 8 1,0 3 226,2 1 0,-6 10 548,4 4-80,-4 5 1,0 9 0,2 8 76,2 12 1,6 9-1,-6 17-138,-2 0 0,6 8 0,0 3 0,1 5-105,1 1 0,-6 1 0,4 0-178,-2-1 1,4-5-1,-4-2-219,2-3 1,-6-3-1,4-8-1862,0-2-256,-6-9 2275,6-3 0,-16-26 0,-2-12 0</inkml:trace>
  <inkml:trace contextRef="#ctx0" brushRef="#br0">857 5361 7569,'8'10'255,"4"-4"0,4-6-195,2-6 0,2 4 0,2-6 0,1 2 147,-1 0-207,6-8 0,-8 4 0,6-7 0</inkml:trace>
  <inkml:trace contextRef="#ctx0" brushRef="#br0">1411 5111 7569,'-18'0'346,"10"0"1,8-2 0,10-2 0,6-2 54,2 2 1,2 0 0,2 0-630,1-2 0,1 0 0,-6 6-183,0 0 0,0 0 411,0 0 0,0 8 0,-1 2 0</inkml:trace>
  <inkml:trace contextRef="#ctx0" brushRef="#br0">1536 5200 7569,'-8'10'-375,"8"-4"318,10-4 1,6-2 0,2 0-669,0 0 725,0 0 0,7-8 0,3-2 0</inkml:trace>
  <inkml:trace contextRef="#ctx0" brushRef="#br0">1750 4789 6999,'0'18'159,"2"0"0,2 2 1,2 2-1,-2 4 0,-2 1 1,-2 3-1,0 2 0,0 2 1,0 3-1,0 1 86,0 0 1,-6-4 0,0-3-155,2-1 1,1-6 0,-1 4-135,-2-2 0,-2-5-236,2-9 0,2-4-102,-8-8 1,8-8 0,-2-6 0,4-7-967,2-9 1347,-8-4 0,6-10 0,-6-1 0</inkml:trace>
  <inkml:trace contextRef="#ctx0" brushRef="#br0">1697 4754 7569,'12'-8'-101,"0"-2"406,2 0 1,-4 0-1,1 6 1,3-4 149,2-2 1,2 6 0,0-2-254,0 4 1,-6 4-1,0 4-112,2 6 0,-5-2 0,1 2 0,-2 2-124,-4 2 1,-2 7 0,-4 1-76,-4-2 0,2 4 1,-10 0 55,-5 1 0,1-5 0,-8 4 0,2-2 44,0 0 1,2-6 0,9-8-153,1-2 0,2-1-222,-2-1 1,4-6-1,10 2 383,4-6 0,4-17 0,8 1 0</inkml:trace>
  <inkml:trace contextRef="#ctx0" brushRef="#br0">2018 4789 7569,'0'12'132,"0"0"1,-2 2-1,-2 2 1,-1 2-1,1 0 323,2 0 0,-4 5 1,0 1-1,2 0-339,2 2 0,2-4 1,0 5-1,0-1 47,0-4 0,0 4 1,0-2-155,0-2 0,0-3 1,0-1-408,0 0 0,-2-6-316,-4 0 1,2-10 172,-8-2 0,6-2 1,-4-12-29,2-6 1,-6 0 568,2-9 0,-4-1 0,-1-6 0</inkml:trace>
  <inkml:trace contextRef="#ctx0" brushRef="#br0">1911 4771 7569,'18'-15'143,"0"1"0,0 2 184,0-2 1,0 4 0,-1 0 0,3 2 138,4 4 0,-4 0-366,4-2 1,-4 4 0,-3-4-186,1 4 1,-8 4 0,-4 4-1,-4 6-143,-2 4 0,-2-2-19,-4 4 1,-6-4 0,-9 11 0,-5-1 172,-2 0 1,4 6 0,-4-6 0,3-2 77,3-3 0,8-1-57,2 0 53,8-8 0,-4-2 0,8-8 0</inkml:trace>
  <inkml:trace contextRef="#ctx0" brushRef="#br0">2197 5147 7569,'-10'10'1467,"2"-10"1,14-10-1452,0-8 0,2-2 0,-4-4-225,2-6 0,6 3 1,-4-3-1,0-2-102,0-2 1,-2-1-1,-4 1 119,4 4 1,-4-2 0,4 8 79,-5 3 1,-1 1 507,0 2-220,8 8 1,-6 10 0,4 12 88,-4 4 0,-2 4 0,0 3 1,2 7 83,4 4 0,-4 2 0,6-1-147,0 1 1,-6 0 0,4-2-156,-4-5 0,4 3 1,0-8-1,0-2-479,2-2 130,-6-10 1,12-4 0,-6-12 126,2-6 1,-4-12 0,3-8 0,1-6-50,0-3 1,-4-7 322,6 6 1,-6-1-1,4 3 1,0-2 6,0 3 1,-6 7 0,4 6 0,-2 4 225,0 6-510,0 2 0,2-2-792,4 5 0,-5 5 970,-1 12 0,4 3 0,0 9 0</inkml:trace>
  <inkml:trace contextRef="#ctx0" brushRef="#br0">2626 4914 8125,'12'0'306,"0"0"1,1 0-1,3 0 1,2 0-1,0 0 1,0 0 2,0 0 1,0 0-1,-1 0-593,1 0 1,0 0-90,0 0 0,-2-2 0,-2-2 0,-4-3 373,-2-3 0,-2 6 0,-6-4 0</inkml:trace>
  <inkml:trace contextRef="#ctx0" brushRef="#br0">2733 4807 7891,'-2'18'549,"-2"0"1,-2 2 88,2 4 0,-4-5 0,2 7-390,2 0 1,0-4 0,0 6-208,-2-2 1,0-3-1,6-5 1,0 0-1456,0 0 813,0-8 0,2-2 601,4-8 0,4-8 0,8-2 0</inkml:trace>
  <inkml:trace contextRef="#ctx0" brushRef="#br0">3037 4682 7113,'0'20'223,"0"2"1,0 2-1,-2-1 1,-2 3 0,-2 4-1,2 4 1,2 2 0,2-1-1,0 1 158,0 0 0,0-2 1,-2-5-425,-4-5 0,4-4-264,-4-2 0,2-2 1,-2-4-350,-6-6 0,2-6 1,0-6 655,2-6 0,-6-12 0,4-4 0</inkml:trace>
  <inkml:trace contextRef="#ctx0" brushRef="#br0">2965 4593 8441,'8'-10'435,"-4"2"0,8 8-162,2 0 0,-4 2 0,2 2-376,2 2 0,-5 6-910,3-6-248,-8 8 873,4-12 1,-8 7 0,-2-5 387,-4 2 0,2 0 0,-8-6 0,1 0 0,-7 0 0</inkml:trace>
  <inkml:trace contextRef="#ctx0" brushRef="#br0">3001 4664 7569,'-10'0'433,"2"-8"-247,8 6 0,0-8 0,2 6 132,4-2 0,-2-7-128,8 1 0,-2 2 131,2-2-210,4 8 0,-9-6 0,7 6-51,-2-2 1,-6 0-33,6 6 0,0 0 0,6 0 0,0 2 8,0 4 1,-1 2-1,1 6-76,0-2 0,-2-6 1,-4 6-18,-6 1 1,-4 3 0,-2 4 0,-2 2-74,-4 2 1,-6 2 0,-10-4-4,-2 1 1,-7 1-1,1-6 138,-4 0 0,6-2 1,5-2-1,3-4 83,2-2-252,0-2 0,8-8 0,6-4-305,8-6 0,12-4 469,8-2 0,8 0 0,-5 0 0</inkml:trace>
  <inkml:trace contextRef="#ctx0" brushRef="#br0">3394 4736 7569,'6'-18'-84,"2"0"0,0 0 0,2 0 1,-2 0-1,1 0 0,-1 1 0,0-1 1,-2 2 1880,2 4-1499,-6-4 1,2 16 0,-14 0-160,-8 10 0,-3 16 0,1 8 0,-2 9 239,-2 9 1,-6-3-162,6 11 0,3 2 0,7-5 0,4-5 11,2-8 0,2-3 1,8-5-1,6-8-351,10-6 0,4-7 1,11-3-492,5-6 0,10-18 0,-1-9 163,5-11 0,-7-2 0,-3-14 0,-6-1-55,-6-3 0,-12-1 0,-13-1 0,-5 0 394,-5 1 1,-11 1 378,-8 4 0,-8 11 0,2 11 0,-5 4 471,-7 6 0,6 10 0,-2 0 594,7 4-1569,9 2 0,4 8 237,12 4 0,12 4 0,4 2 0</inkml:trace>
  <inkml:trace contextRef="#ctx0" brushRef="#br0">14147 5522 6223,'18'0'-1,"0"0"0,-1 0 0,1 0 0,0 0 0,0 0 0,0 0 0,0 0-39,0 0 0,-1 0 1,1 0-1,0 0 1,2 0-13,4 0 0,-2 0 0,5 0 31,-1 0 0,6 0 0,-2 0 17,4 0 0,-5-2 1,1-2-1,2-2 26,2 2 0,1 0 0,3 0 0,2-2 50,1 2 1,1 2 0,-4 2-40,3 0 0,-1-6 1,6 0-29,-3 2 1,1 2 0,-4 2-1,1 0-1,-1 0 1,4 0 0,-2 0-3,-3 0 1,-1 0-1,-2 0-22,-1 0 1,7 0-1,0 0 1,-3 2-14,-1 4 0,-2-4 0,0 4 24,-1-4 1,1-2 0,0 0 0,-1 0 5,1 0 1,0 0-1,0 2 6,-1 4 1,1-4-1,0 4-4,0-4 0,-1-2 1,3 0-1,2 0-5,1 0 0,3 0 0,-4 0 4,1 0 1,3 0 0,-4 0-1,1 0 64,-1 0 1,-2 0 0,-2 0-28,-1 0 1,-1 0 0,-2 0-17,-2 0 0,-7 0 1,5 0-1,0 0-36,0 0 0,-4 0 0,3 0 9,-1 0 0,0 6 0,-4 0-14,2-2 0,7-2 0,-1-2 1,4 0-12,2 0 1,-7 0-1,1 0 21,2 0 0,0 0 0,-1 0 16,-1 0 1,-8 0 0,4 0 0,-2 0-4,-1 0 0,3 0 0,-4 2-15,2 4 1,0-4 0,-6 4 11,-1-4 0,1-2 0,0 0 1,0 0 1,0 0-1,0 0 1,0 0 10,-1 0 0,1 0 1,0 0-8,0 0 1,0 0 0,0 0 1,0 0 0,-1 0 0,1 0-5,0 0 1,-6 0 8,0 0 0,-8-2 66,2-4 0,-4 4-55,-2-6-25,0 8-114,0 0 131,-8 0 37,6 0-39,-6 0-26,8 0-20,8 0 36,-6 0 20,6 0-24,-8 0-45,0 0 1,8 8 0,2 2 0</inkml:trace>
  <inkml:trace contextRef="#ctx0" brushRef="#br0">17809 5343 6555,'2'-10'54,"4"4"1,5 4-1,5 2 2,2 0 1,-6 0 0,0 0 0,2 2-67,2 4 0,2-2 1,-1 6-1,1 0-19,0 0 0,2-4 1,2 4-1,2 0-64,-2 0 0,-3-4 0,-1 4-1,0-2 0,-8 6 47,-4-2 0,-4-3 57,-2 3 1,-8-6-1,-4 4 1,-6-2 21,-6-4 0,3 0 0,-7 0 54,2 2 1,2 0 0,6-6-40,0 0 1,1 0 0,-1 2-46,0 4-425,8-4 423,2 14 0,16-6 0,2 8 0</inkml:trace>
  <inkml:trace contextRef="#ctx0" brushRef="#br0">14129 8042 6336,'18'0'-25,"0"0"0,0-2 0,-1-2 1,1-2-1,0 2 0,0 2 1,0 2-1,0-2 130,0-4 1,-6 4-1,-1-4 1,3 4-41,2 2 1,2-2 0,0-2-25,0-2 0,0 0 1,1 6-25,5 0 1,-2-6 0,6 0 0,0 0-21,-1-2 0,1 6 0,4-4-3,-2 4 1,0 0-1,5-2-19,1-2 0,-2 1 0,-2 5 0,-3 0-24,3 0 0,-4 5 0,0 1 28,-3-2 1,5 0 0,-4 0 9,2 2 0,-6 2 0,3-4 0,-1 4-7,0 2 0,6-4 0,-6 6-8,-3 2 0,7-4 0,2 2-18,4 2 0,-4-6 1,-1-1 38,3 1 1,2-6 0,3 4 0,3-4 7,2-2 0,0 0 1,-7 0 95,1 0 1,6 0 0,-1 0-33,-1 0 0,-2 0 0,-3 0-11,1 0 0,0 0 0,0 0 0,-1 0-27,1 0 1,6 0-1,-1 0-49,-1 0 1,0 0-1,0 0 11,1 0 1,3 0 0,-4 0 0,1 0 24,-1 0 1,0 0 0,-1 0 61,3 0 1,0 0-1,-7 0-28,1 0 0,-2 0 1,-2-2-1,-3-2-9,3-2 1,-4 0-1,0 6 28,-2 0 1,5-1 0,-3-3-32,0-2 1,6-6-1,-5 6 1,3 0-15,-2-2 1,4 4 0,-5-6-15,5 2 1,4 0 0,2 4-38,1-2 1,1 0 0,-6 6-11,-1 0 0,1 0 0,0-2 0,0-2-96,-1-2 1,-5 0 0,0 6 73,2 0 1,-1 0-1,1 0 0,-2 0 1,-8 0 0,3-2 31,1-4 0,-6 4 0,2-6 56,-8 0 129,2 6-171,-6-5 0,7 7-32,1 0 1,-8 2 0,-2 1-121,0 3 23,-6 0 1,8 0 0,-4 0 141,6-2 0,-4 6 0,0 0 0</inkml:trace>
  <inkml:trace contextRef="#ctx0" brushRef="#br0">17898 7881 7569,'0'-18'-61,"0"6"395,0 0 1,2 8 0,4 0-194,6 8 0,6 6 0,3 10-147,3 4 0,6-4 1,-6 4-1,0-5-220,1-1 1,-5 0-1,4-2 111,-4-4 0,-4 4 0,-2-6 0,-4 2-560,-2 0 614,-2-8 0,-20 5 1,-6-5 51,-6 2 1,-4 0-1,-5-6 27,-1 0 0,6 0 0,0 0 1,0 0 18,3 0 0,1 6 0,8 2-37,0 2 0,0 2 0,0 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5162 8631 7569,'-10'-2'-160,"4"-3"0,4-7 1,2-4-1,2 0 280,4 4 1,-2 2-1,8 6-59,2-2 0,2-6 0,2 6 0,0 2-84,-1 2 1,3 0 0,2-2 14,2-2 1,8 0 0,-3 6 0,5 0-34,2 0 0,0 6 0,1 0 21,5-2 0,-2 4 0,7 0-44,3 2 1,2-6-1,1 2 1,1-4-27,-1-2 1,7 0 0,1 0 86,3 0 0,-6 0 0,1 0 13,-3 0 0,-3 0 1,-1 0-1,-3 0 65,-1 0 1,-8 0 0,3 0-51,1 0 0,-4 0 0,5 0 18,-1 0 1,4 0 0,-7 0 0,1 0 28,2 0 0,-5 0 0,7 0-19,-2 0 0,3 0 1,-3 0-7,2 0 0,-5-6 0,7 0 0,0 2-4,-3 2 0,7 2 1,-6 0-13,-1 0 0,-1 0 0,-8 0 6,-1 0 1,1 0 0,-2 0-1,-2 0 50,-3 0 1,1 0 0,6 0-59,-1 0 1,1-6-1,0 0-45,0 2 1,-7 2-1,1 2 1,2 0-74,2 0 1,-5 0 0,-1 0 33,-2 0 0,4 0 0,-6 0 7,-3 0 0,5 0 1,-2 0-1,0 0 32,2 0 0,-6 0 0,3 0 30,-3 0 0,4 0 0,0 0-5,-2 0 1,-2 0 0,-3 0 0,1 0-2,0 0 1,0 2-1,0 2-13,0 2 0,0 0 0,-1-6 4,1 0 1,0 0-1,-2 2 1,-2 2-8,-2 2 1,0 0-12,6-6 0,-1 0-197,1 0 0,-6 0-153,0 0 0,-8 2-304,2 4 673,-4-4 0,-2 14 0,0-6 0</inkml:trace>
  <inkml:trace contextRef="#ctx0" brushRef="#br0">8538 8417 7569,'-18'0'-248,"0"0"1,1 0 0,-1-2 0,0-2 0,2-4 388,4-2 0,-2 4 199,8-6 0,0 6-211,6-6 0,2 8 1,2-3-59,2-1 0,2 6-62,-2-4 0,4 4 0,8 2-37,0 0 1,0 6 0,-1 0-52,1-2 0,0 4 1,0-1 46,0 3 0,6 0 0,-1 4 0,-1-2-21,-2 2 1,-8 2 0,-2 2 33,-2 0 0,-2 0 0,-6-1-2,0 1 0,-8 0 0,-6 0 0,-6-2 73,-4-4 1,-7 4 0,1-6 28,-4 0 0,4-1 0,3-5-131,1 2 1,4 2-1,10-2 50,6 6 0,12 4 0,4 2 0</inkml:trace>
  <inkml:trace contextRef="#ctx0" brushRef="#br0">11825 7434 7569,'-12'-6'-315,"4"0"0,6 4 0,10 4 255,6 4 1,6 8-1,5-2 1,11 2 53,10-2 0,5 4 0,5-6 0,3 2-67,7-1 1,9-5-1,3 4 1,-1-2 37,3-4 1,-1-2-1,6-2 1,-1 0 36,1 0 1,-2 0 0,5 0 33,3 0 0,2 0 1,-3 0-27,-1 0 1,-38 0 0,1 0-1,2-1 1,-1 0 0,2 0-1,-1-2-50,1 1 0,0-2 0,-3 0 0,1 0 1,-1 2-1,1-2 41,0-1 1,1-1 0,0-1 0,1 0 0,4 0 0,-1 0 26,-3 1 0,-2 0 1,46-6-1,-10-4 0,-2 2 24,-3 2 1,-7 6 0,-11-4-54,-7 2 1,-13 2 0,-8 6-82,-7 0 1,-9 0-1,0 2 9,-8 4 0,0-2 31,-8 8 42,0-8 0,-4 8 0,-4-4 0,-6 4 0,2-4 0,2-4 0</inkml:trace>
  <inkml:trace contextRef="#ctx0" brushRef="#br0">15612 7363 7569,'17'0'0,"1"8"0,0 2 0</inkml:trace>
  <inkml:trace contextRef="#ctx0" brushRef="#br0">15826 8649 7569,'-18'0'-107,"0"-2"1,0-2 0,-2-2-1,-1 2 1,-3 2 0,0 2 0,0 0-1,-2 0-7,-1 0 1,-1 0-1,-4 0 1,0 0 131,-5 0 0,1 0 0,-8 0 0,1 0-10,-5 0 1,-6 0 0,-5 2-25,-7 4 0,-9-4 1,-5 6 8,-1 0 1,-2-6 0,-9 6 0,-3-2-30,45-3 1,-1 0-1,-4 1 1,-1 0-1,-2-2 1,1 0-49,-2 1 0,1 0 0,2 0 0,0 0 0,-1-3 0,-1 0 84,1 0 0,-1 0 0,1 0 0,-1 0 0,-1 0 0,1 0 0,3 0 0,1 0 0,2 0 0,1 0 0,-51 0 0,50 0 0,-1 0 0,-48 0 0,49 0 0,1 0 0,-42 0 0,5 0 0,3-6 0,6 0 0,-5 2 0,1 2 0</inkml:trace>
  <inkml:trace contextRef="#ctx0" brushRef="#br0">12146 8542 7569,'-33'0'-129,"1"0"1,4 2 0,2 2 0,4 4 0,4 2 0,7 4 82,5 2 1,6-4-1,6-2 1,5 0-26,5-1 1,2 3 0,0 6 70,0 0 0,8 8 0,2 2 0</inkml:trace>
  <inkml:trace contextRef="#ctx0" brushRef="#br0">6609 9078 7569,'-18'0'0,"0"0"4,-8-8 0,7-2 0,-3-8 0,10 3 0,14 1 1,14 4-1,14 0 30,9 0 1,7 0 0,9-4 0,7 2-54,9-2 1,-3-2-1,9-1 1,3-1 31,-1 0 0,0 6 0,-9 2 80,-5 2 1,1 4 0,-13 10 0,-7 6-80,-6 4 0,-6 2 0,-5 2 0,-7 3 13,-8 7 0,-6 4 1,-12 4-13,-8 3 1,-10-1 0,-19 8-70,-7 1 0,-6 3 0,-5 2-7,-7-1 0,-11 1 0,-8-1 0,39-26 0,0 0-16,-1 0 0,-1 0 0,-3-1 1,-1-1-1,2-1 0,1-2-91,-1-4 0,0 0 0,1-1 0,-1-1 0,-41 8 93,2-2 0,-1-10 0,17-6 94,3-4 1,11-4 0,-1-6 0,9-10 14,9-10 0,4-7 0,20-7 98,8-6 1,8-5 0,10-5-48,10-2 0,16-3 1,16 7-1,7 5-56,9-1 1,11 8 0,6 3-13,5 3 0,3 4 0,2 4-91,3 7 1,-3 9 0,-10 4 0,-5 4 73,-5 8 0,-7-2 0,-5 6 0,-5-4 0,-7-2 0</inkml:trace>
  <inkml:trace contextRef="#ctx0" brushRef="#br0">6448 8238 7569,'0'-18'-79,"0"1"1,2-1 0,4 0-1,6 2 1,6 2 0,4 4 0,4 2 60,1 4 0,3-4 0,8 0 0,4 0 121,5 0 0,7 1 0,5 3 0,7-2 69,3 2 0,1-4 0,-5 2-137,-5 2 0,-7 10 0,-5 6 1,-6 3-139,-5 3 1,-9 6-1,-4 0 1,-6-2-76,-6-2 0,-4 6 0,-12 1 79,-8 1 1,-4 0-1,-18-6 110,-4 2 0,-15 5 0,-1-5 0,-3-2 54,-5-2 1,5-2-1,-7-2-48,3-4 1,-7 1-1,5-7-1,-1-2 1,3-4 0,9-4-13,4-2 0,5-13 0,7-1 0,2-4-7,4-2 0,13-6 1,11 3 1,4-5 0,6 4 0,8 2-60,11 2 0,17-3 0,8 7-76,3 6 1,11 0 0,3 8 136,5-2 0,1 6 0,1-4 0</inkml:trace>
  <inkml:trace contextRef="#ctx0" brushRef="#br0">13504 6898 7569,'-10'-20'-4,"4"-2"0,4-1 0,2 1 1,2 2-1,4 0 0,8-2 0,10 0 1,13 4-1,13 4 170,7 1 1,17 3-1,-1 0 1,7 2-40,5 4 1,-2-4-1,5 2-57,3 2 0,2 4 0,-3 6 0,-3 8-138,-4 8 0,-9-1 1,-11 9-94,-1 2 1,-11 2 0,-11 2 0,-10-1-106,-12 1 1,-8 0 0,-14 0 67,-8-1 0,-18 1 0,-26-2 175,-13-4 1,-14-7 0,-17-9 0,46-8 0,-1-2 72,-2 0 1,-1 0-1,2 0 1,-1-2-1,-2-2 1,1 0 77,0 1 1,1-2-1,1-2 1,1-2-1,-45-5 125,11 0 1,16-6-1,13 6 1,8-1-236,11-1 1,3 0 0,20-6-322,8 0 0,10-2 0,12-2 93,12-2 1,26-7-1,13 1 1,13-2-98,5 2 0,8 1 0,9 9 307,1 4 0,-4 4 0,2 0 0,-1 6 0,-3 4 0,2 2 0</inkml:trace>
  <inkml:trace contextRef="#ctx0" brushRef="#br0">13665 8274 7569,'-16'-14'-169,"2"-4"0,4-2 1,2 1-1,4 1 0,2 0 1,2 0-1,2 0 200,4 0 0,4 2 1,8 2-1,2 3 114,3-3 1,-1-2-1,10-2 8,6 0 0,5 2 0,13 2 0,3 2 84,7-2 0,9 6 0,5 3-101,1 3 1,-3 4 0,3 3-82,-2 7 0,-7 10 1,-9 4-1,-5 2-243,-13 4 1,-3 7 0,-18 3-186,-2-2 0,-12-3 1,-10-1 176,-10 0 0,-22 6 0,-12-3 0,-13-3 177,-15-4 1,-9-10 0,-14 2 61,44-14 1,0-1-1,-1-3 1,-1-2-1,1 0 1,-1-2 100,-48 0 1,48-1-1,1-2 1,-48-1 0,3-6 91,8-10 0,10 1 1,13-9-101,6 0 1,13-2-1,7-8-317,8 1 0,15-1 0,13 0 1,10 0-125,11 1 0,19-1 0,20 2 76,13 4 0,11 11 0,11 9-102,4 2 2,-4 2 0,-38 12 0,0 4 0,46 9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13986 5057 7569,'-36'0'-71,"1"-8"1,-1-2 0,2-1 0,4 1-1,7 0 1,3 0 0,6-2 0,8 0 167,12 0 1,8 8-1,4-2 1,1 4-131,5 2 0,6 0 1,12 0-1,5 0 16,5 0 0,11 6 1,9 0-1,9 0-62,7 2 1,9-6 0,-47 2 0,1 0 49,1 0 1,1 0 0,4-3 0,1 0-1,2 2 1,-1 0-25,3-2 1,-1 0 0,1-1 0,0 0 0,-3 0 0,-1 0 0,-3 0 0,-1 0 52,-2 0 0,-1 0 1,40 0-1,-3 0-16,-15 0 1,-11 0-1,-15 0 1,-7-2 58,-8-4 1,-9 2 55,-11-8 0,-8 6 0,-18-4-71,-15 2 1,-13-4 0,-14 6 0,-5 2-22,-11 2 1,-7 2 0,-12 0-29,-4 0 0,43 0 0,0 0 0,-3 0 0,-1 0-81,1 0 0,-1 0 1,1 3-1,-1 0 0,-4 0 1,-1 0 74,1-1 0,1 0 21,3-1 1,1 0 0,0-1-1,0 0 1,-42 0 21,6 0 1,2 0 0,19 0 0,13 0 115,11 0 0,10 0 0,6 0-144,7 0 0,13 2-12,10 4 1,24-4 0,21 4-1,17-4 26,15-2 0,20 0 0,-44-1 1,2 0-2,2-2 1,1 0-1,-1 2 1,1 0 0,7-2-1,1 0 1,-2 2 0,1 0-69,0 1 1,1 0 0,-6-2 0,1-2 0,0 1-1,1 0 77,-3 1 0,-1 0 0,-5 1 0,-1 0 0,41 1 1,-9-2 146,-13-4 0,-11 4 1,-19-4-171,-11 4 0,-10 0 0,-10-2 1,-14-3 33,-18-3 0,-25 0 0,-33-4-21,-19 2 0,39 9 0,-3 2 0,-8-2 0,-3 0 0,-4 2 0,-1 0 0,-3 1 1,-1 0-1,0 0 1,0 0 0,4 0-1,1 0-84,3 0 0,1 0 0,4 0 0,1 0 1,9 1-1,1 0 59,1 1 0,3 2 0,-32 6 0,13 10 25,15 3 0,21-11 0,22 0 0,8-8 0,20-4 0</inkml:trace>
  <inkml:trace contextRef="#ctx0" brushRef="#br0">6627 6648 7569,'-18'-6'-879,"2"-2"778,4-2 1,4 4 140,8-6 0,2 8 0,4-2-5,6 4 0,4 2 0,2-2 0,2-2-7,4-2 0,5 0 0,11 6 0,6 0-31,5 0 1,1-6 0,13 0 5,3 2 0,1-3 0,5-1 0,1 0 12,3 0 0,5 0 0,-6 4-6,-1-2 1,-11-2 0,-5 4-12,-5-2 1,-11 0 0,-6 6 0,-9 0 6,-3 0 0,-8 0 1,-6 0 1,-8-2 8,2-4 0,-12 4 0,-8-4-116,-8 4 0,-2 2 1,-9 0-1,-9 2-26,-8 4 1,-1-2 0,-17 8 62,-5 2 0,-1-4 0,-9 2 42,-2 2 0,-1 0 0,1-1 1,4-3 19,1-2 0,5-2 0,9-6 31,7 0 1,5 0 0,7 0 138,5 0 0,12 0-163,6 0 0,14 0 0,12 0 2,14 0 0,18 0 0,14 0 37,3 0 1,11-6 0,7-2-1,9-2 68,5-3 1,14-3 0,-7 0-61,1 4 0,-8 4 0,-5 8-107,-5 0 0,-9 0 0,-7 2 1,-7 2 54,-9 2 0,-11 8 0,-4-4 0</inkml:trace>
  <inkml:trace contextRef="#ctx0" brushRef="#br0">4662 8113 7129,'-16'-8'-361,"2"-4"0,4-4 0,2-1 416,4-1 0,0 8 64,-1 4-79,3-4 0,-4 8 0,12-4-29,5 4 0,7 2 0,4 0 0,4 0-13,2 0 1,3 0 0,11 0-16,6 0 1,5 0 0,7 0 10,5 0 1,13 2 0,3 2 0,3 2-7,-1-2 0,0-2 1,5 0 6,-5 4 1,2-4 0,-7 6-55,-3 0 0,-1-6 1,-5 4 26,-4-4 1,-5-2 0,-12 0 0,-7 0-68,-3 0 82,-10 0 0,-14 0 0,-20-2 16,-16-4 0,-20 2 0,-11-6 0,-11 2 47,-5 4 0,-17-4 1,-5 2-19,-6 2 1,44 3 0,-1 2 0,-3 1 0,1 2-99,0 2 0,0 0 1,-2-1-1,-1 0 1,2 0-1,-1 0 70,3-1 1,-1 0 0,-1-1-1,1 0 1,-41-3 0,-1 0-3,3 0 0,16 0 1,-3-2 34,13-4 0,9-4 1,13-8-1,7 2 10,8 4 0,8-4 0,13 4 33,5-4 0,14 4 1,13 3-127,19 1 1,10 2-1,19 6-16,5 0 0,5 0 0,0 0 66,5 0 0,11 6 0,-12 0 0,1 2 0,3 5 0,4 7 0</inkml:trace>
  <inkml:trace contextRef="#ctx0" brushRef="#br0">4733 9328 7569,'-17'0'-211,"3"0"1,8 0-1,12 0 1,8 0-20,3 0 1,1 0 0,0 0 0,0-2 261,0-4 0,0 4 0,0-5 0,0 1 32,-1 0 0,1-2 0,2 4 0,2-2-15,2 2 0,7 2 0,-1 2 0,4 0-45,2 0 1,1 0 0,5 0 0,6 0-31,3 0 1,-3 0 0,0 0 16,1 0 0,-3 6 0,0 0 1,-1 0-23,1 2 0,-6-6 1,-1 6 11,-7-1 0,0-3 0,-6 6 6,1-2 0,-11 0 1,2-4-10,-2 2 20,-8 0 1,-2-6 0,-12 0 0,-6 0-19,-4 0 0,-8 0 1,-2 0-1,-1 0 1,-9 6 0,-8 0 9,-1-2 1,3-2-1,-6 0 1,-1 2 3,-3 2 1,-3 0 0,-3-6 19,-2 0 1,1 0-1,3 0 12,-3 0 0,3 0 0,-3-2 1,3-2 53,3-2 0,-1-6 0,2 4 9,5-2 1,9 4 0,10-4 51,2 2-204,11 2 1,22 6 0,17 0 1,8 0 1,10 0 0,3 0 0,5 2-12,6 4 1,-3-4 0,-1 6 54,3 0 0,3-6 0,-5 4 14,1-4 1,2 4 0,3 0 0,5 0 4,-1 2 0,7-6 1,-7 6-18,1 0 1,-3-6 0,-7 6-14,-1 0 0,-7-6 1,-4 4-1,-7-4 28,-5-2 0,-4 8 0,-8 2 0</inkml:trace>
  <inkml:trace contextRef="#ctx0" brushRef="#br0">5859 9418 7569,'-36'-16'0,"0"2"0,1 2 0,-9 0 0,-2-6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3251 6362 7569,'-10'-18'-321,"4"0"0,4 0 1,2 0 375,0 1 1,0 5-1,2 2-74,4 2 1,4 2 0,8 8 0,0 2 8,0 2 0,5 8 1,3-4-19,2-1 1,2 7 0,5-6-1,3 2-38,4 0 1,3-8-1,9 2 46,0-4 1,5-2-1,3 0 31,1 0 0,1 0 0,3-2 0,-1-2 22,1-2 1,3-6 0,-1 4 40,-3-2 0,1 4 0,-7-4-45,-3 3 0,-1-1 0,-3 4 0,-1-2 35,-4 2 1,3-4 0,-1 2-40,7 2 0,-1 2 0,5 2-19,1 0 0,-6 0 0,5 0 1,-1 0 4,-1 0 1,1 0-1,-7 0 4,1 0 0,-7 0 0,-1 0 7,-2 0 1,3 0 0,-3 0-1,0 0 15,-1 0 1,1 0 0,-4 0-4,1 0 0,9 0 0,-2 0-31,3 0 0,3 0 0,-1 0 0,3 0-20,4 0 1,-3 6-1,7 0-35,-3-2 1,7-2-1,-3-2 1,3 0 2,-3 0 0,5 0 1,-7 0 33,1 0 1,-3 0-1,-7 0 44,-1 0 0,1-6 1,-3 0-1,-1 2 50,-2 2 1,-7 2 0,7-2-60,2-4 1,-1 4 0,1-4-8,-2 4 1,-1 2 0,5 0 0,-3 0-15,-1 0 1,2 0 0,7 0-4,3 0 0,1 6 0,-1 0 0,3-2-6,1-2 0,3 0 1,-7 2 1,-3 2 0,-1 0 0,-4-4-1,-5 4 1,3-4 0,-7 4 7,3-4 1,-6 4 0,3-1 0,-1-1 14,0-2 0,7-2 0,-3 0-10,0 0 0,5 2 1,-3 2-1,2 2 0,-3-2 0,5-2 0,-7-2-4,1 0 1,4 0-1,-9 0-25,-1 0 1,-8 0 0,-4-2 0,-1-2 13,1-2 0,-6-2 0,2 4 37,-4-1 1,-2-1 0,1 6-35,5 0 0,2 0 1,6 0-1,-2 0-26,1 0 1,-3 0 0,0 0-14,-2 0 1,3 0-1,-5 2 15,-2 4 1,-2-5 0,-2 5 0,0-4 8,0-2 0,-7 0 0,1 0 20,2 0 0,-4 0 80,2 0 1,-6 0-1,6-2-32,2-4 0,2 3 0,2-7-34,-1 2 0,1 2 0,2 4-8,4-4 0,-4 4 1,4-4-1,-5 4-9,-1 2 0,0-6-75,0 0 295,0 0 66,-8 6-240,-2-8 0,-8 4-68,0-8 0,-8 8 13,-4-2 1,-4 4 0,-2 2-48,0 0 1,-7 0-1,-5 0 1,-4 0-64,-2 0 1,-3 0-1,-5 0 69,-4 0 0,-9 0 1,5 0 22,-5 0 1,-13 2-1,1 2 1,-9 2-17,-3-2 1,3 4-1,-5-2 2,-2-2 1,-5 4 0,-5-2-1,45-4 0,-1 0 0,-48 0 0,47-1 0,1 0 0,-3 1 0,0 0 28,-1 1 1,-1 0-1,0 0 1,-1 0-1,3-3 1,1 0 19,-1 0 0,1 0 0,-2 0 0,1 2 0,-1-1 0,0 2 1,0 0-1,-1 0-1,0-1 1,1 0 0,5 0-1,-1 0 1,-4-1 0,1 2 7,1-1 1,1 1 0,-6 2 0,0-2-1,5 0 1,-1-2-11,0 2 1,-1 0 0,1 1-1,-1 0 1,1-2 0,1 0-1,-1 1 1,1 0-11,-1-1 0,0 0 1,-47 0-1,0-2 7,50 0 0,-1 0 0,0 3 0,1 0 1,-1 0-1,0 0 0,2-1 0,-1 0 14,0-1 1,-1 0-1,0 0 1,1 0-1,0 1 1,1 0 17,-46 4 1,5 0-1,2-4-10,-1 4 1,1-4 0,0 4 0,1-2-4,5 2 0,-4-4 0,5 4-7,1-4 0,-4-2 1,7 0-15,3 0 1,-5 0 0,1 0 0,0 2 0,-1 4 1,3-4 0,5 6 7,1-1 0,0-5 1,-1 6-1,3-2 22,3 0 1,1 6-1,9-6-7,4-2 0,11 0 1,1 0-10,8 2 0,1 0-50,7-6 1,0 0 128,6 0-369,8 0 282,2 8 0,8 2 0,0 8 0</inkml:trace>
  <inkml:trace contextRef="#ctx0" brushRef="#br0">5287 7541 7200,'-8'-10'-147,"8"4"0,10 3 0,6-1 1,4-2-1,2 2 0,4 2 1,-1 2 146,1 0 0,-2 0 0,-6 0 0,0 0-94,0 0 0,-1 0 0,-1-2 0,-2-2 170,-2-2 0,0-2 0,6 4-23,0-2 0,6-2 0,1 4-26,3-2 0,4-6 1,10 4-1,5 0-23,5 0 0,1-4 0,3 4-8,3-2 0,-3 4 0,4-3-12,-5 1 0,-7-4 0,-5 6 1,-3 2-2,-6 2 0,-10 2 0,0 0 5,-5 0 0,-7 0 1,0 0 7,2 0 1,2 2 0,2 2 0,2 2-10,3-2 1,5 4 0,8-2 0,0-2 0,-1 3 1,1-1 0,0-2 0,6-2 0,-1-2 11,-1 0 1,0-6 0,-1 0 0,3 3-10,-2 1 0,5-4 1,3 0 23,4 2 1,1 2 0,3 0-7,3-4 1,-1 4 0,7-4-8,3 4 0,-5-4 0,3 0 1,-1 2 4,-1 2 0,-3 2 0,-7 0 2,0 0 1,-3 0 0,-1 0 7,-3 0 0,1 0 1,4 0-1,-3 0 0,-1 0 1,-8 0 0,5 0-13,5 0 0,-9 0 0,13 0 1,-2 0 0,5 0 1,3 0-2,-3 0 1,7 0 0,1 0 0,5 0-9,1 0 0,1 2 0,-1 2-3,1 2 0,-1 0 1,0-6 4,1 0 1,-7 6-1,1 0 11,1-2 1,1-2-1,-1-2 1,-1 0-3,1 0 0,-5 6 0,-3 0-3,-3-2 1,6 0-1,1-1-2,1 3 0,-3 6 1,-5-4-1,1 0-15,3 0 0,5 6 0,-5-4 3,-3 0 0,-1 4 1,-3-6-1,1 2 1,6-4-1,-1 4 7,-1-2 0,-7-1 0,1-3 0,3 2 1,1-2 1,0 4-1,-3-2 1,1-2 0,5 0 0,3 0 1,1 2 1,-5 0-1,1-6 1,-1 0 0,2 0 0,1 0 0,7 0-2,-3 0 1,-1 0-1,3 0 6,-1 0 0,-7 0 0,5 0-1,-3 0 1,5 0-1,-5 0 1,3 0-1,3 0 0,3 0 1,1 0-4,0 0 0,1 0 0,-1 0-2,1 0 0,-1 0 0,1 0 0,-1 2-2,1 4 0,-1-4 0,1 6 0,-1 0 1,0-4 0,1 6-23,-1-2 0,3 0 0,-1-4 1,3 4 6,-1 2 0,-2-6 0,9 1 12,-5-3 1,-5-2 0,7 0 16,-6 0 1,3 0-1,-11 0 34,5 0 1,1 0-1,1-2 1,-1-1-14,1-3 1,-1 0 0,1 6-20,-1 0 1,0 0-1,1 0-29,-1 0 1,3 0 0,1 0-4,3 0 1,-3 0-1,-7 0 1,-3 0 7,2 0 0,3 0 0,-1 0-2,-3 0 1,9 0-1,-3 0 10,1 0 1,9 0 0,-1 2 0,2 2-8,1 2 1,-7 1 0,4-3-6,-1 2 1,-3 0-1,-5-6 12,-1 0 1,-1 0 0,-3 0 12,-1 0 0,-9 0 1,3 0-1,-7 0 37,-5 0 1,2 0 0,-9-2-16,-1-4 1,4 4-1,-5-4-29,-5 4 1,6 2 0,-9 0-24,1 0 0,0 0 1,4 0-1,1 0-36,5 0 0,-4 0 0,5 0 25,1 0 0,-4 6 1,7 0 19,3-2 0,-4-2 1,1-2-1,1 0 5,-2 0 1,3 0 0,-5 0 22,2 0 0,-3 0 1,9 0 0,3 0 1,3 0-1,-3-2-6,5-4 1,9 4 0,11-4 0,1 4-12,5 2 1,3-5 0,6-1-3,-44 3 0,-1 2 0,2-1 1,0 0-1,-1 0 0,1 0 4,-1-1 1,-1 0-1,43-3 1,3 6-1,-7 0 9,-6 0 0,-3 0 0,-11 0 2,-3 0 1,-5 0 0,-7 0-15,-1 0 11,-7 0-5,-2 0-51,-9 0 0,-7 0 1,-2 0-1,-2 2-74,0 4 1,-1-4-8,-5 4 0,0-4 125,0-2 0,-8 0 0,-2 0 0</inkml:trace>
  <inkml:trace contextRef="#ctx0" brushRef="#br0">5466 7613 6078,'18'0'-16,"0"0"1,-1 0-1,1 0 1,0 0-1,-2-2 1,-2-2 149,-2-2 1,-8-2-36,2 2 0,-2 2 0,2-6 1,6 2-84,3 4 1,5 2-1,4 2 1,8-2-37,8-4 1,1 4 0,11-4 2,3 4 0,3-4 1,-4 0 3,-1 2 0,7 2 1,-1 2-1,-1 0 3,-3 0 0,5 0 0,1 0 12,3 0 0,-3 0 1,9 0 3,3 0 0,9 0 1,-1 0-1,4 0-5,7 0 0,7 0 1,0 0-2,-46 0 0,-1 0 1,48 0-1,-46 0 0,1 0-65,-3 1 0,1-2 0,2-1 0,-1-1 0,45-3 64,1 2 0,-49 2 0,1 2 0,45 0 0,0 0-1,1 0 0,-3 0 1,-8 2 3,-4 4 1,11-4 0,-5 4 1,2-5 1,9 1-1,-50 0 1,1 0-1,0 1 1,1 0-2,-2 0 0,1-2 0,5 1 0,-1 0 0,-1 0 0,0 0-3,0 1 1,1 0 0,0 1 0,1-2 0,-1-1 0,1 0-1,1 2 1,-1 0 0,-2-2-1,-1 0 1,47 7 0,-1-2 0,0 0 0,-6 2 0,5-4-4,-1 2 1,-6 6-1,4-4 2,-3 2 0,-1-4 1,2 4-1,2-2-2,-1-5 1,-3 5 0,0-2-1,5-2 0,-5-2 0,6-2 0,0 0 0,3 0 0,-47 0 0,1 0 1,-1 0 1,1 0-1,0 0 1,-1 0-1,1 0 1,-1 0 0,1 0-1,0 0-1,-1 0 1,1 0 0,-1 0 0,1 0-1,-1 0 1,1 0-2,0 0 0,-1 0 1,0 0-1,-1 0 1,0 0-1,0 0 4,49 0 0,-6 0 0,6 0 0,1 0 1,-3 0 0,0 0 0,-6 0 0,3 0 0,5 0 1,-4 0 2,2 0 1,-3 0-1,5 0-1,-50 0 0,1 0 0,0 0 0,-1-2 0,1 1 0,-1-2 0,1 0 0,0 0-2,2 1 0,1 0 1,-3 1-1,1 0 1,2 1-1,1-2-1,-1-1 0,-1 1 0,-1 1 1,-1 0-1,7-3 0,-1 0 0,0-1 0,0 2 1,-2 1-1,1 0 1,-3-3-1,1 0 0,0 0 1,1 2 9,1 1 0,-1 0 0,1-2 0,-1 0 0,-2 1 0,-1 0-2,1 1 0,0 0 0,-1 1 0,1 0 0,0 0 0,1 0-5,1-2 0,1 0 1,-1 2-1,-1 0 1,4-2-1,-1 0 1,1 2-1,-1 0-2,1 1 1,-1 0 0,2 0-1,0 0 1,2 0 0,1 0-7,-1 0 0,1 0 1,-1-1-1,1 0 1,-2-1-1,1 0 3,-3-1 0,1 0 1,1 0-1,1 0 1,-3 2-1,1 0 1,0 0-1,1-2 12,-1 1 1,-1-2 0,-1-1 0,-1-2 0,-2 3 0,-1 0 18,3-1 1,-1 1-1,2 1 1,0 0-1,2-2 1,1 0-28,-1 0 0,-1 2 0,-4-1 0,-1 2 0,1 1 1,-1 2-9,-2-1 1,-1 0 0,50 0 0,-48 0 0,0 0 0,48 0-60,-6 0 1,-4 0-1,-3 0-100,-5 0 1,-3 0-1,-11 0 119,-4 0 1,3 0-1,-10 0 1,-5-2 25,-3-4 0,-13 4 0,1-4-7,-6 4 0,-10 2 1,2 0-6,-5 0 1,-7-2 31,0-4 0,-8-2 0,6-4 0,0 6 0,2 4 0,0 2 0</inkml:trace>
  <inkml:trace contextRef="#ctx0" brushRef="#br0">10003 14153 7290,'0'-7'-106,"0"7"1,0 9-1,0 7 1,0 2 235,0 0 0,-2 2 0,-4 2 0,-4 4-106,0 1 0,-6 3 0,6 6 13,0 0 0,-6-1 0,7 1 0,-3 0 35,0 0 0,8-1 0,-2-1-25,4-4 1,2 4-1,0-7 1,0 1-20,0-4 0,2 2-116,4-2 1,-2-6 0,8-8-160,1-3 1,-5-3 0,0-8 246,0-1 0,-6-17 0,6 2 0</inkml:trace>
  <inkml:trace contextRef="#ctx0" brushRef="#br0">9896 14207 7569,'-10'-2'-24,"2"-2"0,2-4 0,0-2 88,2-4 1,10 0 0,4 1 35,0 1 0,6 6 0,-3-4 1,7 2 4,4 4 0,6 2 0,-2 2-45,5 0 0,1 0 1,14 0-1,1 0-22,3 0 0,10 0 1,5 0-22,8 0 1,1 0 0,7-2 0,5-2-66,5-2 1,-2-2 0,6 4 37,1-2 0,-5-6 0,6 6-10,-2 2 1,-3 2 0,-11 2-47,-6 0 1,-3 0 0,-3 0 65,1 0 0,-3-6 0,-1 0 0,-5 2 20,-1 2 1,-9 2 0,-7 0-19,-2 0 1,-3-6 0,-7 0-28,-4 2 0,-4 3 1,-9 1-132,1 0 1,-8-2-96,-4-4-48,-4 4 1,-4-6-160,-4 8 0,-4 2 458,-8 4 0,-7 4 0,-3 7 0</inkml:trace>
  <inkml:trace contextRef="#ctx0" brushRef="#br0">9967 14940 7569,'-10'-2'1018,"4"-4"-1018,4-4 1,4 0 41,4 4 0,4 6 0,8 4 18,0 2 1,0 6 0,2-4-1,3 0 3,7 0 1,12 4-1,7-6-51,9-2 1,7-2 0,15-2-1,7-2 33,6-4 1,-38 1 0,0 0 0,-2-4 0,1 0-3,0 0 1,1 0 0,-1 0 0,-1 0 0,-1 0 0,-1 0 14,0 0 0,0 0 0,42-9 0,0 1-45,-8-1 1,-5 6-1,-9 2 1,-1 0 39,-5 0 0,-3 6 1,-7-4-41,5 0 1,-13 6 0,1-4-86,-8 4 1,-6 2 0,-3 0 0,-3 0-98,-2 0 1,-8 0 63,-6 0 32,0 0 11,5 0 0,-5 0-8,0 0 0,-6 0-67,6 0 0,0-6 0,6 0-377,0 2 1,0 2-639,-1 2 1152,-7-8 0,6-2 0,-6-7 0</inkml:trace>
  <inkml:trace contextRef="#ctx0" brushRef="#br0">12271 14136 7569,'-10'2'180,"2"4"1,2 5-1,1 7 1,1 6 97,2 6 0,2-2 0,0 2 0,0 1-135,0 3 0,0 2 0,0-2-98,0-5 0,0 9 1,0-6-1,0 0-31,0 1 1,6-7 0,-1 0-158,-1 0 1,4-12 0,-2 4-604,-2-3 1,0-7 745,2-2 0,-4-4 0,6-2 0</inkml:trace>
  <inkml:trace contextRef="#ctx0" brushRef="#br0">13093 14207 7569,'-18'2'49,"2"4"1,4 6-1,6 4 1,4 4 0,2 4-1,0 3 1,0 3 0,0 0 141,0 2 1,0 1 0,0 5 0,0 0-141,0-2 0,6 3 1,0-11-1,-2 2-45,-2 0 1,-2-8 0,-2 1-104,-4-3 0,4-2-185,-4 0 1,2-6-104,-2 0 1,4-6-589,-3 6 433,3-8 540,9-4 0,3-10 0,8-8 0</inkml:trace>
  <inkml:trace contextRef="#ctx0" brushRef="#br0">13022 14225 7569,'0'-12'-61,"2"0"1,5 0 0,11 0 85,10 0 0,6 2 0,2-3 0,1 3 231,5 2 1,10 0-1,9 4 1,3-2-27,3 2 1,8 2 0,5 2-178,1 0 1,1 0-1,3 0-31,-2 0 0,-1 6 0,5 2 0,0 0-25,5 0 1,3-2 0,0-6-90,6 0 1,-48 0 0,0 0 0,0 0 0,1 0 35,-1 0 0,1 0 0,-1 0 1,-1 0-1,47 0 0,-11 0-81,-15 0 0,-5-6 1,-15 0 63,-7 2 1,-14 2 0,-9 2 63,-3 0 10,-10 0 1,-12 0 0,-16 0-110,-9 0 1,-7 2 0,-2 2-703,0 2 810,1 8 0,-7-12 0,0 3 0,3 1 0,1 6 0,2 8 0</inkml:trace>
  <inkml:trace contextRef="#ctx0" brushRef="#br0">13057 14976 7569,'-12'0'-152,"4"0"1,6 0 290,10 0 0,8 0 1,6 0-1,4 0-44,2 0 1,1 0-1,9 0 1,4 0 28,5 0 0,7 0 0,6 0-35,5 0 1,10 0 0,5-2 0,3-2-18,9-2 1,-1-2 0,-41 5 0,1 0-62,1-3 1,-1 0 0,48-2 0,-48 4 0,0 0-63,0 0 1,1 0 0,43 2-1,-4-6 1,-5 2-57,-1 0 1,-11 0 0,-5 6 75,-5 0 0,-13 0 0,-9 0-43,-4 0 1,-5 2 0,-3 2 15,-6 2 0,-10 2 0,-2-4-128,2 2 1,-5 6-60,3-6 0,-2 2 0,4-4-182,-2 2 1,0 0 426,6-6 0,0-8 0,0-2 0</inkml:trace>
  <inkml:trace contextRef="#ctx0" brushRef="#br0">15433 14189 7569,'-8'-18'316,"6"8"1,-6 4-460,8 12 1,0 4 0,0 10 331,0 4 1,0 4-1,0 8 1,0 1 75,0 5 1,0 4 0,0 5-228,0-3 1,0 4 0,0-5-134,0 5 0,0-4 0,0-3 0,0 1-259,0 0 1,6-9-1,0 1-123,-2-6 477,-2-10 0,-2 11 0,0-5 0</inkml:trace>
  <inkml:trace contextRef="#ctx0" brushRef="#br0">12807 10883 7569,'-18'0'-278,"0"0"0,1 0 0,1-2 0,4-4 0,8-4 507,8 0 1,8-6 0,10 7-49,1-1 1,15-4 0,0 8-46,5 2 1,13 2 0,10 2 0,5 0-124,6 0 0,9 2 1,13 4-12,-46-1 0,1 2 0,3 0 1,1 2-1,1-1 0,1 1-89,5 1 0,1-2 0,4 1 0,1-2 0,2 0 0,1 0 0,0-1 0,1 0 10,-2 1 1,1 0-1,2-2 1,1 0 0,-2 0-1,0 0 28,-1-1 0,-1 0 0,1-1 0,-1 0 0,-7-3 0,-1 0 54,0 0 1,-1 0-1,-2 0 1,-1 0 0,-3 0-1,-1 0 1,-4 0 0,0 0 131,46 0 0,-8 0 0,-12 0-56,-7 0 1,-7 0 0,-1 0-18,-11 0 1,-7 0 0,-12 0-78,-4 0 0,-5 0-46,-7 0 0,-18 0 0,-14 0-2,-17 0 1,-17 0 0,-17-2 19,-13-4 1,-17 2 0,43-1 0,-1 0 0,-4 0 0,1 0 37,-3 0 0,0 0 0,0 2 1,-1 0-1,-3-2 0,-1 0-63,-1 1 0,-1 0 0,-6-2 1,-3 0-1,-3 3 0,0 0 57,-1 1 1,1 0 0,0-2 0,-1 0 0,1 1 0,-1 0 0,3 1 0,1-2-7,4 0 1,0 0-1,2 3 1,1-1-1,-1-3 1,1 0 29,2 1 1,1 0-1,3-2 1,1 0 0,3 2-1,3 2 11,3 0 0,2 0 0,-41-6 0,10 2 0,9 2-4,11 2 0,13 2 0,8 0-105,9 0 30,13 8 1,14 0 0,18 6 0,15-2-94,15 2 1,18-5-1,9 1 88,10-2 1,-30-1 0,2 0 0,2-2 0,1 0-37,1 0 1,1 0 0,6 3 0,1 0 93,-2-2 0,-1 0 0,0 0 0,1 0 0,-1 0 0,1 2 0,1 0 0,1 2 0,-1-1 0,-1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11396 9364 5966,'0'-12'181,"0"0"-36,0 8-17,0-4-106,0 8 0,8 0 0,4 0-22,4 0 0,2 0 0,0 0 1,-1 0-52,1 0 1,2 0 0,2 0 6,2 0 1,6 6-1,-5 0 1,1-2 25,0-2 1,0-2-1,-4 0 16,1 0 0,7 0 0,-6 0 1,-2 0 1,-2 0 0,-3 0 13,1 0 0,0 0-1,0 0 14,-8 0 3,-2 0 0,-10-2-10,-4-4 1,2 4-10,-8-4 1,6 4-23,-6 2 1,8 2 0,-4 2-56,0 2 0,6 2-98,-4-2 165,4-4 0,2 14 0,0-6 0</inkml:trace>
  <inkml:trace contextRef="#ctx0" brushRef="#br0">12146 7756 7152,'-10'-2'-1346,"4"-4"1343,4-4 0,4 0 12,4 4 1,4 4 0,8 2 17,0 0 1,-6 0-1,-2 2-28,-2 4 0,-2-2-48,-6 8 30,0-8 0,-2 4-24,-4-8 43,4 0 0,-6 0 0,8 0 0</inkml:trace>
  <inkml:trace contextRef="#ctx0" brushRef="#br0">12289 7756 5961,'-8'-10'-6,"6"-6"1,-6 6 0</inkml:trace>
  <inkml:trace contextRef="#ctx0" brushRef="#br0">12986 7863 6092,'10'18'-30,"0"2"0,-6 4 1,4 7-1,-1 9 0,1 10 1,-2 7-1,0 9 0,0 5 1,-2 7-1,-2 5 37,-2 5 0,0 1 1,0 0 0,0 1-675,0-1 0,0 0 0,0 1 1</inkml:trace>
  <inkml:trace contextRef="#ctx0" brushRef="#br0">12879 9311 7569,'10'2'-310,"-5"3"1,-5 7 0,-3 4 365,-3 2 0,-2 2 1,4 2-1,-2 2-41,2-2 1,2-9 0,2-1 4,0 2 1,0 2 18,0 2 0,8-8 19,4-4 0,-2-4 0,-1-4-14,-1-4 0,0 2 0,-4-8-10,2-2 1,6-2-1,-6-2 1,-2 1 2,-2-1 1,-2 0 0,0 0-51,0 0 0,0 0-260,0 0 1,2 8-114,4 4 0,-4 6 386,4 6 0,4 4 0,0 8 0</inkml:trace>
  <inkml:trace contextRef="#ctx0" brushRef="#br0">14147 11509 7042,'2'-10'0,"4"4"1,6 4 0,4 2 0,1-2 0,1-2-1,2-2 1,4 2 0,6 2 0,3 0 60,3-4 1,2 4-1,6-4 1,9 4 0,13 2-83,9 0 0,16 0 0,-38 0 0,2 0 0,3 0 0,1 0-53,2 0 0,1 0 0,1 0 0,1 0 0,1-1 0,1 0-43,2-2 0,1 0 1,-2 1-1,1 0 1,-1-3-1,1-2 1,-2 1-1,1 0 162,-3 2 1,1-2-1,-3-1 1,1-2-1,-3 4 1,1-1 14,-2-2 0,1 0 0,-4 0 0,-1 0 0,1 1 0,-1 0 57,-3 0 0,-1 2 0,1 3 0,-1 0 0,45-6 0,-5 2 117,-6 0 0,-7 0 0,-13 6-168,-5 0 0,-7 0 0,-5 0-67,-6 0 0,-7-2 0,-5-2 0,-4-2 30,0 2 1,-12 2-88,3 2 0,-9-6-254,4 0 318,-8 0-374,4 6 0,-8 2 64,0 4 0,0-2 110,0 8 1,0-6 193,0 6 0,8 0 0,2 6 0</inkml:trace>
  <inkml:trace contextRef="#ctx0" brushRef="#br0">17648 11258 7569,'-18'0'42,"6"-6"1,0-1 0,-2-3 0,0-4 941,2-2-675,-3 6-316,13 2 1,-6 10 0,8 4-44,0 6 0,10 2 0,7 0-48,11-2 0,8-1 1,4 7-4,1 0 0,9 0 0,-4-2 0,1-2-17,1-2 0,-10-2 0,-1 2 101,-5-6 0,-10 1 1,2-1 21,-4-2 50,-11-2 1,-5 0-1,-14 4 1,-11 4 47,-11 0 1,0 12 0,-12-4-246,1 2 1,5 2 0,-4 1 141,5 7 0,1 4 0,0 2 0</inkml:trace>
  <inkml:trace contextRef="#ctx0" brushRef="#br0">18130 14743 7569,'-26'-18'-58,"-1"0"1,-9 1 0,-2-1 0,-2 0-1,-3 2 1,-3 2 0,-2 2 0,-1-2-1,-3 0 1,-7 0 176,-9 3 1,-1-1 0,-15-4-1,-5 2-69,-10 2 1,48 7 0,-1 0 0,-7-1 0,-1 0-49,0 3 1,-2 0 0,-4-1 0,-2 0 0,-3 1 0,-1 0-1,-2 1 1,-1 0-166,-4 1 1,-1 0-1,-2 4 1,-1 0-1,1 1 1,0 0-1,-2 1 1,1 0 44,1 2 1,-1 0 0,-5-2 0,-1 0 0,0 1 0,0 0-113,-1 1 1,-1 0 0,0 1 0,0 0 0,-1 0-1,-1 0 193,-2-2 0,0-1 0,-2 3 0,-1-2 0,-2-2 0,0-2 0,31 0 0,0-1 0,0 0 33,-2 0 0,0 0 0,-1-1 1,0 0-1,0 0 0,0 0 1,-1 0-1,0-1 0,0 0-154,-2-1 1,-2 0-1,1 0 1,-1 1-1,-1 0 1,1-1-1,0-1 1,1 0-1,1-1 207,-1 2 1,0-1 0,1 0 0,5 0-1,0-2 1,0 2 0,0 0 0,1 1 0,-1 1-1,-29-2 1,0 2 84,3-1 1,1 2 0,6-1 0,2 2 0,6-1 0,3 2-199,5 0 1,1 2 0,1 0 0,1 1 0,4 4 0,1 0 87,0 0 0,1 0 1,4 3-1,1 0 1,2 0-1,1 0 5,1-1 0,1 0 0,3-4 0,1 0 1,-48 3-1,7-2-146,10-5 0,5-1 0,7-2 268,3 0 1,11 2 0,9 2-269,3 2 1,-5 2 0,8-2-1,4 6 117,5 4 0,1 2 0,-2 4 0,4-4 0,5-4 0,-5 1 0,-4 5 0</inkml:trace>
  <inkml:trace contextRef="#ctx0" brushRef="#br0">9681 14261 7569,'-18'-8'-77,"1"6"1,-1-2 0,0 8 0,-2 8 0,-2 4 0,-4 3 0,-1 5 0,-5 4 0,-2 2 0,-2 0 124,1 1 0,7 3 1,4 0-1,4-2 5,2-3 1,8-7 0,4 4-53,4 0 1,18-4-1,10 6 1,14-3-47,13-3 0,17 4 0,13 0-99,5 2-247,1 1 1,0 7 0,1 0-1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7341 11437 7569,'-18'0'17,"1"0"1,-1 0 0,0 0 924,0 0-877,8 0 1,10 0-1,12 0 1,4 0 48,2 0 0,8 0 0,5 0 0,7 0 21,4 0 0,7 0 0,1 0-35,7 0 1,1 0 0,8 0-1,1 0 30,2 0 0,17 0 1,5-2-74,6-4 0,-43 5 0,2-2 0,2-2 0,1-2 0,0 1 0,1-2-90,-1 0 0,1 1 1,2 0-1,1 2 1,3-1-1,1 0 73,0-1 1,1 0 0,-4 0 0,1 0 0,0 0 0,1 0-83,-2 0 0,-1 2 1,-2 3-1,-1 0 1,0-1-1,-1 0 1,-2 1-1,-1 0-33,0-1 0,-1 0 1,0 2-1,-1 0 0,38-5-34,-3 4 0,-2 2 0,-11 0 0,1 2 34,-1 4 0,-11-4 0,-5 6-35,-5 0 0,-9-4 0,-5 6-18,-3-2 1,-4 4 0,-4-6 16,-7-2 1,-5 0 19,-6 2 685,-4-4-831,-8 6-370,-8-16 607,6 6 0,-6-14 0,8 6 0</inkml:trace>
  <inkml:trace contextRef="#ctx0" brushRef="#br0">10682 11187 7569,'-28'-6'326,"4"0"0,4 2 1,4 4 74,4 6 0,14-2 1,14 8-1,8 2-259,4 2 1,2 2-1,5-1-119,1 1 0,0 0 0,-1 0 0,1-2-156,0-4 1,-8 4-1,-4-4-83,-5 4 0,-3 1 1,-6 1 152,-10 0 0,-16-6 0,-13 0 1,-7 0 25,-6-2 0,-4 0 0,-5-6-51,3 2 0,-3 0 0,5-4-25,0 4 0,5-2 113,11 7 0,-4 1 0,6 6 0</inkml:trace>
  <inkml:trace contextRef="#ctx0" brushRef="#br0">12218 9882 7569,'0'-12'-171,"2"1"1,2-3 0,4 0-1,0 0 333,-1 2 0,7 0-91,-2-6 0,-4 0 1,0-2-1,-2-1 12,0-3 1,6-8-1,-6 2-45,-2-4 0,-2-3 0,0-5 0,2-6-10,2-3 1,0-5-1,-6-3-60,0-7 0,0-3 0,0-3-13,0 1 0,0-1 0,0-1 0,0-1-14,0 3 1,-6-5 0,-2 11 43,-2-5 0,0 1 0,-4 3 63,2 7 1,6 3-1,-4 2 1,2 3 39,4 3 1,0-1-1,0 7-7,-1 2 1,-1 4-1,6 5-37,0 1 0,0 8 1,2-2-1,2 4 25,1 2 0,3 3 19,-2 3-67,-4-4-55,6 14-64,-8-6-34,0 8 18,0 0 70,0-8 0,0 4-54,0-8 1,0 6-387,0-6 46,8 8 1,-4-2 437,8 12 0,0 4 0,6 8 0</inkml:trace>
  <inkml:trace contextRef="#ctx0" brushRef="#br0">12164 8042 7569,'-16'2'-923,"4"4"923,4-4-130,8 6 602,8-8-399,-6 0-46,6 0 0,-8 2 0,-2 2-68,-4 2 0,4 1-263,-4-1 171,4-4 460,2 6-137,0-8 0,0-2 316,0-4-315,0-4 7,0-7-349,0 7-111,0 2 1,-8 8-141,-3 0 363,3 0 0,-2 0 208,4 0-51,4 0 106,-6 0-50,8 0-148,0 0 35,8 0 1,-4 0 35,8 0 0,-6 0-43,6 0 1,-1-6 0,5-2-2,-4-2 1,4 4 0,-4-4 0,4 0-9,2 0 0,0 0 0,-1-4-68,1 2 0,0 1 1,0-7-1,0 0-23,0 0 0,-6 0 1,0 2 4,1 4 0,-5-4 50,-2 4 1,2 3 41,-2-3-205,0 8 146,-6-4 0,2 14 0,2 2 66,2 2 1,6-5-40,-6 7 0,6-6-40,-6 6 0,6 0-32,-6 6 1,0 0 13,-6 0 0,0-6 1,0 0-43,0 2 1,2-5-1,2 3-242,2 2 1,7 2-50,-1 2 0,4-2 372,2-4 0,0 4 0,0-6 0</inkml:trace>
  <inkml:trace contextRef="#ctx0" brushRef="#br0">11253 9400 7569,'-8'-6'-1019,"10"0"944,14 2 0,2 2 0,8 2 0,-2 0 171,-1 0 0,7 0 0,-4 0 0,0 0-79,0 0 0,3 0 0,-3 2 1,0 2 13,0 2 1,0 0 0,-5-4-86,3 4 0,0-4 0,-4 6 0,2-2-184,1 0 1,1 2 237,-6-2 0,-8-4 0,6 6 0,-6-8 0</inkml:trace>
  <inkml:trace contextRef="#ctx0" brushRef="#br0">11753 9454 7569,'-35'0'0,"-3"0"-103,-4 0 0,3 0 0,-7-2 0,2-2 42,4-2 0,3 0 0,3 6 93,4 0 0,-1 0-151,7 0 0,2 2 18,10 4 0,12 2 0,14 3 34,8-5 0,5-4 0,9-2 0,2 0-9,4 0 1,-5 6 0,5 0-30,-4-2 0,-3-2 105,1-2 0,0 0 0,0 0 0</inkml:trace>
  <inkml:trace contextRef="#ctx0" brushRef="#br0">15433 10865 7569,'-8'0'-380,"8"0"423,0 8 0,8-4 1,-8 8-1,0 4-4,0 6 1,0 0 0,0 5 0,0 3-24,0 4 0,0-2 0,0 9-23,0-3 1,0-8 0,0 0 0,0 0-16,0-3 1,2-1 0,2-8 0,4 0-92,2 0 1,-4 0-91,6 0 0,-6-9 203,5-3 0,1-4 0,6-2 0</inkml:trace>
  <inkml:trace contextRef="#ctx0" brushRef="#br0">15415 10847 7592,'8'-10'34,"2"3"0,10 7 1,4 0-1,3 0 1,3 0-1,0 0 1,2 0-1,1 0 37,3 0 0,0 0 0,2 0 0,3 0-36,7 0 1,3 0 0,3 0-22,0 0 0,1 0 0,3 0 1,1 0-14,-1 0 0,-1 0 0,1 0 0,4 0-58,1 0 0,-5 0 1,1 2 5,-3 3 1,-3-3-1,-1 4 22,-5-4 1,-5 4 0,-12 0 0,-4 0 19,0 2 1,-13-6 0,3 6 47,-6 0 9,4-6 84,-12 6-94,6-8 0,-6 0-24,4 0-200,-4 0 124,14 0 43,-14 0 1,6 2-3,-8 4 1,0 4 0,0 8-1,0 0 11,0 0 0,-6 1 1,-2 3-7,-2 2 1,-2 6 0,-6-6 9,0-3 1,6 5 0,1-2 0,-1 0 24,2 2 0,-4-6 1,6 1-5,-2-7 0,4 2 1,-4-4-7,2 4 1,2 2 0,6 0-40,0 0 0,0-6-428,0-1 213,8 1 1,-4-2 172,8-4 1,-10-4 142,-2-2 1,-8 0 0,-12 0 0,-2 0 118,-1 0 1,-15 0-1,0 0-66,-6 0 0,1 0 0,-9 0-66,-3 0 0,-9 2 1,3 2-1,-5 2-118,-7-2 0,1-2 1,-7-2 33,-1 0 0,7 0 0,-4 0 40,3 0 1,5 0 0,3-2-1,9-2-20,7-2 1,6-2 0,11 4-106,3-2 1,10 0-180,8 6 290,8 0 0,4 0 0,10 0 0</inkml:trace>
  <inkml:trace contextRef="#ctx0" brushRef="#br0">15576 8131 7569,'0'-18'-41,"2"0"1,6 0-1,8 3 1,7 1-1,7 4 1,6 0 0,8 2 119,7 0 1,9-4 0,17 4 0,6 0 63,5 0 0,1-4 1,2 6-20,5 2 0,-3 2 0,6 2 0,-4 2 4,-7 4 1,-13 4-1,-11 8-140,-3 0 1,-11 2 0,-12 4 0,-11 3-107,-7 1 1,-6 6-1,-16-2 69,-4 8 0,-12-3 1,-15 5-20,-13-4 1,-16 3-1,-19 1 1,-4-2 58,-7-2 1,40-21 0,-1-1-1,1 0 1,-1 0 2,-1 0 0,-1-2 1,2-3-1,-1 0 1,-5 1-1,1-1-134,0 0 0,0-2 1,4-3-1,1-2 150,2 0 1,1-2-1,-41 0-7,1-2 1,11-2 0,14-4 9,5-6 1,6-11 0,9-7 0,9-4 30,10-2 0,8-5 1,8-3 4,10-2 1,18 5 0,18-5 22,10 2 1,11-2 0,7 9 0,5 3-60,11 0 1,5 8-1,4 3-130,1 3 1,-5 4 0,2 4-55,5 6 1,-3 4-1,-10 4 171,-7 4 0,-5 2 0,1 4 0,-5-2 0,-3 4 0,-1 5 0</inkml:trace>
  <inkml:trace contextRef="#ctx0" brushRef="#br0">16683 7756 7569,'12'0'101,"0"-2"1,4-2 0,4-4-1,6 0 1,1-2 0,3 0-1,-2-2 1,-4-2 0,-4-2 243,-3-3 0,1-5 1,0 0-1,-2-8-301,-4-8 1,-4-5 0,-8-11-1,-4-5-67,-8-11 0,-4-7 0,-18-13-6,17 45 1,-3-1 0,-6-1 0,-2-1-1,1-4 1,-1-1 0,-3-1 0,0 0-138,-2 0 0,-1-1 0,-2 2 0,0 1 0,-1 2 1,1 1 134,0-1 0,0 0 0,-1 4 0,1 1 0,5 6 0,0 1 0,-30-40 107,-1 5 1,3 3-1,3 5-2,-3 1 1,9 15 0,-2-3-100,7 2 0,3 9 0,8 1-5,5 4 0,3 11 0,10 3 0,2 6-142,2 6-244,8-4 0,-2 14-74,12-4 0,4 12 1,8 6 489,0 4 0,-2 0 0,-1 0 0,-1-2 0,0-1 0,-2-1 0</inkml:trace>
  <inkml:trace contextRef="#ctx0" brushRef="#br0">15612 6005 6746,'0'-12'173,"0"0"1207,0-2-1226,0 6 0,2 0 30,3 8 0,-1-2-91,8-4 0,-6 2 1,4-8-22,-2-2 0,-2-2 0,-6-2-102,0 1 0,0-3 0,0-2 1,-4-4-51,-8-2 0,0-2 1,-11-3-57,3 3 1,-4-4 0,0 4 69,2-3 1,-4-3-1,3 2 58,1 4 1,2 3 0,4 5 0,2-2 48,2 2 1,8 8-1,-4 4 46,0 2-5,6-6 1,-4 12 0,12-4 0,8 4-32,8 2 0,6 2 0,10 4 63,3 6 0,7-2 0,9 2-131,3 2 0,8-4 0,-3 2 0,4 0-80,3-2 1,-7 4 0,1-6-162,1 1 1,-5-3 0,-5 4 0,-7-2-228,-8-4 1,-12 0 484,-7 2 0,-19 4 0,-6 8 0</inkml:trace>
  <inkml:trace contextRef="#ctx0" brushRef="#br0">15147 8828 7569,'8'-10'-115,"4"2"0,4 2 0,2 0 1,0 2-1,-1 2 0,1 2 192,0 0 1,-6 0 169,0 0 0,-10 0 0,-4 2-155,-14 4 0,-6 6 0,-11 12 0,-7 6-13,-4 4 1,-3 3 0,-7 5 0,0 6-78,1 3 0,-3 3 0,-1-1-5,-3 1 1,-7 8-1,1 3-30,-3 5 1,-3 1 0,1-1-1,-1-3-54,1-1 0,5-9 1,5 3 58,5-5 1,-1-3-1,11-2 85,0-3 1,3-7 0,7 2 0,2-5-27,5-1 1,3-6 0,8-2-30,0-2 1,2-3-1,2-5 1,2-2-192,-2-4 1,5 2-67,-3-8 0,6 6 1,-4-4-211,2 2 465,-6-6 0,4 4 0,-8-8 0</inkml:trace>
  <inkml:trace contextRef="#ctx0" brushRef="#br0">13593 10258 7569,'2'-16'744,"4"4"-561,-4 4 1,6 10 138,-8 4 1,-2 12 0,-4 10-74,-6-1 1,-4 9 0,-2-2-1,1 6-86,-1-1 0,2-7 0,2-4 0,4 0-63,2-1 0,2-5 0,6 2 9,0-4 0,2-4 0,4-2-66,6-2 0,10-8 1,4 2-1,3-4 24,9-2 0,0-6 0,7-2-83,-1-2 0,4-2 1,-5-6-182,3 0 1,-8 6 0,-1 2 0,-7 0-1000,-4 0 1196,-2 6 0,-6 4 0,0 10 0</inkml:trace>
  <inkml:trace contextRef="#ctx0" brushRef="#br0">11396 12116 6810,'0'-8'111,"0"8"1,-2 10-1,-2 6 1,-2 4-1,0 4 1,0 6-1,0 3 1,2 3-53,2 0 1,2 6-1,2-1 1,4-1-117,6-2 1,-2-5 0,0-1-178,-2-2 1,4-8-1,-6 2-527,-2-5 761,-2-9 0,-2-10 0,0-10 0</inkml:trace>
  <inkml:trace contextRef="#ctx0" brushRef="#br0">11307 12223 7569,'0'-25'1,"0"5"1,2-4-1,2 4 61,2 2 1,8 0 0,-1 2 0,7 3-3,4 1 1,0 8-1,-6-2-41,0 4 1,0 2 0,-1 0-1,1 0-8,0 0 1,0 8-1,-2 4-27,-4 3 1,2 3 0,-8 0-5,-2 0 1,-2 6-1,-2 0 7,0-2 0,-2 3 1,-4-1-1,-6-2-29,-4-2 1,-2-2-1,0 0-97,0 0 1,0-3 0,1-1-639,-1-2 777,0-8 0,8 12 0,2-6 0</inkml:trace>
  <inkml:trace contextRef="#ctx0" brushRef="#br0">11718 12241 7569,'-18'0'-21,"0"0"75,0 0 0,6 6 1,0 0-1,0 0 145,2 2 1,2-4 0,8 8 0,0 2-107,0 2 1,0 2 0,2 0 0,4-1-150,6 1 0,2 0 1,0 0-98,-2 0 0,-2-6 0,4-2-936,-2-2 635,-8 6 0,4-14 309,-8 0 1,-6-8-1,-2-10 123,-2 0 1,-2-2 0,-6-4-1,2-4 22,4 1 0,-2-1 0,8 6 39,2-2 1,2 0-1,2 6 73,0 1 0,6-1 0,2 0 1,2 0 37,4 0 0,2 0 1,2 2-28,0 4 1,6-1-1,-1 7-15,-1 2 1,-2 0-1,0 0 1,2-2-44,2 2 1,-7 2 0,-5 4-54,2 4 0,-4-2-29,2 8 1,-10-1 0,-2 5 27,-10-4 0,-6 4 0,-2-6-20,0 0 1,-5 6 0,-1-4-127,2 4 0,8-4 0,4 0 0,2 1 135,4 3 0,2 2 0,2 0 0</inkml:trace>
  <inkml:trace contextRef="#ctx0" brushRef="#br0">11968 12420 7569,'-12'2'-185,"0"4"1,8 4 247,-2 8 1,4-6 0,4 0 63,4 1 0,-2-3 0,8 2-32,2 2 1,0-4-90,-3 2 1,5-8 1,-8 2 0,4-12-106,-6-6 1,-4-4-1,-4-2-40,-4 1 1,2-9 0,-6-4 0,0-2-34,0 2 1,6-1 0,-3 5 139,-1-2 0,6 6 0,-4-2 78,4 4 0,2 3 1,2 1 77,4 4 1,-2 4 135,7 8 0,-5 0-129,6 0 1,-6 2 0,4 4 0,-2 8-14,-4 8 1,0-3 0,0 7-94,2 0 0,2-6 0,-4 4-21,2-4 1,6-3-1,-4 1 1,0 0-86,0 0 0,5-2 37,-1-4 1,4 2 65,2-8 0,0 0 242,0-6-77,-8 0-209,6 0 1,-14-2-89,4-4 0,-4-6 1,-2-12 0,0 4 1,0-4-85,0 4 0,0-5 0,-2-5 0,-2-4-8,-2-2 1,0 7 0,6 1 164,0 2 0,2-4 0,2 6 74,2 2 0,2 11-233,-2 5 0,-3 6 194,9 6 0,-8 3 0,4 9 0</inkml:trace>
  <inkml:trace contextRef="#ctx0" brushRef="#br0">12611 12313 7569,'-8'-6'12,"10"0"1,16 2 0,15 2 0,13 2 0,8-2 0,9-2 339,14-2 1,7-8-1,-34 8 1,1 0-242,0-1 0,1-2 1,3 0-1,1 0 1,3 1-1,0 1 0,0-1 1,1 2-65,0-1 0,1 2 1,1 2-1,-1 2 1,-6-2-1,-1 0 1,47 1-143,-8 2 1,7 0-1,-15 0 1,-4 0-40,-7 0 0,-17 0 1,-3 0 27,-10 0 0,-15 2 0,-5 2 65,-4 2 1,-2 0 0,0-6-142,0 0 0,-9 2-513,-3 4 144,-4-4 1,-4 12 550,-4-9 0,-11 9 0,-11-4 0</inkml:trace>
  <inkml:trace contextRef="#ctx0" brushRef="#br0">14540 12098 7296,'-12'0'648,"0"0"0,16 0-486,2 0 1,14 2 0,6 4-17,1 6 1,9-2 0,6 2-1,-1 2-18,3 2 1,-8 2-1,2 0-270,-7-1 1,-11 1 0,0 0 0,-8 0-112,-4 0 0,-4 0 0,-12 0 100,-10 0 1,-16-1 0,-15 1 20,-9 0 1,1 0-1,-9 0 1,1 2-70,1 4 0,-3-3 201,7 9 0,0 0 0,7 6 0</inkml:trace>
  <inkml:trace contextRef="#ctx0" brushRef="#br0">18112 14600 7569,'-8'-10'-142,"-4"4"1,-3 4 0,-3 2 0,0 0 0,0 0 0,-2 0 38,-4 0 0,-6 0 0,-11 0 191,-7 0 0,-3 0 0,-5 0 1,-6 0 76,-9 0 0,-10 0 0,-15 0-83,-5 0 0,46-2 1,-1-2-1,-5 1 0,-3 0 1,-7 1-1,-3-2-279,-5 0 0,-3 1 1,-5 1-1,-2 2 1,-5-3-1,-1 0 202,-1 1 0,-2 2 1,29-1-1,0 2 0,-2-1 1,-3 0-1,-2 0 1,0 0-78,0 0 1,-1 0 0,0 0 0,-1 0 0,0 0 0,0 0-1,0 0 1,0 0 0,-1 0 0,0 0 0,0 0 0,-1 0 54,0 0 1,-1 0-1,0 0 1,1 0-1,0-1 1,0 2-1,-4-1 1,-1 1-1,0 0-17,2 0 0,1 2 1,1-1-1,2-2 0,1 1 1,1 0-1,3 0 1,1 2-1,1-1-1,2-1 1,1 0-1,0-2 1,-29-1 0,1-1-1,0-1 1,0 0-1,7 0 1,1 0-1,7 0 1,2 0 0,6-3 0,3 0 0,5 2 0,3 0-23,1 0 1,3 0 0,-41-9-1,21 6-56,15-2 1,13 6 0,17-2-34,4 4 1,16 4 0,18 4 145,12 6 0,20 2 0,-4-2 0,-6-6 0,-9-4 0</inkml:trace>
  <inkml:trace contextRef="#ctx0" brushRef="#br0">12343 14296 7569,'10'-35'-97,"6"1"0,5 4 0,-1 6 243,-6 4 111,2 11 1,-16 15-1,-2 13-231,-14 7 1,-18 6 0,-13 8-1,-7 3 115,-5 3 1,-3 0 0,-3 3-95,5-1 1,6-6 0,7 3-1,7-1-70,8-4 1,9-10 0,11-7-102,6-3 0,4-2 1,2 0-123,0 0 0,16-6 0,9 0 0,13 0-480,10-3 726,11 7 0,13 2 0,9 10 0</inkml:trace>
  <inkml:trace contextRef="#ctx0" brushRef="#br0">6913 18228 7569,'-10'-2'-126,"6"-2"0,8-4 1,8 0-1,6 0 1,5 2-1,5 0 1,2 0 171,0 2 0,-7-4 0,7 0 1,2 1 93,2-1 0,3-4 0,3 6 0,4 2 75,1 2 0,3 2 0,6 0-146,-1 0 1,1 2-1,1 2-39,5 2 0,1 0 0,7-4 0,-1 2-78,7 2 0,-1-1 1,11-5 11,1 0 1,-4 0 0,1 0-102,-3 0 1,-1 6 0,-5 0 87,4-2 1,-3 0 0,3 0-1,-3 2 72,-3-2 1,1 0 0,1 0 22,4 2 1,-3 6-1,3-4 1,-1 2-29,1 4 1,-2-4-1,7 0-67,-3-2 1,1 0-1,-3-4-44,6 1 0,-7 1 1,-3-6 116,-3 0 1,3 0 0,-7 0 0,3 0 139,3 0 0,-7-2 1,-3-2 80,-7-1 1,3-1 0,-13 6-140,1 0 0,-2 0 1,-9 0-179,1 0 0,-6 0 0,-2 0 0,-3 0 3,-3 0 0,4 0 0,-2 0-242,-2 0 0,-2 0-78,-3 0 1,1 2 388,0 4 0,0 3 0,0 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DCE6F-21B4-4D3C-A104-A801A01F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39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6hL-obNhAw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3962399" cy="3440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79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14-bit </a:t>
            </a:r>
            <a:r>
              <a:rPr lang="en-US" dirty="0" err="1"/>
              <a:t>va</a:t>
            </a:r>
            <a:r>
              <a:rPr lang="en-US" dirty="0"/>
              <a:t> = 16kb </a:t>
            </a:r>
            <a:r>
              <a:rPr lang="en-US" dirty="0" err="1"/>
              <a:t>va</a:t>
            </a:r>
            <a:r>
              <a:rPr lang="en-US" dirty="0"/>
              <a:t> space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12-bit </a:t>
            </a:r>
            <a:r>
              <a:rPr lang="en-US" dirty="0" err="1"/>
              <a:t>va</a:t>
            </a:r>
            <a:r>
              <a:rPr lang="en-US" dirty="0"/>
              <a:t> = 4kb </a:t>
            </a:r>
            <a:r>
              <a:rPr lang="en-US" dirty="0" err="1"/>
              <a:t>va</a:t>
            </a:r>
            <a:r>
              <a:rPr lang="en-US" dirty="0"/>
              <a:t> space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64 B page = 6 bit PO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DCE6F-21B4-4D3C-A104-A801A01FCC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8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Size of page</a:t>
            </a:r>
            <a:r>
              <a:rPr lang="en-US" baseline="0" dirty="0"/>
              <a:t> table = 2^(n-p) entries</a:t>
            </a:r>
          </a:p>
          <a:p>
            <a:r>
              <a:rPr lang="en-US" baseline="0" dirty="0"/>
              <a:t>14 bit VA, 6 bit PO, so 2^8 = 256 entries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12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Calculate VPN for valid</a:t>
            </a:r>
            <a:r>
              <a:rPr lang="en-US" baseline="0" dirty="0"/>
              <a:t> TLB entry using Tag &amp; Set</a:t>
            </a:r>
          </a:p>
          <a:p>
            <a:endParaRPr lang="en-US" baseline="0" dirty="0"/>
          </a:p>
          <a:p>
            <a:r>
              <a:rPr lang="en-US" baseline="0" dirty="0"/>
              <a:t>16 / 4 = 4 sets, so two index bits</a:t>
            </a:r>
          </a:p>
          <a:p>
            <a:r>
              <a:rPr lang="en-US" baseline="0" dirty="0"/>
              <a:t>No offset bits, TLB doesn’t do offsets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43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4 B block, 16 sets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80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TLB and Cache are separate</a:t>
            </a:r>
            <a:r>
              <a:rPr lang="en-US" baseline="0" dirty="0"/>
              <a:t> pieces of hardware; page table stored in memory</a:t>
            </a:r>
          </a:p>
          <a:p>
            <a:r>
              <a:rPr lang="en-US" baseline="0" dirty="0"/>
              <a:t>Show correlation between TLB &amp; page table (VPN 0x0D and 0x0F in particular)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31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VPN: 0xF</a:t>
            </a:r>
          </a:p>
          <a:p>
            <a:r>
              <a:rPr lang="en-US" dirty="0"/>
              <a:t>TLBT: 0x03</a:t>
            </a:r>
          </a:p>
          <a:p>
            <a:r>
              <a:rPr lang="en-US" dirty="0"/>
              <a:t>TLBI: 3</a:t>
            </a:r>
          </a:p>
          <a:p>
            <a:r>
              <a:rPr lang="en-US" dirty="0"/>
              <a:t>TLB Hit: Yes</a:t>
            </a:r>
          </a:p>
          <a:p>
            <a:r>
              <a:rPr lang="en-US" dirty="0"/>
              <a:t>Page Fault: No</a:t>
            </a:r>
          </a:p>
          <a:p>
            <a:r>
              <a:rPr lang="en-US" dirty="0"/>
              <a:t>PPN: 0x0D</a:t>
            </a:r>
          </a:p>
          <a:p>
            <a:endParaRPr lang="en-US" dirty="0"/>
          </a:p>
          <a:p>
            <a:r>
              <a:rPr lang="en-US" dirty="0"/>
              <a:t>PA =  001101 0101 00</a:t>
            </a:r>
          </a:p>
          <a:p>
            <a:endParaRPr lang="en-US" dirty="0"/>
          </a:p>
          <a:p>
            <a:r>
              <a:rPr lang="en-US" dirty="0"/>
              <a:t>CT = 0x0D</a:t>
            </a:r>
          </a:p>
          <a:p>
            <a:r>
              <a:rPr lang="en-US" dirty="0"/>
              <a:t>CI = 5</a:t>
            </a:r>
          </a:p>
          <a:p>
            <a:r>
              <a:rPr lang="en-US" dirty="0"/>
              <a:t>CO = 0</a:t>
            </a:r>
          </a:p>
          <a:p>
            <a:r>
              <a:rPr lang="en-US" dirty="0"/>
              <a:t>Hit: yes</a:t>
            </a:r>
          </a:p>
          <a:p>
            <a:r>
              <a:rPr lang="en-US" dirty="0"/>
              <a:t>Data = 0x36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41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VPN: 0x0E</a:t>
            </a:r>
          </a:p>
          <a:p>
            <a:r>
              <a:rPr lang="en-US" dirty="0"/>
              <a:t>TLBT: 0x03</a:t>
            </a:r>
          </a:p>
          <a:p>
            <a:r>
              <a:rPr lang="en-US" dirty="0"/>
              <a:t>TLBI: 2</a:t>
            </a:r>
          </a:p>
          <a:p>
            <a:r>
              <a:rPr lang="en-US" dirty="0"/>
              <a:t>TLB Hit: N</a:t>
            </a:r>
          </a:p>
          <a:p>
            <a:r>
              <a:rPr lang="en-US" dirty="0"/>
              <a:t>Page Fault: Y</a:t>
            </a:r>
          </a:p>
          <a:p>
            <a:r>
              <a:rPr lang="en-US" dirty="0"/>
              <a:t>PPN: n/a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28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VPN: 0x00</a:t>
            </a:r>
          </a:p>
          <a:p>
            <a:r>
              <a:rPr lang="en-US" dirty="0"/>
              <a:t>TLBT: 0x00</a:t>
            </a:r>
          </a:p>
          <a:p>
            <a:r>
              <a:rPr lang="en-US" dirty="0"/>
              <a:t>TLBI: 0</a:t>
            </a:r>
          </a:p>
          <a:p>
            <a:r>
              <a:rPr lang="en-US" dirty="0"/>
              <a:t>TLB Hit: No</a:t>
            </a:r>
          </a:p>
          <a:p>
            <a:r>
              <a:rPr lang="en-US" dirty="0"/>
              <a:t>Page Fault: No</a:t>
            </a:r>
          </a:p>
          <a:p>
            <a:r>
              <a:rPr lang="en-US" dirty="0"/>
              <a:t>PPN: 0x28</a:t>
            </a:r>
          </a:p>
          <a:p>
            <a:endParaRPr lang="en-US" dirty="0"/>
          </a:p>
          <a:p>
            <a:r>
              <a:rPr lang="en-US" dirty="0"/>
              <a:t>PA = 101000 1000 00</a:t>
            </a:r>
          </a:p>
          <a:p>
            <a:endParaRPr lang="en-US" dirty="0"/>
          </a:p>
          <a:p>
            <a:r>
              <a:rPr lang="en-US" dirty="0"/>
              <a:t>CT: 0x28</a:t>
            </a:r>
          </a:p>
          <a:p>
            <a:r>
              <a:rPr lang="en-US" dirty="0"/>
              <a:t>CI: 8</a:t>
            </a:r>
          </a:p>
          <a:p>
            <a:r>
              <a:rPr lang="en-US" dirty="0"/>
              <a:t>CO: 0</a:t>
            </a:r>
          </a:p>
          <a:p>
            <a:r>
              <a:rPr lang="en-US" dirty="0"/>
              <a:t>Hit: No</a:t>
            </a:r>
          </a:p>
          <a:p>
            <a:r>
              <a:rPr lang="en-US" dirty="0"/>
              <a:t>Data: n/a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980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VPN: 0x0D</a:t>
            </a:r>
          </a:p>
          <a:p>
            <a:r>
              <a:rPr lang="en-US" dirty="0"/>
              <a:t>TLBT: 0x3</a:t>
            </a:r>
          </a:p>
          <a:p>
            <a:r>
              <a:rPr lang="en-US" dirty="0"/>
              <a:t>TLBI: 1</a:t>
            </a:r>
          </a:p>
          <a:p>
            <a:r>
              <a:rPr lang="en-US" dirty="0"/>
              <a:t>TLB Hit: Y</a:t>
            </a:r>
          </a:p>
          <a:p>
            <a:r>
              <a:rPr lang="en-US" dirty="0"/>
              <a:t>Page Fault: N</a:t>
            </a:r>
          </a:p>
          <a:p>
            <a:r>
              <a:rPr lang="en-US" dirty="0"/>
              <a:t>PPN: 0x2D</a:t>
            </a:r>
          </a:p>
          <a:p>
            <a:endParaRPr lang="en-US" dirty="0"/>
          </a:p>
          <a:p>
            <a:r>
              <a:rPr lang="en-US" dirty="0"/>
              <a:t>PA = 101101 1010 11</a:t>
            </a:r>
          </a:p>
          <a:p>
            <a:endParaRPr lang="en-US" dirty="0"/>
          </a:p>
          <a:p>
            <a:r>
              <a:rPr lang="en-US" dirty="0"/>
              <a:t>CT: 0x2D</a:t>
            </a:r>
          </a:p>
          <a:p>
            <a:r>
              <a:rPr lang="en-US" dirty="0"/>
              <a:t>CI: A</a:t>
            </a:r>
          </a:p>
          <a:p>
            <a:r>
              <a:rPr lang="en-US" dirty="0"/>
              <a:t>CO: 3</a:t>
            </a:r>
          </a:p>
          <a:p>
            <a:r>
              <a:rPr lang="en-US" dirty="0"/>
              <a:t>Hit: Yes</a:t>
            </a:r>
          </a:p>
          <a:p>
            <a:r>
              <a:rPr lang="en-US" dirty="0"/>
              <a:t>Data: 0x3B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751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lot happens</a:t>
            </a:r>
          </a:p>
          <a:p>
            <a:endParaRPr lang="en-US" dirty="0"/>
          </a:p>
          <a:p>
            <a:r>
              <a:rPr lang="en-US" dirty="0"/>
              <a:t>Cache – mem</a:t>
            </a:r>
          </a:p>
          <a:p>
            <a:r>
              <a:rPr lang="en-US" dirty="0"/>
              <a:t>Block replacement</a:t>
            </a:r>
          </a:p>
          <a:p>
            <a:endParaRPr lang="en-US" dirty="0"/>
          </a:p>
          <a:p>
            <a:r>
              <a:rPr lang="en-US" dirty="0"/>
              <a:t>Mem – disk</a:t>
            </a:r>
          </a:p>
          <a:p>
            <a:r>
              <a:rPr lang="en-US" dirty="0"/>
              <a:t>Page in/out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DCE6F-21B4-4D3C-A104-A801A01FCC5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13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Protection, sharing, virtualization (pretending you own it all), caching</a:t>
            </a:r>
          </a:p>
          <a:p>
            <a:r>
              <a:rPr lang="en-US" dirty="0"/>
              <a:t>VPN -&gt; PPN (or disk address)</a:t>
            </a:r>
          </a:p>
          <a:p>
            <a:r>
              <a:rPr lang="en-US" dirty="0" err="1"/>
              <a:t>Phyiscal</a:t>
            </a:r>
            <a:r>
              <a:rPr lang="en-US" dirty="0"/>
              <a:t> memory</a:t>
            </a:r>
          </a:p>
          <a:p>
            <a:r>
              <a:rPr lang="en-US" dirty="0"/>
              <a:t>One per process</a:t>
            </a:r>
          </a:p>
          <a:p>
            <a:r>
              <a:rPr lang="en-US" dirty="0"/>
              <a:t>No, except for timing</a:t>
            </a:r>
          </a:p>
          <a:p>
            <a:r>
              <a:rPr lang="en-US" dirty="0"/>
              <a:t>No!!! That’s the whole point</a:t>
            </a:r>
          </a:p>
          <a:p>
            <a:r>
              <a:rPr lang="en-US" dirty="0"/>
              <a:t>Translation lookaside buffer stores PTEs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DCE6F-21B4-4D3C-A104-A801A01FCC56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813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 to testable</a:t>
            </a:r>
          </a:p>
          <a:p>
            <a:endParaRPr lang="en-US" dirty="0"/>
          </a:p>
          <a:p>
            <a:r>
              <a:rPr lang="en-US" dirty="0"/>
              <a:t>1 </a:t>
            </a:r>
            <a:r>
              <a:rPr lang="en-US" dirty="0" err="1"/>
              <a:t>MiB</a:t>
            </a:r>
            <a:r>
              <a:rPr lang="en-US" dirty="0"/>
              <a:t> PA space = 20 bits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4 </a:t>
            </a:r>
            <a:r>
              <a:rPr lang="en-US" dirty="0" err="1"/>
              <a:t>GiB</a:t>
            </a:r>
            <a:r>
              <a:rPr lang="en-US" dirty="0"/>
              <a:t> PA space = 32 bits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32 KiB Page size = 15 offset bits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2^(32 - 15) = 2^17 PTEs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PTBR is a physical address, must be 20 bits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First we need VPN bits, 32 -15 = 17. only one TLB set, so all 17 are tag bits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2^20 physical bytes, a page is 2^15, so 2^5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DCE6F-21B4-4D3C-A104-A801A01FCC5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474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Diagonal entries</a:t>
            </a:r>
          </a:p>
          <a:p>
            <a:r>
              <a:rPr lang="en-US" dirty="0"/>
              <a:t>2049 </a:t>
            </a:r>
            <a:r>
              <a:rPr lang="en-US" dirty="0" err="1"/>
              <a:t>ints</a:t>
            </a:r>
            <a:r>
              <a:rPr lang="en-US" dirty="0"/>
              <a:t>, so 2049 * 4 bytes</a:t>
            </a:r>
          </a:p>
          <a:p>
            <a:endParaRPr lang="en-US" dirty="0"/>
          </a:p>
          <a:p>
            <a:r>
              <a:rPr lang="en-US" dirty="0"/>
              <a:t>Part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DCE6F-21B4-4D3C-A104-A801A01FCC56}" type="slidenum">
              <a:rPr lang="en-US" smtClean="0"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778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size 32 KiB = 2^15 B</a:t>
            </a:r>
          </a:p>
          <a:p>
            <a:endParaRPr lang="en-US" dirty="0"/>
          </a:p>
          <a:p>
            <a:r>
              <a:rPr lang="en-US" dirty="0"/>
              <a:t>Mat is 2048 </a:t>
            </a:r>
            <a:r>
              <a:rPr lang="en-US" dirty="0" err="1"/>
              <a:t>ints</a:t>
            </a:r>
            <a:r>
              <a:rPr lang="en-US" dirty="0"/>
              <a:t> = 2^11 </a:t>
            </a:r>
            <a:r>
              <a:rPr lang="en-US" dirty="0" err="1"/>
              <a:t>ints</a:t>
            </a:r>
            <a:r>
              <a:rPr lang="en-US" dirty="0"/>
              <a:t> = 2^13 B</a:t>
            </a:r>
          </a:p>
          <a:p>
            <a:endParaRPr lang="en-US" dirty="0"/>
          </a:p>
          <a:p>
            <a:r>
              <a:rPr lang="en-US" dirty="0"/>
              <a:t>We touch each row once,</a:t>
            </a:r>
          </a:p>
          <a:p>
            <a:r>
              <a:rPr lang="en-US" dirty="0"/>
              <a:t>A pages holds 2^(13 – 11) = 4 rows </a:t>
            </a:r>
          </a:p>
          <a:p>
            <a:r>
              <a:rPr lang="en-US" dirty="0"/>
              <a:t>Each page: M HHH = 75%</a:t>
            </a:r>
          </a:p>
          <a:p>
            <a:endParaRPr lang="en-US" dirty="0"/>
          </a:p>
          <a:p>
            <a:r>
              <a:rPr lang="en-US" dirty="0"/>
              <a:t>0 percent. If the TLB misses, we ‘ve never seen that before. Must page fault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DCE6F-21B4-4D3C-A104-A801A01FCC5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107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 kb pages = 13 offset bits</a:t>
            </a:r>
          </a:p>
          <a:p>
            <a:r>
              <a:rPr lang="en-US" dirty="0"/>
              <a:t>8 GB = 33 total bits</a:t>
            </a:r>
          </a:p>
          <a:p>
            <a:endParaRPr lang="en-US" dirty="0"/>
          </a:p>
          <a:p>
            <a:r>
              <a:rPr lang="en-US" dirty="0"/>
              <a:t>1 PTE for every page -&gt; 2^64/2^13</a:t>
            </a:r>
            <a:r>
              <a:rPr lang="en-US" baseline="0" dirty="0"/>
              <a:t> = 2^51 PTEs</a:t>
            </a:r>
          </a:p>
          <a:p>
            <a:endParaRPr lang="en-US" baseline="0" dirty="0"/>
          </a:p>
          <a:p>
            <a:r>
              <a:rPr lang="en-US" baseline="0" dirty="0"/>
              <a:t>1 PT is (way, 100,000x) bigger than all of physical memory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415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math about how it works out.</a:t>
            </a:r>
          </a:p>
          <a:p>
            <a:endParaRPr lang="en-US" dirty="0"/>
          </a:p>
          <a:p>
            <a:r>
              <a:rPr lang="en-US" dirty="0"/>
              <a:t>Again, memory is super sparse, use trees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DCE6F-21B4-4D3C-A104-A801A01FCC5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914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CSE 351 Lecture 6</a:t>
            </a:r>
          </a:p>
        </p:txBody>
      </p:sp>
    </p:spTree>
    <p:extLst>
      <p:ext uri="{BB962C8B-B14F-4D97-AF65-F5344CB8AC3E}">
        <p14:creationId xmlns:p14="http://schemas.microsoft.com/office/powerpoint/2010/main" val="26802186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hlinkClick r:id="rId3" tooltip="Share link"/>
              </a:rPr>
              <a:t>https://youtu.be/x6hL-obNhAw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7DCE6F-21B4-4D3C-A104-A801A01FCC5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441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17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11844" y="703033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2" y="4410068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VA = VPN + PO</a:t>
            </a:r>
          </a:p>
          <a:p>
            <a:r>
              <a:rPr lang="en-US" dirty="0"/>
              <a:t>PTEA = PTBR + VPN</a:t>
            </a:r>
          </a:p>
          <a:p>
            <a:r>
              <a:rPr lang="en-US" dirty="0"/>
              <a:t>PTE = PPN + management</a:t>
            </a:r>
          </a:p>
          <a:p>
            <a:r>
              <a:rPr lang="en-US" dirty="0"/>
              <a:t>PA = PPN + PO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66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11844" y="703033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2" y="4410068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Same thing but valid bit zero,</a:t>
            </a:r>
          </a:p>
          <a:p>
            <a:r>
              <a:rPr lang="en-US" dirty="0"/>
              <a:t>Evict, retry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92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211844" y="703033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2" y="4410068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“The architecture of the IBM System/370” R.P. Case and A. </a:t>
            </a:r>
            <a:r>
              <a:rPr lang="en-US" dirty="0" err="1"/>
              <a:t>Padegs</a:t>
            </a:r>
            <a:r>
              <a:rPr lang="en-US" dirty="0"/>
              <a:t> Communications of the ACM. 21:1, 73-96, January 1978.</a:t>
            </a:r>
          </a:p>
          <a:p>
            <a:r>
              <a:rPr lang="en-US" dirty="0"/>
              <a:t>Perhaps the first paper to use the term </a:t>
            </a:r>
            <a:r>
              <a:rPr lang="en-US" b="1" dirty="0"/>
              <a:t>translation lookaside buffer</a:t>
            </a:r>
            <a:r>
              <a:rPr lang="en-US" dirty="0"/>
              <a:t>. The name arises from the historical name for a cache, which was a lookaside buffer as called by those developing the Atlas system at the University of Manchester; a cache of address translations thus became a translation lookaside buffer. Even though the term lookaside buffer fell out of favor, TLB seems to have stuck, for whatever reason.</a:t>
            </a:r>
          </a:p>
          <a:p>
            <a:endParaRPr lang="en-US" dirty="0"/>
          </a:p>
          <a:p>
            <a:r>
              <a:rPr lang="en-US" dirty="0"/>
              <a:t>“x86info -c” on Intel Core2 Duo CPU:</a:t>
            </a:r>
          </a:p>
          <a:p>
            <a:pPr defTabSz="881440">
              <a:defRPr/>
            </a:pPr>
            <a:r>
              <a:rPr lang="en-US" dirty="0"/>
              <a:t> L1 Data TLB: 4KB pages, 4-way set associative, 16 entries</a:t>
            </a:r>
          </a:p>
          <a:p>
            <a:pPr defTabSz="881440">
              <a:defRPr/>
            </a:pPr>
            <a:r>
              <a:rPr lang="en-US" dirty="0"/>
              <a:t> Data TLB: 4K pages, 4-way associative, 256 entries.</a:t>
            </a:r>
          </a:p>
          <a:p>
            <a:pPr defTabSz="881440">
              <a:defRPr/>
            </a:pPr>
            <a:r>
              <a:rPr lang="en-US" dirty="0"/>
              <a:t> L1 Data TLB: 4MB pages, 4-way set associative, 16 entries</a:t>
            </a:r>
          </a:p>
          <a:p>
            <a:r>
              <a:rPr lang="en-US" dirty="0"/>
              <a:t> Data TLB: 4MB pages, 4-way associative, 32 entries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85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11844" y="703033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2" y="4410068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Instead of going to memory for PTE, we go to TLB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93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11844" y="703033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2" y="4410068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defTabSz="881440">
              <a:defRPr/>
            </a:pPr>
            <a:r>
              <a:rPr lang="en-GB" kern="0" dirty="0">
                <a:solidFill>
                  <a:srgbClr val="C00000"/>
                </a:solidFill>
                <a:latin typeface="Lato" panose="020F0502020204030203" pitchFamily="34" charset="0"/>
              </a:rPr>
              <a:t>Does a TLB miss require disk access? Not necessarily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66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3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7938" y="614363"/>
            <a:ext cx="4783137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6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6" y="4563194"/>
            <a:ext cx="6301588" cy="43175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1" tIns="47536" rIns="95071" bIns="47536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35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83E16A-0AEB-294F-B3D2-43178AE8E7AA}" type="slidenum">
              <a:rPr lang="en-US"/>
              <a:pPr/>
              <a:t>11</a:t>
            </a:fld>
            <a:endParaRPr lang="en-US"/>
          </a:p>
        </p:txBody>
      </p:sp>
      <p:sp>
        <p:nvSpPr>
          <p:cNvPr id="164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1363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9" y="4340679"/>
            <a:ext cx="5031878" cy="41169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r>
              <a:rPr lang="en-US" altLang="ko-KR" dirty="0">
                <a:ea typeface="굴림" charset="-127"/>
                <a:cs typeface="굴림" charset="-127"/>
              </a:rPr>
              <a:t>Need to restart instruction.</a:t>
            </a:r>
          </a:p>
          <a:p>
            <a:r>
              <a:rPr lang="en-US" altLang="ko-KR" dirty="0">
                <a:ea typeface="굴림" charset="-127"/>
                <a:cs typeface="굴림" charset="-127"/>
              </a:rPr>
              <a:t>Soft and hard page faults.</a:t>
            </a:r>
          </a:p>
          <a:p>
            <a:endParaRPr lang="en-US" altLang="ko-KR" dirty="0">
              <a:ea typeface="굴림" charset="-127"/>
              <a:cs typeface="굴림" charset="-127"/>
            </a:endParaRPr>
          </a:p>
          <a:p>
            <a:r>
              <a:rPr lang="en-US" altLang="ko-KR" dirty="0">
                <a:ea typeface="굴림" charset="-127"/>
                <a:cs typeface="굴림" charset="-127"/>
              </a:rPr>
              <a:t>Protection check takes a PTE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40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95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E334A2B-0BDD-42EE-B3BF-DEDD8F36C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4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E334A2B-0BDD-42EE-B3BF-DEDD8F36CA7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48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49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8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E334A2B-0BDD-42EE-B3BF-DEDD8F36CA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3643" y="-2231"/>
            <a:ext cx="13003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Winter 2019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83362" y="-2231"/>
            <a:ext cx="13773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L22:  Virtual Memory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III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15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customXml" Target="../ink/ink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s://xkcd.com/648/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140.xml"/><Relationship Id="rId21" Type="http://schemas.openxmlformats.org/officeDocument/2006/relationships/tags" Target="../tags/tag135.xml"/><Relationship Id="rId42" Type="http://schemas.openxmlformats.org/officeDocument/2006/relationships/tags" Target="../tags/tag156.xml"/><Relationship Id="rId47" Type="http://schemas.openxmlformats.org/officeDocument/2006/relationships/tags" Target="../tags/tag161.xml"/><Relationship Id="rId63" Type="http://schemas.openxmlformats.org/officeDocument/2006/relationships/tags" Target="../tags/tag177.xml"/><Relationship Id="rId68" Type="http://schemas.openxmlformats.org/officeDocument/2006/relationships/tags" Target="../tags/tag182.xml"/><Relationship Id="rId7" Type="http://schemas.openxmlformats.org/officeDocument/2006/relationships/tags" Target="../tags/tag121.xml"/><Relationship Id="rId71" Type="http://schemas.openxmlformats.org/officeDocument/2006/relationships/customXml" Target="../ink/ink13.xml"/><Relationship Id="rId2" Type="http://schemas.openxmlformats.org/officeDocument/2006/relationships/tags" Target="../tags/tag116.xml"/><Relationship Id="rId16" Type="http://schemas.openxmlformats.org/officeDocument/2006/relationships/tags" Target="../tags/tag130.xml"/><Relationship Id="rId29" Type="http://schemas.openxmlformats.org/officeDocument/2006/relationships/tags" Target="../tags/tag143.xml"/><Relationship Id="rId11" Type="http://schemas.openxmlformats.org/officeDocument/2006/relationships/tags" Target="../tags/tag125.xml"/><Relationship Id="rId24" Type="http://schemas.openxmlformats.org/officeDocument/2006/relationships/tags" Target="../tags/tag138.xml"/><Relationship Id="rId32" Type="http://schemas.openxmlformats.org/officeDocument/2006/relationships/tags" Target="../tags/tag146.xml"/><Relationship Id="rId37" Type="http://schemas.openxmlformats.org/officeDocument/2006/relationships/tags" Target="../tags/tag151.xml"/><Relationship Id="rId40" Type="http://schemas.openxmlformats.org/officeDocument/2006/relationships/tags" Target="../tags/tag154.xml"/><Relationship Id="rId45" Type="http://schemas.openxmlformats.org/officeDocument/2006/relationships/tags" Target="../tags/tag159.xml"/><Relationship Id="rId53" Type="http://schemas.openxmlformats.org/officeDocument/2006/relationships/tags" Target="../tags/tag167.xml"/><Relationship Id="rId58" Type="http://schemas.openxmlformats.org/officeDocument/2006/relationships/tags" Target="../tags/tag172.xml"/><Relationship Id="rId66" Type="http://schemas.openxmlformats.org/officeDocument/2006/relationships/tags" Target="../tags/tag180.xml"/><Relationship Id="rId5" Type="http://schemas.openxmlformats.org/officeDocument/2006/relationships/tags" Target="../tags/tag119.xml"/><Relationship Id="rId61" Type="http://schemas.openxmlformats.org/officeDocument/2006/relationships/tags" Target="../tags/tag175.xml"/><Relationship Id="rId19" Type="http://schemas.openxmlformats.org/officeDocument/2006/relationships/tags" Target="../tags/tag133.xml"/><Relationship Id="rId14" Type="http://schemas.openxmlformats.org/officeDocument/2006/relationships/tags" Target="../tags/tag128.xml"/><Relationship Id="rId22" Type="http://schemas.openxmlformats.org/officeDocument/2006/relationships/tags" Target="../tags/tag136.xml"/><Relationship Id="rId27" Type="http://schemas.openxmlformats.org/officeDocument/2006/relationships/tags" Target="../tags/tag141.xml"/><Relationship Id="rId30" Type="http://schemas.openxmlformats.org/officeDocument/2006/relationships/tags" Target="../tags/tag144.xml"/><Relationship Id="rId35" Type="http://schemas.openxmlformats.org/officeDocument/2006/relationships/tags" Target="../tags/tag149.xml"/><Relationship Id="rId43" Type="http://schemas.openxmlformats.org/officeDocument/2006/relationships/tags" Target="../tags/tag157.xml"/><Relationship Id="rId48" Type="http://schemas.openxmlformats.org/officeDocument/2006/relationships/tags" Target="../tags/tag162.xml"/><Relationship Id="rId56" Type="http://schemas.openxmlformats.org/officeDocument/2006/relationships/tags" Target="../tags/tag170.xml"/><Relationship Id="rId64" Type="http://schemas.openxmlformats.org/officeDocument/2006/relationships/tags" Target="../tags/tag178.xml"/><Relationship Id="rId69" Type="http://schemas.openxmlformats.org/officeDocument/2006/relationships/slideLayout" Target="../slideLayouts/slideLayout2.xml"/><Relationship Id="rId8" Type="http://schemas.openxmlformats.org/officeDocument/2006/relationships/tags" Target="../tags/tag122.xml"/><Relationship Id="rId51" Type="http://schemas.openxmlformats.org/officeDocument/2006/relationships/tags" Target="../tags/tag165.xml"/><Relationship Id="rId72" Type="http://schemas.openxmlformats.org/officeDocument/2006/relationships/image" Target="../media/image15.png"/><Relationship Id="rId3" Type="http://schemas.openxmlformats.org/officeDocument/2006/relationships/tags" Target="../tags/tag117.xml"/><Relationship Id="rId12" Type="http://schemas.openxmlformats.org/officeDocument/2006/relationships/tags" Target="../tags/tag126.xml"/><Relationship Id="rId17" Type="http://schemas.openxmlformats.org/officeDocument/2006/relationships/tags" Target="../tags/tag131.xml"/><Relationship Id="rId25" Type="http://schemas.openxmlformats.org/officeDocument/2006/relationships/tags" Target="../tags/tag139.xml"/><Relationship Id="rId33" Type="http://schemas.openxmlformats.org/officeDocument/2006/relationships/tags" Target="../tags/tag147.xml"/><Relationship Id="rId38" Type="http://schemas.openxmlformats.org/officeDocument/2006/relationships/tags" Target="../tags/tag152.xml"/><Relationship Id="rId46" Type="http://schemas.openxmlformats.org/officeDocument/2006/relationships/tags" Target="../tags/tag160.xml"/><Relationship Id="rId59" Type="http://schemas.openxmlformats.org/officeDocument/2006/relationships/tags" Target="../tags/tag173.xml"/><Relationship Id="rId67" Type="http://schemas.openxmlformats.org/officeDocument/2006/relationships/tags" Target="../tags/tag181.xml"/><Relationship Id="rId20" Type="http://schemas.openxmlformats.org/officeDocument/2006/relationships/tags" Target="../tags/tag134.xml"/><Relationship Id="rId41" Type="http://schemas.openxmlformats.org/officeDocument/2006/relationships/tags" Target="../tags/tag155.xml"/><Relationship Id="rId54" Type="http://schemas.openxmlformats.org/officeDocument/2006/relationships/tags" Target="../tags/tag168.xml"/><Relationship Id="rId62" Type="http://schemas.openxmlformats.org/officeDocument/2006/relationships/tags" Target="../tags/tag176.xml"/><Relationship Id="rId70" Type="http://schemas.openxmlformats.org/officeDocument/2006/relationships/notesSlide" Target="../notesSlides/notesSlide10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5" Type="http://schemas.openxmlformats.org/officeDocument/2006/relationships/tags" Target="../tags/tag129.xml"/><Relationship Id="rId23" Type="http://schemas.openxmlformats.org/officeDocument/2006/relationships/tags" Target="../tags/tag137.xml"/><Relationship Id="rId28" Type="http://schemas.openxmlformats.org/officeDocument/2006/relationships/tags" Target="../tags/tag142.xml"/><Relationship Id="rId36" Type="http://schemas.openxmlformats.org/officeDocument/2006/relationships/tags" Target="../tags/tag150.xml"/><Relationship Id="rId49" Type="http://schemas.openxmlformats.org/officeDocument/2006/relationships/tags" Target="../tags/tag163.xml"/><Relationship Id="rId57" Type="http://schemas.openxmlformats.org/officeDocument/2006/relationships/tags" Target="../tags/tag171.xml"/><Relationship Id="rId10" Type="http://schemas.openxmlformats.org/officeDocument/2006/relationships/tags" Target="../tags/tag124.xml"/><Relationship Id="rId31" Type="http://schemas.openxmlformats.org/officeDocument/2006/relationships/tags" Target="../tags/tag145.xml"/><Relationship Id="rId44" Type="http://schemas.openxmlformats.org/officeDocument/2006/relationships/tags" Target="../tags/tag158.xml"/><Relationship Id="rId52" Type="http://schemas.openxmlformats.org/officeDocument/2006/relationships/tags" Target="../tags/tag166.xml"/><Relationship Id="rId60" Type="http://schemas.openxmlformats.org/officeDocument/2006/relationships/tags" Target="../tags/tag174.xml"/><Relationship Id="rId65" Type="http://schemas.openxmlformats.org/officeDocument/2006/relationships/tags" Target="../tags/tag179.xml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3" Type="http://schemas.openxmlformats.org/officeDocument/2006/relationships/tags" Target="../tags/tag127.xml"/><Relationship Id="rId18" Type="http://schemas.openxmlformats.org/officeDocument/2006/relationships/tags" Target="../tags/tag132.xml"/><Relationship Id="rId39" Type="http://schemas.openxmlformats.org/officeDocument/2006/relationships/tags" Target="../tags/tag153.xml"/><Relationship Id="rId34" Type="http://schemas.openxmlformats.org/officeDocument/2006/relationships/tags" Target="../tags/tag148.xml"/><Relationship Id="rId50" Type="http://schemas.openxmlformats.org/officeDocument/2006/relationships/tags" Target="../tags/tag164.xml"/><Relationship Id="rId55" Type="http://schemas.openxmlformats.org/officeDocument/2006/relationships/tags" Target="../tags/tag16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85.xml"/><Relationship Id="rId7" Type="http://schemas.openxmlformats.org/officeDocument/2006/relationships/image" Target="../media/image16.png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customXml" Target="../ink/ink14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tags" Target="../tags/tag302.xml"/><Relationship Id="rId21" Type="http://schemas.openxmlformats.org/officeDocument/2006/relationships/tags" Target="../tags/tag206.xml"/><Relationship Id="rId42" Type="http://schemas.openxmlformats.org/officeDocument/2006/relationships/tags" Target="../tags/tag227.xml"/><Relationship Id="rId63" Type="http://schemas.openxmlformats.org/officeDocument/2006/relationships/tags" Target="../tags/tag248.xml"/><Relationship Id="rId84" Type="http://schemas.openxmlformats.org/officeDocument/2006/relationships/tags" Target="../tags/tag269.xml"/><Relationship Id="rId16" Type="http://schemas.openxmlformats.org/officeDocument/2006/relationships/tags" Target="../tags/tag201.xml"/><Relationship Id="rId107" Type="http://schemas.openxmlformats.org/officeDocument/2006/relationships/tags" Target="../tags/tag292.xml"/><Relationship Id="rId11" Type="http://schemas.openxmlformats.org/officeDocument/2006/relationships/tags" Target="../tags/tag196.xml"/><Relationship Id="rId32" Type="http://schemas.openxmlformats.org/officeDocument/2006/relationships/tags" Target="../tags/tag217.xml"/><Relationship Id="rId37" Type="http://schemas.openxmlformats.org/officeDocument/2006/relationships/tags" Target="../tags/tag222.xml"/><Relationship Id="rId53" Type="http://schemas.openxmlformats.org/officeDocument/2006/relationships/tags" Target="../tags/tag238.xml"/><Relationship Id="rId58" Type="http://schemas.openxmlformats.org/officeDocument/2006/relationships/tags" Target="../tags/tag243.xml"/><Relationship Id="rId74" Type="http://schemas.openxmlformats.org/officeDocument/2006/relationships/tags" Target="../tags/tag259.xml"/><Relationship Id="rId79" Type="http://schemas.openxmlformats.org/officeDocument/2006/relationships/tags" Target="../tags/tag264.xml"/><Relationship Id="rId102" Type="http://schemas.openxmlformats.org/officeDocument/2006/relationships/tags" Target="../tags/tag287.xml"/><Relationship Id="rId123" Type="http://schemas.openxmlformats.org/officeDocument/2006/relationships/tags" Target="../tags/tag308.xml"/><Relationship Id="rId128" Type="http://schemas.openxmlformats.org/officeDocument/2006/relationships/tags" Target="../tags/tag313.xml"/><Relationship Id="rId5" Type="http://schemas.openxmlformats.org/officeDocument/2006/relationships/tags" Target="../tags/tag190.xml"/><Relationship Id="rId90" Type="http://schemas.openxmlformats.org/officeDocument/2006/relationships/tags" Target="../tags/tag275.xml"/><Relationship Id="rId95" Type="http://schemas.openxmlformats.org/officeDocument/2006/relationships/tags" Target="../tags/tag280.xml"/><Relationship Id="rId22" Type="http://schemas.openxmlformats.org/officeDocument/2006/relationships/tags" Target="../tags/tag207.xml"/><Relationship Id="rId27" Type="http://schemas.openxmlformats.org/officeDocument/2006/relationships/tags" Target="../tags/tag212.xml"/><Relationship Id="rId43" Type="http://schemas.openxmlformats.org/officeDocument/2006/relationships/tags" Target="../tags/tag228.xml"/><Relationship Id="rId48" Type="http://schemas.openxmlformats.org/officeDocument/2006/relationships/tags" Target="../tags/tag233.xml"/><Relationship Id="rId64" Type="http://schemas.openxmlformats.org/officeDocument/2006/relationships/tags" Target="../tags/tag249.xml"/><Relationship Id="rId69" Type="http://schemas.openxmlformats.org/officeDocument/2006/relationships/tags" Target="../tags/tag254.xml"/><Relationship Id="rId113" Type="http://schemas.openxmlformats.org/officeDocument/2006/relationships/tags" Target="../tags/tag298.xml"/><Relationship Id="rId118" Type="http://schemas.openxmlformats.org/officeDocument/2006/relationships/tags" Target="../tags/tag303.xml"/><Relationship Id="rId134" Type="http://schemas.openxmlformats.org/officeDocument/2006/relationships/customXml" Target="../ink/ink15.xml"/><Relationship Id="rId80" Type="http://schemas.openxmlformats.org/officeDocument/2006/relationships/tags" Target="../tags/tag265.xml"/><Relationship Id="rId85" Type="http://schemas.openxmlformats.org/officeDocument/2006/relationships/tags" Target="../tags/tag270.xml"/><Relationship Id="rId12" Type="http://schemas.openxmlformats.org/officeDocument/2006/relationships/tags" Target="../tags/tag197.xml"/><Relationship Id="rId17" Type="http://schemas.openxmlformats.org/officeDocument/2006/relationships/tags" Target="../tags/tag202.xml"/><Relationship Id="rId33" Type="http://schemas.openxmlformats.org/officeDocument/2006/relationships/tags" Target="../tags/tag218.xml"/><Relationship Id="rId38" Type="http://schemas.openxmlformats.org/officeDocument/2006/relationships/tags" Target="../tags/tag223.xml"/><Relationship Id="rId59" Type="http://schemas.openxmlformats.org/officeDocument/2006/relationships/tags" Target="../tags/tag244.xml"/><Relationship Id="rId103" Type="http://schemas.openxmlformats.org/officeDocument/2006/relationships/tags" Target="../tags/tag288.xml"/><Relationship Id="rId108" Type="http://schemas.openxmlformats.org/officeDocument/2006/relationships/tags" Target="../tags/tag293.xml"/><Relationship Id="rId124" Type="http://schemas.openxmlformats.org/officeDocument/2006/relationships/tags" Target="../tags/tag309.xml"/><Relationship Id="rId129" Type="http://schemas.openxmlformats.org/officeDocument/2006/relationships/tags" Target="../tags/tag314.xml"/><Relationship Id="rId54" Type="http://schemas.openxmlformats.org/officeDocument/2006/relationships/tags" Target="../tags/tag239.xml"/><Relationship Id="rId70" Type="http://schemas.openxmlformats.org/officeDocument/2006/relationships/tags" Target="../tags/tag255.xml"/><Relationship Id="rId75" Type="http://schemas.openxmlformats.org/officeDocument/2006/relationships/tags" Target="../tags/tag260.xml"/><Relationship Id="rId91" Type="http://schemas.openxmlformats.org/officeDocument/2006/relationships/tags" Target="../tags/tag276.xml"/><Relationship Id="rId96" Type="http://schemas.openxmlformats.org/officeDocument/2006/relationships/tags" Target="../tags/tag281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23" Type="http://schemas.openxmlformats.org/officeDocument/2006/relationships/tags" Target="../tags/tag208.xml"/><Relationship Id="rId28" Type="http://schemas.openxmlformats.org/officeDocument/2006/relationships/tags" Target="../tags/tag213.xml"/><Relationship Id="rId49" Type="http://schemas.openxmlformats.org/officeDocument/2006/relationships/tags" Target="../tags/tag234.xml"/><Relationship Id="rId114" Type="http://schemas.openxmlformats.org/officeDocument/2006/relationships/tags" Target="../tags/tag299.xml"/><Relationship Id="rId119" Type="http://schemas.openxmlformats.org/officeDocument/2006/relationships/tags" Target="../tags/tag304.xml"/><Relationship Id="rId44" Type="http://schemas.openxmlformats.org/officeDocument/2006/relationships/tags" Target="../tags/tag229.xml"/><Relationship Id="rId60" Type="http://schemas.openxmlformats.org/officeDocument/2006/relationships/tags" Target="../tags/tag245.xml"/><Relationship Id="rId65" Type="http://schemas.openxmlformats.org/officeDocument/2006/relationships/tags" Target="../tags/tag250.xml"/><Relationship Id="rId81" Type="http://schemas.openxmlformats.org/officeDocument/2006/relationships/tags" Target="../tags/tag266.xml"/><Relationship Id="rId86" Type="http://schemas.openxmlformats.org/officeDocument/2006/relationships/tags" Target="../tags/tag271.xml"/><Relationship Id="rId130" Type="http://schemas.openxmlformats.org/officeDocument/2006/relationships/tags" Target="../tags/tag315.xml"/><Relationship Id="rId135" Type="http://schemas.openxmlformats.org/officeDocument/2006/relationships/image" Target="../media/image17.png"/><Relationship Id="rId13" Type="http://schemas.openxmlformats.org/officeDocument/2006/relationships/tags" Target="../tags/tag198.xml"/><Relationship Id="rId18" Type="http://schemas.openxmlformats.org/officeDocument/2006/relationships/tags" Target="../tags/tag203.xml"/><Relationship Id="rId39" Type="http://schemas.openxmlformats.org/officeDocument/2006/relationships/tags" Target="../tags/tag224.xml"/><Relationship Id="rId109" Type="http://schemas.openxmlformats.org/officeDocument/2006/relationships/tags" Target="../tags/tag294.xml"/><Relationship Id="rId34" Type="http://schemas.openxmlformats.org/officeDocument/2006/relationships/tags" Target="../tags/tag219.xml"/><Relationship Id="rId50" Type="http://schemas.openxmlformats.org/officeDocument/2006/relationships/tags" Target="../tags/tag235.xml"/><Relationship Id="rId55" Type="http://schemas.openxmlformats.org/officeDocument/2006/relationships/tags" Target="../tags/tag240.xml"/><Relationship Id="rId76" Type="http://schemas.openxmlformats.org/officeDocument/2006/relationships/tags" Target="../tags/tag261.xml"/><Relationship Id="rId97" Type="http://schemas.openxmlformats.org/officeDocument/2006/relationships/tags" Target="../tags/tag282.xml"/><Relationship Id="rId104" Type="http://schemas.openxmlformats.org/officeDocument/2006/relationships/tags" Target="../tags/tag289.xml"/><Relationship Id="rId120" Type="http://schemas.openxmlformats.org/officeDocument/2006/relationships/tags" Target="../tags/tag305.xml"/><Relationship Id="rId125" Type="http://schemas.openxmlformats.org/officeDocument/2006/relationships/tags" Target="../tags/tag310.xml"/><Relationship Id="rId7" Type="http://schemas.openxmlformats.org/officeDocument/2006/relationships/tags" Target="../tags/tag192.xml"/><Relationship Id="rId71" Type="http://schemas.openxmlformats.org/officeDocument/2006/relationships/tags" Target="../tags/tag256.xml"/><Relationship Id="rId92" Type="http://schemas.openxmlformats.org/officeDocument/2006/relationships/tags" Target="../tags/tag277.xml"/><Relationship Id="rId2" Type="http://schemas.openxmlformats.org/officeDocument/2006/relationships/tags" Target="../tags/tag187.xml"/><Relationship Id="rId29" Type="http://schemas.openxmlformats.org/officeDocument/2006/relationships/tags" Target="../tags/tag214.xml"/><Relationship Id="rId24" Type="http://schemas.openxmlformats.org/officeDocument/2006/relationships/tags" Target="../tags/tag209.xml"/><Relationship Id="rId40" Type="http://schemas.openxmlformats.org/officeDocument/2006/relationships/tags" Target="../tags/tag225.xml"/><Relationship Id="rId45" Type="http://schemas.openxmlformats.org/officeDocument/2006/relationships/tags" Target="../tags/tag230.xml"/><Relationship Id="rId66" Type="http://schemas.openxmlformats.org/officeDocument/2006/relationships/tags" Target="../tags/tag251.xml"/><Relationship Id="rId87" Type="http://schemas.openxmlformats.org/officeDocument/2006/relationships/tags" Target="../tags/tag272.xml"/><Relationship Id="rId110" Type="http://schemas.openxmlformats.org/officeDocument/2006/relationships/tags" Target="../tags/tag295.xml"/><Relationship Id="rId115" Type="http://schemas.openxmlformats.org/officeDocument/2006/relationships/tags" Target="../tags/tag300.xml"/><Relationship Id="rId131" Type="http://schemas.openxmlformats.org/officeDocument/2006/relationships/tags" Target="../tags/tag316.xml"/><Relationship Id="rId61" Type="http://schemas.openxmlformats.org/officeDocument/2006/relationships/tags" Target="../tags/tag246.xml"/><Relationship Id="rId82" Type="http://schemas.openxmlformats.org/officeDocument/2006/relationships/tags" Target="../tags/tag267.xml"/><Relationship Id="rId19" Type="http://schemas.openxmlformats.org/officeDocument/2006/relationships/tags" Target="../tags/tag204.xml"/><Relationship Id="rId14" Type="http://schemas.openxmlformats.org/officeDocument/2006/relationships/tags" Target="../tags/tag199.xml"/><Relationship Id="rId30" Type="http://schemas.openxmlformats.org/officeDocument/2006/relationships/tags" Target="../tags/tag215.xml"/><Relationship Id="rId35" Type="http://schemas.openxmlformats.org/officeDocument/2006/relationships/tags" Target="../tags/tag220.xml"/><Relationship Id="rId56" Type="http://schemas.openxmlformats.org/officeDocument/2006/relationships/tags" Target="../tags/tag241.xml"/><Relationship Id="rId77" Type="http://schemas.openxmlformats.org/officeDocument/2006/relationships/tags" Target="../tags/tag262.xml"/><Relationship Id="rId100" Type="http://schemas.openxmlformats.org/officeDocument/2006/relationships/tags" Target="../tags/tag285.xml"/><Relationship Id="rId105" Type="http://schemas.openxmlformats.org/officeDocument/2006/relationships/tags" Target="../tags/tag290.xml"/><Relationship Id="rId126" Type="http://schemas.openxmlformats.org/officeDocument/2006/relationships/tags" Target="../tags/tag311.xml"/><Relationship Id="rId8" Type="http://schemas.openxmlformats.org/officeDocument/2006/relationships/tags" Target="../tags/tag193.xml"/><Relationship Id="rId51" Type="http://schemas.openxmlformats.org/officeDocument/2006/relationships/tags" Target="../tags/tag236.xml"/><Relationship Id="rId72" Type="http://schemas.openxmlformats.org/officeDocument/2006/relationships/tags" Target="../tags/tag257.xml"/><Relationship Id="rId93" Type="http://schemas.openxmlformats.org/officeDocument/2006/relationships/tags" Target="../tags/tag278.xml"/><Relationship Id="rId98" Type="http://schemas.openxmlformats.org/officeDocument/2006/relationships/tags" Target="../tags/tag283.xml"/><Relationship Id="rId121" Type="http://schemas.openxmlformats.org/officeDocument/2006/relationships/tags" Target="../tags/tag306.xml"/><Relationship Id="rId3" Type="http://schemas.openxmlformats.org/officeDocument/2006/relationships/tags" Target="../tags/tag188.xml"/><Relationship Id="rId25" Type="http://schemas.openxmlformats.org/officeDocument/2006/relationships/tags" Target="../tags/tag210.xml"/><Relationship Id="rId46" Type="http://schemas.openxmlformats.org/officeDocument/2006/relationships/tags" Target="../tags/tag231.xml"/><Relationship Id="rId67" Type="http://schemas.openxmlformats.org/officeDocument/2006/relationships/tags" Target="../tags/tag252.xml"/><Relationship Id="rId116" Type="http://schemas.openxmlformats.org/officeDocument/2006/relationships/tags" Target="../tags/tag301.xml"/><Relationship Id="rId20" Type="http://schemas.openxmlformats.org/officeDocument/2006/relationships/tags" Target="../tags/tag205.xml"/><Relationship Id="rId41" Type="http://schemas.openxmlformats.org/officeDocument/2006/relationships/tags" Target="../tags/tag226.xml"/><Relationship Id="rId62" Type="http://schemas.openxmlformats.org/officeDocument/2006/relationships/tags" Target="../tags/tag247.xml"/><Relationship Id="rId83" Type="http://schemas.openxmlformats.org/officeDocument/2006/relationships/tags" Target="../tags/tag268.xml"/><Relationship Id="rId88" Type="http://schemas.openxmlformats.org/officeDocument/2006/relationships/tags" Target="../tags/tag273.xml"/><Relationship Id="rId111" Type="http://schemas.openxmlformats.org/officeDocument/2006/relationships/tags" Target="../tags/tag296.xml"/><Relationship Id="rId132" Type="http://schemas.openxmlformats.org/officeDocument/2006/relationships/slideLayout" Target="../slideLayouts/slideLayout2.xml"/><Relationship Id="rId15" Type="http://schemas.openxmlformats.org/officeDocument/2006/relationships/tags" Target="../tags/tag200.xml"/><Relationship Id="rId36" Type="http://schemas.openxmlformats.org/officeDocument/2006/relationships/tags" Target="../tags/tag221.xml"/><Relationship Id="rId57" Type="http://schemas.openxmlformats.org/officeDocument/2006/relationships/tags" Target="../tags/tag242.xml"/><Relationship Id="rId106" Type="http://schemas.openxmlformats.org/officeDocument/2006/relationships/tags" Target="../tags/tag291.xml"/><Relationship Id="rId127" Type="http://schemas.openxmlformats.org/officeDocument/2006/relationships/tags" Target="../tags/tag312.xml"/><Relationship Id="rId10" Type="http://schemas.openxmlformats.org/officeDocument/2006/relationships/tags" Target="../tags/tag195.xml"/><Relationship Id="rId31" Type="http://schemas.openxmlformats.org/officeDocument/2006/relationships/tags" Target="../tags/tag216.xml"/><Relationship Id="rId52" Type="http://schemas.openxmlformats.org/officeDocument/2006/relationships/tags" Target="../tags/tag237.xml"/><Relationship Id="rId73" Type="http://schemas.openxmlformats.org/officeDocument/2006/relationships/tags" Target="../tags/tag258.xml"/><Relationship Id="rId78" Type="http://schemas.openxmlformats.org/officeDocument/2006/relationships/tags" Target="../tags/tag263.xml"/><Relationship Id="rId94" Type="http://schemas.openxmlformats.org/officeDocument/2006/relationships/tags" Target="../tags/tag279.xml"/><Relationship Id="rId99" Type="http://schemas.openxmlformats.org/officeDocument/2006/relationships/tags" Target="../tags/tag284.xml"/><Relationship Id="rId101" Type="http://schemas.openxmlformats.org/officeDocument/2006/relationships/tags" Target="../tags/tag286.xml"/><Relationship Id="rId122" Type="http://schemas.openxmlformats.org/officeDocument/2006/relationships/tags" Target="../tags/tag307.xml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26" Type="http://schemas.openxmlformats.org/officeDocument/2006/relationships/tags" Target="../tags/tag211.xml"/><Relationship Id="rId47" Type="http://schemas.openxmlformats.org/officeDocument/2006/relationships/tags" Target="../tags/tag232.xml"/><Relationship Id="rId68" Type="http://schemas.openxmlformats.org/officeDocument/2006/relationships/tags" Target="../tags/tag253.xml"/><Relationship Id="rId89" Type="http://schemas.openxmlformats.org/officeDocument/2006/relationships/tags" Target="../tags/tag274.xml"/><Relationship Id="rId112" Type="http://schemas.openxmlformats.org/officeDocument/2006/relationships/tags" Target="../tags/tag297.xml"/><Relationship Id="rId133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329.xml"/><Relationship Id="rId18" Type="http://schemas.openxmlformats.org/officeDocument/2006/relationships/tags" Target="../tags/tag334.xml"/><Relationship Id="rId26" Type="http://schemas.openxmlformats.org/officeDocument/2006/relationships/tags" Target="../tags/tag342.xml"/><Relationship Id="rId39" Type="http://schemas.openxmlformats.org/officeDocument/2006/relationships/tags" Target="../tags/tag355.xml"/><Relationship Id="rId21" Type="http://schemas.openxmlformats.org/officeDocument/2006/relationships/tags" Target="../tags/tag337.xml"/><Relationship Id="rId34" Type="http://schemas.openxmlformats.org/officeDocument/2006/relationships/tags" Target="../tags/tag350.xml"/><Relationship Id="rId42" Type="http://schemas.openxmlformats.org/officeDocument/2006/relationships/tags" Target="../tags/tag358.xml"/><Relationship Id="rId7" Type="http://schemas.openxmlformats.org/officeDocument/2006/relationships/tags" Target="../tags/tag323.xml"/><Relationship Id="rId205" Type="http://schemas.openxmlformats.org/officeDocument/2006/relationships/image" Target="../media/image30.png"/><Relationship Id="rId2" Type="http://schemas.openxmlformats.org/officeDocument/2006/relationships/tags" Target="../tags/tag318.xml"/><Relationship Id="rId16" Type="http://schemas.openxmlformats.org/officeDocument/2006/relationships/tags" Target="../tags/tag332.xml"/><Relationship Id="rId29" Type="http://schemas.openxmlformats.org/officeDocument/2006/relationships/tags" Target="../tags/tag345.xml"/><Relationship Id="rId1" Type="http://schemas.openxmlformats.org/officeDocument/2006/relationships/tags" Target="../tags/tag317.xml"/><Relationship Id="rId6" Type="http://schemas.openxmlformats.org/officeDocument/2006/relationships/tags" Target="../tags/tag322.xml"/><Relationship Id="rId11" Type="http://schemas.openxmlformats.org/officeDocument/2006/relationships/tags" Target="../tags/tag327.xml"/><Relationship Id="rId24" Type="http://schemas.openxmlformats.org/officeDocument/2006/relationships/tags" Target="../tags/tag340.xml"/><Relationship Id="rId32" Type="http://schemas.openxmlformats.org/officeDocument/2006/relationships/tags" Target="../tags/tag348.xml"/><Relationship Id="rId37" Type="http://schemas.openxmlformats.org/officeDocument/2006/relationships/tags" Target="../tags/tag353.xml"/><Relationship Id="rId40" Type="http://schemas.openxmlformats.org/officeDocument/2006/relationships/tags" Target="../tags/tag356.xml"/><Relationship Id="rId45" Type="http://schemas.openxmlformats.org/officeDocument/2006/relationships/tags" Target="../tags/tag818.xml"/><Relationship Id="rId5" Type="http://schemas.openxmlformats.org/officeDocument/2006/relationships/tags" Target="../tags/tag321.xml"/><Relationship Id="rId15" Type="http://schemas.openxmlformats.org/officeDocument/2006/relationships/tags" Target="../tags/tag331.xml"/><Relationship Id="rId23" Type="http://schemas.openxmlformats.org/officeDocument/2006/relationships/tags" Target="../tags/tag339.xml"/><Relationship Id="rId28" Type="http://schemas.openxmlformats.org/officeDocument/2006/relationships/tags" Target="../tags/tag344.xml"/><Relationship Id="rId36" Type="http://schemas.openxmlformats.org/officeDocument/2006/relationships/tags" Target="../tags/tag352.xml"/><Relationship Id="rId10" Type="http://schemas.openxmlformats.org/officeDocument/2006/relationships/tags" Target="../tags/tag326.xml"/><Relationship Id="rId19" Type="http://schemas.openxmlformats.org/officeDocument/2006/relationships/tags" Target="../tags/tag335.xml"/><Relationship Id="rId31" Type="http://schemas.openxmlformats.org/officeDocument/2006/relationships/tags" Target="../tags/tag347.xml"/><Relationship Id="rId44" Type="http://schemas.openxmlformats.org/officeDocument/2006/relationships/notesSlide" Target="../notesSlides/notesSlide13.xml"/><Relationship Id="rId4" Type="http://schemas.openxmlformats.org/officeDocument/2006/relationships/tags" Target="../tags/tag320.xml"/><Relationship Id="rId9" Type="http://schemas.openxmlformats.org/officeDocument/2006/relationships/tags" Target="../tags/tag325.xml"/><Relationship Id="rId14" Type="http://schemas.openxmlformats.org/officeDocument/2006/relationships/tags" Target="../tags/tag330.xml"/><Relationship Id="rId22" Type="http://schemas.openxmlformats.org/officeDocument/2006/relationships/tags" Target="../tags/tag338.xml"/><Relationship Id="rId27" Type="http://schemas.openxmlformats.org/officeDocument/2006/relationships/tags" Target="../tags/tag343.xml"/><Relationship Id="rId30" Type="http://schemas.openxmlformats.org/officeDocument/2006/relationships/tags" Target="../tags/tag346.xml"/><Relationship Id="rId35" Type="http://schemas.openxmlformats.org/officeDocument/2006/relationships/tags" Target="../tags/tag351.xml"/><Relationship Id="rId43" Type="http://schemas.openxmlformats.org/officeDocument/2006/relationships/slideLayout" Target="../slideLayouts/slideLayout2.xml"/><Relationship Id="rId207" Type="http://schemas.openxmlformats.org/officeDocument/2006/relationships/image" Target="../media/image18.png"/><Relationship Id="rId8" Type="http://schemas.openxmlformats.org/officeDocument/2006/relationships/tags" Target="../tags/tag324.xml"/><Relationship Id="rId206" Type="http://schemas.openxmlformats.org/officeDocument/2006/relationships/customXml" Target="../ink/ink16.xml"/><Relationship Id="rId3" Type="http://schemas.openxmlformats.org/officeDocument/2006/relationships/tags" Target="../tags/tag319.xml"/><Relationship Id="rId12" Type="http://schemas.openxmlformats.org/officeDocument/2006/relationships/tags" Target="../tags/tag328.xml"/><Relationship Id="rId17" Type="http://schemas.openxmlformats.org/officeDocument/2006/relationships/tags" Target="../tags/tag333.xml"/><Relationship Id="rId25" Type="http://schemas.openxmlformats.org/officeDocument/2006/relationships/tags" Target="../tags/tag341.xml"/><Relationship Id="rId33" Type="http://schemas.openxmlformats.org/officeDocument/2006/relationships/tags" Target="../tags/tag349.xml"/><Relationship Id="rId38" Type="http://schemas.openxmlformats.org/officeDocument/2006/relationships/tags" Target="../tags/tag354.xml"/><Relationship Id="rId20" Type="http://schemas.openxmlformats.org/officeDocument/2006/relationships/tags" Target="../tags/tag336.xml"/><Relationship Id="rId41" Type="http://schemas.openxmlformats.org/officeDocument/2006/relationships/tags" Target="../tags/tag357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3" Type="http://schemas.openxmlformats.org/officeDocument/2006/relationships/tags" Target="../tags/tag361.xml"/><Relationship Id="rId7" Type="http://schemas.openxmlformats.org/officeDocument/2006/relationships/customXml" Target="../ink/ink17.xml"/><Relationship Id="rId12" Type="http://schemas.openxmlformats.org/officeDocument/2006/relationships/customXml" Target="../ink/ink19.xml"/><Relationship Id="rId2" Type="http://schemas.openxmlformats.org/officeDocument/2006/relationships/tags" Target="../tags/tag360.xml"/><Relationship Id="rId1" Type="http://schemas.openxmlformats.org/officeDocument/2006/relationships/tags" Target="../tags/tag359.xml"/><Relationship Id="rId6" Type="http://schemas.openxmlformats.org/officeDocument/2006/relationships/notesSlide" Target="../notesSlides/notesSlide14.xml"/><Relationship Id="rId11" Type="http://schemas.openxmlformats.org/officeDocument/2006/relationships/image" Target="NULL"/><Relationship Id="rId5" Type="http://schemas.openxmlformats.org/officeDocument/2006/relationships/slideLayout" Target="../slideLayouts/slideLayout2.xml"/><Relationship Id="rId10" Type="http://schemas.openxmlformats.org/officeDocument/2006/relationships/customXml" Target="../ink/ink18.xml"/><Relationship Id="rId4" Type="http://schemas.openxmlformats.org/officeDocument/2006/relationships/tags" Target="../tags/tag362.xml"/><Relationship Id="rId9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tags" Target="../tags/tag388.xml"/><Relationship Id="rId21" Type="http://schemas.openxmlformats.org/officeDocument/2006/relationships/tags" Target="../tags/tag383.xml"/><Relationship Id="rId42" Type="http://schemas.openxmlformats.org/officeDocument/2006/relationships/tags" Target="../tags/tag404.xml"/><Relationship Id="rId47" Type="http://schemas.openxmlformats.org/officeDocument/2006/relationships/tags" Target="../tags/tag409.xml"/><Relationship Id="rId63" Type="http://schemas.openxmlformats.org/officeDocument/2006/relationships/tags" Target="../tags/tag425.xml"/><Relationship Id="rId68" Type="http://schemas.openxmlformats.org/officeDocument/2006/relationships/tags" Target="../tags/tag430.xml"/><Relationship Id="rId16" Type="http://schemas.openxmlformats.org/officeDocument/2006/relationships/tags" Target="../tags/tag378.xml"/><Relationship Id="rId11" Type="http://schemas.openxmlformats.org/officeDocument/2006/relationships/tags" Target="../tags/tag373.xml"/><Relationship Id="rId32" Type="http://schemas.openxmlformats.org/officeDocument/2006/relationships/tags" Target="../tags/tag394.xml"/><Relationship Id="rId37" Type="http://schemas.openxmlformats.org/officeDocument/2006/relationships/tags" Target="../tags/tag399.xml"/><Relationship Id="rId53" Type="http://schemas.openxmlformats.org/officeDocument/2006/relationships/tags" Target="../tags/tag415.xml"/><Relationship Id="rId58" Type="http://schemas.openxmlformats.org/officeDocument/2006/relationships/tags" Target="../tags/tag420.xml"/><Relationship Id="rId74" Type="http://schemas.openxmlformats.org/officeDocument/2006/relationships/tags" Target="../tags/tag436.xml"/><Relationship Id="rId79" Type="http://schemas.openxmlformats.org/officeDocument/2006/relationships/notesSlide" Target="../notesSlides/notesSlide15.xml"/><Relationship Id="rId5" Type="http://schemas.openxmlformats.org/officeDocument/2006/relationships/tags" Target="../tags/tag367.xml"/><Relationship Id="rId61" Type="http://schemas.openxmlformats.org/officeDocument/2006/relationships/tags" Target="../tags/tag423.xml"/><Relationship Id="rId19" Type="http://schemas.openxmlformats.org/officeDocument/2006/relationships/tags" Target="../tags/tag381.xml"/><Relationship Id="rId14" Type="http://schemas.openxmlformats.org/officeDocument/2006/relationships/tags" Target="../tags/tag376.xml"/><Relationship Id="rId22" Type="http://schemas.openxmlformats.org/officeDocument/2006/relationships/tags" Target="../tags/tag384.xml"/><Relationship Id="rId27" Type="http://schemas.openxmlformats.org/officeDocument/2006/relationships/tags" Target="../tags/tag389.xml"/><Relationship Id="rId30" Type="http://schemas.openxmlformats.org/officeDocument/2006/relationships/tags" Target="../tags/tag392.xml"/><Relationship Id="rId35" Type="http://schemas.openxmlformats.org/officeDocument/2006/relationships/tags" Target="../tags/tag397.xml"/><Relationship Id="rId43" Type="http://schemas.openxmlformats.org/officeDocument/2006/relationships/tags" Target="../tags/tag405.xml"/><Relationship Id="rId48" Type="http://schemas.openxmlformats.org/officeDocument/2006/relationships/tags" Target="../tags/tag410.xml"/><Relationship Id="rId56" Type="http://schemas.openxmlformats.org/officeDocument/2006/relationships/tags" Target="../tags/tag418.xml"/><Relationship Id="rId64" Type="http://schemas.openxmlformats.org/officeDocument/2006/relationships/tags" Target="../tags/tag426.xml"/><Relationship Id="rId69" Type="http://schemas.openxmlformats.org/officeDocument/2006/relationships/tags" Target="../tags/tag431.xml"/><Relationship Id="rId77" Type="http://schemas.openxmlformats.org/officeDocument/2006/relationships/tags" Target="../tags/tag439.xml"/><Relationship Id="rId8" Type="http://schemas.openxmlformats.org/officeDocument/2006/relationships/tags" Target="../tags/tag370.xml"/><Relationship Id="rId51" Type="http://schemas.openxmlformats.org/officeDocument/2006/relationships/tags" Target="../tags/tag413.xml"/><Relationship Id="rId72" Type="http://schemas.openxmlformats.org/officeDocument/2006/relationships/tags" Target="../tags/tag434.xml"/><Relationship Id="rId80" Type="http://schemas.openxmlformats.org/officeDocument/2006/relationships/customXml" Target="../ink/ink20.xml"/><Relationship Id="rId3" Type="http://schemas.openxmlformats.org/officeDocument/2006/relationships/tags" Target="../tags/tag365.xml"/><Relationship Id="rId12" Type="http://schemas.openxmlformats.org/officeDocument/2006/relationships/tags" Target="../tags/tag374.xml"/><Relationship Id="rId17" Type="http://schemas.openxmlformats.org/officeDocument/2006/relationships/tags" Target="../tags/tag379.xml"/><Relationship Id="rId25" Type="http://schemas.openxmlformats.org/officeDocument/2006/relationships/tags" Target="../tags/tag387.xml"/><Relationship Id="rId33" Type="http://schemas.openxmlformats.org/officeDocument/2006/relationships/tags" Target="../tags/tag395.xml"/><Relationship Id="rId38" Type="http://schemas.openxmlformats.org/officeDocument/2006/relationships/tags" Target="../tags/tag400.xml"/><Relationship Id="rId46" Type="http://schemas.openxmlformats.org/officeDocument/2006/relationships/tags" Target="../tags/tag408.xml"/><Relationship Id="rId59" Type="http://schemas.openxmlformats.org/officeDocument/2006/relationships/tags" Target="../tags/tag421.xml"/><Relationship Id="rId67" Type="http://schemas.openxmlformats.org/officeDocument/2006/relationships/tags" Target="../tags/tag429.xml"/><Relationship Id="rId20" Type="http://schemas.openxmlformats.org/officeDocument/2006/relationships/tags" Target="../tags/tag382.xml"/><Relationship Id="rId41" Type="http://schemas.openxmlformats.org/officeDocument/2006/relationships/tags" Target="../tags/tag403.xml"/><Relationship Id="rId54" Type="http://schemas.openxmlformats.org/officeDocument/2006/relationships/tags" Target="../tags/tag416.xml"/><Relationship Id="rId62" Type="http://schemas.openxmlformats.org/officeDocument/2006/relationships/tags" Target="../tags/tag424.xml"/><Relationship Id="rId70" Type="http://schemas.openxmlformats.org/officeDocument/2006/relationships/tags" Target="../tags/tag432.xml"/><Relationship Id="rId75" Type="http://schemas.openxmlformats.org/officeDocument/2006/relationships/tags" Target="../tags/tag437.xml"/><Relationship Id="rId1" Type="http://schemas.openxmlformats.org/officeDocument/2006/relationships/tags" Target="../tags/tag363.xml"/><Relationship Id="rId6" Type="http://schemas.openxmlformats.org/officeDocument/2006/relationships/tags" Target="../tags/tag368.xml"/><Relationship Id="rId15" Type="http://schemas.openxmlformats.org/officeDocument/2006/relationships/tags" Target="../tags/tag377.xml"/><Relationship Id="rId23" Type="http://schemas.openxmlformats.org/officeDocument/2006/relationships/tags" Target="../tags/tag385.xml"/><Relationship Id="rId28" Type="http://schemas.openxmlformats.org/officeDocument/2006/relationships/tags" Target="../tags/tag390.xml"/><Relationship Id="rId36" Type="http://schemas.openxmlformats.org/officeDocument/2006/relationships/tags" Target="../tags/tag398.xml"/><Relationship Id="rId49" Type="http://schemas.openxmlformats.org/officeDocument/2006/relationships/tags" Target="../tags/tag411.xml"/><Relationship Id="rId57" Type="http://schemas.openxmlformats.org/officeDocument/2006/relationships/tags" Target="../tags/tag419.xml"/><Relationship Id="rId10" Type="http://schemas.openxmlformats.org/officeDocument/2006/relationships/tags" Target="../tags/tag372.xml"/><Relationship Id="rId31" Type="http://schemas.openxmlformats.org/officeDocument/2006/relationships/tags" Target="../tags/tag393.xml"/><Relationship Id="rId44" Type="http://schemas.openxmlformats.org/officeDocument/2006/relationships/tags" Target="../tags/tag406.xml"/><Relationship Id="rId52" Type="http://schemas.openxmlformats.org/officeDocument/2006/relationships/tags" Target="../tags/tag414.xml"/><Relationship Id="rId60" Type="http://schemas.openxmlformats.org/officeDocument/2006/relationships/tags" Target="../tags/tag422.xml"/><Relationship Id="rId65" Type="http://schemas.openxmlformats.org/officeDocument/2006/relationships/tags" Target="../tags/tag427.xml"/><Relationship Id="rId73" Type="http://schemas.openxmlformats.org/officeDocument/2006/relationships/tags" Target="../tags/tag435.xml"/><Relationship Id="rId78" Type="http://schemas.openxmlformats.org/officeDocument/2006/relationships/slideLayout" Target="../slideLayouts/slideLayout2.xml"/><Relationship Id="rId81" Type="http://schemas.openxmlformats.org/officeDocument/2006/relationships/image" Target="../media/image20.png"/><Relationship Id="rId4" Type="http://schemas.openxmlformats.org/officeDocument/2006/relationships/tags" Target="../tags/tag366.xml"/><Relationship Id="rId9" Type="http://schemas.openxmlformats.org/officeDocument/2006/relationships/tags" Target="../tags/tag371.xml"/><Relationship Id="rId13" Type="http://schemas.openxmlformats.org/officeDocument/2006/relationships/tags" Target="../tags/tag375.xml"/><Relationship Id="rId18" Type="http://schemas.openxmlformats.org/officeDocument/2006/relationships/tags" Target="../tags/tag380.xml"/><Relationship Id="rId39" Type="http://schemas.openxmlformats.org/officeDocument/2006/relationships/tags" Target="../tags/tag401.xml"/><Relationship Id="rId34" Type="http://schemas.openxmlformats.org/officeDocument/2006/relationships/tags" Target="../tags/tag396.xml"/><Relationship Id="rId50" Type="http://schemas.openxmlformats.org/officeDocument/2006/relationships/tags" Target="../tags/tag412.xml"/><Relationship Id="rId55" Type="http://schemas.openxmlformats.org/officeDocument/2006/relationships/tags" Target="../tags/tag417.xml"/><Relationship Id="rId76" Type="http://schemas.openxmlformats.org/officeDocument/2006/relationships/tags" Target="../tags/tag438.xml"/><Relationship Id="rId7" Type="http://schemas.openxmlformats.org/officeDocument/2006/relationships/tags" Target="../tags/tag369.xml"/><Relationship Id="rId71" Type="http://schemas.openxmlformats.org/officeDocument/2006/relationships/tags" Target="../tags/tag433.xml"/><Relationship Id="rId2" Type="http://schemas.openxmlformats.org/officeDocument/2006/relationships/tags" Target="../tags/tag364.xml"/><Relationship Id="rId29" Type="http://schemas.openxmlformats.org/officeDocument/2006/relationships/tags" Target="../tags/tag391.xml"/><Relationship Id="rId24" Type="http://schemas.openxmlformats.org/officeDocument/2006/relationships/tags" Target="../tags/tag386.xml"/><Relationship Id="rId40" Type="http://schemas.openxmlformats.org/officeDocument/2006/relationships/tags" Target="../tags/tag402.xml"/><Relationship Id="rId45" Type="http://schemas.openxmlformats.org/officeDocument/2006/relationships/tags" Target="../tags/tag407.xml"/><Relationship Id="rId66" Type="http://schemas.openxmlformats.org/officeDocument/2006/relationships/tags" Target="../tags/tag428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tags" Target="../tags/tag465.xml"/><Relationship Id="rId21" Type="http://schemas.openxmlformats.org/officeDocument/2006/relationships/tags" Target="../tags/tag460.xml"/><Relationship Id="rId42" Type="http://schemas.openxmlformats.org/officeDocument/2006/relationships/tags" Target="../tags/tag481.xml"/><Relationship Id="rId47" Type="http://schemas.openxmlformats.org/officeDocument/2006/relationships/tags" Target="../tags/tag486.xml"/><Relationship Id="rId63" Type="http://schemas.openxmlformats.org/officeDocument/2006/relationships/tags" Target="../tags/tag502.xml"/><Relationship Id="rId68" Type="http://schemas.openxmlformats.org/officeDocument/2006/relationships/tags" Target="../tags/tag507.xml"/><Relationship Id="rId16" Type="http://schemas.openxmlformats.org/officeDocument/2006/relationships/tags" Target="../tags/tag455.xml"/><Relationship Id="rId11" Type="http://schemas.openxmlformats.org/officeDocument/2006/relationships/tags" Target="../tags/tag450.xml"/><Relationship Id="rId32" Type="http://schemas.openxmlformats.org/officeDocument/2006/relationships/tags" Target="../tags/tag471.xml"/><Relationship Id="rId37" Type="http://schemas.openxmlformats.org/officeDocument/2006/relationships/tags" Target="../tags/tag476.xml"/><Relationship Id="rId53" Type="http://schemas.openxmlformats.org/officeDocument/2006/relationships/tags" Target="../tags/tag492.xml"/><Relationship Id="rId58" Type="http://schemas.openxmlformats.org/officeDocument/2006/relationships/tags" Target="../tags/tag497.xml"/><Relationship Id="rId74" Type="http://schemas.openxmlformats.org/officeDocument/2006/relationships/tags" Target="../tags/tag513.xml"/><Relationship Id="rId79" Type="http://schemas.openxmlformats.org/officeDocument/2006/relationships/notesSlide" Target="../notesSlides/notesSlide16.xml"/><Relationship Id="rId5" Type="http://schemas.openxmlformats.org/officeDocument/2006/relationships/tags" Target="../tags/tag444.xml"/><Relationship Id="rId61" Type="http://schemas.openxmlformats.org/officeDocument/2006/relationships/tags" Target="../tags/tag500.xml"/><Relationship Id="rId19" Type="http://schemas.openxmlformats.org/officeDocument/2006/relationships/tags" Target="../tags/tag458.xml"/><Relationship Id="rId14" Type="http://schemas.openxmlformats.org/officeDocument/2006/relationships/tags" Target="../tags/tag453.xml"/><Relationship Id="rId22" Type="http://schemas.openxmlformats.org/officeDocument/2006/relationships/tags" Target="../tags/tag461.xml"/><Relationship Id="rId27" Type="http://schemas.openxmlformats.org/officeDocument/2006/relationships/tags" Target="../tags/tag466.xml"/><Relationship Id="rId30" Type="http://schemas.openxmlformats.org/officeDocument/2006/relationships/tags" Target="../tags/tag469.xml"/><Relationship Id="rId35" Type="http://schemas.openxmlformats.org/officeDocument/2006/relationships/tags" Target="../tags/tag474.xml"/><Relationship Id="rId43" Type="http://schemas.openxmlformats.org/officeDocument/2006/relationships/tags" Target="../tags/tag482.xml"/><Relationship Id="rId48" Type="http://schemas.openxmlformats.org/officeDocument/2006/relationships/tags" Target="../tags/tag487.xml"/><Relationship Id="rId56" Type="http://schemas.openxmlformats.org/officeDocument/2006/relationships/tags" Target="../tags/tag495.xml"/><Relationship Id="rId64" Type="http://schemas.openxmlformats.org/officeDocument/2006/relationships/tags" Target="../tags/tag503.xml"/><Relationship Id="rId69" Type="http://schemas.openxmlformats.org/officeDocument/2006/relationships/tags" Target="../tags/tag508.xml"/><Relationship Id="rId77" Type="http://schemas.openxmlformats.org/officeDocument/2006/relationships/tags" Target="../tags/tag516.xml"/><Relationship Id="rId8" Type="http://schemas.openxmlformats.org/officeDocument/2006/relationships/tags" Target="../tags/tag447.xml"/><Relationship Id="rId51" Type="http://schemas.openxmlformats.org/officeDocument/2006/relationships/tags" Target="../tags/tag490.xml"/><Relationship Id="rId72" Type="http://schemas.openxmlformats.org/officeDocument/2006/relationships/tags" Target="../tags/tag511.xml"/><Relationship Id="rId80" Type="http://schemas.openxmlformats.org/officeDocument/2006/relationships/customXml" Target="../ink/ink21.xml"/><Relationship Id="rId3" Type="http://schemas.openxmlformats.org/officeDocument/2006/relationships/tags" Target="../tags/tag442.xml"/><Relationship Id="rId12" Type="http://schemas.openxmlformats.org/officeDocument/2006/relationships/tags" Target="../tags/tag451.xml"/><Relationship Id="rId17" Type="http://schemas.openxmlformats.org/officeDocument/2006/relationships/tags" Target="../tags/tag456.xml"/><Relationship Id="rId25" Type="http://schemas.openxmlformats.org/officeDocument/2006/relationships/tags" Target="../tags/tag464.xml"/><Relationship Id="rId33" Type="http://schemas.openxmlformats.org/officeDocument/2006/relationships/tags" Target="../tags/tag472.xml"/><Relationship Id="rId38" Type="http://schemas.openxmlformats.org/officeDocument/2006/relationships/tags" Target="../tags/tag477.xml"/><Relationship Id="rId46" Type="http://schemas.openxmlformats.org/officeDocument/2006/relationships/tags" Target="../tags/tag485.xml"/><Relationship Id="rId59" Type="http://schemas.openxmlformats.org/officeDocument/2006/relationships/tags" Target="../tags/tag498.xml"/><Relationship Id="rId67" Type="http://schemas.openxmlformats.org/officeDocument/2006/relationships/tags" Target="../tags/tag506.xml"/><Relationship Id="rId20" Type="http://schemas.openxmlformats.org/officeDocument/2006/relationships/tags" Target="../tags/tag459.xml"/><Relationship Id="rId41" Type="http://schemas.openxmlformats.org/officeDocument/2006/relationships/tags" Target="../tags/tag480.xml"/><Relationship Id="rId54" Type="http://schemas.openxmlformats.org/officeDocument/2006/relationships/tags" Target="../tags/tag493.xml"/><Relationship Id="rId62" Type="http://schemas.openxmlformats.org/officeDocument/2006/relationships/tags" Target="../tags/tag501.xml"/><Relationship Id="rId70" Type="http://schemas.openxmlformats.org/officeDocument/2006/relationships/tags" Target="../tags/tag509.xml"/><Relationship Id="rId75" Type="http://schemas.openxmlformats.org/officeDocument/2006/relationships/tags" Target="../tags/tag514.xml"/><Relationship Id="rId1" Type="http://schemas.openxmlformats.org/officeDocument/2006/relationships/tags" Target="../tags/tag440.xml"/><Relationship Id="rId6" Type="http://schemas.openxmlformats.org/officeDocument/2006/relationships/tags" Target="../tags/tag445.xml"/><Relationship Id="rId15" Type="http://schemas.openxmlformats.org/officeDocument/2006/relationships/tags" Target="../tags/tag454.xml"/><Relationship Id="rId23" Type="http://schemas.openxmlformats.org/officeDocument/2006/relationships/tags" Target="../tags/tag462.xml"/><Relationship Id="rId28" Type="http://schemas.openxmlformats.org/officeDocument/2006/relationships/tags" Target="../tags/tag467.xml"/><Relationship Id="rId36" Type="http://schemas.openxmlformats.org/officeDocument/2006/relationships/tags" Target="../tags/tag475.xml"/><Relationship Id="rId49" Type="http://schemas.openxmlformats.org/officeDocument/2006/relationships/tags" Target="../tags/tag488.xml"/><Relationship Id="rId57" Type="http://schemas.openxmlformats.org/officeDocument/2006/relationships/tags" Target="../tags/tag496.xml"/><Relationship Id="rId10" Type="http://schemas.openxmlformats.org/officeDocument/2006/relationships/tags" Target="../tags/tag449.xml"/><Relationship Id="rId31" Type="http://schemas.openxmlformats.org/officeDocument/2006/relationships/tags" Target="../tags/tag470.xml"/><Relationship Id="rId44" Type="http://schemas.openxmlformats.org/officeDocument/2006/relationships/tags" Target="../tags/tag483.xml"/><Relationship Id="rId52" Type="http://schemas.openxmlformats.org/officeDocument/2006/relationships/tags" Target="../tags/tag491.xml"/><Relationship Id="rId60" Type="http://schemas.openxmlformats.org/officeDocument/2006/relationships/tags" Target="../tags/tag499.xml"/><Relationship Id="rId65" Type="http://schemas.openxmlformats.org/officeDocument/2006/relationships/tags" Target="../tags/tag504.xml"/><Relationship Id="rId73" Type="http://schemas.openxmlformats.org/officeDocument/2006/relationships/tags" Target="../tags/tag512.xml"/><Relationship Id="rId78" Type="http://schemas.openxmlformats.org/officeDocument/2006/relationships/slideLayout" Target="../slideLayouts/slideLayout2.xml"/><Relationship Id="rId81" Type="http://schemas.openxmlformats.org/officeDocument/2006/relationships/image" Target="../media/image21.png"/><Relationship Id="rId4" Type="http://schemas.openxmlformats.org/officeDocument/2006/relationships/tags" Target="../tags/tag443.xml"/><Relationship Id="rId9" Type="http://schemas.openxmlformats.org/officeDocument/2006/relationships/tags" Target="../tags/tag448.xml"/><Relationship Id="rId13" Type="http://schemas.openxmlformats.org/officeDocument/2006/relationships/tags" Target="../tags/tag452.xml"/><Relationship Id="rId18" Type="http://schemas.openxmlformats.org/officeDocument/2006/relationships/tags" Target="../tags/tag457.xml"/><Relationship Id="rId39" Type="http://schemas.openxmlformats.org/officeDocument/2006/relationships/tags" Target="../tags/tag478.xml"/><Relationship Id="rId34" Type="http://schemas.openxmlformats.org/officeDocument/2006/relationships/tags" Target="../tags/tag473.xml"/><Relationship Id="rId50" Type="http://schemas.openxmlformats.org/officeDocument/2006/relationships/tags" Target="../tags/tag489.xml"/><Relationship Id="rId55" Type="http://schemas.openxmlformats.org/officeDocument/2006/relationships/tags" Target="../tags/tag494.xml"/><Relationship Id="rId76" Type="http://schemas.openxmlformats.org/officeDocument/2006/relationships/tags" Target="../tags/tag515.xml"/><Relationship Id="rId7" Type="http://schemas.openxmlformats.org/officeDocument/2006/relationships/tags" Target="../tags/tag446.xml"/><Relationship Id="rId71" Type="http://schemas.openxmlformats.org/officeDocument/2006/relationships/tags" Target="../tags/tag510.xml"/><Relationship Id="rId2" Type="http://schemas.openxmlformats.org/officeDocument/2006/relationships/tags" Target="../tags/tag441.xml"/><Relationship Id="rId29" Type="http://schemas.openxmlformats.org/officeDocument/2006/relationships/tags" Target="../tags/tag468.xml"/><Relationship Id="rId24" Type="http://schemas.openxmlformats.org/officeDocument/2006/relationships/tags" Target="../tags/tag463.xml"/><Relationship Id="rId40" Type="http://schemas.openxmlformats.org/officeDocument/2006/relationships/tags" Target="../tags/tag479.xml"/><Relationship Id="rId45" Type="http://schemas.openxmlformats.org/officeDocument/2006/relationships/tags" Target="../tags/tag484.xml"/><Relationship Id="rId66" Type="http://schemas.openxmlformats.org/officeDocument/2006/relationships/tags" Target="../tags/tag50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tags" Target="../tags/tag542.xml"/><Relationship Id="rId21" Type="http://schemas.openxmlformats.org/officeDocument/2006/relationships/tags" Target="../tags/tag537.xml"/><Relationship Id="rId42" Type="http://schemas.openxmlformats.org/officeDocument/2006/relationships/tags" Target="../tags/tag558.xml"/><Relationship Id="rId47" Type="http://schemas.openxmlformats.org/officeDocument/2006/relationships/tags" Target="../tags/tag563.xml"/><Relationship Id="rId63" Type="http://schemas.openxmlformats.org/officeDocument/2006/relationships/tags" Target="../tags/tag579.xml"/><Relationship Id="rId68" Type="http://schemas.openxmlformats.org/officeDocument/2006/relationships/tags" Target="../tags/tag584.xml"/><Relationship Id="rId16" Type="http://schemas.openxmlformats.org/officeDocument/2006/relationships/tags" Target="../tags/tag532.xml"/><Relationship Id="rId11" Type="http://schemas.openxmlformats.org/officeDocument/2006/relationships/tags" Target="../tags/tag527.xml"/><Relationship Id="rId24" Type="http://schemas.openxmlformats.org/officeDocument/2006/relationships/tags" Target="../tags/tag540.xml"/><Relationship Id="rId32" Type="http://schemas.openxmlformats.org/officeDocument/2006/relationships/tags" Target="../tags/tag548.xml"/><Relationship Id="rId37" Type="http://schemas.openxmlformats.org/officeDocument/2006/relationships/tags" Target="../tags/tag553.xml"/><Relationship Id="rId40" Type="http://schemas.openxmlformats.org/officeDocument/2006/relationships/tags" Target="../tags/tag556.xml"/><Relationship Id="rId45" Type="http://schemas.openxmlformats.org/officeDocument/2006/relationships/tags" Target="../tags/tag561.xml"/><Relationship Id="rId53" Type="http://schemas.openxmlformats.org/officeDocument/2006/relationships/tags" Target="../tags/tag569.xml"/><Relationship Id="rId58" Type="http://schemas.openxmlformats.org/officeDocument/2006/relationships/tags" Target="../tags/tag574.xml"/><Relationship Id="rId66" Type="http://schemas.openxmlformats.org/officeDocument/2006/relationships/tags" Target="../tags/tag582.xml"/><Relationship Id="rId74" Type="http://schemas.openxmlformats.org/officeDocument/2006/relationships/tags" Target="../tags/tag590.xml"/><Relationship Id="rId79" Type="http://schemas.openxmlformats.org/officeDocument/2006/relationships/notesSlide" Target="../notesSlides/notesSlide17.xml"/><Relationship Id="rId5" Type="http://schemas.openxmlformats.org/officeDocument/2006/relationships/tags" Target="../tags/tag521.xml"/><Relationship Id="rId61" Type="http://schemas.openxmlformats.org/officeDocument/2006/relationships/tags" Target="../tags/tag577.xml"/><Relationship Id="rId19" Type="http://schemas.openxmlformats.org/officeDocument/2006/relationships/tags" Target="../tags/tag535.xml"/><Relationship Id="rId14" Type="http://schemas.openxmlformats.org/officeDocument/2006/relationships/tags" Target="../tags/tag530.xml"/><Relationship Id="rId22" Type="http://schemas.openxmlformats.org/officeDocument/2006/relationships/tags" Target="../tags/tag538.xml"/><Relationship Id="rId27" Type="http://schemas.openxmlformats.org/officeDocument/2006/relationships/tags" Target="../tags/tag543.xml"/><Relationship Id="rId30" Type="http://schemas.openxmlformats.org/officeDocument/2006/relationships/tags" Target="../tags/tag546.xml"/><Relationship Id="rId35" Type="http://schemas.openxmlformats.org/officeDocument/2006/relationships/tags" Target="../tags/tag551.xml"/><Relationship Id="rId43" Type="http://schemas.openxmlformats.org/officeDocument/2006/relationships/tags" Target="../tags/tag559.xml"/><Relationship Id="rId48" Type="http://schemas.openxmlformats.org/officeDocument/2006/relationships/tags" Target="../tags/tag564.xml"/><Relationship Id="rId56" Type="http://schemas.openxmlformats.org/officeDocument/2006/relationships/tags" Target="../tags/tag572.xml"/><Relationship Id="rId64" Type="http://schemas.openxmlformats.org/officeDocument/2006/relationships/tags" Target="../tags/tag580.xml"/><Relationship Id="rId69" Type="http://schemas.openxmlformats.org/officeDocument/2006/relationships/tags" Target="../tags/tag585.xml"/><Relationship Id="rId77" Type="http://schemas.openxmlformats.org/officeDocument/2006/relationships/tags" Target="../tags/tag593.xml"/><Relationship Id="rId8" Type="http://schemas.openxmlformats.org/officeDocument/2006/relationships/tags" Target="../tags/tag524.xml"/><Relationship Id="rId51" Type="http://schemas.openxmlformats.org/officeDocument/2006/relationships/tags" Target="../tags/tag567.xml"/><Relationship Id="rId72" Type="http://schemas.openxmlformats.org/officeDocument/2006/relationships/tags" Target="../tags/tag588.xml"/><Relationship Id="rId3" Type="http://schemas.openxmlformats.org/officeDocument/2006/relationships/tags" Target="../tags/tag519.xml"/><Relationship Id="rId12" Type="http://schemas.openxmlformats.org/officeDocument/2006/relationships/tags" Target="../tags/tag528.xml"/><Relationship Id="rId17" Type="http://schemas.openxmlformats.org/officeDocument/2006/relationships/tags" Target="../tags/tag533.xml"/><Relationship Id="rId25" Type="http://schemas.openxmlformats.org/officeDocument/2006/relationships/tags" Target="../tags/tag541.xml"/><Relationship Id="rId33" Type="http://schemas.openxmlformats.org/officeDocument/2006/relationships/tags" Target="../tags/tag549.xml"/><Relationship Id="rId38" Type="http://schemas.openxmlformats.org/officeDocument/2006/relationships/tags" Target="../tags/tag554.xml"/><Relationship Id="rId46" Type="http://schemas.openxmlformats.org/officeDocument/2006/relationships/tags" Target="../tags/tag562.xml"/><Relationship Id="rId59" Type="http://schemas.openxmlformats.org/officeDocument/2006/relationships/tags" Target="../tags/tag575.xml"/><Relationship Id="rId67" Type="http://schemas.openxmlformats.org/officeDocument/2006/relationships/tags" Target="../tags/tag583.xml"/><Relationship Id="rId20" Type="http://schemas.openxmlformats.org/officeDocument/2006/relationships/tags" Target="../tags/tag536.xml"/><Relationship Id="rId41" Type="http://schemas.openxmlformats.org/officeDocument/2006/relationships/tags" Target="../tags/tag557.xml"/><Relationship Id="rId54" Type="http://schemas.openxmlformats.org/officeDocument/2006/relationships/tags" Target="../tags/tag570.xml"/><Relationship Id="rId62" Type="http://schemas.openxmlformats.org/officeDocument/2006/relationships/tags" Target="../tags/tag578.xml"/><Relationship Id="rId70" Type="http://schemas.openxmlformats.org/officeDocument/2006/relationships/tags" Target="../tags/tag586.xml"/><Relationship Id="rId75" Type="http://schemas.openxmlformats.org/officeDocument/2006/relationships/tags" Target="../tags/tag591.xml"/><Relationship Id="rId1" Type="http://schemas.openxmlformats.org/officeDocument/2006/relationships/tags" Target="../tags/tag517.xml"/><Relationship Id="rId6" Type="http://schemas.openxmlformats.org/officeDocument/2006/relationships/tags" Target="../tags/tag522.xml"/><Relationship Id="rId15" Type="http://schemas.openxmlformats.org/officeDocument/2006/relationships/tags" Target="../tags/tag531.xml"/><Relationship Id="rId23" Type="http://schemas.openxmlformats.org/officeDocument/2006/relationships/tags" Target="../tags/tag539.xml"/><Relationship Id="rId28" Type="http://schemas.openxmlformats.org/officeDocument/2006/relationships/tags" Target="../tags/tag544.xml"/><Relationship Id="rId36" Type="http://schemas.openxmlformats.org/officeDocument/2006/relationships/tags" Target="../tags/tag552.xml"/><Relationship Id="rId49" Type="http://schemas.openxmlformats.org/officeDocument/2006/relationships/tags" Target="../tags/tag565.xml"/><Relationship Id="rId57" Type="http://schemas.openxmlformats.org/officeDocument/2006/relationships/tags" Target="../tags/tag573.xml"/><Relationship Id="rId10" Type="http://schemas.openxmlformats.org/officeDocument/2006/relationships/tags" Target="../tags/tag526.xml"/><Relationship Id="rId31" Type="http://schemas.openxmlformats.org/officeDocument/2006/relationships/tags" Target="../tags/tag547.xml"/><Relationship Id="rId44" Type="http://schemas.openxmlformats.org/officeDocument/2006/relationships/tags" Target="../tags/tag560.xml"/><Relationship Id="rId52" Type="http://schemas.openxmlformats.org/officeDocument/2006/relationships/tags" Target="../tags/tag568.xml"/><Relationship Id="rId60" Type="http://schemas.openxmlformats.org/officeDocument/2006/relationships/tags" Target="../tags/tag576.xml"/><Relationship Id="rId65" Type="http://schemas.openxmlformats.org/officeDocument/2006/relationships/tags" Target="../tags/tag581.xml"/><Relationship Id="rId73" Type="http://schemas.openxmlformats.org/officeDocument/2006/relationships/tags" Target="../tags/tag589.xml"/><Relationship Id="rId78" Type="http://schemas.openxmlformats.org/officeDocument/2006/relationships/slideLayout" Target="../slideLayouts/slideLayout2.xml"/><Relationship Id="rId4" Type="http://schemas.openxmlformats.org/officeDocument/2006/relationships/tags" Target="../tags/tag520.xml"/><Relationship Id="rId9" Type="http://schemas.openxmlformats.org/officeDocument/2006/relationships/tags" Target="../tags/tag525.xml"/><Relationship Id="rId13" Type="http://schemas.openxmlformats.org/officeDocument/2006/relationships/tags" Target="../tags/tag529.xml"/><Relationship Id="rId18" Type="http://schemas.openxmlformats.org/officeDocument/2006/relationships/tags" Target="../tags/tag534.xml"/><Relationship Id="rId39" Type="http://schemas.openxmlformats.org/officeDocument/2006/relationships/tags" Target="../tags/tag555.xml"/><Relationship Id="rId34" Type="http://schemas.openxmlformats.org/officeDocument/2006/relationships/tags" Target="../tags/tag550.xml"/><Relationship Id="rId50" Type="http://schemas.openxmlformats.org/officeDocument/2006/relationships/tags" Target="../tags/tag566.xml"/><Relationship Id="rId55" Type="http://schemas.openxmlformats.org/officeDocument/2006/relationships/tags" Target="../tags/tag571.xml"/><Relationship Id="rId76" Type="http://schemas.openxmlformats.org/officeDocument/2006/relationships/tags" Target="../tags/tag592.xml"/><Relationship Id="rId7" Type="http://schemas.openxmlformats.org/officeDocument/2006/relationships/tags" Target="../tags/tag523.xml"/><Relationship Id="rId71" Type="http://schemas.openxmlformats.org/officeDocument/2006/relationships/tags" Target="../tags/tag587.xml"/><Relationship Id="rId2" Type="http://schemas.openxmlformats.org/officeDocument/2006/relationships/tags" Target="../tags/tag518.xml"/><Relationship Id="rId29" Type="http://schemas.openxmlformats.org/officeDocument/2006/relationships/tags" Target="../tags/tag545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tags" Target="../tags/tag619.xml"/><Relationship Id="rId21" Type="http://schemas.openxmlformats.org/officeDocument/2006/relationships/tags" Target="../tags/tag614.xml"/><Relationship Id="rId42" Type="http://schemas.openxmlformats.org/officeDocument/2006/relationships/tags" Target="../tags/tag635.xml"/><Relationship Id="rId47" Type="http://schemas.openxmlformats.org/officeDocument/2006/relationships/tags" Target="../tags/tag640.xml"/><Relationship Id="rId63" Type="http://schemas.openxmlformats.org/officeDocument/2006/relationships/tags" Target="../tags/tag656.xml"/><Relationship Id="rId68" Type="http://schemas.openxmlformats.org/officeDocument/2006/relationships/tags" Target="../tags/tag661.xml"/><Relationship Id="rId16" Type="http://schemas.openxmlformats.org/officeDocument/2006/relationships/tags" Target="../tags/tag609.xml"/><Relationship Id="rId11" Type="http://schemas.openxmlformats.org/officeDocument/2006/relationships/tags" Target="../tags/tag604.xml"/><Relationship Id="rId24" Type="http://schemas.openxmlformats.org/officeDocument/2006/relationships/tags" Target="../tags/tag617.xml"/><Relationship Id="rId32" Type="http://schemas.openxmlformats.org/officeDocument/2006/relationships/tags" Target="../tags/tag625.xml"/><Relationship Id="rId37" Type="http://schemas.openxmlformats.org/officeDocument/2006/relationships/tags" Target="../tags/tag630.xml"/><Relationship Id="rId40" Type="http://schemas.openxmlformats.org/officeDocument/2006/relationships/tags" Target="../tags/tag633.xml"/><Relationship Id="rId45" Type="http://schemas.openxmlformats.org/officeDocument/2006/relationships/tags" Target="../tags/tag638.xml"/><Relationship Id="rId53" Type="http://schemas.openxmlformats.org/officeDocument/2006/relationships/tags" Target="../tags/tag646.xml"/><Relationship Id="rId58" Type="http://schemas.openxmlformats.org/officeDocument/2006/relationships/tags" Target="../tags/tag651.xml"/><Relationship Id="rId66" Type="http://schemas.openxmlformats.org/officeDocument/2006/relationships/tags" Target="../tags/tag659.xml"/><Relationship Id="rId74" Type="http://schemas.openxmlformats.org/officeDocument/2006/relationships/tags" Target="../tags/tag667.xml"/><Relationship Id="rId79" Type="http://schemas.openxmlformats.org/officeDocument/2006/relationships/notesSlide" Target="../notesSlides/notesSlide18.xml"/><Relationship Id="rId5" Type="http://schemas.openxmlformats.org/officeDocument/2006/relationships/tags" Target="../tags/tag598.xml"/><Relationship Id="rId61" Type="http://schemas.openxmlformats.org/officeDocument/2006/relationships/tags" Target="../tags/tag654.xml"/><Relationship Id="rId19" Type="http://schemas.openxmlformats.org/officeDocument/2006/relationships/tags" Target="../tags/tag612.xml"/><Relationship Id="rId14" Type="http://schemas.openxmlformats.org/officeDocument/2006/relationships/tags" Target="../tags/tag607.xml"/><Relationship Id="rId22" Type="http://schemas.openxmlformats.org/officeDocument/2006/relationships/tags" Target="../tags/tag615.xml"/><Relationship Id="rId27" Type="http://schemas.openxmlformats.org/officeDocument/2006/relationships/tags" Target="../tags/tag620.xml"/><Relationship Id="rId30" Type="http://schemas.openxmlformats.org/officeDocument/2006/relationships/tags" Target="../tags/tag623.xml"/><Relationship Id="rId35" Type="http://schemas.openxmlformats.org/officeDocument/2006/relationships/tags" Target="../tags/tag628.xml"/><Relationship Id="rId43" Type="http://schemas.openxmlformats.org/officeDocument/2006/relationships/tags" Target="../tags/tag636.xml"/><Relationship Id="rId48" Type="http://schemas.openxmlformats.org/officeDocument/2006/relationships/tags" Target="../tags/tag641.xml"/><Relationship Id="rId56" Type="http://schemas.openxmlformats.org/officeDocument/2006/relationships/tags" Target="../tags/tag649.xml"/><Relationship Id="rId64" Type="http://schemas.openxmlformats.org/officeDocument/2006/relationships/tags" Target="../tags/tag657.xml"/><Relationship Id="rId69" Type="http://schemas.openxmlformats.org/officeDocument/2006/relationships/tags" Target="../tags/tag662.xml"/><Relationship Id="rId77" Type="http://schemas.openxmlformats.org/officeDocument/2006/relationships/tags" Target="../tags/tag670.xml"/><Relationship Id="rId8" Type="http://schemas.openxmlformats.org/officeDocument/2006/relationships/tags" Target="../tags/tag601.xml"/><Relationship Id="rId51" Type="http://schemas.openxmlformats.org/officeDocument/2006/relationships/tags" Target="../tags/tag644.xml"/><Relationship Id="rId72" Type="http://schemas.openxmlformats.org/officeDocument/2006/relationships/tags" Target="../tags/tag665.xml"/><Relationship Id="rId3" Type="http://schemas.openxmlformats.org/officeDocument/2006/relationships/tags" Target="../tags/tag596.xml"/><Relationship Id="rId12" Type="http://schemas.openxmlformats.org/officeDocument/2006/relationships/tags" Target="../tags/tag605.xml"/><Relationship Id="rId17" Type="http://schemas.openxmlformats.org/officeDocument/2006/relationships/tags" Target="../tags/tag610.xml"/><Relationship Id="rId25" Type="http://schemas.openxmlformats.org/officeDocument/2006/relationships/tags" Target="../tags/tag618.xml"/><Relationship Id="rId33" Type="http://schemas.openxmlformats.org/officeDocument/2006/relationships/tags" Target="../tags/tag626.xml"/><Relationship Id="rId38" Type="http://schemas.openxmlformats.org/officeDocument/2006/relationships/tags" Target="../tags/tag631.xml"/><Relationship Id="rId46" Type="http://schemas.openxmlformats.org/officeDocument/2006/relationships/tags" Target="../tags/tag639.xml"/><Relationship Id="rId59" Type="http://schemas.openxmlformats.org/officeDocument/2006/relationships/tags" Target="../tags/tag652.xml"/><Relationship Id="rId67" Type="http://schemas.openxmlformats.org/officeDocument/2006/relationships/tags" Target="../tags/tag660.xml"/><Relationship Id="rId20" Type="http://schemas.openxmlformats.org/officeDocument/2006/relationships/tags" Target="../tags/tag613.xml"/><Relationship Id="rId41" Type="http://schemas.openxmlformats.org/officeDocument/2006/relationships/tags" Target="../tags/tag634.xml"/><Relationship Id="rId54" Type="http://schemas.openxmlformats.org/officeDocument/2006/relationships/tags" Target="../tags/tag647.xml"/><Relationship Id="rId62" Type="http://schemas.openxmlformats.org/officeDocument/2006/relationships/tags" Target="../tags/tag655.xml"/><Relationship Id="rId70" Type="http://schemas.openxmlformats.org/officeDocument/2006/relationships/tags" Target="../tags/tag663.xml"/><Relationship Id="rId75" Type="http://schemas.openxmlformats.org/officeDocument/2006/relationships/tags" Target="../tags/tag668.xml"/><Relationship Id="rId1" Type="http://schemas.openxmlformats.org/officeDocument/2006/relationships/tags" Target="../tags/tag594.xml"/><Relationship Id="rId6" Type="http://schemas.openxmlformats.org/officeDocument/2006/relationships/tags" Target="../tags/tag599.xml"/><Relationship Id="rId15" Type="http://schemas.openxmlformats.org/officeDocument/2006/relationships/tags" Target="../tags/tag608.xml"/><Relationship Id="rId23" Type="http://schemas.openxmlformats.org/officeDocument/2006/relationships/tags" Target="../tags/tag616.xml"/><Relationship Id="rId28" Type="http://schemas.openxmlformats.org/officeDocument/2006/relationships/tags" Target="../tags/tag621.xml"/><Relationship Id="rId36" Type="http://schemas.openxmlformats.org/officeDocument/2006/relationships/tags" Target="../tags/tag629.xml"/><Relationship Id="rId49" Type="http://schemas.openxmlformats.org/officeDocument/2006/relationships/tags" Target="../tags/tag642.xml"/><Relationship Id="rId57" Type="http://schemas.openxmlformats.org/officeDocument/2006/relationships/tags" Target="../tags/tag650.xml"/><Relationship Id="rId10" Type="http://schemas.openxmlformats.org/officeDocument/2006/relationships/tags" Target="../tags/tag603.xml"/><Relationship Id="rId31" Type="http://schemas.openxmlformats.org/officeDocument/2006/relationships/tags" Target="../tags/tag624.xml"/><Relationship Id="rId44" Type="http://schemas.openxmlformats.org/officeDocument/2006/relationships/tags" Target="../tags/tag637.xml"/><Relationship Id="rId52" Type="http://schemas.openxmlformats.org/officeDocument/2006/relationships/tags" Target="../tags/tag645.xml"/><Relationship Id="rId60" Type="http://schemas.openxmlformats.org/officeDocument/2006/relationships/tags" Target="../tags/tag653.xml"/><Relationship Id="rId65" Type="http://schemas.openxmlformats.org/officeDocument/2006/relationships/tags" Target="../tags/tag658.xml"/><Relationship Id="rId73" Type="http://schemas.openxmlformats.org/officeDocument/2006/relationships/tags" Target="../tags/tag666.xml"/><Relationship Id="rId78" Type="http://schemas.openxmlformats.org/officeDocument/2006/relationships/slideLayout" Target="../slideLayouts/slideLayout2.xml"/><Relationship Id="rId4" Type="http://schemas.openxmlformats.org/officeDocument/2006/relationships/tags" Target="../tags/tag597.xml"/><Relationship Id="rId9" Type="http://schemas.openxmlformats.org/officeDocument/2006/relationships/tags" Target="../tags/tag602.xml"/><Relationship Id="rId13" Type="http://schemas.openxmlformats.org/officeDocument/2006/relationships/tags" Target="../tags/tag606.xml"/><Relationship Id="rId18" Type="http://schemas.openxmlformats.org/officeDocument/2006/relationships/tags" Target="../tags/tag611.xml"/><Relationship Id="rId39" Type="http://schemas.openxmlformats.org/officeDocument/2006/relationships/tags" Target="../tags/tag632.xml"/><Relationship Id="rId34" Type="http://schemas.openxmlformats.org/officeDocument/2006/relationships/tags" Target="../tags/tag627.xml"/><Relationship Id="rId50" Type="http://schemas.openxmlformats.org/officeDocument/2006/relationships/tags" Target="../tags/tag643.xml"/><Relationship Id="rId55" Type="http://schemas.openxmlformats.org/officeDocument/2006/relationships/tags" Target="../tags/tag648.xml"/><Relationship Id="rId76" Type="http://schemas.openxmlformats.org/officeDocument/2006/relationships/tags" Target="../tags/tag669.xml"/><Relationship Id="rId7" Type="http://schemas.openxmlformats.org/officeDocument/2006/relationships/tags" Target="../tags/tag600.xml"/><Relationship Id="rId71" Type="http://schemas.openxmlformats.org/officeDocument/2006/relationships/tags" Target="../tags/tag664.xml"/><Relationship Id="rId2" Type="http://schemas.openxmlformats.org/officeDocument/2006/relationships/tags" Target="../tags/tag595.xml"/><Relationship Id="rId29" Type="http://schemas.openxmlformats.org/officeDocument/2006/relationships/tags" Target="../tags/tag6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customXml" Target="../ink/ink3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38868341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6hL-obNhAw" TargetMode="External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googleprojectzero.blogspot.com/2015/03/exploiting-dram-rowhammer-bug-to-gain.html" TargetMode="External"/><Relationship Id="rId2" Type="http://schemas.openxmlformats.org/officeDocument/2006/relationships/hyperlink" Target="https://vvdveen.com/publications/drammer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Row_hammer" TargetMode="External"/><Relationship Id="rId4" Type="http://schemas.openxmlformats.org/officeDocument/2006/relationships/hyperlink" Target="https://users.ece.cmu.edu/~yoonguk/papers/kim-isca14.pdf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673.xml"/><Relationship Id="rId7" Type="http://schemas.openxmlformats.org/officeDocument/2006/relationships/image" Target="../media/image31.png"/><Relationship Id="rId2" Type="http://schemas.openxmlformats.org/officeDocument/2006/relationships/tags" Target="../tags/tag672.xml"/><Relationship Id="rId1" Type="http://schemas.openxmlformats.org/officeDocument/2006/relationships/tags" Target="../tags/tag671.xml"/><Relationship Id="rId6" Type="http://schemas.openxmlformats.org/officeDocument/2006/relationships/tags" Target="../tags/tag6720.xml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tags" Target="../tags/tag23.xml"/><Relationship Id="rId26" Type="http://schemas.openxmlformats.org/officeDocument/2006/relationships/customXml" Target="../ink/ink4.xml"/><Relationship Id="rId3" Type="http://schemas.openxmlformats.org/officeDocument/2006/relationships/tags" Target="../tags/tag8.xml"/><Relationship Id="rId21" Type="http://schemas.openxmlformats.org/officeDocument/2006/relationships/tags" Target="../tags/tag26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5" Type="http://schemas.openxmlformats.org/officeDocument/2006/relationships/notesSlide" Target="../notesSlides/notesSlide3.xml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20" Type="http://schemas.openxmlformats.org/officeDocument/2006/relationships/tags" Target="../tags/tag25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24" Type="http://schemas.openxmlformats.org/officeDocument/2006/relationships/slideLayout" Target="../slideLayouts/slideLayout4.xml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23" Type="http://schemas.openxmlformats.org/officeDocument/2006/relationships/tags" Target="../tags/tag28.xml"/><Relationship Id="rId10" Type="http://schemas.openxmlformats.org/officeDocument/2006/relationships/tags" Target="../tags/tag15.xml"/><Relationship Id="rId19" Type="http://schemas.openxmlformats.org/officeDocument/2006/relationships/tags" Target="../tags/tag24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Relationship Id="rId22" Type="http://schemas.openxmlformats.org/officeDocument/2006/relationships/tags" Target="../tags/tag27.xml"/><Relationship Id="rId27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tags" Target="../tags/tag54.xml"/><Relationship Id="rId3" Type="http://schemas.openxmlformats.org/officeDocument/2006/relationships/tags" Target="../tags/tag31.xml"/><Relationship Id="rId21" Type="http://schemas.openxmlformats.org/officeDocument/2006/relationships/tags" Target="../tags/tag49.xml"/><Relationship Id="rId34" Type="http://schemas.openxmlformats.org/officeDocument/2006/relationships/image" Target="../media/image7.png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tags" Target="../tags/tag53.xml"/><Relationship Id="rId33" Type="http://schemas.openxmlformats.org/officeDocument/2006/relationships/customXml" Target="../ink/ink5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tags" Target="../tags/tag48.xml"/><Relationship Id="rId29" Type="http://schemas.openxmlformats.org/officeDocument/2006/relationships/tags" Target="../tags/tag57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tags" Target="../tags/tag52.xml"/><Relationship Id="rId32" Type="http://schemas.openxmlformats.org/officeDocument/2006/relationships/notesSlide" Target="../notesSlides/notesSlide4.xml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tags" Target="../tags/tag51.xml"/><Relationship Id="rId28" Type="http://schemas.openxmlformats.org/officeDocument/2006/relationships/tags" Target="../tags/tag56.xml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31" Type="http://schemas.openxmlformats.org/officeDocument/2006/relationships/slideLayout" Target="../slideLayouts/slideLayout4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tags" Target="../tags/tag50.xml"/><Relationship Id="rId27" Type="http://schemas.openxmlformats.org/officeDocument/2006/relationships/tags" Target="../tags/tag55.xml"/><Relationship Id="rId30" Type="http://schemas.openxmlformats.org/officeDocument/2006/relationships/tags" Target="../tags/tag58.xml"/><Relationship Id="rId8" Type="http://schemas.openxmlformats.org/officeDocument/2006/relationships/tags" Target="../tags/tag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8.png"/><Relationship Id="rId5" Type="http://schemas.openxmlformats.org/officeDocument/2006/relationships/customXml" Target="../ink/ink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image" Target="../media/image9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customXml" Target="../ink/ink7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18" Type="http://schemas.openxmlformats.org/officeDocument/2006/relationships/tags" Target="../tags/tag82.xml"/><Relationship Id="rId26" Type="http://schemas.openxmlformats.org/officeDocument/2006/relationships/customXml" Target="../ink/ink8.xml"/><Relationship Id="rId3" Type="http://schemas.openxmlformats.org/officeDocument/2006/relationships/tags" Target="../tags/tag67.xml"/><Relationship Id="rId21" Type="http://schemas.openxmlformats.org/officeDocument/2006/relationships/tags" Target="../tags/tag85.xml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tags" Target="../tags/tag81.xml"/><Relationship Id="rId25" Type="http://schemas.openxmlformats.org/officeDocument/2006/relationships/notesSlide" Target="../notesSlides/notesSlide6.xml"/><Relationship Id="rId2" Type="http://schemas.openxmlformats.org/officeDocument/2006/relationships/tags" Target="../tags/tag66.xml"/><Relationship Id="rId16" Type="http://schemas.openxmlformats.org/officeDocument/2006/relationships/tags" Target="../tags/tag80.xml"/><Relationship Id="rId20" Type="http://schemas.openxmlformats.org/officeDocument/2006/relationships/tags" Target="../tags/tag84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69.xml"/><Relationship Id="rId15" Type="http://schemas.openxmlformats.org/officeDocument/2006/relationships/tags" Target="../tags/tag79.xml"/><Relationship Id="rId23" Type="http://schemas.openxmlformats.org/officeDocument/2006/relationships/tags" Target="../tags/tag87.xml"/><Relationship Id="rId10" Type="http://schemas.openxmlformats.org/officeDocument/2006/relationships/tags" Target="../tags/tag74.xml"/><Relationship Id="rId19" Type="http://schemas.openxmlformats.org/officeDocument/2006/relationships/tags" Target="../tags/tag83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Relationship Id="rId22" Type="http://schemas.openxmlformats.org/officeDocument/2006/relationships/tags" Target="../tags/tag86.xml"/><Relationship Id="rId27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26" Type="http://schemas.openxmlformats.org/officeDocument/2006/relationships/tags" Target="../tags/tag113.xml"/><Relationship Id="rId3" Type="http://schemas.openxmlformats.org/officeDocument/2006/relationships/tags" Target="../tags/tag90.xml"/><Relationship Id="rId21" Type="http://schemas.openxmlformats.org/officeDocument/2006/relationships/tags" Target="../tags/tag108.xml"/><Relationship Id="rId7" Type="http://schemas.openxmlformats.org/officeDocument/2006/relationships/tags" Target="../tags/tag94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5" Type="http://schemas.openxmlformats.org/officeDocument/2006/relationships/tags" Target="../tags/tag112.xml"/><Relationship Id="rId2" Type="http://schemas.openxmlformats.org/officeDocument/2006/relationships/tags" Target="../tags/tag89.xml"/><Relationship Id="rId16" Type="http://schemas.openxmlformats.org/officeDocument/2006/relationships/tags" Target="../tags/tag103.xml"/><Relationship Id="rId20" Type="http://schemas.openxmlformats.org/officeDocument/2006/relationships/tags" Target="../tags/tag107.xml"/><Relationship Id="rId29" Type="http://schemas.openxmlformats.org/officeDocument/2006/relationships/notesSlide" Target="../notesSlides/notesSlide7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24" Type="http://schemas.openxmlformats.org/officeDocument/2006/relationships/tags" Target="../tags/tag111.xml"/><Relationship Id="rId5" Type="http://schemas.openxmlformats.org/officeDocument/2006/relationships/tags" Target="../tags/tag92.xml"/><Relationship Id="rId15" Type="http://schemas.openxmlformats.org/officeDocument/2006/relationships/tags" Target="../tags/tag102.xml"/><Relationship Id="rId23" Type="http://schemas.openxmlformats.org/officeDocument/2006/relationships/tags" Target="../tags/tag110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97.xml"/><Relationship Id="rId19" Type="http://schemas.openxmlformats.org/officeDocument/2006/relationships/tags" Target="../tags/tag106.xml"/><Relationship Id="rId31" Type="http://schemas.openxmlformats.org/officeDocument/2006/relationships/image" Target="../media/image11.png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tags" Target="../tags/tag101.xml"/><Relationship Id="rId22" Type="http://schemas.openxmlformats.org/officeDocument/2006/relationships/tags" Target="../tags/tag109.xml"/><Relationship Id="rId27" Type="http://schemas.openxmlformats.org/officeDocument/2006/relationships/tags" Target="../tags/tag114.xml"/><Relationship Id="rId30" Type="http://schemas.openxmlformats.org/officeDocument/2006/relationships/customXml" Target="../ink/ink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867834"/>
            <a:ext cx="5486400" cy="4040739"/>
          </a:xfrm>
          <a:prstGeom prst="rect">
            <a:avLst/>
          </a:prstGeom>
        </p:spPr>
      </p:pic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Virtual Memory III</a:t>
            </a:r>
            <a:br>
              <a:rPr lang="en-US" dirty="0"/>
            </a:br>
            <a:r>
              <a:rPr lang="en-US" sz="2000" b="0" dirty="0"/>
              <a:t>CSE 351 Winter 2019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0" y="5908573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6"/>
              </a:rPr>
              <a:t>https://xkcd.com/648/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0E4DBEC-7786-8C41-8165-DF1D3D74D4E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304800" y="1737360"/>
            <a:ext cx="350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None/>
              <a:defRPr sz="32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000" b="1" kern="0" dirty="0"/>
              <a:t>Instructors:</a:t>
            </a:r>
            <a:r>
              <a:rPr lang="en-US" sz="2000" kern="0" dirty="0"/>
              <a:t> </a:t>
            </a:r>
          </a:p>
          <a:p>
            <a:pPr algn="l"/>
            <a:r>
              <a:rPr lang="en-US" sz="2000" kern="0" dirty="0"/>
              <a:t>Max </a:t>
            </a:r>
            <a:r>
              <a:rPr lang="en-US" sz="2000" kern="0" dirty="0" err="1"/>
              <a:t>Willsey</a:t>
            </a:r>
            <a:endParaRPr lang="en-US" sz="2000" kern="0" dirty="0"/>
          </a:p>
          <a:p>
            <a:pPr algn="l"/>
            <a:r>
              <a:rPr lang="en-US" sz="2000" kern="0" dirty="0"/>
              <a:t>Luis Ceze</a:t>
            </a:r>
          </a:p>
          <a:p>
            <a:pPr algn="l"/>
            <a:endParaRPr lang="en-US" sz="1000" kern="0" dirty="0"/>
          </a:p>
          <a:p>
            <a:pPr algn="l"/>
            <a:r>
              <a:rPr lang="en-US" sz="2000" b="1" kern="0" dirty="0"/>
              <a:t>Teaching Assistants:</a:t>
            </a:r>
          </a:p>
          <a:p>
            <a:pPr algn="l"/>
            <a:r>
              <a:rPr lang="en-US" sz="2000" kern="0" dirty="0"/>
              <a:t>Britt Henderson</a:t>
            </a:r>
          </a:p>
          <a:p>
            <a:pPr algn="l"/>
            <a:r>
              <a:rPr lang="en-US" sz="2000" kern="0" dirty="0"/>
              <a:t>Lukas </a:t>
            </a:r>
            <a:r>
              <a:rPr lang="en-US" sz="2000" kern="0" dirty="0" err="1"/>
              <a:t>Joswiak</a:t>
            </a:r>
            <a:endParaRPr lang="en-US" sz="2000" kern="0" dirty="0"/>
          </a:p>
          <a:p>
            <a:pPr algn="l"/>
            <a:r>
              <a:rPr lang="en-US" sz="2000" kern="0" dirty="0"/>
              <a:t>Josie Lee</a:t>
            </a:r>
          </a:p>
          <a:p>
            <a:pPr algn="l"/>
            <a:r>
              <a:rPr lang="en-US" sz="2000" kern="0" dirty="0"/>
              <a:t>Wei Lin</a:t>
            </a:r>
          </a:p>
          <a:p>
            <a:pPr algn="l"/>
            <a:r>
              <a:rPr lang="en-US" sz="2000" kern="0" dirty="0"/>
              <a:t>Daniel </a:t>
            </a:r>
            <a:r>
              <a:rPr lang="en-US" sz="2000" kern="0" dirty="0" err="1"/>
              <a:t>Snitkovsky</a:t>
            </a:r>
            <a:endParaRPr lang="en-US" sz="2000" kern="0" dirty="0"/>
          </a:p>
          <a:p>
            <a:pPr algn="l"/>
            <a:r>
              <a:rPr lang="en-US" sz="2000" kern="0" dirty="0"/>
              <a:t>Luis Vega</a:t>
            </a:r>
          </a:p>
          <a:p>
            <a:pPr algn="l"/>
            <a:r>
              <a:rPr lang="en-US" sz="2000" kern="0" dirty="0"/>
              <a:t>Kory Watson</a:t>
            </a:r>
          </a:p>
          <a:p>
            <a:pPr algn="l"/>
            <a:r>
              <a:rPr lang="en-US" sz="2000" kern="0" dirty="0"/>
              <a:t>Ivy Yu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5201A23-F8B2-E544-A03A-55FD20DD9F76}"/>
                  </a:ext>
                </a:extLst>
              </p14:cNvPr>
              <p14:cNvContentPartPr/>
              <p14:nvPr/>
            </p14:nvContentPartPr>
            <p14:xfrm>
              <a:off x="3330360" y="723600"/>
              <a:ext cx="4781880" cy="1122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5201A23-F8B2-E544-A03A-55FD20DD9F7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14160" y="707400"/>
                <a:ext cx="4814280" cy="115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3314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Fetching Data on a Memory Read</a:t>
            </a:r>
          </a:p>
        </p:txBody>
      </p:sp>
      <p:sp>
        <p:nvSpPr>
          <p:cNvPr id="31" name="Content Placeholder 30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Autofit/>
          </a:bodyPr>
          <a:lstStyle/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/>
              <a:t>Check TLB</a:t>
            </a:r>
          </a:p>
          <a:p>
            <a:pPr lvl="1"/>
            <a:r>
              <a:rPr lang="en-US" u="sng" dirty="0"/>
              <a:t>Input</a:t>
            </a:r>
            <a:r>
              <a:rPr lang="en-US" dirty="0"/>
              <a:t>:  VPN,  </a:t>
            </a:r>
            <a:r>
              <a:rPr lang="en-US" u="sng" dirty="0"/>
              <a:t>Output</a:t>
            </a:r>
            <a:r>
              <a:rPr lang="en-US" dirty="0"/>
              <a:t>:  PPN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TLB Hit:</a:t>
            </a:r>
            <a:r>
              <a:rPr lang="en-US" dirty="0"/>
              <a:t>  Fetch translation, return PPN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TLB Miss:</a:t>
            </a:r>
            <a:r>
              <a:rPr lang="en-US" dirty="0"/>
              <a:t>  Check page table (in memory)</a:t>
            </a:r>
          </a:p>
          <a:p>
            <a:pPr lvl="2"/>
            <a:r>
              <a:rPr lang="en-US" i="1" dirty="0">
                <a:solidFill>
                  <a:srgbClr val="FF0000"/>
                </a:solidFill>
              </a:rPr>
              <a:t>Page Table Hit:</a:t>
            </a:r>
            <a:r>
              <a:rPr lang="en-US" dirty="0"/>
              <a:t>  Load page table entry into TLB</a:t>
            </a:r>
          </a:p>
          <a:p>
            <a:pPr lvl="2"/>
            <a:r>
              <a:rPr lang="en-US" i="1" dirty="0">
                <a:solidFill>
                  <a:srgbClr val="FF0000"/>
                </a:solidFill>
              </a:rPr>
              <a:t>Page Fault:</a:t>
            </a:r>
            <a:r>
              <a:rPr lang="en-US" dirty="0"/>
              <a:t>  Fetch page from disk to memory, update </a:t>
            </a:r>
            <a:br>
              <a:rPr lang="en-US" dirty="0"/>
            </a:br>
            <a:r>
              <a:rPr lang="en-US" dirty="0"/>
              <a:t>corresponding page table entry, then load entry into TLB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/>
              <a:t>Check cache</a:t>
            </a:r>
          </a:p>
          <a:p>
            <a:pPr lvl="1"/>
            <a:r>
              <a:rPr lang="en-US" u="sng" dirty="0"/>
              <a:t>Input</a:t>
            </a:r>
            <a:r>
              <a:rPr lang="en-US" dirty="0"/>
              <a:t>:  physical address,  </a:t>
            </a:r>
            <a:r>
              <a:rPr lang="en-US" u="sng" dirty="0"/>
              <a:t>Output</a:t>
            </a:r>
            <a:r>
              <a:rPr lang="en-US" dirty="0"/>
              <a:t>:  data</a:t>
            </a:r>
            <a:endParaRPr lang="en-US" i="1" dirty="0"/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Cache Hit: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Return data value to processor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Cache Miss: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Fetch data value from memory, store it in cache, return it to processor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D824313-2006-CD4D-A3B9-A5D78A8F36AB}"/>
                  </a:ext>
                </a:extLst>
              </p14:cNvPr>
              <p14:cNvContentPartPr/>
              <p14:nvPr/>
            </p14:nvContentPartPr>
            <p14:xfrm>
              <a:off x="104400" y="1110240"/>
              <a:ext cx="8538480" cy="5310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D824313-2006-CD4D-A3B9-A5D78A8F36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040" y="1100880"/>
                <a:ext cx="8557200" cy="532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6569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500" name="Rectangle 4"/>
          <p:cNvSpPr>
            <a:spLocks noGrp="1" noChangeArrowheads="1"/>
          </p:cNvSpPr>
          <p:nvPr>
            <p:ph type="title"/>
          </p:nvPr>
        </p:nvSpPr>
        <p:spPr>
          <a:xfrm>
            <a:off x="356616" y="438912"/>
            <a:ext cx="8403336" cy="758952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dirty="0">
                <a:ea typeface="굴림" charset="-127"/>
                <a:cs typeface="Calibri" panose="020F0502020204030204" pitchFamily="34" charset="0"/>
              </a:rPr>
              <a:t>Address Translation</a:t>
            </a:r>
            <a:endParaRPr lang="en-US" altLang="ko-KR" sz="4000" dirty="0">
              <a:ea typeface="굴림" charset="-127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11</a:t>
            </a:fld>
            <a:endParaRPr lang="en-US"/>
          </a:p>
        </p:txBody>
      </p:sp>
      <p:sp>
        <p:nvSpPr>
          <p:cNvPr id="1642501" name="Rectangle 5"/>
          <p:cNvSpPr>
            <a:spLocks noChangeArrowheads="1"/>
          </p:cNvSpPr>
          <p:nvPr/>
        </p:nvSpPr>
        <p:spPr bwMode="auto">
          <a:xfrm>
            <a:off x="3336798" y="1348239"/>
            <a:ext cx="2469395" cy="430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0" rIns="90488" bIns="0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2800" b="1" dirty="0">
                <a:solidFill>
                  <a:srgbClr val="00B0F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Virtual Address</a:t>
            </a:r>
          </a:p>
        </p:txBody>
      </p:sp>
      <p:sp>
        <p:nvSpPr>
          <p:cNvPr id="1642502" name="Rectangle 6"/>
          <p:cNvSpPr>
            <a:spLocks noChangeArrowheads="1"/>
          </p:cNvSpPr>
          <p:nvPr/>
        </p:nvSpPr>
        <p:spPr bwMode="auto">
          <a:xfrm>
            <a:off x="3657600" y="2068711"/>
            <a:ext cx="1828800" cy="78778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800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TLB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800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Lookup</a:t>
            </a:r>
          </a:p>
        </p:txBody>
      </p:sp>
      <p:sp>
        <p:nvSpPr>
          <p:cNvPr id="1642503" name="Rectangle 7" descr="90%"/>
          <p:cNvSpPr>
            <a:spLocks noChangeArrowheads="1"/>
          </p:cNvSpPr>
          <p:nvPr/>
        </p:nvSpPr>
        <p:spPr bwMode="auto">
          <a:xfrm>
            <a:off x="1645920" y="3410712"/>
            <a:ext cx="1828800" cy="786384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400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Check the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400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Page Table</a:t>
            </a:r>
          </a:p>
        </p:txBody>
      </p:sp>
      <p:sp>
        <p:nvSpPr>
          <p:cNvPr id="1642504" name="Rectangle 8" descr="90%"/>
          <p:cNvSpPr>
            <a:spLocks noChangeArrowheads="1"/>
          </p:cNvSpPr>
          <p:nvPr/>
        </p:nvSpPr>
        <p:spPr bwMode="auto">
          <a:xfrm>
            <a:off x="2834640" y="4745736"/>
            <a:ext cx="1463040" cy="786384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800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Update 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800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TLB</a:t>
            </a:r>
          </a:p>
        </p:txBody>
      </p:sp>
      <p:sp>
        <p:nvSpPr>
          <p:cNvPr id="1642505" name="Rectangle 9"/>
          <p:cNvSpPr>
            <a:spLocks noChangeArrowheads="1"/>
          </p:cNvSpPr>
          <p:nvPr/>
        </p:nvSpPr>
        <p:spPr bwMode="auto">
          <a:xfrm>
            <a:off x="731520" y="4745736"/>
            <a:ext cx="1828800" cy="786384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 anchorCtr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800" i="1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Page Fault</a:t>
            </a:r>
            <a:endParaRPr lang="en-US" altLang="ko-KR" sz="2000" dirty="0">
              <a:latin typeface="Calibri" panose="020F0502020204030204" pitchFamily="34" charset="0"/>
              <a:ea typeface="굴림" charset="-127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000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(OS loads page)</a:t>
            </a:r>
          </a:p>
        </p:txBody>
      </p:sp>
      <p:sp>
        <p:nvSpPr>
          <p:cNvPr id="1642506" name="Rectangle 10"/>
          <p:cNvSpPr>
            <a:spLocks noChangeArrowheads="1"/>
          </p:cNvSpPr>
          <p:nvPr/>
        </p:nvSpPr>
        <p:spPr bwMode="auto">
          <a:xfrm>
            <a:off x="5669280" y="3410712"/>
            <a:ext cx="1828800" cy="786384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800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Protection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800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Check</a:t>
            </a:r>
          </a:p>
        </p:txBody>
      </p:sp>
      <p:sp>
        <p:nvSpPr>
          <p:cNvPr id="1642507" name="Rectangle 11"/>
          <p:cNvSpPr>
            <a:spLocks noChangeArrowheads="1"/>
          </p:cNvSpPr>
          <p:nvPr/>
        </p:nvSpPr>
        <p:spPr bwMode="auto">
          <a:xfrm>
            <a:off x="6858000" y="4745736"/>
            <a:ext cx="1463040" cy="78638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800" b="1" dirty="0">
                <a:solidFill>
                  <a:srgbClr val="C0000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Physical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800" b="1" dirty="0">
                <a:solidFill>
                  <a:srgbClr val="C0000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Address</a:t>
            </a:r>
          </a:p>
        </p:txBody>
      </p:sp>
      <p:sp>
        <p:nvSpPr>
          <p:cNvPr id="1642508" name="Line 12"/>
          <p:cNvSpPr>
            <a:spLocks noChangeShapeType="1"/>
          </p:cNvSpPr>
          <p:nvPr/>
        </p:nvSpPr>
        <p:spPr bwMode="auto">
          <a:xfrm>
            <a:off x="4572000" y="1751211"/>
            <a:ext cx="0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511" name="Rectangle 15"/>
          <p:cNvSpPr>
            <a:spLocks noChangeArrowheads="1"/>
          </p:cNvSpPr>
          <p:nvPr/>
        </p:nvSpPr>
        <p:spPr bwMode="auto">
          <a:xfrm>
            <a:off x="2450118" y="2788920"/>
            <a:ext cx="1093249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 dirty="0">
                <a:solidFill>
                  <a:srgbClr val="FF000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TLB Miss</a:t>
            </a:r>
          </a:p>
        </p:txBody>
      </p:sp>
      <p:sp>
        <p:nvSpPr>
          <p:cNvPr id="1642512" name="Rectangle 16"/>
          <p:cNvSpPr>
            <a:spLocks noChangeArrowheads="1"/>
          </p:cNvSpPr>
          <p:nvPr/>
        </p:nvSpPr>
        <p:spPr bwMode="auto">
          <a:xfrm>
            <a:off x="5779391" y="2788920"/>
            <a:ext cx="91852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 dirty="0">
                <a:solidFill>
                  <a:srgbClr val="FF000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TLB Hit</a:t>
            </a:r>
          </a:p>
        </p:txBody>
      </p:sp>
      <p:sp>
        <p:nvSpPr>
          <p:cNvPr id="1642515" name="Rectangle 19"/>
          <p:cNvSpPr>
            <a:spLocks noChangeArrowheads="1"/>
          </p:cNvSpPr>
          <p:nvPr/>
        </p:nvSpPr>
        <p:spPr bwMode="auto">
          <a:xfrm>
            <a:off x="557799" y="4142232"/>
            <a:ext cx="1093634" cy="58221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r">
              <a:lnSpc>
                <a:spcPct val="80000"/>
              </a:lnSpc>
              <a:spcBef>
                <a:spcPct val="0"/>
              </a:spcBef>
            </a:pPr>
            <a:r>
              <a:rPr lang="en-US" altLang="ko-KR" sz="2000" dirty="0">
                <a:solidFill>
                  <a:srgbClr val="FF000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Page not</a:t>
            </a:r>
          </a:p>
          <a:p>
            <a:pPr algn="r">
              <a:lnSpc>
                <a:spcPct val="80000"/>
              </a:lnSpc>
              <a:spcBef>
                <a:spcPct val="0"/>
              </a:spcBef>
            </a:pPr>
            <a:r>
              <a:rPr lang="en-US" altLang="ko-KR" sz="2000" dirty="0">
                <a:solidFill>
                  <a:srgbClr val="FF000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in Mem</a:t>
            </a:r>
          </a:p>
        </p:txBody>
      </p:sp>
      <p:sp>
        <p:nvSpPr>
          <p:cNvPr id="1642518" name="Rectangle 22"/>
          <p:cNvSpPr>
            <a:spLocks noChangeArrowheads="1"/>
          </p:cNvSpPr>
          <p:nvPr/>
        </p:nvSpPr>
        <p:spPr bwMode="auto">
          <a:xfrm>
            <a:off x="4731018" y="4142232"/>
            <a:ext cx="937758" cy="5883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r">
              <a:lnSpc>
                <a:spcPct val="80000"/>
              </a:lnSpc>
              <a:spcBef>
                <a:spcPct val="0"/>
              </a:spcBef>
            </a:pPr>
            <a:r>
              <a:rPr lang="en-US" altLang="ko-KR" sz="2000" dirty="0">
                <a:solidFill>
                  <a:srgbClr val="FF000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Access</a:t>
            </a:r>
          </a:p>
          <a:p>
            <a:pPr algn="r">
              <a:lnSpc>
                <a:spcPct val="80000"/>
              </a:lnSpc>
              <a:spcBef>
                <a:spcPct val="0"/>
              </a:spcBef>
            </a:pPr>
            <a:r>
              <a:rPr lang="en-US" altLang="ko-KR" sz="2000" dirty="0">
                <a:solidFill>
                  <a:srgbClr val="FF000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Denied</a:t>
            </a:r>
          </a:p>
        </p:txBody>
      </p:sp>
      <p:sp>
        <p:nvSpPr>
          <p:cNvPr id="1642519" name="Rectangle 23"/>
          <p:cNvSpPr>
            <a:spLocks noChangeArrowheads="1"/>
          </p:cNvSpPr>
          <p:nvPr/>
        </p:nvSpPr>
        <p:spPr bwMode="auto">
          <a:xfrm>
            <a:off x="7589520" y="4142232"/>
            <a:ext cx="1222772" cy="5883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altLang="ko-KR" sz="2000" dirty="0">
                <a:solidFill>
                  <a:srgbClr val="FF000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Access 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altLang="ko-KR" sz="2000" dirty="0">
                <a:solidFill>
                  <a:srgbClr val="FF000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Permitted</a:t>
            </a:r>
          </a:p>
        </p:txBody>
      </p:sp>
      <p:sp>
        <p:nvSpPr>
          <p:cNvPr id="1642520" name="Rectangle 24"/>
          <p:cNvSpPr>
            <a:spLocks noChangeArrowheads="1"/>
          </p:cNvSpPr>
          <p:nvPr/>
        </p:nvSpPr>
        <p:spPr bwMode="auto">
          <a:xfrm>
            <a:off x="4754880" y="4745736"/>
            <a:ext cx="1828800" cy="78778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800" i="1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Protection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ko-KR" sz="2800" i="1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Fault</a:t>
            </a:r>
          </a:p>
        </p:txBody>
      </p:sp>
      <p:sp>
        <p:nvSpPr>
          <p:cNvPr id="1642525" name="Line 29"/>
          <p:cNvSpPr>
            <a:spLocks noChangeShapeType="1"/>
          </p:cNvSpPr>
          <p:nvPr/>
        </p:nvSpPr>
        <p:spPr bwMode="auto">
          <a:xfrm flipH="1">
            <a:off x="5669280" y="5532120"/>
            <a:ext cx="0" cy="27432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526" name="Text Box 30"/>
          <p:cNvSpPr txBox="1">
            <a:spLocks noChangeArrowheads="1"/>
          </p:cNvSpPr>
          <p:nvPr/>
        </p:nvSpPr>
        <p:spPr bwMode="auto">
          <a:xfrm>
            <a:off x="4754880" y="5715000"/>
            <a:ext cx="1828800" cy="46634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2400" b="1" dirty="0">
                <a:latin typeface="Courier New" panose="02070309020205020404" pitchFamily="49" charset="0"/>
                <a:ea typeface="굴림" charset="-127"/>
                <a:cs typeface="Courier New" panose="02070309020205020404" pitchFamily="49" charset="0"/>
              </a:rPr>
              <a:t>SIGSEGV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560320" y="2856491"/>
            <a:ext cx="4023360" cy="545077"/>
            <a:chOff x="2560320" y="2632455"/>
            <a:chExt cx="4023360" cy="545077"/>
          </a:xfrm>
        </p:grpSpPr>
        <p:sp>
          <p:nvSpPr>
            <p:cNvPr id="35" name="Line 12"/>
            <p:cNvSpPr>
              <a:spLocks noChangeShapeType="1"/>
            </p:cNvSpPr>
            <p:nvPr/>
          </p:nvSpPr>
          <p:spPr bwMode="auto">
            <a:xfrm>
              <a:off x="4572000" y="2632455"/>
              <a:ext cx="0" cy="274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" name="Elbow Connector 3"/>
            <p:cNvCxnSpPr/>
            <p:nvPr/>
          </p:nvCxnSpPr>
          <p:spPr>
            <a:xfrm>
              <a:off x="4572000" y="2903212"/>
              <a:ext cx="2011680" cy="274320"/>
            </a:xfrm>
            <a:prstGeom prst="bentConnector3">
              <a:avLst>
                <a:gd name="adj1" fmla="val 99975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38"/>
            <p:cNvCxnSpPr/>
            <p:nvPr/>
          </p:nvCxnSpPr>
          <p:spPr>
            <a:xfrm flipH="1">
              <a:off x="2560320" y="2903212"/>
              <a:ext cx="2011680" cy="274320"/>
            </a:xfrm>
            <a:prstGeom prst="bentConnector3">
              <a:avLst>
                <a:gd name="adj1" fmla="val 99975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3565150" y="4142232"/>
            <a:ext cx="987451" cy="5883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altLang="ko-KR" sz="2000" dirty="0">
                <a:solidFill>
                  <a:srgbClr val="FF000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Page 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altLang="ko-KR" sz="2000" dirty="0">
                <a:solidFill>
                  <a:srgbClr val="FF0000"/>
                </a:solidFill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in Mem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45920" y="4197096"/>
            <a:ext cx="1920240" cy="548640"/>
            <a:chOff x="1645920" y="3973060"/>
            <a:chExt cx="1920240" cy="548640"/>
          </a:xfrm>
        </p:grpSpPr>
        <p:sp>
          <p:nvSpPr>
            <p:cNvPr id="41" name="Line 12"/>
            <p:cNvSpPr>
              <a:spLocks noChangeShapeType="1"/>
            </p:cNvSpPr>
            <p:nvPr/>
          </p:nvSpPr>
          <p:spPr bwMode="auto">
            <a:xfrm>
              <a:off x="2560320" y="3973060"/>
              <a:ext cx="0" cy="274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3" name="Elbow Connector 42"/>
            <p:cNvCxnSpPr/>
            <p:nvPr/>
          </p:nvCxnSpPr>
          <p:spPr>
            <a:xfrm flipH="1">
              <a:off x="1645920" y="4247380"/>
              <a:ext cx="914400" cy="274320"/>
            </a:xfrm>
            <a:prstGeom prst="bentConnector3">
              <a:avLst>
                <a:gd name="adj1" fmla="val 99975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44"/>
            <p:cNvCxnSpPr/>
            <p:nvPr/>
          </p:nvCxnSpPr>
          <p:spPr>
            <a:xfrm>
              <a:off x="2560320" y="4247380"/>
              <a:ext cx="1005840" cy="274320"/>
            </a:xfrm>
            <a:prstGeom prst="bentConnector3">
              <a:avLst>
                <a:gd name="adj1" fmla="val 99975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669280" y="4197096"/>
            <a:ext cx="1920240" cy="548640"/>
            <a:chOff x="5669280" y="3973060"/>
            <a:chExt cx="1920240" cy="548640"/>
          </a:xfrm>
        </p:grpSpPr>
        <p:sp>
          <p:nvSpPr>
            <p:cNvPr id="40" name="Line 12"/>
            <p:cNvSpPr>
              <a:spLocks noChangeShapeType="1"/>
            </p:cNvSpPr>
            <p:nvPr/>
          </p:nvSpPr>
          <p:spPr bwMode="auto">
            <a:xfrm>
              <a:off x="6584689" y="3973060"/>
              <a:ext cx="0" cy="274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4" name="Elbow Connector 43"/>
            <p:cNvCxnSpPr/>
            <p:nvPr/>
          </p:nvCxnSpPr>
          <p:spPr>
            <a:xfrm flipH="1">
              <a:off x="5669280" y="4247380"/>
              <a:ext cx="914400" cy="274320"/>
            </a:xfrm>
            <a:prstGeom prst="bentConnector3">
              <a:avLst>
                <a:gd name="adj1" fmla="val 99975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lbow Connector 45"/>
            <p:cNvCxnSpPr/>
            <p:nvPr/>
          </p:nvCxnSpPr>
          <p:spPr>
            <a:xfrm>
              <a:off x="6583680" y="4247380"/>
              <a:ext cx="1005840" cy="274320"/>
            </a:xfrm>
            <a:prstGeom prst="bentConnector3">
              <a:avLst>
                <a:gd name="adj1" fmla="val 99975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6675120" y="5715000"/>
            <a:ext cx="1828800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Check cache</a:t>
            </a:r>
          </a:p>
        </p:txBody>
      </p:sp>
      <p:sp>
        <p:nvSpPr>
          <p:cNvPr id="51" name="Line 29"/>
          <p:cNvSpPr>
            <a:spLocks noChangeShapeType="1"/>
          </p:cNvSpPr>
          <p:nvPr/>
        </p:nvSpPr>
        <p:spPr bwMode="auto">
          <a:xfrm flipH="1">
            <a:off x="7589520" y="5532120"/>
            <a:ext cx="0" cy="27432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Line 29"/>
          <p:cNvSpPr>
            <a:spLocks noChangeShapeType="1"/>
          </p:cNvSpPr>
          <p:nvPr/>
        </p:nvSpPr>
        <p:spPr bwMode="auto">
          <a:xfrm flipH="1">
            <a:off x="1645920" y="5532120"/>
            <a:ext cx="0" cy="27432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Line 29"/>
          <p:cNvSpPr>
            <a:spLocks noChangeShapeType="1"/>
          </p:cNvSpPr>
          <p:nvPr/>
        </p:nvSpPr>
        <p:spPr bwMode="auto">
          <a:xfrm flipH="1">
            <a:off x="3566160" y="5532120"/>
            <a:ext cx="0" cy="27432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31520" y="5715000"/>
            <a:ext cx="1828800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Find in Disk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647244" y="5715000"/>
            <a:ext cx="1828800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Find in Mem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645920" y="3804540"/>
            <a:ext cx="4022856" cy="2551176"/>
            <a:chOff x="1645920" y="3804540"/>
            <a:chExt cx="4022856" cy="2551176"/>
          </a:xfrm>
        </p:grpSpPr>
        <p:sp>
          <p:nvSpPr>
            <p:cNvPr id="47" name="Line 29"/>
            <p:cNvSpPr>
              <a:spLocks noChangeShapeType="1"/>
            </p:cNvSpPr>
            <p:nvPr/>
          </p:nvSpPr>
          <p:spPr bwMode="auto">
            <a:xfrm flipH="1">
              <a:off x="1645920" y="6080760"/>
              <a:ext cx="0" cy="274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Line 29"/>
            <p:cNvSpPr>
              <a:spLocks noChangeShapeType="1"/>
            </p:cNvSpPr>
            <p:nvPr/>
          </p:nvSpPr>
          <p:spPr bwMode="auto">
            <a:xfrm flipH="1">
              <a:off x="3566160" y="6080760"/>
              <a:ext cx="0" cy="274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" name="Elbow Connector 4"/>
            <p:cNvCxnSpPr/>
            <p:nvPr/>
          </p:nvCxnSpPr>
          <p:spPr>
            <a:xfrm rot="5400000" flipH="1" flipV="1">
              <a:off x="3844548" y="4531488"/>
              <a:ext cx="2551176" cy="1097280"/>
            </a:xfrm>
            <a:prstGeom prst="bentConnector2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645920" y="6355080"/>
              <a:ext cx="292608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BDE2A09-6043-F441-9657-0C13C213B733}"/>
                  </a:ext>
                </a:extLst>
              </p14:cNvPr>
              <p14:cNvContentPartPr/>
              <p14:nvPr/>
            </p14:nvContentPartPr>
            <p14:xfrm>
              <a:off x="1356840" y="1685520"/>
              <a:ext cx="7318080" cy="4928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BDE2A09-6043-F441-9657-0C13C213B7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7480" y="1676160"/>
                <a:ext cx="7336800" cy="494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24218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Switching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needs to happen when the CPU switches processes?</a:t>
            </a:r>
          </a:p>
          <a:p>
            <a:pPr lvl="1"/>
            <a:r>
              <a:rPr lang="en-US" dirty="0"/>
              <a:t>Registers:</a:t>
            </a:r>
          </a:p>
          <a:p>
            <a:pPr lvl="2"/>
            <a:r>
              <a:rPr lang="en-US" dirty="0"/>
              <a:t>Save state of old process, load state of new process</a:t>
            </a:r>
          </a:p>
          <a:p>
            <a:pPr lvl="2"/>
            <a:r>
              <a:rPr lang="en-US" dirty="0"/>
              <a:t>Including the Page Table Base Register (PTBR)</a:t>
            </a:r>
          </a:p>
          <a:p>
            <a:pPr lvl="1"/>
            <a:r>
              <a:rPr lang="en-US" dirty="0"/>
              <a:t>Memory:</a:t>
            </a:r>
          </a:p>
          <a:p>
            <a:pPr lvl="2"/>
            <a:r>
              <a:rPr lang="en-US" dirty="0"/>
              <a:t>Nothing to do!  Pages for processes already exist in memory/disk and protected from each other</a:t>
            </a:r>
          </a:p>
          <a:p>
            <a:pPr lvl="1"/>
            <a:r>
              <a:rPr lang="en-US" dirty="0"/>
              <a:t>TLB:</a:t>
            </a:r>
          </a:p>
          <a:p>
            <a:pPr lvl="2"/>
            <a:r>
              <a:rPr lang="en-US" i="1" dirty="0">
                <a:solidFill>
                  <a:srgbClr val="FF0000"/>
                </a:solidFill>
              </a:rPr>
              <a:t>Invalidate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all entries in TLB – mapping is for old process’ VAs </a:t>
            </a:r>
          </a:p>
          <a:p>
            <a:pPr lvl="1"/>
            <a:r>
              <a:rPr lang="en-US" dirty="0"/>
              <a:t>Cache:</a:t>
            </a:r>
          </a:p>
          <a:p>
            <a:pPr lvl="2"/>
            <a:r>
              <a:rPr lang="en-US" dirty="0"/>
              <a:t>Can leave alone because storing based on PAs – good for shared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93C8B75-09BC-1B46-A3B6-F4F81AA1B44E}"/>
                  </a:ext>
                </a:extLst>
              </p14:cNvPr>
              <p14:cNvContentPartPr/>
              <p14:nvPr/>
            </p14:nvContentPartPr>
            <p14:xfrm>
              <a:off x="1266840" y="3326760"/>
              <a:ext cx="4648680" cy="28368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93C8B75-09BC-1B46-A3B6-F4F81AA1B44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7480" y="3317400"/>
                <a:ext cx="4667400" cy="285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753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Memory System Example (small)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011680"/>
          </a:xfrm>
        </p:spPr>
        <p:txBody>
          <a:bodyPr/>
          <a:lstStyle/>
          <a:p>
            <a:r>
              <a:rPr lang="en-GB" dirty="0"/>
              <a:t>Addressing</a:t>
            </a:r>
          </a:p>
          <a:p>
            <a:pPr lvl="1"/>
            <a:r>
              <a:rPr lang="en-GB" dirty="0"/>
              <a:t>14-bit virtual addresses</a:t>
            </a:r>
          </a:p>
          <a:p>
            <a:pPr lvl="1"/>
            <a:r>
              <a:rPr lang="en-GB" dirty="0"/>
              <a:t>12-bit physical address</a:t>
            </a:r>
          </a:p>
          <a:p>
            <a:pPr lvl="1"/>
            <a:r>
              <a:rPr lang="en-GB" dirty="0"/>
              <a:t>Page size = 64 bytes</a:t>
            </a:r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13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161288" y="3474720"/>
            <a:ext cx="6823075" cy="1392156"/>
            <a:chOff x="960438" y="3090862"/>
            <a:chExt cx="6823075" cy="1392156"/>
          </a:xfrm>
        </p:grpSpPr>
        <p:sp>
          <p:nvSpPr>
            <p:cNvPr id="5" name="Rectangle 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60438" y="339566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960438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447800" y="339566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447800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9" name="Rectangle 11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935163" y="339566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2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935163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11" name="Rectangle 1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422525" y="339566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422525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3" name="Rectangle 17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2909888" y="339566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909888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5" name="Rectangle 20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397250" y="339566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21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397250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7" name="Rectangle 23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884613" y="339566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2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884613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9" name="Rectangle 26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371975" y="339566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7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371975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1" name="Rectangle 29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859338" y="339566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30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859338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tangle 32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5346700" y="339566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33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5346700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5" name="Rectangle 35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5834063" y="339566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36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5834063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7" name="Rectangle 38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6321425" y="339566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39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6321425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9" name="Rectangle 41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6808788" y="339566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42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6808788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1" name="Rectangle 44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296150" y="339566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45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7296150" y="309086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33" name="Group 83"/>
            <p:cNvGrpSpPr>
              <a:grpSpLocks/>
            </p:cNvGrpSpPr>
            <p:nvPr>
              <p:custDataLst>
                <p:tags r:id="rId61"/>
              </p:custDataLst>
            </p:nvPr>
          </p:nvGrpSpPr>
          <p:grpSpPr bwMode="auto">
            <a:xfrm>
              <a:off x="4858228" y="3830637"/>
              <a:ext cx="2907792" cy="333375"/>
              <a:chOff x="3061" y="2242"/>
              <a:chExt cx="1842" cy="210"/>
            </a:xfrm>
          </p:grpSpPr>
          <p:sp>
            <p:nvSpPr>
              <p:cNvPr id="39" name="Line 84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3061" y="2352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Text Box 85"/>
              <p:cNvSpPr txBox="1"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3792" y="2242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VPO</a:t>
                </a:r>
              </a:p>
            </p:txBody>
          </p:sp>
        </p:grpSp>
        <p:grpSp>
          <p:nvGrpSpPr>
            <p:cNvPr id="34" name="Group 92"/>
            <p:cNvGrpSpPr>
              <a:grpSpLocks/>
            </p:cNvGrpSpPr>
            <p:nvPr>
              <p:custDataLst>
                <p:tags r:id="rId62"/>
              </p:custDataLst>
            </p:nvPr>
          </p:nvGrpSpPr>
          <p:grpSpPr bwMode="auto">
            <a:xfrm>
              <a:off x="960438" y="3830637"/>
              <a:ext cx="3916363" cy="333375"/>
              <a:chOff x="605" y="2242"/>
              <a:chExt cx="2467" cy="210"/>
            </a:xfrm>
          </p:grpSpPr>
          <p:sp>
            <p:nvSpPr>
              <p:cNvPr id="37" name="Line 93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605" y="2347"/>
                <a:ext cx="2467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Text Box 94"/>
              <p:cNvSpPr txBox="1"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1631" y="2242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</a:p>
            </p:txBody>
          </p:sp>
        </p:grpSp>
        <p:sp>
          <p:nvSpPr>
            <p:cNvPr id="35" name="Text Box 95"/>
            <p:cNvSpPr txBox="1"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1811814" y="4143376"/>
              <a:ext cx="2194560" cy="333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Page Number</a:t>
              </a:r>
            </a:p>
          </p:txBody>
        </p:sp>
        <p:sp>
          <p:nvSpPr>
            <p:cNvPr id="36" name="Text Box 96"/>
            <p:cNvSpPr txBox="1"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5346700" y="4149808"/>
              <a:ext cx="1930848" cy="333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Page Offset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112264" y="5127625"/>
            <a:ext cx="5865814" cy="1330243"/>
            <a:chOff x="1935163" y="5127625"/>
            <a:chExt cx="5865814" cy="1330243"/>
          </a:xfrm>
        </p:grpSpPr>
        <p:sp>
          <p:nvSpPr>
            <p:cNvPr id="42" name="Rectangle 4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935163" y="5432425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935163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44" name="Rectangle 5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422525" y="5432425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5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422525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46" name="Rectangle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09888" y="5432425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09888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48" name="Rectangle 5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397250" y="5432425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 5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97250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50" name="Rectangle 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884613" y="5432425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Rectangle 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884613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52" name="Rectangle 6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371975" y="5432425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6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371975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54" name="Rectangle 6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859338" y="5432425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Rectangle 6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859338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56" name="Rectangle 6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346700" y="5432425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7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346700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58" name="Rectangle 7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834063" y="5432425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7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834063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60" name="Rectangle 7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321425" y="5432425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7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321425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62" name="Rectangle 7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808788" y="5432425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7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808788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4" name="Rectangle 8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296150" y="5432425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8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296150" y="5127625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66" name="Group 86"/>
            <p:cNvGrpSpPr>
              <a:grpSpLocks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4876801" y="5791200"/>
              <a:ext cx="2924176" cy="333375"/>
              <a:chOff x="3072" y="3298"/>
              <a:chExt cx="1842" cy="210"/>
            </a:xfrm>
          </p:grpSpPr>
          <p:sp>
            <p:nvSpPr>
              <p:cNvPr id="72" name="Line 87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3072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" name="Text Box 88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3780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PPO</a:t>
                </a:r>
              </a:p>
            </p:txBody>
          </p:sp>
        </p:grpSp>
        <p:grpSp>
          <p:nvGrpSpPr>
            <p:cNvPr id="67" name="Group 89"/>
            <p:cNvGrpSpPr>
              <a:grpSpLocks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1981200" y="5791200"/>
              <a:ext cx="2924176" cy="333375"/>
              <a:chOff x="1248" y="3298"/>
              <a:chExt cx="1842" cy="210"/>
            </a:xfrm>
          </p:grpSpPr>
          <p:sp>
            <p:nvSpPr>
              <p:cNvPr id="70" name="Line 90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248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Text Box 91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938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PPN</a:t>
                </a:r>
              </a:p>
            </p:txBody>
          </p:sp>
        </p:grpSp>
        <p:sp>
          <p:nvSpPr>
            <p:cNvPr id="68" name="Text Box 97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211419" y="6124658"/>
              <a:ext cx="2286000" cy="333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Page Number</a:t>
              </a:r>
            </a:p>
          </p:txBody>
        </p:sp>
        <p:sp>
          <p:nvSpPr>
            <p:cNvPr id="69" name="Text Box 98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269072" y="6124658"/>
              <a:ext cx="2103120" cy="333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Page Offset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C0786A6D-0B64-C94B-9CE0-E16C6C8B22F3}"/>
                  </a:ext>
                </a:extLst>
              </p14:cNvPr>
              <p14:cNvContentPartPr/>
              <p14:nvPr/>
            </p14:nvContentPartPr>
            <p14:xfrm>
              <a:off x="1067400" y="1708560"/>
              <a:ext cx="7459560" cy="39276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C0786A6D-0B64-C94B-9CE0-E16C6C8B22F3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058040" y="1699200"/>
                <a:ext cx="7478280" cy="394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708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Simple Memory System:  Page Table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1097280"/>
          </a:xfrm>
        </p:spPr>
        <p:txBody>
          <a:bodyPr/>
          <a:lstStyle/>
          <a:p>
            <a:r>
              <a:rPr lang="en-GB" dirty="0"/>
              <a:t>Only showing first 16 entries (out of _____)</a:t>
            </a:r>
          </a:p>
          <a:p>
            <a:pPr lvl="1"/>
            <a:r>
              <a:rPr lang="en-GB" b="1" dirty="0"/>
              <a:t>Note:  </a:t>
            </a:r>
            <a:r>
              <a:rPr lang="en-GB" dirty="0"/>
              <a:t>showing 2 hex digits for PPN even though only 6 bits</a:t>
            </a:r>
          </a:p>
          <a:p>
            <a:pPr lvl="1"/>
            <a:r>
              <a:rPr lang="en-GB" b="1" dirty="0"/>
              <a:t>Note:</a:t>
            </a:r>
            <a:r>
              <a:rPr lang="en-GB" dirty="0"/>
              <a:t>  other management bits not shown, but part of PTE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20240" y="2926080"/>
          <a:ext cx="2084832" cy="2798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4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Valid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87" name="Table 86"/>
          <p:cNvGraphicFramePr>
            <a:graphicFrameLocks noGrp="1"/>
          </p:cNvGraphicFramePr>
          <p:nvPr>
            <p:extLst/>
          </p:nvPr>
        </p:nvGraphicFramePr>
        <p:xfrm>
          <a:off x="4754880" y="2926080"/>
          <a:ext cx="2084832" cy="2798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4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Valid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0D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4EE2A28-6F9C-3A47-8FBD-8A8645D38AAF}"/>
                  </a:ext>
                </a:extLst>
              </p14:cNvPr>
              <p14:cNvContentPartPr/>
              <p14:nvPr/>
            </p14:nvContentPartPr>
            <p14:xfrm>
              <a:off x="2559240" y="1048680"/>
              <a:ext cx="5228280" cy="1692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4EE2A28-6F9C-3A47-8FBD-8A8645D38AA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49880" y="1039320"/>
                <a:ext cx="5247000" cy="171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02213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Simple Memory System:  TLB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1828800"/>
          </a:xfrm>
        </p:spPr>
        <p:txBody>
          <a:bodyPr/>
          <a:lstStyle/>
          <a:p>
            <a:r>
              <a:rPr lang="en-GB" dirty="0"/>
              <a:t>16 entries total</a:t>
            </a:r>
          </a:p>
          <a:p>
            <a:r>
              <a:rPr lang="en-GB" dirty="0"/>
              <a:t>4-way set associative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2"/>
            <a:endParaRPr lang="en-GB" dirty="0"/>
          </a:p>
          <a:p>
            <a:pPr lvl="1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17071" y="2705099"/>
            <a:ext cx="6831542" cy="1337734"/>
            <a:chOff x="1117071" y="2705099"/>
            <a:chExt cx="6831542" cy="1337734"/>
          </a:xfrm>
        </p:grpSpPr>
        <p:sp>
          <p:nvSpPr>
            <p:cNvPr id="35846" name="Rectangle 6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1125538" y="3275012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47" name="Rectangle 7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1125538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35849" name="Rectangle 9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1612900" y="3275012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50" name="Rectangle 10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1612900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35852" name="Rectangle 12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2100263" y="3275012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53" name="Rectangle 13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2100263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35855" name="Rectangle 15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2587625" y="3275012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56" name="Rectangle 16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2587625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35858" name="Rectangle 18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3074988" y="3275012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59" name="Rectangle 19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3074988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5861" name="Rectangle 21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3562350" y="3275012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62" name="Rectangle 22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3562350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5864" name="Rectangle 24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4049713" y="327501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65" name="Rectangle 25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4049713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35867" name="Rectangle 27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4537075" y="3275012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68" name="Rectangle 28"/>
            <p:cNvSpPr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4537075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35870" name="Rectangle 30"/>
            <p:cNvSpPr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5024438" y="327501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71" name="Rectangle 31"/>
            <p:cNvSpPr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5024438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5873" name="Rectangle 33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5511800" y="327501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74" name="Rectangle 34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5511800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5876" name="Rectangle 36"/>
            <p:cNvSpPr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5999163" y="327501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77" name="Rectangle 37"/>
            <p:cNvSpPr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5999163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5879" name="Rectangle 39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6486525" y="327501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80" name="Rectangle 40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6486525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5882" name="Rectangle 42"/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6973888" y="327501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83" name="Rectangle 43"/>
            <p:cNvSpPr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6973888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5885" name="Rectangle 45"/>
            <p:cNvSpPr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7461250" y="3275012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886" name="Rectangle 46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7461250" y="2970212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2" name="Group 47"/>
            <p:cNvGrpSpPr>
              <a:grpSpLocks/>
            </p:cNvGrpSpPr>
            <p:nvPr>
              <p:custDataLst>
                <p:tags r:id="rId120"/>
              </p:custDataLst>
            </p:nvPr>
          </p:nvGrpSpPr>
          <p:grpSpPr bwMode="auto">
            <a:xfrm>
              <a:off x="5024437" y="3709458"/>
              <a:ext cx="2924175" cy="333375"/>
              <a:chOff x="3061" y="2126"/>
              <a:chExt cx="1842" cy="210"/>
            </a:xfrm>
          </p:grpSpPr>
          <p:sp>
            <p:nvSpPr>
              <p:cNvPr id="35888" name="Line 48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3061" y="2231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889" name="Text Box 49"/>
              <p:cNvSpPr txBox="1">
                <a:spLocks noChangeArrowheads="1"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3418" y="2126"/>
                <a:ext cx="1128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44280" rIns="45720" bIns="4428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virtual page offset</a:t>
                </a:r>
              </a:p>
            </p:txBody>
          </p:sp>
        </p:grpSp>
        <p:grpSp>
          <p:nvGrpSpPr>
            <p:cNvPr id="3" name="Group 50"/>
            <p:cNvGrpSpPr>
              <a:grpSpLocks/>
            </p:cNvGrpSpPr>
            <p:nvPr>
              <p:custDataLst>
                <p:tags r:id="rId121"/>
              </p:custDataLst>
            </p:nvPr>
          </p:nvGrpSpPr>
          <p:grpSpPr bwMode="auto">
            <a:xfrm>
              <a:off x="1117071" y="3703637"/>
              <a:ext cx="3916362" cy="333375"/>
              <a:chOff x="605" y="2117"/>
              <a:chExt cx="2467" cy="210"/>
            </a:xfrm>
          </p:grpSpPr>
          <p:sp>
            <p:nvSpPr>
              <p:cNvPr id="35891" name="Line 51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605" y="2226"/>
                <a:ext cx="2467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892" name="Text Box 52"/>
              <p:cNvSpPr txBox="1">
                <a:spLocks noChangeArrowheads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1191" y="2117"/>
                <a:ext cx="1259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44280" rIns="45720" bIns="4428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virtual page number</a:t>
                </a:r>
              </a:p>
            </p:txBody>
          </p:sp>
        </p:grpSp>
        <p:grpSp>
          <p:nvGrpSpPr>
            <p:cNvPr id="4" name="Group 53"/>
            <p:cNvGrpSpPr>
              <a:grpSpLocks/>
            </p:cNvGrpSpPr>
            <p:nvPr>
              <p:custDataLst>
                <p:tags r:id="rId122"/>
              </p:custDataLst>
            </p:nvPr>
          </p:nvGrpSpPr>
          <p:grpSpPr bwMode="auto">
            <a:xfrm>
              <a:off x="4040189" y="2708803"/>
              <a:ext cx="998537" cy="306388"/>
              <a:chOff x="2441" y="1501"/>
              <a:chExt cx="629" cy="193"/>
            </a:xfrm>
          </p:grpSpPr>
          <p:sp>
            <p:nvSpPr>
              <p:cNvPr id="35894" name="Line 54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2445" y="1579"/>
                <a:ext cx="625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895" name="Text Box 55"/>
              <p:cNvSpPr txBox="1">
                <a:spLocks noChangeArrowheads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2441" y="1501"/>
                <a:ext cx="628" cy="19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TLB index</a:t>
                </a:r>
              </a:p>
            </p:txBody>
          </p:sp>
        </p:grpSp>
        <p:grpSp>
          <p:nvGrpSpPr>
            <p:cNvPr id="5" name="Group 56"/>
            <p:cNvGrpSpPr>
              <a:grpSpLocks/>
            </p:cNvGrpSpPr>
            <p:nvPr>
              <p:custDataLst>
                <p:tags r:id="rId123"/>
              </p:custDataLst>
            </p:nvPr>
          </p:nvGrpSpPr>
          <p:grpSpPr bwMode="auto">
            <a:xfrm>
              <a:off x="1125538" y="2705099"/>
              <a:ext cx="2925762" cy="306388"/>
              <a:chOff x="605" y="1488"/>
              <a:chExt cx="1843" cy="193"/>
            </a:xfrm>
          </p:grpSpPr>
          <p:sp>
            <p:nvSpPr>
              <p:cNvPr id="35897" name="Line 57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605" y="1566"/>
                <a:ext cx="1843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898" name="Text Box 58"/>
              <p:cNvSpPr txBox="1">
                <a:spLocks noChangeArrowheads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1318" y="1488"/>
                <a:ext cx="503" cy="19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TLB tag</a:t>
                </a:r>
              </a:p>
            </p:txBody>
          </p:sp>
        </p:grpSp>
      </p:grpSp>
      <p:sp>
        <p:nvSpPr>
          <p:cNvPr id="35900" name="Rectangle 6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062912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01" name="Rectangle 6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432675" y="6024563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02" name="Rectangle 6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07200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35903" name="Rectangle 6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78550" y="6024563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5904" name="Rectangle 6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553075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</a:p>
        </p:txBody>
      </p:sp>
      <p:sp>
        <p:nvSpPr>
          <p:cNvPr id="35905" name="Rectangle 6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26012" y="6024563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0A</a:t>
            </a:r>
          </a:p>
        </p:txBody>
      </p:sp>
      <p:sp>
        <p:nvSpPr>
          <p:cNvPr id="35906" name="Rectangle 6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97362" y="6024563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5907" name="Rectangle 6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670300" y="6024563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0D</a:t>
            </a:r>
          </a:p>
        </p:txBody>
      </p:sp>
      <p:sp>
        <p:nvSpPr>
          <p:cNvPr id="35908" name="Rectangle 6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44825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35909" name="Rectangle 6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416175" y="6024563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10" name="Rectangle 7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790700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11" name="Rectangle 7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160462" y="6024563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07</a:t>
            </a:r>
          </a:p>
        </p:txBody>
      </p:sp>
      <p:sp>
        <p:nvSpPr>
          <p:cNvPr id="35912" name="Rectangle 7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34987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5913" name="Rectangle 7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062912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14" name="Rectangle 7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432675" y="5699125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15" name="Rectangle 7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807200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35916" name="Rectangle 7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178550" y="5699125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17" name="Rectangle 7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553075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18" name="Rectangle 7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926012" y="5699125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06</a:t>
            </a:r>
          </a:p>
        </p:txBody>
      </p:sp>
      <p:sp>
        <p:nvSpPr>
          <p:cNvPr id="35919" name="Rectangle 7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297362" y="5699125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20" name="Rectangle 8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670300" y="5699125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21" name="Rectangle 8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044825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08</a:t>
            </a:r>
          </a:p>
        </p:txBody>
      </p:sp>
      <p:sp>
        <p:nvSpPr>
          <p:cNvPr id="35922" name="Rectangle 8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416175" y="5699125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23" name="Rectangle 8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790700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24" name="Rectangle 8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160462" y="5699125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35925" name="Rectangle 8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34987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5926" name="Rectangle 8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062912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27" name="Rectangle 87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432675" y="5375275"/>
            <a:ext cx="630238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28" name="Rectangle 88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807200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0A</a:t>
            </a:r>
          </a:p>
        </p:txBody>
      </p:sp>
      <p:sp>
        <p:nvSpPr>
          <p:cNvPr id="35929" name="Rectangle 8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178550" y="5375275"/>
            <a:ext cx="6286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30" name="Rectangle 90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553075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31" name="Rectangle 91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926012" y="5375275"/>
            <a:ext cx="627063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04</a:t>
            </a:r>
          </a:p>
        </p:txBody>
      </p:sp>
      <p:sp>
        <p:nvSpPr>
          <p:cNvPr id="35932" name="Rectangle 92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297362" y="5375275"/>
            <a:ext cx="6286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33" name="Rectangle 93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670300" y="5375275"/>
            <a:ext cx="627063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34" name="Rectangle 9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044825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35935" name="Rectangle 95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416175" y="5375275"/>
            <a:ext cx="6286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5936" name="Rectangle 96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790700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2D</a:t>
            </a:r>
          </a:p>
        </p:txBody>
      </p:sp>
      <p:sp>
        <p:nvSpPr>
          <p:cNvPr id="35937" name="Rectangle 97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160462" y="5375275"/>
            <a:ext cx="630238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35938" name="Rectangle 98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34987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5939" name="Rectangle 99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8062912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5940" name="Rectangle 100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432675" y="5049838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35941" name="Rectangle 101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807200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07</a:t>
            </a:r>
          </a:p>
        </p:txBody>
      </p:sp>
      <p:sp>
        <p:nvSpPr>
          <p:cNvPr id="35942" name="Rectangle 102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178550" y="5049838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43" name="Rectangle 103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553075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44" name="Rectangle 104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926012" y="5049838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</a:p>
        </p:txBody>
      </p:sp>
      <p:sp>
        <p:nvSpPr>
          <p:cNvPr id="35945" name="Rectangle 105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297362" y="5049838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5946" name="Rectangle 106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3670300" y="5049838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0D</a:t>
            </a:r>
          </a:p>
        </p:txBody>
      </p:sp>
      <p:sp>
        <p:nvSpPr>
          <p:cNvPr id="35947" name="Rectangle 107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3044825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09</a:t>
            </a:r>
          </a:p>
        </p:txBody>
      </p:sp>
      <p:sp>
        <p:nvSpPr>
          <p:cNvPr id="35948" name="Rectangle 108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2416175" y="5049838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49" name="Rectangle 109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1790700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5950" name="Rectangle 110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1160462" y="5049838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35951" name="Rectangle 111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534987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952" name="Rectangle 112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8062912" y="4724400"/>
            <a:ext cx="625475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</a:t>
            </a:r>
          </a:p>
        </p:txBody>
      </p:sp>
      <p:sp>
        <p:nvSpPr>
          <p:cNvPr id="35953" name="Rectangle 113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7432675" y="4724400"/>
            <a:ext cx="630238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PPN</a:t>
            </a:r>
          </a:p>
        </p:txBody>
      </p:sp>
      <p:sp>
        <p:nvSpPr>
          <p:cNvPr id="35954" name="Rectangle 114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807200" y="4724400"/>
            <a:ext cx="625475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Tag</a:t>
            </a:r>
          </a:p>
        </p:txBody>
      </p:sp>
      <p:sp>
        <p:nvSpPr>
          <p:cNvPr id="35955" name="Rectangle 115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6178550" y="4724400"/>
            <a:ext cx="628650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</a:t>
            </a:r>
          </a:p>
        </p:txBody>
      </p:sp>
      <p:sp>
        <p:nvSpPr>
          <p:cNvPr id="35956" name="Rectangle 116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5553075" y="4724400"/>
            <a:ext cx="625475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PPN</a:t>
            </a:r>
          </a:p>
        </p:txBody>
      </p:sp>
      <p:sp>
        <p:nvSpPr>
          <p:cNvPr id="35957" name="Rectangle 117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4926012" y="4724400"/>
            <a:ext cx="627063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Tag</a:t>
            </a:r>
          </a:p>
        </p:txBody>
      </p:sp>
      <p:sp>
        <p:nvSpPr>
          <p:cNvPr id="35958" name="Rectangle 118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4297362" y="4724400"/>
            <a:ext cx="628650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</a:t>
            </a:r>
          </a:p>
        </p:txBody>
      </p:sp>
      <p:sp>
        <p:nvSpPr>
          <p:cNvPr id="35959" name="Rectangle 119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3670300" y="4724400"/>
            <a:ext cx="627063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PPN</a:t>
            </a:r>
          </a:p>
        </p:txBody>
      </p:sp>
      <p:sp>
        <p:nvSpPr>
          <p:cNvPr id="35960" name="Rectangle 120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3044825" y="4724400"/>
            <a:ext cx="625475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Tag</a:t>
            </a:r>
          </a:p>
        </p:txBody>
      </p:sp>
      <p:sp>
        <p:nvSpPr>
          <p:cNvPr id="35961" name="Rectangle 121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2416175" y="4724400"/>
            <a:ext cx="628650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</a:t>
            </a:r>
          </a:p>
        </p:txBody>
      </p:sp>
      <p:sp>
        <p:nvSpPr>
          <p:cNvPr id="35962" name="Rectangle 122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1790700" y="4724400"/>
            <a:ext cx="625475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PPN</a:t>
            </a:r>
          </a:p>
        </p:txBody>
      </p:sp>
      <p:sp>
        <p:nvSpPr>
          <p:cNvPr id="35963" name="Rectangle 123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1160462" y="4724400"/>
            <a:ext cx="630238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Tag</a:t>
            </a:r>
          </a:p>
        </p:txBody>
      </p:sp>
      <p:sp>
        <p:nvSpPr>
          <p:cNvPr id="35964" name="Rectangle 124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534987" y="4724400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</a:t>
            </a:r>
          </a:p>
        </p:txBody>
      </p:sp>
      <p:sp>
        <p:nvSpPr>
          <p:cNvPr id="35965" name="Line 125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1160462" y="5049838"/>
            <a:ext cx="7527926" cy="1588"/>
          </a:xfrm>
          <a:prstGeom prst="line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i="1" dirty="0">
              <a:solidFill>
                <a:srgbClr val="99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66" name="Line 126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1162050" y="5375275"/>
            <a:ext cx="7526338" cy="1588"/>
          </a:xfrm>
          <a:prstGeom prst="line">
            <a:avLst/>
          </a:prstGeom>
          <a:noFill/>
          <a:ln w="63500" cmpd="dbl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67" name="Line 127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1160462" y="5700713"/>
            <a:ext cx="7527926" cy="0"/>
          </a:xfrm>
          <a:prstGeom prst="line">
            <a:avLst/>
          </a:prstGeom>
          <a:noFill/>
          <a:ln w="63500" cmpd="dbl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68" name="Line 128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1160462" y="6026151"/>
            <a:ext cx="7527926" cy="0"/>
          </a:xfrm>
          <a:prstGeom prst="line">
            <a:avLst/>
          </a:prstGeom>
          <a:noFill/>
          <a:ln w="63500" cmpd="dbl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69" name="Line 129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1790700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70" name="Line 130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2416175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71" name="Line 131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3670300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72" name="Line 132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4297362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73" name="Line 133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5553075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74" name="Line 134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6178550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75" name="Line 135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7432675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76" name="Line 136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8062912" y="4724400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77" name="Line 137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1160462" y="4724400"/>
            <a:ext cx="1588" cy="1625601"/>
          </a:xfrm>
          <a:prstGeom prst="line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78" name="Line 138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>
            <a:off x="3044825" y="4724400"/>
            <a:ext cx="1588" cy="1625601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80" name="Line 140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>
            <a:off x="4926012" y="4724400"/>
            <a:ext cx="1588" cy="1625601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81" name="Line 141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6807200" y="4724400"/>
            <a:ext cx="1588" cy="1625601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82" name="Line 142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1160462" y="4725988"/>
            <a:ext cx="7527926" cy="0"/>
          </a:xfrm>
          <a:prstGeom prst="line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i="1" dirty="0">
              <a:solidFill>
                <a:srgbClr val="99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83" name="Line 143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>
            <a:off x="8688388" y="4724400"/>
            <a:ext cx="1588" cy="1625601"/>
          </a:xfrm>
          <a:prstGeom prst="line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84" name="Line 144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>
            <a:off x="1146086" y="6351589"/>
            <a:ext cx="7562850" cy="0"/>
          </a:xfrm>
          <a:prstGeom prst="line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Arrow Connector 8"/>
          <p:cNvCxnSpPr/>
          <p:nvPr>
            <p:custDataLst>
              <p:tags r:id="rId88"/>
            </p:custDataLst>
          </p:nvPr>
        </p:nvCxnSpPr>
        <p:spPr bwMode="auto">
          <a:xfrm flipH="1">
            <a:off x="6545228" y="2558396"/>
            <a:ext cx="261972" cy="363303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1" name="Line 126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>
            <a:off x="1170614" y="5380868"/>
            <a:ext cx="7526338" cy="1588"/>
          </a:xfrm>
          <a:prstGeom prst="line">
            <a:avLst/>
          </a:prstGeom>
          <a:noFill/>
          <a:ln w="25400" cmpd="sng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2" name="Line 126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>
            <a:off x="1168904" y="5700623"/>
            <a:ext cx="7526338" cy="1588"/>
          </a:xfrm>
          <a:prstGeom prst="line">
            <a:avLst/>
          </a:prstGeom>
          <a:noFill/>
          <a:ln w="25400" cmpd="sng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" name="Line 126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1167194" y="6027681"/>
            <a:ext cx="7526338" cy="1588"/>
          </a:xfrm>
          <a:prstGeom prst="line">
            <a:avLst/>
          </a:prstGeom>
          <a:noFill/>
          <a:ln w="25400" cmpd="sng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807200" y="164592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Why does the TLB ignore the page offset?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7EC93F3-0FB0-9144-A2B8-E4840BB0DD55}"/>
                  </a:ext>
                </a:extLst>
              </p14:cNvPr>
              <p14:cNvContentPartPr/>
              <p14:nvPr/>
            </p14:nvContentPartPr>
            <p14:xfrm>
              <a:off x="257040" y="1480320"/>
              <a:ext cx="7787880" cy="48506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7EC93F3-0FB0-9144-A2B8-E4840BB0DD55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47680" y="1470960"/>
                <a:ext cx="7806600" cy="486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64487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Simple Memory System:  Cache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6" name="Rectangle 2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5" y="1362456"/>
                <a:ext cx="8366125" cy="1097280"/>
              </a:xfrm>
            </p:spPr>
            <p:txBody>
              <a:bodyPr/>
              <a:lstStyle/>
              <a:p>
                <a:r>
                  <a:rPr lang="en-GB" dirty="0"/>
                  <a:t>Direct-mapped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GB" dirty="0"/>
                  <a:t> = 4 B,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GB" dirty="0"/>
                  <a:t> = 16</a:t>
                </a:r>
              </a:p>
              <a:p>
                <a:r>
                  <a:rPr lang="en-GB" dirty="0"/>
                  <a:t>Physically addressed</a:t>
                </a:r>
              </a:p>
            </p:txBody>
          </p:sp>
        </mc:Choice>
        <mc:Fallback xmlns="">
          <p:sp>
            <p:nvSpPr>
              <p:cNvPr id="3686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45"/>
                </p:custDataLst>
              </p:nvPr>
            </p:nvSpPr>
            <p:spPr>
              <a:xfrm>
                <a:off x="396875" y="1362456"/>
                <a:ext cx="8366125" cy="1097280"/>
              </a:xfrm>
              <a:blipFill rotWithShape="0">
                <a:blip r:embed="rId205"/>
                <a:stretch>
                  <a:fillRect l="-291" t="-5556" b="-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6870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11325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71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11325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36873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98688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74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98688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36876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86051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77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86051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36879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73414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80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173414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6882" name="Rectangle 1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660777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83" name="Rectangl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660777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6885" name="Rectangle 2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48140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86" name="Rectangle 2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48140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6888" name="Rectangle 2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635503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89" name="Rectangle 2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635503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6891" name="Rectangle 2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122866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92" name="Rectangle 2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122866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6894" name="Rectangle 3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610229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95" name="Rectangle 3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610229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6897" name="Rectangle 3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097591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98" name="Rectangle 3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097591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6900" name="Rectangle 3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584953" y="3125787"/>
            <a:ext cx="4873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901" name="Rectangle 3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584953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6903" name="Rectangle 3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072312" y="3125787"/>
            <a:ext cx="4873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904" name="Rectangle 40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072312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grpSp>
        <p:nvGrpSpPr>
          <p:cNvPr id="2" name="Group 41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4652964" y="3478212"/>
            <a:ext cx="2924175" cy="333375"/>
            <a:chOff x="2931" y="2156"/>
            <a:chExt cx="1842" cy="210"/>
          </a:xfrm>
        </p:grpSpPr>
        <p:sp>
          <p:nvSpPr>
            <p:cNvPr id="36906" name="Line 42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2931" y="2247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907" name="Text Box 43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173" y="2156"/>
              <a:ext cx="1300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physical page offset</a:t>
              </a:r>
            </a:p>
          </p:txBody>
        </p:sp>
      </p:grpSp>
      <p:grpSp>
        <p:nvGrpSpPr>
          <p:cNvPr id="3" name="Group 44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1757364" y="3478212"/>
            <a:ext cx="2924175" cy="333375"/>
            <a:chOff x="1107" y="2156"/>
            <a:chExt cx="1842" cy="210"/>
          </a:xfrm>
        </p:grpSpPr>
        <p:sp>
          <p:nvSpPr>
            <p:cNvPr id="36909" name="Line 45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1107" y="2247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910" name="Text Box 4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286" y="2156"/>
              <a:ext cx="1427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physical page number</a:t>
              </a:r>
            </a:p>
          </p:txBody>
        </p:sp>
      </p:grpSp>
      <p:grpSp>
        <p:nvGrpSpPr>
          <p:cNvPr id="4" name="Group 47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6515113" y="2486554"/>
            <a:ext cx="1098553" cy="306388"/>
            <a:chOff x="4104" y="1478"/>
            <a:chExt cx="692" cy="193"/>
          </a:xfrm>
        </p:grpSpPr>
        <p:sp>
          <p:nvSpPr>
            <p:cNvPr id="36912" name="Line 48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130" y="1579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913" name="Text Box 49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104" y="1478"/>
              <a:ext cx="692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44280" rIns="45720" bIns="4428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cache offset</a:t>
              </a:r>
            </a:p>
          </p:txBody>
        </p:sp>
      </p:grpSp>
      <p:grpSp>
        <p:nvGrpSpPr>
          <p:cNvPr id="5" name="Group 50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4627033" y="2487613"/>
            <a:ext cx="1927225" cy="306388"/>
            <a:chOff x="2920" y="1468"/>
            <a:chExt cx="1214" cy="193"/>
          </a:xfrm>
        </p:grpSpPr>
        <p:sp>
          <p:nvSpPr>
            <p:cNvPr id="36915" name="Line 5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2920" y="1566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916" name="Text Box 52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219" y="1468"/>
              <a:ext cx="672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44280" rIns="4572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cache index</a:t>
              </a:r>
            </a:p>
          </p:txBody>
        </p:sp>
      </p:grpSp>
      <p:grpSp>
        <p:nvGrpSpPr>
          <p:cNvPr id="6" name="Group 53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1711325" y="2486025"/>
            <a:ext cx="2894013" cy="306388"/>
            <a:chOff x="1078" y="1483"/>
            <a:chExt cx="1823" cy="193"/>
          </a:xfrm>
        </p:grpSpPr>
        <p:sp>
          <p:nvSpPr>
            <p:cNvPr id="36918" name="Line 54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1078" y="1579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919" name="Text Box 55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760" y="1483"/>
              <a:ext cx="553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44280" rIns="4572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cache tag</a:t>
              </a:r>
              <a:endParaRPr lang="en-GB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" name="Rounded Rectangle 10"/>
          <p:cNvSpPr/>
          <p:nvPr/>
        </p:nvSpPr>
        <p:spPr bwMode="auto">
          <a:xfrm>
            <a:off x="6949440" y="365760"/>
            <a:ext cx="2011680" cy="10972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It is just coincidence that the PPN is the same width as the cache Tag</a:t>
            </a:r>
          </a:p>
        </p:txBody>
      </p:sp>
      <p:graphicFrame>
        <p:nvGraphicFramePr>
          <p:cNvPr id="207" name="Table 206"/>
          <p:cNvGraphicFramePr>
            <a:graphicFrameLocks noGrp="1"/>
          </p:cNvGraphicFramePr>
          <p:nvPr>
            <p:extLst/>
          </p:nvPr>
        </p:nvGraphicFramePr>
        <p:xfrm>
          <a:off x="91440" y="4023360"/>
          <a:ext cx="4352544" cy="2551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1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Valid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1B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08" name="Table 207"/>
          <p:cNvGraphicFramePr>
            <a:graphicFrameLocks noGrp="1"/>
          </p:cNvGraphicFramePr>
          <p:nvPr>
            <p:extLst/>
          </p:nvPr>
        </p:nvGraphicFramePr>
        <p:xfrm>
          <a:off x="4480560" y="4023360"/>
          <a:ext cx="4352544" cy="2551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1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Valid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2D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0B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1B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D3E2E60-E210-6C46-98BE-1DA44CB9AC80}"/>
                  </a:ext>
                </a:extLst>
              </p14:cNvPr>
              <p14:cNvContentPartPr/>
              <p14:nvPr/>
            </p14:nvContentPartPr>
            <p14:xfrm>
              <a:off x="1749240" y="392400"/>
              <a:ext cx="5883840" cy="32878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D3E2E60-E210-6C46-98BE-1DA44CB9AC80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739880" y="383040"/>
                <a:ext cx="5902560" cy="330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0492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Current State of Memory System</a:t>
            </a:r>
          </a:p>
        </p:txBody>
      </p:sp>
      <p:sp>
        <p:nvSpPr>
          <p:cNvPr id="206" name="TextBox 205"/>
          <p:cNvSpPr txBox="1"/>
          <p:nvPr>
            <p:custDataLst>
              <p:tags r:id="rId2"/>
            </p:custDataLst>
          </p:nvPr>
        </p:nvSpPr>
        <p:spPr>
          <a:xfrm>
            <a:off x="182880" y="3623250"/>
            <a:ext cx="89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Cache:</a:t>
            </a:r>
          </a:p>
        </p:txBody>
      </p:sp>
      <p:sp>
        <p:nvSpPr>
          <p:cNvPr id="459" name="TextBox 458"/>
          <p:cNvSpPr txBox="1"/>
          <p:nvPr>
            <p:custDataLst>
              <p:tags r:id="rId3"/>
            </p:custDataLst>
          </p:nvPr>
        </p:nvSpPr>
        <p:spPr>
          <a:xfrm>
            <a:off x="182880" y="1242629"/>
            <a:ext cx="635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TLB:</a:t>
            </a:r>
          </a:p>
        </p:txBody>
      </p:sp>
      <p:sp>
        <p:nvSpPr>
          <p:cNvPr id="460" name="TextBox 459"/>
          <p:cNvSpPr txBox="1"/>
          <p:nvPr>
            <p:custDataLst>
              <p:tags r:id="rId4"/>
            </p:custDataLst>
          </p:nvPr>
        </p:nvSpPr>
        <p:spPr>
          <a:xfrm>
            <a:off x="6126480" y="1062930"/>
            <a:ext cx="2275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table (partial):</a:t>
            </a:r>
          </a:p>
        </p:txBody>
      </p:sp>
      <p:graphicFrame>
        <p:nvGraphicFramePr>
          <p:cNvPr id="457" name="Table 456"/>
          <p:cNvGraphicFramePr>
            <a:graphicFrameLocks noGrp="1"/>
          </p:cNvGraphicFramePr>
          <p:nvPr>
            <p:extLst/>
          </p:nvPr>
        </p:nvGraphicFramePr>
        <p:xfrm>
          <a:off x="91440" y="4023360"/>
          <a:ext cx="4352544" cy="2551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1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1B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58" name="Table 457"/>
          <p:cNvGraphicFramePr>
            <a:graphicFrameLocks noGrp="1"/>
          </p:cNvGraphicFramePr>
          <p:nvPr>
            <p:extLst/>
          </p:nvPr>
        </p:nvGraphicFramePr>
        <p:xfrm>
          <a:off x="4480560" y="4023360"/>
          <a:ext cx="4352544" cy="2551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1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2D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0B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1B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61" name="Table 460"/>
          <p:cNvGraphicFramePr>
            <a:graphicFrameLocks noGrp="1"/>
          </p:cNvGraphicFramePr>
          <p:nvPr>
            <p:extLst/>
          </p:nvPr>
        </p:nvGraphicFramePr>
        <p:xfrm>
          <a:off x="182880" y="1645920"/>
          <a:ext cx="5577840" cy="1417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0D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62" name="Table 461"/>
          <p:cNvGraphicFramePr>
            <a:graphicFrameLocks noGrp="1"/>
          </p:cNvGraphicFramePr>
          <p:nvPr>
            <p:extLst/>
          </p:nvPr>
        </p:nvGraphicFramePr>
        <p:xfrm>
          <a:off x="6126480" y="1463040"/>
          <a:ext cx="132588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63" name="Table 462"/>
          <p:cNvGraphicFramePr>
            <a:graphicFrameLocks noGrp="1"/>
          </p:cNvGraphicFramePr>
          <p:nvPr>
            <p:extLst/>
          </p:nvPr>
        </p:nvGraphicFramePr>
        <p:xfrm>
          <a:off x="7589520" y="1463040"/>
          <a:ext cx="132588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0D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75600" y="1022040"/>
            <a:ext cx="8817120" cy="4949640"/>
            <a:chOff x="75600" y="1022040"/>
            <a:chExt cx="8817120" cy="494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 11"/>
                <p14:cNvContentPartPr/>
                <p14:nvPr/>
              </p14:nvContentPartPr>
              <p14:xfrm>
                <a:off x="75600" y="1707840"/>
                <a:ext cx="8817120" cy="4263840"/>
              </p14:xfrm>
            </p:contentPart>
          </mc:Choice>
          <mc:Fallback xmlns="">
            <p:pic>
              <p:nvPicPr>
                <p:cNvPr id="15" name="Ink 14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440" y="1698480"/>
                  <a:ext cx="8835480" cy="428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/>
                <p14:cNvContentPartPr/>
                <p14:nvPr/>
              </p14:nvContentPartPr>
              <p14:xfrm>
                <a:off x="462600" y="1022040"/>
                <a:ext cx="4460040" cy="286200"/>
              </p14:xfrm>
            </p:contentPart>
          </mc:Choice>
          <mc:Fallback xmlns="">
            <p:pic>
              <p:nvPicPr>
                <p:cNvPr id="16" name="Ink 15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54320" y="1016280"/>
                  <a:ext cx="4473720" cy="29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8AEDB73-ABE7-354E-92B6-E682C6FD56C3}"/>
                  </a:ext>
                </a:extLst>
              </p14:cNvPr>
              <p14:cNvContentPartPr/>
              <p14:nvPr/>
            </p14:nvContentPartPr>
            <p14:xfrm>
              <a:off x="83520" y="2734200"/>
              <a:ext cx="7999920" cy="3255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8AEDB73-ABE7-354E-92B6-E682C6FD56C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160" y="2724840"/>
                <a:ext cx="8018640" cy="327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16814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Request Example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548640"/>
          </a:xfrm>
        </p:spPr>
        <p:txBody>
          <a:bodyPr/>
          <a:lstStyle/>
          <a:p>
            <a:r>
              <a:rPr lang="en-GB" dirty="0"/>
              <a:t>Virtual Address: 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0x03D4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Physical Address: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18</a:t>
            </a:fld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161288" y="1912078"/>
            <a:ext cx="6823075" cy="1176118"/>
            <a:chOff x="1161288" y="1912078"/>
            <a:chExt cx="6823075" cy="1176118"/>
          </a:xfrm>
        </p:grpSpPr>
        <p:sp>
          <p:nvSpPr>
            <p:cNvPr id="58" name="Line 54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087368" y="2015040"/>
              <a:ext cx="969264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Text Box 55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355926" y="1912683"/>
              <a:ext cx="449802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TLBI</a:t>
              </a:r>
            </a:p>
          </p:txBody>
        </p:sp>
        <p:sp>
          <p:nvSpPr>
            <p:cNvPr id="60" name="Line 57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1161288" y="2011336"/>
              <a:ext cx="2907792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Text Box 58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368331" y="1912078"/>
              <a:ext cx="491801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TLBT</a:t>
              </a:r>
            </a:p>
          </p:txBody>
        </p:sp>
        <p:sp>
          <p:nvSpPr>
            <p:cNvPr id="62" name="Rectangle 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16128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3" name="Rectangle 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1612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64" name="Rectangle 8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64865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5" name="Rectangle 9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6486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66" name="Rectangle 11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136013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7" name="Rectangle 1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1360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68" name="Rectangle 1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623375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9" name="Rectangle 1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6233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70" name="Rectangle 1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11073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1" name="Rectangle 18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107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72" name="Rectangle 2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59810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3" name="Rectangle 2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5981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74" name="Rectangle 2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085463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5" name="Rectangle 2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08546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76" name="Rectangle 2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572825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7" name="Rectangle 2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57282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78" name="Rectangle 2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506018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9" name="Rectangle 3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50601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554755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1" name="Rectangle 33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55475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2" name="Rectangle 3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6034913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3" name="Rectangle 3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60349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4" name="Rectangle 3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6522275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5" name="Rectangle 3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65222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tangle 41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700963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7" name="Rectangle 42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70096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Rectangle 4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749700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9" name="Rectangle 4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74970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90" name="Group 83"/>
            <p:cNvGrpSpPr>
              <a:grpSpLocks/>
            </p:cNvGrpSpPr>
            <p:nvPr>
              <p:custDataLst>
                <p:tags r:id="rId72"/>
              </p:custDataLst>
            </p:nvPr>
          </p:nvGrpSpPr>
          <p:grpSpPr bwMode="auto">
            <a:xfrm>
              <a:off x="5059078" y="2843721"/>
              <a:ext cx="2907792" cy="244475"/>
              <a:chOff x="3061" y="2231"/>
              <a:chExt cx="1842" cy="154"/>
            </a:xfrm>
          </p:grpSpPr>
          <p:sp>
            <p:nvSpPr>
              <p:cNvPr id="94" name="Line 84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3061" y="2300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Text Box 85"/>
              <p:cNvSpPr txBox="1"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3818" y="2231"/>
                <a:ext cx="321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VPO</a:t>
                </a:r>
              </a:p>
            </p:txBody>
          </p:sp>
        </p:grpSp>
        <p:grpSp>
          <p:nvGrpSpPr>
            <p:cNvPr id="91" name="Group 92"/>
            <p:cNvGrpSpPr>
              <a:grpSpLocks/>
            </p:cNvGrpSpPr>
            <p:nvPr>
              <p:custDataLst>
                <p:tags r:id="rId73"/>
              </p:custDataLst>
            </p:nvPr>
          </p:nvGrpSpPr>
          <p:grpSpPr bwMode="auto">
            <a:xfrm>
              <a:off x="1161288" y="2843721"/>
              <a:ext cx="3916363" cy="244475"/>
              <a:chOff x="605" y="2231"/>
              <a:chExt cx="2467" cy="154"/>
            </a:xfrm>
          </p:grpSpPr>
          <p:sp>
            <p:nvSpPr>
              <p:cNvPr id="92" name="Line 93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605" y="2300"/>
                <a:ext cx="2467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Text Box 94"/>
              <p:cNvSpPr txBox="1"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679" y="2231"/>
                <a:ext cx="318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</a:p>
            </p:txBody>
          </p:sp>
        </p:grpSp>
      </p:grpSp>
      <p:grpSp>
        <p:nvGrpSpPr>
          <p:cNvPr id="169" name="Group 168"/>
          <p:cNvGrpSpPr/>
          <p:nvPr/>
        </p:nvGrpSpPr>
        <p:grpSpPr>
          <a:xfrm>
            <a:off x="2112264" y="4480560"/>
            <a:ext cx="5865814" cy="1222699"/>
            <a:chOff x="2112264" y="4529131"/>
            <a:chExt cx="5865814" cy="1222699"/>
          </a:xfrm>
        </p:grpSpPr>
        <p:sp>
          <p:nvSpPr>
            <p:cNvPr id="97" name="Rectangle 4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11226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Rectangle 4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122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99" name="Rectangle 5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59962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Rectangle 5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996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01" name="Rectangle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086989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Rectangle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869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3" name="Rectangle 5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74351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Rectangle 5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5743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5" name="Rectangle 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06171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tangle 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06171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7" name="Rectangle 6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4907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tangle 6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4907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9" name="Rectangle 6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036439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tangle 6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03643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1" name="Rectangle 6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523801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tangle 7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52380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13" name="Rectangle 7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011164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ectangle 7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111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5" name="Rectangle 7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498526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Rectangle 7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4985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7" name="Rectangle 7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985889" y="5059680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Rectangle 7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9858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9" name="Rectangle 8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473251" y="5059680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tangle 8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4732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121" name="Group 86"/>
            <p:cNvGrpSpPr>
              <a:grpSpLocks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5053902" y="5418455"/>
              <a:ext cx="2924176" cy="333375"/>
              <a:chOff x="3072" y="3298"/>
              <a:chExt cx="1842" cy="210"/>
            </a:xfrm>
          </p:grpSpPr>
          <p:sp>
            <p:nvSpPr>
              <p:cNvPr id="127" name="Line 87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072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8" name="Text Box 88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3780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PPO</a:t>
                </a:r>
              </a:p>
            </p:txBody>
          </p:sp>
        </p:grpSp>
        <p:grpSp>
          <p:nvGrpSpPr>
            <p:cNvPr id="122" name="Group 89"/>
            <p:cNvGrpSpPr>
              <a:grpSpLocks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2158301" y="5418455"/>
              <a:ext cx="2924176" cy="333375"/>
              <a:chOff x="1248" y="3298"/>
              <a:chExt cx="1842" cy="210"/>
            </a:xfrm>
          </p:grpSpPr>
          <p:sp>
            <p:nvSpPr>
              <p:cNvPr id="125" name="Line 90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248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6" name="Text Box 91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938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PPN</a:t>
                </a:r>
              </a:p>
            </p:txBody>
          </p:sp>
        </p:grpSp>
        <p:grpSp>
          <p:nvGrpSpPr>
            <p:cNvPr id="156" name="Group 103"/>
            <p:cNvGrpSpPr>
              <a:grpSpLocks/>
            </p:cNvGrpSpPr>
            <p:nvPr>
              <p:custDataLst>
                <p:tags r:id="rId27"/>
              </p:custDataLst>
            </p:nvPr>
          </p:nvGrpSpPr>
          <p:grpSpPr bwMode="auto">
            <a:xfrm>
              <a:off x="6985529" y="4529131"/>
              <a:ext cx="969963" cy="215900"/>
              <a:chOff x="4338" y="2645"/>
              <a:chExt cx="611" cy="136"/>
            </a:xfrm>
          </p:grpSpPr>
          <p:sp>
            <p:nvSpPr>
              <p:cNvPr id="163" name="Line 104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338" y="2715"/>
                <a:ext cx="611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4" name="Text Box 105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536" y="2645"/>
                <a:ext cx="214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</a:t>
                </a:r>
              </a:p>
            </p:txBody>
          </p:sp>
        </p:grpSp>
        <p:grpSp>
          <p:nvGrpSpPr>
            <p:cNvPr id="157" name="Group 106"/>
            <p:cNvGrpSpPr>
              <a:grpSpLocks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5037593" y="4529242"/>
              <a:ext cx="1927225" cy="215900"/>
              <a:chOff x="3115" y="2629"/>
              <a:chExt cx="1214" cy="136"/>
            </a:xfrm>
          </p:grpSpPr>
          <p:sp>
            <p:nvSpPr>
              <p:cNvPr id="161" name="Line 107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3115" y="2703"/>
                <a:ext cx="1214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2" name="Text Box 108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641" y="2629"/>
                <a:ext cx="16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CI</a:t>
                </a:r>
              </a:p>
            </p:txBody>
          </p:sp>
        </p:grpSp>
        <p:grpSp>
          <p:nvGrpSpPr>
            <p:cNvPr id="158" name="Group 109"/>
            <p:cNvGrpSpPr>
              <a:grpSpLocks/>
            </p:cNvGrpSpPr>
            <p:nvPr>
              <p:custDataLst>
                <p:tags r:id="rId29"/>
              </p:custDataLst>
            </p:nvPr>
          </p:nvGrpSpPr>
          <p:grpSpPr bwMode="auto">
            <a:xfrm>
              <a:off x="2112264" y="4532306"/>
              <a:ext cx="2907792" cy="215900"/>
              <a:chOff x="1248" y="2647"/>
              <a:chExt cx="1823" cy="136"/>
            </a:xfrm>
          </p:grpSpPr>
          <p:sp>
            <p:nvSpPr>
              <p:cNvPr id="159" name="Line 110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248" y="2715"/>
                <a:ext cx="1823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0" name="Text Box 111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064" y="2647"/>
                <a:ext cx="19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CT</a:t>
                </a:r>
              </a:p>
            </p:txBody>
          </p:sp>
        </p:grpSp>
      </p:grpSp>
      <p:graphicFrame>
        <p:nvGraphicFramePr>
          <p:cNvPr id="170" name="Table 169"/>
          <p:cNvGraphicFramePr>
            <a:graphicFrameLocks noGrp="1"/>
          </p:cNvGraphicFramePr>
          <p:nvPr>
            <p:extLst/>
          </p:nvPr>
        </p:nvGraphicFramePr>
        <p:xfrm>
          <a:off x="182880" y="3291840"/>
          <a:ext cx="87782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TLBT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Page Fault?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1" name="Table 170"/>
          <p:cNvGraphicFramePr>
            <a:graphicFrameLocks noGrp="1"/>
          </p:cNvGraphicFramePr>
          <p:nvPr>
            <p:extLst/>
          </p:nvPr>
        </p:nvGraphicFramePr>
        <p:xfrm>
          <a:off x="640080" y="5922095"/>
          <a:ext cx="78638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Cache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(byte) 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2" name="Rounded Rectangle 171"/>
          <p:cNvSpPr/>
          <p:nvPr/>
        </p:nvSpPr>
        <p:spPr bwMode="auto">
          <a:xfrm>
            <a:off x="6949440" y="365760"/>
            <a:ext cx="2011680" cy="10972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It is just coincidence that the PPN is the same width as the cache Tag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D175A0D-A866-9B4D-8BE0-7BBC2AD75B48}"/>
                  </a:ext>
                </a:extLst>
              </p14:cNvPr>
              <p14:cNvContentPartPr/>
              <p14:nvPr/>
            </p14:nvContentPartPr>
            <p14:xfrm>
              <a:off x="803880" y="1376640"/>
              <a:ext cx="8012880" cy="48704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D175A0D-A866-9B4D-8BE0-7BBC2AD75B4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94520" y="1367280"/>
                <a:ext cx="8031600" cy="488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8454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Request Example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548640"/>
          </a:xfrm>
        </p:spPr>
        <p:txBody>
          <a:bodyPr/>
          <a:lstStyle/>
          <a:p>
            <a:r>
              <a:rPr lang="en-GB" dirty="0"/>
              <a:t>Virtual Address: 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0x038F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Physical Address: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19</a:t>
            </a:fld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161288" y="1912078"/>
            <a:ext cx="6823075" cy="1176118"/>
            <a:chOff x="1161288" y="1912078"/>
            <a:chExt cx="6823075" cy="1176118"/>
          </a:xfrm>
        </p:grpSpPr>
        <p:sp>
          <p:nvSpPr>
            <p:cNvPr id="58" name="Line 54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087368" y="2015040"/>
              <a:ext cx="969264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Text Box 55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355926" y="1912683"/>
              <a:ext cx="449802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TLBI</a:t>
              </a:r>
            </a:p>
          </p:txBody>
        </p:sp>
        <p:sp>
          <p:nvSpPr>
            <p:cNvPr id="60" name="Line 57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1161288" y="2011336"/>
              <a:ext cx="2907792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Text Box 58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368331" y="1912078"/>
              <a:ext cx="491801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TLBT</a:t>
              </a:r>
            </a:p>
          </p:txBody>
        </p:sp>
        <p:sp>
          <p:nvSpPr>
            <p:cNvPr id="62" name="Rectangle 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16128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3" name="Rectangle 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1612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64" name="Rectangle 8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64865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5" name="Rectangle 9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6486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66" name="Rectangle 11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136013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7" name="Rectangle 1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1360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68" name="Rectangle 1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623375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9" name="Rectangle 1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6233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70" name="Rectangle 1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11073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1" name="Rectangle 18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107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72" name="Rectangle 2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59810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3" name="Rectangle 2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5981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74" name="Rectangle 2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085463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5" name="Rectangle 2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08546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76" name="Rectangle 2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572825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7" name="Rectangle 2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57282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78" name="Rectangle 2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506018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9" name="Rectangle 3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50601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554755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1" name="Rectangle 33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55475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2" name="Rectangle 3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6034913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Rectangle 3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60349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4" name="Rectangle 3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6522275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5" name="Rectangle 3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65222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tangle 41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700963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7" name="Rectangle 42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70096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Rectangle 4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749700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9" name="Rectangle 4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74970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90" name="Group 83"/>
            <p:cNvGrpSpPr>
              <a:grpSpLocks/>
            </p:cNvGrpSpPr>
            <p:nvPr>
              <p:custDataLst>
                <p:tags r:id="rId72"/>
              </p:custDataLst>
            </p:nvPr>
          </p:nvGrpSpPr>
          <p:grpSpPr bwMode="auto">
            <a:xfrm>
              <a:off x="5059078" y="2843721"/>
              <a:ext cx="2907792" cy="244475"/>
              <a:chOff x="3061" y="2231"/>
              <a:chExt cx="1842" cy="154"/>
            </a:xfrm>
          </p:grpSpPr>
          <p:sp>
            <p:nvSpPr>
              <p:cNvPr id="94" name="Line 84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3061" y="2300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Text Box 85"/>
              <p:cNvSpPr txBox="1"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3818" y="2231"/>
                <a:ext cx="321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VPO</a:t>
                </a:r>
              </a:p>
            </p:txBody>
          </p:sp>
        </p:grpSp>
        <p:grpSp>
          <p:nvGrpSpPr>
            <p:cNvPr id="91" name="Group 92"/>
            <p:cNvGrpSpPr>
              <a:grpSpLocks/>
            </p:cNvGrpSpPr>
            <p:nvPr>
              <p:custDataLst>
                <p:tags r:id="rId73"/>
              </p:custDataLst>
            </p:nvPr>
          </p:nvGrpSpPr>
          <p:grpSpPr bwMode="auto">
            <a:xfrm>
              <a:off x="1161288" y="2843721"/>
              <a:ext cx="3916363" cy="244475"/>
              <a:chOff x="605" y="2231"/>
              <a:chExt cx="2467" cy="154"/>
            </a:xfrm>
          </p:grpSpPr>
          <p:sp>
            <p:nvSpPr>
              <p:cNvPr id="92" name="Line 93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605" y="2300"/>
                <a:ext cx="2467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Text Box 94"/>
              <p:cNvSpPr txBox="1"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679" y="2231"/>
                <a:ext cx="318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</a:p>
            </p:txBody>
          </p:sp>
        </p:grpSp>
      </p:grpSp>
      <p:grpSp>
        <p:nvGrpSpPr>
          <p:cNvPr id="169" name="Group 168"/>
          <p:cNvGrpSpPr/>
          <p:nvPr/>
        </p:nvGrpSpPr>
        <p:grpSpPr>
          <a:xfrm>
            <a:off x="2112264" y="4480560"/>
            <a:ext cx="5865814" cy="1222699"/>
            <a:chOff x="2112264" y="4529131"/>
            <a:chExt cx="5865814" cy="1222699"/>
          </a:xfrm>
        </p:grpSpPr>
        <p:sp>
          <p:nvSpPr>
            <p:cNvPr id="97" name="Rectangle 4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11226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Rectangle 4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122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99" name="Rectangle 5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59962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Rectangle 5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996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01" name="Rectangle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086989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Rectangle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869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3" name="Rectangle 5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74351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Rectangle 5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5743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5" name="Rectangle 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06171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tangle 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06171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7" name="Rectangle 6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4907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tangle 6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4907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9" name="Rectangle 6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036439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tangle 6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03643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1" name="Rectangle 6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523801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tangle 7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52380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13" name="Rectangle 7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011164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ectangle 7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111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5" name="Rectangle 7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498526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Rectangle 7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4985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7" name="Rectangle 7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985889" y="5059680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Rectangle 7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9858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9" name="Rectangle 8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473251" y="5059680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tangle 8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4732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121" name="Group 86"/>
            <p:cNvGrpSpPr>
              <a:grpSpLocks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5053902" y="5418455"/>
              <a:ext cx="2924176" cy="333375"/>
              <a:chOff x="3072" y="3298"/>
              <a:chExt cx="1842" cy="210"/>
            </a:xfrm>
          </p:grpSpPr>
          <p:sp>
            <p:nvSpPr>
              <p:cNvPr id="127" name="Line 87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072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8" name="Text Box 88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3780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PPO</a:t>
                </a:r>
              </a:p>
            </p:txBody>
          </p:sp>
        </p:grpSp>
        <p:grpSp>
          <p:nvGrpSpPr>
            <p:cNvPr id="122" name="Group 89"/>
            <p:cNvGrpSpPr>
              <a:grpSpLocks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2158301" y="5418455"/>
              <a:ext cx="2924176" cy="333375"/>
              <a:chOff x="1248" y="3298"/>
              <a:chExt cx="1842" cy="210"/>
            </a:xfrm>
          </p:grpSpPr>
          <p:sp>
            <p:nvSpPr>
              <p:cNvPr id="125" name="Line 90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248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6" name="Text Box 91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938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PPN</a:t>
                </a:r>
              </a:p>
            </p:txBody>
          </p:sp>
        </p:grpSp>
        <p:grpSp>
          <p:nvGrpSpPr>
            <p:cNvPr id="156" name="Group 103"/>
            <p:cNvGrpSpPr>
              <a:grpSpLocks/>
            </p:cNvGrpSpPr>
            <p:nvPr>
              <p:custDataLst>
                <p:tags r:id="rId27"/>
              </p:custDataLst>
            </p:nvPr>
          </p:nvGrpSpPr>
          <p:grpSpPr bwMode="auto">
            <a:xfrm>
              <a:off x="6985529" y="4529131"/>
              <a:ext cx="969963" cy="215900"/>
              <a:chOff x="4338" y="2645"/>
              <a:chExt cx="611" cy="136"/>
            </a:xfrm>
          </p:grpSpPr>
          <p:sp>
            <p:nvSpPr>
              <p:cNvPr id="163" name="Line 104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338" y="2715"/>
                <a:ext cx="611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4" name="Text Box 105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536" y="2645"/>
                <a:ext cx="214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</a:t>
                </a:r>
              </a:p>
            </p:txBody>
          </p:sp>
        </p:grpSp>
        <p:grpSp>
          <p:nvGrpSpPr>
            <p:cNvPr id="157" name="Group 106"/>
            <p:cNvGrpSpPr>
              <a:grpSpLocks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5037593" y="4529242"/>
              <a:ext cx="1927225" cy="215900"/>
              <a:chOff x="3115" y="2629"/>
              <a:chExt cx="1214" cy="136"/>
            </a:xfrm>
          </p:grpSpPr>
          <p:sp>
            <p:nvSpPr>
              <p:cNvPr id="161" name="Line 107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3115" y="2703"/>
                <a:ext cx="1214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2" name="Text Box 108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641" y="2629"/>
                <a:ext cx="16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CI</a:t>
                </a:r>
              </a:p>
            </p:txBody>
          </p:sp>
        </p:grpSp>
        <p:grpSp>
          <p:nvGrpSpPr>
            <p:cNvPr id="158" name="Group 109"/>
            <p:cNvGrpSpPr>
              <a:grpSpLocks/>
            </p:cNvGrpSpPr>
            <p:nvPr>
              <p:custDataLst>
                <p:tags r:id="rId29"/>
              </p:custDataLst>
            </p:nvPr>
          </p:nvGrpSpPr>
          <p:grpSpPr bwMode="auto">
            <a:xfrm>
              <a:off x="2112264" y="4532306"/>
              <a:ext cx="2907792" cy="215900"/>
              <a:chOff x="1248" y="2647"/>
              <a:chExt cx="1823" cy="136"/>
            </a:xfrm>
          </p:grpSpPr>
          <p:sp>
            <p:nvSpPr>
              <p:cNvPr id="159" name="Line 110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248" y="2715"/>
                <a:ext cx="1823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0" name="Text Box 111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064" y="2647"/>
                <a:ext cx="19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CT</a:t>
                </a:r>
              </a:p>
            </p:txBody>
          </p:sp>
        </p:grpSp>
      </p:grpSp>
      <p:graphicFrame>
        <p:nvGraphicFramePr>
          <p:cNvPr id="170" name="Table 169"/>
          <p:cNvGraphicFramePr>
            <a:graphicFrameLocks noGrp="1"/>
          </p:cNvGraphicFramePr>
          <p:nvPr/>
        </p:nvGraphicFramePr>
        <p:xfrm>
          <a:off x="182880" y="3291840"/>
          <a:ext cx="87782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TLBT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Page Fault?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1" name="Table 170"/>
          <p:cNvGraphicFramePr>
            <a:graphicFrameLocks noGrp="1"/>
          </p:cNvGraphicFramePr>
          <p:nvPr/>
        </p:nvGraphicFramePr>
        <p:xfrm>
          <a:off x="640080" y="5922095"/>
          <a:ext cx="78638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Cache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(byte) 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Rounded Rectangle 95"/>
          <p:cNvSpPr/>
          <p:nvPr/>
        </p:nvSpPr>
        <p:spPr bwMode="auto">
          <a:xfrm>
            <a:off x="6949440" y="365760"/>
            <a:ext cx="2011680" cy="10972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It is just coincidence that the PPN is the same width as the cache Tag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9829A4A-749A-0E42-93F8-181FDB5D8313}"/>
                  </a:ext>
                </a:extLst>
              </p14:cNvPr>
              <p14:cNvContentPartPr/>
              <p14:nvPr/>
            </p14:nvContentPartPr>
            <p14:xfrm>
              <a:off x="700920" y="3126600"/>
              <a:ext cx="8031960" cy="450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9829A4A-749A-0E42-93F8-181FDB5D831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91560" y="3117240"/>
                <a:ext cx="8050680" cy="46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7748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4 due </a:t>
            </a:r>
            <a:r>
              <a:rPr lang="en-US" b="1" dirty="0"/>
              <a:t>today</a:t>
            </a:r>
            <a:r>
              <a:rPr lang="en-US" dirty="0"/>
              <a:t> (March 4)</a:t>
            </a:r>
          </a:p>
          <a:p>
            <a:r>
              <a:rPr lang="en-US" dirty="0"/>
              <a:t>Lab 5, HW 5 coming soon</a:t>
            </a:r>
          </a:p>
          <a:p>
            <a:endParaRPr lang="en-US" dirty="0"/>
          </a:p>
          <a:p>
            <a:r>
              <a:rPr lang="en-US" dirty="0"/>
              <a:t>Collaboration means the discussion of the </a:t>
            </a:r>
            <a:r>
              <a:rPr lang="en-US" i="1" dirty="0"/>
              <a:t>problem</a:t>
            </a:r>
          </a:p>
          <a:p>
            <a:pPr lvl="1"/>
            <a:r>
              <a:rPr lang="en-US" dirty="0"/>
              <a:t>not the specifics of </a:t>
            </a:r>
            <a:r>
              <a:rPr lang="en-US" i="1" dirty="0"/>
              <a:t>your solution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B04D3F1-D06D-334B-8A41-10C168FC0E5D}"/>
                  </a:ext>
                </a:extLst>
              </p14:cNvPr>
              <p14:cNvContentPartPr/>
              <p14:nvPr/>
            </p14:nvContentPartPr>
            <p14:xfrm>
              <a:off x="4700520" y="566280"/>
              <a:ext cx="3337920" cy="1119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B04D3F1-D06D-334B-8A41-10C168FC0E5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91160" y="556920"/>
                <a:ext cx="3356640" cy="113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4563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Request Example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548640"/>
          </a:xfrm>
        </p:spPr>
        <p:txBody>
          <a:bodyPr/>
          <a:lstStyle/>
          <a:p>
            <a:r>
              <a:rPr lang="en-GB" dirty="0"/>
              <a:t>Virtual Address: 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0x0020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Physical Address: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20</a:t>
            </a:fld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161288" y="1912078"/>
            <a:ext cx="6823075" cy="1176118"/>
            <a:chOff x="1161288" y="1912078"/>
            <a:chExt cx="6823075" cy="1176118"/>
          </a:xfrm>
        </p:grpSpPr>
        <p:sp>
          <p:nvSpPr>
            <p:cNvPr id="58" name="Line 54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087368" y="2015040"/>
              <a:ext cx="969264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Text Box 55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355926" y="1912683"/>
              <a:ext cx="449802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TLBI</a:t>
              </a:r>
            </a:p>
          </p:txBody>
        </p:sp>
        <p:sp>
          <p:nvSpPr>
            <p:cNvPr id="60" name="Line 57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1161288" y="2011336"/>
              <a:ext cx="2907792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Text Box 58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368331" y="1912078"/>
              <a:ext cx="491801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TLBT</a:t>
              </a:r>
            </a:p>
          </p:txBody>
        </p:sp>
        <p:sp>
          <p:nvSpPr>
            <p:cNvPr id="62" name="Rectangle 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16128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3" name="Rectangle 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1612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64" name="Rectangle 8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64865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5" name="Rectangle 9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6486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66" name="Rectangle 11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136013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7" name="Rectangle 1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1360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68" name="Rectangle 1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623375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9" name="Rectangle 1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6233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70" name="Rectangle 1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11073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1" name="Rectangle 18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107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72" name="Rectangle 2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59810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3" name="Rectangle 2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5981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74" name="Rectangle 2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085463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5" name="Rectangle 2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08546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76" name="Rectangle 2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572825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7" name="Rectangle 2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57282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78" name="Rectangle 2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506018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9" name="Rectangle 3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50601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554755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1" name="Rectangle 33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55475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2" name="Rectangle 3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6034913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3" name="Rectangle 3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60349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4" name="Rectangle 3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6522275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5" name="Rectangle 3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65222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tangle 41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700963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7" name="Rectangle 42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70096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Rectangle 4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749700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9" name="Rectangle 4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74970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90" name="Group 83"/>
            <p:cNvGrpSpPr>
              <a:grpSpLocks/>
            </p:cNvGrpSpPr>
            <p:nvPr>
              <p:custDataLst>
                <p:tags r:id="rId72"/>
              </p:custDataLst>
            </p:nvPr>
          </p:nvGrpSpPr>
          <p:grpSpPr bwMode="auto">
            <a:xfrm>
              <a:off x="5059078" y="2843721"/>
              <a:ext cx="2907792" cy="244475"/>
              <a:chOff x="3061" y="2231"/>
              <a:chExt cx="1842" cy="154"/>
            </a:xfrm>
          </p:grpSpPr>
          <p:sp>
            <p:nvSpPr>
              <p:cNvPr id="94" name="Line 84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3061" y="2300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Text Box 85"/>
              <p:cNvSpPr txBox="1"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3818" y="2231"/>
                <a:ext cx="321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VPO</a:t>
                </a:r>
              </a:p>
            </p:txBody>
          </p:sp>
        </p:grpSp>
        <p:grpSp>
          <p:nvGrpSpPr>
            <p:cNvPr id="91" name="Group 92"/>
            <p:cNvGrpSpPr>
              <a:grpSpLocks/>
            </p:cNvGrpSpPr>
            <p:nvPr>
              <p:custDataLst>
                <p:tags r:id="rId73"/>
              </p:custDataLst>
            </p:nvPr>
          </p:nvGrpSpPr>
          <p:grpSpPr bwMode="auto">
            <a:xfrm>
              <a:off x="1161288" y="2843721"/>
              <a:ext cx="3916363" cy="244475"/>
              <a:chOff x="605" y="2231"/>
              <a:chExt cx="2467" cy="154"/>
            </a:xfrm>
          </p:grpSpPr>
          <p:sp>
            <p:nvSpPr>
              <p:cNvPr id="92" name="Line 93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605" y="2300"/>
                <a:ext cx="2467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Text Box 94"/>
              <p:cNvSpPr txBox="1"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679" y="2231"/>
                <a:ext cx="318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</a:p>
            </p:txBody>
          </p:sp>
        </p:grpSp>
      </p:grpSp>
      <p:grpSp>
        <p:nvGrpSpPr>
          <p:cNvPr id="169" name="Group 168"/>
          <p:cNvGrpSpPr/>
          <p:nvPr/>
        </p:nvGrpSpPr>
        <p:grpSpPr>
          <a:xfrm>
            <a:off x="2112264" y="4480560"/>
            <a:ext cx="5865814" cy="1222699"/>
            <a:chOff x="2112264" y="4529131"/>
            <a:chExt cx="5865814" cy="1222699"/>
          </a:xfrm>
        </p:grpSpPr>
        <p:sp>
          <p:nvSpPr>
            <p:cNvPr id="97" name="Rectangle 4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11226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Rectangle 4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122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99" name="Rectangle 5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59962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Rectangle 5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996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01" name="Rectangle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086989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Rectangle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869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3" name="Rectangle 5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74351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Rectangle 5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5743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5" name="Rectangle 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06171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tangle 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06171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7" name="Rectangle 6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4907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tangle 6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4907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9" name="Rectangle 6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036439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tangle 6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03643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1" name="Rectangle 6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523801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tangle 7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52380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13" name="Rectangle 7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011164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ectangle 7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111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5" name="Rectangle 7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498526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Rectangle 7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4985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7" name="Rectangle 7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985889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Rectangle 7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9858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9" name="Rectangle 8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473251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tangle 8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4732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121" name="Group 86"/>
            <p:cNvGrpSpPr>
              <a:grpSpLocks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5053902" y="5418455"/>
              <a:ext cx="2924176" cy="333375"/>
              <a:chOff x="3072" y="3298"/>
              <a:chExt cx="1842" cy="210"/>
            </a:xfrm>
          </p:grpSpPr>
          <p:sp>
            <p:nvSpPr>
              <p:cNvPr id="127" name="Line 87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072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8" name="Text Box 88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3780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PPO</a:t>
                </a:r>
              </a:p>
            </p:txBody>
          </p:sp>
        </p:grpSp>
        <p:grpSp>
          <p:nvGrpSpPr>
            <p:cNvPr id="122" name="Group 89"/>
            <p:cNvGrpSpPr>
              <a:grpSpLocks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2158301" y="5418455"/>
              <a:ext cx="2924176" cy="333375"/>
              <a:chOff x="1248" y="3298"/>
              <a:chExt cx="1842" cy="210"/>
            </a:xfrm>
          </p:grpSpPr>
          <p:sp>
            <p:nvSpPr>
              <p:cNvPr id="125" name="Line 90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248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6" name="Text Box 91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938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PPN</a:t>
                </a:r>
              </a:p>
            </p:txBody>
          </p:sp>
        </p:grpSp>
        <p:grpSp>
          <p:nvGrpSpPr>
            <p:cNvPr id="156" name="Group 103"/>
            <p:cNvGrpSpPr>
              <a:grpSpLocks/>
            </p:cNvGrpSpPr>
            <p:nvPr>
              <p:custDataLst>
                <p:tags r:id="rId27"/>
              </p:custDataLst>
            </p:nvPr>
          </p:nvGrpSpPr>
          <p:grpSpPr bwMode="auto">
            <a:xfrm>
              <a:off x="6985529" y="4529131"/>
              <a:ext cx="969963" cy="215900"/>
              <a:chOff x="4338" y="2645"/>
              <a:chExt cx="611" cy="136"/>
            </a:xfrm>
          </p:grpSpPr>
          <p:sp>
            <p:nvSpPr>
              <p:cNvPr id="163" name="Line 104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338" y="2715"/>
                <a:ext cx="611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4" name="Text Box 105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536" y="2645"/>
                <a:ext cx="214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</a:t>
                </a:r>
              </a:p>
            </p:txBody>
          </p:sp>
        </p:grpSp>
        <p:grpSp>
          <p:nvGrpSpPr>
            <p:cNvPr id="157" name="Group 106"/>
            <p:cNvGrpSpPr>
              <a:grpSpLocks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5037593" y="4529242"/>
              <a:ext cx="1927225" cy="215900"/>
              <a:chOff x="3115" y="2629"/>
              <a:chExt cx="1214" cy="136"/>
            </a:xfrm>
          </p:grpSpPr>
          <p:sp>
            <p:nvSpPr>
              <p:cNvPr id="161" name="Line 107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3115" y="2703"/>
                <a:ext cx="1214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2" name="Text Box 108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641" y="2629"/>
                <a:ext cx="16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CI</a:t>
                </a:r>
              </a:p>
            </p:txBody>
          </p:sp>
        </p:grpSp>
        <p:grpSp>
          <p:nvGrpSpPr>
            <p:cNvPr id="158" name="Group 109"/>
            <p:cNvGrpSpPr>
              <a:grpSpLocks/>
            </p:cNvGrpSpPr>
            <p:nvPr>
              <p:custDataLst>
                <p:tags r:id="rId29"/>
              </p:custDataLst>
            </p:nvPr>
          </p:nvGrpSpPr>
          <p:grpSpPr bwMode="auto">
            <a:xfrm>
              <a:off x="2112264" y="4532306"/>
              <a:ext cx="2907792" cy="215900"/>
              <a:chOff x="1248" y="2647"/>
              <a:chExt cx="1823" cy="136"/>
            </a:xfrm>
          </p:grpSpPr>
          <p:sp>
            <p:nvSpPr>
              <p:cNvPr id="159" name="Line 110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248" y="2715"/>
                <a:ext cx="1823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0" name="Text Box 111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064" y="2647"/>
                <a:ext cx="19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CT</a:t>
                </a:r>
              </a:p>
            </p:txBody>
          </p:sp>
        </p:grpSp>
      </p:grpSp>
      <p:graphicFrame>
        <p:nvGraphicFramePr>
          <p:cNvPr id="170" name="Table 169"/>
          <p:cNvGraphicFramePr>
            <a:graphicFrameLocks noGrp="1"/>
          </p:cNvGraphicFramePr>
          <p:nvPr/>
        </p:nvGraphicFramePr>
        <p:xfrm>
          <a:off x="182880" y="3291840"/>
          <a:ext cx="87782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TLBT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Page Fault?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1" name="Table 170"/>
          <p:cNvGraphicFramePr>
            <a:graphicFrameLocks noGrp="1"/>
          </p:cNvGraphicFramePr>
          <p:nvPr/>
        </p:nvGraphicFramePr>
        <p:xfrm>
          <a:off x="640080" y="5922095"/>
          <a:ext cx="78638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Cache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(byte) 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Rounded Rectangle 95"/>
          <p:cNvSpPr/>
          <p:nvPr/>
        </p:nvSpPr>
        <p:spPr bwMode="auto">
          <a:xfrm>
            <a:off x="6949440" y="365760"/>
            <a:ext cx="2011680" cy="10972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It is just coincidence that the PPN is the same width as the cache Tag</a:t>
            </a:r>
          </a:p>
        </p:txBody>
      </p:sp>
    </p:spTree>
    <p:extLst>
      <p:ext uri="{BB962C8B-B14F-4D97-AF65-F5344CB8AC3E}">
        <p14:creationId xmlns:p14="http://schemas.microsoft.com/office/powerpoint/2010/main" val="3437669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Request Example #4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548640"/>
          </a:xfrm>
        </p:spPr>
        <p:txBody>
          <a:bodyPr/>
          <a:lstStyle/>
          <a:p>
            <a:r>
              <a:rPr lang="en-GB" dirty="0"/>
              <a:t>Virtual Address: 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0x036B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Physical Address: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21</a:t>
            </a:fld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161288" y="1912078"/>
            <a:ext cx="6823075" cy="1176118"/>
            <a:chOff x="1161288" y="1912078"/>
            <a:chExt cx="6823075" cy="1176118"/>
          </a:xfrm>
        </p:grpSpPr>
        <p:sp>
          <p:nvSpPr>
            <p:cNvPr id="58" name="Line 54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087368" y="2015040"/>
              <a:ext cx="969264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Text Box 55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355926" y="1912683"/>
              <a:ext cx="449802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TLBI</a:t>
              </a:r>
            </a:p>
          </p:txBody>
        </p:sp>
        <p:sp>
          <p:nvSpPr>
            <p:cNvPr id="60" name="Line 57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1161288" y="2011336"/>
              <a:ext cx="2907792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Text Box 58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368331" y="1912078"/>
              <a:ext cx="491801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TLBT</a:t>
              </a:r>
            </a:p>
          </p:txBody>
        </p:sp>
        <p:sp>
          <p:nvSpPr>
            <p:cNvPr id="62" name="Rectangle 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16128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3" name="Rectangle 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1612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64" name="Rectangle 8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64865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5" name="Rectangle 9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6486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66" name="Rectangle 11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136013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7" name="Rectangle 1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1360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68" name="Rectangle 1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623375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9" name="Rectangle 1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6233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70" name="Rectangle 1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11073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1" name="Rectangle 18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107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72" name="Rectangle 2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59810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3" name="Rectangle 2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5981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74" name="Rectangle 2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085463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5" name="Rectangle 2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08546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76" name="Rectangle 2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572825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7" name="Rectangle 2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57282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78" name="Rectangle 2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506018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9" name="Rectangle 3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50601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554755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1" name="Rectangle 33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55475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2" name="Rectangle 3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6034913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Rectangle 3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60349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4" name="Rectangle 3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6522275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5" name="Rectangle 3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65222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tangle 41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700963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7" name="Rectangle 42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70096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Rectangle 4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749700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9" name="Rectangle 4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74970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90" name="Group 83"/>
            <p:cNvGrpSpPr>
              <a:grpSpLocks/>
            </p:cNvGrpSpPr>
            <p:nvPr>
              <p:custDataLst>
                <p:tags r:id="rId72"/>
              </p:custDataLst>
            </p:nvPr>
          </p:nvGrpSpPr>
          <p:grpSpPr bwMode="auto">
            <a:xfrm>
              <a:off x="5059078" y="2843721"/>
              <a:ext cx="2907792" cy="244475"/>
              <a:chOff x="3061" y="2231"/>
              <a:chExt cx="1842" cy="154"/>
            </a:xfrm>
          </p:grpSpPr>
          <p:sp>
            <p:nvSpPr>
              <p:cNvPr id="94" name="Line 84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3061" y="2300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Text Box 85"/>
              <p:cNvSpPr txBox="1"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3818" y="2231"/>
                <a:ext cx="321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VPO</a:t>
                </a:r>
              </a:p>
            </p:txBody>
          </p:sp>
        </p:grpSp>
        <p:grpSp>
          <p:nvGrpSpPr>
            <p:cNvPr id="91" name="Group 92"/>
            <p:cNvGrpSpPr>
              <a:grpSpLocks/>
            </p:cNvGrpSpPr>
            <p:nvPr>
              <p:custDataLst>
                <p:tags r:id="rId73"/>
              </p:custDataLst>
            </p:nvPr>
          </p:nvGrpSpPr>
          <p:grpSpPr bwMode="auto">
            <a:xfrm>
              <a:off x="1161288" y="2843721"/>
              <a:ext cx="3916363" cy="244475"/>
              <a:chOff x="605" y="2231"/>
              <a:chExt cx="2467" cy="154"/>
            </a:xfrm>
          </p:grpSpPr>
          <p:sp>
            <p:nvSpPr>
              <p:cNvPr id="92" name="Line 93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605" y="2300"/>
                <a:ext cx="2467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Text Box 94"/>
              <p:cNvSpPr txBox="1"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679" y="2231"/>
                <a:ext cx="318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</a:p>
            </p:txBody>
          </p:sp>
        </p:grpSp>
      </p:grpSp>
      <p:grpSp>
        <p:nvGrpSpPr>
          <p:cNvPr id="169" name="Group 168"/>
          <p:cNvGrpSpPr/>
          <p:nvPr/>
        </p:nvGrpSpPr>
        <p:grpSpPr>
          <a:xfrm>
            <a:off x="2112264" y="4480560"/>
            <a:ext cx="5865814" cy="1222699"/>
            <a:chOff x="2112264" y="4529131"/>
            <a:chExt cx="5865814" cy="1222699"/>
          </a:xfrm>
        </p:grpSpPr>
        <p:sp>
          <p:nvSpPr>
            <p:cNvPr id="97" name="Rectangle 4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11226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Rectangle 4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122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99" name="Rectangle 5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59962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Rectangle 5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996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01" name="Rectangle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086989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Rectangle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869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3" name="Rectangle 5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74351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Rectangle 5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5743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5" name="Rectangle 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06171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tangle 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06171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7" name="Rectangle 6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4907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tangle 6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4907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9" name="Rectangle 6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036439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tangle 6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03643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1" name="Rectangle 6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523801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tangle 7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52380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13" name="Rectangle 7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011164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ectangle 7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111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5" name="Rectangle 7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498526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Rectangle 7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4985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7" name="Rectangle 7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985889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Rectangle 7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9858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9" name="Rectangle 8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473251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tangle 8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4732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121" name="Group 86"/>
            <p:cNvGrpSpPr>
              <a:grpSpLocks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5053902" y="5418455"/>
              <a:ext cx="2924176" cy="333375"/>
              <a:chOff x="3072" y="3298"/>
              <a:chExt cx="1842" cy="210"/>
            </a:xfrm>
          </p:grpSpPr>
          <p:sp>
            <p:nvSpPr>
              <p:cNvPr id="127" name="Line 87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072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8" name="Text Box 88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3780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PPO</a:t>
                </a:r>
              </a:p>
            </p:txBody>
          </p:sp>
        </p:grpSp>
        <p:grpSp>
          <p:nvGrpSpPr>
            <p:cNvPr id="122" name="Group 89"/>
            <p:cNvGrpSpPr>
              <a:grpSpLocks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2158301" y="5418455"/>
              <a:ext cx="2924176" cy="333375"/>
              <a:chOff x="1248" y="3298"/>
              <a:chExt cx="1842" cy="210"/>
            </a:xfrm>
          </p:grpSpPr>
          <p:sp>
            <p:nvSpPr>
              <p:cNvPr id="125" name="Line 90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248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6" name="Text Box 91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938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PPN</a:t>
                </a:r>
              </a:p>
            </p:txBody>
          </p:sp>
        </p:grpSp>
        <p:grpSp>
          <p:nvGrpSpPr>
            <p:cNvPr id="156" name="Group 103"/>
            <p:cNvGrpSpPr>
              <a:grpSpLocks/>
            </p:cNvGrpSpPr>
            <p:nvPr>
              <p:custDataLst>
                <p:tags r:id="rId27"/>
              </p:custDataLst>
            </p:nvPr>
          </p:nvGrpSpPr>
          <p:grpSpPr bwMode="auto">
            <a:xfrm>
              <a:off x="6985529" y="4529131"/>
              <a:ext cx="969963" cy="215900"/>
              <a:chOff x="4338" y="2645"/>
              <a:chExt cx="611" cy="136"/>
            </a:xfrm>
          </p:grpSpPr>
          <p:sp>
            <p:nvSpPr>
              <p:cNvPr id="163" name="Line 104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338" y="2715"/>
                <a:ext cx="611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4" name="Text Box 105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536" y="2645"/>
                <a:ext cx="214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</a:t>
                </a:r>
              </a:p>
            </p:txBody>
          </p:sp>
        </p:grpSp>
        <p:grpSp>
          <p:nvGrpSpPr>
            <p:cNvPr id="157" name="Group 106"/>
            <p:cNvGrpSpPr>
              <a:grpSpLocks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5037593" y="4529242"/>
              <a:ext cx="1927225" cy="215900"/>
              <a:chOff x="3115" y="2629"/>
              <a:chExt cx="1214" cy="136"/>
            </a:xfrm>
          </p:grpSpPr>
          <p:sp>
            <p:nvSpPr>
              <p:cNvPr id="161" name="Line 107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3115" y="2703"/>
                <a:ext cx="1214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2" name="Text Box 108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641" y="2629"/>
                <a:ext cx="16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CI</a:t>
                </a:r>
              </a:p>
            </p:txBody>
          </p:sp>
        </p:grpSp>
        <p:grpSp>
          <p:nvGrpSpPr>
            <p:cNvPr id="158" name="Group 109"/>
            <p:cNvGrpSpPr>
              <a:grpSpLocks/>
            </p:cNvGrpSpPr>
            <p:nvPr>
              <p:custDataLst>
                <p:tags r:id="rId29"/>
              </p:custDataLst>
            </p:nvPr>
          </p:nvGrpSpPr>
          <p:grpSpPr bwMode="auto">
            <a:xfrm>
              <a:off x="2112264" y="4532306"/>
              <a:ext cx="2907792" cy="215900"/>
              <a:chOff x="1248" y="2647"/>
              <a:chExt cx="1823" cy="136"/>
            </a:xfrm>
          </p:grpSpPr>
          <p:sp>
            <p:nvSpPr>
              <p:cNvPr id="159" name="Line 110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248" y="2715"/>
                <a:ext cx="1823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0" name="Text Box 111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064" y="2647"/>
                <a:ext cx="19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CT</a:t>
                </a:r>
              </a:p>
            </p:txBody>
          </p:sp>
        </p:grpSp>
      </p:grpSp>
      <p:graphicFrame>
        <p:nvGraphicFramePr>
          <p:cNvPr id="170" name="Table 169"/>
          <p:cNvGraphicFramePr>
            <a:graphicFrameLocks noGrp="1"/>
          </p:cNvGraphicFramePr>
          <p:nvPr/>
        </p:nvGraphicFramePr>
        <p:xfrm>
          <a:off x="182880" y="3291840"/>
          <a:ext cx="87782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TLBT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Page Fault?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1" name="Table 170"/>
          <p:cNvGraphicFramePr>
            <a:graphicFrameLocks noGrp="1"/>
          </p:cNvGraphicFramePr>
          <p:nvPr/>
        </p:nvGraphicFramePr>
        <p:xfrm>
          <a:off x="640080" y="5922095"/>
          <a:ext cx="78638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Cache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(byte) 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Rounded Rectangle 95"/>
          <p:cNvSpPr/>
          <p:nvPr/>
        </p:nvSpPr>
        <p:spPr bwMode="auto">
          <a:xfrm>
            <a:off x="6949440" y="365760"/>
            <a:ext cx="2011680" cy="10972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It is just coincidence that the PPN is the same width as the cache Tag</a:t>
            </a:r>
          </a:p>
        </p:txBody>
      </p:sp>
    </p:spTree>
    <p:extLst>
      <p:ext uri="{BB962C8B-B14F-4D97-AF65-F5344CB8AC3E}">
        <p14:creationId xmlns:p14="http://schemas.microsoft.com/office/powerpoint/2010/main" val="1613830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Memory 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6519929" y="1464718"/>
            <a:ext cx="2511131" cy="4723616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Disk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080994" y="2591873"/>
            <a:ext cx="1898146" cy="275532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Main memory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(DRAM)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089915" y="3102456"/>
            <a:ext cx="1153951" cy="1332706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Cache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0997" y="3102456"/>
            <a:ext cx="1018348" cy="966169"/>
          </a:xfrm>
          <a:prstGeom prst="rect">
            <a:avLst/>
          </a:prstGeom>
          <a:solidFill>
            <a:srgbClr val="FFB3B3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CPU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429745" y="2443318"/>
            <a:ext cx="949073" cy="102556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Page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258427"/>
              </p:ext>
            </p:extLst>
          </p:nvPr>
        </p:nvGraphicFramePr>
        <p:xfrm>
          <a:off x="4080994" y="3326945"/>
          <a:ext cx="1898146" cy="202025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949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01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012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345816"/>
              </p:ext>
            </p:extLst>
          </p:nvPr>
        </p:nvGraphicFramePr>
        <p:xfrm>
          <a:off x="2089915" y="3468886"/>
          <a:ext cx="1153951" cy="96627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153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3255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255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255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255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255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 bwMode="auto">
          <a:xfrm>
            <a:off x="4088670" y="3311505"/>
            <a:ext cx="949073" cy="102556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Page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090651" y="3649009"/>
            <a:ext cx="1153215" cy="21465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Line</a:t>
            </a:r>
            <a:endParaRPr kumimoji="0" lang="en-US" sz="12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080995" y="3824289"/>
            <a:ext cx="946682" cy="24433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Block</a:t>
            </a:r>
            <a:endParaRPr kumimoji="0" lang="en-US" sz="12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782134" y="3649008"/>
            <a:ext cx="461732" cy="214655"/>
          </a:xfrm>
          <a:prstGeom prst="rect">
            <a:avLst/>
          </a:prstGeom>
          <a:solidFill>
            <a:schemeClr val="accent5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8918" y="2530958"/>
            <a:ext cx="1471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requested 32-bits</a:t>
            </a:r>
          </a:p>
        </p:txBody>
      </p:sp>
      <p:cxnSp>
        <p:nvCxnSpPr>
          <p:cNvPr id="16" name="Straight Arrow Connector 15"/>
          <p:cNvCxnSpPr>
            <a:stCxn id="15" idx="2"/>
            <a:endCxn id="14" idx="0"/>
          </p:cNvCxnSpPr>
          <p:nvPr/>
        </p:nvCxnSpPr>
        <p:spPr bwMode="auto">
          <a:xfrm flipH="1">
            <a:off x="3013000" y="2838735"/>
            <a:ext cx="61759" cy="810273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93192" y="1362456"/>
            <a:ext cx="8366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2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movl 0x8043ab, %</a:t>
            </a:r>
            <a:r>
              <a:rPr lang="en-US" sz="2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endParaRPr lang="en-US" sz="28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911647" y="4204728"/>
            <a:ext cx="695381" cy="540344"/>
          </a:xfrm>
          <a:prstGeom prst="rect">
            <a:avLst/>
          </a:prstGeom>
          <a:solidFill>
            <a:srgbClr val="FCFE9A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TLB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851896" y="3797450"/>
            <a:ext cx="801781" cy="407278"/>
          </a:xfrm>
          <a:prstGeom prst="rect">
            <a:avLst/>
          </a:prstGeom>
          <a:solidFill>
            <a:schemeClr val="accent5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MMU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5EF0E3C-7063-B54E-BC67-8A7A379CC4A4}"/>
                  </a:ext>
                </a:extLst>
              </p14:cNvPr>
              <p14:cNvContentPartPr/>
              <p14:nvPr/>
            </p14:nvContentPartPr>
            <p14:xfrm>
              <a:off x="186480" y="1884960"/>
              <a:ext cx="6931440" cy="39056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5EF0E3C-7063-B54E-BC67-8A7A379CC4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120" y="1875600"/>
                <a:ext cx="6950160" cy="392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9808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VM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Our system has the following properties</a:t>
            </a:r>
          </a:p>
          <a:p>
            <a:pPr lvl="1"/>
            <a:r>
              <a:rPr lang="en-US" sz="2000" dirty="0"/>
              <a:t>1 </a:t>
            </a:r>
            <a:r>
              <a:rPr lang="en-US" sz="2000" dirty="0" err="1"/>
              <a:t>MiB</a:t>
            </a:r>
            <a:r>
              <a:rPr lang="en-US" sz="2000" dirty="0"/>
              <a:t> of physical address space</a:t>
            </a:r>
          </a:p>
          <a:p>
            <a:pPr lvl="1"/>
            <a:r>
              <a:rPr lang="en-US" sz="2000" dirty="0"/>
              <a:t>4 </a:t>
            </a:r>
            <a:r>
              <a:rPr lang="en-US" sz="2000" dirty="0" err="1"/>
              <a:t>GiB</a:t>
            </a:r>
            <a:r>
              <a:rPr lang="en-US" sz="2000" dirty="0"/>
              <a:t> of virtual address space</a:t>
            </a:r>
          </a:p>
          <a:p>
            <a:pPr lvl="1"/>
            <a:r>
              <a:rPr lang="en-US" sz="2000" dirty="0"/>
              <a:t>32 KiB page size</a:t>
            </a:r>
          </a:p>
          <a:p>
            <a:pPr lvl="1"/>
            <a:r>
              <a:rPr lang="en-US" sz="2000" dirty="0"/>
              <a:t>4-entry fully associative TLB with LRU replacement</a:t>
            </a:r>
          </a:p>
          <a:p>
            <a:pPr lvl="2"/>
            <a:endParaRPr lang="en-US" sz="1800" dirty="0"/>
          </a:p>
          <a:p>
            <a:pPr marL="514350" indent="-514350">
              <a:buSzPct val="100000"/>
              <a:buFont typeface="+mj-lt"/>
              <a:buAutoNum type="alphaLcParenR"/>
            </a:pPr>
            <a:r>
              <a:rPr lang="en-US" sz="2400" dirty="0"/>
              <a:t>Fill in the following blanks: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461973"/>
              </p:ext>
            </p:extLst>
          </p:nvPr>
        </p:nvGraphicFramePr>
        <p:xfrm>
          <a:off x="1100520" y="4421393"/>
          <a:ext cx="6766560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Entries in a page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table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Minimum bit-width of PTBR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TLBT bits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 # of valid entries in a page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table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5E6286A-3D21-7140-B021-695F229D32DC}"/>
                  </a:ext>
                </a:extLst>
              </p14:cNvPr>
              <p14:cNvContentPartPr/>
              <p14:nvPr/>
            </p14:nvContentPartPr>
            <p14:xfrm>
              <a:off x="122760" y="1762920"/>
              <a:ext cx="7085880" cy="4786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5E6286A-3D21-7140-B021-695F229D32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400" y="1753560"/>
                <a:ext cx="7104600" cy="480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1983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VM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One process uses a page-aligned </a:t>
            </a:r>
            <a:r>
              <a:rPr lang="en-US" sz="2400" i="1" dirty="0"/>
              <a:t>square</a:t>
            </a:r>
            <a:r>
              <a:rPr lang="en-US" sz="2400" dirty="0"/>
              <a:t> matrix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mat[]</a:t>
            </a:r>
            <a:r>
              <a:rPr lang="en-US" sz="2400" dirty="0"/>
              <a:t> of 32-bit integers in the code shown below: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MAT_SIZE = 2048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 MAT_SIZE;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  mat[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*(MAT_SIZE+1)]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SzPct val="100000"/>
              <a:buFont typeface="+mj-lt"/>
              <a:buAutoNum type="alphaLcParenR" startAt="2"/>
            </a:pPr>
            <a:r>
              <a:rPr lang="en-US" sz="2400" dirty="0"/>
              <a:t>What is the largest stride (in bytes) between successive memory accesses (in the VA space)?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61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VM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One process uses a page-aligned </a:t>
            </a:r>
            <a:r>
              <a:rPr lang="en-US" sz="2400" i="1" dirty="0"/>
              <a:t>square</a:t>
            </a:r>
            <a:r>
              <a:rPr lang="en-US" sz="2400" dirty="0"/>
              <a:t> matrix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mat[]</a:t>
            </a:r>
            <a:r>
              <a:rPr lang="en-US" sz="2400" dirty="0"/>
              <a:t> of 32-bit integers in the code shown below: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MAT_SIZE = 2048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 MAT_SIZE;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  mat[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*(MAT_SIZE+1)]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SzPct val="100000"/>
              <a:buFont typeface="+mj-lt"/>
              <a:buAutoNum type="alphaLcParenR" startAt="3"/>
            </a:pPr>
            <a:r>
              <a:rPr lang="en-US" sz="2400" dirty="0"/>
              <a:t>Assuming all of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mat[]</a:t>
            </a:r>
            <a:r>
              <a:rPr lang="en-US" sz="2400" dirty="0"/>
              <a:t> starts on disk, what are the following hit rates for the execution of the for-loop?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712515"/>
              </p:ext>
            </p:extLst>
          </p:nvPr>
        </p:nvGraphicFramePr>
        <p:xfrm>
          <a:off x="1196657" y="4201160"/>
          <a:ext cx="676656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 Hit Rate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Page Table Hit Rate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471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Table Reality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one issue… the numbers don’t work out for the story so far!</a:t>
            </a:r>
          </a:p>
          <a:p>
            <a:pPr lvl="2"/>
            <a:endParaRPr lang="en-US" dirty="0"/>
          </a:p>
          <a:p>
            <a:r>
              <a:rPr lang="en-US" dirty="0"/>
              <a:t>The problem is the page table for each process:</a:t>
            </a:r>
          </a:p>
          <a:p>
            <a:pPr lvl="1"/>
            <a:r>
              <a:rPr lang="en-US" dirty="0"/>
              <a:t>Suppose 64-bit VAs, 8 KiB pages, 8 </a:t>
            </a:r>
            <a:r>
              <a:rPr lang="en-US" dirty="0" err="1"/>
              <a:t>GiB</a:t>
            </a:r>
            <a:r>
              <a:rPr lang="en-US" dirty="0"/>
              <a:t> physical memory</a:t>
            </a:r>
          </a:p>
          <a:p>
            <a:pPr lvl="1"/>
            <a:r>
              <a:rPr lang="en-US" dirty="0"/>
              <a:t>How many page table entries is that? </a:t>
            </a:r>
          </a:p>
          <a:p>
            <a:pPr marL="685800" lvl="2" indent="0">
              <a:buNone/>
            </a:pPr>
            <a:endParaRPr lang="en-US" dirty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Moral:</a:t>
            </a:r>
            <a:r>
              <a:rPr lang="en-US" dirty="0">
                <a:solidFill>
                  <a:srgbClr val="FF0000"/>
                </a:solidFill>
              </a:rPr>
              <a:t>  Cannot use this naïve implementation of the </a:t>
            </a:r>
            <a:r>
              <a:rPr lang="en-US" dirty="0" err="1">
                <a:solidFill>
                  <a:srgbClr val="FF0000"/>
                </a:solidFill>
              </a:rPr>
              <a:t>virtual→physical</a:t>
            </a:r>
            <a:r>
              <a:rPr lang="en-US" dirty="0">
                <a:solidFill>
                  <a:srgbClr val="FF0000"/>
                </a:solidFill>
              </a:rPr>
              <a:t> page mapping – it’s </a:t>
            </a:r>
            <a:r>
              <a:rPr lang="en-US" i="1" dirty="0">
                <a:solidFill>
                  <a:srgbClr val="FF0000"/>
                </a:solidFill>
              </a:rPr>
              <a:t>way</a:t>
            </a:r>
            <a:r>
              <a:rPr lang="en-US" dirty="0">
                <a:solidFill>
                  <a:srgbClr val="FF0000"/>
                </a:solidFill>
              </a:rPr>
              <a:t> too big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</p:spTree>
    <p:extLst>
      <p:ext uri="{BB962C8B-B14F-4D97-AF65-F5344CB8AC3E}">
        <p14:creationId xmlns:p14="http://schemas.microsoft.com/office/powerpoint/2010/main" val="102091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A Solution:  Multi-level Page Tables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18056" y="1758930"/>
            <a:ext cx="1524000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table </a:t>
            </a:r>
            <a:b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register</a:t>
            </a:r>
          </a:p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(PTBR)</a:t>
            </a:r>
          </a:p>
        </p:txBody>
      </p:sp>
      <p:cxnSp>
        <p:nvCxnSpPr>
          <p:cNvPr id="8" name="Straight Connector 7"/>
          <p:cNvCxnSpPr>
            <a:stCxn id="7" idx="2"/>
          </p:cNvCxnSpPr>
          <p:nvPr/>
        </p:nvCxnSpPr>
        <p:spPr bwMode="auto">
          <a:xfrm>
            <a:off x="1280056" y="2477993"/>
            <a:ext cx="0" cy="148617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1280056" y="3964169"/>
            <a:ext cx="1193800" cy="95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379"/>
          <p:cNvSpPr>
            <a:spLocks noChangeArrowheads="1"/>
          </p:cNvSpPr>
          <p:nvPr/>
        </p:nvSpPr>
        <p:spPr bwMode="auto">
          <a:xfrm>
            <a:off x="1970618" y="2906894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VPN 1</a:t>
            </a:r>
          </a:p>
        </p:txBody>
      </p:sp>
      <p:sp>
        <p:nvSpPr>
          <p:cNvPr id="11" name="Text Box 381"/>
          <p:cNvSpPr txBox="1">
            <a:spLocks noChangeArrowheads="1"/>
          </p:cNvSpPr>
          <p:nvPr/>
        </p:nvSpPr>
        <p:spPr bwMode="auto">
          <a:xfrm>
            <a:off x="7723171" y="2618555"/>
            <a:ext cx="2888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2" name="Text Box 382"/>
          <p:cNvSpPr txBox="1">
            <a:spLocks noChangeArrowheads="1"/>
          </p:cNvSpPr>
          <p:nvPr/>
        </p:nvSpPr>
        <p:spPr bwMode="auto">
          <a:xfrm>
            <a:off x="6888936" y="2618555"/>
            <a:ext cx="4587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p-1</a:t>
            </a:r>
          </a:p>
        </p:txBody>
      </p:sp>
      <p:sp>
        <p:nvSpPr>
          <p:cNvPr id="13" name="Text Box 384"/>
          <p:cNvSpPr txBox="1">
            <a:spLocks noChangeArrowheads="1"/>
          </p:cNvSpPr>
          <p:nvPr/>
        </p:nvSpPr>
        <p:spPr bwMode="auto">
          <a:xfrm>
            <a:off x="1853386" y="2580455"/>
            <a:ext cx="4587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n-1</a:t>
            </a:r>
          </a:p>
        </p:txBody>
      </p:sp>
      <p:sp>
        <p:nvSpPr>
          <p:cNvPr id="14" name="Rectangle 385"/>
          <p:cNvSpPr>
            <a:spLocks noChangeArrowheads="1"/>
          </p:cNvSpPr>
          <p:nvPr/>
        </p:nvSpPr>
        <p:spPr bwMode="auto">
          <a:xfrm>
            <a:off x="6927710" y="2906894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VPO</a:t>
            </a:r>
          </a:p>
        </p:txBody>
      </p:sp>
      <p:sp>
        <p:nvSpPr>
          <p:cNvPr id="15" name="Rectangle 390"/>
          <p:cNvSpPr>
            <a:spLocks noChangeArrowheads="1"/>
          </p:cNvSpPr>
          <p:nvPr/>
        </p:nvSpPr>
        <p:spPr bwMode="auto">
          <a:xfrm>
            <a:off x="3210456" y="2906894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VPN 2</a:t>
            </a:r>
          </a:p>
        </p:txBody>
      </p:sp>
      <p:sp>
        <p:nvSpPr>
          <p:cNvPr id="16" name="Rectangle 391"/>
          <p:cNvSpPr>
            <a:spLocks noChangeArrowheads="1"/>
          </p:cNvSpPr>
          <p:nvPr/>
        </p:nvSpPr>
        <p:spPr bwMode="auto">
          <a:xfrm>
            <a:off x="4450293" y="2906431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17" name="Rectangle 392"/>
          <p:cNvSpPr>
            <a:spLocks noChangeArrowheads="1"/>
          </p:cNvSpPr>
          <p:nvPr/>
        </p:nvSpPr>
        <p:spPr bwMode="auto">
          <a:xfrm>
            <a:off x="5687873" y="2906431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VPN k</a:t>
            </a:r>
          </a:p>
        </p:txBody>
      </p:sp>
      <p:sp>
        <p:nvSpPr>
          <p:cNvPr id="18" name="Line 393"/>
          <p:cNvSpPr>
            <a:spLocks noChangeShapeType="1"/>
          </p:cNvSpPr>
          <p:nvPr/>
        </p:nvSpPr>
        <p:spPr bwMode="auto">
          <a:xfrm>
            <a:off x="2161118" y="3068819"/>
            <a:ext cx="0" cy="13451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395"/>
          <p:cNvSpPr>
            <a:spLocks noChangeArrowheads="1"/>
          </p:cNvSpPr>
          <p:nvPr/>
        </p:nvSpPr>
        <p:spPr bwMode="auto">
          <a:xfrm>
            <a:off x="2504018" y="3956817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Line 396"/>
          <p:cNvSpPr>
            <a:spLocks noChangeShapeType="1"/>
          </p:cNvSpPr>
          <p:nvPr/>
        </p:nvSpPr>
        <p:spPr bwMode="auto">
          <a:xfrm>
            <a:off x="2161118" y="4414017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397"/>
          <p:cNvSpPr>
            <a:spLocks noChangeArrowheads="1"/>
          </p:cNvSpPr>
          <p:nvPr/>
        </p:nvSpPr>
        <p:spPr bwMode="auto">
          <a:xfrm>
            <a:off x="2504018" y="4350517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Line 398"/>
          <p:cNvSpPr>
            <a:spLocks noChangeShapeType="1"/>
          </p:cNvSpPr>
          <p:nvPr/>
        </p:nvSpPr>
        <p:spPr bwMode="auto">
          <a:xfrm>
            <a:off x="3367618" y="3068819"/>
            <a:ext cx="0" cy="1103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399"/>
          <p:cNvSpPr>
            <a:spLocks noChangeArrowheads="1"/>
          </p:cNvSpPr>
          <p:nvPr/>
        </p:nvSpPr>
        <p:spPr bwMode="auto">
          <a:xfrm>
            <a:off x="3710518" y="3956817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Line 400"/>
          <p:cNvSpPr>
            <a:spLocks noChangeShapeType="1"/>
          </p:cNvSpPr>
          <p:nvPr/>
        </p:nvSpPr>
        <p:spPr bwMode="auto">
          <a:xfrm>
            <a:off x="3367618" y="4172717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401"/>
          <p:cNvSpPr>
            <a:spLocks noChangeArrowheads="1"/>
          </p:cNvSpPr>
          <p:nvPr/>
        </p:nvSpPr>
        <p:spPr bwMode="auto">
          <a:xfrm>
            <a:off x="3710518" y="4121917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Line 402"/>
          <p:cNvSpPr>
            <a:spLocks noChangeShapeType="1"/>
          </p:cNvSpPr>
          <p:nvPr/>
        </p:nvSpPr>
        <p:spPr bwMode="auto">
          <a:xfrm>
            <a:off x="5882218" y="3068819"/>
            <a:ext cx="0" cy="1484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403"/>
          <p:cNvSpPr>
            <a:spLocks noChangeArrowheads="1"/>
          </p:cNvSpPr>
          <p:nvPr/>
        </p:nvSpPr>
        <p:spPr bwMode="auto">
          <a:xfrm>
            <a:off x="6225118" y="3956817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Line 404"/>
          <p:cNvSpPr>
            <a:spLocks noChangeShapeType="1"/>
          </p:cNvSpPr>
          <p:nvPr/>
        </p:nvSpPr>
        <p:spPr bwMode="auto">
          <a:xfrm>
            <a:off x="5882218" y="4553717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405"/>
          <p:cNvSpPr>
            <a:spLocks noChangeArrowheads="1"/>
          </p:cNvSpPr>
          <p:nvPr/>
        </p:nvSpPr>
        <p:spPr bwMode="auto">
          <a:xfrm>
            <a:off x="6225118" y="4464817"/>
            <a:ext cx="5207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PPN</a:t>
            </a:r>
          </a:p>
        </p:txBody>
      </p:sp>
      <p:sp>
        <p:nvSpPr>
          <p:cNvPr id="30" name="Text Box 407"/>
          <p:cNvSpPr txBox="1">
            <a:spLocks noChangeArrowheads="1"/>
          </p:cNvSpPr>
          <p:nvPr/>
        </p:nvSpPr>
        <p:spPr bwMode="auto">
          <a:xfrm>
            <a:off x="7723171" y="5027378"/>
            <a:ext cx="2888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1" name="Text Box 408"/>
          <p:cNvSpPr txBox="1">
            <a:spLocks noChangeArrowheads="1"/>
          </p:cNvSpPr>
          <p:nvPr/>
        </p:nvSpPr>
        <p:spPr bwMode="auto">
          <a:xfrm>
            <a:off x="6888936" y="5027378"/>
            <a:ext cx="4587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p-1</a:t>
            </a:r>
          </a:p>
        </p:txBody>
      </p:sp>
      <p:sp>
        <p:nvSpPr>
          <p:cNvPr id="32" name="Text Box 409"/>
          <p:cNvSpPr txBox="1">
            <a:spLocks noChangeArrowheads="1"/>
          </p:cNvSpPr>
          <p:nvPr/>
        </p:nvSpPr>
        <p:spPr bwMode="auto">
          <a:xfrm>
            <a:off x="3075863" y="5024203"/>
            <a:ext cx="5148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m-1</a:t>
            </a:r>
          </a:p>
        </p:txBody>
      </p:sp>
      <p:sp>
        <p:nvSpPr>
          <p:cNvPr id="33" name="Rectangle 410"/>
          <p:cNvSpPr>
            <a:spLocks noChangeArrowheads="1"/>
          </p:cNvSpPr>
          <p:nvPr/>
        </p:nvSpPr>
        <p:spPr bwMode="auto">
          <a:xfrm>
            <a:off x="6950606" y="5315717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PPO</a:t>
            </a:r>
          </a:p>
        </p:txBody>
      </p:sp>
      <p:sp>
        <p:nvSpPr>
          <p:cNvPr id="34" name="Rectangle 411"/>
          <p:cNvSpPr>
            <a:spLocks noChangeArrowheads="1"/>
          </p:cNvSpPr>
          <p:nvPr/>
        </p:nvSpPr>
        <p:spPr bwMode="auto">
          <a:xfrm>
            <a:off x="3219981" y="5315717"/>
            <a:ext cx="372427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PPN</a:t>
            </a:r>
          </a:p>
        </p:txBody>
      </p:sp>
      <p:sp>
        <p:nvSpPr>
          <p:cNvPr id="35" name="Line 414"/>
          <p:cNvSpPr>
            <a:spLocks noChangeShapeType="1"/>
          </p:cNvSpPr>
          <p:nvPr/>
        </p:nvSpPr>
        <p:spPr bwMode="auto">
          <a:xfrm>
            <a:off x="2910418" y="4414017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Line 415"/>
          <p:cNvSpPr>
            <a:spLocks noChangeShapeType="1"/>
          </p:cNvSpPr>
          <p:nvPr/>
        </p:nvSpPr>
        <p:spPr bwMode="auto">
          <a:xfrm flipH="1" flipV="1">
            <a:off x="3215218" y="3959992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Line 416"/>
          <p:cNvSpPr>
            <a:spLocks noChangeShapeType="1"/>
          </p:cNvSpPr>
          <p:nvPr/>
        </p:nvSpPr>
        <p:spPr bwMode="auto">
          <a:xfrm>
            <a:off x="3219981" y="3956817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Line 417"/>
          <p:cNvSpPr>
            <a:spLocks noChangeShapeType="1"/>
          </p:cNvSpPr>
          <p:nvPr/>
        </p:nvSpPr>
        <p:spPr bwMode="auto">
          <a:xfrm>
            <a:off x="4129618" y="4172717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Line 418"/>
          <p:cNvSpPr>
            <a:spLocks noChangeShapeType="1"/>
          </p:cNvSpPr>
          <p:nvPr/>
        </p:nvSpPr>
        <p:spPr bwMode="auto">
          <a:xfrm flipV="1">
            <a:off x="4431243" y="3956817"/>
            <a:ext cx="47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Line 419"/>
          <p:cNvSpPr>
            <a:spLocks noChangeShapeType="1"/>
          </p:cNvSpPr>
          <p:nvPr/>
        </p:nvSpPr>
        <p:spPr bwMode="auto">
          <a:xfrm>
            <a:off x="4439181" y="3956817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 Box 420"/>
          <p:cNvSpPr txBox="1">
            <a:spLocks noChangeArrowheads="1"/>
          </p:cNvSpPr>
          <p:nvPr/>
        </p:nvSpPr>
        <p:spPr bwMode="auto">
          <a:xfrm>
            <a:off x="4120117" y="2458703"/>
            <a:ext cx="16065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Virtual Address</a:t>
            </a:r>
          </a:p>
        </p:txBody>
      </p:sp>
      <p:sp>
        <p:nvSpPr>
          <p:cNvPr id="42" name="Text Box 421"/>
          <p:cNvSpPr txBox="1">
            <a:spLocks noChangeArrowheads="1"/>
          </p:cNvSpPr>
          <p:nvPr/>
        </p:nvSpPr>
        <p:spPr bwMode="auto">
          <a:xfrm>
            <a:off x="4631769" y="5667626"/>
            <a:ext cx="17211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Physical Address</a:t>
            </a:r>
          </a:p>
        </p:txBody>
      </p:sp>
      <p:sp>
        <p:nvSpPr>
          <p:cNvPr id="43" name="Line 422"/>
          <p:cNvSpPr>
            <a:spLocks noChangeShapeType="1"/>
          </p:cNvSpPr>
          <p:nvPr/>
        </p:nvSpPr>
        <p:spPr bwMode="auto">
          <a:xfrm flipH="1">
            <a:off x="7387291" y="3345044"/>
            <a:ext cx="0" cy="197067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Line 423"/>
          <p:cNvSpPr>
            <a:spLocks noChangeShapeType="1"/>
          </p:cNvSpPr>
          <p:nvPr/>
        </p:nvSpPr>
        <p:spPr bwMode="auto">
          <a:xfrm>
            <a:off x="6898218" y="4534667"/>
            <a:ext cx="220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Line 424"/>
          <p:cNvSpPr>
            <a:spLocks noChangeShapeType="1"/>
          </p:cNvSpPr>
          <p:nvPr/>
        </p:nvSpPr>
        <p:spPr bwMode="auto">
          <a:xfrm>
            <a:off x="7114118" y="4539430"/>
            <a:ext cx="0" cy="534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Line 425"/>
          <p:cNvSpPr>
            <a:spLocks noChangeShapeType="1"/>
          </p:cNvSpPr>
          <p:nvPr/>
        </p:nvSpPr>
        <p:spPr bwMode="auto">
          <a:xfrm flipH="1">
            <a:off x="5120218" y="5071242"/>
            <a:ext cx="19939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Line 426"/>
          <p:cNvSpPr>
            <a:spLocks noChangeShapeType="1"/>
          </p:cNvSpPr>
          <p:nvPr/>
        </p:nvSpPr>
        <p:spPr bwMode="auto">
          <a:xfrm>
            <a:off x="5120218" y="5074417"/>
            <a:ext cx="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Line 427"/>
          <p:cNvSpPr>
            <a:spLocks noChangeShapeType="1"/>
          </p:cNvSpPr>
          <p:nvPr/>
        </p:nvSpPr>
        <p:spPr bwMode="auto">
          <a:xfrm>
            <a:off x="5526618" y="3956817"/>
            <a:ext cx="71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 Box 428"/>
          <p:cNvSpPr txBox="1">
            <a:spLocks noChangeArrowheads="1"/>
          </p:cNvSpPr>
          <p:nvPr/>
        </p:nvSpPr>
        <p:spPr bwMode="auto">
          <a:xfrm>
            <a:off x="4859456" y="3727215"/>
            <a:ext cx="3385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50" name="Text Box 429"/>
          <p:cNvSpPr txBox="1">
            <a:spLocks noChangeArrowheads="1"/>
          </p:cNvSpPr>
          <p:nvPr/>
        </p:nvSpPr>
        <p:spPr bwMode="auto">
          <a:xfrm>
            <a:off x="5227756" y="3727215"/>
            <a:ext cx="3385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51" name="Text Box 430"/>
          <p:cNvSpPr txBox="1">
            <a:spLocks noChangeArrowheads="1"/>
          </p:cNvSpPr>
          <p:nvPr/>
        </p:nvSpPr>
        <p:spPr bwMode="auto">
          <a:xfrm>
            <a:off x="2279070" y="3297131"/>
            <a:ext cx="10540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Level 1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page table</a:t>
            </a:r>
          </a:p>
        </p:txBody>
      </p:sp>
      <p:sp>
        <p:nvSpPr>
          <p:cNvPr id="52" name="Text Box 431"/>
          <p:cNvSpPr txBox="1">
            <a:spLocks noChangeArrowheads="1"/>
          </p:cNvSpPr>
          <p:nvPr/>
        </p:nvSpPr>
        <p:spPr bwMode="auto">
          <a:xfrm>
            <a:off x="3498270" y="3287606"/>
            <a:ext cx="10540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Level 2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page table</a:t>
            </a:r>
          </a:p>
        </p:txBody>
      </p:sp>
      <p:sp>
        <p:nvSpPr>
          <p:cNvPr id="53" name="Text Box 432"/>
          <p:cNvSpPr txBox="1">
            <a:spLocks noChangeArrowheads="1"/>
          </p:cNvSpPr>
          <p:nvPr/>
        </p:nvSpPr>
        <p:spPr bwMode="auto">
          <a:xfrm>
            <a:off x="6003345" y="3278081"/>
            <a:ext cx="10540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Level k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page table</a:t>
            </a:r>
          </a:p>
        </p:txBody>
      </p:sp>
      <p:sp>
        <p:nvSpPr>
          <p:cNvPr id="54" name="AutoShape 433"/>
          <p:cNvSpPr>
            <a:spLocks/>
          </p:cNvSpPr>
          <p:nvPr/>
        </p:nvSpPr>
        <p:spPr bwMode="auto">
          <a:xfrm rot="5400000">
            <a:off x="7333316" y="2838181"/>
            <a:ext cx="112712" cy="914400"/>
          </a:xfrm>
          <a:prstGeom prst="rightBrace">
            <a:avLst>
              <a:gd name="adj1" fmla="val 6760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AutoShape 434"/>
          <p:cNvSpPr>
            <a:spLocks/>
          </p:cNvSpPr>
          <p:nvPr/>
        </p:nvSpPr>
        <p:spPr bwMode="auto">
          <a:xfrm>
            <a:off x="6787093" y="4464817"/>
            <a:ext cx="74613" cy="142875"/>
          </a:xfrm>
          <a:prstGeom prst="rightBrace">
            <a:avLst>
              <a:gd name="adj1" fmla="val 1595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5760" y="5145355"/>
            <a:ext cx="2146837" cy="1476827"/>
            <a:chOff x="93248" y="5145355"/>
            <a:chExt cx="2146837" cy="1476827"/>
          </a:xfrm>
        </p:grpSpPr>
        <p:sp>
          <p:nvSpPr>
            <p:cNvPr id="56" name="Rectangle 55"/>
            <p:cNvSpPr/>
            <p:nvPr/>
          </p:nvSpPr>
          <p:spPr bwMode="auto">
            <a:xfrm>
              <a:off x="93248" y="5145355"/>
              <a:ext cx="2146837" cy="1476827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/>
            <a:lstStyle/>
            <a:p>
              <a:pPr lvl="0" algn="ctr"/>
              <a:r>
                <a:rPr lang="en-US" sz="1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TLB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70188" y="5547492"/>
              <a:ext cx="1990930" cy="305650"/>
              <a:chOff x="170188" y="5547492"/>
              <a:chExt cx="1990930" cy="305650"/>
            </a:xfrm>
          </p:grpSpPr>
          <p:sp>
            <p:nvSpPr>
              <p:cNvPr id="57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PTE</a:t>
                </a:r>
              </a:p>
            </p:txBody>
          </p:sp>
          <p:sp>
            <p:nvSpPr>
              <p:cNvPr id="58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</a:p>
            </p:txBody>
          </p:sp>
          <p:sp>
            <p:nvSpPr>
              <p:cNvPr id="59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171201" y="5880531"/>
              <a:ext cx="1990930" cy="305650"/>
              <a:chOff x="170188" y="5547492"/>
              <a:chExt cx="1990930" cy="305650"/>
            </a:xfrm>
          </p:grpSpPr>
          <p:sp>
            <p:nvSpPr>
              <p:cNvPr id="61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PTE</a:t>
                </a:r>
              </a:p>
            </p:txBody>
          </p:sp>
          <p:sp>
            <p:nvSpPr>
              <p:cNvPr id="62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172214" y="6213570"/>
              <a:ext cx="1990930" cy="305650"/>
              <a:chOff x="170188" y="5547492"/>
              <a:chExt cx="1990930" cy="305650"/>
            </a:xfrm>
          </p:grpSpPr>
          <p:sp>
            <p:nvSpPr>
              <p:cNvPr id="65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PTE</a:t>
                </a:r>
              </a:p>
            </p:txBody>
          </p:sp>
          <p:sp>
            <p:nvSpPr>
              <p:cNvPr id="66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3367618" y="1521039"/>
            <a:ext cx="3314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This is called a </a:t>
            </a:r>
            <a:r>
              <a:rPr lang="en-US" sz="2400" b="0" i="1" dirty="0">
                <a:solidFill>
                  <a:srgbClr val="FF0000"/>
                </a:solidFill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page walk</a:t>
            </a:r>
            <a:endParaRPr lang="en-US" sz="2400" b="0" dirty="0">
              <a:solidFill>
                <a:srgbClr val="FF0000"/>
              </a:solidFill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68" name="Rounded Rectangle 67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</p:spTree>
    <p:extLst>
      <p:ext uri="{BB962C8B-B14F-4D97-AF65-F5344CB8AC3E}">
        <p14:creationId xmlns:p14="http://schemas.microsoft.com/office/powerpoint/2010/main" val="304675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Multi-level Page Tables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A tree of depth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where each node at depth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has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sz="2400" dirty="0"/>
                  <a:t> children if part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of the VPN has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bits</a:t>
                </a:r>
                <a:endParaRPr lang="en-US" sz="900" dirty="0"/>
              </a:p>
              <a:p>
                <a:r>
                  <a:rPr lang="en-US" sz="2400" dirty="0"/>
                  <a:t>Hardware for multi-level page tables inherently more complicated</a:t>
                </a:r>
              </a:p>
              <a:p>
                <a:pPr lvl="1"/>
                <a:r>
                  <a:rPr lang="en-US" sz="2000" dirty="0"/>
                  <a:t>But it’s a necessary complexity – 1-level does not fit</a:t>
                </a:r>
                <a:endParaRPr lang="en-US" sz="900" dirty="0"/>
              </a:p>
              <a:p>
                <a:r>
                  <a:rPr lang="en-US" sz="2400" dirty="0"/>
                  <a:t>Why it works: Most subtrees are not used at all, so they are never created and definitely aren’t in physical memory</a:t>
                </a:r>
              </a:p>
              <a:p>
                <a:pPr lvl="1"/>
                <a:r>
                  <a:rPr lang="en-US" sz="2000" dirty="0"/>
                  <a:t>Parts created can be evicted from cache/memory when not being used</a:t>
                </a:r>
              </a:p>
              <a:p>
                <a:pPr lvl="1"/>
                <a:r>
                  <a:rPr lang="en-US" sz="2000" dirty="0"/>
                  <a:t>Each node can have a size of ~1-100KB</a:t>
                </a:r>
                <a:endParaRPr lang="en-US" sz="900" dirty="0"/>
              </a:p>
              <a:p>
                <a:r>
                  <a:rPr lang="en-US" sz="2400" dirty="0"/>
                  <a:t>But now for 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-level page table, a TLB miss requires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/>
                  <a:t> cache/memory accesses</a:t>
                </a:r>
              </a:p>
              <a:p>
                <a:pPr lvl="1"/>
                <a:r>
                  <a:rPr lang="en-US" sz="2000" dirty="0"/>
                  <a:t>Fine so long as TLB misses are rare – motivates larger TLBs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6" t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</p:spTree>
    <p:extLst>
      <p:ext uri="{BB962C8B-B14F-4D97-AF65-F5344CB8AC3E}">
        <p14:creationId xmlns:p14="http://schemas.microsoft.com/office/powerpoint/2010/main" val="24018430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120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For Fun:  </a:t>
            </a:r>
            <a:r>
              <a:rPr lang="en-US" b="1" dirty="0">
                <a:solidFill>
                  <a:srgbClr val="FF0000"/>
                </a:solidFill>
              </a:rPr>
              <a:t>DRAMMER Security Attack</a:t>
            </a:r>
          </a:p>
          <a:p>
            <a:r>
              <a:rPr lang="en-US" dirty="0"/>
              <a:t>Why are we talking about this?</a:t>
            </a:r>
          </a:p>
          <a:p>
            <a:pPr lvl="1"/>
            <a:r>
              <a:rPr lang="en-US" b="1" dirty="0"/>
              <a:t>Recent:</a:t>
            </a:r>
            <a:r>
              <a:rPr lang="en-US" dirty="0"/>
              <a:t>  Announced in October 2016; Google released Android patch on November 8, 2016</a:t>
            </a:r>
          </a:p>
          <a:p>
            <a:pPr lvl="1"/>
            <a:r>
              <a:rPr lang="en-US" b="1" dirty="0"/>
              <a:t>Relevant:</a:t>
            </a:r>
            <a:r>
              <a:rPr lang="en-US" dirty="0"/>
              <a:t>  Uses your system’s memory setup to gain elevated privileges</a:t>
            </a:r>
          </a:p>
          <a:p>
            <a:pPr lvl="2"/>
            <a:r>
              <a:rPr lang="en-US" dirty="0"/>
              <a:t>Ties together some of what we’ve learned about virtual memory and processes</a:t>
            </a:r>
          </a:p>
          <a:p>
            <a:pPr lvl="1"/>
            <a:r>
              <a:rPr lang="en-US" b="1" dirty="0"/>
              <a:t>Interesting:</a:t>
            </a:r>
            <a:r>
              <a:rPr lang="en-US" dirty="0"/>
              <a:t>  It’s a software attack that uses </a:t>
            </a:r>
            <a:r>
              <a:rPr lang="en-US" i="1" dirty="0"/>
              <a:t>only hardware vulnerabilities</a:t>
            </a:r>
            <a:r>
              <a:rPr lang="en-US" dirty="0"/>
              <a:t> and requires </a:t>
            </a:r>
            <a:r>
              <a:rPr lang="en-US" i="1" dirty="0"/>
              <a:t>no user permissions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344" y="457200"/>
            <a:ext cx="91646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800" b="1" cap="none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CE7FF"/>
                    </a:gs>
                    <a:gs pos="75000">
                      <a:srgbClr val="4B2A85"/>
                    </a:gs>
                  </a:gsLst>
                  <a:lin ang="5400000"/>
                </a:gradFill>
                <a:effectLst>
                  <a:glow rad="45500">
                    <a:srgbClr val="4B2A85">
                      <a:alpha val="35000"/>
                    </a:srgbClr>
                  </a:glow>
                </a:effectLst>
              </a:rPr>
              <a:t>BONUS SLIDES</a:t>
            </a:r>
          </a:p>
        </p:txBody>
      </p:sp>
    </p:spTree>
    <p:extLst>
      <p:ext uri="{BB962C8B-B14F-4D97-AF65-F5344CB8AC3E}">
        <p14:creationId xmlns:p14="http://schemas.microsoft.com/office/powerpoint/2010/main" val="366337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Quick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000" dirty="0"/>
              <a:t>What is VM useful for?</a:t>
            </a:r>
          </a:p>
          <a:p>
            <a:endParaRPr lang="en-US" sz="2000" dirty="0"/>
          </a:p>
          <a:p>
            <a:r>
              <a:rPr lang="en-US" sz="2000" dirty="0"/>
              <a:t>What do Page Tables map?</a:t>
            </a:r>
          </a:p>
          <a:p>
            <a:endParaRPr lang="en-US" sz="2200" dirty="0"/>
          </a:p>
          <a:p>
            <a:r>
              <a:rPr lang="en-US" sz="2000" dirty="0"/>
              <a:t>Where are Page Tables located?</a:t>
            </a:r>
          </a:p>
          <a:p>
            <a:endParaRPr lang="en-US" sz="2200" dirty="0"/>
          </a:p>
          <a:p>
            <a:r>
              <a:rPr lang="en-US" sz="2000" dirty="0"/>
              <a:t>How many Page Tables are there?</a:t>
            </a:r>
          </a:p>
          <a:p>
            <a:endParaRPr lang="en-US" sz="2200" dirty="0"/>
          </a:p>
          <a:p>
            <a:r>
              <a:rPr lang="en-US" sz="2000" dirty="0"/>
              <a:t>Can your process tell if a page fault has occurred?</a:t>
            </a:r>
          </a:p>
          <a:p>
            <a:endParaRPr lang="en-US" sz="2200" dirty="0"/>
          </a:p>
          <a:p>
            <a:r>
              <a:rPr lang="en-US" sz="2000" dirty="0"/>
              <a:t>True / False:  Virtual Addresses that are contiguous will always be contiguous in physical memory</a:t>
            </a:r>
          </a:p>
          <a:p>
            <a:endParaRPr lang="en-US" sz="2200" dirty="0"/>
          </a:p>
          <a:p>
            <a:r>
              <a:rPr lang="en-US" sz="2000" dirty="0"/>
              <a:t>TLB stands for _______________________ and stores _______________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EDF2DF1-0AD6-F941-9359-CEC56D55B20A}"/>
                  </a:ext>
                </a:extLst>
              </p14:cNvPr>
              <p14:cNvContentPartPr/>
              <p14:nvPr/>
            </p14:nvContentPartPr>
            <p14:xfrm>
              <a:off x="720360" y="1656360"/>
              <a:ext cx="7285680" cy="4931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EDF2DF1-0AD6-F941-9359-CEC56D55B20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1000" y="1647000"/>
                <a:ext cx="7304400" cy="495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94793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Underlying Vulnerability:  Row Hammer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RAM (DRAM) has gotten denser over time</a:t>
            </a:r>
          </a:p>
          <a:p>
            <a:pPr lvl="1"/>
            <a:r>
              <a:rPr lang="en-US" dirty="0"/>
              <a:t>DRAM cells physically closer and </a:t>
            </a:r>
            <a:br>
              <a:rPr lang="en-US" dirty="0"/>
            </a:br>
            <a:r>
              <a:rPr lang="en-US" dirty="0"/>
              <a:t>use smaller charges</a:t>
            </a:r>
          </a:p>
          <a:p>
            <a:pPr lvl="1"/>
            <a:r>
              <a:rPr lang="en-US" dirty="0"/>
              <a:t>More susceptible to “</a:t>
            </a:r>
            <a:r>
              <a:rPr lang="en-US" i="1" dirty="0"/>
              <a:t>disturbance</a:t>
            </a:r>
            <a:br>
              <a:rPr lang="en-US" i="1" dirty="0"/>
            </a:br>
            <a:r>
              <a:rPr lang="en-US" i="1" dirty="0"/>
              <a:t>errors</a:t>
            </a:r>
            <a:r>
              <a:rPr lang="en-US" dirty="0"/>
              <a:t>” (interference)</a:t>
            </a:r>
          </a:p>
          <a:p>
            <a:r>
              <a:rPr lang="en-US" dirty="0"/>
              <a:t>DRAM capacitors need to be </a:t>
            </a:r>
            <a:br>
              <a:rPr lang="en-US" dirty="0"/>
            </a:br>
            <a:r>
              <a:rPr lang="en-US" dirty="0"/>
              <a:t>“refreshed” periodically (~64 </a:t>
            </a:r>
            <a:r>
              <a:rPr lang="en-US" dirty="0" err="1"/>
              <a:t>ms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Lose data when loss of power</a:t>
            </a:r>
          </a:p>
          <a:p>
            <a:pPr lvl="1"/>
            <a:r>
              <a:rPr lang="en-US" dirty="0"/>
              <a:t>Capacitors accessed in rows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FF0000"/>
                </a:solidFill>
              </a:rPr>
              <a:t>Rapid accesses to one row can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flip bits in an adjacent row!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~ 100K to 1M times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30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081" y="2011680"/>
            <a:ext cx="2743200" cy="37096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5641" y="5852160"/>
            <a:ext cx="2926080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By </a:t>
            </a:r>
            <a:r>
              <a:rPr lang="en-US" sz="1600" dirty="0" err="1">
                <a:latin typeface="Calibri" pitchFamily="34" charset="0"/>
              </a:rPr>
              <a:t>Dsimic</a:t>
            </a:r>
            <a:r>
              <a:rPr lang="en-US" sz="1600" dirty="0">
                <a:latin typeface="Calibri" pitchFamily="34" charset="0"/>
              </a:rPr>
              <a:t> (modified), CC BY-SA 4.0, </a:t>
            </a:r>
            <a:r>
              <a:rPr lang="en-US" sz="1600" dirty="0">
                <a:latin typeface="Calibri" pitchFamily="34" charset="0"/>
                <a:hlinkClick r:id="rId3"/>
              </a:rPr>
              <a:t>https://commons.wikimedia.org/w/index.php?curid=38868341</a:t>
            </a:r>
            <a:r>
              <a:rPr lang="en-US" sz="1600" dirty="0"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463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Row Hammer Exploit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Force constant memory access</a:t>
            </a:r>
          </a:p>
          <a:p>
            <a:pPr lvl="1"/>
            <a:r>
              <a:rPr lang="en-US" dirty="0"/>
              <a:t>Read then flush the cache 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clflush</a:t>
            </a:r>
            <a:r>
              <a:rPr lang="en-US" dirty="0"/>
              <a:t> – flush cache line</a:t>
            </a:r>
          </a:p>
          <a:p>
            <a:pPr lvl="2"/>
            <a:r>
              <a:rPr lang="en-US" dirty="0"/>
              <a:t>Invalidates cache line containing the </a:t>
            </a:r>
            <a:br>
              <a:rPr lang="en-US" dirty="0"/>
            </a:br>
            <a:r>
              <a:rPr lang="en-US" dirty="0"/>
              <a:t>specified address</a:t>
            </a:r>
          </a:p>
          <a:p>
            <a:pPr lvl="2"/>
            <a:r>
              <a:rPr lang="en-US" dirty="0"/>
              <a:t>Not available in all machines or </a:t>
            </a:r>
            <a:br>
              <a:rPr lang="en-US" dirty="0"/>
            </a:br>
            <a:r>
              <a:rPr lang="en-US" dirty="0"/>
              <a:t>environments</a:t>
            </a:r>
          </a:p>
          <a:p>
            <a:pPr lvl="1"/>
            <a:r>
              <a:rPr lang="en-US" dirty="0"/>
              <a:t>Want addresses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/>
              <a:t> to fall in activation target row(s)</a:t>
            </a:r>
          </a:p>
          <a:p>
            <a:pPr lvl="2"/>
            <a:r>
              <a:rPr lang="en-US" dirty="0"/>
              <a:t>Good to understand how </a:t>
            </a:r>
            <a:r>
              <a:rPr lang="en-US" i="1" dirty="0"/>
              <a:t>banks</a:t>
            </a:r>
            <a:r>
              <a:rPr lang="en-US" dirty="0"/>
              <a:t> of DRAM cells are laid out</a:t>
            </a:r>
          </a:p>
          <a:p>
            <a:pPr>
              <a:spcBef>
                <a:spcPts val="1800"/>
              </a:spcBef>
            </a:pPr>
            <a:r>
              <a:rPr lang="en-US" dirty="0"/>
              <a:t>The row hammer effect was discovered in 2014 </a:t>
            </a:r>
          </a:p>
          <a:p>
            <a:pPr lvl="1"/>
            <a:r>
              <a:rPr lang="en-US" dirty="0"/>
              <a:t>Only works on certain types of DRAM (2010 onwards)</a:t>
            </a:r>
          </a:p>
          <a:p>
            <a:pPr lvl="1"/>
            <a:r>
              <a:rPr lang="en-US" dirty="0"/>
              <a:t>These techniques target x86 machines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31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26480" y="1828800"/>
            <a:ext cx="2646878" cy="193899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hammertime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(X), %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(Y), %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ebx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clflush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(X)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clflush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(Y)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hammertime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8414640" y="2013480"/>
              <a:ext cx="630360" cy="1530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04200" y="2004480"/>
                <a:ext cx="649800" cy="154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059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Row Hammer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Row hammering process can affect another process via memory</a:t>
            </a:r>
          </a:p>
          <a:p>
            <a:pPr lvl="1"/>
            <a:r>
              <a:rPr lang="en-US" dirty="0"/>
              <a:t>Circumvents virtual memory protection scheme</a:t>
            </a:r>
          </a:p>
          <a:p>
            <a:pPr lvl="1"/>
            <a:r>
              <a:rPr lang="en-US" dirty="0"/>
              <a:t>Memory needs to be in an adjacent row of DRAM</a:t>
            </a:r>
          </a:p>
          <a:p>
            <a:pPr lvl="2"/>
            <a:endParaRPr lang="en-US" dirty="0"/>
          </a:p>
          <a:p>
            <a:r>
              <a:rPr lang="en-US" dirty="0"/>
              <a:t>Worse:  privilege escalation</a:t>
            </a:r>
          </a:p>
          <a:p>
            <a:pPr lvl="1"/>
            <a:r>
              <a:rPr lang="en-US" dirty="0"/>
              <a:t>Page tables live in memory!</a:t>
            </a:r>
          </a:p>
          <a:p>
            <a:pPr lvl="1"/>
            <a:r>
              <a:rPr lang="en-US" dirty="0"/>
              <a:t>Hope to change PPN to access other parts of memory, or change permission bits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Goal:</a:t>
            </a:r>
            <a:r>
              <a:rPr lang="en-US" dirty="0">
                <a:solidFill>
                  <a:srgbClr val="FF0000"/>
                </a:solidFill>
              </a:rPr>
              <a:t>  gain read/write access to a page containing a page table, hence granting process read/write access to </a:t>
            </a:r>
            <a:r>
              <a:rPr lang="en-US" i="1" dirty="0">
                <a:solidFill>
                  <a:srgbClr val="FF0000"/>
                </a:solidFill>
              </a:rPr>
              <a:t>all of physical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6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Doesn’t seem so bad – random bit flip in a row of physical memory</a:t>
            </a:r>
          </a:p>
          <a:p>
            <a:pPr lvl="1"/>
            <a:r>
              <a:rPr lang="en-US" dirty="0"/>
              <a:t>Vulnerability affected by system setup and physical condition of memory cells</a:t>
            </a:r>
          </a:p>
          <a:p>
            <a:pPr>
              <a:spcBef>
                <a:spcPts val="1800"/>
              </a:spcBef>
            </a:pPr>
            <a:r>
              <a:rPr lang="en-US" b="1" dirty="0"/>
              <a:t>Improvements:</a:t>
            </a:r>
          </a:p>
          <a:p>
            <a:pPr lvl="1"/>
            <a:r>
              <a:rPr lang="en-US" dirty="0"/>
              <a:t>Double-sided row hammering increases speed &amp; chance</a:t>
            </a:r>
          </a:p>
          <a:p>
            <a:pPr lvl="1"/>
            <a:r>
              <a:rPr lang="en-US" dirty="0"/>
              <a:t>Do system identification first  (e.g. Lab 4)</a:t>
            </a:r>
          </a:p>
          <a:p>
            <a:pPr lvl="2"/>
            <a:r>
              <a:rPr lang="en-US" dirty="0"/>
              <a:t>Use timing to infer memory row layout &amp; find “bad” rows</a:t>
            </a:r>
          </a:p>
          <a:p>
            <a:pPr lvl="2"/>
            <a:r>
              <a:rPr lang="en-US" dirty="0"/>
              <a:t>Allocate a huge chunk of memory and try many addresses, looking for a reliable/repeatable bit flip</a:t>
            </a:r>
          </a:p>
          <a:p>
            <a:pPr lvl="1"/>
            <a:r>
              <a:rPr lang="en-US" dirty="0"/>
              <a:t>Fill up memory with page tables first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/>
              <a:t> extra processes; hope to elevate privileges in any page table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5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DRAMMER?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one previously made a huge fuss</a:t>
            </a:r>
          </a:p>
          <a:p>
            <a:pPr lvl="1"/>
            <a:r>
              <a:rPr lang="en-US" b="1" dirty="0"/>
              <a:t>Prevention:</a:t>
            </a:r>
            <a:r>
              <a:rPr lang="en-US" dirty="0"/>
              <a:t>  error-correcting codes, target row refresh, higher DRAM refresh rates</a:t>
            </a:r>
          </a:p>
          <a:p>
            <a:pPr lvl="1"/>
            <a:r>
              <a:rPr lang="en-US" dirty="0"/>
              <a:t>Often relied on special memory management features</a:t>
            </a:r>
          </a:p>
          <a:p>
            <a:pPr lvl="1"/>
            <a:r>
              <a:rPr lang="en-US" dirty="0"/>
              <a:t>Often crashed system instead of gaining control</a:t>
            </a:r>
          </a:p>
          <a:p>
            <a:pPr>
              <a:spcBef>
                <a:spcPts val="1800"/>
              </a:spcBef>
            </a:pPr>
            <a:r>
              <a:rPr lang="en-US" dirty="0"/>
              <a:t>Research group found a </a:t>
            </a:r>
            <a:r>
              <a:rPr lang="en-US" i="1" dirty="0"/>
              <a:t>deterministic </a:t>
            </a:r>
            <a:r>
              <a:rPr lang="en-US" dirty="0"/>
              <a:t>way to induce row hammer exploit in a non-x86 system (ARM)</a:t>
            </a:r>
          </a:p>
          <a:p>
            <a:pPr lvl="1"/>
            <a:r>
              <a:rPr lang="en-US" dirty="0"/>
              <a:t>Relies on predictable reuse patterns of standard physical memory allocators</a:t>
            </a:r>
          </a:p>
          <a:p>
            <a:pPr lvl="1"/>
            <a:r>
              <a:rPr lang="en-US" dirty="0" err="1"/>
              <a:t>Universiteit</a:t>
            </a:r>
            <a:r>
              <a:rPr lang="en-US" dirty="0"/>
              <a:t> Amsterdam, Graz University of Technology, and</a:t>
            </a:r>
            <a:br>
              <a:rPr lang="en-US" dirty="0"/>
            </a:br>
            <a:r>
              <a:rPr lang="en-US" dirty="0"/>
              <a:t>University of California, Santa Barbara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0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DRAMMER Demo Video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sz="2400" dirty="0"/>
              <a:t>It’s a shell, so not that sexy-looking, but still interesting</a:t>
            </a:r>
          </a:p>
          <a:p>
            <a:pPr lvl="1"/>
            <a:r>
              <a:rPr lang="en-US" sz="2000" dirty="0"/>
              <a:t>Apologies that the text is so small on the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35</a:t>
            </a:fld>
            <a:endParaRPr lang="en-US"/>
          </a:p>
        </p:txBody>
      </p:sp>
      <p:pic>
        <p:nvPicPr>
          <p:cNvPr id="5" name="x6hL-obNhA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14400" y="228600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982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we get 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Computing industry demands more and faster storage with lower power consumption</a:t>
            </a:r>
          </a:p>
          <a:p>
            <a:r>
              <a:rPr lang="en-US" dirty="0"/>
              <a:t>Ability of user to circumvent the caching system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clflush</a:t>
            </a:r>
            <a:r>
              <a:rPr lang="en-US" dirty="0"/>
              <a:t> is an unprivileged instruction in x86</a:t>
            </a:r>
          </a:p>
          <a:p>
            <a:pPr lvl="1"/>
            <a:r>
              <a:rPr lang="en-US" dirty="0"/>
              <a:t>Other commands exist that skip the cache</a:t>
            </a:r>
          </a:p>
          <a:p>
            <a:r>
              <a:rPr lang="en-US" dirty="0"/>
              <a:t>Availability of virtual to physical address mapping</a:t>
            </a:r>
          </a:p>
          <a:p>
            <a:pPr lvl="1"/>
            <a:r>
              <a:rPr lang="en-US" b="1" dirty="0"/>
              <a:t>Example:</a:t>
            </a:r>
            <a:r>
              <a:rPr lang="en-US" dirty="0"/>
              <a:t>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/proc/self/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pagemap</a:t>
            </a:r>
            <a:r>
              <a:rPr lang="en-US" dirty="0"/>
              <a:t> on Linux </a:t>
            </a:r>
            <a:br>
              <a:rPr lang="en-US" dirty="0"/>
            </a:br>
            <a:r>
              <a:rPr lang="en-US" dirty="0"/>
              <a:t>(not human-readable)</a:t>
            </a:r>
          </a:p>
          <a:p>
            <a:endParaRPr lang="en-US" dirty="0"/>
          </a:p>
          <a:p>
            <a:r>
              <a:rPr lang="en-US" dirty="0"/>
              <a:t>Google patch for Android (Nov. 8, 2016)</a:t>
            </a:r>
          </a:p>
          <a:p>
            <a:pPr lvl="1"/>
            <a:r>
              <a:rPr lang="en-US" dirty="0"/>
              <a:t>Patched the ION memory allocator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6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reading for those interested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DRAMMER paper:  </a:t>
            </a:r>
            <a:r>
              <a:rPr lang="en-US" dirty="0">
                <a:hlinkClick r:id="rId2"/>
              </a:rPr>
              <a:t>https://vvdveen.com/publications/drammer.pdf</a:t>
            </a:r>
            <a:endParaRPr lang="en-US" dirty="0"/>
          </a:p>
          <a:p>
            <a:r>
              <a:rPr lang="en-US" dirty="0"/>
              <a:t>Google Project Zero:  </a:t>
            </a:r>
            <a:r>
              <a:rPr lang="en-US" dirty="0">
                <a:hlinkClick r:id="rId3"/>
              </a:rPr>
              <a:t>https://googleprojectzero.blogspot.com/2015/03/exploiting-dram-rowhammer-bug-to-gain.html</a:t>
            </a:r>
            <a:r>
              <a:rPr lang="en-US" dirty="0"/>
              <a:t> </a:t>
            </a:r>
          </a:p>
          <a:p>
            <a:r>
              <a:rPr lang="en-US" dirty="0"/>
              <a:t>First row hammer paper:  </a:t>
            </a:r>
            <a:r>
              <a:rPr lang="en-US" dirty="0">
                <a:hlinkClick r:id="rId4"/>
              </a:rPr>
              <a:t>https://users.ece.cmu.edu/~yoonguk/papers/kim-isca14.pdf</a:t>
            </a:r>
            <a:r>
              <a:rPr lang="en-US" dirty="0"/>
              <a:t> </a:t>
            </a:r>
          </a:p>
          <a:p>
            <a:r>
              <a:rPr lang="en-US" dirty="0"/>
              <a:t>Wikipedia:  </a:t>
            </a:r>
            <a:r>
              <a:rPr lang="en-US" dirty="0">
                <a:hlinkClick r:id="rId5"/>
              </a:rPr>
              <a:t>https://en.wikipedia.org/wiki/Row_hammer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961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8912"/>
            <a:ext cx="8405982" cy="762000"/>
          </a:xfrm>
        </p:spPr>
        <p:txBody>
          <a:bodyPr/>
          <a:lstStyle/>
          <a:p>
            <a:r>
              <a:rPr lang="en-US" dirty="0"/>
              <a:t>Quick Review Answers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5" y="1362456"/>
                <a:ext cx="8366125" cy="4974336"/>
              </a:xfrm>
            </p:spPr>
            <p:txBody>
              <a:bodyPr/>
              <a:lstStyle/>
              <a:p>
                <a:r>
                  <a:rPr lang="en-US" sz="2000" dirty="0"/>
                  <a:t>What do Page Tables map?</a:t>
                </a:r>
              </a:p>
              <a:p>
                <a:pPr lvl="1"/>
                <a:r>
                  <a:rPr lang="en-US" sz="1800" dirty="0">
                    <a:solidFill>
                      <a:srgbClr val="FF0000"/>
                    </a:solidFill>
                  </a:rPr>
                  <a:t>VPN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PPN or disk address</a:t>
                </a:r>
              </a:p>
              <a:p>
                <a:r>
                  <a:rPr lang="en-US" sz="2000" dirty="0"/>
                  <a:t>Where are Page Tables located?</a:t>
                </a:r>
              </a:p>
              <a:p>
                <a:pPr lvl="1"/>
                <a:r>
                  <a:rPr lang="en-US" sz="1800" dirty="0">
                    <a:solidFill>
                      <a:srgbClr val="FF0000"/>
                    </a:solidFill>
                  </a:rPr>
                  <a:t>In physical memory</a:t>
                </a:r>
              </a:p>
              <a:p>
                <a:r>
                  <a:rPr lang="en-US" sz="2000" dirty="0"/>
                  <a:t>How many Page Tables are there?</a:t>
                </a:r>
              </a:p>
              <a:p>
                <a:pPr lvl="1"/>
                <a:r>
                  <a:rPr lang="en-US" sz="1800" dirty="0">
                    <a:solidFill>
                      <a:srgbClr val="FF0000"/>
                    </a:solidFill>
                  </a:rPr>
                  <a:t>One per process</a:t>
                </a:r>
              </a:p>
              <a:p>
                <a:r>
                  <a:rPr lang="en-US" sz="2000" dirty="0"/>
                  <a:t>Can your program tell if a page fault has occurred?</a:t>
                </a:r>
              </a:p>
              <a:p>
                <a:pPr lvl="1"/>
                <a:r>
                  <a:rPr lang="en-US" sz="1800" dirty="0">
                    <a:solidFill>
                      <a:srgbClr val="FF0000"/>
                    </a:solidFill>
                  </a:rPr>
                  <a:t>Nope, but it has to wait a long time</a:t>
                </a:r>
              </a:p>
              <a:p>
                <a:r>
                  <a:rPr lang="en-US" sz="2000" dirty="0"/>
                  <a:t>What is thrashing?</a:t>
                </a:r>
              </a:p>
              <a:p>
                <a:pPr lvl="1"/>
                <a:r>
                  <a:rPr lang="en-US" sz="1800" dirty="0">
                    <a:solidFill>
                      <a:srgbClr val="FF0000"/>
                    </a:solidFill>
                  </a:rPr>
                  <a:t>Constantly paging out and paging in</a:t>
                </a:r>
              </a:p>
              <a:p>
                <a:r>
                  <a:rPr lang="en-US" sz="2000" dirty="0"/>
                  <a:t>True / False:  Virtual Addresses that are contiguous will always be contiguous in physical memory</a:t>
                </a:r>
                <a:endParaRPr lang="en-US" sz="1400" dirty="0"/>
              </a:p>
              <a:p>
                <a:pPr lvl="1"/>
                <a:r>
                  <a:rPr lang="en-US" sz="1800" dirty="0">
                    <a:solidFill>
                      <a:srgbClr val="FF0000"/>
                    </a:solidFill>
                  </a:rPr>
                  <a:t>Could fall across a page boundary</a:t>
                </a:r>
                <a:endParaRPr lang="en-US" sz="1100" dirty="0">
                  <a:solidFill>
                    <a:srgbClr val="FF0000"/>
                  </a:solidFill>
                </a:endParaRPr>
              </a:p>
              <a:p>
                <a:r>
                  <a:rPr lang="en-US" sz="2000" dirty="0"/>
                  <a:t>TLB stands for </a:t>
                </a:r>
                <a:r>
                  <a:rPr lang="en-US" sz="2000" u="sng" dirty="0">
                    <a:solidFill>
                      <a:srgbClr val="FF0000"/>
                    </a:solidFill>
                  </a:rPr>
                  <a:t>Translation Lookaside Buffer</a:t>
                </a:r>
                <a:r>
                  <a:rPr lang="en-US" sz="2000" dirty="0"/>
                  <a:t> and stores </a:t>
                </a:r>
                <a:r>
                  <a:rPr lang="en-US" sz="2000" u="sng" dirty="0">
                    <a:solidFill>
                      <a:srgbClr val="FF0000"/>
                    </a:solidFill>
                  </a:rPr>
                  <a:t>page table entries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xfrm>
                <a:off x="396875" y="1362456"/>
                <a:ext cx="8366125" cy="4974336"/>
              </a:xfrm>
              <a:blipFill rotWithShape="0">
                <a:blip r:embed="rId7"/>
                <a:stretch>
                  <a:fillRect t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1499616" y="4809744"/>
            <a:ext cx="548640" cy="4572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42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>
            <p:custDataLst>
              <p:tags r:id="rId1"/>
            </p:custDataLst>
          </p:nvPr>
        </p:nvSpPr>
        <p:spPr bwMode="auto">
          <a:xfrm>
            <a:off x="1384985" y="1572895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Translation:  Page Hit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  <p:custDataLst>
              <p:tags r:id="rId4"/>
            </p:custDataLst>
          </p:nvPr>
        </p:nvSpPr>
        <p:spPr>
          <a:xfrm>
            <a:off x="777875" y="4164013"/>
            <a:ext cx="8366125" cy="2057400"/>
          </a:xfrm>
          <a:ln/>
        </p:spPr>
        <p:txBody>
          <a:bodyPr/>
          <a:lstStyle/>
          <a:p>
            <a:pPr>
              <a:spcBef>
                <a:spcPts val="100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1)</a:t>
            </a:r>
            <a:r>
              <a:rPr lang="en-GB" sz="2000" b="0" dirty="0">
                <a:solidFill>
                  <a:srgbClr val="4B2A85"/>
                </a:solidFill>
              </a:rPr>
              <a:t> 	</a:t>
            </a:r>
            <a:r>
              <a:rPr lang="en-GB" sz="2000" b="0" dirty="0"/>
              <a:t>Processor sends </a:t>
            </a:r>
            <a:r>
              <a:rPr lang="en-GB" sz="2000" b="0" i="1" dirty="0"/>
              <a:t>virtual </a:t>
            </a:r>
            <a:r>
              <a:rPr lang="en-GB" sz="2000" b="0" dirty="0"/>
              <a:t>address to MMU (</a:t>
            </a:r>
            <a:r>
              <a:rPr lang="en-GB" sz="2000" b="0" i="1" dirty="0"/>
              <a:t>memory management unit</a:t>
            </a:r>
            <a:r>
              <a:rPr lang="en-GB" sz="2000" b="0" dirty="0"/>
              <a:t>)</a:t>
            </a:r>
          </a:p>
          <a:p>
            <a:pPr>
              <a:spcBef>
                <a:spcPts val="100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2-3)  </a:t>
            </a:r>
            <a:r>
              <a:rPr lang="en-GB" sz="2000" b="0" dirty="0"/>
              <a:t>MMU fetches PTE from page table in cache/memory</a:t>
            </a:r>
            <a:br>
              <a:rPr lang="en-GB" sz="2000" b="0" dirty="0"/>
            </a:br>
            <a:r>
              <a:rPr lang="en-GB" sz="1800" b="0" dirty="0"/>
              <a:t>(Uses PTBR to find beginning of page table for current process)</a:t>
            </a:r>
            <a:endParaRPr lang="en-GB" sz="2000" b="0" dirty="0"/>
          </a:p>
          <a:p>
            <a:pPr>
              <a:spcBef>
                <a:spcPts val="100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4)	</a:t>
            </a:r>
            <a:r>
              <a:rPr lang="en-GB" sz="2000" b="0" dirty="0"/>
              <a:t>MMU sends </a:t>
            </a:r>
            <a:r>
              <a:rPr lang="en-GB" sz="2000" b="0" i="1" dirty="0"/>
              <a:t>physical </a:t>
            </a:r>
            <a:r>
              <a:rPr lang="en-GB" sz="2000" b="0" dirty="0"/>
              <a:t>address</a:t>
            </a:r>
            <a:r>
              <a:rPr lang="en-GB" sz="2000" b="0" i="1" dirty="0"/>
              <a:t> </a:t>
            </a:r>
            <a:r>
              <a:rPr lang="en-GB" sz="2000" b="0" dirty="0"/>
              <a:t>to cache/memory requesting data</a:t>
            </a:r>
          </a:p>
          <a:p>
            <a:pPr>
              <a:spcBef>
                <a:spcPts val="100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5)	</a:t>
            </a:r>
            <a:r>
              <a:rPr lang="en-GB" sz="2000" b="0" dirty="0"/>
              <a:t>Cache/memory sends data to processor</a:t>
            </a:r>
          </a:p>
        </p:txBody>
      </p:sp>
      <p:sp>
        <p:nvSpPr>
          <p:cNvPr id="9226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63987" y="1809754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553199" y="1362546"/>
            <a:ext cx="1547191" cy="24465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Cache/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9225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10818" y="2631411"/>
            <a:ext cx="36571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PA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92018" y="3580538"/>
            <a:ext cx="52255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cxnSp>
        <p:nvCxnSpPr>
          <p:cNvPr id="40" name="Straight Arrow Connector 39"/>
          <p:cNvCxnSpPr/>
          <p:nvPr>
            <p:custDataLst>
              <p:tags r:id="rId9"/>
            </p:custDataLst>
          </p:nvPr>
        </p:nvCxnSpPr>
        <p:spPr bwMode="auto">
          <a:xfrm flipV="1">
            <a:off x="5030787" y="28842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5587" y="2162233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>
            <p:custDataLst>
              <p:tags r:id="rId11"/>
            </p:custDataLst>
          </p:nvPr>
        </p:nvCxnSpPr>
        <p:spPr bwMode="auto">
          <a:xfrm flipV="1">
            <a:off x="2592387" y="2424364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53018" y="2157277"/>
            <a:ext cx="38014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>
            <p:custDataLst>
              <p:tags r:id="rId13"/>
            </p:custDataLst>
          </p:nvPr>
        </p:nvSpPr>
        <p:spPr>
          <a:xfrm>
            <a:off x="1390151" y="1577141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517396" y="1717011"/>
            <a:ext cx="55256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PTEA</a:t>
            </a:r>
          </a:p>
        </p:txBody>
      </p:sp>
      <p:cxnSp>
        <p:nvCxnSpPr>
          <p:cNvPr id="46" name="Straight Arrow Connector 45"/>
          <p:cNvCxnSpPr/>
          <p:nvPr>
            <p:custDataLst>
              <p:tags r:id="rId15"/>
            </p:custDataLst>
          </p:nvPr>
        </p:nvCxnSpPr>
        <p:spPr bwMode="auto">
          <a:xfrm flipV="1">
            <a:off x="5030787" y="19698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568531" y="2021811"/>
            <a:ext cx="450293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PTE</a:t>
            </a:r>
          </a:p>
        </p:txBody>
      </p:sp>
      <p:cxnSp>
        <p:nvCxnSpPr>
          <p:cNvPr id="48" name="Straight Arrow Connector 47"/>
          <p:cNvCxnSpPr/>
          <p:nvPr>
            <p:custDataLst>
              <p:tags r:id="rId17"/>
            </p:custDataLst>
          </p:nvPr>
        </p:nvCxnSpPr>
        <p:spPr bwMode="auto">
          <a:xfrm flipH="1" flipV="1">
            <a:off x="5030787" y="22746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hape 49"/>
          <p:cNvCxnSpPr>
            <a:endCxn id="37" idx="2"/>
          </p:cNvCxnSpPr>
          <p:nvPr>
            <p:custDataLst>
              <p:tags r:id="rId18"/>
            </p:custDataLst>
          </p:nvPr>
        </p:nvCxnSpPr>
        <p:spPr bwMode="auto">
          <a:xfrm rot="10800000">
            <a:off x="2058988" y="2695634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107266" y="1921934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656358" y="1469495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656358" y="2324630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656358" y="2951163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21666" y="3865564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6637487" y="1737485"/>
          <a:ext cx="701182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 bwMode="auto">
          <a:xfrm>
            <a:off x="1051560" y="6217920"/>
            <a:ext cx="7040880" cy="521208"/>
          </a:xfrm>
          <a:prstGeom prst="roundRect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 = Virtual Address	PTEA = Page Table Entry Address	PTE= Page Table Entry </a:t>
            </a:r>
            <a:br>
              <a:rPr lang="en-US" sz="14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 = Physical Address	Data = Contents of memory stored at VA originally requested by CPU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0F84F51-6998-F144-B665-2E4C921BCF83}"/>
                  </a:ext>
                </a:extLst>
              </p14:cNvPr>
              <p14:cNvContentPartPr/>
              <p14:nvPr/>
            </p14:nvContentPartPr>
            <p14:xfrm>
              <a:off x="115920" y="1100160"/>
              <a:ext cx="8134560" cy="2955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0F84F51-6998-F144-B665-2E4C921BCF8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6560" y="1090800"/>
                <a:ext cx="8153280" cy="297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57948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48" grpId="0"/>
      <p:bldP spid="43" grpId="0"/>
      <p:bldP spid="47" grpId="0"/>
      <p:bldP spid="52" grpId="0" animBg="1"/>
      <p:bldP spid="53" grpId="0" animBg="1"/>
      <p:bldP spid="54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>
            <p:custDataLst>
              <p:tags r:id="rId1"/>
            </p:custDataLst>
          </p:nvPr>
        </p:nvSpPr>
        <p:spPr bwMode="auto">
          <a:xfrm>
            <a:off x="609600" y="2237000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Translation:  Page Fault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  <p:custDataLst>
              <p:tags r:id="rId4"/>
            </p:custDataLst>
          </p:nvPr>
        </p:nvSpPr>
        <p:spPr>
          <a:xfrm>
            <a:off x="777875" y="4389438"/>
            <a:ext cx="8366125" cy="2286000"/>
          </a:xfrm>
          <a:ln/>
        </p:spPr>
        <p:txBody>
          <a:bodyPr/>
          <a:lstStyle/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1)</a:t>
            </a:r>
            <a:r>
              <a:rPr lang="en-GB" sz="2000" b="0" dirty="0"/>
              <a:t>	Processor sends virtual address to MMU 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2-3)</a:t>
            </a:r>
            <a:r>
              <a:rPr lang="en-GB" sz="2000" b="0" dirty="0"/>
              <a:t>  MMU fetches PTE from page table in cache/memory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4)</a:t>
            </a:r>
            <a:r>
              <a:rPr lang="en-GB" sz="2000" b="0" dirty="0"/>
              <a:t>	Valid bit is zero, so MMU triggers page fault exception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5)</a:t>
            </a:r>
            <a:r>
              <a:rPr lang="en-GB" sz="2000" b="0" dirty="0"/>
              <a:t>	Handler identifies victim (and, if dirty, pages it out to disk)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6)</a:t>
            </a:r>
            <a:r>
              <a:rPr lang="en-GB" sz="2000" b="0" dirty="0"/>
              <a:t>	Handler pages in new page and updates PTE in 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solidFill>
                  <a:srgbClr val="4B2A85"/>
                </a:solidFill>
              </a:rPr>
              <a:t>7)</a:t>
            </a:r>
            <a:r>
              <a:rPr lang="en-GB" sz="2000" b="0" dirty="0"/>
              <a:t>	Handler returns to original process, restarting faulting instruction</a:t>
            </a:r>
          </a:p>
        </p:txBody>
      </p:sp>
      <p:sp>
        <p:nvSpPr>
          <p:cNvPr id="9226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88602" y="2473859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777815" y="2188833"/>
            <a:ext cx="914400" cy="1925967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Cache/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0202" y="282633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>
            <p:custDataLst>
              <p:tags r:id="rId8"/>
            </p:custDataLst>
          </p:nvPr>
        </p:nvCxnSpPr>
        <p:spPr bwMode="auto">
          <a:xfrm flipV="1">
            <a:off x="1817002" y="3088469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77633" y="2829849"/>
            <a:ext cx="38014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>
            <p:custDataLst>
              <p:tags r:id="rId10"/>
            </p:custDataLst>
          </p:nvPr>
        </p:nvSpPr>
        <p:spPr>
          <a:xfrm>
            <a:off x="614766" y="2241246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742011" y="2394344"/>
            <a:ext cx="55256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PTEA</a:t>
            </a:r>
          </a:p>
        </p:txBody>
      </p:sp>
      <p:cxnSp>
        <p:nvCxnSpPr>
          <p:cNvPr id="46" name="Straight Arrow Connector 45"/>
          <p:cNvCxnSpPr/>
          <p:nvPr>
            <p:custDataLst>
              <p:tags r:id="rId12"/>
            </p:custDataLst>
          </p:nvPr>
        </p:nvCxnSpPr>
        <p:spPr bwMode="auto">
          <a:xfrm flipV="1">
            <a:off x="4255402" y="26472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793146" y="2835472"/>
            <a:ext cx="450293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PTE</a:t>
            </a:r>
          </a:p>
        </p:txBody>
      </p:sp>
      <p:cxnSp>
        <p:nvCxnSpPr>
          <p:cNvPr id="48" name="Straight Arrow Connector 47"/>
          <p:cNvCxnSpPr/>
          <p:nvPr>
            <p:custDataLst>
              <p:tags r:id="rId14"/>
            </p:custDataLst>
          </p:nvPr>
        </p:nvCxnSpPr>
        <p:spPr bwMode="auto">
          <a:xfrm flipH="1" flipV="1">
            <a:off x="4255402" y="31044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330387" y="2594506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880973" y="2146828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880973" y="3154363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563533" y="1554162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192962" y="2700868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4" name="Rectangle 1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924800" y="2192866"/>
            <a:ext cx="914400" cy="1925967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Disk</a:t>
            </a:r>
          </a:p>
        </p:txBody>
      </p:sp>
      <p:sp>
        <p:nvSpPr>
          <p:cNvPr id="25" name="Rectangle 1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760880" y="1219200"/>
            <a:ext cx="2527985" cy="533400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Page fault handler</a:t>
            </a:r>
          </a:p>
        </p:txBody>
      </p:sp>
      <p:cxnSp>
        <p:nvCxnSpPr>
          <p:cNvPr id="27" name="Shape 26"/>
          <p:cNvCxnSpPr>
            <a:stCxn id="9226" idx="0"/>
            <a:endCxn id="25" idx="1"/>
          </p:cNvCxnSpPr>
          <p:nvPr>
            <p:custDataLst>
              <p:tags r:id="rId22"/>
            </p:custDataLst>
          </p:nvPr>
        </p:nvCxnSpPr>
        <p:spPr bwMode="auto">
          <a:xfrm rot="5400000" flipH="1" flipV="1">
            <a:off x="4247462" y="960441"/>
            <a:ext cx="987959" cy="2038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>
            <p:custDataLst>
              <p:tags r:id="rId23"/>
            </p:custDataLst>
          </p:nvPr>
        </p:nvCxnSpPr>
        <p:spPr bwMode="auto">
          <a:xfrm>
            <a:off x="6707187" y="2633132"/>
            <a:ext cx="1217613" cy="221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>
            <p:custDataLst>
              <p:tags r:id="rId24"/>
            </p:custDataLst>
          </p:nvPr>
        </p:nvCxnSpPr>
        <p:spPr bwMode="auto">
          <a:xfrm rot="10800000">
            <a:off x="6707188" y="3580024"/>
            <a:ext cx="12176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Down Arrow 33"/>
          <p:cNvSpPr/>
          <p:nvPr>
            <p:custDataLst>
              <p:tags r:id="rId25"/>
            </p:custDataLst>
          </p:nvPr>
        </p:nvSpPr>
        <p:spPr bwMode="auto">
          <a:xfrm>
            <a:off x="7086600" y="1752600"/>
            <a:ext cx="457200" cy="628516"/>
          </a:xfrm>
          <a:prstGeom prst="downArrow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781925" y="2353733"/>
            <a:ext cx="1041096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Victim page</a:t>
            </a:r>
          </a:p>
        </p:txBody>
      </p:sp>
      <p:sp>
        <p:nvSpPr>
          <p:cNvPr id="36" name="Text Box 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863386" y="3302001"/>
            <a:ext cx="908752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New page</a:t>
            </a:r>
          </a:p>
        </p:txBody>
      </p:sp>
      <p:sp>
        <p:nvSpPr>
          <p:cNvPr id="39" name="Text Box 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273612" y="1180238"/>
            <a:ext cx="89509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Exception</a:t>
            </a:r>
          </a:p>
        </p:txBody>
      </p:sp>
      <p:sp>
        <p:nvSpPr>
          <p:cNvPr id="42" name="Oval 2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205132" y="3662362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9" name="Oval 2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330386" y="317314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/>
          </p:nvPr>
        </p:nvGraphicFramePr>
        <p:xfrm>
          <a:off x="5853300" y="2272855"/>
          <a:ext cx="701182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F6CD945-04D6-6744-83BD-22A86CA15774}"/>
                  </a:ext>
                </a:extLst>
              </p14:cNvPr>
              <p14:cNvContentPartPr/>
              <p14:nvPr/>
            </p14:nvContentPartPr>
            <p14:xfrm>
              <a:off x="1851840" y="2387520"/>
              <a:ext cx="3845880" cy="1144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F6CD945-04D6-6744-83BD-22A86CA1577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842480" y="2378160"/>
                <a:ext cx="3864600" cy="116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82415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25" grpId="0" animBg="1"/>
      <p:bldP spid="34" grpId="0" animBg="1"/>
      <p:bldP spid="35" grpId="0"/>
      <p:bldP spid="36" grpId="0"/>
      <p:bldP spid="39" grpId="0"/>
      <p:bldP spid="42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Hmm… Translation Sounds Slow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MMU accesses memory </a:t>
            </a:r>
            <a:r>
              <a:rPr lang="en-GB" i="1" dirty="0"/>
              <a:t>twice</a:t>
            </a:r>
            <a:r>
              <a:rPr lang="en-GB" dirty="0"/>
              <a:t> for a </a:t>
            </a:r>
            <a:r>
              <a:rPr lang="en-GB" i="1" dirty="0"/>
              <a:t>page hit</a:t>
            </a:r>
            <a:endParaRPr lang="en-GB" dirty="0"/>
          </a:p>
          <a:p>
            <a:pPr lvl="1"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1. get the PTE for translation </a:t>
            </a:r>
          </a:p>
          <a:p>
            <a:pPr lvl="1"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2. again for the actual memory request</a:t>
            </a:r>
          </a:p>
          <a:p>
            <a:pPr lvl="1"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PTEs </a:t>
            </a:r>
            <a:r>
              <a:rPr lang="en-GB" i="1" dirty="0"/>
              <a:t>may</a:t>
            </a:r>
            <a:r>
              <a:rPr lang="en-GB" dirty="0"/>
              <a:t> be cached in L1 like any other memory word</a:t>
            </a:r>
          </a:p>
          <a:p>
            <a:pPr lvl="2"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But they may be evicted by other data references</a:t>
            </a:r>
          </a:p>
          <a:p>
            <a:pPr lvl="2"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And a hit in the L1 cache still requires 1-3 cycles</a:t>
            </a:r>
          </a:p>
          <a:p>
            <a:endParaRPr lang="en-US" b="0" dirty="0"/>
          </a:p>
          <a:p>
            <a:r>
              <a:rPr lang="en-US" b="0" i="1" dirty="0"/>
              <a:t>What can we do to make this faster?</a:t>
            </a:r>
          </a:p>
          <a:p>
            <a:pPr lvl="1"/>
            <a:r>
              <a:rPr lang="en-GB" b="1" dirty="0"/>
              <a:t>Solution:  </a:t>
            </a:r>
            <a:r>
              <a:rPr lang="en-GB" dirty="0"/>
              <a:t>add another cache!  💰💸</a:t>
            </a:r>
          </a:p>
          <a:p>
            <a:pPr lvl="1"/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4EFC302-A762-504E-BB51-ED7F7EA1304C}"/>
                  </a:ext>
                </a:extLst>
              </p14:cNvPr>
              <p14:cNvContentPartPr/>
              <p14:nvPr/>
            </p14:nvContentPartPr>
            <p14:xfrm>
              <a:off x="1512000" y="1743480"/>
              <a:ext cx="4209840" cy="16603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4EFC302-A762-504E-BB51-ED7F7EA1304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02640" y="1734120"/>
                <a:ext cx="4228560" cy="167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597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Speeding up Translation with a TLB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4974336"/>
          </a:xfrm>
          <a:ln/>
        </p:spPr>
        <p:txBody>
          <a:bodyPr/>
          <a:lstStyle/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FF0000"/>
                </a:solidFill>
                <a:effectLst/>
              </a:rPr>
              <a:t>Translation Lookaside Buffer</a:t>
            </a:r>
            <a:r>
              <a:rPr lang="en-GB" dirty="0">
                <a:solidFill>
                  <a:srgbClr val="FF0000"/>
                </a:solidFill>
                <a:effectLst/>
              </a:rPr>
              <a:t> </a:t>
            </a:r>
            <a:r>
              <a:rPr lang="en-GB" dirty="0">
                <a:effectLst/>
              </a:rPr>
              <a:t>(</a:t>
            </a:r>
            <a:r>
              <a:rPr lang="en-GB" dirty="0">
                <a:solidFill>
                  <a:srgbClr val="FF0000"/>
                </a:solidFill>
                <a:effectLst/>
              </a:rPr>
              <a:t>TLB</a:t>
            </a:r>
            <a:r>
              <a:rPr lang="en-GB" dirty="0">
                <a:effectLst/>
              </a:rPr>
              <a:t>):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Small hardware cache in MMU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Maps virtual page numbers to physical page numbers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Contains complete </a:t>
            </a:r>
            <a:r>
              <a:rPr lang="en-GB" i="1" dirty="0"/>
              <a:t>page table entries</a:t>
            </a:r>
            <a:r>
              <a:rPr lang="en-GB" dirty="0"/>
              <a:t> for small number of pages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Modern Intel processors have 128 or 256 entries in TLB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Much faster than a page table lookup in cache/memory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474720" y="4663440"/>
            <a:ext cx="2194560" cy="1476827"/>
            <a:chOff x="3239577" y="4339063"/>
            <a:chExt cx="2194560" cy="1476827"/>
          </a:xfrm>
        </p:grpSpPr>
        <p:sp>
          <p:nvSpPr>
            <p:cNvPr id="6" name="Rectangle 5"/>
            <p:cNvSpPr/>
            <p:nvPr/>
          </p:nvSpPr>
          <p:spPr bwMode="auto">
            <a:xfrm>
              <a:off x="3239577" y="4339063"/>
              <a:ext cx="2194560" cy="1476827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/>
            <a:lstStyle/>
            <a:p>
              <a:pPr lvl="0" algn="ctr"/>
              <a:r>
                <a:rPr lang="en-US" sz="1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TLB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337560" y="4741200"/>
              <a:ext cx="1990930" cy="305650"/>
              <a:chOff x="170188" y="5547492"/>
              <a:chExt cx="1990930" cy="305650"/>
            </a:xfrm>
          </p:grpSpPr>
          <p:sp>
            <p:nvSpPr>
              <p:cNvPr id="8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PTE</a:t>
                </a:r>
              </a:p>
            </p:txBody>
          </p:sp>
          <p:sp>
            <p:nvSpPr>
              <p:cNvPr id="9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</a:p>
            </p:txBody>
          </p:sp>
          <p:sp>
            <p:nvSpPr>
              <p:cNvPr id="10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337560" y="5074239"/>
              <a:ext cx="1990930" cy="305650"/>
              <a:chOff x="170188" y="5547492"/>
              <a:chExt cx="1990930" cy="305650"/>
            </a:xfrm>
          </p:grpSpPr>
          <p:sp>
            <p:nvSpPr>
              <p:cNvPr id="12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PTE</a:t>
                </a:r>
              </a:p>
            </p:txBody>
          </p:sp>
          <p:sp>
            <p:nvSpPr>
              <p:cNvPr id="13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337560" y="5407278"/>
              <a:ext cx="1990930" cy="305650"/>
              <a:chOff x="170188" y="5547492"/>
              <a:chExt cx="1990930" cy="305650"/>
            </a:xfrm>
          </p:grpSpPr>
          <p:sp>
            <p:nvSpPr>
              <p:cNvPr id="16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PTE</a:t>
                </a:r>
              </a:p>
            </p:txBody>
          </p:sp>
          <p:sp>
            <p:nvSpPr>
              <p:cNvPr id="17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9A6EE32-E41A-184C-95B7-8DED7A542743}"/>
                  </a:ext>
                </a:extLst>
              </p14:cNvPr>
              <p14:cNvContentPartPr/>
              <p14:nvPr/>
            </p14:nvContentPartPr>
            <p14:xfrm>
              <a:off x="1163880" y="2225880"/>
              <a:ext cx="6405120" cy="3184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9A6EE32-E41A-184C-95B7-8DED7A54274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54520" y="2216520"/>
                <a:ext cx="6423840" cy="320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481210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TLB Hit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5760720"/>
            <a:ext cx="8366125" cy="548640"/>
          </a:xfrm>
        </p:spPr>
        <p:txBody>
          <a:bodyPr/>
          <a:lstStyle/>
          <a:p>
            <a:r>
              <a:rPr lang="en-GB" sz="2400" dirty="0">
                <a:cs typeface="Calibri" panose="020F0502020204030204" pitchFamily="34" charset="0"/>
              </a:rPr>
              <a:t>A TLB hit eliminates a memory access!</a:t>
            </a:r>
          </a:p>
          <a:p>
            <a:endParaRPr lang="en-US" sz="2400" dirty="0"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384985" y="749808"/>
            <a:ext cx="6082615" cy="5042746"/>
            <a:chOff x="1384985" y="294960"/>
            <a:chExt cx="6082615" cy="5042746"/>
          </a:xfrm>
        </p:grpSpPr>
        <p:sp>
          <p:nvSpPr>
            <p:cNvPr id="44" name="Rectangle 43"/>
            <p:cNvSpPr/>
            <p:nvPr>
              <p:custDataLst>
                <p:tags r:id="rId3"/>
              </p:custDataLst>
            </p:nvPr>
          </p:nvSpPr>
          <p:spPr bwMode="auto">
            <a:xfrm>
              <a:off x="1384985" y="1752600"/>
              <a:ext cx="3749615" cy="269524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9226" name="Rectangle 1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963987" y="3007259"/>
              <a:ext cx="1066800" cy="1237384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Lato" panose="020F0502020204030203" pitchFamily="34" charset="0"/>
                </a:rPr>
                <a:t>MMU</a:t>
              </a:r>
            </a:p>
          </p:txBody>
        </p:sp>
        <p:sp>
          <p:nvSpPr>
            <p:cNvPr id="9233" name="Rectangle 1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553200" y="2722233"/>
              <a:ext cx="914400" cy="22844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dirty="0">
                  <a:latin typeface="Lato" panose="020F0502020204030203" pitchFamily="34" charset="0"/>
                </a:rPr>
                <a:t>Cache/</a:t>
              </a:r>
            </a:p>
            <a:p>
              <a:r>
                <a:rPr lang="en-US" sz="1600" dirty="0">
                  <a:latin typeface="Lato" panose="020F0502020204030203" pitchFamily="34" charset="0"/>
                </a:rPr>
                <a:t>Memory</a:t>
              </a:r>
            </a:p>
          </p:txBody>
        </p:sp>
        <p:sp>
          <p:nvSpPr>
            <p:cNvPr id="9225" name="Text Box 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584978" y="3352800"/>
              <a:ext cx="417400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PA</a:t>
              </a:r>
            </a:p>
          </p:txBody>
        </p:sp>
        <p:sp>
          <p:nvSpPr>
            <p:cNvPr id="9248" name="Text Box 32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869256" y="4778043"/>
              <a:ext cx="568082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Data</a:t>
              </a:r>
            </a:p>
          </p:txBody>
        </p:sp>
        <p:cxnSp>
          <p:nvCxnSpPr>
            <p:cNvPr id="40" name="Straight Arrow Connector 39"/>
            <p:cNvCxnSpPr/>
            <p:nvPr>
              <p:custDataLst>
                <p:tags r:id="rId8"/>
              </p:custDataLst>
            </p:nvPr>
          </p:nvCxnSpPr>
          <p:spPr bwMode="auto">
            <a:xfrm flipV="1">
              <a:off x="5030787" y="3605659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525587" y="3359738"/>
              <a:ext cx="1066800" cy="53340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Lato" panose="020F0502020204030203" pitchFamily="34" charset="0"/>
                </a:rPr>
                <a:t>CPU</a:t>
              </a:r>
            </a:p>
          </p:txBody>
        </p:sp>
        <p:cxnSp>
          <p:nvCxnSpPr>
            <p:cNvPr id="38" name="Straight Arrow Connector 37"/>
            <p:cNvCxnSpPr>
              <a:stCxn id="37" idx="3"/>
            </p:cNvCxnSpPr>
            <p:nvPr>
              <p:custDataLst>
                <p:tags r:id="rId10"/>
              </p:custDataLst>
            </p:nvPr>
          </p:nvCxnSpPr>
          <p:spPr bwMode="auto">
            <a:xfrm flipV="1">
              <a:off x="2592387" y="3621869"/>
              <a:ext cx="1370013" cy="456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" name="Text Box 9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027177" y="3354782"/>
              <a:ext cx="431827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VA</a:t>
              </a:r>
            </a:p>
          </p:txBody>
        </p:sp>
        <p:sp>
          <p:nvSpPr>
            <p:cNvPr id="45" name="TextBox 44"/>
            <p:cNvSpPr txBox="1"/>
            <p:nvPr>
              <p:custDataLst>
                <p:tags r:id="rId12"/>
              </p:custDataLst>
            </p:nvPr>
          </p:nvSpPr>
          <p:spPr>
            <a:xfrm>
              <a:off x="1390151" y="1752600"/>
              <a:ext cx="1122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rPr>
                <a:t>CPU Chip</a:t>
              </a:r>
            </a:p>
          </p:txBody>
        </p:sp>
        <p:sp>
          <p:nvSpPr>
            <p:cNvPr id="47" name="Text Box 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623899" y="2311401"/>
              <a:ext cx="5023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PTE</a:t>
              </a:r>
            </a:p>
          </p:txBody>
        </p:sp>
        <p:cxnSp>
          <p:nvCxnSpPr>
            <p:cNvPr id="50" name="Shape 49"/>
            <p:cNvCxnSpPr>
              <a:endCxn id="37" idx="2"/>
            </p:cNvCxnSpPr>
            <p:nvPr>
              <p:custDataLst>
                <p:tags r:id="rId14"/>
              </p:custDataLst>
            </p:nvPr>
          </p:nvCxnSpPr>
          <p:spPr bwMode="auto">
            <a:xfrm rot="10800000">
              <a:off x="2058988" y="3893139"/>
              <a:ext cx="4494213" cy="884905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1" name="Oval 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107266" y="3119439"/>
              <a:ext cx="274637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1</a:t>
              </a:r>
            </a:p>
          </p:txBody>
        </p:sp>
        <p:sp>
          <p:nvSpPr>
            <p:cNvPr id="52" name="Oval 1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38600" y="2362200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2</a:t>
              </a:r>
            </a:p>
          </p:txBody>
        </p:sp>
        <p:sp>
          <p:nvSpPr>
            <p:cNvPr id="54" name="Oval 2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656358" y="3672552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Lato" panose="020F0502020204030203" pitchFamily="34" charset="0"/>
                </a:rPr>
                <a:t>4</a:t>
              </a:r>
            </a:p>
          </p:txBody>
        </p:sp>
        <p:sp>
          <p:nvSpPr>
            <p:cNvPr id="56" name="Oval 2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021666" y="5063069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Lato" panose="020F0502020204030203" pitchFamily="34" charset="0"/>
                </a:rPr>
                <a:t>5</a:t>
              </a:r>
            </a:p>
          </p:txBody>
        </p:sp>
        <p:sp>
          <p:nvSpPr>
            <p:cNvPr id="26" name="Rectangle 1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962400" y="1905000"/>
              <a:ext cx="1066800" cy="381000"/>
            </a:xfrm>
            <a:prstGeom prst="rect">
              <a:avLst/>
            </a:prstGeom>
            <a:solidFill>
              <a:srgbClr val="FFFF99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Lato" panose="020F0502020204030203" pitchFamily="34" charset="0"/>
                </a:rPr>
                <a:t>TLB</a:t>
              </a:r>
            </a:p>
          </p:txBody>
        </p:sp>
        <p:cxnSp>
          <p:nvCxnSpPr>
            <p:cNvPr id="28" name="Straight Arrow Connector 27"/>
            <p:cNvCxnSpPr/>
            <p:nvPr>
              <p:custDataLst>
                <p:tags r:id="rId20"/>
              </p:custDataLst>
            </p:nvPr>
          </p:nvCxnSpPr>
          <p:spPr bwMode="auto">
            <a:xfrm rot="16200000" flipV="1">
              <a:off x="40581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>
              <p:custDataLst>
                <p:tags r:id="rId21"/>
              </p:custDataLst>
            </p:nvPr>
          </p:nvCxnSpPr>
          <p:spPr bwMode="auto">
            <a:xfrm rot="5400000">
              <a:off x="42867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 Box 9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902082" y="2667000"/>
              <a:ext cx="5552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VPN</a:t>
              </a:r>
            </a:p>
          </p:txBody>
        </p:sp>
        <p:sp>
          <p:nvSpPr>
            <p:cNvPr id="53" name="Oval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737628" y="2633132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3</a:t>
              </a:r>
            </a:p>
          </p:txBody>
        </p:sp>
        <p:sp>
          <p:nvSpPr>
            <p:cNvPr id="3" name="Trapezoid 2"/>
            <p:cNvSpPr/>
            <p:nvPr/>
          </p:nvSpPr>
          <p:spPr bwMode="auto">
            <a:xfrm rot="10800000">
              <a:off x="3381900" y="1710700"/>
              <a:ext cx="2203077" cy="210505"/>
            </a:xfrm>
            <a:prstGeom prst="trapezoid">
              <a:avLst>
                <a:gd name="adj" fmla="val 279772"/>
              </a:avLst>
            </a:prstGeom>
            <a:solidFill>
              <a:srgbClr val="FFFF99">
                <a:alpha val="56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408543" y="294960"/>
              <a:ext cx="2146837" cy="1392006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/>
            <a:lstStyle/>
            <a:p>
              <a:pPr lvl="0" algn="ctr"/>
              <a:r>
                <a:rPr lang="en-US" sz="1600" b="1" dirty="0">
                  <a:solidFill>
                    <a:srgbClr val="000000"/>
                  </a:solidFill>
                  <a:latin typeface="Lato" panose="020F0502020204030203" pitchFamily="34" charset="0"/>
                </a:rPr>
                <a:t>TLB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485483" y="636340"/>
              <a:ext cx="1990930" cy="305650"/>
              <a:chOff x="170188" y="5547492"/>
              <a:chExt cx="1990930" cy="305650"/>
            </a:xfrm>
          </p:grpSpPr>
          <p:sp>
            <p:nvSpPr>
              <p:cNvPr id="33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</a:rPr>
                  <a:t>PTE</a:t>
                </a:r>
              </a:p>
            </p:txBody>
          </p:sp>
          <p:sp>
            <p:nvSpPr>
              <p:cNvPr id="34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</a:rPr>
                  <a:t>VPN</a:t>
                </a:r>
              </a:p>
            </p:txBody>
          </p:sp>
          <p:sp>
            <p:nvSpPr>
              <p:cNvPr id="35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→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3486496" y="969379"/>
              <a:ext cx="1990930" cy="305650"/>
              <a:chOff x="170188" y="5547492"/>
              <a:chExt cx="1990930" cy="305650"/>
            </a:xfrm>
          </p:grpSpPr>
          <p:sp>
            <p:nvSpPr>
              <p:cNvPr id="39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</a:rPr>
                  <a:t>PTE</a:t>
                </a:r>
              </a:p>
            </p:txBody>
          </p:sp>
          <p:sp>
            <p:nvSpPr>
              <p:cNvPr id="42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VPN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3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→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3487509" y="1302418"/>
              <a:ext cx="1990930" cy="305650"/>
              <a:chOff x="170188" y="5547492"/>
              <a:chExt cx="1990930" cy="305650"/>
            </a:xfrm>
          </p:grpSpPr>
          <p:sp>
            <p:nvSpPr>
              <p:cNvPr id="48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</a:rPr>
                  <a:t>PTE</a:t>
                </a:r>
              </a:p>
            </p:txBody>
          </p:sp>
          <p:sp>
            <p:nvSpPr>
              <p:cNvPr id="49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VPN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5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→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</p:grpSp>
      </p:grpSp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6659809" y="3273552"/>
          <a:ext cx="701182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488B09-8B3F-6148-A17F-578C947CBB07}"/>
                  </a:ext>
                </a:extLst>
              </p14:cNvPr>
              <p14:cNvContentPartPr/>
              <p14:nvPr/>
            </p14:nvContentPartPr>
            <p14:xfrm>
              <a:off x="3337200" y="2779200"/>
              <a:ext cx="3189960" cy="2593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488B09-8B3F-6148-A17F-578C947CBB0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27840" y="2769840"/>
                <a:ext cx="3208680" cy="261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565640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TLB Miss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875" y="5760720"/>
            <a:ext cx="8366125" cy="914400"/>
          </a:xfrm>
        </p:spPr>
        <p:txBody>
          <a:bodyPr/>
          <a:lstStyle/>
          <a:p>
            <a:r>
              <a:rPr lang="en-US" sz="2400" dirty="0"/>
              <a:t>A TLB miss incurs an additional memory access (the PTE)</a:t>
            </a:r>
          </a:p>
          <a:p>
            <a:pPr lvl="1"/>
            <a:r>
              <a:rPr lang="en-US" sz="2000" dirty="0"/>
              <a:t>Fortunately, TLB misses are rare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384985" y="749808"/>
            <a:ext cx="6082615" cy="5042746"/>
            <a:chOff x="1384985" y="294960"/>
            <a:chExt cx="6082615" cy="5042746"/>
          </a:xfrm>
        </p:grpSpPr>
        <p:sp>
          <p:nvSpPr>
            <p:cNvPr id="44" name="Rectangle 43"/>
            <p:cNvSpPr/>
            <p:nvPr>
              <p:custDataLst>
                <p:tags r:id="rId3"/>
              </p:custDataLst>
            </p:nvPr>
          </p:nvSpPr>
          <p:spPr bwMode="auto">
            <a:xfrm>
              <a:off x="1384985" y="1752600"/>
              <a:ext cx="3749615" cy="269524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9226" name="Rectangle 1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963987" y="3007259"/>
              <a:ext cx="1066800" cy="1237384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Lato" panose="020F0502020204030203" pitchFamily="34" charset="0"/>
                </a:rPr>
                <a:t>MMU</a:t>
              </a:r>
            </a:p>
          </p:txBody>
        </p:sp>
        <p:sp>
          <p:nvSpPr>
            <p:cNvPr id="9233" name="Rectangle 1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553200" y="2722233"/>
              <a:ext cx="914400" cy="22844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dirty="0">
                  <a:latin typeface="Lato" panose="020F0502020204030203" pitchFamily="34" charset="0"/>
                </a:rPr>
                <a:t>Cache/</a:t>
              </a:r>
            </a:p>
            <a:p>
              <a:r>
                <a:rPr lang="en-US" sz="1600" dirty="0">
                  <a:latin typeface="Lato" panose="020F0502020204030203" pitchFamily="34" charset="0"/>
                </a:rPr>
                <a:t>Memory</a:t>
              </a:r>
            </a:p>
          </p:txBody>
        </p:sp>
        <p:sp>
          <p:nvSpPr>
            <p:cNvPr id="9225" name="Text Box 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555380" y="3810000"/>
              <a:ext cx="417400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PA</a:t>
              </a:r>
            </a:p>
          </p:txBody>
        </p:sp>
        <p:sp>
          <p:nvSpPr>
            <p:cNvPr id="9248" name="Text Box 32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869256" y="4778043"/>
              <a:ext cx="568082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Data</a:t>
              </a:r>
            </a:p>
          </p:txBody>
        </p:sp>
        <p:cxnSp>
          <p:nvCxnSpPr>
            <p:cNvPr id="40" name="Straight Arrow Connector 39"/>
            <p:cNvCxnSpPr/>
            <p:nvPr>
              <p:custDataLst>
                <p:tags r:id="rId8"/>
              </p:custDataLst>
            </p:nvPr>
          </p:nvCxnSpPr>
          <p:spPr bwMode="auto">
            <a:xfrm flipV="1">
              <a:off x="5030787" y="4062859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525587" y="3359738"/>
              <a:ext cx="1066800" cy="53340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Lato" panose="020F0502020204030203" pitchFamily="34" charset="0"/>
                </a:rPr>
                <a:t>CPU</a:t>
              </a:r>
            </a:p>
          </p:txBody>
        </p:sp>
        <p:cxnSp>
          <p:nvCxnSpPr>
            <p:cNvPr id="38" name="Straight Arrow Connector 37"/>
            <p:cNvCxnSpPr>
              <a:stCxn id="37" idx="3"/>
            </p:cNvCxnSpPr>
            <p:nvPr>
              <p:custDataLst>
                <p:tags r:id="rId10"/>
              </p:custDataLst>
            </p:nvPr>
          </p:nvCxnSpPr>
          <p:spPr bwMode="auto">
            <a:xfrm flipV="1">
              <a:off x="2592387" y="3621869"/>
              <a:ext cx="1370013" cy="456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" name="Text Box 9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027177" y="3354782"/>
              <a:ext cx="431827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VA</a:t>
              </a:r>
            </a:p>
          </p:txBody>
        </p:sp>
        <p:sp>
          <p:nvSpPr>
            <p:cNvPr id="45" name="TextBox 44"/>
            <p:cNvSpPr txBox="1"/>
            <p:nvPr>
              <p:custDataLst>
                <p:tags r:id="rId12"/>
              </p:custDataLst>
            </p:nvPr>
          </p:nvSpPr>
          <p:spPr>
            <a:xfrm>
              <a:off x="1390151" y="1752600"/>
              <a:ext cx="1122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rPr>
                <a:t>CPU Chip</a:t>
              </a:r>
            </a:p>
          </p:txBody>
        </p:sp>
        <p:sp>
          <p:nvSpPr>
            <p:cNvPr id="47" name="Text Box 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512901" y="2361338"/>
              <a:ext cx="5023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PTE</a:t>
              </a:r>
            </a:p>
          </p:txBody>
        </p:sp>
        <p:cxnSp>
          <p:nvCxnSpPr>
            <p:cNvPr id="50" name="Shape 49"/>
            <p:cNvCxnSpPr>
              <a:endCxn id="37" idx="2"/>
            </p:cNvCxnSpPr>
            <p:nvPr>
              <p:custDataLst>
                <p:tags r:id="rId14"/>
              </p:custDataLst>
            </p:nvPr>
          </p:nvCxnSpPr>
          <p:spPr bwMode="auto">
            <a:xfrm rot="10800000">
              <a:off x="2058988" y="3893139"/>
              <a:ext cx="4494213" cy="884905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1" name="Oval 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107266" y="3119439"/>
              <a:ext cx="274637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1</a:t>
              </a:r>
            </a:p>
          </p:txBody>
        </p:sp>
        <p:sp>
          <p:nvSpPr>
            <p:cNvPr id="52" name="Oval 1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38600" y="2362200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2</a:t>
              </a:r>
            </a:p>
          </p:txBody>
        </p:sp>
        <p:sp>
          <p:nvSpPr>
            <p:cNvPr id="54" name="Oval 2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626760" y="4129752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Lato" panose="020F0502020204030203" pitchFamily="34" charset="0"/>
                </a:rPr>
                <a:t>5</a:t>
              </a:r>
            </a:p>
          </p:txBody>
        </p:sp>
        <p:sp>
          <p:nvSpPr>
            <p:cNvPr id="56" name="Oval 2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021666" y="5063069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Lato" panose="020F0502020204030203" pitchFamily="34" charset="0"/>
                </a:rPr>
                <a:t>6</a:t>
              </a:r>
            </a:p>
          </p:txBody>
        </p:sp>
        <p:sp>
          <p:nvSpPr>
            <p:cNvPr id="26" name="Rectangle 1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962400" y="1905000"/>
              <a:ext cx="1066800" cy="381000"/>
            </a:xfrm>
            <a:prstGeom prst="rect">
              <a:avLst/>
            </a:prstGeom>
            <a:solidFill>
              <a:srgbClr val="FFFF99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Lato" panose="020F0502020204030203" pitchFamily="34" charset="0"/>
                </a:rPr>
                <a:t>TLB</a:t>
              </a:r>
            </a:p>
          </p:txBody>
        </p:sp>
        <p:cxnSp>
          <p:nvCxnSpPr>
            <p:cNvPr id="28" name="Straight Arrow Connector 27"/>
            <p:cNvCxnSpPr/>
            <p:nvPr>
              <p:custDataLst>
                <p:tags r:id="rId20"/>
              </p:custDataLst>
            </p:nvPr>
          </p:nvCxnSpPr>
          <p:spPr bwMode="auto">
            <a:xfrm rot="16200000" flipV="1">
              <a:off x="40581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>
              <p:custDataLst>
                <p:tags r:id="rId21"/>
              </p:custDataLst>
            </p:nvPr>
          </p:nvCxnSpPr>
          <p:spPr bwMode="auto">
            <a:xfrm rot="5400000">
              <a:off x="42867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30" name="Text Box 9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902082" y="2667000"/>
              <a:ext cx="5552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VPN</a:t>
              </a:r>
            </a:p>
          </p:txBody>
        </p:sp>
        <p:sp>
          <p:nvSpPr>
            <p:cNvPr id="53" name="Oval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626760" y="2121431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Lato" panose="020F0502020204030203" pitchFamily="34" charset="0"/>
                </a:rPr>
                <a:t>4</a:t>
              </a:r>
              <a:endParaRPr lang="en-GB" sz="1400" b="1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27" name="Text Box 9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479981" y="3371716"/>
              <a:ext cx="627394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Lato" panose="020F0502020204030203" pitchFamily="34" charset="0"/>
                </a:rPr>
                <a:t>PTEA</a:t>
              </a:r>
            </a:p>
          </p:txBody>
        </p:sp>
        <p:cxnSp>
          <p:nvCxnSpPr>
            <p:cNvPr id="31" name="Straight Arrow Connector 30"/>
            <p:cNvCxnSpPr/>
            <p:nvPr>
              <p:custDataLst>
                <p:tags r:id="rId25"/>
              </p:custDataLst>
            </p:nvPr>
          </p:nvCxnSpPr>
          <p:spPr bwMode="auto">
            <a:xfrm flipV="1">
              <a:off x="5030787" y="3624575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2" name="Oval 18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626760" y="3124200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Lato" panose="020F0502020204030203" pitchFamily="34" charset="0"/>
                </a:rPr>
                <a:t>3</a:t>
              </a:r>
              <a:endParaRPr lang="en-GB" sz="1400" b="1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cxnSp>
          <p:nvCxnSpPr>
            <p:cNvPr id="34" name="Elbow Connector 33"/>
            <p:cNvCxnSpPr/>
            <p:nvPr>
              <p:custDataLst>
                <p:tags r:id="rId27"/>
              </p:custDataLst>
            </p:nvPr>
          </p:nvCxnSpPr>
          <p:spPr bwMode="auto">
            <a:xfrm rot="10800000">
              <a:off x="4648200" y="2636839"/>
              <a:ext cx="1905000" cy="482601"/>
            </a:xfrm>
            <a:prstGeom prst="bentConnector3">
              <a:avLst>
                <a:gd name="adj1" fmla="val 21556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2" name="Trapezoid 61"/>
            <p:cNvSpPr/>
            <p:nvPr/>
          </p:nvSpPr>
          <p:spPr bwMode="auto">
            <a:xfrm rot="10800000">
              <a:off x="3381900" y="1710700"/>
              <a:ext cx="2203077" cy="210505"/>
            </a:xfrm>
            <a:prstGeom prst="trapezoid">
              <a:avLst>
                <a:gd name="adj" fmla="val 279772"/>
              </a:avLst>
            </a:prstGeom>
            <a:solidFill>
              <a:srgbClr val="FFFF99">
                <a:alpha val="56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3408543" y="294960"/>
              <a:ext cx="2146837" cy="1392006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/>
            <a:lstStyle/>
            <a:p>
              <a:pPr lvl="0" algn="ctr"/>
              <a:r>
                <a:rPr lang="en-US" sz="1600" b="1" dirty="0">
                  <a:solidFill>
                    <a:srgbClr val="000000"/>
                  </a:solidFill>
                  <a:latin typeface="Lato" panose="020F0502020204030203" pitchFamily="34" charset="0"/>
                </a:rPr>
                <a:t>TLB</a:t>
              </a: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3485483" y="636340"/>
              <a:ext cx="1990930" cy="305650"/>
              <a:chOff x="170188" y="5547492"/>
              <a:chExt cx="1990930" cy="305650"/>
            </a:xfrm>
          </p:grpSpPr>
          <p:sp>
            <p:nvSpPr>
              <p:cNvPr id="65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</a:rPr>
                  <a:t>PTE</a:t>
                </a:r>
              </a:p>
            </p:txBody>
          </p:sp>
          <p:sp>
            <p:nvSpPr>
              <p:cNvPr id="66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</a:rPr>
                  <a:t>VPN</a:t>
                </a:r>
              </a:p>
            </p:txBody>
          </p:sp>
          <p:sp>
            <p:nvSpPr>
              <p:cNvPr id="67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→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3486496" y="969379"/>
              <a:ext cx="1990930" cy="305650"/>
              <a:chOff x="170188" y="5547492"/>
              <a:chExt cx="1990930" cy="305650"/>
            </a:xfrm>
          </p:grpSpPr>
          <p:sp>
            <p:nvSpPr>
              <p:cNvPr id="69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</a:rPr>
                  <a:t>PTE</a:t>
                </a:r>
              </a:p>
            </p:txBody>
          </p:sp>
          <p:sp>
            <p:nvSpPr>
              <p:cNvPr id="70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VPN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1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→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3487509" y="1302418"/>
              <a:ext cx="1990930" cy="305650"/>
              <a:chOff x="170188" y="5547492"/>
              <a:chExt cx="1990930" cy="305650"/>
            </a:xfrm>
          </p:grpSpPr>
          <p:sp>
            <p:nvSpPr>
              <p:cNvPr id="73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</a:rPr>
                  <a:t>PTE</a:t>
                </a:r>
              </a:p>
            </p:txBody>
          </p:sp>
          <p:sp>
            <p:nvSpPr>
              <p:cNvPr id="74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VPN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5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Lato" panose="020F0502020204030203" pitchFamily="34" charset="0"/>
                  </a:rPr>
                  <a:t>→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</p:grpSp>
      </p:grpSp>
      <p:graphicFrame>
        <p:nvGraphicFramePr>
          <p:cNvPr id="33" name="Table 32"/>
          <p:cNvGraphicFramePr>
            <a:graphicFrameLocks noGrp="1"/>
          </p:cNvGraphicFramePr>
          <p:nvPr>
            <p:extLst/>
          </p:nvPr>
        </p:nvGraphicFramePr>
        <p:xfrm>
          <a:off x="6623846" y="3273552"/>
          <a:ext cx="701182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D3EAA8A-BB48-5748-8B72-C7BE83C9A795}"/>
                  </a:ext>
                </a:extLst>
              </p14:cNvPr>
              <p14:cNvContentPartPr/>
              <p14:nvPr/>
            </p14:nvContentPartPr>
            <p14:xfrm>
              <a:off x="2483640" y="1917000"/>
              <a:ext cx="4037040" cy="4677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D3EAA8A-BB48-5748-8B72-C7BE83C9A79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74280" y="1907640"/>
                <a:ext cx="4055760" cy="469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9933593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5770</TotalTime>
  <Words>3640</Words>
  <Application>Microsoft Office PowerPoint</Application>
  <PresentationFormat>On-screen Show (4:3)</PresentationFormat>
  <Paragraphs>1457</Paragraphs>
  <Slides>38</Slides>
  <Notes>27</Notes>
  <HiddenSlides>1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UWTheme-351-Au18</vt:lpstr>
      <vt:lpstr>Virtual Memory III CSE 351 Winter 2019</vt:lpstr>
      <vt:lpstr>Administrivia</vt:lpstr>
      <vt:lpstr>Quick Review</vt:lpstr>
      <vt:lpstr>Address Translation:  Page Hit</vt:lpstr>
      <vt:lpstr>Address Translation:  Page Fault</vt:lpstr>
      <vt:lpstr>Hmm… Translation Sounds Slow</vt:lpstr>
      <vt:lpstr>Speeding up Translation with a TLB</vt:lpstr>
      <vt:lpstr>TLB Hit</vt:lpstr>
      <vt:lpstr>TLB Miss</vt:lpstr>
      <vt:lpstr>Fetching Data on a Memory Read</vt:lpstr>
      <vt:lpstr>Address Translation</vt:lpstr>
      <vt:lpstr>Context Switching Revisited</vt:lpstr>
      <vt:lpstr>Simple Memory System Example (small)</vt:lpstr>
      <vt:lpstr>Simple Memory System:  Page Table</vt:lpstr>
      <vt:lpstr>Simple Memory System:  TLB</vt:lpstr>
      <vt:lpstr>Simple Memory System:  Cache</vt:lpstr>
      <vt:lpstr>Current State of Memory System</vt:lpstr>
      <vt:lpstr>Memory Request Example #1</vt:lpstr>
      <vt:lpstr>Memory Request Example #2</vt:lpstr>
      <vt:lpstr>Memory Request Example #3</vt:lpstr>
      <vt:lpstr>Memory Request Example #4</vt:lpstr>
      <vt:lpstr>Memory Overview</vt:lpstr>
      <vt:lpstr>Practice VM Question</vt:lpstr>
      <vt:lpstr>Practice VM Question</vt:lpstr>
      <vt:lpstr>Practice VM Question</vt:lpstr>
      <vt:lpstr>Page Table Reality</vt:lpstr>
      <vt:lpstr>A Solution:  Multi-level Page Tables</vt:lpstr>
      <vt:lpstr>Multi-level Page Tables</vt:lpstr>
      <vt:lpstr>PowerPoint Presentation</vt:lpstr>
      <vt:lpstr>Underlying Vulnerability:  Row Hammer</vt:lpstr>
      <vt:lpstr>Row Hammer Exploit</vt:lpstr>
      <vt:lpstr>Consequences of Row Hammer</vt:lpstr>
      <vt:lpstr>Effectiveness?</vt:lpstr>
      <vt:lpstr>What’s DRAMMER?</vt:lpstr>
      <vt:lpstr>DRAMMER Demo Video </vt:lpstr>
      <vt:lpstr>How did we get here?</vt:lpstr>
      <vt:lpstr>More reading for those interested</vt:lpstr>
      <vt:lpstr>Quick Review Answers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Memory III CSE 351 Autumn 2016</dc:title>
  <dc:creator>Justin Hsia</dc:creator>
  <cp:lastModifiedBy>Max Willsey</cp:lastModifiedBy>
  <cp:revision>109</cp:revision>
  <cp:lastPrinted>2019-03-04T15:55:13Z</cp:lastPrinted>
  <dcterms:created xsi:type="dcterms:W3CDTF">2016-11-18T09:42:13Z</dcterms:created>
  <dcterms:modified xsi:type="dcterms:W3CDTF">2019-03-04T17:21:53Z</dcterms:modified>
</cp:coreProperties>
</file>