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2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3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4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5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6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7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8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0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1.xml" ContentType="application/vnd.openxmlformats-officedocument.presentationml.notesSlide+xml"/>
  <Override PartName="/ppt/ink/ink1.xml" ContentType="application/inkml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22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23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notesSlides/notesSlide24.xml" ContentType="application/vnd.openxmlformats-officedocument.presentationml.notesSlide+xml"/>
  <Override PartName="/ppt/ink/ink2.xml" ContentType="application/inkml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25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26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notesSlides/notesSlide27.xml" ContentType="application/vnd.openxmlformats-officedocument.presentationml.notesSlid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28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notesSlides/notesSlide29.xml" ContentType="application/vnd.openxmlformats-officedocument.presentationml.notesSlide+xml"/>
  <Override PartName="/ppt/ink/ink3.xml" ContentType="application/inkml+xml"/>
  <Override PartName="/ppt/notesSlides/notesSlide30.xml" ContentType="application/vnd.openxmlformats-officedocument.presentationml.notesSlide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notesSlides/notesSlide31.xml" ContentType="application/vnd.openxmlformats-officedocument.presentationml.notesSlide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notesSlides/notesSlide32.xml" ContentType="application/vnd.openxmlformats-officedocument.presentationml.notesSlide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notesSlides/notesSlide33.xml" ContentType="application/vnd.openxmlformats-officedocument.presentationml.notesSlide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notesSlides/notesSlide34.xml" ContentType="application/vnd.openxmlformats-officedocument.presentationml.notesSlide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notesSlides/notesSlide35.xml" ContentType="application/vnd.openxmlformats-officedocument.presentationml.notesSlide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notesSlides/notesSlide36.xml" ContentType="application/vnd.openxmlformats-officedocument.presentationml.notesSlide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notesSlides/notesSlide37.xml" ContentType="application/vnd.openxmlformats-officedocument.presentationml.notesSlide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notesSlides/notesSlide38.xml" ContentType="application/vnd.openxmlformats-officedocument.presentationml.notesSlide+xml"/>
  <Override PartName="/ppt/ink/ink4.xml" ContentType="application/inkml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notesSlides/notesSlide39.xml" ContentType="application/vnd.openxmlformats-officedocument.presentationml.notesSlide+xml"/>
  <Override PartName="/ppt/ink/ink5.xml" ContentType="application/inkml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notesSlides/notesSlide40.xml" ContentType="application/vnd.openxmlformats-officedocument.presentationml.notesSlide+xml"/>
  <Override PartName="/ppt/ink/ink6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7.xml" ContentType="application/inkml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notesSlides/notesSlide43.xml" ContentType="application/vnd.openxmlformats-officedocument.presentationml.notesSlide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notesSlides/notesSlide44.xml" ContentType="application/vnd.openxmlformats-officedocument.presentationml.notesSlide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55.xml" ContentType="application/vnd.openxmlformats-officedocument.presentationml.tags+xml"/>
  <Override PartName="/ppt/tags/tag742.xml" ContentType="application/vnd.openxmlformats-officedocument.presentationml.tags+xml"/>
  <Override PartName="/ppt/tags/tag753.xml" ContentType="application/vnd.openxmlformats-officedocument.presentationml.tags+xml"/>
  <Override PartName="/ppt/tags/tag856.xml" ContentType="application/vnd.openxmlformats-officedocument.presentationml.tags+xml"/>
  <Override PartName="/ppt/tags/tag89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53"/>
  </p:notesMasterIdLst>
  <p:handoutMasterIdLst>
    <p:handoutMasterId r:id="rId54"/>
  </p:handoutMasterIdLst>
  <p:sldIdLst>
    <p:sldId id="315" r:id="rId2"/>
    <p:sldId id="302" r:id="rId3"/>
    <p:sldId id="259" r:id="rId4"/>
    <p:sldId id="328" r:id="rId5"/>
    <p:sldId id="262" r:id="rId6"/>
    <p:sldId id="329" r:id="rId7"/>
    <p:sldId id="264" r:id="rId8"/>
    <p:sldId id="330" r:id="rId9"/>
    <p:sldId id="331" r:id="rId10"/>
    <p:sldId id="332" r:id="rId11"/>
    <p:sldId id="333" r:id="rId12"/>
    <p:sldId id="334" r:id="rId13"/>
    <p:sldId id="335" r:id="rId14"/>
    <p:sldId id="272" r:id="rId15"/>
    <p:sldId id="273" r:id="rId16"/>
    <p:sldId id="274" r:id="rId17"/>
    <p:sldId id="275" r:id="rId18"/>
    <p:sldId id="276" r:id="rId19"/>
    <p:sldId id="277" r:id="rId20"/>
    <p:sldId id="297" r:id="rId21"/>
    <p:sldId id="288" r:id="rId22"/>
    <p:sldId id="278" r:id="rId23"/>
    <p:sldId id="289" r:id="rId24"/>
    <p:sldId id="279" r:id="rId25"/>
    <p:sldId id="280" r:id="rId26"/>
    <p:sldId id="325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299" r:id="rId35"/>
    <p:sldId id="260" r:id="rId36"/>
    <p:sldId id="258" r:id="rId37"/>
    <p:sldId id="261" r:id="rId38"/>
    <p:sldId id="263" r:id="rId39"/>
    <p:sldId id="326" r:id="rId40"/>
    <p:sldId id="265" r:id="rId41"/>
    <p:sldId id="266" r:id="rId42"/>
    <p:sldId id="267" r:id="rId43"/>
    <p:sldId id="268" r:id="rId44"/>
    <p:sldId id="269" r:id="rId45"/>
    <p:sldId id="270" r:id="rId46"/>
    <p:sldId id="308" r:id="rId47"/>
    <p:sldId id="309" r:id="rId48"/>
    <p:sldId id="312" r:id="rId49"/>
    <p:sldId id="271" r:id="rId50"/>
    <p:sldId id="300" r:id="rId51"/>
    <p:sldId id="31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  <a:srgbClr val="8064A4"/>
    <a:srgbClr val="00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1973" autoAdjust="0"/>
  </p:normalViewPr>
  <p:slideViewPr>
    <p:cSldViewPr snapToGrid="0">
      <p:cViewPr varScale="1">
        <p:scale>
          <a:sx n="117" d="100"/>
          <a:sy n="117" d="100"/>
        </p:scale>
        <p:origin x="1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CC0FA-B814-4F04-A046-F505405F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7T00:26:49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 13089 72 0,'-3'40'30'0,"6"-11"-16"0,-3 24-6 16,3-27 11-16,-3 3-11 0,0 3-2 16,0 0 2-16,0-3 3 15,3 0-4-15,0-3 1 16,-3-2-3-16,0-3 0 15,0-2-1-15,0-6 2 16,0-2 14-16,-3-3 7 16,0-3-13-16,0-5-4 0,0-5 1 15,-6-3-3-15,3-6 1 0,0 1-3 16,0-3 1-16,3-2-2 16,-3-3 2-1,3-6-4-15,3-2-2 16,0-3 2-16,9-2 0 15,-6 0-4-15,6-1 1 0,9-2 0 16,-6 3 0-16,5 2 0 16,4 6 0-16,-6 2-3 15,3 5 0-15,0 3-1 16,3 6 3-16,-1 2-2 16,4 5-1-16,-3 8 3 15,0 6 2-15,-3 2-2 16,-3 3 0-16,-3 0 1 15,-9 0 2-15,-3 2 3 16,-3 6 4-16,-6-3-2 16,-3-2-2-16,-3-3 0 0,0-3-1 15,-6-5-2 1,0 0-2-16,-2-5-4 0,2-6 0 16,0-2-5-16,6-1 1 15,0 4-9-15,3-4-4 16,3 1-25-1</inkml:trace>
  <inkml:trace contextRef="#ctx0" brushRef="#br0" timeOffset="1">2928 12996 84 0,'-6'-5'33'0,"6"5"-18"0,0 0-18 16,-6 0 45-1,0 0-8-15,-3 3-12 16,-3 2-6-16,-6 6-10 16,-6 2-4-16,4 5-1 15,-1 3-1-15,3 6 0 0,3 2-3 16,6 0 2-16,3-2 1 15,6-4 0-15,3-4 0 16,6-1 0-16,0-7 2 16,6-3 3-16,0-8 2 0,0-3 1 15,0-2-4-15,-4-6-1 16,1-7-1-16,0-1-2 16,-3 1 1-16,0-3 1 15,-6 0-1-15,0-1-1 16,0 4 1-16,-3 2-1 15,0 3 4-15,0 2 2 16,0 6-2-16,0 2-1 16,0 3-3-16,0 6-1 15,0 4-4-15,3 1 1 16,0 2 2-16,3 3 1 16,3 0 3-16,-3 2 1 15,3-2-15-15,0-3-4 16,3 1-36-1,5-4-41-15,1-5 25 16</inkml:trace>
  <inkml:trace contextRef="#ctx0" brushRef="#br0" timeOffset="2">3142 13002 144 0,'-18'-6'55'0,"12"9"-30"0,-6 2-27 15,6 1 11-15,-2 2-2 16,-1 2 3-16,0 3 1 16,-6 3 1-16,3 3-6 15,3-1-6-15,3 9-3 0,6-3-1 16,0-6 3-16,3-2 0 0,3-3 3 16,6-2 1-16,0-6 3 15,6-8-3-15,-4-7-2 16,1-1-5-16,0 1-2 15,-3-4 3-15,0-1 1 16,-3-1 6-16,-3 0 2 16,-3 0-2-16,3 0-3 15,-6 3 0-15,0 2-1 16,0 3 0-16,0 3 2 16,0 5-8-16,0 8-1 15,3 5-1-15,3 6 2 16,0 12 6-16,0 1 4 15,-3 3 1-15,-3-4 2 16,-3 6 2-16,-3-5 5 0,-6-3 1 16,-3-2 0-16,-3-4-7 15,0-4-3-15,0-3-1 16,-2-3 2-16,-7-5-21 16,6-3-7-16,3-5-40 15,0-5-48 1,9-11 29-16</inkml:trace>
  <inkml:trace contextRef="#ctx0" brushRef="#br0" timeOffset="3">3309 13102 148 0,'0'0'57'0,"6"5"-30"0,6 1-32 0,-6-1 10 16,0 0-1-16,3 1 5 15,-1-4 8-15,4-2 7 16,0 0-13-16,3-2-4 0,3-4-2 16,-3 1-3-16,0-3 1 15,-3-2-2-15,0-1-1 16,-3-2 3-16,-4-1 0 16,-2 1-4-16,-6 0-1 15,-2 2-4-15,-7 4-1 16,-3-1 1-16,-6 5 2 15,0 3 2-15,-6 5 1 16,0 6 1-16,4 5 2 16,2 2 3-16,6 1 2 15,3 5-3-15,9 2-3 16,9 0 2-16,3 1 0 0,9-3 3 16,6 0 1-16,8-9-3 15,1-4-3-15,0-3-42 16,6-3-20-16,-7-5-20 15</inkml:trace>
  <inkml:trace contextRef="#ctx0" brushRef="#br0" timeOffset="4">3993 12607 160 0,'-9'-2'63'0,"9"7"-34"0,3 11-38 16,0-5 7-16,0 12-4 15,-3 12 4-15,0 4 1 16,-3 14 3-16,0-8-1 16,3-2 2-16,0-1 2 0,0-2-2 15,0-3-2-15,0-6 2 16,0-4 0-16,0-1-12 16,-3-4-4-16,3-7-54 15</inkml:trace>
  <inkml:trace contextRef="#ctx0" brushRef="#br0" timeOffset="5">3857 12922 176 0,'-6'-18'66'0,"9"18"-36"0,0-3-24 0,-3 3 15 15,8-3-5-15,1 1 3 16,3-1-4-16,0-2-1 15,6 0-8-15,3-1-6 0,6 1-1 16,2 0 1-16,1 2 0 16,-3 0-25-16,6 6-8 15,-1-3-43-15,-2 3-36 16,0 2 41-16</inkml:trace>
  <inkml:trace contextRef="#ctx0" brushRef="#br0" timeOffset="6">4255 12898 132 0,'-20'0'49'0,"11"0"-26"0,-6 8-18 16,3-2 13-16,-3 4-6 15,0 1-2-15,-3 2-5 16,0 3-4-16,3 2 0 16,7 6-1-16,2 0 0 0,6-3 0 15,3-2 0-15,5-3 4 16,4-3 2-16,6-3 0 15,0-4-1-15,0-6-3 16,0-6 1-16,0-1-4 0,-3-4 0 16,-1-2 1-16,-5-3 0 15,-3 0 4-15,0 3 2 16,-3 2 2-16,0 1 2 16,-3 2-5-16,0 2-3 15,0 4-6-15,0 7 0 16,3 6 0-16,0 4 2 15,0 4 1-15,0-1 1 16,3 6 0-16,0-5 0 16,0 2-14-16,0-5-3 15,3-3-24-15,3-8-47 16,3-10 10 0</inkml:trace>
  <inkml:trace contextRef="#ctx0" brushRef="#br0" timeOffset="7">4428 12692 140 0,'-9'-5'55'0,"9"7"-30"0,3 4-29 16,0 18-3 0,-3 2-1-16,3 8 13 15,-3 6 6-15,0-3 0 16,0 0 1-16,0-2-5 15,0-4 1-15,0-4-5 16,0-3 0-16,0-6 3 0,0-5-1 0,3-2 2 16,0-6 7-16,3-5 5 15,3-5-7-15,0-3-4 16,6-3-10-16,3 1-3 16,-1 2-1-16,1 0 4 15,3 3-4-15,6 2 2 16,-6 6 0-16,0 5-1 15,-4 2 6-15,-2 3 1 16,-6 3 8-16,-6 0 4 16,-6-3 1-16,-6 1 4 15,-9-1-7-15,1-3 1 16,-7-2-13-16,-3-2-4 0,0-4-9 16,3-2-5-1,4-2-15-15,2-4-4 0,0-2-33 16,3-2-30-1,12-6 37-15</inkml:trace>
  <inkml:trace contextRef="#ctx0" brushRef="#br0" timeOffset="8">4660 12708 148 0,'0'8'55'0,"3"-13"-30"0,0 13-25 15,0 2 13-15,0 6 2 0,0 10 5 16,0 9-8-16,0 2-2 16,-3 5-6-16,0 3-1 0,3 0 1 15,-3-2-2-15,0-1 1 16,3-2-4-16,3-9-2 16,0-4-49-1</inkml:trace>
  <inkml:trace contextRef="#ctx0" brushRef="#br0" timeOffset="9">4824 13057 164 0,'0'-2'63'16,"3"4"-34"-16,6 1-30 0,-3-1 12 15,0-2 1-15,0 0 3 0,3 0-2 16,0 0 0-16,2-2-7 15,4-3-2-15,0-1 0 0,3-2 0 16,-3 0 0-16,0 0 0 16,-3 1 0-16,-3-1-2 15,-6 0-2-15,-3-3 1 16,-6 6-1-16,-6 2 2 0,-6 3 1 16,0 3-4-1,-3 2-1-15,-3 6 1 16,7 2 0-16,2 3 1 15,9 5 0-15,3-3 0 0,6 1 0 16,6 2 0-16,8 0 2 16,10-2-6-16,6-3 1 15,9-11-54 1,5-5-62-16,-2-13 23 16</inkml:trace>
  <inkml:trace contextRef="#ctx0" brushRef="#br0" timeOffset="10">5479 12732 64 0,'-6'42'27'0,"6"-26"-14"0,-3 18-15 0,3-10 6 16,-3 8 19-16,-3 2 12 15,0 6-5-15,0 0-2 16,3-1-14-16,0 1-4 16,0-6-6-16,3-4-1 15,0-7-1-15,0-4 5 0,0-6 5 0,0-2 5 16,0-6 4-16,0-10-11 16,0-9-6-16,0-1-7 15,3-7-3 1,3-1 0-16,3 1 2 0,3 4-1 15,3-1 4-15,6 6-2 16,-1 5-1-16,1 6 3 16,0 4 2-16,0 6 4 15,-3 3 2-15,-3 2-1 16,-3 3 1-16,-4 2-2 16,-2 6 2-16,-3-3-4 15,0-2-2-15,-3-3 2 16,0-3 0-16,0-2-19 0,0-1-7 15,3-5-26 1,3-2-50 0,3-6 12-16</inkml:trace>
  <inkml:trace contextRef="#ctx0" brushRef="#br0" timeOffset="11">5809 13028 144 0,'-12'-5'55'0,"6"5"-30"0,-6 5-16 0,6-2 14 15,-5 2-9-15,-4 6-3 16,0 2-4-16,0 3-2 16,0 8-3-16,3 2-4 0,6 3-1 0,3-2 2 15,3-1 2 1,3-2 2-16,3-6 1 16,6-4 2-16,3-6 3 0,0-3-6 15,3-10-2 1,-1-3-1-16,1-8 0 0,-3-5-3 15,-3-3 0-15,-3 0 2 16,-3 3 2-16,0 2 0 16,-3 6 2-16,-3 2 4 15,0 6 4-15,0 5-11 16,0 5-2-16,0 3-1 16,0 6 1-16,3 4 1 15,0 1 3-15,3-1-1 16,3-2-1-16,0 0-13 15,3-6-4-15,2-2-59 16,7-2-37-16,3-4 50 16</inkml:trace>
  <inkml:trace contextRef="#ctx0" brushRef="#br0" timeOffset="12">6029 13020 192 0,'-14'-2'71'0,"2"4"-38"0,3 3-41 0,6-2 10 16,0 2-1-16,0 3 1 15,6 6 2-15,0 4 0 16,6 3-2-16,0 6 1 0,-1-1 2 16,1 1 0-16,-3-1 0 15,0 1 5-15,-6-4 4 0,-3-4-3 16,-6-3 1-16,-2-6-5 15,-4-2-2-15,-3 0-5 16,-3-3-2-16,0-2-39 16,0-6-15-16,6 1-36 15</inkml:trace>
  <inkml:trace contextRef="#ctx0" brushRef="#br0" timeOffset="13">6666 12941 128 0,'-20'-3'49'0,"8"3"-26"0,3-10-1 15,9 7 20-15,0 0-3 16,3 1 0-16,3-4-22 16,6-4-8-16,2-1-6 15,7-2-3-15,6 0 1 0,3 5-1 0,0 2 2 16,2 4-3-16,1 7-2 16,-6 6-3-1,-3 7 1-15,-6 3 3 0,-7 6 1 16,-8 5 3-16,-9 2 3 15,-5 6-2-15,-10 2-2 16,-6-2 2-16,-3-1 0 16,0-4 1-16,4-1 2 15,-1-5 1-15,3-5 1 16,3-3-4-16,3-2-3 16,3-6-3-16,6-2-1 0,4-1 2 15,5-2 2-15,8 3 0 16,4-3-1-16,9-3 1 15,6 0 1-15,6 1 1 16,-3-1 3-16,-1-3-5 16,1 1-1-1,-3 0 0-15,-3-1 0 0,-6 1-18 16,-1 0-5-16,-2-1-60 16,3 1-49-1</inkml:trace>
  <inkml:trace contextRef="#ctx0" brushRef="#br0" timeOffset="14">6976 12676 64 0,'3'-2'27'0,"-3"2"-14"15,0-3-7-15,0 3 9 0,0 0-6 16,3 0-3-16,0-3 1 15,0 3 0-15,0-2-3 16,-3 2-1-16,3-3 5 16,3 0 3-16,3 1-6 15,-3-4-1-15,0 1-2 16,0 0-2-16,-1 0 1 0,1-1-1 16,0 4-3-1,0-1 2-15,-3 3 1 0,0 3 0 16,0 2 0-16,0 3 2 15,-3 2 8-15,0 6 3 16,0 0 0-16,0 3 0 16,-3-1 1-16,0-2 2 15,-3-3-9-15,0-2-2 0,0 2-1 16,0-2 0-16,1-1 0 16,2-2-2-16,0-3 1 15,0 1-4-15,0-4 0 0,0 1 1 16,0 0 2-1,0-1-1-15,-3-2 2 16,3 0-2-16,0 0 2 0,0 3-2 16,3-3 2-16,0 0-2 15,0 0 2-15,0 0 0 16,0-3 3-16,0-2-1 16,0 0 0-16,0-1-3 15,3-1-2-15,0-1-2 16,6-6-1-16,-3-4 2 15,3 5 2-15,-3-1 0 16,2 4-1-16,1-1-2 16,0 3 1-16,3 0 1 15,0 0 0-15,0 0-3 16,0 3 0-16,-3 0 2 0,0 2 2 16,0 1 0-1,-3 2-1-15,0 0 1 0,-3 2-1 16,0 1 0-16,0 2 0 15,-3 0-3-15,0 9 2 16,0 4 1-16,-3 1 2 16,3-3-1-16,0 2-1 15,0-2 1-15,0-3 1 16,0 0-3-16,3-2 0 16,0-3 1-16,3 0 0 15,-1-3 2-15,4-2 3 16,3-3-11-16,0-3-3 15,3 1-56-15,0-4-48 16,-3 1 34-16</inkml:trace>
  <inkml:trace contextRef="#ctx0" brushRef="#br0" timeOffset="15">7277 12721 104 0,'-6'-16'41'0,"6"16"-22"0,0 14-5 0,3-17 15 16</inkml:trace>
  <inkml:trace contextRef="#ctx0" brushRef="#br0" timeOffset="16">7283 12721 242 0,'8'-2'23'16,"1"-1"-13"-16,6 0-6 0,3 3-1 0,0 0-2 15,0 0-1-15,-3 0 1 16,0-2 1-16,-1-1-17 16,-5 6-4-1,0-6-46-15,0 6-29 16,0-1 40 0</inkml:trace>
  <inkml:trace contextRef="#ctx0" brushRef="#br0" timeOffset="17">7515 12676 36 0,'0'5'16'0,"0"3"-8"0,0 29 12 0,0-18 14 0,0 7-3 16,-3 4-1-16,3 7-10 15,-3-3-5 1,0 0-6-16,3 1-1 0,0-3-3 16,0-3 0-16,3-6-3 15,-3-4 5-15,0-3 3 0,0-3-1 16,0-5 2-16,0-3 0 15,0-5 3-15,-3-2-5 16,0-6-1-16,0-6-6 16,0-1-2-16,0-1-2 15,-3-5 0-15,3-3 2 16,0 0 0-16,0 0 0 16,0 0 0-16,3 1 0 15,0-7 0-15,3-1-3 0,3-1 2 16,3 3 1-16,3 0 0 15,0 5-3 1,3 3 2-16,-1 2-1 0,-2 6 0 16,0 5 0-16,3 5 0 15,0 6 2-15,0 5 0 16,-3 3 2-16,0 10 1 16,-3 0 3-16,-3-3 3 15,-6 1 7-15,-3-1 2 16,-3-2-5-16,-3-2-3 15,-6-4-3-15,-6-2-2 0,0-3-6 16,0-2-1 0,1 0-15-16,2-3-6 15,3 0-21-15,0 0-10 0,3 0-29 16</inkml:trace>
  <inkml:trace contextRef="#ctx0" brushRef="#br0" timeOffset="18">8042 13245 140 0,'-6'0'55'0,"6"-3"-30"0,3 3-34 16,-3 0 9-16,6 0 0 15,-1 0 4-15,7 0 1 16,3-2 2-16,3-1-4 16,3-5 0-16,0-2 1 0,0-4-2 15,-4 4 1-15,-2-1 0 16,-3 1 1-16,-3-1-2 15,-3 0 1-15,-3-2 0 16,-3 0 1-16,-3 2 2 0,-6 3 1 16,-3 1 5-1,-6 4 3-15,-2 6-8 0,-1 2-2 16,0 5-3-16,0 14 1 16,3 3-4-16,0-1 0 15,7 6 3-15,2-3 3 16,9-8-2-16,3 3-2 15,3 0 2-15,5-6 2 16,7-2-2-16,3-3 0 16,3-2-3-16,0-8-1 15,3-1-30-15,-1-7-12 16,1-3-42-16</inkml:trace>
  <inkml:trace contextRef="#ctx0" brushRef="#br0" timeOffset="19">8327 13131 124 0,'-6'16'49'0,"6"3"-26"0,-3 18-25 16,3-24 11-16,0 8 5 16,-3-2 5-16,3-3-5 15,0-3-1-15,0-3-7 16,0-2-2-16,0-2 0 0,0-6 6 15,3-6-7 1,0-7-1-16,3-8-4 0,3-3-2 16,0-2 0-1,6 2 3-15,0 3-2 16,3 5 1-16,3 3 2 16,-4 7 2-16,1 6-1 15,0 11-1-15,-3 7 3 0,-3 6 0 16,-3 3-4-16,0 2 1 15,-3-5 2-15,0-1 1 16,-3-4-6-16,0-3 0 16,0-3-39-1</inkml:trace>
  <inkml:trace contextRef="#ctx0" brushRef="#br0" timeOffset="20">8687 12877 160 0,'-3'0'63'0,"3"6"-34"0,0 20-36 16,0-13 10-16,0 6 6 16,-2 7 3-16,-1 9 3 15,0-1 1-15,0 11-8 16,0-3-5-16,0-2 0 0,0-6-2 15,0 1-1-15,3-9-15 16,0-7-5-16,-3-3-63 16</inkml:trace>
  <inkml:trace contextRef="#ctx0" brushRef="#br0" timeOffset="21">8518 13086 208 0,'-3'-5'79'0,"6"2"-42"0,6 1-41 0,-3 2 15 15,6-3-2-15,5 0 2 16,7 1-8-16,0-1-1 16,0 0-2-16,6 3 0 0,-1 0 0 15,-2 0-36-15,-3 0-15 16,0 0-36-1</inkml:trace>
  <inkml:trace contextRef="#ctx0" brushRef="#br0" timeOffset="22">8872 13107 132 0,'0'22'52'0,"0"-1"-28"0,0 5-22 15,0-13 12-15,0 1 4 16,0-1 3-16,0 3-6 15,0-3-4-15,0 0-6 16,0-2-4-16,0-3 2 0,-3-3 0 16,3-2 3-16,-3-3 6 15,0-6 2-15,3-1-1 16,0-4 2-16,0-5-4 16,0 0 1-16,0-2-7 15,3 4-1-15,0 4-2 0,3-1-2 16,3 1-2-16,0 2-1 15,3 0-7 1,0 0-2-16,0 0-17 0,2 0-7 16,4 0-27-1,0 0-41-15,0 3 26 16</inkml:trace>
  <inkml:trace contextRef="#ctx0" brushRef="#br0" timeOffset="23">9095 13107 144 0,'0'16'55'0,"0"-5"-30"0,-3 15-10 0,3-10 20 15,0 3-17-15,0-1-5 16,-3 3-6-16,3-5-2 16,0 0-3-16,0-3-4 0,0-2-1 15,0-3-56-15,0-3-53 16,0-5 31-16</inkml:trace>
  <inkml:trace contextRef="#ctx0" brushRef="#br0" timeOffset="24">9125 13007 156 0,'-6'-5'57'0,"6"5"-30"0,3 0-60 16,0 2-5-16,3 1-2 16,0 0 1-16,3-1 4 15,0 4 4-15</inkml:trace>
  <inkml:trace contextRef="#ctx0" brushRef="#br0" timeOffset="25">9244 13155 96 0,'9'19'38'0,"-3"-14"-20"0,6 8-8 0,-6-8 12 15,3-2-4-15,0-3 2 16,0-5-2-16,0-3-2 16,2-3-8-16,1 1-5 15,-3-1-2-15,-3 1-1 0,-6-1 0 16,-3 0 4-16,-3-2 5 15,-3 3-1-15,-3 2 3 16,-2 2-6-16,-1 6-3 16,0 6-4-16,-6 4-1 0,6 6 2 15,0 5 0-15,3 0 1 16,6 1 0-16,6-1 2 16,3 5 1-16,6-5-1 15,6-2 1-15,3-3-11 16,9-3-2-16,3-5-30 15,-1-5-56 1,7-3 9-16</inkml:trace>
  <inkml:trace contextRef="#ctx0" brushRef="#br0" timeOffset="26">9604 13068 232 0,'-24'-6'88'0,"16"6"-48"0,-7 6-47 0,9-4 16 15,-3 4-6 1,-3 2 1-16,0 2-5 0,3 1-1 16,6 5 1-16,3 8-2 0,6-1 1 15,0 1 6-15,3 0 2 16,-3 0-2-16,0-6-3 16,-6-2 4-16,-3-3 4 15,-3 1-1-15,-3-4 1 16,-6-2-3-16,0-3 1 15,0-2-6-15,-3 0-1 16,4-3-2-16,2 0 0 16,3-3-31-16,6 0-15 15,6 1-38-15,6-1-33 16,5 3 43-16</inkml:trace>
  <inkml:trace contextRef="#ctx0" brushRef="#br0" timeOffset="27">9756 13335 172 0,'0'5'66'0,"0"-5"-36"0,-3 3-33 16,0-3 13-16,-3 5 2 15,0-2 2-15,-3 0-7 16,0-1-4-16,-3-2-2 16,3 0-17-16,4 0-6 0,-7-2-31 15,9-4-42 1,3-2 24-16</inkml:trace>
  <inkml:trace contextRef="#ctx0" brushRef="#br0" timeOffset="28">9819 12652 208 0,'-12'0'77'0,"12"8"-42"0,-3 13-39 0,3 1 13 16,-3 9 6-16,-3 9 5 16,-3 2-6-16,-3-2-3 15,0-3-6-15,3-2-6 0,0-4 0 0,3-2 3 16,3-5 3-16,0-5-22 16,0-3-10-1,0-6-139 1,6-5 63-16</inkml:trace>
  <inkml:trace contextRef="#ctx0" brushRef="#br0" timeOffset="29">9694 13311 104 0,'3'3'41'0,"-3"-6"-22"0,-3 6 4 16,3-1 21-16,0 1-9 15,-3 0 0-15,0-1-7 16,-6-2-3-16,6 0-13 16,-3 0-8-16,0 0 0 0,6-2-3 0,6-1-1 31,0 0-4-31,0 3 0 16,0 3 0-16,0 0 2 15,-1 2-1-15,1 0 1 16,-3 1 6-16,-3-1 2 15,-3-2 6-15,0 2 3 16,0 0-2-16,-2-2 0 16,-4-3-5-16,0 0 0 15,-3-3-3-15,6-2 0 16,0 0-1-16,3-1 0 0,3-2-7 16,6 3-2-1,0 0-1-15,3-1 4 0,0 4-1 16,3 2 1-16,-4 0 2 15,1 2 0-15,-3-2 0 16,0 3 2-16,-6-3 1 16,0 0 1-16,0 0 0 15,-6 0 0-15,0 0-2 16,0-3 1-16,3 1-4 16,1-1-2-16,-1-2-3 15,3 2 1-15,0 1-10 16,3-1-3-16,-1 3 0 15,1-3 3-15,3 3-22 16,-3 0-10-16,6 0-45 16</inkml:trace>
  <inkml:trace contextRef="#ctx0" brushRef="#br0" timeOffset="30">9798 12565 112 0,'-6'0'44'0,"6"0"-24"0,-3 0-10 0,3 0 14 0,0 0-13 16,0 0-4-1,3 3-6-15,3-1-2 16,3 1 1-16,0 0 2 0,0-1 1 0,-1 1 1 16,1-3 0-16,0 0 0 15,0 0 0-15,0 0-5 16,0 3 1-16,-3-3-2 15,0 2 0-15,-3 4 2 16,0-1 2-16,-3 5 1 16,-3 4 1-16,0 2-5 15,-3 15 1-15,-3 1 2 16,0 2 3-16,-3 6 4 16,-3-3 2-16,3-2 1 15,1-4 2-15,-1-2-5 16,3-2-3-16,0-3-1 15,3-6-1-15,0-2-2 0,3-3 1 16,0-2 0-16,0-1 3 16,0-2-5-16,0-2-1 15,0-4 0-15,0 1 2 16,3-3 1-16,-3 0 1 16,3-3-5-16,0 1 1 15,-3-4-5-15,3-2-1 16,0 1 0-16,0-4 4 15,0-2-1-15,3-3-1 16,0-3 3-16,0 1 2 16,0-6-5-16,0 0 1 15,0-8-4-15,0-5 0 16,0 3 4-16,3 0 3 0,0 7 1 16,-3 3-1-16,0 6 1 15,0 5-1 1,-3 2-5-16,3 8-1 0,-3 9 5 15,0 15 2 1,0 8 3-16,-3 8 0 0,-3 5-2 16,0-2-2-16,0-3 3 15,0-5 2-15,0-3 0 16,3-5 0-16,0-6-1 16,0-2 0-16,0-5 0 15,3-6 0-15,0-5 2 16,0-5 1-16,0-9-1 15,0-4 1-15,3-6-6 0,-3-5-3 16,3-11-4 0,0-2 1-16,0 0 1 0,0-1-1 15,0 9 1-15,3 5 3 16,-3 5 0-16,0 5 1 16,-3 6 0-16,3 3 0 15,-3 4-5-15,0 6 1 16,0 6 2-16,3 4 3 15,0 6 0-15,0 3 2 16,0 2-2-16,0-3 2 16,-3-2 0-16,3-3 1 15,0-2-2-15,0-3-2 16,-3-3 3-16,0-5 0 16,6-16 3-1,0-2-5-15,0-3-1 0,-4-3 0 16,1 0 2-16,0 3-1 15,-3 5-1-15,0 3-2 16,3 5-1-16,-3 3-1 16,0 5 0-16,0 7 0 15,0 7 0-15,0 2 3 16,0-1 2-16,-6 4 0 16,6-3-1-16,0-3 3 15,-3 3 0-15,3-3-1 16,3-8 1-16,-3-5 0 15,0 0 1-15,0-7-2 16,3-4-2-16,3-2 1 16,-3-1-1-16,0 1 0 15,0 3-3-15,0-1 2 16,0 6-1-16,-3 5-2 16,3 8 0-16,-3 10 0 15,-3 9 3-15,0 2 0 16,-3 0 1-16,3 0 2 15,-3-5-1-15,0-3 2 16,3-5 0-16,1-3 1 16,-1-5-2-16,0 0-2 15,3-5 3-15,0-3 2 16,0-6-2-16,3-4-2 16,0-6-3-16,-1-5 1 15,1-6-1-15,0 1-2 0,0 2 0 16,0 8-4-1,0 6 2-15,-3 7-1 16,0 13 1-16,0 4 4 16,-3 4 1-16,-3 1 3 15,3-1 3-15,0-2 0 16,1-3 2-16,-4-2-2 16,3-3 0-16,0-3-1 15,3-2 2-15,0-6-1 16,3-2 0-16,0-6-6 15,0 1 1-15,0-17-5 16,5 1-1-16,-2-3-4 0,0 2 1 16,0 3 3-16,0 6 3 15,-3 5 0-15,0 2 1 16,-3 3 2-16,0 6 0 16,-3 2 2-16,0 2 1 15,-3 3 1-15,3-2 0 16,0 0-2-16,0-3 1 15,3 0 0-15,0 0 3 16,0-3-5-16,0-2-3 16,0 0-32-16,0-1-13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0:24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5413 17317 80 0,'-9'-5'33'0,"6"-3"-26"0,0 2 3 0,3 6 1 15,-3 0 6-15,0 3 7 0,-3 0 2 16,1 5 2-16,-4 5-4 16,0 8-1-16,0 11-8 15,0 18-2-15,3 6-7 16,3-1-4-16,6 1-1 0,6-11-1 16,9 0 2-16,8-13 5 15,7-11 4-15,9-8-2 16,-6-8 2-16,-4-10 0 15,-2-8 3-15,-9-16-1 16,-9-14 0-16,-12-4-7 16,-9-6-4-16,-9 2-1 15,-3 12 1-15,-3-1-1 16,1 14-1-16,2 2-13 16,0 8-6-16,6 5-39 0,6 9-17 15,6 2-16 1</inkml:trace>
  <inkml:trace contextRef="#ctx0" brushRef="#br0" timeOffset="1">5705 17373 168 0,'-12'-8'63'0,"6"8"-49"0,0 0 11 16,3 5 2-16,0-2-11 15,-3 7-4-15,0 6-7 16,3 13-2-16,3 13-1 0,3 9 1 16,3-4 0-16,3 4-4 0,6-12 1 15,3-2 0-15,6-10 0 16,0-11 4-16,-1-6 5 15,1-15 12-15,-6-3 9 16,-9-18-2 0,-12-25-2-16,-9-7-10 0,-6-3-3 15,-3 6-7-15,4 7-2 16,-1 8-7-16,0 3 0 16,3 11-54-16,3 7-22 15,0 3-39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1:55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4550 8948 72 0,'-3'-16'30'0,"3"3"-16"0,-3 3 5 15,3 10 18-15,0-3-3 0,-3 0 1 16,0 1-5-16,0-1-1 16,0 3-10-16,0 0-4 15,0-3-8 1,0 3-1-16,0 0 1 0,0 0-1 0,0 0-1 16,3 0-3-16,-3 0 1 15,3 0 4-15,0 0 4 16,0 0-9-16,0 3 0 15,0 10 7 1,-3 0-3-16,3 1-1 16,-3 2 0-16,3 2-1 15,0 6 0-15,0 0 2 16,0 2-3-16,0 9-2 16,0 2 2-16,0-6 0 15,0 4 1-15,0-4 0 16,0 6 0-16,0-5 0 0,-3 0-2 15,0-6 1-15,0 4-4 16,0 1 0-16,1 1 3 16,2-3 3-16,0 0-4 15,0 11-1-15,-3 0 0 16,3-6 0-16,0 0 2 16,0-2 1-16,0 3-4 15,0-4 1-15,0-2 0 16,0 1 0-16,0-1 0 15,0 2 0-15,0-2 0 16,0 1 0-16,0-4 2 0,0 1 1 16,0 2-4-16,3 2 1 15,-1-7 0-15,1 3 0 16,0-6 2-16,0 3 3 16,0 2-4-16,0 3-3 15,0-5 1-15,-3 0 2 16,3 0-2-16,0-3 0 15,-3-5 1-15,3 5 2 16,0 0-1-16,0 3-1 16,0-3 1-16,0 0-1 15,0-2 0-15,-3 2 0 16,3 3 2-16,0 2 1 16,0-2-4-16,-3 0 1 0,0-6 0 15,0 1 0-15,3-1 0 16,-3-2 2-16,0 0-1 15,0 0-1-15,0 2 1 16,0-2-1 0,3-2 0-16,-3-1 0 15,3 0-3-15,-3 0 2 0,0 0 1 16,0-2 2-16,0 0-3 16,0 2-2-16,0 8 4 15,0-5 1-15,0-3 0 16,0 0-2-16,0 6-2 15,0-3 1-15,0 0 1 0,0-1 2 0,3-1-1 16,-3 4-1-16,3 1 1 16,-3-1-1-16,0-2 0 15,0 3 2-15,0-6-1 16,0 0-1-16,0-2 1 16,0-3-12-1,0-3-3 1,3 0-53-16,0-2-20 15,0 0-24 1</inkml:trace>
  <inkml:trace contextRef="#ctx0" brushRef="#br0" timeOffset="1">4583 11120 80 0,'-3'0'30'0,"3"3"-16"0,0-6 1 16,0 3 13-16,0 0 4 0,0 0 6 16,0 0-12-16,0 0-6 15,3 3-3-15,-3-3-1 0,9 3-8 16,0-1-1-16,3 1 0 0,2 2 3 15,1-2 4-15,6-3-2 16,-3 3 3-16,3-3 1 31,0 0-1-31,5-3-3 16,1 0 0-16,0 1-5 0,3-1 1 0,3 0-1 16,2 1 1-16,1-1 0 15,6 3 0-15,-1-3 0 16,1 1 2-16,0-1-1 15,-4 1 2-15,1-1-6 16,0 0-1 0,-1 1-2-16,4-1 1 0,-3 0-2 15,-3 1 2-15,5 2-2 16,4 0 2-16,-6 0-2 16,-4 0-1-16,1 0 5 15,0 0 1-15,-1-3-2 16,-2 0-3-16,3 1 2 15,0 2 2-15,2-3-2 0,1 0 0 16,3 1-3-16,-4-1-1 16,1 3 3-16,-3-3 1 0,0 3-1 15,-4 0 1 1,4 0-7-16,-3 0 1 0,-4 0 1 16,4 3 3-16,0-3 0 31,3 0 2-31,-4 0-2 0,4 0-1 15,3 0 1-15,-3 0 1 16,-1 0-3-16,1 0 0 16,-3 3-1-16,2-3 0 15,1 0 2-15,0 0 2 16,0 0-1-16,-1 2 2 16,1-2-4-16,0 3-2 0,-1 0 2 15,-2 2 0-15,0-2 1 16,0-1 0-16,-1 1 2 15,-2 0 1-15,0-3-4 16,0 0-1-16,5 0 1 16,-5 0 2-16,0-3 0 15,3 3 2 1,-1 0-4-16,1 0 0 16,-3 0-1-16,6 3-2 0,-7-1 5 15,-2 1 3-15,3 0-1 16,0-1-2-16,0 1 0 15,2-3-1-15,1-3-3 16,-3 3 2-16,0 0 1 16,2 0 2-16,1 0-3 0,-3 0 0 15,0 0 1-15,2 0 0 16,1 0 0-16,3 3 2 16,2-3-1-16,-5 0-1 15,0 0-2-15,-6 0 1 16,0 0 1-16,5 0 2 15,-5-3-3 1,0 3 0-16,0 0 1 16,-1 3 0-16,4-3-3 15,0 5 0-15,0 6-1 16,2-3 0-16,4-3 3 16,-3 0 0-16,0-5 1 15,-4 5 2-15,-2-2-1 0,0-3-1 16,0 0-6-16,3 0-1 15,-4 3 9-15,1-3 6 16,0 0-6-16,-3 0-2 0,0 0 1 16,-1 0 1-16,4 0-3 15,-6 0 1-15,0 0 0 16,0 2 0-16,-3-2-3 16,2 0 2-16,-2 0 3 0,0 0 1 15,0 6-1-15,-3-4-2 16,0-2-2-16,-3 0 1 15,0 0 1-15,-4 3 0 16,-2-6-3-16,0 3 2 16,0 3-1-16,0-3-2 15,0 0 3 1,0 0 2-16,-6 0-5 16,6 3-1-16,-3-6-3 15,-3 3 0-15,6 3-2 16,-6-3-1-16,3 0-3 0,-3 0-1 15,0 0-14-15,3 0-7 16,-3 0-2-16,6 2-2 16,-6-2-3-16,0 0 0 15,0 0-14 1,0 0-32-16</inkml:trace>
  <inkml:trace contextRef="#ctx0" brushRef="#br0" timeOffset="2">8780 11075 196 0,'-9'-7'74'0,"12"7"-40"0,-6 0-22 16,3 0 19-16,0 0-10 16,0 0 1-16</inkml:trace>
  <inkml:trace contextRef="#ctx0" brushRef="#br0" timeOffset="3">8777 11073 394 0,'9'5'2'0,"0"-2"0"0,3 2-1 16,2 0-1-16,1 1 3 0,3-1 0 15,0 0-1-15,3 1 1 16,0 4-4-16,-3-2-2 15,-4 0 2-15,-2 3 0 16,-3-4 3-16,-3 1 1 0,-3 0 5 16,-3 0 3-16,-3 0 5 31,-3 0 2-31,-3 0-5 0,-3 0 0 16,-2 3-6-1,-1-1 1-15,0 1-5 16,0-1-2-16,0 1 0 0,3-3-1 15,3 0-3-15,3-3 2 16,0 0-28-16,3-2-13 16,3-3-44-16,0 0-19 0</inkml:trace>
  <inkml:trace contextRef="#ctx0" brushRef="#br0" timeOffset="4">7884 10361 152 0,'0'3'57'0,"0"-1"-30"0,3 1-18 16,-3 5 16-16,0 5-8 16,0 8 1-16,0 14-9 15,0 7-1-15,0 0-4 16,0 1 6-16,0-1 3 0,0-5-4 16,-3 0-1-16,3-2-2 15,-3-6 1-15,0-3-2 16,0-5 0-16,0-5-1 0,3-3 0 15,-3-2 6-15,0-6 4 16,3-5-3 0,0-8 1-16,0-2-7 15,3-6-3-15,3-3-1 0,0-2 1 16,3-3-3-16,-3 11-2 16,0 3 2-16,3-4 0 15,5-2 1-15,1 3 0 16,9 5 0-1,-3 8 2-15,-3 8 3 16,-3 5 4-16,-3 3 2 16,-3 6-1-16,0 1-1 15,-4 1-3-15,1-3 1 16,-3 0-4-16,0-2-2 0,0-3 0 16,0-3-1-16,0-2-7 15,0-3 0-15,0-3-24 16,0-2-9-16,0-3-17 15,3-6-7-15</inkml:trace>
  <inkml:trace contextRef="#ctx0" brushRef="#br0" timeOffset="5">8262 10655 204 0,'-3'16'77'0,"3"2"-42"0,0 9-28 16,-3-17 20-16,0 3-16 0,0 3-4 15,0 0-4-15,6 0-3 16,0-3 1-16,0 1-30 0,0-4-13 16</inkml:trace>
  <inkml:trace contextRef="#ctx0" brushRef="#br0" timeOffset="6">8226 10417 300 0,'-6'-6'112'0,"6"4"-60"0,-3-1-58 0,3 3 19 16,0 0-28-16,3 0-7 31,0-3-51-31,9 1-20 0,3-4-5 16,3 1-1-16</inkml:trace>
  <inkml:trace contextRef="#ctx0" brushRef="#br0" timeOffset="7">8464 10313 172 0,'-3'3'66'0,"3"5"-36"0,0 11-7 0,0-6 26 15,0 5-14-15,0 11-5 16,0 8-13-16,-3 6-6 16,3-1-6-16,0 6-4 0,-3-6 2 0,6-2-2 15,0-3 2-15,-3-3-18 16,-3-2-4-16,6-6-33 16,-6-4-12-16,0-7-34 31</inkml:trace>
  <inkml:trace contextRef="#ctx0" brushRef="#br0" timeOffset="8">8345 10578 248 0,'-12'0'93'0,"9"0"-50"0,0 3-26 15,3-3 27-15,0 0-19 16,6 0-3-16,0 0-10 0,6 0-2 16,3-3-6-16,6 0-3 0,6 3 2 15,-1 0-4-15,4-2 0 16,0 2-12-16,-3 0-5 16,0 0-34-16,-1 2-16 0,-5 4-51 15</inkml:trace>
  <inkml:trace contextRef="#ctx0" brushRef="#br0" timeOffset="9">8765 10790 212 0,'3'2'79'0,"-6"4"-42"0,0-1-21 0,0 0 22 16,0-2-9-16,0 0 0 31,-6-1-7-31,0 1-2 0,0-1-11 16,3-2-3-16,0 0-2 0,3 0 0 15,3-2 2-15,3-1-8 16,0 1 0-16,6-1-2 16,0 3-1-16,0 3 4 15,0-1 0-15,-3 1-2 16,0 2 2-16,-3 0 3 0,-3 1 1 16,0-6 1-16,0 2 2 15,-3-2-3 1,-3 0 0-16,0 0-3 15,0-2-3-15,0-4 2 0,3 1 0 16,0-3-8-16,9 0-2 16,0 3 4-1,3 2 1-15,-3 3 1 0,0 0 1 16,0 3 3-16,0 0 0 16,-3 2 7-16,-3 0 4 15,-3 0-3-15,0-2-2 16,0 0-5-16,0-3-2 15,3 0-41-15,0-6-19 16,0 1-61 0</inkml:trace>
  <inkml:trace contextRef="#ctx0" brushRef="#br0" timeOffset="10">8881 10221 212 0,'0'0'79'0,"-3"0"-42"0,0 24-28 0,0-11 19 16,0 8-1-16,-3 8 3 15,-3 6-14-15,0 7-7 16,0 0-5-16,0-5-4 0,3 0 3 16,0-5-2-16,3-8-1 15,1-6-48-15,-1-4-22 16,3-4-42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8:3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2824 4903 72 0,'9'-6'27'0,"-9"9"-21"0,-6 0 10 0,6-3 4 0,-3-3 0 15,3 0 0-15,0 1 5 16,-3-1 4-16,3 1 4 16,-9-4 2-16,3 4-13 15,-3 2-3-15,-3 0-11 16,0 5-3-16,-3 0 1 0,-3 8-1 15,-3 3 0-15,1 5-3 16,-7 9 1-16,6 4-7 16,3 6 1-16,6 10-1 15,9 5-1-15,3-4 1 16,9-4 3-16,12-7-29 16,3-6-12-16,12-7-47 15</inkml:trace>
  <inkml:trace contextRef="#ctx0" brushRef="#br0" timeOffset="14644.942">2984 5128 88 0,'-3'2'33'0,"3"-4"-26"0,-6 2 3 0,6 0 1 16,0 0-7-1,0 0-2-15,6 5 3 0,0 3 1 16,-3 8 2-16,0 10 0 15,0 11-2-15,-3 0-1 16,0 3-1-16,0-3 2 16,0 0-3-16,0-5 0 15,-3-3-1-15,3-8 1 16,0-2-2-16,0-6-1 0,0-3 1 16,0-4 1-16,0-6 1 15,0-6-4-15,-3-4 1 16,0-3-2-16,3-9-2 15,-3-1 0-15,0-12 3 16,6-2-2-16,-3 0 1 16,6 3 2-16,0 2 2 15,3 3-3-15,0 2 0 16,3 4 1-16,0 4 0 16,0 6-3-16,0 5 0 15,3 5 4-15,-6 9 1 0,0 4 8 0,-1 6 4 16,-2 8-1-16,-3 2 2 15,-3 1-2-15,-3-3 0 16,-3-3-7-16,0-3-2 16,-2-5 2-1,-4-2 1-15,-3-6-8 0,3-2-1 16,0-6-20-16,0 1-6 16,3-4-20-1,3-4-37-15,3 2 20 16</inkml:trace>
  <inkml:trace contextRef="#ctx0" brushRef="#br0" timeOffset="15191.792">3297 5091 104 0,'-6'-6'38'0,"3"4"-29"0,-6-1 12 0,3 3 7 15,-3 0-7-15,0 3-2 16,-3 5-11-16,0 2-3 16,1 6-3-16,-1 5-4 0,3 8 1 15,0 3-4-15,3-3 1 16,3-2 0-16,3-6 2 16,6-5 3-16,0-3 4 15,3-5-4-15,0-3-3 16,0-5 3-16,-1-8 3 15,1 0-3-15,0-8-1 16,-3-2 2-16,0-1 1 16,0 1-4-16,-3-1-1 15,0 3 3-15,0 6 1 16,0 2 0-16,-3 8-4 16,0 5 1-16,0 6 1 15,0 5 2-15,0 0-3 16,3 5-2-16,6-3-3 15,0-2 1-15,0-3-35 16,3-2-41 0,3-6 15-16</inkml:trace>
  <inkml:trace contextRef="#ctx0" brushRef="#br0" timeOffset="15691.675">3422 5138 92 0,'-21'21'35'0,"6"-7"-27"0,12 20 0 0,0-15 0 15,3 2-3-15,6 0 2 16,0-3-2-16,3-2 2 15,3-3 2-15,0-2 5 16,0-6-6-16,0-5 0 16,0-5-2-16,-3-8 1 15,-1-3-4-15,-2 0-2 0,0-2 2 0,-3-1 0 16,-3 3 3-16,0-2-1 16,0 4 0-16,0 1-6 15,0 3 1-15,-3 4-2 16,3 4-2-16,0 2 0 15,3 13 0-15,3 8 0 16,0 8 3-16,0 3 6 16,0 0 7-16,-3-1 9 15,-3 1 7-15,0-32 5 32,-18 35-18-17,-3-9-6-15,1-2-59 31,-13-19-20-31,6-5-9 16,9-5 15-16,9-3 10 16</inkml:trace>
  <inkml:trace contextRef="#ctx0" brushRef="#br0" timeOffset="16097.61">3556 5157 140 0,'-3'-3'52'0,"6"11"-41"0,3-8-4 0,-3 3-5 16,3 2 0-16,0 0 1 15,0 1 5-15,3-1 5 16,0-3-7-16,-1 1 3 0,4-3 4 16,0-3-5-16,0 1-2 0,0-3-3 15,-3-3 0-15,0 0 0 16,-3-3 3-16,-3 3-5 15,-3 0-1-15,-3 0 0 16,0 0 0-16,-3 0 0 16,-3 3 2-16,-3 2-1 15,0 3-1 1,0 3-2-16,0 2 1 16,0 3 1-16,4 6 0 0,2 1 2 15,0 7 3-15,3 4 7 16,3 1 2-16,3-6-3 15,3 0 1-15,6-3-7 16,-4-4-1-16,7-4-2 0,0-5 1 16,3-5-22-1,6-5-9-15,0-8-68 16</inkml:trace>
  <inkml:trace contextRef="#ctx0" brushRef="#br0" timeOffset="16878.572">4050 4863 88 0,'6'-5'35'0,"3"-1"-27"0</inkml:trace>
  <inkml:trace contextRef="#ctx0" brushRef="#br0" timeOffset="17003.828">4071 4895 132 0,'0'37'49'0,"6"-27"-38"0,-3 14 6 0,0-11-1 16,-3 6-5-16,0 5 1 15,0 5-5-15,0 3-2 16,0 2-2-16,0-2-3 0,0 0 3 16,0-6-11-16,0-5-4 15,0-5-34-15</inkml:trace>
  <inkml:trace contextRef="#ctx0" brushRef="#br0" timeOffset="17238.173">3973 5080 152 0,'32'-11'57'0,"-23"11"-44"0,0-2 3 0,-3-1-2 16,3 0-9 0,3 1-3-16,3-1-8 0,0 1-4 15,0-1-122 17</inkml:trace>
  <inkml:trace contextRef="#ctx0" brushRef="#br0" timeOffset="17659.69">4285 5056 92 0,'-6'-2'35'0,"6"4"-27"0,-3-4 42 31,-12 15-23-31,0 3-9 0,4 2-10 15,-1 3-7-15,3 3 0 16,6 0-1-16,0-3 0 16,3-2 0-16,6-6 0 0,0-3 2 15,3-7 1-15,0-6-4 16,2-2-1-16,1-5 1 16,0-4 0-16,0 1 1 15,0 0 0-15,-3 0 0 16,0-1 0-16,-3 4 2 15,-3 2 1-15,0 0 5 16,-3 5 3-16,0 3-4 16,0 3-2-16,3 5-2 15,3 3-3-15,0 2 1 16,0 3-1-16,0-1 2 0,0-1 1 16,-1-4-15-16,1 1-6 15,0-8-27 1,0-3-39-16,3-8 13 15</inkml:trace>
  <inkml:trace contextRef="#ctx0" brushRef="#br0" timeOffset="18097.14">4401 4919 92 0,'0'-3'35'15,"3"14"-27"-15,0 2 5 0,0-3 1 16,0 12 9-16,0 4 6 16,0 3 7-16,-3 3 2 15,3 0-18-15,0-6-7 16,-3 1-6-16,0-6-2 0,0-5-3 16,0-9 1-16,0 1-2 15,3-10 2 1,0-6-2-16,0-3-5 15,3 1-2-15,0-4 3 16,3 1 1-16,-9 13-5 31,21-5 4-31,-4 5 1 16,1 3 8-16,-6 5 6 16,-3 2 5-16,-6 9 2 15,-6-1-10-15,-3 1 1 0,-3-1 3 16,-3-2-9-16,0-3-2 15,1-2-11-15,-1-3-2 16,0-8-12-16,0-3-3 16,3 1-19-16,3-14-62 31</inkml:trace>
  <inkml:trace contextRef="#ctx0" brushRef="#br0" timeOffset="18315.729">4553 4919 156 0,'0'0'57'0,"0"2"-44"0,3 4-6 15,0-1-4-15,0 5 14 16,0 6 11-16,-3 8 1 16,0 3 1-16,0 4-17 15,0 4-6-15,0-1-2 0,0 3-6 16,0-5-1-16,0-8-4 15,0-6-1-15,0-7-29 16,3-3-14-16</inkml:trace>
  <inkml:trace contextRef="#ctx0" brushRef="#br0" timeOffset="18675.098">4651 5112 144 0,'12'10'55'0,"-3"-2"-43"0,6 3 1 0,-3-6-3 16,0 0 7-16,3 1 6 15,3-6-1-15,-1 0-1 16,1-3-11-16,-3-2-4 0,-3 0-2 16,0-3-2-16,-3 0-2 15,-3-3 3-15,-3 0 2 16,-3 11-11 15,-21-13 1-31,-3 5-4 16,3 3 4-16,-8 8 1 15,5 5 2-15,0 7 4 0,6 7 1 16,3 4 1-16,9 6-2 16,6-3 1-16,6-5 0 0,6 0-1 15,6-3 1-15,3-5-2 16,3-6 2-16,-4-2-22 15,4-5-9-15,-3-6-61 16</inkml:trace>
  <inkml:trace contextRef="#ctx0" brushRef="#br0" timeOffset="19268.583">5184 5130 100 0,'6'0'38'0,"-3"3"-29"0,-3 0 6 16,6-1 0-16,0 1 3 15,3 0 3-15,3-1-2 16,0-2 0-16,0 0-6 15,-1 0 0-15,1-2-8 16,0-4-5-16,0 1-1 0,-3-3 3 16,0 0 3-16,-3 0-2 15,-3 0-2-15,-3 0 0 16,-3 0 1-16,-3 3-3 16,-3 0 0-16,-3-1 1 0,-6 4 2 15,-5 2-3-15,-1 2-2 16,0 6-1-16,3 3 3 15,3 2 0-15,6 8 1 16,3 3 2-16,3 5 3 16,6 0 4-16,3-2 5 15,9-3-6-15,6-3-2 16,3-5-6-16,0-8-2 16,0-6-24-16,-1-2-7 15,1-8-50 1</inkml:trace>
  <inkml:trace contextRef="#ctx0" brushRef="#br0" timeOffset="19659.112">5333 5069 72 0,'27'0'30'0,"-24"6"-24"0,3 10 13 15,-3-8 4-15,3 5 8 16,-3 5 3-16,-1 6 4 15,1 0 1-15,-3 0-17 16,0-3-8-16,0-5-8 16,0-3-3-16,0-5 1 0,0-3 0 15,-3-7 0-15,3-4-2 16,0-2-2-16,0-5-2 0,0-3 1 16,3-5-1-1,0 0 0-15,3 2 0 0,3 4 0 16,0 1 0-1,3 4-2-15,3 4 0 0,-3 9 3 16,0 5 0-16,-3 5 1 16,0 6 2-16,-3-1 1 15,-3 3 1-15,-3-2 0 16,0-1-5-16,0-4-1 16,0-6-21-16,0-3-10 15,0-2-87 1,9-17 30-1</inkml:trace>
  <inkml:trace contextRef="#ctx0" brushRef="#br0" timeOffset="19877.846">5622 4916 160 0,'-3'-5'60'0,"9"13"-47"0,3 0-7 15,-4-3-6-15,-2 5 7 16,6 4 7-16,-3 7 6 15,0 3 5-15,-6 7-13 16,0 6 0-16,3 3 1 0,0 2-7 16,0-2-1-16,0-5-1 15,-3-6 0-15,-3-6-9 16,3-4-4-16,0-6-26 16,0-10-74-1</inkml:trace>
  <inkml:trace contextRef="#ctx0" brushRef="#br0" timeOffset="20096.517">5485 5075 220 0,'9'0'82'0,"0"0"-64"0,5-3 2 0,-2 6-2 16,6-3-12-16,9 0-1 15,3 0-3-15,2 0 1 16,-2 0-2-16,-3 0-23 0,-3-3-7 16,-3 0-46-1,0 1-40-15,-7 2 38 16</inkml:trace>
  <inkml:trace contextRef="#ctx0" brushRef="#br0" timeOffset="20440.182">5759 5104 108 0,'32'-19'44'0,"-26"25"-35"0,-3 4 1 15,0-2-2-15,0 5 19 16,3 6 10-16,-3 7 3 16,-3 6 3-16,0-3-15 15,0-2-5-15,-3-6-13 16,3-5-4-16,-3-6-2 0,0-2 0 0,0-3 0 15,0-7-2-15,0-3 1 16,3-6 0-16,0-5 1 16,0-2-2-1,3-6 1-15,3 3-7 0,0-1-1 16,3 4 2-16,0 2 3 16,0 3-4-16,3 5 1 15,-3 3-6-15,0-1-1 16,3 4-20-16,-4 2-5 15,1-3-22 1,-3 0-48-16,0 3 16 16</inkml:trace>
  <inkml:trace contextRef="#ctx0" brushRef="#br0" timeOffset="20596.538">5925 5117 168 0,'-3'8'63'0,"6"-3"-49"0,-3 6 5 15,3-3-2 1,0 5-2-16,0 3 4 15,3 8 0-15,-3 2 1 16,0-2-11-16,0-5-5 0,0-1-1 16,-3-5-18-16,0-5-81 15,3-8-35 1,-3-5 55-16</inkml:trace>
  <inkml:trace contextRef="#ctx0" brushRef="#br0" timeOffset="20768.361">5928 5035 172 0,'9'0'66'0,"0"0"-52"0,3 3-100 31,3 5 23-31,3-3 1 16</inkml:trace>
  <inkml:trace contextRef="#ctx0" brushRef="#br0" timeOffset="20877.61">6041 5138 156 0,'-3'16'57'0,"9"-5"-44"0,0-1 3 0,3-4-2 16,3-1-5-16,0 0 0 16,3-2 3-16,3-3 3 15,-3-6-8-15,-1 1-2 0,1-3 1 0</inkml:trace>
  <inkml:trace contextRef="#ctx0" brushRef="#br0" timeOffset="21080.8">6181 5072 212 0,'-18'-11'82'0,"18"11"-64"0,-26 0-11 31,2 19-8-15,3 5-5-16,6 5 5 15,0 0 5-15,6 5-1 16,6-2 0-16,3-3-1 15,12-8-4-15,-3 1 1 0,6-7-10 16,0-4-3-16,3-3-37 16,6-11-50-1,2-13 21-15</inkml:trace>
  <inkml:trace contextRef="#ctx0" brushRef="#br0" timeOffset="21361.89">6369 5061 228 0,'-12'-5'88'0,"12"5"-69"0,-6-2-5 0,3 2-12 16,0 2-4-16,-3 3-1 15,0 3-1-15,0 3 3 16,3 2 0 0,12 32 9-1,-3-10 25 1,3 2-18-16,-6-8 27 15,0-3-24-15,-6-5 8 16,0-5-15-16,-6-3-2 16,-3-5-7-16,-3-5-2 0,3-3-22 15,0-8-8-15,0-5 15 16,1-3-37-16,2-2-13 0,9-1-40 16</inkml:trace>
  <inkml:trace contextRef="#ctx0" brushRef="#br0" timeOffset="22252.547">6184 5072 96 0,'-3'0'35'0,"9"5"-27"0,-6-7 38 31,6 2-21-15,0 0-6-16,3 2-5 15,-3 1-2-15,3 0-9 16,0-1-3-16,-3 4-1 15,0-1-2-15,-3 0-1 0,-3 3 11 16,-3 3 5-16,0-1-1 16,0 1 1-16,-3-1-5 15,0-2-2-15,0-2-11 16,-3-4-6-16,6 1-30 16,0-3-52-16,0-3 10 15</inkml:trace>
  <inkml:trace contextRef="#ctx0" brushRef="#br0" timeOffset="23143.009">6518 4897 140 0,'0'0'52'0,"0"0"-41"0,3 3 9 0,0 0 2 16,2-1-13-16,4 4 0 16,0 2-6-16,3 5 16 15,0 3-11-15,3 10 15 16,0-2-14-16,-3 10 11 15,0 1-11-15,-6 10 11 16,3-3-12-16,-9 3 12 16,0-5-12-16,-12-3 12 15,0-5-12-15,-12-6-4 16,3-5-2-16,-6-5-24 16,7-3 12-16,-7-5-54 15,9-2 36-15,-3-1-86 16,6 0 64-16</inkml:trace>
  <inkml:trace contextRef="#ctx0" brushRef="#br0" timeOffset="29615.94">6916 4027 76 0,'0'-3'30'0,"3"9"-24"0,0-4 17 0,0-2 5 15,-3 0-4-15,3 3-2 16,3 2-6-16,3 6 0 16,-3-1 2-16,0 4 3 15,-3 1-11-15,0 4-6 0,0 0-2 16,3-1-2-16,0 1 2 15,0-4-1-15,0 1-1 16,0-5-4-16,0-1-2 16,3-4-17-16,-9-6-5 0,6 0-30 15,0-3-28 1,0-5 32-16</inkml:trace>
  <inkml:trace contextRef="#ctx0" brushRef="#br0" timeOffset="29850.25">7092 4085 96 0,'-3'0'35'0,"3"3"-27"0,3-1 7 0,-3-2 0 15,3 6-2-15,-3 2 2 16,3 2-2-16,0 4 0 15,0 1-7-15,0 1-4 16,0 0-1-16,3 0-1 0,0 3 2 16,0-4-14-16,0-4-5 15,0-3-44 1</inkml:trace>
  <inkml:trace contextRef="#ctx0" brushRef="#br0" timeOffset="40945.792">13828 4003 56 0,'6'3'22'0,"-6"2"-18"0,-6 8 20 0,3-7 6 15,-3 4 0-15,-3 6 0 16,0 0-9-16,-3 0 0 16,0 0-12-16,0 0-3 15,4-1-4-15,-1-1-2 0,3-4 1 16,0-2-26-16,3 0-8 15,3-5-25 1,0-3-15-16,9-3 34 16</inkml:trace>
  <inkml:trace contextRef="#ctx0" brushRef="#br0" timeOffset="41211.362">14013 4027 64 0,'0'3'24'0,"0"-1"-18"0,-3 9 18 16,0-1 8-16,0 4 1 16,-6 2 1-16,-3 5-13 15,0 0-3-15,-3 3-8 16,-3-1-4-16,6 1-3 15,0-3-5-15,6-2 1 0,-3-6-26 16,9-5-9-16,6-5-31 31</inkml:trace>
  <inkml:trace contextRef="#ctx0" brushRef="#br0" timeOffset="42679.857">9458 3437 112 0,'0'-13'44'0,"0"7"-35"0,-3-7 18 0,0 8 7 15,-3 2 52 16,-38 11-39-31,-4 5-14 16,4 11-23-16,2 5-11 16,3 3 1-16,6 5-1 0,10 3 1 15,5 2 8-15,9-2 5 0,12-3-6 16,9-3-2-16,9-5-3 16,17-5-2-16,1-5-10 15,0-9-6 1,-1-4-19-16,1-9-5 0,-3-5-45 15,-1-5-36 1,-2-3 47-16</inkml:trace>
  <inkml:trace contextRef="#ctx0" brushRef="#br0" timeOffset="48648.918">9738 3876 208 0,'9'-13'77'0,"-9"13"-60"0,12-13-7 0,-9 2-6 32,3 6-4-32,0-14 2 0,0 3-1 0,-3-7 2 15,0 4-2-15,-3 1 4 16,3 7-3-16,-3 0 6 15,0 6-5-15,-3 5 1 16,3 8-2-16,-3 11 1 16,3 4-2-16,0 1-1 15,21-16 1-15,-3 3 1 16,-1 2-1-16,1-2-1 0,-3-4 1 16,0-4-15-16,0 8-5 15,6-6-70 1</inkml:trace>
  <inkml:trace contextRef="#ctx0" brushRef="#br0" timeOffset="49476.962">9774 3691 80 0,'3'-3'33'0,"-3"3"-26"0,3-2 16 15,-3-1 18 1,0 3-22-16,0-5 19 16,12 5-6-16,-6-3 18 31,-24 0-23-16,-6 3-10-15,0 6-10 16,0 2-6-16,1 2 0 16,2 6-1-16,3-3 0 15,3 6 0-15,6 2 0 0,3 0 0 16,3-2 0-16,6-1 0 16,6-2 0-16,3-3 2 15,6-5 3-15,3-2 0 0,2-6 0 16,-2-6-3-16,0-2 1 15,-3-2-4-15,-3-3-2 16,-3-1 2-16,-3 1 2 16,-3 0 2-16,-3 2 1 15,-3 1-5-15,0 2 1 16,0 2 0-16,0 4 0 16,0 2 0-16,0 5 2 15,0 3 1-15,3 3 1 16,3 2-2-16,0 3 1 15,2 0-4-15,1 2 0 16,3-2 1-16,0-3 0 16,0-5-18-16,0-5-5 15,3-6-49 1,0-5-57-16,0-8 32 16</inkml:trace>
  <inkml:trace contextRef="#ctx0" brushRef="#br0" timeOffset="49961.222">10131 3672 160 0,'-3'-5'63'0,"0"0"-49"0,-6 5 22 0,6 0 7 16,-6 0-8-16,0 0-3 16,-6 2-14-16,1 4-4 15,-4 2-8-15,3 2-4 0,0 4-1 0,3-1-6 16,3 5 1-16,3 3 0 16,6-2-1-16,3-1 1 15,9 1 0-15,6-3 5 16,6-6 1-16,11-4 0 15,4-4 1-15,0-4-13 16,-6-4-6-16,-4-4-22 16,-2-3-11-16,-3-1-43 15</inkml:trace>
  <inkml:trace contextRef="#ctx0" brushRef="#br0" timeOffset="50242.278">10369 3432 140 0,'0'8'52'0,"3"-3"-41"0,0 19 13 0,0-6 2 15,-3 6 5-15,0 5 4 16,0 3-4-16,-3 5 1 15,0-3-18-15,0-2-4 0,0-3-2 16,0-5-2-16,0-5-1 16,0-4-3-16,0-1-2 15,0-6-2-15,3-3-1 16,0-5-3-16,0-3-1 16,3-2-3-16,3-6 1 0</inkml:trace>
  <inkml:trace contextRef="#ctx0" brushRef="#br0" timeOffset="50429.724">10426 3662 220 0,'21'-16'82'0,"-9"16"-64"0,5 0-2 16,-5 3-5-16,0 5 5 16,3 2 7-16,-3 6-1 15,0 5 1-15,-3 3-12 16,0 2-4-16,-6 1-1 0,3-3-3 16,-3-3 0-16,0-3-6 15,0-4-2-15,-3-4-31 16,6-7-14-16,2-3-34 15,10-8-43 1,3-8 37-16</inkml:trace>
  <inkml:trace contextRef="#ctx0" brushRef="#br0" timeOffset="50835.96">10759 3744 200 0,'39'-13'77'0,"-33"15"-60"0,3 4 39 31,6-1-19-31,-1-2-9 16,1-1-16-16,0-4-8 15,3 2-3-15,-3-6 3 16,0 4-2-16,-6-6 4 16,6 2-4-16,-9-4-1 15,0 2 0-15,-9-3-4 16,3 3 2-16,-12 0-4 15,-3 3 3-15,-6 5-1 0,-3 3-1 16,-3 2 0-16,1 3 3 16,-1 5 2-1,3 3 0-15,3 3 2 0,3 2 0 0,9 0 7 16,9 3 4-16,9-3 4 16,9 3 1-16,6-8-4 15,6-3-1-15,0-8-8 16,2 0-4-1,4-13-34-15,3 3 17 0,35-24-252 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9:43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 2889 104 0,'-6'-5'38'16,"3"5"-20"-16,-3-3 3 0,3 1 19 0,-6-1-4 15,-6 0-1-15,7 1-11 16,-10 2-2-16,0 5-13 15,-3 11-5-15,-3 13-1 0,3 11-2 16,-8 15 2-16,2 9-2 16,-3 18 2-16,9 5-2 15,6 0 2-15,15 1-4 16,6-9 0-16,12-2 1 16,12-3 2-16,14-16-28 15,7-13-11-15,0-8-55 16,2-10-25-16,-5-12 60 15</inkml:trace>
  <inkml:trace contextRef="#ctx0" brushRef="#br0" timeOffset="1">1645 3080 72 0,'0'8'27'0,"0"2"-14"0,0 17 2 0,0-6 15 15,0 3-7-15,6 5-1 16,0 3-11-16,3 2-2 15,-9 3-5-15,3-5-1 16,0-8-1-16,0-3 1 0,0-5 0 16,0-6 1-16,-3-2 2 0,-6-21 19 15,0-3-14 1,3-2-4-16,-3-6-5 16,-3-3-2-16,3 1 0 15,-3-3 0-15,9 0 0 16,0 2 0-16,3 3-3 15,6 3 2-15,0 0 3 16,3 2 3-16,0 6-4 16,3 5-1-16,-4 3 0 15,4 5 2-15,0 5 5 16,-6 9 4-16,3-1-2 16,-12 0 2-16,0 3 0 15,0-3 1-15,-9 3-4 16,6-3-3-16,-6 0-5 15,-3 1-2-15,3-12-19 16,3 4-7-16,3-6-27 16,-3-3-52-16,6-2 17 15</inkml:trace>
  <inkml:trace contextRef="#ctx0" brushRef="#br0" timeOffset="2">1928 3061 88 0,'-9'0'35'0,"-6"3"-18"16,3 0-5-16,3-1 13 0,0 3-2 16,-3 3 0-16,3 8-10 15,0 0-3-15,3 3-8 16,-3-3-2-16,6-1 0 15,3-1-3-15,3-1 2 16,6-3 3-16,-6-2 1 0,9-5 1 16,6-3 2-16,0-3-3 15,-3-2-2-15,0 0 0 16,-9-6 1-16,3 3-3 16,-3-5-2-16,0 2 6 15,-3 1 5-15,-3 5 0 16,0 2 3-16,0-2-2 0,0 5 0 15,0 5-5-15,0 3-1 16,0 0-1-16,3 0 1 16,-1 2-4-16,4 1-2 15,3 2 2-15,-3-5 2 16,3 0-27-16,0 3-11 16,0-9-44-1</inkml:trace>
  <inkml:trace contextRef="#ctx0" brushRef="#br0" timeOffset="3">2121 3074 116 0,'-21'-5'44'0,"21"8"-24"16,-15-6-24-16,15 3 8 0,-6 5 9 15,1 3 8-15,-4 0-1 16,0 6 0-16,3 1-9 15,0 4-4-15,3-3-4 16,3 0-5-16,3-3-1 0,0 0 4 16,3-8 1-16,6 3 0 15,0-2-2-15,2-6 5 16,-8-3 1-16,3 0-2 16,0-7-1-16,-3-6-1 15,0 3 1-15,-3-1-2 16,0 1-1-16,-3 3 1 15,0 2-1-15,0 0-3 0,0 5 2 16,3 22-1 0,3-1 0-16,-3 3 2 15,0 3 13-15,0 3 8 16,-3-1 5-16,0-2 2 16,-3 10-11-16,0-5-3 15,-6-5-6-15,-3-3 0 16,0-5-5-16,-6-5-2 15,3-1-16-15,1-10-7 16,-1-5-29-16,6-8-12 16,-3-6-31-1</inkml:trace>
  <inkml:trace contextRef="#ctx0" brushRef="#br0" timeOffset="4">2225 3112 140 0,'6'0'55'0,"6"21"-30"0,0-13-21 16,-3-6 13-16,-3 1 1 15,3 0 3-15,6-3-7 16,-6 0-3-16,9-6-6 16,-4 1-2-16,1 0 3 0,0-3-5 15,-9-3-1-15,0 3 4 16,-3 0 2-16,-9 0-2 15,-3 3-3-15,-6 0-5 16,0 2 0-16,-2 3 2 0,-4 5 1 16,-3 1 1-16,6 7 0 15,6 3 6-15,-3 5 4 16,9-10 1-16,0 4 3 16,12-1-1-16,0-1 0 15,12-3-5-15,6-2 0 16,12-2-5-16,-4-4 0 15,1-2-43-15,-3-2-18 16</inkml:trace>
  <inkml:trace contextRef="#ctx0" brushRef="#br0" timeOffset="5">2755 2783 96 0,'-3'3'35'0,"6"2"-18"0,0 14-13 16,0-6 8-16,0 8 6 15,3 14 3-15,-6-4 1 16,6 1 1-16,0-3-9 16,0 0-3-16,-3-7-6 15,0-4-2-15,0-2 1 0,-3-3 0 16,3-5 2-16,0 0 3 15,-3-8 2-15,0-3-1 16,0-5 1-16,0-2-8 16,3-1-4-16,6-2 0 15,0-8 0-15,3 2-2 16,-4 9 0-16,1 2-1 16,3 8 3-16,0 5-2 0,0 3 1 15,0 5 6-15,0 1 2 16,-3-1-2-16,0 3-3 15,-3 0 2-15,0-3 0 16,0 0-4-16,-3-2 1 16,3-3-31-16,0-6-12 15,5-2-31 1,4-8-22-16,3 0 40 16</inkml:trace>
  <inkml:trace contextRef="#ctx0" brushRef="#br0" timeOffset="15.613">3136 2947 120 0,'-12'-2'46'0,"3"4"-24"0,0 20-21 15,6-14 11-15,-3 0 3 16,-2 2 5-16,-1 3-4 16,3 6 1-16,-3-6-10 15,6 3-4-15,0 2-2 0,3 6-1 16,3-10 0-16,0-1 4 15,6-5 2-15,0-3 0 16,3-10 1-16,-1-3-2 16,1-5 0-16,0 2-6 15,-3-2 1-15,-3-3 0 0,-3 3 2 16,-3-6 1-16,-3 11 3 16,0-5 1-16,0 10 1 15,3 1-4-15,0 4-1 16,0 4 1-16,0 4 0 15,3 1-5-15,3-1 1 16,3 4 0-16,0 1 2 16,3 1-1-16,6-8-1 15,3 0-37-15,-1-8-15 16,1-2-36 0</inkml:trace>
  <inkml:trace contextRef="#ctx0" brushRef="#br0" timeOffset="16.613">3398 2892 204 0,'-12'-3'77'0,"6"3"-42"0,-3 6-39 0,3-4 15 0,0 9-2 16,0-1 2-16,1 4-8 15,2-1-1-15,3 3-2 16,3 2 0-16,2-2 2 0,7 3-3 15,0-1-2-15,0-2 2 16,0-3 0-16,-3 0 7 16,-3 1 4-16,-6-4 6 15,-3-4 2-15,-6 2-5 0,-3-6 0 16,-3 1-17 0,0-3-7-16,-5-3-19 0,2 3-6 15,3-2-45 1</inkml:trace>
  <inkml:trace contextRef="#ctx0" brushRef="#br0" timeOffset="17.613">3752 2736 96 0,'-3'-3'35'0,"3"3"-18"0,3 3-7 0,-3-3 14 16,0 10 0-16,0 4 3 16,0 4 5-16,3 11 4 15,-3 8-10-15,0 3-6 0,0-6-11 16,0-2-4-16,0-5 1 15,0-4-3-15,0-4 0 0,0-3 3 16,0-3 1-16,0-5-1 16,0-3-1-16,0-5-1 15,-3-5-5 1,6-3 1-16,3 0-7 16,3-5-3-16,3 5 3 15,0 3 2-15,3 5 0 16,-3 2 1-16,0 9 0 15,0-3 3-15,-6 5 6 16,-3 0 7-16,-3 0 0 16,-3-2 3-16,-3 2-6 15,-3 1-3-15,-3-9-1 16,3 3-1-16,-3-3-16 0,3-2-4 16,0-3-32-16,3-3-14 15,3-8-27 1,3 4-18-16,3-7 53 15</inkml:trace>
  <inkml:trace contextRef="#ctx0" brushRef="#br0" timeOffset="18.613">3904 3032 140 0,'18'3'55'0,"-3"2"-30"0,-3-5-21 0,-6 0 13 16,3 0-2-16,0 0 1 15,2 0-4-15,1 0 0 0,0-5-7 16,-3 2-1-16,0-2 2 16,-3 0-1-16,-3-1 2 0,-3 4-2 15,0-12 0-15,-6 4-3 16,-3 2 1-16,0 3-4 16,0 10 0-16,-3 0 3 15,1 3 1-15,-1 0-4 16,6 3 1-16,0 2 6 15,3 0 6-15,3-2-6 16,3 2-1-16,3 3-3 16,6-3 1-16,2-2-2 15,7-3 2-15,0-8-18 16,0 0-6-16,3-8-43 16,3 2-54-16,-4-7 27 15</inkml:trace>
  <inkml:trace contextRef="#ctx0" brushRef="#br0" timeOffset="19.613">4151 3006 184 0,'-12'8'68'0,"21"-16"-36"0,0 16-26 0,-6-8 17 16,6 5-8-16,3 3 2 16,0-6-4-16,0 1 2 15,0 0-8-15,3-3-4 0,-1 0 0 16,1 0-2-16,-3-3-1 15,-3-2 5-15,-3 0 1 16,0-1-5-16,-9-7-4 16,-3 0-4-16,-3 5 4 15,-3 3 3-15,0 5-1 16,-2 5-2-16,-4 5 2 16,3 1 0-16,3 2 1 15,3 0 2-15,6 1 3 16,3-1 2-16,6 3-3 15,3 0-3-15,0-3 0 16,3 0 1-16,3-2-3 16,-1-3-2-16,1-8-25 15,0 0-9-15,0-8-27 16,-3 0-50-16,3-3 26 16</inkml:trace>
  <inkml:trace contextRef="#ctx0" brushRef="#br0" timeOffset="20.613">4410 3006 128 0,'0'2'49'0,"0"4"-26"0,3 2-9 0,-3-3 15 16,0 8 1-16,0-5 4 15,0 3-9-15,0 2-3 16,0-5-13 0,0 0-3-16,0-3-2 0,0 0 4 15,0-5-2-15,0 0 2 16,6 0-5-16,0-10 0 15,6-1-3-15,3-5-1 16,3-5-1-16,3-3 0 0,-1 11 2 16,4 2 0-1,3 4-3-15,0 9 2 0,0 11 12 16,-4 1 7-16,1 1 0 16,-9 4-1-16,-3 5-9 15,0-3-3-15,-3 0-12 16,-3 3-5-16,0-11-54 15,0 3-23-15</inkml:trace>
  <inkml:trace contextRef="#ctx0" brushRef="#br0" timeOffset="21.613">1463 3564 56 0,'0'0'22'0,"0"8"-12"0,0-13-1 16,0 10 11-16,0 0-7 16,0 0-2-16,0 6-4 15,3 0 0-15,0 2-4 16,0 3 0-16,0 2-1 15,0 1-2-15,3-3 7 16,-3 0 5-16,6-3-2 0,3-5 0 16,0 0 0-16,3-6 1 15,-6-4-3-15,3-4-3 16,-3-2-2-16,-1-2 0 0,4-3 2 16,-9-1-2-16,3 1 0 15,-3 3 1-15,6-4 0 16,-9 1-2-16,9 5-2 15,-9 3 5-15,0 2 4 16,0 3-5-16,0 0 0 16,3 3 0-16,3 5 0 15,6 5-2-15,-9 3-2 16,6 0 1-16,0 0-1 0,0 0 0 16,0-3 0-1,3-3 2-15,-1-2 1 0,7-5-37 16,-6-3-16-16,6-5-24 15</inkml:trace>
  <inkml:trace contextRef="#ctx0" brushRef="#br0" timeOffset="22.613">1838 3559 140 0,'-6'0'52'0,"6"0"-28"0,0 0-28 15,0 5 63-15,-3 0-21 16,-2 3-17-16,-1 0-10 16,0 3-9-1,3-3-2-15,-3 2 3 0,6-4-4 0,6 4 0 16,-3 1 1-16,6 2 0 16,2 0 0-16,-2 0 0 15,0-2 2-15,0 0 3 16,0-1-2-16,-9-5 0 15,0 3 1-15,-9-2 2 16,0-4-3-16,-3 1-2 16,-2-3-3-16,-1 0 1 15,0 0-15-15,3 0-4 16,3-3-25-16,3 1-9 0,6-1-25 31</inkml:trace>
  <inkml:trace contextRef="#ctx0" brushRef="#br0" timeOffset="23.613">2020 3614 124 0,'0'8'46'0,"-6"-8"-24"0,12 3-15 16,-6-3 13-16,3 2 1 0,3 1 4 15,0 2-9-15,0 1-4 16,6-1-7-16,-3-2 1 0,3-1 7 16,-1 1 0-1,1-3-7-15,-3-3-1 16,0 1-1-16,-3-1 0 16,-3-2-2-16,-3 2 1 15,0-5-2-15,-3 0-1 16,-6 3 1-16,-6 2-1 15,0 3-3-15,4 3 2 16,-4 2-1-16,3 0-2 16,0 3 0-16,3 0 3 15,6 3 0-15,-3-1 1 16,6 4 0-16,6-1 2 16,3 0-1-16,6-2-1 0,3-3-6 15,-3-3-1-15,2-2-24 16,10-3-9-16,-6-6-15 15,9-2-30 1,-9 3 22-16,2-8 33 16,-5 2 18-16,-3 3 43 15,0-2 19-15,-9 2-1 16,0 0 1-16,-3 3-11 16,-6-1-4-16,-3 4-15 15,0 2-7-15,-6 2-8 16,3 4-6-16,-6 2-2 0,9 5 4 15,-3 0 1-15,9 0-3 16,0 3-1-16,0-8 1 16,9 3 2-16,-6-3 2 0,6-6 3 15,3-4-1-15,0-6 0 16,0-3-6-16,0-2-1 16,0-3 1-16,-6-3 0 15,0-4 1-15,-3-1 0 16,-3 0-3-16,-3-8 0 15,0 8 4-15,0 3 1 16,0 5-3-16,0 6 1 16,3 5 0-16,0 5 0 15,0 10 0-15,0 3 2 16,6 8-3-16,0 3-2 0,3 0 6 16,-3 5 3-16,3-2-3 15,5-4 0-15,1-1 1 16,0-6 0-16,0-6-60 15,0-5-61 1,-3-5 26-16</inkml:trace>
  <inkml:trace contextRef="#ctx0" brushRef="#br0" timeOffset="24.613">2678 3535 104 0,'-6'0'38'0,"6"8"-20"0,6 2-17 0,-3 4 8 16,3 1 12-16,0 4 6 15,0 0 4-15,0-1 1 16,0 1-13-16,2-4-4 15,-5 1-9-15,3-2-2 0,-3-4 2 16,0-5 1-16,-3 1 1 16,0-6-2-16,0-3 1 15,-3-5-4-15,3-2-2 16,0-1 0-16,0-2-1 16,3 2-3-16,3-10 2 15,0 5 3-15,3 0 1 16,9 3-4-16,-3 2-1 0,0-2-4 15,3 5-1-15,-6 3-27 16,5 0-10-16,4 2-9 16,-9 0-35-1,3 3 15-15</inkml:trace>
  <inkml:trace contextRef="#ctx0" brushRef="#br0" timeOffset="25.613">2931 3596 124 0,'-3'5'49'0,"9"0"-26"0,0 6-9 16,-3-8 15-16,3-1-8 16,0 3 1-16,6 1-11 15,2-1-2-15,1-2-5 16,0-1 2-16,0-2 0 0,-3 0-2 16,0-2-1-16,-3-1 1 0,-3 0 0 15,-3-10-2 1,-3 8-4-16,-3-6 1 15,-6 6-1-15,-6-3 0 16,0 8 2-16,0 8 0 16,-3-3-5-16,3 3-1 15,1 3 3-15,5-1 3 16,3 1 5-16,0 0 2 16,6-1 1-16,0 3 2 15,6-2-5-15,6 0-1 16,5-1-4-16,1-7-1 15,3-1-17-15,3-2-8 0,0-2-15 16,3-1-5-16,-4-7-13 16,-2-1-18-1,-3 0 28-15</inkml:trace>
  <inkml:trace contextRef="#ctx0" brushRef="#br0" timeOffset="26.613">3196 3553 160 0,'-12'3'60'0,"9"0"-32"0,-3 13-20 15,0-9 18-15,3 7-6 16,0-4 0-16,0 1-5 16,0-1 1-16,3 4-9 15,6-1-2-15,6 0 1 0,-3 0-5 0,3-2-1 16,3-3 0-16,2 0 0 16,1-3-22-16,0-2-10 15,0-3-20 1,-3-3-7-16,0-2-12 15</inkml:trace>
  <inkml:trace contextRef="#ctx0" brushRef="#br0" timeOffset="27.613">3348 3633 124 0,'2'0'46'0,"7"0"-24"0,3 2-10 0,-6 1 16 16,3-3-5-16,3 0 1 15,3 3-9-15,3-1-4 0,-3-2-6 16,-3 0-2-16,-3-2 1 0,0-1-2 16,-4-5 1-16,-2 3 0 15,0 0 1-15,-6-6-2 16,-5 3-2-16,-1-3-2 16,-3 3 1-16,-3 6 1 15,0-1 0-15,0 8 0 16,0 6 0-16,0-3-3 15,3 5 0-15,3-5-1 16,3 5 3-16,3 1 6 16,1 1 7-16,4 1-4 15,4-2-2-15,3-1-3 16,3 0 0-16,6-5-15 0,-3-3-5 16,6-5-20-16,-3-2-9 15,0-4-33 1</inkml:trace>
  <inkml:trace contextRef="#ctx0" brushRef="#br0" timeOffset="28.613">3523 3614 104 0,'-3'16'41'0,"3"-11"-22"0,3 6 0 0,-3-3 16 15,0 2 3-15,0 1 2 16,0 2-18-16,0-2-5 15,0 2-11-15,0-8-4 0,0 1 1 16,0-1 0-16,0-5 1 0,3-3-2 16,0-2 1-16,3-3-2 15,3-5 2-15,3 0-4 16,0-6-2-16,0 6 4 16,3 0 1-16,-4 2-5 15,4 6 0-15,-3 5-1 16,0 2 2-16,3 4 3 15,-3 2 2-15,-3 2 1 16,0 1 0-16,-3-1-2 16,0 1 1-16,-3 0-7 15,0-1 1-15,0-2-19 16,0-3-8-16,6-5-33 16,-3-5-19-1</inkml:trace>
  <inkml:trace contextRef="#ctx0" brushRef="#br0" timeOffset="29.613">3767 3339 136 0,'-3'-5'52'0,"3"5"-28"0,3 2-22 0,-3-2 12 15,3 6 13-15,0 10 7 16,3 7-6-16,-3 6-4 15,3 3-14-15,-3 8-4 0,3-3 0 16,-3 0-3-16,0 0 0 0,0-5-3 16,0-3-1-1,-3-5-4-15,3-3 1 0,0-8-40 16,-3-2-16-16,0-3-26 16</inkml:trace>
  <inkml:trace contextRef="#ctx0" brushRef="#br0" timeOffset="30.613">3651 3530 192 0,'0'-3'74'0,"6"0"-40"0,3 3-24 0,-3 0 17 16,3 0-4-16,9-2-2 15,3 2-9-15,-1-3-5 16,4 3-4-16,0 0-5 0,3 0-1 15,-3 0-18-15,2-3-7 16,-2 3-31-16,-3-5-13 16,0 0-6-1</inkml:trace>
  <inkml:trace contextRef="#ctx0" brushRef="#br0" timeOffset="31.613">4020 3328 168 0,'-9'6'63'0,"12"-4"-34"0,-3 4-34 16,3 18 45-16,0 2 2 0,0 0-7 15,-3 4-3-15,0 1-19 16,0 1-6-16,0 0-2 0,0-3-1 16,0 0 0-16,0-5-7 15,0-6 0-15,0-2-32 16,3-5-12-16,0-3-29 15,3-6-43 1,0-2 31-16</inkml:trace>
  <inkml:trace contextRef="#ctx0" brushRef="#br0" timeOffset="32.613">4101 3540 192 0,'3'0'74'0,"3"5"-40"0,2 3-31 0,-2 0 15 16,0 0-5-1,3 5 2-15,0 6-6 0,3-11-1 16,0 3-4-16,0-1-3 0,0-2 0 16,0 0-8-16,-3-3 0 15,3-2-30-15,-3-3-11 16,2-3-39 0</inkml:trace>
  <inkml:trace contextRef="#ctx0" brushRef="#br0" timeOffset="33.613">4312 3487 184 0,'-6'6'68'0,"6"4"-36"0,-6 3-24 0,3-2 16 0,-3 10 8 15,-3 6 7-15,-3 7-1 16,0 0-1-16,0 1-20 16,-2 2-10-16,2 0-5 0,3-3-2 15,0-7 0-15,3-4-20 16,0-4-9-16,3-6-36 15,9-2-16-15,0-9-21 16</inkml:trace>
  <inkml:trace contextRef="#ctx0" brushRef="#br0" timeOffset="34.613">4746 2715 60 0,'6'0'24'0,"-3"5"-12"0,12 8 12 16,-3 0 16-16,6 9-3 16,0 15-2-16,3 18 7 15,0 14 5-15,-4 8-3 0,-2 2-2 16,-6 11-23-16,-9-11 2 15,-6 1 2-15,-9-14-6 0,-8-3-2 16,-7-4-11-16,-3-6-4 16,-3-6-17-16,1-10-6 15,2-5-35-15,0-8-12 16,-3 2-41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9:55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 2754 160 0,'-48'6'60'0,"33"-1"-32"0,-15 16-24 0,15-2 15 16,-5 7-5-16,-10 19 0 15,-3 21 9-15,0 6 5 16,4 15-14-16,-1 13 3 0,12-4 1 16,15-4-10-16,15-2-2 15,15 3-13-15,5-11-5 16,13-16-19-16,12-8-5 15,2-13-38-15,4-10-42 16,5-14 37-16</inkml:trace>
  <inkml:trace contextRef="#ctx0" brushRef="#br0" timeOffset="1">1565 3059 108 0,'3'23'44'0,"0"7"-24"0,-3 12-13 15,2-24 15-15,-2 6-9 16,0 3-2-16,0-1-4 15,0-2 0-15,0 0-4 16,0-11 5-16,0-2 4 0,0-4 0 16,-2-1 3-16,2-6-2 15,-3-11 0-15,0-5-10 16,3-5-1-16,-6-5-4 0,3-6 0 16,3 3 2-1,3 0 0-15,3 5 0 16,0 3 0-16,-1 8 0 15,4-1 0-15,6 9-3 0,0 2 2 16,0 3 1-16,0 3 2 16,-3 2 1-16,-3 1 3 15,-3 4 6 1,-3 1-5-16,-3-3-1 16,-6 2-8-16,-6-7-1 15,0 0-17-15,3-1-6 16,0-2-14-16,3 0-5 15,3 0-24 1,12-8-11-16,9-2 43 0</inkml:trace>
  <inkml:trace contextRef="#ctx0" brushRef="#br0" timeOffset="2">1794 3048 48 0,'-6'0'19'0,"0"0"-10"0,-3 3 7 16,6 2 13-16,0 3 2 16,-6 0 2-16,-3 8-16 15,6 2-5-15,3 1-8 16,-3-1-3-16,6-2 0 16,6-3 3-16,-6-2 5 0,9-3-5 0,-3-3-2 15,3-2-1-15,0-3-1 16,0-3-3-16,0-5 0 15,-3-5 2-15,0 0 2 16,-3 0 0-16,3 2-1 16,-6-2 1-16,0 5-1 15,0 3 2-15,0-1 3 16,0 6 2-16,0 0 1 16,0 8-2-16,3 8 1 15,3-5-2-15,0-1 2 16,-1 1-6-16,4-1-1 15,3-2-2-15,0 0-2 16,3 0-26-16,0-8-10 16,3 3-29-16</inkml:trace>
  <inkml:trace contextRef="#ctx0" brushRef="#br0" timeOffset="3">1996 3048 88 0,'-3'-3'33'0,"3"1"-18"0,-3 2 11 16,-3 0 18-16,3 5-12 15,-3 3-4-15,0 3-16 16,0-1-5-16,3 3-5 16,-3 3-4-16,6-3 1 0,6 6 1 0,-6-11 0 15,9 0 2-15,-6-3 1 16,3-5-1-16,0 0 1 15,0 0-4-15,0-5-2 16,0-3 4-16,3 0 1 16,-9 3-3-16,3-3 1 15,3 8-2-15,-6-6 0 16,6 17-7 0,0 2 3-16,3 6 0 15,0 5 8-15,-3-1 6 16,0 4 11-16,-6-3 6 15,0 2-2-15,-6-2 0 16,3 0-12-16,-3-6-4 16,0-2-3-16,-6-3 2 0,3-5-5 15,0-8-1-15,-6-5-22 16,9-3-10-16,-3-5-31 16,6-6-51-1,6-2 20-15</inkml:trace>
  <inkml:trace contextRef="#ctx0" brushRef="#br0" timeOffset="4">2142 3112 132 0,'3'0'52'0,"3"18"-28"0,6-10-15 16,-3-5 14-16,-6-1 2 15,6-2 2-15,0 0-12 16,3-5-6-16,-1 0-6 0,-2-3 0 0,0 2 2 15,0 1-2-15,-3-3 0 16,-3 0-1-16,-6 3-2 16,-3 0 1-16,-6-1-1 15,3 4 0-15,-8 2 0 16,5 2-3-16,-9 4 2 16,6 7-1-16,3 3-2 15,3 0 9-15,6 0 6 16,3-3-1-16,3 0 0 15,6 0-6-15,3-2-1 16,6-1-3-16,3-2-3 16,-1-2-29-16,1-4-14 0,6-2-45 15</inkml:trace>
  <inkml:trace contextRef="#ctx0" brushRef="#br0" timeOffset="5">2538 2847 116 0,'12'3'44'0,"-24"5"-24"0,21 2-8 0,-9 3 13 16,3 11 4-16,-3 0 2 16,-3 5-10-16,-3 3-3 15,3 0-10-15,0-1 1 0,0-2 2 16,0 1 0-16,0-4 3 16,0-10-7-16,0 0-2 15,3-3-3-15,-3 0-2 16,3-8 1-16,0-2 1 15,0-3-3-15,0-3 0 16,0-2-1-16,6-11-2 16,3 3 0-16,0 0 3 0,3 0-2 15,3 2 1 1,-6-2 2-16,2 8 0 0,1-3-5 16,0 5 1-1,3 3 0-15,0 3 2 0,-3 5 1 16,3-1 3-16,-9 12-1 15,0-8 2-15,-3 2 0 16,-3 3 3-16,0-3-8 16,0 0 0-16,0-2-18 15,3-3-6-15,0-3-27 16,0-2-53 0,3-3 17-16</inkml:trace>
  <inkml:trace contextRef="#ctx0" brushRef="#br0" timeOffset="6">2812 3080 64 0,'-18'-8'27'0,"18"8"-14"0,0-3-15 0,-3 3 4 16,-3 0 17-16,0 3 10 15,0-1-1-15,3 4-2 16,-6-1-17-16,3 8-5 15,0 3 6-15,0 3 4 16,3-3-6-16,0-3 0 0,3 0-1 16,3-2-1-16,3-1 1 0,6-5-4 15,0 3-2-15,0-13 2 16,3 0 0 0,-3-3 1-16,0 0-5 15,-3-3 1-15,-3-2 0 16,-3 3 0-16,-1 2 2 15,1 0 1-15,-3 0 1 16,0 2 2-16,0 6-3 16,0 0 0-16,6 11-3 15,0 0-1 1,0-3 1-16,3-1 0 16,-6 1 2-16,3 0-10 15,0-2-4-15,0-1-21 16,0 0-8-16</inkml:trace>
  <inkml:trace contextRef="#ctx0" brushRef="#br0" timeOffset="7">2972 3067 104 0,'0'-3'41'0,"0"6"-22"0,0-1-5 0,0 3 17 16,0-5-2-16,0 6 1 16</inkml:trace>
  <inkml:trace contextRef="#ctx0" brushRef="#br0" timeOffset="8">2967 3090 309 0,'-6'8'23'0,"0"-2"-7"0,0 4-10 16,3 1-5-16,0 2-3 16,3-5 1-1,3 0 1-15,0 0 2 0,3 0-1 16,6 2 2-1,-4-2-4-15,1 0 0 0,3 5 1 16,-9-7 2-16,0 2 3 16,-3 0 2-16,-6 0-1 15,-3-3 1-15,-3 0-9 16,-2 0-3-16,-1-2-39 16,0 0-19-16,0-1-27 15</inkml:trace>
  <inkml:trace contextRef="#ctx0" brushRef="#br0" timeOffset="9">3389 3074 48 0,'0'3'19'0,"3"0"-10"0,0 2 16 0,0 0 14 15,-3 9 3-15,0 1-1 16,0 7-5-16,0-7 0 16,0 1-18-16,0-2-8 15,0-4-6-15,-3 3-1 0,3-7 2 16,0 2 0-16,0-8 2 0,0 0 0 16,0 0 1-16,-3 0-4 15,3-8-3-15,0 2 0 16,0-12-1-16,3 2-3 15,3 0 0-15,0 0 2 16,0 3 0-16,6 0-2 16,-3 8 2-16,0-3-1 15,3 5-2-15,0 3 7 16,-1 11 3-16,-2-6-1 16,0 11 0-16,-3-3-3 15,0 0 1-15,0 0-2 16,-3-2-1-16,0 2 3 15,0-8 2-15,0 3-9 16,0-2-4-16,0 2-21 0,3-8-6 16,0 0-20-1,3 0-47-15,3-14 18 16</inkml:trace>
  <inkml:trace contextRef="#ctx0" brushRef="#br0" timeOffset="10">3621 3112 128 0,'-6'0'49'0,"6"21"-26"0,0 5-14 0,0-18 16 15,3 0 3-15,3 3 6 16,3-1-13-16,0-2-4 0,6 0-10 16,3-3-3-16,0 1 0 15,0-6 4-15,2-6 3 0,-5 1-4 16,0-6-2-16,-3 1 0 15,-3-3-1-15,-6-1-2 16,-6-1-2-16,-3 4 3 16,-6-8 0-16,-3 12-1 15,0-4-2-15,1 3-4 16,2 3-2-16,0 2-24 16,3 0-8-16,3-2-18 15,3 2-49 1,3 1 15-16</inkml:trace>
  <inkml:trace contextRef="#ctx0" brushRef="#br0" timeOffset="11">3821 2871 152 0,'-3'2'57'0,"3"1"-30"0,3 2-32 16,-3 19 51-16,0 3-13 15,0 4-9-15,0 6-7 16,3-2-11-16,0-3-4 0,0-1-1 16,-3-4 1-16,3-1 1 15,0-7-17-15,0-3-7 16,0-3-30-16,0-3-10 16,0-2-14-16</inkml:trace>
  <inkml:trace contextRef="#ctx0" brushRef="#br0" timeOffset="12">3702 3059 116 0,'0'-6'44'0,"6"4"-24"0,9-1-13 16,-7 0 15-16,1 3 4 15,6-2 5-15,3-1-15 16,3 3-4-16,6 0-8 15,6 0-3-15,-1 0 0 0,-2 0-37 16,0 3-13-16,0-3-24 16</inkml:trace>
  <inkml:trace contextRef="#ctx0" brushRef="#br0" timeOffset="13">4395 2863 108 0,'-15'-5'44'0,"27"5"-24"0,-18 0-2 15,12 0 18-15,-6 0-9 0,3 0-3 16,-3 0-12-16,0 0-3 16,3 2-5-16,0 6-3 0,0 8 2 15,-3 8 2-15,0 2 4 16,0-2-2-16,-3 0-2 16,0 0 0-16,0-3-1 15,0-8-2-15,0 3 1 16,3-5-4-16,-3-4 0 15,3-1 1-15,0-1 0 16,0 0 2-16,0-2 1 16,0 2-1-16,0-5-2 15,0 0 1-15,0 0-1 16,0 0 2-16,0 0 1 16,6-5 1-16,-3 2 0 0,0-2-2 15,0 0-2-15,-3-1-2 16,0 4 1-16,0-1-1 15,0 1 0-15,3-1 6 16,-3 0-2 0,0 1-1-16,3-1-3 15,0 0-1-15,0 1 2 16,3-1 0-16,0 0 1 16,0 1 2-16,3-1-3 15,0 3 0-15,3 3-1 16,0 2 0-16,0 3 0 15,-1 0 0-15,1 8 4 16,-3 5 1-16,-3-3 5 16,-6 4 5-16,-3-7 2 15,-3-1 0-15,0-1-7 0,-3 0-5 16,-2-8 0-16,-1 3 2 16,-3-5-7-16,-3-3 0 15,-3 0-13-15,0-3-3 16,6 3-11-16,0-5-4 15,4 2-9-15,2-2-1 16,6-5-15 0,9-4-25-16,8 1 25 15</inkml:trace>
  <inkml:trace contextRef="#ctx0" brushRef="#br0" timeOffset="14">4410 3051 76 0,'0'0'30'0,"0"0"-16"0,0 0 1 16,0 0 13-16,0 5-9 15,-6 0-3-15,3 3 4 16,0 0 1-16,0 8-4 15,-3 5-2-15,3 3-9 16,0-11-4-16,0 3 1 16,0-3-2-16,3-2-14 15,0-3-4-15,0-6-55 16</inkml:trace>
  <inkml:trace contextRef="#ctx0" brushRef="#br0" timeOffset="15">4556 3074 96 0,'-3'0'35'0,"6"3"-18"0,0 5-11 0,0-5 9 16,3 2 3-16,3 0 1 0,0-2-2 15,6 0 0-15,0-3-9 16,2 0-5-16,1-3-2 16,-6 0 3-16,3-2 2 0,-3 0-5 15,-3-1 0-15,0 1-1 16,-3 0 2-16,-6 0 1 15,0 2 3-15,-3-2-3 16,-6 2 0-16,-6 3-3 16,0 3-1-16,-3-1-1 15,-3 6 0-15,7 0 4 0,-1 0 3 16,3 8 2-16,6 2 3 16,0 1 1-16,3-3 3 15,3-3-7-15,9 0-2 16,6 3-3-16,3-8 1 15,-1 0-4-15,4-3-2 16,-3-5-38-16,3 0-17 16,-6-2-24-1</inkml:trace>
  <inkml:trace contextRef="#ctx0" brushRef="#br0" timeOffset="16">4770 3112 144 0,'0'0'55'0,"3"2"-30"0,0 1-29 16,3-1 30 0,6 4-3-16,3-6-7 15,0-6-2-15,0 12-8 16,0-6-2-16,0-6 0 0,-1 4-2 16,1-3 1-16,-3-1-2 15,-3 1-1-15,-3 2 1 16,0-5 1-16,-6 3-1 15,0 0 2-15,-6-1-4 16,0 1 0-16,-3 5-4 16,-6 0-1-16,-3 5 3 15,4 1 3-15,-1 2 1 16,3 2 2-16,3 6 0 16,9 8 1-16,3-11 2 15,6 3-5-15,0-3-1 16,3-2 2-16,0-1 1 15,2-2-17-15,1-8-7 16,0 0-37 0,-3 0-43-16,0 0 22 15</inkml:trace>
  <inkml:trace contextRef="#ctx0" brushRef="#br0" timeOffset="17">5011 3088 72 0,'0'10'30'0,"3"17"-16"0,0 2 5 0,-3-19 16 16,0 1-2-16,0 0 3 0,0-1-18 15,0-5-6 1,0 3-5-16,0-5 0 0,0-3-4 16,0 0-2-16,3-3 0 0,3-2-4 15,3-3 2-15,9-10-1 16,0-1 0-16,-3 1 2 15,0 7 0-15,0 0 4 16,-1 6 2-16,1 5 9 16,-3 11 2-16,0 5 0 15,-3 2 0-15,0 1-9 0,-3-1-3 16,0 1-3-16,0 2 1 16,-3-11-55-16,0 4-22 15</inkml:trace>
  <inkml:trace contextRef="#ctx0" brushRef="#br0" timeOffset="18">1963 3556 48 0,'6'-8'19'0,"-6"8"-10"0,0-5 2 16,0 5 12-16,0 0 8 0,0 0 5 15,0 0-8-15,0 0-2 16,0 0-11-16,0 0-4 15,0 8-6-15,-6 5-4 0,6 3 2 16,0 5-2-16,0 0-1 16,6 0-2-16,-3 0 1 15,3-2 1-15,0-3 2 16,3-3 1-16,0-5 3 16,0-3-3-16,0-2 0 15,-3-6-1-15,3-2-2 16,-3 0 1-16,0-3 1 15,-3-3-1-15,0 1-1 16,0-1 5-16,-3-2 4 16,6 2-1-16,-6 1 1 15,0 4-3-15,0-2 1 0,0 3-2 16,0 3 2-16,0-1-6 16,0 8-1-16,0 0 0 15,9 3 0 1,-1 3 0-16,4 0 0 0,-6 2 0 15,3-3 0-15,0-2 0 16,0 0 0-16,0 0-3 16,0 0 2-16,0-8-28 15,3 3-13-15,-3-3-42 16</inkml:trace>
  <inkml:trace contextRef="#ctx0" brushRef="#br0" timeOffset="19">2264 3527 108 0,'0'-8'41'0,"0"8"-22"0,0 0-5 15,0 0 15-15,0 0-8 16,-6 3 1-16,0 2-7 16,-3 0-1-16,0 8-8 15,0 3-4-15,0-2-1 0,0 1-1 16,4-4 0-16,2-3-3 0,3 0 0 15,6 0-1-15,2 0 3 16,4 0-2-16,0 0 1 16,0 0 2-16,3-1 2 15,-9 1-1-15,3 0-1 16,0 0 3-16,-9 0 2 16,0 0 0-16,-6 0 0 15,0-5-1-15,0-1 0 16,0-2-11-16,-6 0-5 15,6-2-38 1,3-1-48-16,-3-2 20 16</inkml:trace>
  <inkml:trace contextRef="#ctx0" brushRef="#br0" timeOffset="20">2395 3596 64 0,'-9'0'27'0,"9"5"-14"0,3-5-2 15,3 3 12-15,-6 2-3 16,3 0-2-16,3-5-4 0,6 3-1 15,-6 0-5-15,3-1-3 16,0-2-2-16,0 0 0 16,0-2-2-16,-1-4-1 0,-2 6 3 15,0-10 4 1,-3 2-3-16,0-3-2 16,-3 3-1-16,0 0-1 15,-3 3 2-15,-3 0 3 16,-3 2-7-16,1 0 0 15,-4 1 0-15,3 4 3 16,-3 4-2-16,-3 2 0 16,3 0 1-16,3 2 0 15,0 6 2-15,3-3 1 0,3-2-1 16,6 2-2-16,3 0 1 16,3 0 1-16,3 1-3 15,3-4 0-15,0 1 3 16,3-3 3-16,5-3-13 15,1 0-5-15,-3-5-24 16,0 0-42 0,-3-2 13-16</inkml:trace>
  <inkml:trace contextRef="#ctx0" brushRef="#br0" timeOffset="21">2636 3569 104 0,'-9'-21'38'0,"9"21"-20"0,-6 0-12 0,3 3 11 16</inkml:trace>
  <inkml:trace contextRef="#ctx0" brushRef="#br0" timeOffset="22">2609 3564 191 0,'-9'16'6'15,"0"5"-6"-15,4-2-1 16,-1-1 1-16,3 1 0 16,0-1 0-16,6-2 0 15,3-3 0-15,-1-2 0 16,4-3 0-16,0-6 0 15,3-2-3-15,-3-5 2 16,0-3 3-16,3-2 1 16,-6-4 1-16,0-2 0 15,3-5-2-15,-9 0-2 0,3-3-4 16,-3-2 0 0,0 2 2-16,-3-8 1 0,3 6-2 15,-6 5 2 1,3-3 3-16,0 5-3 15,0 6 5 1,3 24 2-16,0 2 3 16,3 5 2-16,0 9-5 15,-3 2-4-15,3 0-1 16,3-2-1-16,-3 2 2 0,3-6-1 16,3-1 2-16,3-4-11 15,-6-5-4-15,3-2-52 16</inkml:trace>
  <inkml:trace contextRef="#ctx0" brushRef="#br0" timeOffset="23">3014 3545 64 0,'-3'3'27'0,"3"0"-14"0,3-1-15 16,6 9 56-1,-6 5-10-15,0 5-7 16,0-8-6-16,0-2-9 16,0 2-4-16,0 0-10 15,-3-2-5-15,0-1 0 0,0-2-2 16,0-2 2-16,0-6 0 15,0 0 3-15,0 0-3 0,0 0 0 16,0-3-1 0,0 0-2-16,0-2 1 15,0-3 1-15,0-5-1 0,0-6-1 16,3 1-2-16,0 5 1 16,3-6 1-16,0 9 2 15,0-1-3-15,6 3-2 16,-3 3-1-16,0 2 3 15,-1 3-18-15,1 0-4 16,3 3-33 0,-3 5-45-16,0-8 23 15</inkml:trace>
  <inkml:trace contextRef="#ctx0" brushRef="#br0" timeOffset="24">3190 3614 112 0,'0'11'44'0,"3"-9"-24"0,0 1-21 16,-3-3 9 0,3 3 8-16,3-1 7 0,6-2-3 15,-4 0 0-15,7-2-11 16,0-1-3-16,0 0-4 16,-3 1 1-16,0-3 0 0,-3-1 1 15,-3 1 4 1,0-3-2-16,-6 0-1 15,0-5 0-15,-3 5-3 16,-6 0-2-16,-6 0 3 16,0 3 0-16,-3 2-4 0,0 3 1 15,1 3 0-15,-1 7 2 16,3 4-1-16,3 1-1 16,-3-1 1-16,6-1-1 15,6 3 4-15,3 0 2 16,3-3-2-16,6 0-3 15,6-2-3-15,0-1 1 16,9-4-4-16,-1-1 1 16,1-5-31-16,0-3-14 15,-3-2-30 1</inkml:trace>
  <inkml:trace contextRef="#ctx0" brushRef="#br0" timeOffset="25">3413 3556 60 0,'-6'-3'24'0,"9"3"-12"0,-6 3 1 16,3 0 14-16,-3-1-2 15,0 1 5 1,-3 10-13-16,0 3-4 16,3-3-2-16,0 1-6 15,3-1 4-15,3 3 1 0,3-3-3 16,3 0 1-16,3 0-5 15,6-2-2-15,-3-3-3 16,0-3-1-16,0 0-27 16,-1-5-12-16,1-2-23 15</inkml:trace>
  <inkml:trace contextRef="#ctx0" brushRef="#br0" timeOffset="26">3550 3601 112 0,'0'0'44'0,"0"16"-24"0,3-6-13 0,0-7 15 15,3 0 2-15,0-1 5 16,3 1-11-16,0 0-3 16,6-1-9-16,-7-2-2 0,4 0 0 0,6-2 0 15,-3-1 0 1,-3 0-2-16,0-5-2 0,3-2 3 15,-6 2 0-15,-9 0 1 16,-6-8-2 0,-3 8-2-16,-3 0-2 15,0 3-1-15,0 5-1 16,-9 0 0-16,3 13 0 16,7 3 3-16,-7-3 0 15,6 1 3-15,3-1-3 16,3 0 0-16,3 0 3 15,6 0 1-15,6-2-1 16,3 0-2-16,3-3-2 0,-1 2 1 16,1-7-12-16,3-1-5 15,6-2-28 1,-6-5-47-16,0-3 13 16</inkml:trace>
  <inkml:trace contextRef="#ctx0" brushRef="#br0" timeOffset="27">3773 3617 108 0,'3'16'44'0,"0"-8"-24"0,-3 8-2 0,0-9 18 16,0 4-9-16,0 2-1 16,0 1-11-16,0-4-2 15,0 1-7-15,0-3-4 0,0-3 1 16,0 0 0-16,0-5 1 0,3-2-2 15,0-6-2-15,0-3-2 16,0-2 1-16,3 0-1 16,3-6-2-16,0 3 0 15,3-2 3-15,0 7-2 16,0 3-1-16,5 3 5 16,1 2 1-16,-3 11 0 15,0 0 1-15,-3 3 2 16,-3-1 4-16,0 3-4 15,-3 1-1-15,0-1-2 16,0 0-2-16,0-2-4 16,0-3 0-16,0-3-38 15,-1-5-16-15,4-3-22 16</inkml:trace>
  <inkml:trace contextRef="#ctx0" brushRef="#br0" timeOffset="28">4098 3350 144 0,'0'0'55'0,"3"21"-30"0,0 16-21 0,-3-24 13 16,0 6 3-16,0 7 4 0,0 11-3 15,0-5-3 1,0 2-10-16,0 3-5 0,0-5 0 15,0-3-4-15,0-2 0 0,3-6-8 16,-3-3-2-16,0-4-49 16,0-7-54-1,-3-4 31-15</inkml:trace>
  <inkml:trace contextRef="#ctx0" brushRef="#br0" timeOffset="29">4002 3556 164 0,'3'-3'63'0,"6"1"-34"0,3 2-25 0,-3 0 13 15,3 0 3-15,3 0 4 16,6 0-14-16,6-3-6 16,-1 0-3-16,-2 1-4 0,0-1 2 15,-3 0-34-15,-3 1-17 16</inkml:trace>
  <inkml:trace contextRef="#ctx0" brushRef="#br0" timeOffset="30">4336 3336 132 0,'0'6'52'0,"18"15"-28"0,-9 16-17 0,-7-19 13 0,-4-2 10 15,2 11 6-15,-6 2-6 16,3 3-3-16,0-1-15 16,0 1-8-16,0 3-2 0,0-9 0 15,3-2 1-15,0-6-8 16,0-2-4-16,0-5-35 16,6-6-16-16,0-8-29 15</inkml:trace>
  <inkml:trace contextRef="#ctx0" brushRef="#br0" timeOffset="31">4434 3537 168 0,'-3'0'63'0,"6"3"-34"0,0 2-32 16,0-2 13-16,3 8 8 0,0 2 6 16,3 0-4-16,0 3-1 15,0-3-11-15,0 0-5 0,-1-2-2 16,1 0-1-16,0-1 0 15,0-2-22-15,0-3-8 16,0-2-42 0,0-6-39-16,6-2 39 15</inkml:trace>
  <inkml:trace contextRef="#ctx0" brushRef="#br0" timeOffset="32">4678 3543 192 0,'-15'13'74'0,"-6"21"-40"0,-5-2-20 0,17-16 20 0,-3 8 3 16,-6 2 4 0,3 1-20-16,0 10-7 15,0-5-9-15,3-6-10 0,3-2-5 0,0-6-32 16,3-4-12-16,6-4-59 16</inkml:trace>
  <inkml:trace contextRef="#ctx0" brushRef="#br0" timeOffset="33">5336 2807 148 0,'-3'-2'57'0,"3"2"-30"0,3 0-27 16,0 2 10-16,3 4 9 15,3 1 7-15,6 9 7 0,2 19 2 16,4 4-19 0,0 12 4-16,6 4 3 0,-9 9 5 15,-3 18 6-15,-9-3-10 16,-6 1-2-16,-6-12-2 15,-6-2 2-15,-6-2-8 0,-3-6-1 16,-3-5-12-16,0 3-5 16,-2-14-31-16,-1-2-15 15,3-6-27-15,3-5-10 16,0-5-28 0</inkml:trace>
  <inkml:trace contextRef="#ctx0" brushRef="#br0" timeOffset="34">7128 18174 92 0,'-15'6'35'0,"15"-6"-18"0,-3 0-2 0,-3 2 13 15,0-2 2-15,3 0 4 16,-3 0-5-16,0 0-3 16,0 0-14-16,0-2 1 0,0 2 3 15,3 0-4-15,0 0 1 16,0 0-10-16,3 0-2 16,0 0 1-16,0 0 1 0,0 0-1 15,6 2-2-15,3-2 1 16,3 0 1-16,0 5-1 15,0-5-1-15,0 0 1 16,3 0-1-16,0 0 0 16,2 0 0-16,1 0 2 15,3 0 1-15,3 0 1 16,3 6 2-16,3-6-5 16,-4 0-1-16,1 5-2 15,0-5 0-15,0 0 2 16,-1 0 0-16,4 0 0 15,0-5 0-15,-3 5 0 16,-3 0 2-16,-1 0-1 16,4 0-1-16,0 0 1 0,0 0-1 15,-3 0 2-15,-1 0 1 16,4 0-6-16,3 0 0 16,0 0 1-16,-1 0 3 15,-2 0 0-15,0 5-1 16,0-5-2-16,-3 0 1 15,2 0 1-15,-2 0 2 16,0 0-1-16,-3 0-1 16,0 0 1-16,0 0-1 15,2 3-3-15,1-3 2 16,0 0 5-16,0 5 2 16,3-5-5-16,5 5 0 15,-2-2-3-15,3-3 0 0,-3 0 2 16,-1 5 2-16,4-5-3 15,0 0-2-15,-3 0 2 16,-1 0 0-16,1 0 1 16,3 0 2-16,0 0-1 15,-1 0-1-15,10 0-2 16,-3 6-1-16,-1-4 4 16,1-2 1-16,-3 5 0 15,6-5 1-15,-4 0-4 16,-2 0 0-16,3 0-1 15,-1 0 0-15,1 0 0 16,0 6 0-16,5-4 4 16,-2-2 3-16,0 6-2 0,-1-6-2 15,4 0 0-15,-3 0-1 16,-4-6-5-16,4 6 1 16,-3 0 2-16,-1 0 1 15,10 0 3-15,-3 0 3 16,-4 0-2-16,1 0-2 15,6 0 0-15,2 0 1 16,-5-2-1-16,-3-4 2 16,-4 6-4-16,1 0-2 15,-3 0 4-15,-3 0 1 16,11 0-3-16,-5 0-1 16,-3 0 1-16,-1-5 2 0,1 5 0 15,6 0-1 1,-7-2-2-16,-2-4 1 0,-3 6 3 15,3-5 1-15,-1 5-8 16,1-3-2-16,-3 3 6 16,3 0 5-16,-1 3-2 15,1-3 1-15,0 0-1 16,0 0-2-16,-4 0-2 16,7-3 1-16,0-2 1 15,-6 5 0-15,-1 0 0 16,1 0 2-16,0 0-6 15,0 0-1-15,2-5 2 16,4 5 1-16,3 0 4 16,2 0 3-16,-5 0 0 15,0 0 0-15,-3-3-10 0,8-2-2 16,-5 5 8-16,0-6 4 16,-1 6-5-16,4-5 1 15,-3 5-1-15,3 0 2 16,2-2-3-16,-2-4 0 15,-3 6 1-15,-1 0 0 16,-2 0 0-16,3 0 2 16,0-5-6-16,-1 5-1 15,-2-3 6-15,3-2 4 16,2 5-9-16,-2-5-2 16,9 5 7-16,-4 0 6 15,-2-3-3-15,0 3-2 16,-3-5-1-16,-1 5-1 0,1 0-5 15,-3 0-1-15,-6 0 0 16,-4 0 4-16,-2 0-1 16,-3 0 1-16,0 0 8 15,-3 5 4-15,-3-5-10 16,-3 0-4-16,-3 0 6 16,0 3 3-16,-6-3-2 15,0 0 0-15,0 0-1 16,-6 5-2-16,-3 3 3 15,-3-8 2-15,-3 5 0 16,-6 1 2-16,-9 1-4 16,-5-1 0-16,-4-1-1 15,-15-2-2-15,-2 2 1 0,-4 0-1 16,-2-2 0-16,-1 10 0 16,-2-8 0-16,8 3 2 15,-5-8-1-15,5 11 2 16,6-3-2-16,10-3 2 15,5 3 0-15,9-8 1 16,9 5-2-16,4-5 1 16,5 3-4-16,6-3-2 15,3 0 2-15,12 0 0 16,2 11-2-16,10-11 2 16,12 0 1-16,0 0 2 15,5 0-1-15,10 0-1 0,3 8-2 16,5-11 1-1,10 3 1-15,-4 3 0 0,-2 2 0 16,-7 0 0-16,-2-2 0 16,-7-3 0-16,-8 5 0 15,-6-5 0-15,-9 0 0 16,-10 0 2-16,-5 5 1 16,-9-5 1-16,-6 3 0 15,-14 2 0-15,-7-5 0 16,-6 0 2-16,-12 6-1 15,-2-6 2-15,-4 2-2 16,1 4 0-16,5-1-6 16,-6-2-1-16,7-3 1 15,11 5 0-15,6-5 1 16,6 5 2-16,6-5-1 0,3 3-1 16,7-3-4-16,5 0-2 15,0 0 3-15,23 5-1 16,4-5 2-1,3 5 0-15,6-2-2 16,2 2 0-16,-5 1 3 16,0 1 0-16,0-1 3 15,-10-1-3-15,-5-2 0 16,-3 2 5-16,-21-5 16 16,-6 0 2-1,-6 0-9-15,-2 5-4 16,-4-2-6-16,3-3 0 0,0 5-4 15,6 1 0-15,3-4-1 16,6-2 0-16,3 5-3 16,3-5-1-16,6 8-4 15,3-2 1-15,3-1-15 16,3-2-7-16,-3 2-56 16,0 8-26-16,6-5 12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41:2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18314 8726 100 0,'0'-13'38'0,"0"21"-20"0,0-16-12 0,3 8 11 16,-3-3-7-16,0 0-3 15,0 1-2-15,3-1-1 16,0 1 11-16,0-1 5 16,0 0 9-16,0 1 7 15,0-1-19-15,-1 0 4 0,-2 1 0 16,0 2-5-16,0 0-1 16,0 0-3-16,0-3 2 0,0 0-9 15,3 1-3 1,0 2 0-16,-3-3 3 0,0 0-4 15,3 1-3-15,-3-1 1 16,3 0 2-16,0 1 0 16,-3-1-1-16,3 3-2 15,-3-2-1-15,0 2 10 16,0 0 5-16,0 0 3 16,0 0 4-16,0 0-5 15,0 0 2-15,0 0-9 16,0 0-2-16,3 2-3 15,0 1-2-15,0 2-2 16,0 3 1-16,0 0 1 16,-3 5 2-16,3 14 1 15,0 7 1-15,0 6 0 16,-3 5 2-16,0 5-1 0,0-13 2 16,0-5 0-16,0 7 1 15,0 17-4-15,0-19-1 16,0-3-1-16,0 4-2 15,0-9 1-15,-3 2 1 16,0 9 1-16,0-16 1 16,0-6-13-16,0-2-4 0,3-2-29 15,-3-4-13-15,3 1-46 16,0-11-63 0,0 0 46-1</inkml:trace>
  <inkml:trace contextRef="#ctx0" brushRef="#br0" timeOffset="1">18201 9128 192 0,'0'0'74'0,"0"0"-40"0,3 3-35 16,-3-3 12-16,5 5-1 16,1 0 1-16,6 11 3 0,0 8 2 15,3 0-9-15,0 2 7 0,-3-5 3 16,-3-2-1-16,0 2 1 16,0-2-5-16,0-1 0 15,0-2-1-15,0-3 1 16,-1 1 0-16,1-7 0 15,0 1 2-15,3-8 2 16,-3 0-7-16,6-15-3 16,9-9-3-16,-3 0 0 15,-3 3-2-15,-4-3-1 16,-2 3 5-16,-6 10 1 16,0 3-22-16,-3-2-9 0,3-6-45 15,0 3-20 1,3-3-35-16</inkml:trace>
  <inkml:trace contextRef="#ctx0" brushRef="#br0" timeOffset="2">18668 8744 236 0,'-3'0'90'0,"6"16"-48"0,0 3-34 15,-3-9 24-15,3 6-16 16,-3 6-3-16,0 7-6 0,0 0 0 16,3 2-4-16,-3-1-2 0,3-1 2 15,-3-3-2-15,0-5-1 16,0-2-26-16,0-3-10 15,0-3-35-15,0-5-15 16,0-5-3 0</inkml:trace>
  <inkml:trace contextRef="#ctx0" brushRef="#br0" timeOffset="3">18659 8842 220 0,'-6'-10'82'0,"9"7"-44"0,0-2-18 15,0 2 24-15,0-2-18 16,3-3-4-16,6 0-16 16,0 3-4-16,6 2-2 15,-1 3-3-15,1 3 2 0,0 5 1 16,-6 2 0-16,0 4 2 16,-3 1 1-16,-6-1 1 15,-6 4 2-15,-6 1-3 16,-3-1-2-16,-6 1-25 15,0-6-9-15,0-2-34 16,4-4-15-16,-1-1-14 16</inkml:trace>
  <inkml:trace contextRef="#ctx0" brushRef="#br0" timeOffset="4">18980 8811 228 0,'-3'0'85'0,"3"-3"-46"0,0 11-35 0,0-5 21 0,0 5-7 15,0 2 1-15,0 11-1 16,0 3-2-16,0 0-8 16,0 2-3-16,0 1 1 15,0-3-3-15,0-1 0 0,0-4-8 16,3-3-2-16,0-6-42 16,0-2-18-16,-3-5-48 15</inkml:trace>
  <inkml:trace contextRef="#ctx0" brushRef="#br0" timeOffset="5">18852 8797 280 0,'-11'-5'107'0,"8"5"-58"0,3 0-33 0,0 0 27 16,0 0-23-16,5 0-8 15,4-3-11-15,3 1-1 16,6-1 0-16,3-5 0 0,3 0 2 16,0-2-3-16,2-1 0 15,-2 3-19-15,0 0-9 16,-3 0-60-16,0 0-25 16,0 0 8-1</inkml:trace>
  <inkml:trace contextRef="#ctx0" brushRef="#br0" timeOffset="6">19162 8787 200 0,'-12'2'77'0,"12"4"-42"0,9-4-28 15,-9 6 18-15,0 6-7 16,0 1 2-16,-3 7-11 15,0 4-3-15,0 1-4 16,3-4 1-16,0 1 2 0,0-5-11 16,0-3-3-16,0-3-38 15,0-5-14-15,6-6-33 16</inkml:trace>
  <inkml:trace contextRef="#ctx0" brushRef="#br0" timeOffset="7">19129 8797 280 0,'-6'-8'107'0,"6"14"-58"0,0-6-35 0,0 0 26 16,3 0-22-16,3-3-7 15,0 0-5-15,6 1 0 16,6-9-3-16,3 3-4 0,0-2 0 15,-1-1 1-15,-2 1 2 0,0 2-8 16,-3 0-1 0,0 0-31-16,-3 2-15 0,3 1-37 15,0 3-58 1</inkml:trace>
  <inkml:trace contextRef="#ctx0" brushRef="#br0" timeOffset="8">19147 8903 260 0,'0'0'99'0,"12"6"-54"0,0-9-48 0,0 3 16 16,3-3-7-16,3-2-1 15,-1 0-21-15,1-1-7 16,0 4-43-16,-3-1-18 16,-3 3-2-16,-3 3-1 15</inkml:trace>
  <inkml:trace contextRef="#ctx0" brushRef="#br0" timeOffset="9">19126 9065 188 0,'-9'5'71'0,"12"-2"-38"0,0-1-21 0,3-2 19 0</inkml:trace>
  <inkml:trace contextRef="#ctx0" brushRef="#br0" timeOffset="10">19159 9073 367 0,'27'-3'20'0,"0"0"-11"15,-1 1-6-15,4-1 0 0,-3 0-44 16,0 1-17-16,0-1-42 16</inkml:trace>
  <inkml:trace contextRef="#ctx0" brushRef="#br0" timeOffset="11">14248 10610 212 0,'-3'5'79'0,"0"-5"-42"0,3 0-17 0,0 0 24 16,0 0-9-16,0 0 8 16,9 3-16-1,9-3-14-15,11 0 1 0,13-3-1 16,17 0 2-16,16-2 4 15,14 0-9-15,9 0-3 16,4-1-7-16,-1 4-2 16,0-1 3-16,-15 0 3 0,-8 3 10 15,-10-2 5-15,-11 2 0 16,-10 0 0 0,-11-3 1-16,-6 3 2 0,-6 0-6 15,-6-3 1-15,-4 1-8 16,-2 2-1-16,-3 0-4 15,-3 0-3-15,0 0 0 16,0 0 1-16,0 0-3 16,-3 0-2-16,-3 0-3 15,3 0 1-15,0 0-26 16,0-3-9-16,-3 0-29 16,3 1-9-16,-3-1-53 15,0 3-56 1,0-2 63-16</inkml:trace>
  <inkml:trace contextRef="#ctx0" brushRef="#br0" timeOffset="12">15340 10422 204 0,'-12'-11'77'0,"9"9"-42"0,0-1-10 0,3 3 27 16,0 0-13-16,0 0-2 15,0 0-18-15,0 0-6 16,0 0-8-16,0 0 1 0,6 5 0 16,3 1-2-16,6 2-3 0,6 0 0 15,3-1 1 1,2 7-3-16,1-1-2 16,0 8 2-16,-3-5 2 0,0 0 0 15,-4 0 2-15,-5-3-2 16,-3-2-1-16,-3-1 7 15,-6 1 5-15,-9-1 3 16,-3 1 3-16,-3 2-6 16,-5 0 1-16,-7 3-2 15,-3 3 1-15,0-3-4 0,3-1 0 16,3-1-7-16,4-1-3 16,2-2-4-1,6-4-1-15,0-1-34 16,3-1-13-16,3 0-58 15,3 1-24-15,3-12 21 16</inkml:trace>
  <inkml:trace contextRef="#ctx0" brushRef="#br0" timeOffset="13">14429 10007 176 0,'-3'-6'68'0,"6"6"-36"0,-3-2-9 0,0 2 24 0,0 0-13 15,0 0-2 1,3 2-13-16,0 4-4 0,0 9-8 15,0 9 4-15,0 3 4 0,-3-1-1 16,0 1 2-16,0 10-3 16,0-6 2-16,0-1-6 15,-3-4-3-15,0-2-6 16,0-3 0-16,3-3-5 16,0-4-1-16,0-4-30 15,0-4-14-15,0-6-32 16,6-3-13-16,3-10-7 15</inkml:trace>
  <inkml:trace contextRef="#ctx0" brushRef="#br0" timeOffset="14">14441 10009 204 0,'-9'-5'77'0,"6"5"-42"0,0-3-10 0,3 3 27 16,0 0-15-16,0 0-6 0,0-2-12 15,3-1-2 1,3 0-10-16,6-2-2 0,6 0 1 16,3 2-5-16,3 3-1 15,2 3-2-15,-2 2-2 0,3 3 3 16,-6 3 0-16,-6 7 3 15,-3 1 1-15,-9-1 7 16,-9 1 4-16,-3-3-3 16,-6-1 1-1,-3 1-7-15,-3-3-1 0,0-5-2 16,0 0 1-16,4-2-15 16,2-4-7-16,3-2-15 15,3 0-3-15,6 0-36 16,3-2-13-16,6-4-23 15</inkml:trace>
  <inkml:trace contextRef="#ctx0" brushRef="#br0" timeOffset="15">14789 10007 204 0,'3'2'77'0,"-3"3"-42"0,6 1-26 0,-3-1 33 16,0 11-12-16,3 5-8 16,-6 3-4-16,0 2-11 15,0 6-2-15,-3-3 1 16,0-5-1-16,3 3 0 15,0-6-8-15,0-3 0 0,0-5-34 16,0-2-13-16</inkml:trace>
  <inkml:trace contextRef="#ctx0" brushRef="#br0" timeOffset="16">14709 10020 236 0,'-6'-3'90'0,"6"6"-48"0,0-3-27 16,0 0 24-16,6 0-10 0,3 0-2 16,3 0-13-16,3-3-6 15,6 0-5-15,2-4-3 0,1 1 3 16,0 1-11-16,0 2-4 15,0-2-49-15,-6 2-23 16,-1 1-31 0</inkml:trace>
  <inkml:trace contextRef="#ctx0" brushRef="#br0" timeOffset="17">14986 9999 200 0,'0'2'77'0,"0"1"-42"0,3 7-23 16,0 1 21-16,0 8-6 15,-3-1 1-15,0 3-6 16,0 3-4-16,0 0-10 16,0 5-7-16,0 0-2 0,0-5 3 15,0-3 1-15,0-5-21 16,0-3-10-16,0-2-37 15,0-3-16-15</inkml:trace>
  <inkml:trace contextRef="#ctx0" brushRef="#br0" timeOffset="18">14983 9991 248 0,'-3'-3'93'0,"6"6"-50"0,0-3-28 0,-3 0 26 16,6 0-9-16,3 0-1 16,3 0-11-16,0-3-2 0,2 0-11 15,7 1-4-15,0-4 0 16,0 1-4-16,-3 0 0 0,0 0-15 15,-3-1-6 1,-1 4-31-16,-2-1-11 16,-3 0-33-16,-3 3-42 15,-3 0 45-15</inkml:trace>
  <inkml:trace contextRef="#ctx0" brushRef="#br0" timeOffset="19">14968 10144 260 0,'-15'3'96'0,"15"-3"-52"0,0 2-29 0,0-2 24 16,6 0-15 0,3 0-1-16,3 0-7 15,6-5-2-15,9 0-8 0,-1-3-4 0,1 3-1 16,-3-1-4-16,-3 1 2 15,-3 2-10-15,-3-2-5 16,-4 2-23-16,-2 3-10 16,-3 0-21-16,0 3-6 15,-6 0-19 1</inkml:trace>
  <inkml:trace contextRef="#ctx0" brushRef="#br0" timeOffset="20">14956 10303 260 0,'-3'0'96'0,"6"0"-52"0,0 0-34 0,3 0 23 0,3 0-9 16,3 0 0-16,6 0-2 16,9-3-2-16,2 3-10 15,1 0-4-15,-3 0-2 0,0-5-2 16,-4 0 1-16,-5 2-13 0,-3 0-3 15,-3 1-56 1,0-1-24-16</inkml:trace>
  <inkml:trace contextRef="#ctx0" brushRef="#br0" timeOffset="21">10253 10986 164 0,'-3'-3'63'0,"3"6"-34"0,-3-1-19 0,3 3 20 15,-3-2-3-15,-3 2 2 16,-3 3-10-16,-3 6-1 16,-2 4-11-16,-7 3 0 0,-6 8 0 15,0 0-1-15,6 6-1 16,3 2-3-16,4 0 1 16,5 11-4-16,3-3 0 15,12-3-1-15,6-13 0 16,-4-5 4-16,13 0 1 15,-3-6-21-15,12-2-10 16,-6-3-35-16,3-5-14 16,-4 0-9-1</inkml:trace>
  <inkml:trace contextRef="#ctx0" brushRef="#br0" timeOffset="22">10328 11208 220 0,'0'-6'82'0,"0"4"-44"0,3 2-29 0,-3 0 19 16,0 0-12 0,0 0-2-16,0 0-4 0,5 5-1 15,1 3-5-15,0 5 4 0,3 6 4 16,0 2 3-16,0 0 0 16,0 14-5-16,0-6-4 15,0-3-6-15,-3 1 0 16,3-9 2-16,-3-2 1 15,0-5 1-15,0-1 0 16,0-2 2-16,0-3 1 16,-3-5-1-16,0 0 1 15,0-2-2-15,0-4 2 16,-1-4 0-16,1-6 3 16,0-3-1-16,3-2 2 15,0-8-6-15,0 0-1 16,0 0 0-16,0 5 2 0,3-2-1 15,0-1 0-15,-3 3 1 16,0 6 3-16,-3 5-4 16,0-1-3-16,-3 4-4 15,3 2 1-15,-3 0-15 16,0 3-4-16,3 2-19 16,3 0-5-16,3 3-23 15,-3 0-8-15</inkml:trace>
  <inkml:trace contextRef="#ctx0" brushRef="#br0" timeOffset="23">10741 11306 156 0,'0'-6'57'0,"0"4"-30"0,-15-1-12 0,15 3 20 16,-3 0-2-16,0 0 3 15,-2 0-11-15,-1 3-3 0,-3 2-13 16,-3 3-3-16,0 3 0 0,0 7-5 16,0 6-1-1,0-3 0-15,3 3 0 16,6-6-3-16,3 1 0 0,3-3 2 15,3-6 0-15,3-2 3 16,3-5 1-16,0-6-1 16,-3 1-2-16,6-4 1 15,-3-7 1-15,-3 3 1 16,2-9 3-16,-2 3-3 16,-6 3 0-16,0-3 1 15,0 5 2-15,-3 4-5 0,0-1-1 16,3 5-2-1,3 0 0-15,0 3 0 0,0 3 0 16,0 8 2-16,0 4 0 16,-3 4 0-16,3-3 2 15,0 0-1-15,0-3-1 16,0 0-4-16,0-2-2 16,3-1-30-16,-3-4-14 15,0-1-23 1,3-5-47-16,-1-3 28 15</inkml:trace>
  <inkml:trace contextRef="#ctx0" brushRef="#br0" timeOffset="24">10896 11126 200 0,'-6'-6'77'0,"6"9"-42"0,0-6-28 15,0 3 18-15,0 0-4 16,6 8-1-16,0 6 3 16,0 1 0-16,0 4-12 15,-3 5-2-15,0 5 1 0,0 8-6 16,-3 3 0-16,0-3-2 16,0-3 1-16,0-2-15 15,0-6-5-15,0-5-42 16,0-5-16-16,3-5-30 15</inkml:trace>
  <inkml:trace contextRef="#ctx0" brushRef="#br0" timeOffset="25">11027 11361 192 0,'0'0'74'0,"3"3"-40"0,-3 13-31 0,0-11 15 16,3 11-9-16,0 0-3 16,0 0-3-16,0 2 0 0,-3-2-2 15,3-3-9-15,-3 1-3 16,0-4-47 0,3-2-54-16,-3-8 25 15</inkml:trace>
  <inkml:trace contextRef="#ctx0" brushRef="#br0" timeOffset="26">11036 11261 256 0,'-6'-11'96'0,"6"8"-52"0,0 1-27 16,0 2 27-16,0 0-23 16,3 0-8-16,0 0-12 0,3 0-3 15,-3 0 1 1,3 0-29-16,0 0-12 0,0 0-36 15,3 0-13-15,0 0-1 16</inkml:trace>
  <inkml:trace contextRef="#ctx0" brushRef="#br0" timeOffset="27">11250 11287 32 0,'0'-3'13'0,"0"3"-6"0</inkml:trace>
  <inkml:trace contextRef="#ctx0" brushRef="#br0" timeOffset="28">11241 11308 152 0,'-6'3'57'0,"-8"0"-30"0,2 2-10 0,3 0 22 0,0 0-9 15,-3 3-2 1,0 6-16-16,0 4-8 0,3 6-2 15,0-6-2-15,3 4 0 0,3-4-3 16,0 1 2-16,6-3-1 16,0-3 0-16,3-3 0 15,3-2 0-15,3-5 2 16,0-6 2-16,3-2 1 16,-3 0 1-16,0-6-2 15,-3-7-2-15,-4-9 1 16,1-2-1-16,-3 0-3 0,0-5 0 15,0 4 4 1,-3 4 3-16,0 0 5 16,0 2 5-16,0 5 1 0,0 6 0 15,0 2 4-15,0 3 0 16,0 6-10-16,0 2-5 16,0 0-3-16,0 8-1 15,0 2 4-15,3 6 2 16,0 5-2-16,0 11-3 15,0 5 0-15,3 0 1 16,0 0-1-16,0-5-1 16,0-6 1-16,0-2-1 15,3 0-7-15,-3-11 0 0,0-2-32 16,3-6-12 0,0-5-69-1</inkml:trace>
  <inkml:trace contextRef="#ctx0" brushRef="#br0" timeOffset="29">11471 11303 288 0,'-21'0'110'0,"24"0"-60"0,-3 0-39 16,0 0 39-16,9 0-18 16,0 0-12-16,2 0-8 15,1 0-7-15,3 0-4 0,0 0 0 16,-3 0-1-16,3 0 2 15,-3 0-19-15,0 0-6 16,3-3-28-16,-3 1-12 16,-1-1-40-1,-2 0-48-15</inkml:trace>
  <inkml:trace contextRef="#ctx0" brushRef="#br0" timeOffset="30">11485 11441 228 0,'-11'0'85'0,"2"5"-46"0,15-5-26 15,-6 0 24-15,6 0-8 16,-1 0-2-16,4 0-13 16,6 0-4-16,0-3-6 15,3 3-3-15,-3 0 2 0,6 0-2 16,-3 0-1-16,-4 0-32 15,4 3-87 1,0 0-38 0,-3-3 49-16</inkml:trace>
  <inkml:trace contextRef="#ctx0" brushRef="#br0" timeOffset="31">11858 11179 196 0,'0'-14'74'0,"2"25"-40"0,-2-6-22 16,0 1 19-16,0-1-7 16,0 5-2-16,0 6-1 15,0 8-1 1,0 3-11-16,0 15 8 0,-2-5 3 0,-1 0-8 16,3-3-4-16,0-4-5 15,0-7 0-15,0 4-11 16,-3-6-70-1,3-13-49 1,0-11-32 0,8-2 77-16</inkml:trace>
  <inkml:trace contextRef="#ctx0" brushRef="#br0" timeOffset="32">11974 11070 232 0,'0'3'88'0,"6"-6"-48"0,5 11-34 0,-5-3 22 0,6 6-8 16,0 10-2-16,6 3-2 16,-3 8 3-16,-3 5-11 15,-9 13 9-15,-3 0 5 16,-3 3-2-16,-9 3-2 0,-6-9 3 16,-15 1 1-16,-2-6-18 15,-7-2-9-15,0-6-64 16,7-7-28-16,-1-9-47 15</inkml:trace>
  <inkml:trace contextRef="#ctx0" brushRef="#br0" timeOffset="33">2094 10919 152 0,'0'-21'57'0,"0"19"-30"0,3-1-3 15,-3 3 22-15,-6 0-8 16,0 0-2-16,-2 3-12 15,2 2-2-15,-15 8-13 16,-3 11-3-16,-9 5 0 0,0 8-1 16,-5 5 0-16,5 3-6 15,3 6 1-15,3-1-2 16,13 8-2-16,8-5 3 16,12-5 0-16,0-6 1 15,11-16 0-15,1-2-18 16,6-5-5-16,-3-3-42 15,6-8-18-15,11-3-9 16</inkml:trace>
  <inkml:trace contextRef="#ctx0" brushRef="#br0" timeOffset="34">2053 11120 200 0,'-3'-13'77'0,"9"16"-42"0,-6-6-21 0,0 3 20 0,0 0-15 15,6 6-5-15,3 4-3 16,-3 6 3-16,2 5-8 15,1 8-1-15,0 3-1 0,0 0 2 16,0 10 3-16,0-2-4 16,3-6-3-16,-6-2 1 15,0-8 0-15,3-6 1 16,-6-2 0-16,6-5 2 16,0-11 1-16,0-6 1 0,0-12 0 15,2-3 0 1,1-6 2-16,0-7 1 0,-3-1 3 15,0 1-5-15,0-3-1 16,0 3 2-16,0 2 1 16,3 3-5-16,-9 5-2 15,3 3-7-15,-3 5 0 16,0 3-21-16,-3 5-9 16,0 5-32-16,0 3-11 15,0 5-50 1</inkml:trace>
  <inkml:trace contextRef="#ctx0" brushRef="#br0" timeOffset="35">2478 11274 216 0,'-12'-5'82'0,"6"5"-44"0,-5-3-27 15,8 3 21-15,-6 3-19 16,0 2-7-16,-3 3-4 16,-9 2-2-16,6 6 0 15,3 5-3-15,0 9 2 0,3-4-1 16,6 0-2-16,3-4 5 16,0-6 1-16,9-6 0 15,3-2 1-15,0-8-4 0,0-5 0 16,3-6 7-1,-3-5 6-15,0-2-4 0,-3-1 0 16,0 1 2-16,-6 2 4 16,3 5-6-16,-3 3 0 15,-1 3-6-15,4 2-2 16,-6 3-2-16,3 8-2 16,3 6 3-16,0 4 0 15,0 3-2-15,3-2 2 16,-6-3-8-16,3 0-2 15,0-3-21-15,0-3-6 16,-3-4-27-16,6-4-9 0,9-4-10 16</inkml:trace>
  <inkml:trace contextRef="#ctx0" brushRef="#br0" timeOffset="36">2642 11049 184 0,'0'-3'71'0,"0"3"-38"0,0 6-25 15,0-4 18-15,0 4-9 16,0 4 1-16,0 9-2 16,0 5-1-16,0-1-7 15,0 6-1-15,0 6 3 0,0 2 3 0,0 8 2 16,0-5-11-1,6-3-1-15,-6 0-3 0,3-11 2 16,0-2-36-16,0-6-17 16,0-4-43-1,6-9-37-15,-6-5 49 16</inkml:trace>
  <inkml:trace contextRef="#ctx0" brushRef="#br0" timeOffset="37">2782 11340 196 0,'-12'8'74'0,"12"0"-40"0,0 16-38 0,0-6 15 0,0-2-6 16,0 0 0-16,0 0-17 16,3-3-6-16,3-2-66 15</inkml:trace>
  <inkml:trace contextRef="#ctx0" brushRef="#br0" timeOffset="38">2746 11205 236 0,'0'-3'90'0,"0"3"-48"0,3 0-45 16,-3 0 16-16,6 0-9 15,3 0-3-15,0 3-20 0,9-3-8 16,-3 0-72 0,3 0-32-16</inkml:trace>
  <inkml:trace contextRef="#ctx0" brushRef="#br0" timeOffset="39">3056 11247 160 0,'-3'0'60'0,"3"0"-32"0,-3 0-9 0,3 0 21 16,-3 3-5-16,-3 0 0 0,0-1-14 15,-6 4-3 1,0-1-10-16,-3 3-3 0,0 2-1 16,1 4-5-16,-1 7 1 15,-3 5 0-15,6 1 0 0,3 2-3 16,3-5 0-16,6-3 2 15,3-5 0-15,3-3-2 16,3-5 2-16,0-5 5 16,0-6 2-16,6-5 4 15,-1-13 4-15,-2 0-6 16,0-3-2-16,-3-5-3 16,0 0-3-16,0 0 1 0,-6-6 1 15,0-2-1-15,-6 3-1 16,0 5 1-1,3 5-1-15,-6 3 2 0,6 7 3 16,0 1-2-16,0 5-2 16,0 8 0-16,0 3 1 15,6 7-1-15,-6 9 2 16,6 2 2-16,-3 6 2 16,3 4 1-16,0 1 2 15,0 10-3-15,0-2-2 16,0-5-2-16,0-1-3 15,3-10-8-15,-3-6-5 16,0-2-40-16,0-5-15 16,2-6-60-1</inkml:trace>
  <inkml:trace contextRef="#ctx0" brushRef="#br0" timeOffset="40">3324 11266 344 0,'0'-3'129'0,"0"3"-70"0,0 0-51 0,0 0 27 16,6 0-18-16,3-2-2 16,2-1-9-1,1 0-2-15,3 1-2 16,3 2-4-16,-3 0 1 0,3 0-28 0,-3 0-10 16,0 0-23-16,-3 0-6 15,-4 2-26 1</inkml:trace>
  <inkml:trace contextRef="#ctx0" brushRef="#br0" timeOffset="41">3321 11351 244 0,'-9'5'93'0,"12"-2"-50"0,3-1-39 0,-6-2 38 16,12 0-5-1,0 0-14-15,2 0-6 0,4 0-11 16,6-2-4-16,-3 2 1 0,-3 0-9 16,0 0-1-16,-3 0-40 15,-4-3-17-15,4 0-60 16</inkml:trace>
  <inkml:trace contextRef="#ctx0" brushRef="#br0" timeOffset="42">3880 11155 224 0,'-6'-16'85'0,"0"5"-46"0,-5 11-26 16,8 0 24-16,-3 3-12 16,-3 5-3-16,-3 3-12 15,-3-1-4-15,-6 9-4 16,0 7-2-16,3 6 3 0,9 5-2 16,3 8 2-16,9 0-2 15,6 0-1-15,6-8 5 16,3-3 1-16,9-7 2 15,3-17 2-15,5-4-1 16,-2-12 2-16,0-7-2 0,-3-16 0 16,-4-3-1-16,-8-2 0 15,-9-6 4-15,-9 6 5 16,-6 2 4-16,-3 3 2 16,-3-3-15-16,-5 6-4 15,-4 5-21-15,0 7-9 16,0 4-30-16,6 2-13 15,3 2-78 1</inkml:trace>
  <inkml:trace contextRef="#ctx0" brushRef="#br0" timeOffset="43">4115 10959 236 0,'0'3'90'0,"6"15"-48"0,3 1-40 15,0-6 17-15,6 5 1 16,3 12 2-16,0 4 8 15,0 11 6-15,-3 5-19 0,-6 11 13 16,-6 0 4-16,-6-8-16 16,-9 2-5-16,-9-4-4 0,-6-9 1 15,-6-2-43 1,-2-6-19-16,-4-5-111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CF67-2395-4382-A47D-4CA5BA43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40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11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4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/>
              <a:t>Adds</a:t>
            </a:r>
            <a:r>
              <a:rPr lang="en-US" baseline="0" dirty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Swap</a:t>
            </a:r>
            <a:r>
              <a:rPr lang="en-US" baseline="0" dirty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3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3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18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2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4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908882" y="937379"/>
            <a:ext cx="3431652" cy="4625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9315" y="5880090"/>
            <a:ext cx="3849646" cy="55730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/>
              <a:t>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3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21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2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26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Space allocated for pages in disk called </a:t>
            </a:r>
            <a:r>
              <a:rPr lang="en-US" b="1" dirty="0"/>
              <a:t>Swap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PTBR is another</a:t>
            </a:r>
            <a:r>
              <a:rPr lang="en-US" baseline="0"/>
              <a:t> name for control register 3 (CR3) in x86: http://en.wikipedia.org/wiki/Control_register#CR3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4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3" y="527275"/>
            <a:ext cx="6100715" cy="2601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30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4kB</a:t>
            </a:r>
            <a:r>
              <a:rPr lang="en-US" baseline="0" dirty="0"/>
              <a:t> page = 2^12</a:t>
            </a:r>
          </a:p>
          <a:p>
            <a:pPr lvl="1"/>
            <a:r>
              <a:rPr lang="en-US" baseline="0" dirty="0"/>
              <a:t>3 hex digits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3" y="527275"/>
            <a:ext cx="6100715" cy="2601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30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0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3" y="527275"/>
            <a:ext cx="6100715" cy="2601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30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4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3" y="527275"/>
            <a:ext cx="6100715" cy="2601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30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</a:t>
            </a:r>
            <a:r>
              <a:rPr lang="en-US" baseline="0" dirty="0"/>
              <a:t> dirty bit on eviction!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3" y="527275"/>
            <a:ext cx="6100715" cy="2601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30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3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3" y="527275"/>
            <a:ext cx="6100715" cy="2601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30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1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4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0"/>
            <a:ext cx="5248275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5" y="6641099"/>
            <a:ext cx="4089092" cy="332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34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5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148" tIns="45574" rIns="91148" bIns="45574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1" y="4410069"/>
            <a:ext cx="5132860" cy="41798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4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no Dirty bit?  Typically handled by OS.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9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“The architecture of the IBM System/370” R.P. Case and A. </a:t>
            </a:r>
            <a:r>
              <a:rPr lang="en-US" dirty="0" err="1"/>
              <a:t>Padegs</a:t>
            </a:r>
            <a:r>
              <a:rPr lang="en-US" dirty="0"/>
              <a:t> Communications of the ACM. 21:1, 73-96, January 1978.</a:t>
            </a:r>
          </a:p>
          <a:p>
            <a:r>
              <a:rPr lang="en-US" dirty="0"/>
              <a:t>Perhaps the first paper to use the term </a:t>
            </a:r>
            <a:r>
              <a:rPr lang="en-US" b="1" dirty="0"/>
              <a:t>translation lookaside buffer</a:t>
            </a:r>
            <a:r>
              <a:rPr lang="en-US" dirty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/>
          </a:p>
          <a:p>
            <a:r>
              <a:rPr lang="en-US" dirty="0"/>
              <a:t>“x86info -c” on Intel Core2 Duo CPU:</a:t>
            </a:r>
          </a:p>
          <a:p>
            <a:pPr defTabSz="88144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881440">
              <a:defRPr/>
            </a:pPr>
            <a:r>
              <a:rPr lang="en-US" dirty="0"/>
              <a:t> Data TLB: 4K pages, 4-way associative, 256 entries.</a:t>
            </a:r>
          </a:p>
          <a:p>
            <a:pPr defTabSz="88144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8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2" y="4410069"/>
            <a:ext cx="5132861" cy="41782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5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7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63194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8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47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4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6997700" cy="5249863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85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8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91015" y="702387"/>
            <a:ext cx="4417298" cy="346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760" tIns="47879" rIns="95760" bIns="47879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3029" y="4409421"/>
            <a:ext cx="5131647" cy="418037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8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1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AA766FD-9B40-4D74-91CA-5BA8AA111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4583" y="-2231"/>
            <a:ext cx="13548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149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16.xml"/><Relationship Id="rId21" Type="http://schemas.openxmlformats.org/officeDocument/2006/relationships/image" Target="../media/image100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7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10" Type="http://schemas.openxmlformats.org/officeDocument/2006/relationships/tags" Target="../tags/tag123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1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75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notesSlide" Target="../notesSlides/notesSlide11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8" Type="http://schemas.openxmlformats.org/officeDocument/2006/relationships/tags" Target="../tags/tag160.xml"/><Relationship Id="rId3" Type="http://schemas.openxmlformats.org/officeDocument/2006/relationships/tags" Target="../tags/tag15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9" Type="http://schemas.openxmlformats.org/officeDocument/2006/relationships/tags" Target="../tags/tag226.xml"/><Relationship Id="rId21" Type="http://schemas.openxmlformats.org/officeDocument/2006/relationships/tags" Target="../tags/tag208.xml"/><Relationship Id="rId34" Type="http://schemas.openxmlformats.org/officeDocument/2006/relationships/tags" Target="../tags/tag221.xml"/><Relationship Id="rId42" Type="http://schemas.openxmlformats.org/officeDocument/2006/relationships/tags" Target="../tags/tag229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9" Type="http://schemas.openxmlformats.org/officeDocument/2006/relationships/tags" Target="../tags/tag216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tags" Target="../tags/tag219.xml"/><Relationship Id="rId37" Type="http://schemas.openxmlformats.org/officeDocument/2006/relationships/tags" Target="../tags/tag224.xml"/><Relationship Id="rId40" Type="http://schemas.openxmlformats.org/officeDocument/2006/relationships/tags" Target="../tags/tag227.xml"/><Relationship Id="rId45" Type="http://schemas.openxmlformats.org/officeDocument/2006/relationships/notesSlide" Target="../notesSlides/notesSlide12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36" Type="http://schemas.openxmlformats.org/officeDocument/2006/relationships/tags" Target="../tags/tag223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tags" Target="../tags/tag218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tags" Target="../tags/tag222.xml"/><Relationship Id="rId43" Type="http://schemas.openxmlformats.org/officeDocument/2006/relationships/tags" Target="../tags/tag230.xml"/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tags" Target="../tags/tag220.xml"/><Relationship Id="rId38" Type="http://schemas.openxmlformats.org/officeDocument/2006/relationships/tags" Target="../tags/tag225.xml"/><Relationship Id="rId20" Type="http://schemas.openxmlformats.org/officeDocument/2006/relationships/tags" Target="../tags/tag207.xml"/><Relationship Id="rId41" Type="http://schemas.openxmlformats.org/officeDocument/2006/relationships/tags" Target="../tags/tag2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tags" Target="../tags/tag272.xml"/><Relationship Id="rId21" Type="http://schemas.openxmlformats.org/officeDocument/2006/relationships/tags" Target="../tags/tag254.xml"/><Relationship Id="rId34" Type="http://schemas.openxmlformats.org/officeDocument/2006/relationships/tags" Target="../tags/tag267.xml"/><Relationship Id="rId42" Type="http://schemas.openxmlformats.org/officeDocument/2006/relationships/tags" Target="../tags/tag85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tags" Target="../tags/tag262.xml"/><Relationship Id="rId41" Type="http://schemas.openxmlformats.org/officeDocument/2006/relationships/notesSlide" Target="../notesSlides/notesSlide14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37" Type="http://schemas.openxmlformats.org/officeDocument/2006/relationships/tags" Target="../tags/tag270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tags" Target="../tags/tag269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tags" Target="../tags/tag268.xml"/><Relationship Id="rId43" Type="http://schemas.openxmlformats.org/officeDocument/2006/relationships/image" Target="../media/image120.png"/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tags" Target="../tags/tag266.xml"/><Relationship Id="rId38" Type="http://schemas.openxmlformats.org/officeDocument/2006/relationships/tags" Target="../tags/tag27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896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notesSlide" Target="../notesSlides/notesSlide15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0.pn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8" Type="http://schemas.openxmlformats.org/officeDocument/2006/relationships/tags" Target="../tags/tag280.xml"/><Relationship Id="rId3" Type="http://schemas.openxmlformats.org/officeDocument/2006/relationships/tags" Target="../tags/tag27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image" Target="../media/image9.jpg"/><Relationship Id="rId21" Type="http://schemas.openxmlformats.org/officeDocument/2006/relationships/tags" Target="../tags/tag329.xml"/><Relationship Id="rId34" Type="http://schemas.openxmlformats.org/officeDocument/2006/relationships/tags" Target="../tags/tag342.xml"/><Relationship Id="rId42" Type="http://schemas.openxmlformats.org/officeDocument/2006/relationships/image" Target="../media/image12.jpg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41" Type="http://schemas.openxmlformats.org/officeDocument/2006/relationships/image" Target="../media/image11.jp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tags" Target="../tags/tag340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0.jpe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tags" Target="../tags/tag344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tags" Target="../tags/tag343.xml"/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tags" Target="../tags/tag341.xml"/><Relationship Id="rId38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9" Type="http://schemas.openxmlformats.org/officeDocument/2006/relationships/tags" Target="../tags/tag392.xml"/><Relationship Id="rId21" Type="http://schemas.openxmlformats.org/officeDocument/2006/relationships/tags" Target="../tags/tag374.xml"/><Relationship Id="rId34" Type="http://schemas.openxmlformats.org/officeDocument/2006/relationships/tags" Target="../tags/tag387.xml"/><Relationship Id="rId42" Type="http://schemas.openxmlformats.org/officeDocument/2006/relationships/tags" Target="../tags/tag395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9" Type="http://schemas.openxmlformats.org/officeDocument/2006/relationships/tags" Target="../tags/tag382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tags" Target="../tags/tag385.xml"/><Relationship Id="rId37" Type="http://schemas.openxmlformats.org/officeDocument/2006/relationships/tags" Target="../tags/tag390.xml"/><Relationship Id="rId40" Type="http://schemas.openxmlformats.org/officeDocument/2006/relationships/tags" Target="../tags/tag393.xml"/><Relationship Id="rId45" Type="http://schemas.openxmlformats.org/officeDocument/2006/relationships/image" Target="../media/image170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36" Type="http://schemas.openxmlformats.org/officeDocument/2006/relationships/tags" Target="../tags/tag389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tags" Target="../tags/tag384.xml"/><Relationship Id="rId44" Type="http://schemas.openxmlformats.org/officeDocument/2006/relationships/notesSlide" Target="../notesSlides/notesSlide20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tags" Target="../tags/tag383.xml"/><Relationship Id="rId35" Type="http://schemas.openxmlformats.org/officeDocument/2006/relationships/tags" Target="../tags/tag388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361.xml"/><Relationship Id="rId3" Type="http://schemas.openxmlformats.org/officeDocument/2006/relationships/tags" Target="../tags/tag356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33" Type="http://schemas.openxmlformats.org/officeDocument/2006/relationships/tags" Target="../tags/tag386.xml"/><Relationship Id="rId38" Type="http://schemas.openxmlformats.org/officeDocument/2006/relationships/tags" Target="../tags/tag391.xml"/><Relationship Id="rId20" Type="http://schemas.openxmlformats.org/officeDocument/2006/relationships/tags" Target="../tags/tag373.xml"/><Relationship Id="rId41" Type="http://schemas.openxmlformats.org/officeDocument/2006/relationships/tags" Target="../tags/tag3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21.xml"/><Relationship Id="rId39" Type="http://schemas.openxmlformats.org/officeDocument/2006/relationships/tags" Target="../tags/tag434.xml"/><Relationship Id="rId21" Type="http://schemas.openxmlformats.org/officeDocument/2006/relationships/tags" Target="../tags/tag416.xml"/><Relationship Id="rId34" Type="http://schemas.openxmlformats.org/officeDocument/2006/relationships/tags" Target="../tags/tag429.xml"/><Relationship Id="rId42" Type="http://schemas.openxmlformats.org/officeDocument/2006/relationships/tags" Target="../tags/tag437.xml"/><Relationship Id="rId47" Type="http://schemas.openxmlformats.org/officeDocument/2006/relationships/tags" Target="../tags/tag442.xml"/><Relationship Id="rId50" Type="http://schemas.openxmlformats.org/officeDocument/2006/relationships/tags" Target="../tags/tag445.xml"/><Relationship Id="rId55" Type="http://schemas.openxmlformats.org/officeDocument/2006/relationships/tags" Target="../tags/tag450.xml"/><Relationship Id="rId63" Type="http://schemas.openxmlformats.org/officeDocument/2006/relationships/image" Target="../media/image42.emf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9" Type="http://schemas.openxmlformats.org/officeDocument/2006/relationships/tags" Target="../tags/tag424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tags" Target="../tags/tag427.xml"/><Relationship Id="rId37" Type="http://schemas.openxmlformats.org/officeDocument/2006/relationships/tags" Target="../tags/tag432.xml"/><Relationship Id="rId40" Type="http://schemas.openxmlformats.org/officeDocument/2006/relationships/tags" Target="../tags/tag435.xml"/><Relationship Id="rId45" Type="http://schemas.openxmlformats.org/officeDocument/2006/relationships/tags" Target="../tags/tag440.xml"/><Relationship Id="rId53" Type="http://schemas.openxmlformats.org/officeDocument/2006/relationships/tags" Target="../tags/tag448.xml"/><Relationship Id="rId58" Type="http://schemas.openxmlformats.org/officeDocument/2006/relationships/tags" Target="../tags/tag453.xml"/><Relationship Id="rId5" Type="http://schemas.openxmlformats.org/officeDocument/2006/relationships/tags" Target="../tags/tag400.xml"/><Relationship Id="rId61" Type="http://schemas.openxmlformats.org/officeDocument/2006/relationships/notesSlide" Target="../notesSlides/notesSlide21.xml"/><Relationship Id="rId19" Type="http://schemas.openxmlformats.org/officeDocument/2006/relationships/tags" Target="../tags/tag41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tags" Target="../tags/tag422.xml"/><Relationship Id="rId30" Type="http://schemas.openxmlformats.org/officeDocument/2006/relationships/tags" Target="../tags/tag425.xml"/><Relationship Id="rId35" Type="http://schemas.openxmlformats.org/officeDocument/2006/relationships/tags" Target="../tags/tag430.xml"/><Relationship Id="rId43" Type="http://schemas.openxmlformats.org/officeDocument/2006/relationships/tags" Target="../tags/tag438.xml"/><Relationship Id="rId48" Type="http://schemas.openxmlformats.org/officeDocument/2006/relationships/tags" Target="../tags/tag443.xml"/><Relationship Id="rId56" Type="http://schemas.openxmlformats.org/officeDocument/2006/relationships/tags" Target="../tags/tag451.xml"/><Relationship Id="rId8" Type="http://schemas.openxmlformats.org/officeDocument/2006/relationships/tags" Target="../tags/tag403.xml"/><Relationship Id="rId51" Type="http://schemas.openxmlformats.org/officeDocument/2006/relationships/tags" Target="../tags/tag446.xml"/><Relationship Id="rId3" Type="http://schemas.openxmlformats.org/officeDocument/2006/relationships/tags" Target="../tags/tag398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tags" Target="../tags/tag420.xml"/><Relationship Id="rId33" Type="http://schemas.openxmlformats.org/officeDocument/2006/relationships/tags" Target="../tags/tag428.xml"/><Relationship Id="rId38" Type="http://schemas.openxmlformats.org/officeDocument/2006/relationships/tags" Target="../tags/tag433.xml"/><Relationship Id="rId46" Type="http://schemas.openxmlformats.org/officeDocument/2006/relationships/tags" Target="../tags/tag441.xml"/><Relationship Id="rId59" Type="http://schemas.openxmlformats.org/officeDocument/2006/relationships/tags" Target="../tags/tag454.xml"/><Relationship Id="rId20" Type="http://schemas.openxmlformats.org/officeDocument/2006/relationships/tags" Target="../tags/tag415.xml"/><Relationship Id="rId41" Type="http://schemas.openxmlformats.org/officeDocument/2006/relationships/tags" Target="../tags/tag436.xml"/><Relationship Id="rId54" Type="http://schemas.openxmlformats.org/officeDocument/2006/relationships/tags" Target="../tags/tag449.xml"/><Relationship Id="rId62" Type="http://schemas.openxmlformats.org/officeDocument/2006/relationships/customXml" Target="../ink/ink1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tags" Target="../tags/tag423.xml"/><Relationship Id="rId36" Type="http://schemas.openxmlformats.org/officeDocument/2006/relationships/tags" Target="../tags/tag431.xml"/><Relationship Id="rId49" Type="http://schemas.openxmlformats.org/officeDocument/2006/relationships/tags" Target="../tags/tag444.xml"/><Relationship Id="rId57" Type="http://schemas.openxmlformats.org/officeDocument/2006/relationships/tags" Target="../tags/tag452.xml"/><Relationship Id="rId10" Type="http://schemas.openxmlformats.org/officeDocument/2006/relationships/tags" Target="../tags/tag405.xml"/><Relationship Id="rId31" Type="http://schemas.openxmlformats.org/officeDocument/2006/relationships/tags" Target="../tags/tag426.xml"/><Relationship Id="rId44" Type="http://schemas.openxmlformats.org/officeDocument/2006/relationships/tags" Target="../tags/tag439.xml"/><Relationship Id="rId52" Type="http://schemas.openxmlformats.org/officeDocument/2006/relationships/tags" Target="../tags/tag447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399.xml"/><Relationship Id="rId9" Type="http://schemas.openxmlformats.org/officeDocument/2006/relationships/tags" Target="../tags/tag40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tags" Target="../tags/tag480.xml"/><Relationship Id="rId3" Type="http://schemas.openxmlformats.org/officeDocument/2006/relationships/tags" Target="../tags/tag457.xml"/><Relationship Id="rId21" Type="http://schemas.openxmlformats.org/officeDocument/2006/relationships/tags" Target="../tags/tag475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tags" Target="../tags/tag479.xml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tags" Target="../tags/tag483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tags" Target="../tags/tag478.xml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tags" Target="../tags/tag477.xml"/><Relationship Id="rId28" Type="http://schemas.openxmlformats.org/officeDocument/2006/relationships/tags" Target="../tags/tag482.xml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notesSlide" Target="../notesSlides/notesSlide22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tags" Target="../tags/tag476.xml"/><Relationship Id="rId27" Type="http://schemas.openxmlformats.org/officeDocument/2006/relationships/tags" Target="../tags/tag481.xml"/><Relationship Id="rId30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tags" Target="../tags/tag509.xml"/><Relationship Id="rId39" Type="http://schemas.openxmlformats.org/officeDocument/2006/relationships/tags" Target="../tags/tag522.xml"/><Relationship Id="rId21" Type="http://schemas.openxmlformats.org/officeDocument/2006/relationships/tags" Target="../tags/tag504.xml"/><Relationship Id="rId34" Type="http://schemas.openxmlformats.org/officeDocument/2006/relationships/tags" Target="../tags/tag517.xml"/><Relationship Id="rId42" Type="http://schemas.openxmlformats.org/officeDocument/2006/relationships/tags" Target="../tags/tag525.xml"/><Relationship Id="rId47" Type="http://schemas.openxmlformats.org/officeDocument/2006/relationships/tags" Target="../tags/tag530.xml"/><Relationship Id="rId50" Type="http://schemas.openxmlformats.org/officeDocument/2006/relationships/tags" Target="../tags/tag533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90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9" Type="http://schemas.openxmlformats.org/officeDocument/2006/relationships/tags" Target="../tags/tag512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tags" Target="../tags/tag515.xml"/><Relationship Id="rId37" Type="http://schemas.openxmlformats.org/officeDocument/2006/relationships/tags" Target="../tags/tag520.xml"/><Relationship Id="rId40" Type="http://schemas.openxmlformats.org/officeDocument/2006/relationships/tags" Target="../tags/tag523.xml"/><Relationship Id="rId45" Type="http://schemas.openxmlformats.org/officeDocument/2006/relationships/tags" Target="../tags/tag528.xml"/><Relationship Id="rId53" Type="http://schemas.openxmlformats.org/officeDocument/2006/relationships/tags" Target="../tags/tag536.xml"/><Relationship Id="rId5" Type="http://schemas.openxmlformats.org/officeDocument/2006/relationships/tags" Target="../tags/tag488.xml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tags" Target="../tags/tag514.xml"/><Relationship Id="rId44" Type="http://schemas.openxmlformats.org/officeDocument/2006/relationships/tags" Target="../tags/tag527.xml"/><Relationship Id="rId52" Type="http://schemas.openxmlformats.org/officeDocument/2006/relationships/tags" Target="../tags/tag535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tags" Target="../tags/tag513.xml"/><Relationship Id="rId35" Type="http://schemas.openxmlformats.org/officeDocument/2006/relationships/tags" Target="../tags/tag518.xml"/><Relationship Id="rId43" Type="http://schemas.openxmlformats.org/officeDocument/2006/relationships/tags" Target="../tags/tag526.xml"/><Relationship Id="rId48" Type="http://schemas.openxmlformats.org/officeDocument/2006/relationships/tags" Target="../tags/tag531.xml"/><Relationship Id="rId56" Type="http://schemas.openxmlformats.org/officeDocument/2006/relationships/notesSlide" Target="../notesSlides/notesSlide23.xml"/><Relationship Id="rId8" Type="http://schemas.openxmlformats.org/officeDocument/2006/relationships/tags" Target="../tags/tag491.xml"/><Relationship Id="rId51" Type="http://schemas.openxmlformats.org/officeDocument/2006/relationships/tags" Target="../tags/tag534.xml"/><Relationship Id="rId3" Type="http://schemas.openxmlformats.org/officeDocument/2006/relationships/tags" Target="../tags/tag486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tags" Target="../tags/tag516.xml"/><Relationship Id="rId38" Type="http://schemas.openxmlformats.org/officeDocument/2006/relationships/tags" Target="../tags/tag521.xml"/><Relationship Id="rId46" Type="http://schemas.openxmlformats.org/officeDocument/2006/relationships/tags" Target="../tags/tag529.xml"/><Relationship Id="rId20" Type="http://schemas.openxmlformats.org/officeDocument/2006/relationships/tags" Target="../tags/tag503.xml"/><Relationship Id="rId41" Type="http://schemas.openxmlformats.org/officeDocument/2006/relationships/tags" Target="../tags/tag524.xml"/><Relationship Id="rId54" Type="http://schemas.openxmlformats.org/officeDocument/2006/relationships/tags" Target="../tags/tag537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36" Type="http://schemas.openxmlformats.org/officeDocument/2006/relationships/tags" Target="../tags/tag519.xml"/><Relationship Id="rId49" Type="http://schemas.openxmlformats.org/officeDocument/2006/relationships/tags" Target="../tags/tag53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26" Type="http://schemas.openxmlformats.org/officeDocument/2006/relationships/tags" Target="../tags/tag563.xml"/><Relationship Id="rId39" Type="http://schemas.openxmlformats.org/officeDocument/2006/relationships/tags" Target="../tags/tag576.xml"/><Relationship Id="rId21" Type="http://schemas.openxmlformats.org/officeDocument/2006/relationships/tags" Target="../tags/tag558.xml"/><Relationship Id="rId34" Type="http://schemas.openxmlformats.org/officeDocument/2006/relationships/tags" Target="../tags/tag571.xml"/><Relationship Id="rId42" Type="http://schemas.openxmlformats.org/officeDocument/2006/relationships/tags" Target="../tags/tag579.xml"/><Relationship Id="rId47" Type="http://schemas.openxmlformats.org/officeDocument/2006/relationships/tags" Target="../tags/tag584.xml"/><Relationship Id="rId50" Type="http://schemas.openxmlformats.org/officeDocument/2006/relationships/tags" Target="../tags/tag587.xml"/><Relationship Id="rId7" Type="http://schemas.openxmlformats.org/officeDocument/2006/relationships/tags" Target="../tags/tag544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9" Type="http://schemas.openxmlformats.org/officeDocument/2006/relationships/tags" Target="../tags/tag566.xml"/><Relationship Id="rId11" Type="http://schemas.openxmlformats.org/officeDocument/2006/relationships/tags" Target="../tags/tag548.xml"/><Relationship Id="rId24" Type="http://schemas.openxmlformats.org/officeDocument/2006/relationships/tags" Target="../tags/tag561.xml"/><Relationship Id="rId32" Type="http://schemas.openxmlformats.org/officeDocument/2006/relationships/tags" Target="../tags/tag569.xml"/><Relationship Id="rId37" Type="http://schemas.openxmlformats.org/officeDocument/2006/relationships/tags" Target="../tags/tag574.xml"/><Relationship Id="rId40" Type="http://schemas.openxmlformats.org/officeDocument/2006/relationships/tags" Target="../tags/tag577.xml"/><Relationship Id="rId45" Type="http://schemas.openxmlformats.org/officeDocument/2006/relationships/tags" Target="../tags/tag582.xml"/><Relationship Id="rId53" Type="http://schemas.openxmlformats.org/officeDocument/2006/relationships/notesSlide" Target="../notesSlides/notesSlide24.xml"/><Relationship Id="rId5" Type="http://schemas.openxmlformats.org/officeDocument/2006/relationships/tags" Target="../tags/tag542.xml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31" Type="http://schemas.openxmlformats.org/officeDocument/2006/relationships/tags" Target="../tags/tag568.xml"/><Relationship Id="rId44" Type="http://schemas.openxmlformats.org/officeDocument/2006/relationships/tags" Target="../tags/tag58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tags" Target="../tags/tag559.xml"/><Relationship Id="rId27" Type="http://schemas.openxmlformats.org/officeDocument/2006/relationships/tags" Target="../tags/tag564.xml"/><Relationship Id="rId30" Type="http://schemas.openxmlformats.org/officeDocument/2006/relationships/tags" Target="../tags/tag567.xml"/><Relationship Id="rId35" Type="http://schemas.openxmlformats.org/officeDocument/2006/relationships/tags" Target="../tags/tag572.xml"/><Relationship Id="rId43" Type="http://schemas.openxmlformats.org/officeDocument/2006/relationships/tags" Target="../tags/tag580.xml"/><Relationship Id="rId48" Type="http://schemas.openxmlformats.org/officeDocument/2006/relationships/tags" Target="../tags/tag585.xml"/><Relationship Id="rId8" Type="http://schemas.openxmlformats.org/officeDocument/2006/relationships/tags" Target="../tags/tag545.xml"/><Relationship Id="rId51" Type="http://schemas.openxmlformats.org/officeDocument/2006/relationships/tags" Target="../tags/tag588.xml"/><Relationship Id="rId3" Type="http://schemas.openxmlformats.org/officeDocument/2006/relationships/tags" Target="../tags/tag540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tags" Target="../tags/tag562.xml"/><Relationship Id="rId33" Type="http://schemas.openxmlformats.org/officeDocument/2006/relationships/tags" Target="../tags/tag570.xml"/><Relationship Id="rId38" Type="http://schemas.openxmlformats.org/officeDocument/2006/relationships/tags" Target="../tags/tag575.xml"/><Relationship Id="rId46" Type="http://schemas.openxmlformats.org/officeDocument/2006/relationships/tags" Target="../tags/tag583.xml"/><Relationship Id="rId20" Type="http://schemas.openxmlformats.org/officeDocument/2006/relationships/tags" Target="../tags/tag557.xml"/><Relationship Id="rId41" Type="http://schemas.openxmlformats.org/officeDocument/2006/relationships/tags" Target="../tags/tag578.xml"/><Relationship Id="rId54" Type="http://schemas.openxmlformats.org/officeDocument/2006/relationships/customXml" Target="../ink/ink2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5" Type="http://schemas.openxmlformats.org/officeDocument/2006/relationships/tags" Target="../tags/tag552.xml"/><Relationship Id="rId23" Type="http://schemas.openxmlformats.org/officeDocument/2006/relationships/tags" Target="../tags/tag560.xml"/><Relationship Id="rId28" Type="http://schemas.openxmlformats.org/officeDocument/2006/relationships/tags" Target="../tags/tag565.xml"/><Relationship Id="rId36" Type="http://schemas.openxmlformats.org/officeDocument/2006/relationships/tags" Target="../tags/tag573.xml"/><Relationship Id="rId49" Type="http://schemas.openxmlformats.org/officeDocument/2006/relationships/tags" Target="../tags/tag586.xml"/><Relationship Id="rId57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591.xml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10" Type="http://schemas.openxmlformats.org/officeDocument/2006/relationships/tags" Target="../tags/tag598.xml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26" Type="http://schemas.openxmlformats.org/officeDocument/2006/relationships/tags" Target="../tags/tag630.xml"/><Relationship Id="rId39" Type="http://schemas.openxmlformats.org/officeDocument/2006/relationships/tags" Target="../tags/tag643.xml"/><Relationship Id="rId21" Type="http://schemas.openxmlformats.org/officeDocument/2006/relationships/tags" Target="../tags/tag625.xml"/><Relationship Id="rId34" Type="http://schemas.openxmlformats.org/officeDocument/2006/relationships/tags" Target="../tags/tag638.xml"/><Relationship Id="rId42" Type="http://schemas.openxmlformats.org/officeDocument/2006/relationships/tags" Target="../tags/tag646.xml"/><Relationship Id="rId47" Type="http://schemas.openxmlformats.org/officeDocument/2006/relationships/tags" Target="../tags/tag651.xml"/><Relationship Id="rId50" Type="http://schemas.openxmlformats.org/officeDocument/2006/relationships/tags" Target="../tags/tag654.xml"/><Relationship Id="rId7" Type="http://schemas.openxmlformats.org/officeDocument/2006/relationships/tags" Target="../tags/tag611.xml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9" Type="http://schemas.openxmlformats.org/officeDocument/2006/relationships/tags" Target="../tags/tag633.xml"/><Relationship Id="rId11" Type="http://schemas.openxmlformats.org/officeDocument/2006/relationships/tags" Target="../tags/tag615.xml"/><Relationship Id="rId24" Type="http://schemas.openxmlformats.org/officeDocument/2006/relationships/tags" Target="../tags/tag628.xml"/><Relationship Id="rId32" Type="http://schemas.openxmlformats.org/officeDocument/2006/relationships/tags" Target="../tags/tag636.xml"/><Relationship Id="rId37" Type="http://schemas.openxmlformats.org/officeDocument/2006/relationships/tags" Target="../tags/tag641.xml"/><Relationship Id="rId40" Type="http://schemas.openxmlformats.org/officeDocument/2006/relationships/tags" Target="../tags/tag644.xml"/><Relationship Id="rId45" Type="http://schemas.openxmlformats.org/officeDocument/2006/relationships/tags" Target="../tags/tag649.xml"/><Relationship Id="rId5" Type="http://schemas.openxmlformats.org/officeDocument/2006/relationships/tags" Target="../tags/tag609.xml"/><Relationship Id="rId15" Type="http://schemas.openxmlformats.org/officeDocument/2006/relationships/tags" Target="../tags/tag619.xml"/><Relationship Id="rId23" Type="http://schemas.openxmlformats.org/officeDocument/2006/relationships/tags" Target="../tags/tag627.xml"/><Relationship Id="rId28" Type="http://schemas.openxmlformats.org/officeDocument/2006/relationships/tags" Target="../tags/tag632.xml"/><Relationship Id="rId36" Type="http://schemas.openxmlformats.org/officeDocument/2006/relationships/tags" Target="../tags/tag640.xml"/><Relationship Id="rId49" Type="http://schemas.openxmlformats.org/officeDocument/2006/relationships/tags" Target="../tags/tag653.xml"/><Relationship Id="rId10" Type="http://schemas.openxmlformats.org/officeDocument/2006/relationships/tags" Target="../tags/tag614.xml"/><Relationship Id="rId19" Type="http://schemas.openxmlformats.org/officeDocument/2006/relationships/tags" Target="../tags/tag623.xml"/><Relationship Id="rId31" Type="http://schemas.openxmlformats.org/officeDocument/2006/relationships/tags" Target="../tags/tag635.xml"/><Relationship Id="rId44" Type="http://schemas.openxmlformats.org/officeDocument/2006/relationships/tags" Target="../tags/tag648.xml"/><Relationship Id="rId52" Type="http://schemas.openxmlformats.org/officeDocument/2006/relationships/notesSlide" Target="../notesSlides/notesSlide26.xml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tags" Target="../tags/tag626.xml"/><Relationship Id="rId27" Type="http://schemas.openxmlformats.org/officeDocument/2006/relationships/tags" Target="../tags/tag631.xml"/><Relationship Id="rId30" Type="http://schemas.openxmlformats.org/officeDocument/2006/relationships/tags" Target="../tags/tag634.xml"/><Relationship Id="rId35" Type="http://schemas.openxmlformats.org/officeDocument/2006/relationships/tags" Target="../tags/tag639.xml"/><Relationship Id="rId43" Type="http://schemas.openxmlformats.org/officeDocument/2006/relationships/tags" Target="../tags/tag647.xml"/><Relationship Id="rId48" Type="http://schemas.openxmlformats.org/officeDocument/2006/relationships/tags" Target="../tags/tag652.xml"/><Relationship Id="rId8" Type="http://schemas.openxmlformats.org/officeDocument/2006/relationships/tags" Target="../tags/tag61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07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tags" Target="../tags/tag629.xml"/><Relationship Id="rId33" Type="http://schemas.openxmlformats.org/officeDocument/2006/relationships/tags" Target="../tags/tag637.xml"/><Relationship Id="rId38" Type="http://schemas.openxmlformats.org/officeDocument/2006/relationships/tags" Target="../tags/tag642.xml"/><Relationship Id="rId46" Type="http://schemas.openxmlformats.org/officeDocument/2006/relationships/tags" Target="../tags/tag650.xml"/><Relationship Id="rId20" Type="http://schemas.openxmlformats.org/officeDocument/2006/relationships/tags" Target="../tags/tag624.xml"/><Relationship Id="rId41" Type="http://schemas.openxmlformats.org/officeDocument/2006/relationships/tags" Target="../tags/tag645.xml"/><Relationship Id="rId1" Type="http://schemas.openxmlformats.org/officeDocument/2006/relationships/tags" Target="../tags/tag605.xml"/><Relationship Id="rId6" Type="http://schemas.openxmlformats.org/officeDocument/2006/relationships/tags" Target="../tags/tag6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9" Type="http://schemas.openxmlformats.org/officeDocument/2006/relationships/tags" Target="../tags/tag694.xml"/><Relationship Id="rId21" Type="http://schemas.openxmlformats.org/officeDocument/2006/relationships/tags" Target="../tags/tag676.xml"/><Relationship Id="rId34" Type="http://schemas.openxmlformats.org/officeDocument/2006/relationships/tags" Target="../tags/tag689.xml"/><Relationship Id="rId42" Type="http://schemas.openxmlformats.org/officeDocument/2006/relationships/tags" Target="../tags/tag697.xml"/><Relationship Id="rId47" Type="http://schemas.openxmlformats.org/officeDocument/2006/relationships/tags" Target="../tags/tag702.xml"/><Relationship Id="rId50" Type="http://schemas.openxmlformats.org/officeDocument/2006/relationships/tags" Target="../tags/tag705.xml"/><Relationship Id="rId7" Type="http://schemas.openxmlformats.org/officeDocument/2006/relationships/tags" Target="../tags/tag662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9" Type="http://schemas.openxmlformats.org/officeDocument/2006/relationships/tags" Target="../tags/tag684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32" Type="http://schemas.openxmlformats.org/officeDocument/2006/relationships/tags" Target="../tags/tag687.xml"/><Relationship Id="rId37" Type="http://schemas.openxmlformats.org/officeDocument/2006/relationships/tags" Target="../tags/tag692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36" Type="http://schemas.openxmlformats.org/officeDocument/2006/relationships/tags" Target="../tags/tag691.xml"/><Relationship Id="rId49" Type="http://schemas.openxmlformats.org/officeDocument/2006/relationships/tags" Target="../tags/tag704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tags" Target="../tags/tag686.xml"/><Relationship Id="rId44" Type="http://schemas.openxmlformats.org/officeDocument/2006/relationships/tags" Target="../tags/tag699.xml"/><Relationship Id="rId52" Type="http://schemas.openxmlformats.org/officeDocument/2006/relationships/notesSlide" Target="../notesSlides/notesSlide27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8" Type="http://schemas.openxmlformats.org/officeDocument/2006/relationships/tags" Target="../tags/tag6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58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46" Type="http://schemas.openxmlformats.org/officeDocument/2006/relationships/tags" Target="../tags/tag701.xml"/><Relationship Id="rId20" Type="http://schemas.openxmlformats.org/officeDocument/2006/relationships/tags" Target="../tags/tag675.xml"/><Relationship Id="rId41" Type="http://schemas.openxmlformats.org/officeDocument/2006/relationships/tags" Target="../tags/tag696.xml"/><Relationship Id="rId1" Type="http://schemas.openxmlformats.org/officeDocument/2006/relationships/tags" Target="../tags/tag656.xml"/><Relationship Id="rId6" Type="http://schemas.openxmlformats.org/officeDocument/2006/relationships/tags" Target="../tags/tag66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26" Type="http://schemas.openxmlformats.org/officeDocument/2006/relationships/tags" Target="../tags/tag731.xml"/><Relationship Id="rId39" Type="http://schemas.openxmlformats.org/officeDocument/2006/relationships/tags" Target="../tags/tag745.xml"/><Relationship Id="rId21" Type="http://schemas.openxmlformats.org/officeDocument/2006/relationships/tags" Target="../tags/tag726.xml"/><Relationship Id="rId34" Type="http://schemas.openxmlformats.org/officeDocument/2006/relationships/tags" Target="../tags/tag739.xml"/><Relationship Id="rId42" Type="http://schemas.openxmlformats.org/officeDocument/2006/relationships/tags" Target="../tags/tag748.xml"/><Relationship Id="rId47" Type="http://schemas.openxmlformats.org/officeDocument/2006/relationships/tags" Target="../tags/tag754.xml"/><Relationship Id="rId50" Type="http://schemas.openxmlformats.org/officeDocument/2006/relationships/tags" Target="../tags/tag757.xml"/><Relationship Id="rId7" Type="http://schemas.openxmlformats.org/officeDocument/2006/relationships/tags" Target="../tags/tag712.xml"/><Relationship Id="rId2" Type="http://schemas.openxmlformats.org/officeDocument/2006/relationships/tags" Target="../tags/tag707.xml"/><Relationship Id="rId16" Type="http://schemas.openxmlformats.org/officeDocument/2006/relationships/tags" Target="../tags/tag721.xml"/><Relationship Id="rId29" Type="http://schemas.openxmlformats.org/officeDocument/2006/relationships/tags" Target="../tags/tag734.xml"/><Relationship Id="rId11" Type="http://schemas.openxmlformats.org/officeDocument/2006/relationships/tags" Target="../tags/tag716.xml"/><Relationship Id="rId24" Type="http://schemas.openxmlformats.org/officeDocument/2006/relationships/tags" Target="../tags/tag729.xml"/><Relationship Id="rId32" Type="http://schemas.openxmlformats.org/officeDocument/2006/relationships/tags" Target="../tags/tag737.xml"/><Relationship Id="rId37" Type="http://schemas.openxmlformats.org/officeDocument/2006/relationships/tags" Target="../tags/tag743.xml"/><Relationship Id="rId40" Type="http://schemas.openxmlformats.org/officeDocument/2006/relationships/tags" Target="../tags/tag746.xml"/><Relationship Id="rId45" Type="http://schemas.openxmlformats.org/officeDocument/2006/relationships/tags" Target="../tags/tag751.xml"/><Relationship Id="rId5" Type="http://schemas.openxmlformats.org/officeDocument/2006/relationships/tags" Target="../tags/tag710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tags" Target="../tags/tag733.xml"/><Relationship Id="rId36" Type="http://schemas.openxmlformats.org/officeDocument/2006/relationships/tags" Target="../tags/tag741.xml"/><Relationship Id="rId49" Type="http://schemas.openxmlformats.org/officeDocument/2006/relationships/tags" Target="../tags/tag756.xml"/><Relationship Id="rId10" Type="http://schemas.openxmlformats.org/officeDocument/2006/relationships/tags" Target="../tags/tag715.xml"/><Relationship Id="rId19" Type="http://schemas.openxmlformats.org/officeDocument/2006/relationships/tags" Target="../tags/tag724.xml"/><Relationship Id="rId31" Type="http://schemas.openxmlformats.org/officeDocument/2006/relationships/tags" Target="../tags/tag736.xml"/><Relationship Id="rId44" Type="http://schemas.openxmlformats.org/officeDocument/2006/relationships/tags" Target="../tags/tag750.xml"/><Relationship Id="rId52" Type="http://schemas.openxmlformats.org/officeDocument/2006/relationships/notesSlide" Target="../notesSlides/notesSlide28.xml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tags" Target="../tags/tag732.xml"/><Relationship Id="rId30" Type="http://schemas.openxmlformats.org/officeDocument/2006/relationships/tags" Target="../tags/tag735.xml"/><Relationship Id="rId35" Type="http://schemas.openxmlformats.org/officeDocument/2006/relationships/tags" Target="../tags/tag740.xml"/><Relationship Id="rId43" Type="http://schemas.openxmlformats.org/officeDocument/2006/relationships/tags" Target="../tags/tag749.xml"/><Relationship Id="rId48" Type="http://schemas.openxmlformats.org/officeDocument/2006/relationships/tags" Target="../tags/tag755.xml"/><Relationship Id="rId8" Type="http://schemas.openxmlformats.org/officeDocument/2006/relationships/tags" Target="../tags/tag71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708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33" Type="http://schemas.openxmlformats.org/officeDocument/2006/relationships/tags" Target="../tags/tag738.xml"/><Relationship Id="rId38" Type="http://schemas.openxmlformats.org/officeDocument/2006/relationships/tags" Target="../tags/tag744.xml"/><Relationship Id="rId46" Type="http://schemas.openxmlformats.org/officeDocument/2006/relationships/tags" Target="../tags/tag752.xml"/><Relationship Id="rId20" Type="http://schemas.openxmlformats.org/officeDocument/2006/relationships/tags" Target="../tags/tag725.xml"/><Relationship Id="rId41" Type="http://schemas.openxmlformats.org/officeDocument/2006/relationships/tags" Target="../tags/tag747.xml"/><Relationship Id="rId1" Type="http://schemas.openxmlformats.org/officeDocument/2006/relationships/tags" Target="../tags/tag706.xml"/><Relationship Id="rId6" Type="http://schemas.openxmlformats.org/officeDocument/2006/relationships/tags" Target="../tags/tag71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70.xml"/><Relationship Id="rId18" Type="http://schemas.openxmlformats.org/officeDocument/2006/relationships/tags" Target="../tags/tag775.xml"/><Relationship Id="rId26" Type="http://schemas.openxmlformats.org/officeDocument/2006/relationships/tags" Target="../tags/tag783.xml"/><Relationship Id="rId39" Type="http://schemas.openxmlformats.org/officeDocument/2006/relationships/tags" Target="../tags/tag796.xml"/><Relationship Id="rId21" Type="http://schemas.openxmlformats.org/officeDocument/2006/relationships/tags" Target="../tags/tag778.xml"/><Relationship Id="rId34" Type="http://schemas.openxmlformats.org/officeDocument/2006/relationships/tags" Target="../tags/tag791.xml"/><Relationship Id="rId42" Type="http://schemas.openxmlformats.org/officeDocument/2006/relationships/tags" Target="../tags/tag799.xml"/><Relationship Id="rId47" Type="http://schemas.openxmlformats.org/officeDocument/2006/relationships/tags" Target="../tags/tag804.xml"/><Relationship Id="rId50" Type="http://schemas.openxmlformats.org/officeDocument/2006/relationships/tags" Target="../tags/tag807.xml"/><Relationship Id="rId7" Type="http://schemas.openxmlformats.org/officeDocument/2006/relationships/tags" Target="../tags/tag764.xml"/><Relationship Id="rId2" Type="http://schemas.openxmlformats.org/officeDocument/2006/relationships/tags" Target="../tags/tag759.xml"/><Relationship Id="rId16" Type="http://schemas.openxmlformats.org/officeDocument/2006/relationships/tags" Target="../tags/tag773.xml"/><Relationship Id="rId29" Type="http://schemas.openxmlformats.org/officeDocument/2006/relationships/tags" Target="../tags/tag786.xml"/><Relationship Id="rId11" Type="http://schemas.openxmlformats.org/officeDocument/2006/relationships/tags" Target="../tags/tag768.xml"/><Relationship Id="rId24" Type="http://schemas.openxmlformats.org/officeDocument/2006/relationships/tags" Target="../tags/tag781.xml"/><Relationship Id="rId32" Type="http://schemas.openxmlformats.org/officeDocument/2006/relationships/tags" Target="../tags/tag789.xml"/><Relationship Id="rId37" Type="http://schemas.openxmlformats.org/officeDocument/2006/relationships/tags" Target="../tags/tag794.xml"/><Relationship Id="rId40" Type="http://schemas.openxmlformats.org/officeDocument/2006/relationships/tags" Target="../tags/tag797.xml"/><Relationship Id="rId45" Type="http://schemas.openxmlformats.org/officeDocument/2006/relationships/tags" Target="../tags/tag802.xml"/><Relationship Id="rId53" Type="http://schemas.openxmlformats.org/officeDocument/2006/relationships/customXml" Target="../ink/ink3.xml"/><Relationship Id="rId5" Type="http://schemas.openxmlformats.org/officeDocument/2006/relationships/tags" Target="../tags/tag762.xml"/><Relationship Id="rId10" Type="http://schemas.openxmlformats.org/officeDocument/2006/relationships/tags" Target="../tags/tag767.xml"/><Relationship Id="rId19" Type="http://schemas.openxmlformats.org/officeDocument/2006/relationships/tags" Target="../tags/tag776.xml"/><Relationship Id="rId31" Type="http://schemas.openxmlformats.org/officeDocument/2006/relationships/tags" Target="../tags/tag788.xml"/><Relationship Id="rId44" Type="http://schemas.openxmlformats.org/officeDocument/2006/relationships/tags" Target="../tags/tag801.xml"/><Relationship Id="rId52" Type="http://schemas.openxmlformats.org/officeDocument/2006/relationships/notesSlide" Target="../notesSlides/notesSlide29.xml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4" Type="http://schemas.openxmlformats.org/officeDocument/2006/relationships/tags" Target="../tags/tag771.xml"/><Relationship Id="rId22" Type="http://schemas.openxmlformats.org/officeDocument/2006/relationships/tags" Target="../tags/tag779.xml"/><Relationship Id="rId27" Type="http://schemas.openxmlformats.org/officeDocument/2006/relationships/tags" Target="../tags/tag784.xml"/><Relationship Id="rId30" Type="http://schemas.openxmlformats.org/officeDocument/2006/relationships/tags" Target="../tags/tag787.xml"/><Relationship Id="rId35" Type="http://schemas.openxmlformats.org/officeDocument/2006/relationships/tags" Target="../tags/tag792.xml"/><Relationship Id="rId43" Type="http://schemas.openxmlformats.org/officeDocument/2006/relationships/tags" Target="../tags/tag800.xml"/><Relationship Id="rId48" Type="http://schemas.openxmlformats.org/officeDocument/2006/relationships/tags" Target="../tags/tag805.xml"/><Relationship Id="rId8" Type="http://schemas.openxmlformats.org/officeDocument/2006/relationships/tags" Target="../tags/tag765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760.xml"/><Relationship Id="rId12" Type="http://schemas.openxmlformats.org/officeDocument/2006/relationships/tags" Target="../tags/tag769.xml"/><Relationship Id="rId17" Type="http://schemas.openxmlformats.org/officeDocument/2006/relationships/tags" Target="../tags/tag774.xml"/><Relationship Id="rId25" Type="http://schemas.openxmlformats.org/officeDocument/2006/relationships/tags" Target="../tags/tag782.xml"/><Relationship Id="rId33" Type="http://schemas.openxmlformats.org/officeDocument/2006/relationships/tags" Target="../tags/tag790.xml"/><Relationship Id="rId38" Type="http://schemas.openxmlformats.org/officeDocument/2006/relationships/tags" Target="../tags/tag795.xml"/><Relationship Id="rId46" Type="http://schemas.openxmlformats.org/officeDocument/2006/relationships/tags" Target="../tags/tag803.xml"/><Relationship Id="rId20" Type="http://schemas.openxmlformats.org/officeDocument/2006/relationships/tags" Target="../tags/tag777.xml"/><Relationship Id="rId41" Type="http://schemas.openxmlformats.org/officeDocument/2006/relationships/tags" Target="../tags/tag798.xml"/><Relationship Id="rId54" Type="http://schemas.openxmlformats.org/officeDocument/2006/relationships/image" Target="../media/image10.emf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5" Type="http://schemas.openxmlformats.org/officeDocument/2006/relationships/tags" Target="../tags/tag772.xml"/><Relationship Id="rId23" Type="http://schemas.openxmlformats.org/officeDocument/2006/relationships/tags" Target="../tags/tag780.xml"/><Relationship Id="rId28" Type="http://schemas.openxmlformats.org/officeDocument/2006/relationships/tags" Target="../tags/tag785.xml"/><Relationship Id="rId36" Type="http://schemas.openxmlformats.org/officeDocument/2006/relationships/tags" Target="../tags/tag793.xml"/><Relationship Id="rId49" Type="http://schemas.openxmlformats.org/officeDocument/2006/relationships/tags" Target="../tags/tag8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23.xml"/><Relationship Id="rId18" Type="http://schemas.openxmlformats.org/officeDocument/2006/relationships/tags" Target="../tags/tag828.xml"/><Relationship Id="rId26" Type="http://schemas.openxmlformats.org/officeDocument/2006/relationships/tags" Target="../tags/tag836.xml"/><Relationship Id="rId39" Type="http://schemas.openxmlformats.org/officeDocument/2006/relationships/tags" Target="../tags/tag849.xml"/><Relationship Id="rId21" Type="http://schemas.openxmlformats.org/officeDocument/2006/relationships/tags" Target="../tags/tag831.xml"/><Relationship Id="rId34" Type="http://schemas.openxmlformats.org/officeDocument/2006/relationships/tags" Target="../tags/tag844.xml"/><Relationship Id="rId42" Type="http://schemas.openxmlformats.org/officeDocument/2006/relationships/notesSlide" Target="../notesSlides/notesSlide32.xml"/><Relationship Id="rId7" Type="http://schemas.openxmlformats.org/officeDocument/2006/relationships/tags" Target="../tags/tag817.xml"/><Relationship Id="rId2" Type="http://schemas.openxmlformats.org/officeDocument/2006/relationships/tags" Target="../tags/tag812.xml"/><Relationship Id="rId16" Type="http://schemas.openxmlformats.org/officeDocument/2006/relationships/tags" Target="../tags/tag826.xml"/><Relationship Id="rId20" Type="http://schemas.openxmlformats.org/officeDocument/2006/relationships/tags" Target="../tags/tag830.xml"/><Relationship Id="rId29" Type="http://schemas.openxmlformats.org/officeDocument/2006/relationships/tags" Target="../tags/tag83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11" Type="http://schemas.openxmlformats.org/officeDocument/2006/relationships/tags" Target="../tags/tag821.xml"/><Relationship Id="rId24" Type="http://schemas.openxmlformats.org/officeDocument/2006/relationships/tags" Target="../tags/tag834.xml"/><Relationship Id="rId32" Type="http://schemas.openxmlformats.org/officeDocument/2006/relationships/tags" Target="../tags/tag842.xml"/><Relationship Id="rId37" Type="http://schemas.openxmlformats.org/officeDocument/2006/relationships/tags" Target="../tags/tag847.xml"/><Relationship Id="rId40" Type="http://schemas.openxmlformats.org/officeDocument/2006/relationships/tags" Target="../tags/tag850.xml"/><Relationship Id="rId5" Type="http://schemas.openxmlformats.org/officeDocument/2006/relationships/tags" Target="../tags/tag815.xml"/><Relationship Id="rId15" Type="http://schemas.openxmlformats.org/officeDocument/2006/relationships/tags" Target="../tags/tag825.xml"/><Relationship Id="rId23" Type="http://schemas.openxmlformats.org/officeDocument/2006/relationships/tags" Target="../tags/tag833.xml"/><Relationship Id="rId28" Type="http://schemas.openxmlformats.org/officeDocument/2006/relationships/tags" Target="../tags/tag838.xml"/><Relationship Id="rId36" Type="http://schemas.openxmlformats.org/officeDocument/2006/relationships/tags" Target="../tags/tag846.xml"/><Relationship Id="rId10" Type="http://schemas.openxmlformats.org/officeDocument/2006/relationships/tags" Target="../tags/tag820.xml"/><Relationship Id="rId19" Type="http://schemas.openxmlformats.org/officeDocument/2006/relationships/tags" Target="../tags/tag829.xml"/><Relationship Id="rId31" Type="http://schemas.openxmlformats.org/officeDocument/2006/relationships/tags" Target="../tags/tag841.xml"/><Relationship Id="rId4" Type="http://schemas.openxmlformats.org/officeDocument/2006/relationships/tags" Target="../tags/tag814.xml"/><Relationship Id="rId9" Type="http://schemas.openxmlformats.org/officeDocument/2006/relationships/tags" Target="../tags/tag819.xml"/><Relationship Id="rId14" Type="http://schemas.openxmlformats.org/officeDocument/2006/relationships/tags" Target="../tags/tag824.xml"/><Relationship Id="rId22" Type="http://schemas.openxmlformats.org/officeDocument/2006/relationships/tags" Target="../tags/tag832.xml"/><Relationship Id="rId27" Type="http://schemas.openxmlformats.org/officeDocument/2006/relationships/tags" Target="../tags/tag837.xml"/><Relationship Id="rId30" Type="http://schemas.openxmlformats.org/officeDocument/2006/relationships/tags" Target="../tags/tag840.xml"/><Relationship Id="rId35" Type="http://schemas.openxmlformats.org/officeDocument/2006/relationships/tags" Target="../tags/tag845.xml"/><Relationship Id="rId8" Type="http://schemas.openxmlformats.org/officeDocument/2006/relationships/tags" Target="../tags/tag818.xml"/><Relationship Id="rId3" Type="http://schemas.openxmlformats.org/officeDocument/2006/relationships/tags" Target="../tags/tag813.xml"/><Relationship Id="rId12" Type="http://schemas.openxmlformats.org/officeDocument/2006/relationships/tags" Target="../tags/tag822.xml"/><Relationship Id="rId17" Type="http://schemas.openxmlformats.org/officeDocument/2006/relationships/tags" Target="../tags/tag827.xml"/><Relationship Id="rId25" Type="http://schemas.openxmlformats.org/officeDocument/2006/relationships/tags" Target="../tags/tag835.xml"/><Relationship Id="rId33" Type="http://schemas.openxmlformats.org/officeDocument/2006/relationships/tags" Target="../tags/tag843.xml"/><Relationship Id="rId38" Type="http://schemas.openxmlformats.org/officeDocument/2006/relationships/tags" Target="../tags/tag8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853.xml"/><Relationship Id="rId21" Type="http://schemas.openxmlformats.org/officeDocument/2006/relationships/tags" Target="../tags/tag872.xml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2" Type="http://schemas.openxmlformats.org/officeDocument/2006/relationships/tags" Target="../tags/tag852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1" Type="http://schemas.openxmlformats.org/officeDocument/2006/relationships/tags" Target="../tags/tag851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5" Type="http://schemas.openxmlformats.org/officeDocument/2006/relationships/tags" Target="../tags/tag855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4" Type="http://schemas.openxmlformats.org/officeDocument/2006/relationships/tags" Target="../tags/tag854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889.xml"/><Relationship Id="rId18" Type="http://schemas.openxmlformats.org/officeDocument/2006/relationships/tags" Target="../tags/tag894.xml"/><Relationship Id="rId26" Type="http://schemas.openxmlformats.org/officeDocument/2006/relationships/tags" Target="../tags/tag903.xml"/><Relationship Id="rId39" Type="http://schemas.openxmlformats.org/officeDocument/2006/relationships/tags" Target="../tags/tag916.xml"/><Relationship Id="rId21" Type="http://schemas.openxmlformats.org/officeDocument/2006/relationships/tags" Target="../tags/tag898.xml"/><Relationship Id="rId34" Type="http://schemas.openxmlformats.org/officeDocument/2006/relationships/tags" Target="../tags/tag911.xml"/><Relationship Id="rId42" Type="http://schemas.openxmlformats.org/officeDocument/2006/relationships/notesSlide" Target="../notesSlides/notesSlide34.xml"/><Relationship Id="rId7" Type="http://schemas.openxmlformats.org/officeDocument/2006/relationships/tags" Target="../tags/tag883.xml"/><Relationship Id="rId2" Type="http://schemas.openxmlformats.org/officeDocument/2006/relationships/tags" Target="../tags/tag878.xml"/><Relationship Id="rId16" Type="http://schemas.openxmlformats.org/officeDocument/2006/relationships/tags" Target="../tags/tag892.xml"/><Relationship Id="rId20" Type="http://schemas.openxmlformats.org/officeDocument/2006/relationships/tags" Target="../tags/tag897.xml"/><Relationship Id="rId29" Type="http://schemas.openxmlformats.org/officeDocument/2006/relationships/tags" Target="../tags/tag906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1" Type="http://schemas.openxmlformats.org/officeDocument/2006/relationships/tags" Target="../tags/tag887.xml"/><Relationship Id="rId24" Type="http://schemas.openxmlformats.org/officeDocument/2006/relationships/tags" Target="../tags/tag901.xml"/><Relationship Id="rId32" Type="http://schemas.openxmlformats.org/officeDocument/2006/relationships/tags" Target="../tags/tag909.xml"/><Relationship Id="rId37" Type="http://schemas.openxmlformats.org/officeDocument/2006/relationships/tags" Target="../tags/tag914.xml"/><Relationship Id="rId40" Type="http://schemas.openxmlformats.org/officeDocument/2006/relationships/tags" Target="../tags/tag917.xml"/><Relationship Id="rId5" Type="http://schemas.openxmlformats.org/officeDocument/2006/relationships/tags" Target="../tags/tag881.xml"/><Relationship Id="rId15" Type="http://schemas.openxmlformats.org/officeDocument/2006/relationships/tags" Target="../tags/tag891.xml"/><Relationship Id="rId23" Type="http://schemas.openxmlformats.org/officeDocument/2006/relationships/tags" Target="../tags/tag900.xml"/><Relationship Id="rId28" Type="http://schemas.openxmlformats.org/officeDocument/2006/relationships/tags" Target="../tags/tag905.xml"/><Relationship Id="rId36" Type="http://schemas.openxmlformats.org/officeDocument/2006/relationships/tags" Target="../tags/tag913.xml"/><Relationship Id="rId10" Type="http://schemas.openxmlformats.org/officeDocument/2006/relationships/tags" Target="../tags/tag886.xml"/><Relationship Id="rId19" Type="http://schemas.openxmlformats.org/officeDocument/2006/relationships/tags" Target="../tags/tag895.xml"/><Relationship Id="rId31" Type="http://schemas.openxmlformats.org/officeDocument/2006/relationships/tags" Target="../tags/tag908.xml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4" Type="http://schemas.openxmlformats.org/officeDocument/2006/relationships/tags" Target="../tags/tag890.xml"/><Relationship Id="rId22" Type="http://schemas.openxmlformats.org/officeDocument/2006/relationships/tags" Target="../tags/tag899.xml"/><Relationship Id="rId27" Type="http://schemas.openxmlformats.org/officeDocument/2006/relationships/tags" Target="../tags/tag904.xml"/><Relationship Id="rId30" Type="http://schemas.openxmlformats.org/officeDocument/2006/relationships/tags" Target="../tags/tag907.xml"/><Relationship Id="rId35" Type="http://schemas.openxmlformats.org/officeDocument/2006/relationships/tags" Target="../tags/tag912.xml"/><Relationship Id="rId8" Type="http://schemas.openxmlformats.org/officeDocument/2006/relationships/tags" Target="../tags/tag884.xml"/><Relationship Id="rId3" Type="http://schemas.openxmlformats.org/officeDocument/2006/relationships/tags" Target="../tags/tag879.xml"/><Relationship Id="rId12" Type="http://schemas.openxmlformats.org/officeDocument/2006/relationships/tags" Target="../tags/tag888.xml"/><Relationship Id="rId17" Type="http://schemas.openxmlformats.org/officeDocument/2006/relationships/tags" Target="../tags/tag893.xml"/><Relationship Id="rId25" Type="http://schemas.openxmlformats.org/officeDocument/2006/relationships/tags" Target="../tags/tag902.xml"/><Relationship Id="rId33" Type="http://schemas.openxmlformats.org/officeDocument/2006/relationships/tags" Target="../tags/tag910.xml"/><Relationship Id="rId38" Type="http://schemas.openxmlformats.org/officeDocument/2006/relationships/tags" Target="../tags/tag915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943.xml"/><Relationship Id="rId21" Type="http://schemas.openxmlformats.org/officeDocument/2006/relationships/tags" Target="../tags/tag938.xml"/><Relationship Id="rId42" Type="http://schemas.openxmlformats.org/officeDocument/2006/relationships/tags" Target="../tags/tag959.xml"/><Relationship Id="rId47" Type="http://schemas.openxmlformats.org/officeDocument/2006/relationships/tags" Target="../tags/tag964.xml"/><Relationship Id="rId63" Type="http://schemas.openxmlformats.org/officeDocument/2006/relationships/tags" Target="../tags/tag980.xml"/><Relationship Id="rId68" Type="http://schemas.openxmlformats.org/officeDocument/2006/relationships/tags" Target="../tags/tag985.xml"/><Relationship Id="rId2" Type="http://schemas.openxmlformats.org/officeDocument/2006/relationships/tags" Target="../tags/tag919.xml"/><Relationship Id="rId16" Type="http://schemas.openxmlformats.org/officeDocument/2006/relationships/tags" Target="../tags/tag933.xml"/><Relationship Id="rId29" Type="http://schemas.openxmlformats.org/officeDocument/2006/relationships/tags" Target="../tags/tag946.xml"/><Relationship Id="rId11" Type="http://schemas.openxmlformats.org/officeDocument/2006/relationships/tags" Target="../tags/tag928.xml"/><Relationship Id="rId24" Type="http://schemas.openxmlformats.org/officeDocument/2006/relationships/tags" Target="../tags/tag941.xml"/><Relationship Id="rId32" Type="http://schemas.openxmlformats.org/officeDocument/2006/relationships/tags" Target="../tags/tag949.xml"/><Relationship Id="rId37" Type="http://schemas.openxmlformats.org/officeDocument/2006/relationships/tags" Target="../tags/tag954.xml"/><Relationship Id="rId40" Type="http://schemas.openxmlformats.org/officeDocument/2006/relationships/tags" Target="../tags/tag957.xml"/><Relationship Id="rId45" Type="http://schemas.openxmlformats.org/officeDocument/2006/relationships/tags" Target="../tags/tag962.xml"/><Relationship Id="rId53" Type="http://schemas.openxmlformats.org/officeDocument/2006/relationships/tags" Target="../tags/tag970.xml"/><Relationship Id="rId58" Type="http://schemas.openxmlformats.org/officeDocument/2006/relationships/tags" Target="../tags/tag975.xml"/><Relationship Id="rId66" Type="http://schemas.openxmlformats.org/officeDocument/2006/relationships/tags" Target="../tags/tag983.xml"/><Relationship Id="rId5" Type="http://schemas.openxmlformats.org/officeDocument/2006/relationships/tags" Target="../tags/tag922.xml"/><Relationship Id="rId61" Type="http://schemas.openxmlformats.org/officeDocument/2006/relationships/tags" Target="../tags/tag978.xml"/><Relationship Id="rId19" Type="http://schemas.openxmlformats.org/officeDocument/2006/relationships/tags" Target="../tags/tag936.xml"/><Relationship Id="rId14" Type="http://schemas.openxmlformats.org/officeDocument/2006/relationships/tags" Target="../tags/tag931.xml"/><Relationship Id="rId22" Type="http://schemas.openxmlformats.org/officeDocument/2006/relationships/tags" Target="../tags/tag939.xml"/><Relationship Id="rId27" Type="http://schemas.openxmlformats.org/officeDocument/2006/relationships/tags" Target="../tags/tag944.xml"/><Relationship Id="rId30" Type="http://schemas.openxmlformats.org/officeDocument/2006/relationships/tags" Target="../tags/tag947.xml"/><Relationship Id="rId35" Type="http://schemas.openxmlformats.org/officeDocument/2006/relationships/tags" Target="../tags/tag952.xml"/><Relationship Id="rId43" Type="http://schemas.openxmlformats.org/officeDocument/2006/relationships/tags" Target="../tags/tag960.xml"/><Relationship Id="rId48" Type="http://schemas.openxmlformats.org/officeDocument/2006/relationships/tags" Target="../tags/tag965.xml"/><Relationship Id="rId56" Type="http://schemas.openxmlformats.org/officeDocument/2006/relationships/tags" Target="../tags/tag973.xml"/><Relationship Id="rId64" Type="http://schemas.openxmlformats.org/officeDocument/2006/relationships/tags" Target="../tags/tag981.xml"/><Relationship Id="rId69" Type="http://schemas.openxmlformats.org/officeDocument/2006/relationships/tags" Target="../tags/tag986.xml"/><Relationship Id="rId8" Type="http://schemas.openxmlformats.org/officeDocument/2006/relationships/tags" Target="../tags/tag925.xml"/><Relationship Id="rId51" Type="http://schemas.openxmlformats.org/officeDocument/2006/relationships/tags" Target="../tags/tag968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920.xml"/><Relationship Id="rId12" Type="http://schemas.openxmlformats.org/officeDocument/2006/relationships/tags" Target="../tags/tag929.xml"/><Relationship Id="rId17" Type="http://schemas.openxmlformats.org/officeDocument/2006/relationships/tags" Target="../tags/tag934.xml"/><Relationship Id="rId25" Type="http://schemas.openxmlformats.org/officeDocument/2006/relationships/tags" Target="../tags/tag942.xml"/><Relationship Id="rId33" Type="http://schemas.openxmlformats.org/officeDocument/2006/relationships/tags" Target="../tags/tag950.xml"/><Relationship Id="rId38" Type="http://schemas.openxmlformats.org/officeDocument/2006/relationships/tags" Target="../tags/tag955.xml"/><Relationship Id="rId46" Type="http://schemas.openxmlformats.org/officeDocument/2006/relationships/tags" Target="../tags/tag963.xml"/><Relationship Id="rId59" Type="http://schemas.openxmlformats.org/officeDocument/2006/relationships/tags" Target="../tags/tag976.xml"/><Relationship Id="rId67" Type="http://schemas.openxmlformats.org/officeDocument/2006/relationships/tags" Target="../tags/tag984.xml"/><Relationship Id="rId20" Type="http://schemas.openxmlformats.org/officeDocument/2006/relationships/tags" Target="../tags/tag937.xml"/><Relationship Id="rId41" Type="http://schemas.openxmlformats.org/officeDocument/2006/relationships/tags" Target="../tags/tag958.xml"/><Relationship Id="rId54" Type="http://schemas.openxmlformats.org/officeDocument/2006/relationships/tags" Target="../tags/tag971.xml"/><Relationship Id="rId62" Type="http://schemas.openxmlformats.org/officeDocument/2006/relationships/tags" Target="../tags/tag979.xml"/><Relationship Id="rId70" Type="http://schemas.openxmlformats.org/officeDocument/2006/relationships/tags" Target="../tags/tag987.xml"/><Relationship Id="rId1" Type="http://schemas.openxmlformats.org/officeDocument/2006/relationships/tags" Target="../tags/tag918.xml"/><Relationship Id="rId6" Type="http://schemas.openxmlformats.org/officeDocument/2006/relationships/tags" Target="../tags/tag923.xml"/><Relationship Id="rId15" Type="http://schemas.openxmlformats.org/officeDocument/2006/relationships/tags" Target="../tags/tag932.xml"/><Relationship Id="rId23" Type="http://schemas.openxmlformats.org/officeDocument/2006/relationships/tags" Target="../tags/tag940.xml"/><Relationship Id="rId28" Type="http://schemas.openxmlformats.org/officeDocument/2006/relationships/tags" Target="../tags/tag945.xml"/><Relationship Id="rId36" Type="http://schemas.openxmlformats.org/officeDocument/2006/relationships/tags" Target="../tags/tag953.xml"/><Relationship Id="rId49" Type="http://schemas.openxmlformats.org/officeDocument/2006/relationships/tags" Target="../tags/tag966.xml"/><Relationship Id="rId57" Type="http://schemas.openxmlformats.org/officeDocument/2006/relationships/tags" Target="../tags/tag974.xml"/><Relationship Id="rId10" Type="http://schemas.openxmlformats.org/officeDocument/2006/relationships/tags" Target="../tags/tag927.xml"/><Relationship Id="rId31" Type="http://schemas.openxmlformats.org/officeDocument/2006/relationships/tags" Target="../tags/tag948.xml"/><Relationship Id="rId44" Type="http://schemas.openxmlformats.org/officeDocument/2006/relationships/tags" Target="../tags/tag961.xml"/><Relationship Id="rId52" Type="http://schemas.openxmlformats.org/officeDocument/2006/relationships/tags" Target="../tags/tag969.xml"/><Relationship Id="rId60" Type="http://schemas.openxmlformats.org/officeDocument/2006/relationships/tags" Target="../tags/tag977.xml"/><Relationship Id="rId65" Type="http://schemas.openxmlformats.org/officeDocument/2006/relationships/tags" Target="../tags/tag982.xml"/><Relationship Id="rId73" Type="http://schemas.openxmlformats.org/officeDocument/2006/relationships/notesSlide" Target="../notesSlides/notesSlide35.xml"/><Relationship Id="rId4" Type="http://schemas.openxmlformats.org/officeDocument/2006/relationships/tags" Target="../tags/tag921.xml"/><Relationship Id="rId9" Type="http://schemas.openxmlformats.org/officeDocument/2006/relationships/tags" Target="../tags/tag926.xml"/><Relationship Id="rId13" Type="http://schemas.openxmlformats.org/officeDocument/2006/relationships/tags" Target="../tags/tag930.xml"/><Relationship Id="rId18" Type="http://schemas.openxmlformats.org/officeDocument/2006/relationships/tags" Target="../tags/tag935.xml"/><Relationship Id="rId39" Type="http://schemas.openxmlformats.org/officeDocument/2006/relationships/tags" Target="../tags/tag956.xml"/><Relationship Id="rId34" Type="http://schemas.openxmlformats.org/officeDocument/2006/relationships/tags" Target="../tags/tag951.xml"/><Relationship Id="rId50" Type="http://schemas.openxmlformats.org/officeDocument/2006/relationships/tags" Target="../tags/tag967.xml"/><Relationship Id="rId55" Type="http://schemas.openxmlformats.org/officeDocument/2006/relationships/tags" Target="../tags/tag972.xml"/><Relationship Id="rId7" Type="http://schemas.openxmlformats.org/officeDocument/2006/relationships/tags" Target="../tags/tag924.xml"/><Relationship Id="rId71" Type="http://schemas.openxmlformats.org/officeDocument/2006/relationships/tags" Target="../tags/tag98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65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9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96.xml"/><Relationship Id="rId13" Type="http://schemas.openxmlformats.org/officeDocument/2006/relationships/tags" Target="../tags/tag1001.xml"/><Relationship Id="rId18" Type="http://schemas.openxmlformats.org/officeDocument/2006/relationships/tags" Target="../tags/tag1006.xml"/><Relationship Id="rId3" Type="http://schemas.openxmlformats.org/officeDocument/2006/relationships/tags" Target="../tags/tag991.xml"/><Relationship Id="rId21" Type="http://schemas.openxmlformats.org/officeDocument/2006/relationships/tags" Target="../tags/tag1009.xml"/><Relationship Id="rId7" Type="http://schemas.openxmlformats.org/officeDocument/2006/relationships/tags" Target="../tags/tag995.xml"/><Relationship Id="rId12" Type="http://schemas.openxmlformats.org/officeDocument/2006/relationships/tags" Target="../tags/tag1000.xml"/><Relationship Id="rId17" Type="http://schemas.openxmlformats.org/officeDocument/2006/relationships/tags" Target="../tags/tag1005.xml"/><Relationship Id="rId25" Type="http://schemas.openxmlformats.org/officeDocument/2006/relationships/notesSlide" Target="../notesSlides/notesSlide36.xml"/><Relationship Id="rId2" Type="http://schemas.openxmlformats.org/officeDocument/2006/relationships/tags" Target="../tags/tag990.xml"/><Relationship Id="rId16" Type="http://schemas.openxmlformats.org/officeDocument/2006/relationships/tags" Target="../tags/tag1004.xml"/><Relationship Id="rId20" Type="http://schemas.openxmlformats.org/officeDocument/2006/relationships/tags" Target="../tags/tag1008.xml"/><Relationship Id="rId1" Type="http://schemas.openxmlformats.org/officeDocument/2006/relationships/tags" Target="../tags/tag989.xml"/><Relationship Id="rId6" Type="http://schemas.openxmlformats.org/officeDocument/2006/relationships/tags" Target="../tags/tag994.xml"/><Relationship Id="rId11" Type="http://schemas.openxmlformats.org/officeDocument/2006/relationships/tags" Target="../tags/tag999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993.xml"/><Relationship Id="rId15" Type="http://schemas.openxmlformats.org/officeDocument/2006/relationships/tags" Target="../tags/tag1003.xml"/><Relationship Id="rId23" Type="http://schemas.openxmlformats.org/officeDocument/2006/relationships/tags" Target="../tags/tag1011.xml"/><Relationship Id="rId10" Type="http://schemas.openxmlformats.org/officeDocument/2006/relationships/tags" Target="../tags/tag998.xml"/><Relationship Id="rId19" Type="http://schemas.openxmlformats.org/officeDocument/2006/relationships/tags" Target="../tags/tag1007.xml"/><Relationship Id="rId4" Type="http://schemas.openxmlformats.org/officeDocument/2006/relationships/tags" Target="../tags/tag992.xml"/><Relationship Id="rId9" Type="http://schemas.openxmlformats.org/officeDocument/2006/relationships/tags" Target="../tags/tag997.xml"/><Relationship Id="rId14" Type="http://schemas.openxmlformats.org/officeDocument/2006/relationships/tags" Target="../tags/tag1002.xml"/><Relationship Id="rId22" Type="http://schemas.openxmlformats.org/officeDocument/2006/relationships/tags" Target="../tags/tag10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019.xml"/><Relationship Id="rId13" Type="http://schemas.openxmlformats.org/officeDocument/2006/relationships/tags" Target="../tags/tag1024.xml"/><Relationship Id="rId18" Type="http://schemas.openxmlformats.org/officeDocument/2006/relationships/tags" Target="../tags/tag1029.xml"/><Relationship Id="rId26" Type="http://schemas.openxmlformats.org/officeDocument/2006/relationships/tags" Target="../tags/tag1037.xml"/><Relationship Id="rId3" Type="http://schemas.openxmlformats.org/officeDocument/2006/relationships/tags" Target="../tags/tag1014.xml"/><Relationship Id="rId21" Type="http://schemas.openxmlformats.org/officeDocument/2006/relationships/tags" Target="../tags/tag1032.xml"/><Relationship Id="rId7" Type="http://schemas.openxmlformats.org/officeDocument/2006/relationships/tags" Target="../tags/tag1018.xml"/><Relationship Id="rId12" Type="http://schemas.openxmlformats.org/officeDocument/2006/relationships/tags" Target="../tags/tag1023.xml"/><Relationship Id="rId17" Type="http://schemas.openxmlformats.org/officeDocument/2006/relationships/tags" Target="../tags/tag1028.xml"/><Relationship Id="rId25" Type="http://schemas.openxmlformats.org/officeDocument/2006/relationships/tags" Target="../tags/tag1036.xml"/><Relationship Id="rId2" Type="http://schemas.openxmlformats.org/officeDocument/2006/relationships/tags" Target="../tags/tag1013.xml"/><Relationship Id="rId16" Type="http://schemas.openxmlformats.org/officeDocument/2006/relationships/tags" Target="../tags/tag1027.xml"/><Relationship Id="rId20" Type="http://schemas.openxmlformats.org/officeDocument/2006/relationships/tags" Target="../tags/tag1031.xml"/><Relationship Id="rId29" Type="http://schemas.openxmlformats.org/officeDocument/2006/relationships/tags" Target="../tags/tag1040.xml"/><Relationship Id="rId1" Type="http://schemas.openxmlformats.org/officeDocument/2006/relationships/tags" Target="../tags/tag1012.xml"/><Relationship Id="rId6" Type="http://schemas.openxmlformats.org/officeDocument/2006/relationships/tags" Target="../tags/tag1017.xml"/><Relationship Id="rId11" Type="http://schemas.openxmlformats.org/officeDocument/2006/relationships/tags" Target="../tags/tag1022.xml"/><Relationship Id="rId24" Type="http://schemas.openxmlformats.org/officeDocument/2006/relationships/tags" Target="../tags/tag1035.xml"/><Relationship Id="rId32" Type="http://schemas.openxmlformats.org/officeDocument/2006/relationships/notesSlide" Target="../notesSlides/notesSlide37.xml"/><Relationship Id="rId5" Type="http://schemas.openxmlformats.org/officeDocument/2006/relationships/tags" Target="../tags/tag1016.xml"/><Relationship Id="rId15" Type="http://schemas.openxmlformats.org/officeDocument/2006/relationships/tags" Target="../tags/tag1026.xml"/><Relationship Id="rId23" Type="http://schemas.openxmlformats.org/officeDocument/2006/relationships/tags" Target="../tags/tag1034.xml"/><Relationship Id="rId28" Type="http://schemas.openxmlformats.org/officeDocument/2006/relationships/tags" Target="../tags/tag1039.xml"/><Relationship Id="rId10" Type="http://schemas.openxmlformats.org/officeDocument/2006/relationships/tags" Target="../tags/tag1021.xml"/><Relationship Id="rId19" Type="http://schemas.openxmlformats.org/officeDocument/2006/relationships/tags" Target="../tags/tag1030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1015.xml"/><Relationship Id="rId9" Type="http://schemas.openxmlformats.org/officeDocument/2006/relationships/tags" Target="../tags/tag1020.xml"/><Relationship Id="rId14" Type="http://schemas.openxmlformats.org/officeDocument/2006/relationships/tags" Target="../tags/tag1025.xml"/><Relationship Id="rId22" Type="http://schemas.openxmlformats.org/officeDocument/2006/relationships/tags" Target="../tags/tag1033.xml"/><Relationship Id="rId27" Type="http://schemas.openxmlformats.org/officeDocument/2006/relationships/tags" Target="../tags/tag1038.xml"/><Relationship Id="rId30" Type="http://schemas.openxmlformats.org/officeDocument/2006/relationships/tags" Target="../tags/tag10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44.xml"/><Relationship Id="rId2" Type="http://schemas.openxmlformats.org/officeDocument/2006/relationships/tags" Target="../tags/tag1043.xml"/><Relationship Id="rId1" Type="http://schemas.openxmlformats.org/officeDocument/2006/relationships/tags" Target="../tags/tag10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47.xml"/><Relationship Id="rId7" Type="http://schemas.openxmlformats.org/officeDocument/2006/relationships/image" Target="../media/image26.emf"/><Relationship Id="rId2" Type="http://schemas.openxmlformats.org/officeDocument/2006/relationships/tags" Target="../tags/tag1046.xml"/><Relationship Id="rId1" Type="http://schemas.openxmlformats.org/officeDocument/2006/relationships/tags" Target="../tags/tag1045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55.xml"/><Relationship Id="rId13" Type="http://schemas.openxmlformats.org/officeDocument/2006/relationships/tags" Target="../tags/tag1060.xml"/><Relationship Id="rId18" Type="http://schemas.openxmlformats.org/officeDocument/2006/relationships/tags" Target="../tags/tag1065.xml"/><Relationship Id="rId26" Type="http://schemas.openxmlformats.org/officeDocument/2006/relationships/customXml" Target="../ink/ink5.xml"/><Relationship Id="rId3" Type="http://schemas.openxmlformats.org/officeDocument/2006/relationships/tags" Target="../tags/tag1050.xml"/><Relationship Id="rId21" Type="http://schemas.openxmlformats.org/officeDocument/2006/relationships/tags" Target="../tags/tag1068.xml"/><Relationship Id="rId7" Type="http://schemas.openxmlformats.org/officeDocument/2006/relationships/tags" Target="../tags/tag1054.xml"/><Relationship Id="rId12" Type="http://schemas.openxmlformats.org/officeDocument/2006/relationships/tags" Target="../tags/tag1059.xml"/><Relationship Id="rId17" Type="http://schemas.openxmlformats.org/officeDocument/2006/relationships/tags" Target="../tags/tag1064.xml"/><Relationship Id="rId25" Type="http://schemas.openxmlformats.org/officeDocument/2006/relationships/notesSlide" Target="../notesSlides/notesSlide39.xml"/><Relationship Id="rId2" Type="http://schemas.openxmlformats.org/officeDocument/2006/relationships/tags" Target="../tags/tag1049.xml"/><Relationship Id="rId16" Type="http://schemas.openxmlformats.org/officeDocument/2006/relationships/tags" Target="../tags/tag1063.xml"/><Relationship Id="rId20" Type="http://schemas.openxmlformats.org/officeDocument/2006/relationships/tags" Target="../tags/tag1067.xml"/><Relationship Id="rId29" Type="http://schemas.openxmlformats.org/officeDocument/2006/relationships/image" Target="../media/image28.emf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11" Type="http://schemas.openxmlformats.org/officeDocument/2006/relationships/tags" Target="../tags/tag105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52.xml"/><Relationship Id="rId15" Type="http://schemas.openxmlformats.org/officeDocument/2006/relationships/tags" Target="../tags/tag1062.xml"/><Relationship Id="rId23" Type="http://schemas.openxmlformats.org/officeDocument/2006/relationships/tags" Target="../tags/tag1070.xml"/><Relationship Id="rId10" Type="http://schemas.openxmlformats.org/officeDocument/2006/relationships/tags" Target="../tags/tag1057.xml"/><Relationship Id="rId19" Type="http://schemas.openxmlformats.org/officeDocument/2006/relationships/tags" Target="../tags/tag1066.xml"/><Relationship Id="rId4" Type="http://schemas.openxmlformats.org/officeDocument/2006/relationships/tags" Target="../tags/tag1051.xml"/><Relationship Id="rId9" Type="http://schemas.openxmlformats.org/officeDocument/2006/relationships/tags" Target="../tags/tag1056.xml"/><Relationship Id="rId14" Type="http://schemas.openxmlformats.org/officeDocument/2006/relationships/tags" Target="../tags/tag1061.xml"/><Relationship Id="rId22" Type="http://schemas.openxmlformats.org/officeDocument/2006/relationships/tags" Target="../tags/tag106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78.xml"/><Relationship Id="rId13" Type="http://schemas.openxmlformats.org/officeDocument/2006/relationships/tags" Target="../tags/tag1083.xml"/><Relationship Id="rId18" Type="http://schemas.openxmlformats.org/officeDocument/2006/relationships/tags" Target="../tags/tag1088.xml"/><Relationship Id="rId26" Type="http://schemas.openxmlformats.org/officeDocument/2006/relationships/tags" Target="../tags/tag1096.xml"/><Relationship Id="rId3" Type="http://schemas.openxmlformats.org/officeDocument/2006/relationships/tags" Target="../tags/tag1073.xml"/><Relationship Id="rId21" Type="http://schemas.openxmlformats.org/officeDocument/2006/relationships/tags" Target="../tags/tag1091.xml"/><Relationship Id="rId7" Type="http://schemas.openxmlformats.org/officeDocument/2006/relationships/tags" Target="../tags/tag1077.xml"/><Relationship Id="rId12" Type="http://schemas.openxmlformats.org/officeDocument/2006/relationships/tags" Target="../tags/tag1082.xml"/><Relationship Id="rId17" Type="http://schemas.openxmlformats.org/officeDocument/2006/relationships/tags" Target="../tags/tag1087.xml"/><Relationship Id="rId25" Type="http://schemas.openxmlformats.org/officeDocument/2006/relationships/tags" Target="../tags/tag1095.xml"/><Relationship Id="rId2" Type="http://schemas.openxmlformats.org/officeDocument/2006/relationships/tags" Target="../tags/tag1072.xml"/><Relationship Id="rId16" Type="http://schemas.openxmlformats.org/officeDocument/2006/relationships/tags" Target="../tags/tag1086.xml"/><Relationship Id="rId20" Type="http://schemas.openxmlformats.org/officeDocument/2006/relationships/tags" Target="../tags/tag1090.xml"/><Relationship Id="rId29" Type="http://schemas.openxmlformats.org/officeDocument/2006/relationships/notesSlide" Target="../notesSlides/notesSlide40.xml"/><Relationship Id="rId1" Type="http://schemas.openxmlformats.org/officeDocument/2006/relationships/tags" Target="../tags/tag1071.xml"/><Relationship Id="rId6" Type="http://schemas.openxmlformats.org/officeDocument/2006/relationships/tags" Target="../tags/tag1076.xml"/><Relationship Id="rId11" Type="http://schemas.openxmlformats.org/officeDocument/2006/relationships/tags" Target="../tags/tag1081.xml"/><Relationship Id="rId24" Type="http://schemas.openxmlformats.org/officeDocument/2006/relationships/tags" Target="../tags/tag1094.xml"/><Relationship Id="rId5" Type="http://schemas.openxmlformats.org/officeDocument/2006/relationships/tags" Target="../tags/tag1075.xml"/><Relationship Id="rId15" Type="http://schemas.openxmlformats.org/officeDocument/2006/relationships/tags" Target="../tags/tag1085.xml"/><Relationship Id="rId23" Type="http://schemas.openxmlformats.org/officeDocument/2006/relationships/tags" Target="../tags/tag109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080.xml"/><Relationship Id="rId19" Type="http://schemas.openxmlformats.org/officeDocument/2006/relationships/tags" Target="../tags/tag1089.xml"/><Relationship Id="rId31" Type="http://schemas.openxmlformats.org/officeDocument/2006/relationships/image" Target="../media/image29.emf"/><Relationship Id="rId4" Type="http://schemas.openxmlformats.org/officeDocument/2006/relationships/tags" Target="../tags/tag1074.xml"/><Relationship Id="rId9" Type="http://schemas.openxmlformats.org/officeDocument/2006/relationships/tags" Target="../tags/tag1079.xml"/><Relationship Id="rId14" Type="http://schemas.openxmlformats.org/officeDocument/2006/relationships/tags" Target="../tags/tag1084.xml"/><Relationship Id="rId22" Type="http://schemas.openxmlformats.org/officeDocument/2006/relationships/tags" Target="../tags/tag1092.xml"/><Relationship Id="rId27" Type="http://schemas.openxmlformats.org/officeDocument/2006/relationships/tags" Target="../tags/tag1097.xml"/><Relationship Id="rId30" Type="http://schemas.openxmlformats.org/officeDocument/2006/relationships/customXml" Target="../ink/ink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00.xml"/><Relationship Id="rId7" Type="http://schemas.openxmlformats.org/officeDocument/2006/relationships/image" Target="../media/image40.png"/><Relationship Id="rId2" Type="http://schemas.openxmlformats.org/officeDocument/2006/relationships/tags" Target="../tags/tag1099.xml"/><Relationship Id="rId1" Type="http://schemas.openxmlformats.org/officeDocument/2006/relationships/tags" Target="../tags/tag1098.xml"/><Relationship Id="rId6" Type="http://schemas.openxmlformats.org/officeDocument/2006/relationships/tags" Target="../tags/tag1099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103.xml"/><Relationship Id="rId2" Type="http://schemas.openxmlformats.org/officeDocument/2006/relationships/tags" Target="../tags/tag1102.xml"/><Relationship Id="rId1" Type="http://schemas.openxmlformats.org/officeDocument/2006/relationships/tags" Target="../tags/tag1101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106.xml"/><Relationship Id="rId2" Type="http://schemas.openxmlformats.org/officeDocument/2006/relationships/tags" Target="../tags/tag1105.xml"/><Relationship Id="rId1" Type="http://schemas.openxmlformats.org/officeDocument/2006/relationships/tags" Target="../tags/tag1104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notesSlide" Target="../notesSlides/notesSlide8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2257" y="55788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https://xkcd.com/1495/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7" y="2467897"/>
            <a:ext cx="6400800" cy="311092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0BBD0BD-DDE0-4A4E-A224-213C036F33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381013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5300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/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156011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Embedded 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 (PA)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098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Physical addresses are </a:t>
            </a:r>
            <a:r>
              <a:rPr lang="en-GB" b="0" i="1" dirty="0"/>
              <a:t>completely invisible to programs</a:t>
            </a:r>
            <a:endParaRPr lang="en-GB" b="0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(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79336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Efficient use of limited main memory (RAM)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Use RAM as a cache </a:t>
            </a:r>
            <a:r>
              <a:rPr lang="en-GB" sz="2000" dirty="0"/>
              <a:t>for the parts of a virtual address space</a:t>
            </a:r>
          </a:p>
          <a:p>
            <a:pPr lvl="2"/>
            <a:r>
              <a:rPr lang="en-GB" sz="1800" dirty="0"/>
              <a:t>Some non-cached parts stored on disk</a:t>
            </a:r>
          </a:p>
          <a:p>
            <a:pPr lvl="2"/>
            <a:r>
              <a:rPr lang="en-GB" sz="1800" dirty="0"/>
              <a:t>Some (unallocated) non-cached parts stored nowhere</a:t>
            </a:r>
          </a:p>
          <a:p>
            <a:pPr lvl="1"/>
            <a:r>
              <a:rPr lang="en-GB" sz="2000" dirty="0"/>
              <a:t>Keep only active areas of virtual address space in memory</a:t>
            </a:r>
          </a:p>
          <a:p>
            <a:pPr lvl="2"/>
            <a:r>
              <a:rPr lang="en-GB" sz="1800" dirty="0"/>
              <a:t>Transfer data back and forth as needed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Simplifies memory management </a:t>
            </a:r>
            <a:r>
              <a:rPr lang="en-GB" sz="2400" dirty="0"/>
              <a:t>for programmers</a:t>
            </a:r>
          </a:p>
          <a:p>
            <a:pPr lvl="1"/>
            <a:r>
              <a:rPr lang="en-GB" sz="2000" dirty="0"/>
              <a:t>Each process “gets” the same full, private linear address space</a:t>
            </a:r>
          </a:p>
          <a:p>
            <a:r>
              <a:rPr lang="en-GB" sz="2400" dirty="0"/>
              <a:t>Isolates address spaces (</a:t>
            </a:r>
            <a:r>
              <a:rPr lang="en-GB" sz="2400" dirty="0">
                <a:solidFill>
                  <a:srgbClr val="FF0000"/>
                </a:solidFill>
              </a:rPr>
              <a:t>protection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One process can’t interfere with another’s memory	</a:t>
            </a:r>
          </a:p>
          <a:p>
            <a:pPr lvl="2"/>
            <a:r>
              <a:rPr lang="en-GB" sz="1800" dirty="0"/>
              <a:t>They operate in </a:t>
            </a:r>
            <a:r>
              <a:rPr lang="en-GB" sz="1800" i="1" dirty="0"/>
              <a:t>different address spaces</a:t>
            </a:r>
          </a:p>
          <a:p>
            <a:pPr lvl="1"/>
            <a:r>
              <a:rPr lang="en-GB" sz="2000" dirty="0"/>
              <a:t>User process cannot access privileged information</a:t>
            </a:r>
          </a:p>
          <a:p>
            <a:pPr lvl="2"/>
            <a:r>
              <a:rPr lang="en-GB" sz="1800" dirty="0"/>
              <a:t>Different sections of address spaces have different permissions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VM and the Memory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/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contiguous bytes</a:t>
                </a:r>
                <a:endParaRPr lang="en-US" sz="2400" i="1" dirty="0">
                  <a:solidFill>
                    <a:srgbClr val="C00000"/>
                  </a:solidFill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of virtual memory are usually stored in physical memory, but sometimes spill to disk</a:t>
                </a:r>
                <a:endParaRPr lang="en-US" sz="2400" i="1" dirty="0"/>
              </a:p>
              <a:p>
                <a:pPr lvl="1"/>
                <a:r>
                  <a:rPr lang="en-GB" sz="2000" dirty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bytes)</a:t>
                </a:r>
              </a:p>
              <a:p>
                <a:pPr lvl="1"/>
                <a:r>
                  <a:rPr lang="en-GB" sz="2000" dirty="0"/>
                  <a:t>Each virtual page can be stored in </a:t>
                </a:r>
                <a:r>
                  <a:rPr lang="en-GB" sz="2000" i="1" dirty="0"/>
                  <a:t>any</a:t>
                </a:r>
                <a:r>
                  <a:rPr lang="en-GB" sz="2000" dirty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pages (PP's)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33872126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848" y="5395210"/>
            <a:ext cx="1475971" cy="572154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xtLst/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b="0" i="1" dirty="0">
                <a:cs typeface="Calibri" panose="020F0502020204030204" pitchFamily="34" charset="0"/>
              </a:rPr>
              <a:t>or:</a:t>
            </a:r>
            <a:r>
              <a:rPr lang="en-GB" dirty="0">
                <a:cs typeface="Calibri" panose="020F0502020204030204" pitchFamily="34" charset="0"/>
              </a:rPr>
              <a:t> Virtual Memory as DRAM Cache for Disk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5" y="1362075"/>
                <a:ext cx="7896225" cy="2066925"/>
              </a:xfrm>
            </p:spPr>
            <p:txBody>
              <a:bodyPr/>
              <a:lstStyle/>
              <a:p>
                <a:r>
                  <a:rPr lang="en-US" sz="2400" dirty="0">
                    <a:cs typeface="Calibri" panose="020F0502020204030204" pitchFamily="34" charset="0"/>
                  </a:rPr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as an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contiguous bytes stored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on a disk</a:t>
                </a:r>
              </a:p>
              <a:p>
                <a:r>
                  <a:rPr lang="en-US" sz="2400" dirty="0">
                    <a:cs typeface="Calibri" panose="020F0502020204030204" pitchFamily="34" charset="0"/>
                  </a:rPr>
                  <a:t>Then physical main memory is used as a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cache</a:t>
                </a:r>
                <a:r>
                  <a:rPr lang="en-US" sz="240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for the virtual memory array</a:t>
                </a:r>
              </a:p>
              <a:p>
                <a:pPr lvl="1"/>
                <a:r>
                  <a:rPr lang="en-GB" sz="2000" dirty="0">
                    <a:cs typeface="Calibri" panose="020F0502020204030204" pitchFamily="34" charset="0"/>
                  </a:rPr>
                  <a:t>These “cache blocks” are called </a:t>
                </a:r>
                <a:r>
                  <a:rPr lang="en-GB" sz="2000" i="1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pages </a:t>
                </a:r>
                <a:r>
                  <a:rPr lang="en-GB" sz="2000" dirty="0">
                    <a:cs typeface="Calibri" panose="020F0502020204030204" pitchFamily="34" charset="0"/>
                  </a:rPr>
                  <a:t>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GB" sz="2000" dirty="0">
                    <a:cs typeface="Calibri" panose="020F0502020204030204" pitchFamily="34" charset="0"/>
                  </a:rPr>
                  <a:t> bytes)</a:t>
                </a:r>
                <a:endParaRPr lang="en-GB" sz="20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396875" y="1362075"/>
                <a:ext cx="7896225" cy="2066925"/>
              </a:xfrm>
              <a:blipFill rotWithShape="0">
                <a:blip r:embed="rId40"/>
                <a:stretch>
                  <a:fillRect l="-154" t="-235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1443555" y="3538728"/>
            <a:ext cx="5590933" cy="3049496"/>
            <a:chOff x="1271897" y="3502152"/>
            <a:chExt cx="5590933" cy="3049496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1510" y="5281613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3988" y="3502152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1395" y="39163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1395" y="41449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71897" y="552041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19460" y="3503913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24716" y="41417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4716" y="43703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03875" y="5607050"/>
              <a:ext cx="369309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787" y="5414607"/>
              <a:ext cx="394958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18507" y="5974566"/>
              <a:ext cx="1784633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pages (VPs)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“stored on disk”</a:t>
              </a: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8352" y="5899918"/>
              <a:ext cx="1873375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pages (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cached in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2163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Hierarchy:  Core 2 Duo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554480" cy="420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5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36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233265" y="3505200"/>
            <a:ext cx="528735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80360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88720" y="4267200"/>
            <a:ext cx="93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400800" y="4267200"/>
            <a:ext cx="1137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5720" y="4233672"/>
            <a:ext cx="121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45720" y="4507992"/>
            <a:ext cx="121615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93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80360" y="4538246"/>
            <a:ext cx="839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88720" y="4538246"/>
            <a:ext cx="7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400800" y="45382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11851" y="3200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~8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61745" y="3345180"/>
            <a:ext cx="1588" cy="3063240"/>
          </a:xfrm>
          <a:prstGeom prst="bentConnector3">
            <a:avLst>
              <a:gd name="adj1" fmla="val 20602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2648590" y="5256714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998338" y="3962400"/>
            <a:ext cx="1588" cy="1828800"/>
          </a:xfrm>
          <a:prstGeom prst="bentConnector3">
            <a:avLst>
              <a:gd name="adj1" fmla="val 2104578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5297691" y="5259982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446590" y="1341856"/>
            <a:ext cx="2750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Static Random Access Memory</a:t>
            </a:r>
          </a:p>
        </p:txBody>
      </p:sp>
      <p:sp>
        <p:nvSpPr>
          <p:cNvPr id="41" name="TextBox 40"/>
          <p:cNvSpPr txBox="1"/>
          <p:nvPr>
            <p:custDataLst>
              <p:tags r:id="rId34"/>
            </p:custDataLst>
          </p:nvPr>
        </p:nvSpPr>
        <p:spPr>
          <a:xfrm>
            <a:off x="4540275" y="1344168"/>
            <a:ext cx="3013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Dynamic Random Access Memory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" y="2713140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3152563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7914"/>
            <a:ext cx="914400" cy="7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8" y="3108960"/>
            <a:ext cx="1554480" cy="111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ight Brace 33"/>
          <p:cNvSpPr/>
          <p:nvPr/>
        </p:nvSpPr>
        <p:spPr bwMode="auto">
          <a:xfrm rot="16200000">
            <a:off x="2684872" y="37905"/>
            <a:ext cx="274320" cy="4114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16200000">
            <a:off x="5906479" y="1164336"/>
            <a:ext cx="274320" cy="1828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Virtual Memory Design Consequences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Large page size:  typically 4-8 K</a:t>
            </a:r>
            <a:r>
              <a:rPr lang="en-US" sz="2400" dirty="0" err="1"/>
              <a:t>i</a:t>
            </a:r>
            <a:r>
              <a:rPr lang="en-GB" sz="2400" dirty="0"/>
              <a:t>B or 2-4 M</a:t>
            </a:r>
            <a:r>
              <a:rPr lang="en-US" sz="2400" dirty="0" err="1"/>
              <a:t>i</a:t>
            </a:r>
            <a:r>
              <a:rPr lang="en-GB" sz="2400" dirty="0"/>
              <a:t>B</a:t>
            </a:r>
          </a:p>
          <a:p>
            <a:pPr lvl="1"/>
            <a:r>
              <a:rPr lang="en-GB" sz="2000" i="1" dirty="0"/>
              <a:t>Can</a:t>
            </a:r>
            <a:r>
              <a:rPr lang="en-GB" sz="2000" dirty="0"/>
              <a:t> be up to 1 G</a:t>
            </a:r>
            <a:r>
              <a:rPr lang="en-US" sz="2000" dirty="0" err="1"/>
              <a:t>i</a:t>
            </a:r>
            <a:r>
              <a:rPr lang="en-GB" sz="2000" dirty="0"/>
              <a:t>B (for “Big Data” apps on big computers)</a:t>
            </a:r>
          </a:p>
          <a:p>
            <a:pPr lvl="1"/>
            <a:r>
              <a:rPr lang="en-GB" sz="2000" dirty="0"/>
              <a:t>Compared with 64-byte cache blocks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Fully associative</a:t>
            </a:r>
          </a:p>
          <a:p>
            <a:pPr lvl="1"/>
            <a:r>
              <a:rPr lang="en-GB" sz="2000" dirty="0"/>
              <a:t>Any virtual page can be placed in any physical page</a:t>
            </a:r>
          </a:p>
          <a:p>
            <a:pPr lvl="1"/>
            <a:r>
              <a:rPr lang="en-GB" sz="2000" dirty="0"/>
              <a:t>Requires a “large” mapping function – different from CPU caches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Highly sophisticated, expensive replacement algorithms in OS</a:t>
            </a:r>
          </a:p>
          <a:p>
            <a:pPr lvl="1"/>
            <a:r>
              <a:rPr lang="en-GB" sz="2000" dirty="0"/>
              <a:t>Too complicated and open-ended to be implemented in hardware</a:t>
            </a:r>
          </a:p>
          <a:p>
            <a:pPr>
              <a:spcBef>
                <a:spcPts val="1800"/>
              </a:spcBef>
            </a:pPr>
            <a:r>
              <a:rPr lang="en-GB" sz="2400" i="1" dirty="0"/>
              <a:t>Write-back</a:t>
            </a:r>
            <a:r>
              <a:rPr lang="en-GB" sz="2400" dirty="0"/>
              <a:t> rather than </a:t>
            </a:r>
            <a:r>
              <a:rPr lang="en-GB" sz="2400" i="1" dirty="0"/>
              <a:t>write-through</a:t>
            </a:r>
          </a:p>
          <a:p>
            <a:pPr lvl="1"/>
            <a:r>
              <a:rPr lang="en-GB" sz="2000" i="1" dirty="0"/>
              <a:t>Really</a:t>
            </a:r>
            <a:r>
              <a:rPr lang="en-GB" sz="2000" dirty="0"/>
              <a:t> don’t want to write to disk every time we modify something in memory</a:t>
            </a:r>
          </a:p>
          <a:p>
            <a:pPr lvl="1"/>
            <a:r>
              <a:rPr lang="en-GB" sz="2000" dirty="0"/>
              <a:t>Some things may never end up on disk (</a:t>
            </a:r>
            <a:r>
              <a:rPr lang="en-GB" sz="2000" i="1" dirty="0"/>
              <a:t>e.g.</a:t>
            </a:r>
            <a:r>
              <a:rPr lang="en-GB" sz="2000" dirty="0"/>
              <a:t> stack for short-lived process)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8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3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does VM work on RAM/disk?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/>
              <a:t>Avoids disk accesses because of </a:t>
            </a:r>
            <a:r>
              <a:rPr lang="en-GB" i="1" dirty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set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 of one process</a:t>
            </a:r>
            <a:r>
              <a:rPr lang="en-GB" dirty="0"/>
              <a:t> ≤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(after compulsory 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sets of all processes</a:t>
            </a:r>
            <a:r>
              <a:rPr lang="en-GB" dirty="0"/>
              <a:t> &gt;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9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(VA)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362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CPU-generated address can be split into:</a:t>
            </a: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/>
              <a:t>Request 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Physical Offset = Virtual Offset  (page-aligned)</a:t>
            </a:r>
          </a:p>
          <a:p>
            <a:pPr>
              <a:spcBef>
                <a:spcPts val="1800"/>
              </a:spcBef>
            </a:pPr>
            <a:r>
              <a:rPr lang="en-US" dirty="0"/>
              <a:t>Use lookup table that we call the </a:t>
            </a:r>
            <a:r>
              <a:rPr lang="en-US" i="1" dirty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Replace 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/>
              <a:t>) to generate Physical Address</a:t>
            </a:r>
          </a:p>
          <a:p>
            <a:pPr lvl="1"/>
            <a:r>
              <a:rPr lang="en-US" dirty="0"/>
              <a:t>Index PT using VPN:  page table entry (</a:t>
            </a:r>
            <a:r>
              <a:rPr lang="en-US" dirty="0">
                <a:solidFill>
                  <a:srgbClr val="FF0000"/>
                </a:solidFill>
              </a:rPr>
              <a:t>PTE</a:t>
            </a:r>
            <a:r>
              <a:rPr lang="en-US" dirty="0"/>
              <a:t>) stores the PPN plus management bits (</a:t>
            </a:r>
            <a:r>
              <a:rPr lang="en-US" i="1" dirty="0"/>
              <a:t>e.g.</a:t>
            </a:r>
            <a:r>
              <a:rPr lang="en-US" dirty="0"/>
              <a:t> Valid, Dirty, access rights)</a:t>
            </a:r>
          </a:p>
          <a:p>
            <a:pPr lvl="1"/>
            <a:r>
              <a:rPr lang="en-US" dirty="0"/>
              <a:t>Has an entry for </a:t>
            </a:r>
            <a:r>
              <a:rPr lang="en-US" i="1" dirty="0"/>
              <a:t>every</a:t>
            </a:r>
            <a:r>
              <a:rPr lang="en-US" dirty="0"/>
              <a:t> virtual page – why?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2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/>
              <a:t>Page Table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Page tables stored in physical memory</a:t>
            </a:r>
          </a:p>
          <a:p>
            <a:pPr lvl="1"/>
            <a:r>
              <a:rPr lang="en-US" sz="2000" dirty="0"/>
              <a:t>Too big to fit elsewhere – managed by MMU &amp; OS</a:t>
            </a:r>
          </a:p>
          <a:p>
            <a:r>
              <a:rPr lang="en-US" sz="2400" dirty="0"/>
              <a:t>How many page tables in the system?</a:t>
            </a:r>
          </a:p>
          <a:p>
            <a:pPr lvl="1"/>
            <a:r>
              <a:rPr lang="en-US" sz="2000" i="1" dirty="0"/>
              <a:t>One per process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7:    7</a:t>
                </a: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3:    3</a:t>
                </a: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4:    4</a:t>
                </a: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5:    5</a:t>
                </a: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6:    6</a:t>
                </a: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10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0" name="Ink 79"/>
              <p14:cNvContentPartPr/>
              <p14:nvPr/>
            </p14:nvContentPartPr>
            <p14:xfrm>
              <a:off x="866520" y="4523400"/>
              <a:ext cx="2696400" cy="3423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9320" y="4518000"/>
                <a:ext cx="270936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/>
          <p:cNvGrpSpPr/>
          <p:nvPr/>
        </p:nvGrpSpPr>
        <p:grpSpPr>
          <a:xfrm>
            <a:off x="7424928" y="965172"/>
            <a:ext cx="1463040" cy="683632"/>
            <a:chOff x="625092" y="1635634"/>
            <a:chExt cx="1463040" cy="683632"/>
          </a:xfrm>
        </p:grpSpPr>
        <p:cxnSp>
          <p:nvCxnSpPr>
            <p:cNvPr id="83" name="Straight Arrow Connector 82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673854" y="1944362"/>
              <a:ext cx="137160" cy="37490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Text Box 2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092" y="1635634"/>
              <a:ext cx="1463040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806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Page Table Address Translation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</p:spTree>
    <p:extLst>
      <p:ext uri="{BB962C8B-B14F-4D97-AF65-F5344CB8AC3E}">
        <p14:creationId xmlns:p14="http://schemas.microsoft.com/office/powerpoint/2010/main" val="1360075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Page hit:</a:t>
            </a:r>
            <a:r>
              <a:rPr lang="en-GB" dirty="0"/>
              <a:t>  VM reference is in physical memory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1446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FF0000"/>
                </a:solidFill>
              </a:rPr>
              <a:t>Page fault:</a:t>
            </a:r>
            <a:r>
              <a:rPr lang="en-GB" i="1" dirty="0">
                <a:solidFill>
                  <a:srgbClr val="C00000"/>
                </a:solidFill>
              </a:rPr>
              <a:t>  </a:t>
            </a:r>
            <a:r>
              <a:rPr lang="en-GB" dirty="0"/>
              <a:t>VM reference is NOT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in physical memory 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" name="Ink 69"/>
              <p14:cNvContentPartPr/>
              <p14:nvPr/>
            </p14:nvContentPartPr>
            <p14:xfrm>
              <a:off x="1920960" y="6227280"/>
              <a:ext cx="179280" cy="1652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14120" y="6221520"/>
                <a:ext cx="194400" cy="1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36160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Fault Exception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28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195894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miss causes page fault (an exception)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414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4162121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92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53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</a:t>
            </a:r>
            <a:r>
              <a:rPr lang="en-GB" sz="2000" b="0" i="1" dirty="0"/>
              <a:t>victim</a:t>
            </a:r>
            <a:r>
              <a:rPr lang="en-GB" sz="2000" b="0" dirty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Offending instruction is restarted:  page hit!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3" name="Ink 62"/>
              <p14:cNvContentPartPr/>
              <p14:nvPr/>
            </p14:nvContentPartPr>
            <p14:xfrm>
              <a:off x="1615680" y="3202200"/>
              <a:ext cx="1616040" cy="864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6680" y="3194280"/>
                <a:ext cx="163332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491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wide are the following fields?</a:t>
            </a:r>
          </a:p>
          <a:p>
            <a:pPr lvl="1"/>
            <a:r>
              <a:rPr lang="en-US" dirty="0"/>
              <a:t>16 KiB pages</a:t>
            </a:r>
          </a:p>
          <a:p>
            <a:pPr lvl="1"/>
            <a:r>
              <a:rPr lang="en-US" dirty="0"/>
              <a:t>48-bit virtual addresses</a:t>
            </a:r>
          </a:p>
          <a:p>
            <a:pPr lvl="1"/>
            <a:r>
              <a:rPr lang="en-US" dirty="0"/>
              <a:t>16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20</a:t>
                  </a: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08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management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Managing Multiple Processes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Key abstraction: each process has its own virtual address space</a:t>
            </a:r>
          </a:p>
          <a:p>
            <a:pPr lvl="1"/>
            <a:r>
              <a:rPr lang="en-GB" sz="2000" dirty="0"/>
              <a:t>It can view memory as </a:t>
            </a:r>
            <a:r>
              <a:rPr lang="en-GB" sz="2000" i="1" dirty="0"/>
              <a:t>a simple linear array</a:t>
            </a:r>
          </a:p>
          <a:p>
            <a:r>
              <a:rPr lang="en-GB" sz="2400" dirty="0"/>
              <a:t>With virtual memory, this simple linear virtual address space </a:t>
            </a:r>
            <a:r>
              <a:rPr lang="en-GB" sz="2400" dirty="0">
                <a:solidFill>
                  <a:srgbClr val="FF0000"/>
                </a:solidFill>
              </a:rPr>
              <a:t>need not be contiguous in physical memory</a:t>
            </a:r>
          </a:p>
          <a:p>
            <a:pPr lvl="1"/>
            <a:r>
              <a:rPr lang="en-GB" sz="2000" dirty="0"/>
              <a:t>Process needs to store data in another VP? Just map it to </a:t>
            </a:r>
            <a:r>
              <a:rPr lang="en-GB" sz="2000" i="1" dirty="0"/>
              <a:t>any</a:t>
            </a:r>
            <a:r>
              <a:rPr lang="en-GB" sz="2000" dirty="0"/>
              <a:t> PP!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2150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2150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45" name="Rectangle 44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60" name="Rectangle 59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2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74" name="Straight Arrow Connector 73"/>
            <p:cNvCxnSpPr>
              <a:stCxn id="46" idx="3"/>
              <a:endCxn id="59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47" idx="3"/>
              <a:endCxn id="63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54" idx="3"/>
              <a:endCxn id="63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53" idx="3"/>
              <a:endCxn id="65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Rectangle 8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906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97680" cy="4974336"/>
          </a:xfrm>
        </p:spPr>
        <p:txBody>
          <a:bodyPr/>
          <a:lstStyle/>
          <a:p>
            <a:r>
              <a:rPr lang="en-GB" sz="2400" dirty="0"/>
              <a:t>Linking </a:t>
            </a:r>
          </a:p>
          <a:p>
            <a:pPr lvl="1"/>
            <a:r>
              <a:rPr lang="en-GB" sz="2000" dirty="0"/>
              <a:t>Each program has similar virtual address space</a:t>
            </a:r>
          </a:p>
          <a:p>
            <a:pPr lvl="1"/>
            <a:r>
              <a:rPr lang="en-GB" sz="2000" dirty="0"/>
              <a:t>Code, Data, and Heap always start at the same addresses</a:t>
            </a:r>
          </a:p>
          <a:p>
            <a:pPr lvl="1"/>
            <a:endParaRPr lang="en-GB" sz="2000" dirty="0"/>
          </a:p>
          <a:p>
            <a:r>
              <a:rPr lang="en-GB" sz="2400" dirty="0"/>
              <a:t>Loading </a:t>
            </a:r>
          </a:p>
          <a:p>
            <a:pPr lvl="1"/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GB" sz="2000" dirty="0"/>
              <a:t> allocates virtual pages for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&amp; creates PTEs marked as invalid</a:t>
            </a:r>
          </a:p>
          <a:p>
            <a:pPr lvl="1"/>
            <a:r>
              <a:rPr lang="en-GB" sz="2000" dirty="0"/>
              <a:t>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are copied, page by page, on demand by the virtual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29453" y="1170432"/>
            <a:ext cx="5196780" cy="5593080"/>
            <a:chOff x="3829453" y="990600"/>
            <a:chExt cx="5196780" cy="5593080"/>
          </a:xfrm>
        </p:grpSpPr>
        <p:sp>
          <p:nvSpPr>
            <p:cNvPr id="28" name="Rectangl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98661" y="1188720"/>
              <a:ext cx="2789237" cy="457200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Kernel virtual memory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98661" y="30175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8661" y="35661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98662" y="43891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by </a:t>
              </a: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6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98661" y="21945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388782" y="3957638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98661" y="16459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at runtime)</a:t>
              </a:r>
            </a:p>
          </p:txBody>
        </p:sp>
        <p:sp>
          <p:nvSpPr>
            <p:cNvPr id="59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88782" y="2738438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6388782" y="2282825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98661" y="6035040"/>
              <a:ext cx="2789238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62" name="Text Box 2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93471" y="6217920"/>
              <a:ext cx="30519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146053" y="2029968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%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rsp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pointer)</a:t>
              </a:r>
            </a:p>
          </p:txBody>
        </p:sp>
        <p:sp>
          <p:nvSpPr>
            <p:cNvPr id="64" name="Line 2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7839666" y="219456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73568" y="990600"/>
              <a:ext cx="1051560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code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855632" y="1188720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00120" y="4215384"/>
              <a:ext cx="552052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brk</a:t>
              </a:r>
              <a:endParaRPr lang="en-GB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7815945" y="438912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29453" y="5852160"/>
              <a:ext cx="1169208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0x400000</a:t>
              </a:r>
            </a:p>
          </p:txBody>
        </p:sp>
        <p:sp>
          <p:nvSpPr>
            <p:cNvPr id="70" name="Rectangle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98661" y="4937760"/>
              <a:ext cx="2789238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98661" y="5486400"/>
              <a:ext cx="2789238" cy="548640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.init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rodata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2" name="AutoShape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836582" y="4937760"/>
              <a:ext cx="76200" cy="109728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" name="Text Box 3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74673" y="4937760"/>
              <a:ext cx="1051560" cy="10972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from 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442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Protection and Sharing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2743200"/>
          </a:xfrm>
        </p:spPr>
        <p:txBody>
          <a:bodyPr/>
          <a:lstStyle/>
          <a:p>
            <a:r>
              <a:rPr lang="en-GB" sz="2400" dirty="0"/>
              <a:t>The mapping of VPs to PPs provides a simple mechanism to </a:t>
            </a:r>
            <a:r>
              <a:rPr lang="en-GB" sz="2400" i="1" dirty="0"/>
              <a:t>protect</a:t>
            </a:r>
            <a:r>
              <a:rPr lang="en-GB" sz="2400" dirty="0"/>
              <a:t> memory and to </a:t>
            </a:r>
            <a:r>
              <a:rPr lang="en-GB" sz="2400" i="1" dirty="0"/>
              <a:t>share</a:t>
            </a:r>
            <a:r>
              <a:rPr lang="en-GB" sz="2400" dirty="0"/>
              <a:t> memory between processes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Sharing: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map virtual pages in separate address spaces to the same physical page (here: PP 6)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Protection: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process can’t access physical pages to which none of its virtual pages are mapped (here:  Process 2 can’t access PP 2)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44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77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83" name="Rectangle 82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84" name="Rectangle 83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88" name="Rectangle 87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90" name="Rectangle 89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91" name="Rectangle 90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05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6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107" name="Straight Arrow Connector 106"/>
            <p:cNvCxnSpPr>
              <a:stCxn id="82" idx="3"/>
              <a:endCxn id="95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83" idx="3"/>
              <a:endCxn id="99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>
              <a:stCxn id="90" idx="3"/>
              <a:endCxn id="99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89" idx="3"/>
              <a:endCxn id="101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11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090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Memory Protection Within Process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7698"/>
            <a:ext cx="8366125" cy="2743200"/>
          </a:xfrm>
        </p:spPr>
        <p:txBody>
          <a:bodyPr/>
          <a:lstStyle/>
          <a:p>
            <a:r>
              <a:rPr lang="en-GB" dirty="0"/>
              <a:t>VM implements read/write/execute permissions</a:t>
            </a:r>
          </a:p>
          <a:p>
            <a:pPr lvl="1"/>
            <a:r>
              <a:rPr lang="en-GB" dirty="0"/>
              <a:t>Extend page table entries with permission bits</a:t>
            </a:r>
          </a:p>
          <a:p>
            <a:pPr lvl="1"/>
            <a:r>
              <a:rPr lang="en-GB" dirty="0"/>
              <a:t>MMU checks these permission bits on every memory access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If violated, raises exception and OS sends SIGSEGV signal to process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(segmentation fault)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1840" y="4754880"/>
            <a:ext cx="640080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>
            <a:norm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5160" y="3246120"/>
            <a:ext cx="1371600" cy="3337560"/>
            <a:chOff x="6995160" y="2606040"/>
            <a:chExt cx="1371600" cy="3337560"/>
          </a:xfrm>
        </p:grpSpPr>
        <p:sp>
          <p:nvSpPr>
            <p:cNvPr id="93" name="Rectangle 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995160" y="2606040"/>
              <a:ext cx="1371600" cy="640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4428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Space</a:t>
              </a:r>
            </a:p>
          </p:txBody>
        </p:sp>
        <p:sp>
          <p:nvSpPr>
            <p:cNvPr id="95" name="Rectangle 94"/>
            <p:cNvSpPr/>
            <p:nvPr>
              <p:custDataLst>
                <p:tags r:id="rId60"/>
              </p:custDataLst>
            </p:nvPr>
          </p:nvSpPr>
          <p:spPr bwMode="auto">
            <a:xfrm>
              <a:off x="7223760" y="3200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61"/>
              </p:custDataLst>
            </p:nvPr>
          </p:nvSpPr>
          <p:spPr bwMode="auto">
            <a:xfrm>
              <a:off x="7223760" y="34290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2"/>
              </p:custDataLst>
            </p:nvPr>
          </p:nvSpPr>
          <p:spPr bwMode="auto">
            <a:xfrm>
              <a:off x="7223760" y="36576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63"/>
              </p:custDataLst>
            </p:nvPr>
          </p:nvSpPr>
          <p:spPr bwMode="auto">
            <a:xfrm>
              <a:off x="7223760" y="38862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64"/>
              </p:custDataLst>
            </p:nvPr>
          </p:nvSpPr>
          <p:spPr bwMode="auto">
            <a:xfrm>
              <a:off x="722376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65"/>
              </p:custDataLst>
            </p:nvPr>
          </p:nvSpPr>
          <p:spPr bwMode="auto">
            <a:xfrm>
              <a:off x="7223760" y="4343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66"/>
              </p:custDataLst>
            </p:nvPr>
          </p:nvSpPr>
          <p:spPr bwMode="auto">
            <a:xfrm>
              <a:off x="7223760" y="4572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7"/>
              </p:custDataLst>
            </p:nvPr>
          </p:nvSpPr>
          <p:spPr bwMode="auto">
            <a:xfrm>
              <a:off x="7223760" y="48006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68"/>
              </p:custDataLst>
            </p:nvPr>
          </p:nvSpPr>
          <p:spPr bwMode="auto">
            <a:xfrm>
              <a:off x="7223760" y="50292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4" name="Rectangle 103"/>
            <p:cNvSpPr/>
            <p:nvPr>
              <p:custDataLst>
                <p:tags r:id="rId69"/>
              </p:custDataLst>
            </p:nvPr>
          </p:nvSpPr>
          <p:spPr bwMode="auto">
            <a:xfrm>
              <a:off x="7223760" y="5257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111" name="Rectangle 110"/>
            <p:cNvSpPr/>
            <p:nvPr>
              <p:custDataLst>
                <p:tags r:id="rId70"/>
              </p:custDataLst>
            </p:nvPr>
          </p:nvSpPr>
          <p:spPr bwMode="auto">
            <a:xfrm>
              <a:off x="7223760" y="5486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>
              <p:custDataLst>
                <p:tags r:id="rId71"/>
              </p:custDataLst>
            </p:nvPr>
          </p:nvSpPr>
          <p:spPr bwMode="auto">
            <a:xfrm>
              <a:off x="7223760" y="5715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</p:grpSp>
      <p:cxnSp>
        <p:nvCxnSpPr>
          <p:cNvPr id="114" name="Straight Arrow Connector 113"/>
          <p:cNvCxnSpPr>
            <a:stCxn id="24584" idx="3"/>
            <a:endCxn id="101" idx="1"/>
          </p:cNvCxnSpPr>
          <p:nvPr>
            <p:custDataLst>
              <p:tags r:id="rId5"/>
            </p:custDataLst>
          </p:nvPr>
        </p:nvCxnSpPr>
        <p:spPr bwMode="auto">
          <a:xfrm>
            <a:off x="5669280" y="3977640"/>
            <a:ext cx="1554480" cy="13487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>
            <p:custDataLst>
              <p:tags r:id="rId6"/>
            </p:custDataLst>
          </p:nvPr>
        </p:nvCxnSpPr>
        <p:spPr bwMode="auto">
          <a:xfrm>
            <a:off x="5669280" y="4251960"/>
            <a:ext cx="1554480" cy="6172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>
            <p:custDataLst>
              <p:tags r:id="rId7"/>
            </p:custDataLst>
          </p:nvPr>
        </p:nvCxnSpPr>
        <p:spPr bwMode="auto">
          <a:xfrm flipV="1">
            <a:off x="5669280" y="44119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>
            <p:custDataLst>
              <p:tags r:id="rId8"/>
            </p:custDataLst>
          </p:nvPr>
        </p:nvCxnSpPr>
        <p:spPr bwMode="auto">
          <a:xfrm>
            <a:off x="5669280" y="58978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>
            <p:custDataLst>
              <p:tags r:id="rId9"/>
            </p:custDataLst>
          </p:nvPr>
        </p:nvCxnSpPr>
        <p:spPr bwMode="auto">
          <a:xfrm flipV="1">
            <a:off x="5669280" y="5326380"/>
            <a:ext cx="1554480" cy="8458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>
            <p:custDataLst>
              <p:tags r:id="rId10"/>
            </p:custDataLst>
          </p:nvPr>
        </p:nvCxnSpPr>
        <p:spPr bwMode="auto">
          <a:xfrm>
            <a:off x="5669280" y="6446520"/>
            <a:ext cx="1554480" cy="228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57200" y="3566160"/>
            <a:ext cx="5212080" cy="1097280"/>
            <a:chOff x="274320" y="3566160"/>
            <a:chExt cx="5212080" cy="1097280"/>
          </a:xfrm>
        </p:grpSpPr>
        <p:sp>
          <p:nvSpPr>
            <p:cNvPr id="24580" name="Text Box 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" y="3566160"/>
              <a:ext cx="1092991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14800" y="356616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32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290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14800" y="384048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432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290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114800" y="411480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411480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14800" y="43891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32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29000" y="43891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18" name="Text Box 4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574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19" name="Rectangle 4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574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0" name="Rectangle 4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411480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1" name="Rectangle 4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31520" y="384048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31520" y="411480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31520" y="43891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3716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716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716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6" name="Text Box 4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716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5486400"/>
            <a:ext cx="5212080" cy="1097280"/>
            <a:chOff x="274320" y="5486400"/>
            <a:chExt cx="5212080" cy="1097280"/>
          </a:xfrm>
        </p:grpSpPr>
        <p:sp>
          <p:nvSpPr>
            <p:cNvPr id="24596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" y="5486400"/>
              <a:ext cx="10972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623" name="Text Box 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32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624" name="Text Box 4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290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62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14800" y="57607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2462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32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29000" y="57607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2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603504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629" name="Rectangle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0" name="Rectangle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1" name="Rectangle 5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14800" y="630936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  <p:sp>
          <p:nvSpPr>
            <p:cNvPr id="24632" name="Rectangle 5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3" name="Rectangle 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630936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4" name="Text Box 5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574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35" name="Rectangl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57400" y="576072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6" name="Rectangle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574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7" name="Rectangle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57400" y="630936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8" name="Text Box 6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31520" y="57607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639" name="Text Box 6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1520" y="603504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640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1520" y="630936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71" name="Rectangle 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716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2" name="Rectangle 5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716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716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7" name="Text Box 4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716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  <p:sp>
          <p:nvSpPr>
            <p:cNvPr id="7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14800" y="548640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0701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the permission bits be for pages from the following sections of virtual memory?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81355"/>
              </p:ext>
            </p:extLst>
          </p:nvPr>
        </p:nvGraphicFramePr>
        <p:xfrm>
          <a:off x="914400" y="2743200"/>
          <a:ext cx="73152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3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54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Hit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>
                <a:solidFill>
                  <a:srgbClr val="4B2A85"/>
                </a:solidFill>
              </a:rPr>
              <a:t> 	</a:t>
            </a:r>
            <a:r>
              <a:rPr lang="en-GB" sz="2000" b="0" dirty="0"/>
              <a:t>Processor sends </a:t>
            </a:r>
            <a:r>
              <a:rPr lang="en-GB" sz="2000" b="0" i="1" dirty="0"/>
              <a:t>virtual </a:t>
            </a:r>
            <a:r>
              <a:rPr lang="en-GB" sz="2000" b="0" dirty="0"/>
              <a:t>address to MMU (</a:t>
            </a:r>
            <a:r>
              <a:rPr lang="en-GB" sz="2000" b="0" i="1" dirty="0"/>
              <a:t>memory management unit</a:t>
            </a:r>
            <a:r>
              <a:rPr lang="en-GB" sz="2000" b="0" dirty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  </a:t>
            </a:r>
            <a:r>
              <a:rPr lang="en-GB" sz="2000" b="0" dirty="0"/>
              <a:t>MMU fetches PTE from page table in cache/memory</a:t>
            </a:r>
            <a:br>
              <a:rPr lang="en-GB" sz="2000" b="0" dirty="0"/>
            </a:br>
            <a:r>
              <a:rPr lang="en-GB" sz="1800" b="0" dirty="0"/>
              <a:t>(Uses PTBR to find beginning of page table for current process)</a:t>
            </a:r>
            <a:endParaRPr lang="en-GB" sz="2000" b="0" dirty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	</a:t>
            </a:r>
            <a:r>
              <a:rPr lang="en-GB" sz="2000" b="0" dirty="0"/>
              <a:t>MMU sends </a:t>
            </a:r>
            <a:r>
              <a:rPr lang="en-GB" sz="2000" b="0" i="1" dirty="0"/>
              <a:t>physical </a:t>
            </a:r>
            <a:r>
              <a:rPr lang="en-GB" sz="2000" b="0" dirty="0"/>
              <a:t>address</a:t>
            </a:r>
            <a:r>
              <a:rPr lang="en-GB" sz="2000" b="0" i="1" dirty="0"/>
              <a:t> </a:t>
            </a:r>
            <a:r>
              <a:rPr lang="en-GB" sz="2000" b="0" dirty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	</a:t>
            </a:r>
            <a:r>
              <a:rPr lang="en-GB" sz="2000" b="0" dirty="0"/>
              <a:t>Cache/memory sends data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64859"/>
              </p:ext>
            </p:extLst>
          </p:nvPr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</p:spTree>
    <p:extLst>
      <p:ext uri="{BB962C8B-B14F-4D97-AF65-F5344CB8AC3E}">
        <p14:creationId xmlns:p14="http://schemas.microsoft.com/office/powerpoint/2010/main" val="302451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Fault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</a:t>
            </a:r>
            <a:r>
              <a:rPr lang="en-GB" sz="2000" b="0" dirty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</a:t>
            </a:r>
            <a:r>
              <a:rPr lang="en-GB" sz="2000" b="0" dirty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</a:t>
            </a:r>
            <a:r>
              <a:rPr lang="en-GB" sz="2000" b="0" dirty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6)</a:t>
            </a:r>
            <a:r>
              <a:rPr lang="en-GB" sz="2000" b="0" dirty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7)</a:t>
            </a:r>
            <a:r>
              <a:rPr lang="en-GB" sz="2000" b="0" dirty="0"/>
              <a:t>	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41843"/>
              </p:ext>
            </p:extLst>
          </p:nvPr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30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Hmm… Translation Sounds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get the PTE for translation, and then again for the actual memory request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cycles</a:t>
            </a:r>
          </a:p>
          <a:p>
            <a:endParaRPr lang="en-US" b="0" dirty="0"/>
          </a:p>
          <a:p>
            <a:r>
              <a:rPr lang="en-US" b="0" i="1" dirty="0"/>
              <a:t>What can we do to make this faster?</a:t>
            </a:r>
          </a:p>
          <a:p>
            <a:pPr lvl="1"/>
            <a:r>
              <a:rPr lang="en-GB" b="1" dirty="0"/>
              <a:t>Solution:  </a:t>
            </a:r>
            <a:r>
              <a:rPr lang="en-GB" dirty="0"/>
              <a:t>add another cache!  🎉</a:t>
            </a: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  <a:effectLst/>
              </a:rPr>
              <a:t>Translation 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</a:t>
            </a:r>
            <a:r>
              <a:rPr lang="en-GB" i="1" dirty="0"/>
              <a:t>page table entries</a:t>
            </a:r>
            <a:r>
              <a:rPr lang="en-GB" dirty="0"/>
              <a:t> for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 have 128 or 256 entries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Much faster than a page table lookup in cache/memory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74720" y="4663440"/>
            <a:ext cx="2194560" cy="1476827"/>
            <a:chOff x="3239577" y="4339063"/>
            <a:chExt cx="2194560" cy="1476827"/>
          </a:xfrm>
        </p:grpSpPr>
        <p:sp>
          <p:nvSpPr>
            <p:cNvPr id="6" name="Rectangle 5"/>
            <p:cNvSpPr/>
            <p:nvPr/>
          </p:nvSpPr>
          <p:spPr bwMode="auto">
            <a:xfrm>
              <a:off x="3239577" y="4339063"/>
              <a:ext cx="2194560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7560" y="4741200"/>
              <a:ext cx="1990930" cy="305650"/>
              <a:chOff x="170188" y="5547492"/>
              <a:chExt cx="1990930" cy="305650"/>
            </a:xfrm>
          </p:grpSpPr>
          <p:sp>
            <p:nvSpPr>
              <p:cNvPr id="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10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37560" y="5074239"/>
              <a:ext cx="1990930" cy="305650"/>
              <a:chOff x="170188" y="5547492"/>
              <a:chExt cx="1990930" cy="305650"/>
            </a:xfrm>
          </p:grpSpPr>
          <p:sp>
            <p:nvSpPr>
              <p:cNvPr id="12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3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337560" y="5407278"/>
              <a:ext cx="1990930" cy="305650"/>
              <a:chOff x="170188" y="5547492"/>
              <a:chExt cx="1990930" cy="305650"/>
            </a:xfrm>
          </p:grpSpPr>
          <p:sp>
            <p:nvSpPr>
              <p:cNvPr id="16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7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942480" y="1222920"/>
              <a:ext cx="4102560" cy="757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4920" y="1216080"/>
                <a:ext cx="4113720" cy="7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14030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access!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4965"/>
              </p:ext>
            </p:extLst>
          </p:nvPr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/>
              <p14:cNvContentPartPr/>
              <p14:nvPr/>
            </p14:nvContentPartPr>
            <p14:xfrm>
              <a:off x="466694" y="1039566"/>
              <a:ext cx="1325880" cy="420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134" y="1035966"/>
                <a:ext cx="1342080" cy="4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61943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/>
              <a:t>A TLB miss incurs an additional memory access (the PTE)</a:t>
            </a:r>
          </a:p>
          <a:p>
            <a:pPr lvl="1"/>
            <a:r>
              <a:rPr lang="en-US" sz="2000" dirty="0"/>
              <a:t>Fortunately, TLB misses are rare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PTEA</a:t>
              </a: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72484"/>
              </p:ext>
            </p:extLst>
          </p:nvPr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/>
              <p14:cNvContentPartPr/>
              <p14:nvPr/>
            </p14:nvContentPartPr>
            <p14:xfrm>
              <a:off x="443196" y="1009842"/>
              <a:ext cx="3997440" cy="56649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5276" y="1005162"/>
                <a:ext cx="4013640" cy="56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73479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TLB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VPN,  </a:t>
            </a:r>
            <a:r>
              <a:rPr lang="en-US" u="sng" dirty="0"/>
              <a:t>Output</a:t>
            </a:r>
            <a:r>
              <a:rPr lang="en-US" dirty="0"/>
              <a:t>: 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Hit:</a:t>
            </a:r>
            <a:r>
              <a:rPr lang="en-US" dirty="0"/>
              <a:t>  Fetch translation, return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Miss:</a:t>
            </a:r>
            <a:r>
              <a:rPr lang="en-US" dirty="0"/>
              <a:t>  Check page table (in memory)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Table Hit:</a:t>
            </a:r>
            <a:r>
              <a:rPr lang="en-US" dirty="0"/>
              <a:t>  Load page table entry into TLB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Fault:</a:t>
            </a:r>
            <a:r>
              <a:rPr lang="en-US" dirty="0"/>
              <a:t>  Fetch page from disk to memory, update </a:t>
            </a:r>
            <a:br>
              <a:rPr lang="en-US" dirty="0"/>
            </a:br>
            <a:r>
              <a:rPr lang="en-US" dirty="0"/>
              <a:t>corresponding 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cache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physical address,  </a:t>
            </a:r>
            <a:r>
              <a:rPr lang="en-US" u="sng" dirty="0"/>
              <a:t>Output</a:t>
            </a:r>
            <a:r>
              <a:rPr lang="en-US" dirty="0"/>
              <a:t>:  data</a:t>
            </a:r>
            <a:endParaRPr lang="en-US" i="1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Hit: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Return data value to processor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Miss: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47</a:t>
            </a:fld>
            <a:endParaRPr lang="en-US"/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336798" y="1348239"/>
            <a:ext cx="2469395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0" rIns="90488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b="1" dirty="0">
                <a:solidFill>
                  <a:srgbClr val="00B0F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657600" y="2068711"/>
            <a:ext cx="1828800" cy="78778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45920" y="3410712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 the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2834640" y="4745736"/>
            <a:ext cx="146304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Update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731520" y="4745736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Fault</a:t>
            </a:r>
            <a:endParaRPr lang="en-US" altLang="ko-KR" sz="2000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669280" y="3410712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6858000" y="4745736"/>
            <a:ext cx="1463040" cy="7863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Physical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Address</a:t>
            </a: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572000" y="1751211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450118" y="2788920"/>
            <a:ext cx="109324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Miss</a:t>
            </a: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779391" y="2788920"/>
            <a:ext cx="91852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Hit</a:t>
            </a:r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557799" y="4142232"/>
            <a:ext cx="1093634" cy="5822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not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731018" y="4142232"/>
            <a:ext cx="937758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Denied</a:t>
            </a: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589520" y="4142232"/>
            <a:ext cx="1222772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Permitted</a:t>
            </a: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4754880" y="4745736"/>
            <a:ext cx="1828800" cy="78778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566928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754880" y="5715000"/>
            <a:ext cx="1828800" cy="4663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b="1" dirty="0">
                <a:latin typeface="Courier New" panose="02070309020205020404" pitchFamily="49" charset="0"/>
                <a:ea typeface="굴림" charset="-127"/>
                <a:cs typeface="Courier New" panose="02070309020205020404" pitchFamily="49" charset="0"/>
              </a:rPr>
              <a:t>SIGSEGV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60320" y="2856491"/>
            <a:ext cx="4023360" cy="545077"/>
            <a:chOff x="2560320" y="2632455"/>
            <a:chExt cx="4023360" cy="545077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572000" y="2632455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4572000" y="2903212"/>
              <a:ext cx="201168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H="1">
              <a:off x="2560320" y="2903212"/>
              <a:ext cx="201168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565150" y="4142232"/>
            <a:ext cx="987451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45920" y="4197096"/>
            <a:ext cx="1920240" cy="548640"/>
            <a:chOff x="1645920" y="3973060"/>
            <a:chExt cx="1920240" cy="548640"/>
          </a:xfrm>
        </p:grpSpPr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560320" y="39730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Elbow Connector 42"/>
            <p:cNvCxnSpPr/>
            <p:nvPr/>
          </p:nvCxnSpPr>
          <p:spPr>
            <a:xfrm flipH="1">
              <a:off x="1645920" y="4247380"/>
              <a:ext cx="91440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>
              <a:off x="2560320" y="4247380"/>
              <a:ext cx="100584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69280" y="4197096"/>
            <a:ext cx="1920240" cy="548640"/>
            <a:chOff x="5669280" y="3973060"/>
            <a:chExt cx="1920240" cy="548640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Elbow Connector 43"/>
            <p:cNvCxnSpPr/>
            <p:nvPr/>
          </p:nvCxnSpPr>
          <p:spPr>
            <a:xfrm flipH="1">
              <a:off x="5669280" y="4247380"/>
              <a:ext cx="91440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>
              <a:off x="6583680" y="4247380"/>
              <a:ext cx="100584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6751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cache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H="1">
            <a:off x="758952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64592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356616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5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Disk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47244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Mem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920" y="3804540"/>
            <a:ext cx="4022856" cy="2551176"/>
            <a:chOff x="1645920" y="3804540"/>
            <a:chExt cx="4022856" cy="2551176"/>
          </a:xfrm>
        </p:grpSpPr>
        <p:sp>
          <p:nvSpPr>
            <p:cNvPr id="47" name="Line 29"/>
            <p:cNvSpPr>
              <a:spLocks noChangeShapeType="1"/>
            </p:cNvSpPr>
            <p:nvPr/>
          </p:nvSpPr>
          <p:spPr bwMode="auto">
            <a:xfrm flipH="1">
              <a:off x="1645920" y="60807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>
              <a:off x="3566160" y="60807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5400000" flipH="1" flipV="1">
              <a:off x="3844548" y="4531488"/>
              <a:ext cx="2551176" cy="109728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5920" y="6355080"/>
              <a:ext cx="29260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k 48"/>
              <p14:cNvContentPartPr/>
              <p14:nvPr/>
            </p14:nvContentPartPr>
            <p14:xfrm>
              <a:off x="652320" y="3115800"/>
              <a:ext cx="6314040" cy="10868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680" y="3106080"/>
                <a:ext cx="6327720" cy="11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70132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happen when the CPU switches processes?</a:t>
            </a:r>
          </a:p>
          <a:p>
            <a:pPr lvl="1"/>
            <a:r>
              <a:rPr lang="en-US" dirty="0"/>
              <a:t>Registers:</a:t>
            </a:r>
          </a:p>
          <a:p>
            <a:pPr lvl="2"/>
            <a:r>
              <a:rPr lang="en-US" dirty="0"/>
              <a:t>Save state of old process, load state of new process</a:t>
            </a:r>
          </a:p>
          <a:p>
            <a:pPr lvl="2"/>
            <a:r>
              <a:rPr lang="en-US" dirty="0"/>
              <a:t>Including the Page Table Base Register (PTBR)</a:t>
            </a:r>
          </a:p>
          <a:p>
            <a:pPr lvl="1"/>
            <a:r>
              <a:rPr lang="en-US" dirty="0"/>
              <a:t>Memory:</a:t>
            </a:r>
          </a:p>
          <a:p>
            <a:pPr lvl="2"/>
            <a:r>
              <a:rPr lang="en-US" dirty="0"/>
              <a:t>Nothing to do!  Pages for processes already exist in memory/disk and protected from each other</a:t>
            </a:r>
          </a:p>
          <a:p>
            <a:pPr lvl="1"/>
            <a:r>
              <a:rPr lang="en-US" dirty="0"/>
              <a:t>TLB: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entries in TLB – mapping is for old process’ VAs </a:t>
            </a:r>
          </a:p>
          <a:p>
            <a:pPr lvl="1"/>
            <a:r>
              <a:rPr lang="en-US" dirty="0"/>
              <a:t>Cache:</a:t>
            </a:r>
          </a:p>
          <a:p>
            <a:pPr lvl="2"/>
            <a:r>
              <a:rPr lang="en-US" dirty="0"/>
              <a:t>Can leave alone because storing based on PAs – good for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074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Basic Parameters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Number of addresses in virtual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	Number of addresses in physical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	Page size (bytes)</a:t>
                </a:r>
                <a:endParaRPr lang="en-US" baseline="30000" dirty="0"/>
              </a:p>
              <a:p>
                <a:r>
                  <a:rPr lang="en-US" dirty="0"/>
                  <a:t>Components of the virtual address (VA)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VPO</a:t>
                </a:r>
                <a:r>
                  <a:rPr lang="en-US" dirty="0"/>
                  <a:t>	Virtual page offset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VPN</a:t>
                </a:r>
                <a:r>
                  <a:rPr lang="en-US" dirty="0"/>
                  <a:t>	Virtual page number</a:t>
                </a:r>
                <a:endParaRPr lang="en-US" b="1" dirty="0"/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TLBI</a:t>
                </a:r>
                <a:r>
                  <a:rPr lang="en-US" dirty="0"/>
                  <a:t>	TLB index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TLBT</a:t>
                </a:r>
                <a:r>
                  <a:rPr lang="en-US" dirty="0"/>
                  <a:t>	TLB tag</a:t>
                </a:r>
              </a:p>
              <a:p>
                <a:r>
                  <a:rPr lang="en-US" dirty="0"/>
                  <a:t>Components of the physical address (PA)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PPO</a:t>
                </a:r>
                <a:r>
                  <a:rPr lang="en-US" dirty="0"/>
                  <a:t>	Physical page offset (same as VPO)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PPN	</a:t>
                </a:r>
                <a:r>
                  <a:rPr lang="en-US" dirty="0"/>
                  <a:t>Physical page number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4" y="1362074"/>
                <a:ext cx="8366760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86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Virtual Memory Summary</a:t>
            </a:r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Programmer’s view of virtual memory</a:t>
            </a:r>
          </a:p>
          <a:p>
            <a:pPr lvl="1"/>
            <a:r>
              <a:rPr lang="en-GB" dirty="0"/>
              <a:t>Each process has its own private linear address space</a:t>
            </a:r>
          </a:p>
          <a:p>
            <a:pPr lvl="1"/>
            <a:r>
              <a:rPr lang="en-GB" dirty="0"/>
              <a:t>Cannot be corrupted by other processes</a:t>
            </a:r>
          </a:p>
          <a:p>
            <a:endParaRPr lang="en-GB" dirty="0"/>
          </a:p>
          <a:p>
            <a:r>
              <a:rPr lang="en-GB" dirty="0"/>
              <a:t>System view of virtual memory</a:t>
            </a:r>
          </a:p>
          <a:p>
            <a:pPr lvl="1"/>
            <a:r>
              <a:rPr lang="en-GB" dirty="0"/>
              <a:t>Uses memory efficiently by caching virtual memory pages</a:t>
            </a:r>
          </a:p>
          <a:p>
            <a:pPr lvl="2"/>
            <a:r>
              <a:rPr lang="en-GB" dirty="0"/>
              <a:t>Efficient only because of locality</a:t>
            </a:r>
          </a:p>
          <a:p>
            <a:pPr lvl="1"/>
            <a:r>
              <a:rPr lang="en-GB" dirty="0"/>
              <a:t>Simplifies memory management and sharing</a:t>
            </a:r>
          </a:p>
          <a:p>
            <a:pPr lvl="1"/>
            <a:r>
              <a:rPr lang="en-GB" dirty="0"/>
              <a:t>Simplifies protection by providing permissions checking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6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Memory System Summary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Memory Caches (L1/L2/L3)</a:t>
            </a:r>
          </a:p>
          <a:p>
            <a:pPr lvl="1"/>
            <a:r>
              <a:rPr lang="en-GB" sz="2000" dirty="0"/>
              <a:t>Purely a speed-up technique</a:t>
            </a:r>
          </a:p>
          <a:p>
            <a:pPr lvl="1"/>
            <a:r>
              <a:rPr lang="en-GB" sz="2000" dirty="0"/>
              <a:t>Behavior invisible to application programmer and (mostly) OS</a:t>
            </a:r>
          </a:p>
          <a:p>
            <a:pPr lvl="1"/>
            <a:r>
              <a:rPr lang="en-GB" sz="2000" dirty="0"/>
              <a:t>Implemented totally in hardware</a:t>
            </a:r>
          </a:p>
          <a:p>
            <a:r>
              <a:rPr lang="en-GB" sz="2400" dirty="0"/>
              <a:t>Virtual Memory</a:t>
            </a:r>
          </a:p>
          <a:p>
            <a:pPr lvl="1"/>
            <a:r>
              <a:rPr lang="en-GB" sz="2000" dirty="0"/>
              <a:t>Supports many OS-related functions</a:t>
            </a:r>
          </a:p>
          <a:p>
            <a:pPr lvl="2"/>
            <a:r>
              <a:rPr lang="en-GB" sz="1800" dirty="0"/>
              <a:t>Process creation, task switching, protection</a:t>
            </a:r>
          </a:p>
          <a:p>
            <a:pPr lvl="1"/>
            <a:r>
              <a:rPr lang="en-GB" sz="2000" dirty="0"/>
              <a:t>Operating System (software)</a:t>
            </a:r>
          </a:p>
          <a:p>
            <a:pPr lvl="2"/>
            <a:r>
              <a:rPr lang="en-GB" sz="1800" dirty="0"/>
              <a:t>Allocates/shares physical memory among processes</a:t>
            </a:r>
          </a:p>
          <a:p>
            <a:pPr lvl="2"/>
            <a:r>
              <a:rPr lang="en-GB" sz="1800" dirty="0"/>
              <a:t>Maintains high-level tables tracking memory type, source, sharing</a:t>
            </a:r>
          </a:p>
          <a:p>
            <a:pPr lvl="2"/>
            <a:r>
              <a:rPr lang="en-GB" sz="1800" dirty="0"/>
              <a:t>Handles exceptions, fills in hardware-defined mapping tables</a:t>
            </a:r>
          </a:p>
          <a:p>
            <a:pPr lvl="1"/>
            <a:r>
              <a:rPr lang="en-GB" sz="2000" dirty="0"/>
              <a:t>Hardware</a:t>
            </a:r>
          </a:p>
          <a:p>
            <a:pPr lvl="2"/>
            <a:r>
              <a:rPr lang="en-GB" sz="1800" dirty="0"/>
              <a:t>Translates virtual addresses via mapping tables, enforcing permissions</a:t>
            </a:r>
          </a:p>
          <a:p>
            <a:pPr lvl="2"/>
            <a:r>
              <a:rPr lang="en-GB" sz="1800" dirty="0"/>
              <a:t>Accelerates mapping via translation cache (TLB)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</p:spTree>
    <p:extLst>
      <p:ext uri="{BB962C8B-B14F-4D97-AF65-F5344CB8AC3E}">
        <p14:creationId xmlns:p14="http://schemas.microsoft.com/office/powerpoint/2010/main" val="6842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869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4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400" dirty="0">
                <a:cs typeface="Lato" panose="020F0502020204030203" pitchFamily="34" charset="0"/>
              </a:rPr>
              <a:t>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1840" y="2194560"/>
            <a:ext cx="5333817" cy="1274258"/>
            <a:chOff x="3291840" y="2194560"/>
            <a:chExt cx="5333817" cy="127425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35781" y="274361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98065" y="2938929"/>
              <a:ext cx="3963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91840" y="274320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1254" y="273722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664221" y="2405412"/>
              <a:ext cx="3996915" cy="446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717516" y="2989340"/>
              <a:ext cx="3943622" cy="303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91840" y="21945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91840" y="31089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840" y="4075985"/>
            <a:ext cx="5333824" cy="1180781"/>
            <a:chOff x="3291840" y="4075985"/>
            <a:chExt cx="5333824" cy="1180781"/>
          </a:xfrm>
        </p:grpSpPr>
        <p:sp>
          <p:nvSpPr>
            <p:cNvPr id="2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35788" y="4506272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061363" y="4701589"/>
              <a:ext cx="1600200" cy="21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1840" y="4512936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81261" y="449988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0365" y="4684141"/>
              <a:ext cx="2203179" cy="17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3546" y="4506272"/>
              <a:ext cx="415636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50366" y="4294504"/>
              <a:ext cx="2203179" cy="354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650366" y="4762865"/>
              <a:ext cx="2203178" cy="290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91840" y="4896908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4075985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5357</TotalTime>
  <Words>4198</Words>
  <Application>Microsoft Macintosh PowerPoint</Application>
  <PresentationFormat>On-screen Show (4:3)</PresentationFormat>
  <Paragraphs>1240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 Unicode MS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Virtual Memory I CSE 351 Winter 2019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 in Virtual Memory</vt:lpstr>
      <vt:lpstr>Address Spaces</vt:lpstr>
      <vt:lpstr>Mapping</vt:lpstr>
      <vt:lpstr>A System Using Physical Addressing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 Core 2 Duo</vt:lpstr>
      <vt:lpstr>Virtual Memory Design Consequences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Page Hit</vt:lpstr>
      <vt:lpstr>Page Fault</vt:lpstr>
      <vt:lpstr>Page Fault Exception</vt:lpstr>
      <vt:lpstr>Handling a Page Fault</vt:lpstr>
      <vt:lpstr>Handling a Page Fault</vt:lpstr>
      <vt:lpstr>Handling a Page Fault</vt:lpstr>
      <vt:lpstr>Handling a Page Fault</vt:lpstr>
      <vt:lpstr>Peer Instruction Question</vt:lpstr>
      <vt:lpstr>Virtual Memory (VM)</vt:lpstr>
      <vt:lpstr>VM for Managing Multiple Processes</vt:lpstr>
      <vt:lpstr>Simplifying Linking and Loading</vt:lpstr>
      <vt:lpstr>VM for Protection and Sharing</vt:lpstr>
      <vt:lpstr>Memory Protection Within Process</vt:lpstr>
      <vt:lpstr>Review Question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Context Switching Revisited</vt:lpstr>
      <vt:lpstr>Summary of Address Translation Symbols</vt:lpstr>
      <vt:lpstr>Virtual Memory Summary</vt:lpstr>
      <vt:lpstr>Memory System 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Luis Ceze</cp:lastModifiedBy>
  <cp:revision>134</cp:revision>
  <cp:lastPrinted>2019-03-01T14:26:05Z</cp:lastPrinted>
  <dcterms:created xsi:type="dcterms:W3CDTF">2016-11-16T22:11:45Z</dcterms:created>
  <dcterms:modified xsi:type="dcterms:W3CDTF">2019-03-01T14:26:50Z</dcterms:modified>
</cp:coreProperties>
</file>