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ink/ink3.xml" ContentType="application/inkml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ink/ink4.xml" ContentType="application/inkml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ink/ink5.xml" ContentType="application/inkml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ink/ink6.xml" ContentType="application/inkml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5.xml" ContentType="application/vnd.openxmlformats-officedocument.presentationml.notesSlide+xml"/>
  <Override PartName="/ppt/ink/ink7.xml" ContentType="application/inkml+xml"/>
  <Override PartName="/ppt/notesSlides/notesSlide6.xml" ContentType="application/vnd.openxmlformats-officedocument.presentationml.notesSlide+xml"/>
  <Override PartName="/ppt/ink/ink8.xml" ContentType="application/inkml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7.xml" ContentType="application/vnd.openxmlformats-officedocument.presentationml.notesSlide+xml"/>
  <Override PartName="/ppt/ink/ink9.xml" ContentType="application/inkml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ink/ink10.xml" ContentType="application/inkml+xml"/>
  <Override PartName="/ppt/notesSlides/notesSlide8.xml" ContentType="application/vnd.openxmlformats-officedocument.presentationml.notesSlide+xml"/>
  <Override PartName="/ppt/ink/ink11.xml" ContentType="application/inkml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9.xml" ContentType="application/vnd.openxmlformats-officedocument.presentationml.notesSlide+xml"/>
  <Override PartName="/ppt/ink/ink12.xml" ContentType="application/inkml+xml"/>
  <Override PartName="/ppt/notesSlides/notesSlide10.xml" ContentType="application/vnd.openxmlformats-officedocument.presentationml.notesSlide+xml"/>
  <Override PartName="/ppt/ink/ink13.xml" ContentType="application/inkml+xml"/>
  <Override PartName="/ppt/notesSlides/notesSlide11.xml" ContentType="application/vnd.openxmlformats-officedocument.presentationml.notesSlide+xml"/>
  <Override PartName="/ppt/ink/ink14.xml" ContentType="application/inkml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205.xml" ContentType="application/vnd.openxmlformats-officedocument.presentationml.tags+xml"/>
  <Override PartName="/ppt/notesSlides/notesSlide12.xml" ContentType="application/vnd.openxmlformats-officedocument.presentationml.notesSlide+xml"/>
  <Override PartName="/ppt/ink/ink15.xml" ContentType="application/inkml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notesSlides/notesSlide13.xml" ContentType="application/vnd.openxmlformats-officedocument.presentationml.notesSlide+xml"/>
  <Override PartName="/ppt/ink/ink16.xml" ContentType="application/inkml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notesSlides/notesSlide14.xml" ContentType="application/vnd.openxmlformats-officedocument.presentationml.notesSlide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notesSlides/notesSlide15.xml" ContentType="application/vnd.openxmlformats-officedocument.presentationml.notesSlide+xml"/>
  <Override PartName="/ppt/ink/ink17.xml" ContentType="application/inkml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notesSlides/notesSlide16.xml" ContentType="application/vnd.openxmlformats-officedocument.presentationml.notesSlide+xml"/>
  <Override PartName="/ppt/ink/ink18.xml" ContentType="application/inkml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notesSlides/notesSlide17.xml" ContentType="application/vnd.openxmlformats-officedocument.presentationml.notesSlide+xml"/>
  <Override PartName="/ppt/ink/ink19.xml" ContentType="application/inkml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notesSlides/notesSlide18.xml" ContentType="application/vnd.openxmlformats-officedocument.presentationml.notesSlide+xml"/>
  <Override PartName="/ppt/ink/ink20.xml" ContentType="application/inkml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notesSlides/notesSlide19.xml" ContentType="application/vnd.openxmlformats-officedocument.presentationml.notesSlide+xml"/>
  <Override PartName="/ppt/ink/ink21.xml" ContentType="application/inkml+xml"/>
  <Override PartName="/ppt/notesSlides/notesSlide20.xml" ContentType="application/vnd.openxmlformats-officedocument.presentationml.notesSlide+xml"/>
  <Override PartName="/ppt/ink/ink22.xml" ContentType="application/inkml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notesSlides/notesSlide21.xml" ContentType="application/vnd.openxmlformats-officedocument.presentationml.notesSlide+xml"/>
  <Override PartName="/ppt/ink/ink23.xml" ContentType="application/inkml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notesSlides/notesSlide22.xml" ContentType="application/vnd.openxmlformats-officedocument.presentationml.notesSlide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notesSlides/notesSlide23.xml" ContentType="application/vnd.openxmlformats-officedocument.presentationml.notesSlide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notesSlides/notesSlide24.xml" ContentType="application/vnd.openxmlformats-officedocument.presentationml.notesSlide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notesSlides/notesSlide25.xml" ContentType="application/vnd.openxmlformats-officedocument.presentationml.notesSlide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notesSlides/notesSlide26.xml" ContentType="application/vnd.openxmlformats-officedocument.presentationml.notesSlide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notesSlides/notesSlide27.xml" ContentType="application/vnd.openxmlformats-officedocument.presentationml.notesSlide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1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570.xml" ContentType="application/vnd.openxmlformats-officedocument.presentationml.tags+xml"/>
  <Override PartName="/ppt/tags/tag1580.xml" ContentType="application/vnd.openxmlformats-officedocument.presentationml.tags+xml"/>
  <Override PartName="/ppt/tags/tag1590.xml" ContentType="application/vnd.openxmlformats-officedocument.presentationml.tags+xml"/>
  <Override PartName="/ppt/tags/tag1610.xml" ContentType="application/vnd.openxmlformats-officedocument.presentationml.tags+xml"/>
  <Override PartName="/ppt/tags/tag195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27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310.xml" ContentType="application/vnd.openxmlformats-officedocument.presentationml.tags+xml"/>
  <Override PartName="/ppt/tags/tag2410.xml" ContentType="application/vnd.openxmlformats-officedocument.presentationml.tags+xml"/>
  <Override PartName="/ppt/tags/tag2510.xml" ContentType="application/vnd.openxmlformats-officedocument.presentationml.tags+xml"/>
  <Override PartName="/ppt/tags/tag3810.xml" ContentType="application/vnd.openxmlformats-officedocument.presentationml.tags+xml"/>
  <Override PartName="/ppt/tags/tag3910.xml" ContentType="application/vnd.openxmlformats-officedocument.presentationml.tags+xml"/>
  <Override PartName="/ppt/tags/tag4010.xml" ContentType="application/vnd.openxmlformats-officedocument.presentationml.tags+xml"/>
  <Override PartName="/ppt/tags/tag6110.xml" ContentType="application/vnd.openxmlformats-officedocument.presentationml.tags+xml"/>
  <Override PartName="/ppt/tags/tag657.xml" ContentType="application/vnd.openxmlformats-officedocument.presentationml.tags+xml"/>
  <Override PartName="/ppt/tags/tag660.xml" ContentType="application/vnd.openxmlformats-officedocument.presentationml.tags+xml"/>
  <Override PartName="/ppt/tags/tag760.xml" ContentType="application/vnd.openxmlformats-officedocument.presentationml.tags+xml"/>
  <Override PartName="/ppt/tags/tag1210.xml" ContentType="application/vnd.openxmlformats-officedocument.presentationml.tags+xml"/>
  <Override PartName="/ppt/tags/tag1230.xml" ContentType="application/vnd.openxmlformats-officedocument.presentationml.tags+xml"/>
  <Override PartName="/ppt/tags/tag1350.xml" ContentType="application/vnd.openxmlformats-officedocument.presentationml.tags+xml"/>
  <Override PartName="/ppt/tags/tag1470.xml" ContentType="application/vnd.openxmlformats-officedocument.presentationml.tags+xml"/>
  <Override PartName="/ppt/tags/tag1490.xml" ContentType="application/vnd.openxmlformats-officedocument.presentationml.tags+xml"/>
  <Override PartName="/ppt/tags/tag1640.xml" ContentType="application/vnd.openxmlformats-officedocument.presentationml.tags+xml"/>
  <Override PartName="/ppt/tags/tag1760.xml" ContentType="application/vnd.openxmlformats-officedocument.presentationml.tags+xml"/>
  <Override PartName="/ppt/tags/tag1790.xml" ContentType="application/vnd.openxmlformats-officedocument.presentationml.tags+xml"/>
  <Override PartName="/ppt/tags/tag1890.xml" ContentType="application/vnd.openxmlformats-officedocument.presentationml.tags+xml"/>
  <Override PartName="/ppt/tags/tag2830.xml" ContentType="application/vnd.openxmlformats-officedocument.presentationml.tags+xml"/>
  <Override PartName="/ppt/tags/tag2850.xml" ContentType="application/vnd.openxmlformats-officedocument.presentationml.tags+xml"/>
  <Override PartName="/ppt/tags/tag2980.xml" ContentType="application/vnd.openxmlformats-officedocument.presentationml.tags+xml"/>
  <Override PartName="/ppt/tags/tag3240.xml" ContentType="application/vnd.openxmlformats-officedocument.presentationml.tags+xml"/>
  <Override PartName="/ppt/tags/tag3260.xml" ContentType="application/vnd.openxmlformats-officedocument.presentationml.tags+xml"/>
  <Override PartName="/ppt/tags/tag3420.xml" ContentType="application/vnd.openxmlformats-officedocument.presentationml.tags+xml"/>
  <Override PartName="/ppt/tags/tag517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4"/>
  </p:notesMasterIdLst>
  <p:handoutMasterIdLst>
    <p:handoutMasterId r:id="rId35"/>
  </p:handoutMasterIdLst>
  <p:sldIdLst>
    <p:sldId id="326" r:id="rId2"/>
    <p:sldId id="279" r:id="rId3"/>
    <p:sldId id="361" r:id="rId4"/>
    <p:sldId id="368" r:id="rId5"/>
    <p:sldId id="364" r:id="rId6"/>
    <p:sldId id="365" r:id="rId7"/>
    <p:sldId id="325" r:id="rId8"/>
    <p:sldId id="317" r:id="rId9"/>
    <p:sldId id="318" r:id="rId10"/>
    <p:sldId id="320" r:id="rId11"/>
    <p:sldId id="327" r:id="rId12"/>
    <p:sldId id="322" r:id="rId13"/>
    <p:sldId id="323" r:id="rId14"/>
    <p:sldId id="366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67" r:id="rId24"/>
    <p:sldId id="337" r:id="rId25"/>
    <p:sldId id="369" r:id="rId26"/>
    <p:sldId id="370" r:id="rId27"/>
    <p:sldId id="371" r:id="rId28"/>
    <p:sldId id="372" r:id="rId29"/>
    <p:sldId id="373" r:id="rId30"/>
    <p:sldId id="374" r:id="rId31"/>
    <p:sldId id="336" r:id="rId32"/>
    <p:sldId id="375" r:id="rId3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8" autoAdjust="0"/>
    <p:restoredTop sz="74094" autoAdjust="0"/>
  </p:normalViewPr>
  <p:slideViewPr>
    <p:cSldViewPr snapToGrid="0">
      <p:cViewPr varScale="1">
        <p:scale>
          <a:sx n="79" d="100"/>
          <a:sy n="79" d="100"/>
        </p:scale>
        <p:origin x="9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 Willsey" userId="4991600_tp_dropbox" providerId="OAuth2" clId="{1BCA0AE7-DFC2-B94F-BED1-B20CC8733D57}"/>
    <pc:docChg chg="custSel modSld">
      <pc:chgData name="Max Willsey" userId="4991600_tp_dropbox" providerId="OAuth2" clId="{1BCA0AE7-DFC2-B94F-BED1-B20CC8733D57}" dt="2019-02-22T17:21:38.291" v="0" actId="7634"/>
      <pc:docMkLst>
        <pc:docMk/>
      </pc:docMkLst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2914082664" sldId="279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2914082664" sldId="279"/>
            <ac:inkMk id="5" creationId="{0940287E-7B70-C341-B2E1-A79D1AC87272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1109235355" sldId="317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1109235355" sldId="317"/>
            <ac:inkMk id="6" creationId="{DBD346FD-6503-AD4C-A880-3E3AA8E50F6F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3807180285" sldId="318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3807180285" sldId="318"/>
            <ac:inkMk id="2" creationId="{914FF5DD-E667-9B43-ACAF-4242861A22E6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3757140407" sldId="320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3757140407" sldId="320"/>
            <ac:inkMk id="2" creationId="{E48BF754-88A4-9246-9AE2-5BC87EB19CBA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1850605541" sldId="322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1850605541" sldId="322"/>
            <ac:inkMk id="7" creationId="{4FD3D1CD-E15F-AD44-B404-A670CE782AC8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101056570" sldId="323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101056570" sldId="323"/>
            <ac:inkMk id="2" creationId="{B5D026C8-E938-F443-A820-6462F6E86431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1935481891" sldId="325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1935481891" sldId="325"/>
            <ac:inkMk id="8" creationId="{E458B38F-886C-CB4F-8958-50B19F0392A3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257433728" sldId="326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257433728" sldId="326"/>
            <ac:inkMk id="2" creationId="{790900BD-5158-514C-8EB8-E1A15A2FD692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508636036" sldId="327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508636036" sldId="327"/>
            <ac:inkMk id="5" creationId="{18D77546-728D-E147-A9B6-6C11900E22F3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2801643253" sldId="328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2801643253" sldId="328"/>
            <ac:inkMk id="7" creationId="{01E539CA-58BC-B449-9305-379ECF8131A8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3702433697" sldId="329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3702433697" sldId="329"/>
            <ac:inkMk id="7" creationId="{A7824DE6-11BF-5144-BECD-18B9EF027C11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444485535" sldId="331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444485535" sldId="331"/>
            <ac:inkMk id="5" creationId="{711384CD-B8C2-8E4B-902D-499744F6C05E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2202795708" sldId="332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2202795708" sldId="332"/>
            <ac:inkMk id="3" creationId="{761877C9-0602-EB4B-A018-8B4F9A209173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227888381" sldId="333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227888381" sldId="333"/>
            <ac:inkMk id="3" creationId="{1BC79189-D25D-2D4F-A777-9C52E4FC0B29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1975158620" sldId="334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1975158620" sldId="334"/>
            <ac:inkMk id="3" creationId="{8167C4D8-8699-9C4A-8B87-3AFEC0771F76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440798134" sldId="335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440798134" sldId="335"/>
            <ac:inkMk id="4" creationId="{1251DEB8-2745-8A44-AB45-245A9C43A543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425352972" sldId="337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425352972" sldId="337"/>
            <ac:inkMk id="2" creationId="{E6F0E45B-FD71-6A4F-A636-31A3EE901D52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3195082517" sldId="361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3195082517" sldId="361"/>
            <ac:inkMk id="4" creationId="{7FDCFC3B-A869-6144-8DB0-03FF34456FB8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713897528" sldId="364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713897528" sldId="364"/>
            <ac:inkMk id="7" creationId="{38155689-394C-134D-99CB-08EED90C495D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2261646789" sldId="365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2261646789" sldId="365"/>
            <ac:inkMk id="3" creationId="{EEBD53F6-E10D-2844-B1A4-347A1CF5ADC9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139144306" sldId="366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139144306" sldId="366"/>
            <ac:inkMk id="3" creationId="{27DBF149-4AC9-5347-8CB2-27F674E26BC7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2126831592" sldId="367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2126831592" sldId="367"/>
            <ac:inkMk id="5" creationId="{99D8A217-75D3-1143-B131-9709834100BA}"/>
          </ac:inkMkLst>
        </pc:inkChg>
      </pc:sldChg>
      <pc:sldChg chg="addSp">
        <pc:chgData name="Max Willsey" userId="4991600_tp_dropbox" providerId="OAuth2" clId="{1BCA0AE7-DFC2-B94F-BED1-B20CC8733D57}" dt="2019-02-22T17:21:38.291" v="0" actId="7634"/>
        <pc:sldMkLst>
          <pc:docMk/>
          <pc:sldMk cId="1957050211" sldId="368"/>
        </pc:sldMkLst>
        <pc:inkChg chg="add">
          <ac:chgData name="Max Willsey" userId="4991600_tp_dropbox" providerId="OAuth2" clId="{1BCA0AE7-DFC2-B94F-BED1-B20CC8733D57}" dt="2019-02-22T17:21:38.291" v="0" actId="7634"/>
          <ac:inkMkLst>
            <pc:docMk/>
            <pc:sldMk cId="1957050211" sldId="368"/>
            <ac:inkMk id="12" creationId="{5278BC79-BDA4-5B48-8F0C-AFDD3CD5F62F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105EB-91D5-4326-8DCC-BFADB840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0752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8359 10794 7110,'0'-12'-164,"0"0"1060,0 0 1,2 0-613,4 0 1,-6 8 0,0 0-1,-9 8-115,-7 8 1,-4 4 0,-2 2-99,-2 0 1,-8 0 0,3 2 0,-3 1-32,2 3 1,-4 6-1,5-6 1,-3 0-22,2 1 0,4-5 1,8 6 28,1 0 0,-1-6-131,0 4 0,8-5-110,4-1 1,6-8 0,6-4 80,6-4 1,4-2-1,2-2 84,-1-4 0,7 2 1,2-6-1,2 0 6,4 1 1,1 5 0,3-2 111,0 4 1,-1-4 0,-1 0-120,-4 2 0,2 4 0,-8 4 1,-3 4-162,-1 2 0,-4 1 152,-4 7 1,-4 0-1,-8 0 9,0 0 0,0 0 1,-2-2-1,-4-2 95,-6-2 1,-4-1 0,-4 5-5,-3-4 1,-3 2-1,-6-6 139,2 2 1,0 0 0,-3 4-54,3-2 1,-2-8-1,6 4-121,-1 0 0,7-4 0,0 6 1,6-3-601,0-3-9,6-2 0,2-2 218,12 0 0,4 0 0,10 0 0,2-2 364,2-4 0,7-3 0,-3-9 0</inkml:trace>
  <inkml:trace contextRef="#ctx0" brushRef="#br0">8645 11026 7648,'-8'-10'96,"4"2"1,-8 10 0,-1 4 0,-3 6 0,-2 4 0,0 2 0,0 2-1,0 2 192,0 1 1,3 1 0,1-4 0,4 2-78,2 2 1,2-6 0,6-6-146,0 1 1,8 1 0,4-2-29,4-6 1,9-4 0,5-4-221,4-4 0,2-6 1,-3-10-1,-1-1-552,-2 1 0,-2 2 734,1 2 0,-3 0 0,-8 0 0</inkml:trace>
  <inkml:trace contextRef="#ctx0" brushRef="#br0">8860 11044 7566,'8'10'54,"-4"4"1,5-6-1,1 0 1,-2 2-1,2 0 226,0 3 0,-6 3-426,2 2 95,-4-8-141,-2-2 1,0-22 56,0-4 0,0-9 0,0 3 0,0 0 85,0-2 0,0 4 0,0-6 45,0 3 0,0 1 1,0 6 75,0 0 0,0 6 0,2 2 127,4 2 0,-2 0-202,8 2 0,0 4 1,6-4-193,0 4 0,-1 2 1,1 2-1,0 2-202,0 2 0,-6 2 398,0-2 0,0-4 0,6 6 0</inkml:trace>
  <inkml:trace contextRef="#ctx0" brushRef="#br0">9199 10919 7021,'8'-10'311,"-6"2"1,6 10-49,-8 4 1,-2 4-1,-2 8-93,-2 0 0,-2 0 0,4 1 0,-2 3-87,2 2 0,2 0 1,4-8-247,4-4 0,-2 2 102,8-8 1,0-3 0,6-8-143,0-7 0,-3-6 1,-1-4-1,-2-4-56,2-2 0,-6 6 0,-2-3 90,-4-1 0,-2 6 178,0-4 0,0 4 266,0 2 1,-8 8-101,-4 5-203,4 3 0,0 4 0,8 3-200,0 7 0,0-2 0,0 2-187,0 2 0,0-4 415,0 2 0,0-6 0,0 6 0,8 0 0,2 6 0</inkml:trace>
  <inkml:trace contextRef="#ctx0" brushRef="#br0">9449 10883 7569,'10'-8'-706,"-2"6"1034,-8-6-21,0 8 0,-2 0-141,-4 0 0,2 8 1,-6 4-1,0 4 286,0 2-289,6 0 0,-4 0 0,8 0-235,0-1 0,0-5-50,0 0 0,8-10 1,4 0-135,4-6 1,2-10-1,0 2-232,0-3 0,-6-3 227,-1 0 0,-7 0 165,2 0 1,-4 6 386,-2 0 1,-8 8 105,-3-2-493,3 4-68,-8 2 1,16 0 163,0 0 0,8 8 0,10 2 0</inkml:trace>
  <inkml:trace contextRef="#ctx0" brushRef="#br0">9717 10830 7532,'-12'0'387,"2"2"1,0 2-192,0 1 0,4 9 0,-4-2-169,3 4 0,1-4 0,6 0-116,0 2 1,0-4-18,0 2-258,0-8 1,8 2-26,3-12 0,-1-4 155,2-8 1,-6 2-1,4 2 240,-2 2 0,-2 6 447,-6-6-376,0 8 0,0-2 0,-2 12 72,-4 6 0,4 4 0,-4 2 1,4 0 65,2 0 0,-6 0 1,0 0-156,2-1 0,2 7 0,4 0-76,4-2 0,-4 0 0,4 0 0,-4 1-65,-2-1 0,0 4 1,0-2-2,0-2 1,0 4 0,0-3 36,0-1 0,-8-4 0,-4-4 0,-4-4 10,-1-2 1,5 4 0,0-6 32,-2-2 0,-2-2-36,-2-2 1,2-2 0,4-4 0,4-4-382,0 0 0,6-6 12,-3 4 1,3-4 406,2-2 0,0 0 0,0 1 0</inkml:trace>
  <inkml:trace contextRef="#ctx0" brushRef="#br0">9824 10955 9187,'16'-8'16,"0"-4"1,0-4 0,4-4 0,2-2 0,1-2 0,-1 3 0,-4 1 0,-4 2-322,0 0 0,-6 0-57,-2 0 1,-4 6 267,-2 0 0,-8 8 0,-4-2 1,-4 6 226,-2 6 1,0 4 0,0 8 0,2 2 283,5 4 0,-3-2 0,8 6-108,2-3 0,2 5 0,2-6-163,0-2 0,2-8 0,4-2 1,6 0-137,4-3 0,1-1 0,1-8-536,0 0 0,0-2 0,0-4 526,0-5 0,0-5 0,-1-2 0</inkml:trace>
  <inkml:trace contextRef="#ctx0" brushRef="#br0">8145 11955 7586,'0'18'130,"0"0"0,0 2 0,0 4 0,0 6 0,0 3 0,2 3 0,2 0 0,2 0 0,-2-1 0,-2-1 104,-2-4 1,0 2 0,0-9 0,0-1 10,0-2-378,0-10 25,0-2 1,6-22-92,0-4 0,2-6 1,-2 1-96,6-7 1,-2-4 0,0-2 0,-1 1 14,1-1 1,-4-6 0,4 0 0,-2 3-19,-4 1 0,0 8 416,2 0-112,-4 9 1,6-5-1,-6 10 642,4 4-58,-4-4 1,6 16-240,-8 0 1,6 8-1,0 12 1,0 2-89,2 2 0,-6 7 0,4-1-108,-4 4 1,4-4 0,0-3-38,-2-1 1,3-2-483,-1-6 0,2-8-10,-2-4 0,-4-12 0,4-6 40,-4-4 0,4-2 1,2 0-51,2 0 1,-4 1 332,6-1 0,-6 0 1,4 0-44,-2 0 0,4 0 0,-4 0 0,-1 1 31,1-1 0,4-2 0,-6-2 0,0 0 86,2 6 0,-6-2 447,4 6-195,4 5 0,-8 8 1,4 15-1,-4 10 161,-2 8 0,0-2 0,0 13-58,0 5 1,6-8 0,0 9-144,-2-5 0,-2-4 0,-2-7 0,2-1-197,4-4 1,-4-4-366,4-8 0,-2-8-176,2-4 0,-4-14 0,4-8 502,-4-6 0,6-18 0,1 2 0</inkml:trace>
  <inkml:trace contextRef="#ctx0" brushRef="#br0">8824 12063 7517,'10'-2'51,"-2"-2"1,-2-4 193,0-2-191,0 6 0,-14-2 0,-4 12 120,-4 6 0,0 4 0,2 1 0,4 1 107,2 0 1,0 0 0,4 0-34,-2 0 0,0 0-231,6 0 0,8-8 0,4-5 0,4-3-137,2-2 1,6 0 0,0-2-151,-2-3 0,3-5 1,-1-8-226,-2 0 1,-2 6 0,-4 0-1,-2 0 495,-3 2 0,1-6 0,6 6 0</inkml:trace>
  <inkml:trace contextRef="#ctx0" brushRef="#br0">9145 11812 7569,'-8'10'41,"7"6"1,-5-2-1,4 6 1,2 4 0,0 0-1,0-1 1,0 3 0,2 0 1062,4 0-1035,-5-2 0,13-6 1,-8-1-351,-2 1-6,6-8-228,-8 6-91,6-14 1,-16 6-315,-4-8 920,-4 0 0,-1-8 0,-1-2 0</inkml:trace>
  <inkml:trace contextRef="#ctx0" brushRef="#br0">9092 11795 7631,'0'-12'230,"2"2"0,4 0 146,6 0 1,4 4-1,3-4 1,3 0 6,2 0 0,8 4 0,0-4-273,7 2 0,-3 2 1,2 6-1,-9 0-117,-3 0 0,4 8 0,-8 6-256,-6 8 0,0 6 0,-10 8-52,-2-1 0,-2 3 0,-4 2 0,-4 1 87,-6-1 0,-4 4 0,-2-2 292,0-3 0,0-7 0,0-4 36,0-2 1,-5-3 0,-1-7-1,2-4-6,2-6 0,2-4 1,0-4-200,1-4 0,1-4 0,2-8 0,4 1-153,2-1 1,4-6 0,8 0-77,2 2 0,8 4 0,-2 4 1,4 5 333,1 1 0,9-6 0,2 4 0</inkml:trace>
  <inkml:trace contextRef="#ctx0" brushRef="#br0">9574 11973 7569,'6'-12'-229,"0"0"407,-2-1 0,-2 7 30,-2 6 0,0 8-12,0 9 0,0 1 0,2 0 19,4 0 0,-4 0-152,4 0 1,-4-6 0,0-2-154,4-2 0,4-3-163,8-5 0,-7-1 0,-1-5 47,-2-6 1,6-2-1,-4 0 1,2 2-230,0-2 1,-6 4 185,6-2 1,-6 6 293,6-6 0,-6 8 30,6-2 1,-6 4 5,5 2 1,-7 2-172,2 4 1,-2 2-1,0 6-250,2-2 143,0 0 197,-6 6 0,0-8 0,8-2 0,2-8 0</inkml:trace>
  <inkml:trace contextRef="#ctx0" brushRef="#br0">10074 11795 7569,'-18'0'92,"1"0"1,1 2 0,2 4 0,2 5 0,-2 5 0,-2 2 0,0 2 0,2 2 0,4 2 493,2-2 1,3-3-673,5-1 0,7-2 0,5-4-34,4-6 1,4-6 0,2-4-1,4-4-284,1-2 1,-5-2 0,2-6-510,-4 1 913,-2 7 0,0-6 0,0 6 0</inkml:trace>
  <inkml:trace contextRef="#ctx0" brushRef="#br0">10217 11473 7569,'0'12'71,"0"0"1,0 2 0,0 2 0,0 3 0,0 3 0,0 2-1,0 0 1,0 0 153,0 0 0,0 5 1,0-3-1,0 0-398,0 0 0,0 4 1,0-7-28,0-1 1,-2-2 0,-2-2-843,-2 0 515,0 0 527,6-8 0,-8-10 0,-2-10 0</inkml:trace>
  <inkml:trace contextRef="#ctx0" brushRef="#br0">10396 11669 7569,'-12'0'-321,"0"2"1,-2 2-1,0 4 1,0 0 512,2 0 1,0 6 0,-5-2 0,1 4 64,4 2 1,-4-2-1,6-2 173,0-2 0,2-1-280,8 7 0,8-2 0,6-4-50,8-6 0,-2-4 0,5-2-279,1 0 1,-6 0 0,4 0-171,-4 0 1,-8 0-1,0-2-768,1-4 1117,-5 4 0,0-14 0,-8 6 0</inkml:trace>
  <inkml:trace contextRef="#ctx0" brushRef="#br0">10807 11455 7569,'-10'-2'358,"6"-2"1,6-4 0,8 0-47,6 0 0,-3 0 0,13 4 0,-2-2-211,0 2 0,6 2 0,-7 2-20,-1 0 0,4 0 0,-2 2 0,-2 6 10,-2 10 1,-3 2 0,-1 10-38,-4 2 0,2 9 1,-6 5-1,0 4-1,0 3 1,-2-7 0,-6 11-51,0 1 1,6-6-1,0-5-15,-2 3 1,-2-4-1,-2-1 1,0-1 47,0-4 0,0-5 1,-2-3 2,-4-2 1,4-2 0,-4 4 0,4-5-35,2-1 1,-6 0 0,0-4-106,2 2 1,2-6-1,2-7-872,0 3-352,0 2 358,0-6 1,6-10 965,0-12 0,8-4 0,-4-1 0</inkml:trace>
  <inkml:trace contextRef="#ctx0" brushRef="#br0">11003 12438 7364,'10'2'245,"-4"4"1,-4 6-1,0 4 1,2 2-1,2 1 1,-2 3-1,0 2 1,0-2 273,2-2 1,6-2 0,-4-1-552,1 1 0,-3-8-47,6-4 0,-6-4 0,4-4 1,-2-4-119,-4-6 1,0 2 0,0-1-47,2-3 0,8-2 0,-4-2 115,0 0 1,6 0 0,-4 0 51,3 0 0,3 1 0,0-1 68,0 0 0,0 6 90,0 0 1,0 2-459,-1-2 16,-7 4 1,-4 8-1,-10 2 360,-2 4 0,-7 4 0,3 8 0</inkml:trace>
  <inkml:trace contextRef="#ctx0" brushRef="#br0">11039 18067 7569,'-18'-8'-165,"0"4"0,2-8 1,6 0-1,10 2 219,10 4 0,6 3 1,6-1-1,6-2 1,9 2 4,7 2 0,14 2 0,11-2 0,10-2-30,9-2 1,-1-6 0,-37 8 0,1 0-49,1-1 1,0 0 0,0-1 0,1 0 0,1-3 0,1 0 0,1 0 0,1 0-84,3 0 1,-1 0-1,-1 1 1,-1-1-1,0 0 1,-1 0 127,0-1 1,-2 2 0,41-4-1,-4 2 1,-6 0 45,-11 0 1,-11 6-1,-17-2-72,-10 4 0,-8 2 14,-11 0 0,-9 0 0,-10 0 1,-16 2-10,-15 4 0,-13-2 1,-15 6-1,-9 0-64,-5 0 0,-17 0 0,-1 4 25,42-8 0,-1 0 0,-3-1 0,-1 2 1,-7 1-1,-1 1-74,-2 0 0,1 0 0,-2 0 1,-1 0-1,-3-1 0,1 0 0,0-1 1,1 0 87,0-1 0,1 0 0,5-1 0,1 2 0,2 1 0,1 2 20,6-1 1,3 0 0,-36 2 0,13-1 0,11 0 227,15 0 1,15-4-259,8 6 0,14-8 1,12 2-12,14-4 1,14-2-1,20 0 1,15 0-78,14 0 1,19-6 117,-45 3 0,1 0 0,2-3 0,1 0 0,2 1 0,1 0 0,-3 0 0,-1-2 0,-1 0 0,-1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7091 6183 7569,'26'-45'0,"2"1"0</inkml:trace>
  <inkml:trace contextRef="#ctx0" brushRef="#br0">10217 17781 7569,'10'-2'-10,"-4"-4"0,-2-4 0,2-2 0,6 2 1,4 3-1,2 1 0,-1 0-120,1 0 0,2-2 0,2 4 0,2-2 111,-2 2 0,3-4 0,-1 2 1,-2 0-22,-2-2 1,-2 6 0,0-4-91,0 4 0,-1-4 59,1 0 1,-10 0 52,-8 6 0,-10 0 0,-12 2 0,-3 2 21,-3 2 0,0 6 1,-4-4 7,3 2 0,1-6 0,-2 4 130,6 0 1,4-4-135,2 8 1,11-8-298,7 2 290,7-4 0,19 6 0,2 1 0</inkml:trace>
  <inkml:trace contextRef="#ctx0" brushRef="#br0">6484 14958 7160,'0'-10'-960,"0"2"1080,0 8 0,0-8 0,0-4 20,0-4 1,0 8-137,0 8 1,0 8-1,0 10-10,0 0 1,0 0 0,0 0-13,0-1 1,0-5 6,0 0 1,2-8 5,4 2 0,-2-6 0,8-6 0,2-6-3,2-4 0,9-1 0,5-3-1,4-4 1,2 2-1,1-8-21,5-2 0,-4 5 0,3-1 1,-3 2-34,-2 4 0,5 2 63,1 2 0,8 9 0,-5 1 0</inkml:trace>
  <inkml:trace contextRef="#ctx0" brushRef="#br0">17308 17031 6872,'-9'0'-68,"1"0"0,8 2 99,0 4 0,2-4 0,4 4 0,5-5 0,5-1 0,2-1 0,0-3 0,0-2 0,0 2-108,0 2 0,-6 2 0,-1 0 77,3 0 0,2 0 0,2 0 0</inkml:trace>
  <inkml:trace contextRef="#ctx0" brushRef="#br0">20041 15672 7230,'0'-9'-182,"0"1"1,0 10 240,0 4 0,0-2 43,0 7 1,0 1 6,0 6 1,0-6 105,0 0-150,0-8 0,2 4 0,4-8-52,6 0 1,4-8 0,4-4-20,4-4 1,-2-2 0,7-2-113,3-3 1,2 3 0,2-4 0,-1 4-119,1 2 0,0 0 0,-3 1 15,-3-1 1,2 6 0,-8 2 220,-2 2 0,-3-6 0,-1 4 0</inkml:trace>
  <inkml:trace contextRef="#ctx0" brushRef="#br0">20077 16262 6743,'12'8'148,"-2"4"1,-2 4-1,-4 2-100,-2 0-98,-2-8 0,2-2 41,4-8 1,-2 0-9,8 0 0,0-2 11,5-4 0,1 4 0,0-6 1,0 2-93,0 0 0,2-2 0,2 4-327,1-2 425,9-8 0,-4-4 0,8-10 0</inkml:trace>
  <inkml:trace contextRef="#ctx0" brushRef="#br0">20220 16959 7479,'-12'0'24,"2"2"1,2 4-1,6 4-111,6 0 1,-2 0 0,6-6 108,0 2 1,-4 0 0,8-6 0,2 0 29,2 0 1,2 0 12,-1 0 1,1-2 0,2-4-120,4-6 1,-4 2-1,4 0 1,-3 0-58,3 0 1,-2 0 0,6-4 110,-2 2 0,5 1 0,-3-7 0</inkml:trace>
  <inkml:trace contextRef="#ctx0" brushRef="#br0">20184 17638 7621,'0'-8'12,"0"8"0,0 10 0,0 6 0,2 2 0,2 0 0,2 0 0,-2 0-256,-2-1 1,0 1 204,4 0 1,-2-2-21,8-4 1,0-6 53,6-12 0,0-6 0,-1-12 0,1-6 0,0-3 0,6-3 0,2-2 79,2-3 0,1 3 1,7-4-29,0 4 0,-1 9 0,-1 1 0,-2 2-205,-2 4 1,0 8 0,5 4 158,1 2 0,0-6 0,-1 5 0</inkml:trace>
  <inkml:trace contextRef="#ctx0" brushRef="#br0">12325 9114 6123,'18'-2'84,"0"-2"1,-1-4 0,1 0-1,0 0 1,0 4 0,0 2 0,0 2-26,0 0 0,0 0 0,-1 0-88,1 0 1,0 6 0,0 0 0,2-2-1,4-2 1,-5 4 0,7 0 0,0-2 16,4-2 0,4-2 1,1 0-1,3 0 25,4 0 0,-3 0 0,7 0 11,-2 0 1,5 0-1,-1 0 1,2 0-11,-3 0 0,11 0 0,-5 0-8,3 0 1,1 0 0,3 0 4,6 0 0,-3 0 1,3 0-1,-1 0 23,-1 0 1,-1-6-1,-5-2-10,1-2 0,1 4 1,-5-4 33,5 2 1,-5-6 0,7 3 0,-3-3 38,1 2 0,-1-2 0,-5 6-71,0-2 0,-7 6 1,-1-2-46,-2 4 0,-9 2 0,-5 0 1,2 0-46,2 0 1,1 2 0,-1 2-16,-4 2 0,4 6 1,-5-4 31,5 2 0,2-4 0,0 4 9,-1-2 1,1-1 0,0-3-1,1 2 46,5-2 1,-2-2-1,5-2 1,-1 0 0,4 0 1,-5 0 10,3 0 0,0 0 0,1 0-32,-5 0 0,2 6 0,-3 0 1,-1-2-19,-2-2 1,-5-2 0,-1 0 10,-2 0 0,-6 6 0,4 0 25,-3-2 0,7-2 0,-4-2 1,2 0 38,-1 0 0,1 0 0,6 0 55,0 0 1,-1 0 0,1 0-56,0 0 0,8-6 0,3 0 1,7 2 3,5 2 0,-1-4 0,7-2-35,3-2 1,-5 4 0,3-3-2,1 1 1,3 0 0,-1 4 0,-3-2-32,-7 2 1,-3 2 0,-3 2-4,1 0 0,-6 0 0,-1 0-21,3 0 1,-4 0 0,1 0 31,3 0 0,1 0 0,3 0 0,0 2-9,-1 4 1,1-4 0,-1 6-17,1 0 1,0-4 0,-1 5-52,1-1 1,-3 4-1,-1-6 1,-4 0-78,-3 2 1,5-6 0,-6 4-206,-3-4 368,-1-2 0,-2 0 0,-1 0 0</inkml:trace>
  <inkml:trace contextRef="#ctx0" brushRef="#br0">17541 17084 7569,'-18'0'-260,"0"-2"1,0-2 0,2-4 0,2 0-17,2 0 1,6 2 248,-5 6 1,5 0 29,-6 0 66,8 0-69,-4 8 0,8 2 0,0 8 0</inkml:trace>
  <inkml:trace contextRef="#ctx0" brushRef="#br0">17308 17245 7569,'8'10'-244,"4"-4"0,4-4 0,2-4 0,0-2 0,-2-4 210,-4-2 1,-2 4 0,-6-6 103,2-2 0,1 6 1,-3 0-35,2 1 0,0 3-121,-6-8 0,-8 8-75,-4-2 0,3 4 160,-3 2 0,0 8 0,-6 2 0</inkml:trace>
  <inkml:trace contextRef="#ctx0" brushRef="#br0">17308 17281 6223,'18'0'0</inkml:trace>
  <inkml:trace contextRef="#ctx0" brushRef="#br0">17451 17209 7569,'10'0'-1196,"-2"0"936,-8 0 214,0 0 0,8 0 0,2 0 0</inkml:trace>
  <inkml:trace contextRef="#ctx0" brushRef="#br0">17451 17156 5948,'18'-10'-42,"0"-4"1,0 8 0,0 2 41,0 2 0,7-6 0,3-2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12682 4968 7569,'-18'-8'-129,"-6"4"1,-1-6 0,-1 0-1,0 2 1,4 0 0,0 4-1,1 0 1,-3 0 128,2-2 0,-6 8 0,0 8 0</inkml:trace>
  <inkml:trace contextRef="#ctx0" brushRef="#br0">11860 5075 7569,'-17'0'-289,"1"-2"0,2-2 0,6-2 0,6 2 253,10 2 0,6 2 0,4 0 1,-1 0 58,1 0 0,6 0 1,2 0-1,0-2 3,0-4 0,5 4 0,1-4-31,8 4 1,-1 1 0,11-3 0,4-2 7,3 2 0,9 0 0,-3 0 0,7-2-7,9 2 0,0 0 0,7 0 13,5-2 1,-2-2 0,5 4 43,-9-2 0,-6 0 0,-9 4 0,-3-2-37,-1-2 1,-7 0 0,3 6-18,-7 0 1,3 0-1,-12 0 7,-1 0 0,5 2 1,-8 2-1,-5 2-53,-5-2 0,-4-2-35,-4-2 1,-4 6 40,3 0 0,-9 0 21,-2-6 16,-8 0 0,2 0-10,-12 0 1,2 0 0,-8 0 0,-2 0 8,-2 0 0,-3 0 0,-3 0 6,-2 0 0,-6 0 0,4 0-25,-1 0 0,-9 6 1,-8 0-1,-1 0-5,-5 2 0,-4-6 0,-3 6 33,-3 0 1,-1-6 0,3 4 0,-3-5 17,-3-1 1,5 0 0,-5 0-18,3 0 1,-5 6-1,5 0 2,-3-2 1,9-2-1,-1-2 1,8 0 7,5 0 0,1 0 1,8 0-8,4 0 1,-1 0-1,7 0-9,2 0 1,2 0-1,4-2 9,4-4 1,-1 2 14,7-7-18,-8 7 0,10-4-13,-8 8-2,8 0 1,6 0-1,14 0 9,6 0 0,11 0 0,3 0 1,10 0 0,7-6 0,5 0 0,1 2 0,9 2 0,-5 2 0,1 0-75,-5 0 0,3 0 0,-3 0 16,-1 0 0,-8 0 0,-5 0 32,-1 0 0,-2-2 1,-7-2-1,-1-2 9,-4 2 0,2 2 18,-9 2 0,1 0 0,-6 0 0</inkml:trace>
  <inkml:trace contextRef="#ctx0" brushRef="#br0">11878 5129 7569,'-16'-2'-62,"3"-4"1,1-4 0,-2 0 0,-2 2-1,-2 2-40,0 0 0,8 2 0,4 10 25,4 6 0,2-2 1,2 0-1,4 0 53,6 0 0,4-4 0,2 4 0,2-2 26,4-4 1,-3-2 0,9-2 15,2 0 0,4 0 0,3-2-9,3-4 0,8 2 0,-3-6 0,5 2-6,1 4 1,1-4 0,0 2-19,-1 2 0,3-4 1,1 2-30,3 2 1,1 2 0,-3 2 0,3 0 16,3 0 0,-1 0 0,5-2 35,-3-4 0,-7 4 0,2-4 3,-5 4 0,3 0 0,-3-2 0,-3-2 13,-1 2 1,-1 0 0,-2 0 15,-7-2 1,-3 0 0,-4 5-21,-4-5 0,1 4 0,-7-6-20,-2 0 0,-2 4 0,-2-6-21,0 2 1,-3 0 0,-1 4-60,-2-2 1,-6 0-174,6 6 253,-8 0 0,12 0 0,-6 0 0</inkml:trace>
  <inkml:trace contextRef="#ctx0" brushRef="#br0">21381 5129 6215,'18'-10'16,"0"2"1,0 8 0,-1 0 0,1 0 0,2 0 0,2 0 0,4 0 0,2 0 0,3 0 0,5 0 0,6 0 1,-3 0-1,9 0 1,2 0-31,1 0 1,-1 0-1,2 0 21,3 0 0,3 0 0,-5-2 0,3-2 8,3-2 0,-3 0 0,1 6 0,-3-2 24,0-4 0,-11 4 0,11-4-10,-3 4 0,1 2 1,2 0-21,-1 0 0,-5 0 0,0 0 0,-1 0-5,-1 0 1,3 0-1,-7 0-7,-2 0 0,3 0 0,-3 0-4,-6 0 1,0 0 0,-9 0 0,1 0 27,0 0 1,-2 0 0,-6-2 0,0-4 0,-1 4 0,1-6 0,0 2-15,0 0 0,0 0 1,0 6-11,0 0 0,-1 0 1,1 0-13,0 0 0,6 0 0,0 0-47,-2 0 0,-2 0-83,-3 0 11,-7 0 25,-2 0 111,-8 0 0,-4 0 1,-6 0-1,-8 0-12,-1 0 1,-3 0-1,-2 0 22,-6 0 1,2 0 0,-1 0-10,-3 0 0,-6 0 0,-1 0 0,1 0 7,-2 0 0,-6 0 0,3 0-25,-3 0 1,-1 6 0,-7 0 0,-2-2-2,-3-2 0,-3-2 0,-5 2 9,1 4 0,9-4 0,-5 4 0,3-2 4,-1 2 0,1-4 0,5 4 4,0-4 1,1 4-1,-1 0 4,1-2 1,1-2 0,2-2 0,3 0 5,-3 0 1,7 0-1,1 0-13,4 0 0,4 0 0,3 0-4,1 0 0,6 0 0,-6 0 1,1 0 1,1 0 0,0 0 1,6 0 6,-2 0 0,-1 0 1,3 0-1,-2 0 20,2 0 0,2 0 0,2 0-20,0 0 1,1 0-1,-1 0-3,0 0 1,6 0 0,0 0 5,-2 0 1,-2 0 23,-2 0 0,9-2 39,3-4-84,4 4 1,4-6 6,4 8 0,3 0 1,9 0-1,2 0-4,4 0 1,-2 0 0,6 0-24,-3 0 1,7 6 0,-2 0 9,4-2 1,3 0-1,3 0 1,2 2 0,-3-2 0,13-2 0,2-2 18,1 0 0,3 0 0,1 0 5,7 0 0,3 0 1,3 0-1,-1 0 10,1 0 1,-1 0 0,0-2 6,1-4 0,1 2 0,3-6 0,1 0 77,-1 0 1,-5 6 0,-3-4-61,-3 0 1,-1 6 0,1-6 0,-3 2-12,-1 0 0,-7 0 0,1 6-33,-5 0 1,-10 0 0,-1 0-29,-7 0 1,0 0 0,-8 0 0,-3 0-69,-1 0 0,-2 2 28,0 4 0,-6-4-73,0 4 1,-2 4 5,2 2 145,-4-4 0,-8 8 0,0-6 0</inkml:trace>
  <inkml:trace contextRef="#ctx0" brushRef="#br0">8788 5969 7569,'-2'-10'-1391,"-4"4"1419,4 12 1,-6 4-9,8 8 1,0-6-1,0-1 1,2 1 14,4-2 1,-4 0-14,4-4 0,2 4-24,-2 8 0,6-6 0,-6 0 0,-2 2 1,4-4-1,-2 2 7,-2 1 0,0-3 12,2 2 0,-4-6 43,4 6 23,-4-8 1,0 4 99,4-8-189,3 0 0,9 0-5,0 0 0,0-2 1,0-2-1,2-2-2,4 2 0,-5 2 1,7 2 9,0 0 1,2 0 0,8 0 1,-1 0 0,1 0 0,0 0 2,-1 0 1,1-6 0,2 0 0,2 2 5,1 2 0,9-4 1,-2 0-8,3 2 1,3 0 0,-3 1-10,-3-3 0,2 0 0,-7 6 0,1 0-14,0 0 1,-3 0 0,-5 0 12,0 0 1,-1 0 0,-1 0 5,-4 0 0,8 6 0,-5 0-4,5-3 0,-4 1 0,7 0 0,-1 2-57,2-2 1,-2 0-1,5 0 52,-1 2 1,0 0 0,-5-6 18,3 0 1,0 0 0,-7 0 0,-1 0 31,-4 0 1,2-6 0,-9 0 17,-1 2 1,-2 2-35,-2 2 0,0 0 1,0 0-8,0 0 0,-1 0 0,1 0 0,0 0-35,0 0 0,2 0 0,2 0-17,1 0 0,1 0 1,-6 0 16,0 0 0,0 0 1,0-2 2,0-4 87,-1 4-58,1-6 1,-2 6 0,-2-1-6,-2-3 0,0 0 0,6 6-52,0 0 1,-1-2 0,1-2-30,0-2 1,-6 0-133,0 6 120,0 0 63,-2 0 1,-4 0 108,-12 0 0,2-6-12,-8 0 0,8-2-30,-2 2-45,4 4 0,2-14 5,0 4 1,-2 2 0,-2-2 68,-2-2 1,0-1-51,6-3 1,-2 6-9,-4 0 1,4 0-48,-4-6 0,4 8 3,2-6 1,-2 14 12,-4-4 1,2 4-12,-7 2 4,7 0 0,-10 2-4,8 4 1,0 4-1,8 8 18,4 0 0,-4-6 1,6 0-15,0 2 0,-4 0 0,5-1 19,-1-1 1,-2-6-1,-6 6 9,0 2 1,2-6 0,2 0-6,2 0 1,0-4-1,-6 8 1,0-6-1,-2 4 12,-4-2 1,2-2-1,-6-4 1,2 4 1,0-4-23,3 3 1,3-3 0,-8-2 7,4 0 0,2 0 0,-6-2 61,2-3 1,-6 3-57,2-4 0,-4-2 0,-2 2 0,-2 2-5,-3 2 0,1 2 1,-6 0-40,2 0 0,-6 2 0,3 2 23,-5 2 0,-8 2 0,1-4 1,-1 3 0,-2 3 0,5-6 0,-7 4 14,2 0 1,-5-6-1,1 4 0,-4-4 1,-1 4 0,-1 0 0,1-2 6,-1-2 1,0 4 0,1 0-1,-1-2 1,3 0 0,1 0-3,2 2 0,3 0 0,-5-6-13,3 0 0,5 0 0,-4 0 0,5 0 8,7 0 0,-2 0 1,8 0 1,1 0 0,1-2 0,8-2-1,0-2 0,-6 0 1,0 6 0,3 0 0,-1 0 0,0 0 1,-2 0 1,2 0 0,0 0 1,1 0-2,-3 0 0,-6 0 1,4 0-1,-2 0 0,5 0 0,-5 0 0,0 0 4,0 0 0,6 0 1,-3 0-4,-1 0 1,6 0 0,-4 0-1,4 0 0,-4 0 0,1 0 0,1 0 8,2 0 0,2 0 0,0 0 2,0 0 1,0 6-1,1 0-13,-1-2 0,6-2 0,0-2 1,-2 0 1,-2 0 47,-2 0 10,0 0-20,9 0-2,1 0-40,8 0 7,0 0-11,0-8-1,0 6 7,0-14 0,-2 6 1,-4-8 1,4 6-1,-4 0 0,4-2 1,2-1-2,0-3 1,0 0 23,0 0 0,0 0-17,0 0 0,-6 6-4,0 0 1,0 6-3,6-5 0,0 5 0,-2-4-4,-4 2 1,4 2 1,-6 4-57,8-4-58,0 4 114,0-6 0,2 14-1,4 0 1,-4 8 2,4-2 0,-4-2 0,-2 1 0,0 3 1,0 2-1,0 2 8,0 0 0,0-6 0,0 0-5,0 2 1,0 2-1,0 1 0,0 1 1,0 0-2,0 0 1,-6-6 1,0 0 0,0-8 6,6 4 0,0-8 0,2 0-10,4 0 1,4 0-1,8 0-6,0 0 0,-1 0 0,3 0 5,4 0 1,-2 0-1,8 0-2,1 0 0,5 0 0,4 0 0,4 0-7,1 0 0,-3 0 1,6 0-3,1 0 1,3 0-1,3 0 12,5 0 1,1 0 0,9 0 0,-1 0-38,5 0 1,3 0 0,1 0 8,5 0 0,-4 0 0,-1 0 15,-5 0 0,-1 0 0,-1 0 1,0-2 21,1-4 1,-1-2 0,1-6 0,-1 2 1,-7 2 0,-5-4 53,-3 2 1,-5 8 0,-5-4 0,-8 3-46,-6-1 0,-5 0 0,3 6-14,-6 0 0,-4 0 1,-2 0-8,0 0 0,-1 0 15,1 0 0,0 0 4,0 0 0,-6 0 0,0 0-3,2 0 0,2 0-36,1 0 0,-5 0-10,0 0 1,0 0 9,6 0 1,-2-2 53,-4-4 1,-4 2 4,-8-8 1,0 0 0,0-6 35,0 0 0,0 0 0,-2 0 4,-4 1 1,4-1-67,-4 0 0,2 2 0,0 2-27,-2 2-75,0 0 1,4-4-47,-4 4 1,4 12 138,-4 12 0,-4 12 0,0 4 0</inkml:trace>
  <inkml:trace contextRef="#ctx0" brushRef="#br0">8681 6040 7113,'0'-12'-421,"0"0"0,0-1 0,0-3 435,0-2 1,0 0 0,-2 2 0,-2 2 69,-2 2 1,0 6 0,4-4-10,-4 2 1,4 0 0,-6 4 329,0-2-384,-2 1 0,-5 7 1,3 3-56,6 7 0,2 4 0,0 2 1,-2 0 1,0 0 0,6 0-45,0 0 0,0 0 56,0-1 1,0-5 16,0 0 0,2 0 9,4 6 1,-2-8 0,6-2-12,-2 0 1,0-6 0,-4 6-35,1 0 0,3-4 0,-2 8 40,-4-8 1,6 5-8,-8-3 1,0-4 8,0 6 0,0-6 1,2 2-62,4 2 28,-4 0 30,14-6 1,-12 0 3,8 0 0,-6 0-5,6 0 0,-6 0-13,6 0 1,0 6 0,5 0 0,1-2-6,0-2 1,0 4 0,0 0 14,0-2 1,2 0-1,3 0 1,7 2-2,4-2 1,4 0 0,3 0-9,7 2 0,4 0 0,-1-6-10,-3 0 1,3 6 0,-3 0 0,4-2 5,1-2 0,7-2 0,-1 0 9,-1 0 0,5 0 0,1 0 6,-1 0 1,7 0 0,-5 0 0,5 0 8,1 0 0,1 0 0,-1 0-5,1 0 0,-3 0 0,-1-2-11,-3-4 1,-7 4-1,1-4 1,-3 2 6,-3-2 0,-5 2 0,-2-8 44,-3-2 1,-1 4-1,-8 0 1,-3 0 13,-1 0 0,-8 6 0,4-2-40,0 4 1,-7-4-81,5 0 1,-4 0-102,-2 6 47,-8 0 74,-2 0 45,-8 0 0,-8 0 0,6-7 0,-6-3 0</inkml:trace>
  <inkml:trace contextRef="#ctx0" brushRef="#br0">11235 6005 7201,'-10'0'-265,"2"0"1,8 0 0</inkml:trace>
  <inkml:trace contextRef="#ctx0" brushRef="#br0">2679 10597 7569,'-25'-18'-86,"5"8"0,-4 2 0,4 3 0,2-1 0,2 4 1,6 4-21,10 4 0,8-1 0,10-5 1,0 0 125,0 0 1,8 0 0,3 0 0,5 0-9,2 0 0,8 0 1,1 0-1,3 0-12,-1 0 0,-1 0 0,6 0 10,1 0 1,-3 0 0,9 0 0,-1-1-4,2-5 0,-3 4 0,9-4 6,1 4 0,3 2 0,1 0-5,0 0 0,-5 0 0,-1 0 0,1 0-9,-3 0 0,-7 6 0,-10 0 4,-3-2 1,-1-1-1,-6 1 1,-1 2 1,-1 0 0,-4-6-3,-6 0 0,2 0 1,-3 0-1,-1 0-4,-2 0 1,-2-6-16,0 0 0,0 0 16,0 6 1,-7 0-1,-1-1-4,-2-5 1,-4 4 2,-10-4 0,-4 4 0,-9 2 2,-5 0 0,2 0 0,-8 0 0,-2 0 1,-7 0-1,-5 0 1,-2 0-6,-3 0 1,-3 0-1,-3 0-7,-5 0 1,-5 2 0,-13 2-8,-5 2 1,-5 1 0,1-3 0,0 2 25,-2-2 0,3 4 0,-7-2 30,8-2 1,3-2 0,9-2 40,1 0 0,11 0 1,17 0-1,4 0-16,7 0 0,9 0-46,0 0 1,12-2-15,6-4 1,14 4 0,10-4 0,12 4-127,9 2 1,9 0-1,10 0-63,1 0 1,7 0 186,-7 0 0,9 0 0,-5 0 0</inkml:trace>
  <inkml:trace contextRef="#ctx0" brushRef="#br0">11378 6737 7229,'0'-18'-311,"0"0"1,2 1 0,2-1 302,2 0 1,-2 8 0,-10 4 6,-6 4 1,-6 2 0,-3 2 0,-5 2 13,-2 2 1,-2 8 0,-8 0-6,-3 8 1,1-1 0,-6 9-1,1 2-2,-1 2 0,4 1 1,-5 1-1,-1 0 8,3 0 1,1 5-1,10 1-2,4-2 1,1-3 0,9-1-12,4 0 1,10-2-1,0-3 1,4-3-2,2-2 0,16-2 1,8-8-1,7-4 0,11 2 0,4-6-16,5 1 0,-1-5 0,12 2 0,-3-4-47,1-2 1,5 0 0,-3 0 62,1 0 0,-5 0 0,3 0 0</inkml:trace>
  <inkml:trace contextRef="#ctx0" brushRef="#br0">11825 6987 7569,'0'-17'-291,"0"5"1,-2 2 0,0 2 188,2 4 0,4 8 1,14 4-1,1 0 100,5 0 0,-4 3 1,6-3-51,0 2 1,-4-4 0,7 4-1,1-2-51,-2-4 103,6 6 0,-7-8 0,9 6 0</inkml:trace>
  <inkml:trace contextRef="#ctx0" brushRef="#br0">11878 7148 7569,'-14'-10'-530,"8"4"0,10 4 385,20 2 0,-2 0 0,8 0 53,2 0 1,1 0 0,3 2 91,0 4 0,7-4 0,3 6 0</inkml:trace>
  <inkml:trace contextRef="#ctx0" brushRef="#br0">12718 6576 7212,'0'-12'-124,"2"1"0,4-1 1,6 0-1,4 2 1,1 2-1,1 2 142,0-2 1,0 6 0,2-4 0,4 2 6,5-2 1,-1 4-1,2-4-16,2 4 0,-4 2 0,1 0 1,3 0-26,2 0 1,-6 8 0,-3 4-1,-1 4 3,0 2 0,-6 2 0,-6 3 11,2 7 0,-6 4 0,-2 2-3,-4-1 1,-4 1 0,-4 0 0,-6 0 1,-4-3 0,-2-1 0,-2-4 33,-4-2 0,3-2 0,-7-6 50,2-1 0,-6 1 0,2 0-59,-3 0 1,-3 2-1,0 2 1,0 2-22,1-3 1,7-3 0,4-4-39,4-2 0,2-2-31,1 2 34,7-4 0,10-10 0,12-2 7,3-2 1,9-8-1,2 2 19,2-4 0,0 0 0,3 2 0,-3 3 27,-2-3 0,4 6 0,-6 2 27,-3 4 1,1 2 0,0 0-20,2 0 0,2 0 1,-4 0-1,1 0-6,-1 0 0,4 0 0,-2 0-70,-2 0 0,3 6 1,-1 2-167,-2 2 1,-2-4 48,-2 5 167,0-7 0,-1 12 0,1-6 0</inkml:trace>
  <inkml:trace contextRef="#ctx0" brushRef="#br0">13736 6183 6209,'0'12'23,"0"0"0,0 2 0,0 2 1,0 2-1,0 0 0,0-1 1,-2 1-3,-4 0 1,4 0-1,-6 0 1,2 0-80,0 0 0,0 0 0,6-1 0,0 1-133,0 0 191,0-8 0,8 6 0,2-6 0</inkml:trace>
  <inkml:trace contextRef="#ctx0" brushRef="#br0">14022 6183 7569,'10'-8'-836,"-2"6"875,0 2 0,-6 10-15,4 8 0,-4 0 0,-2 0 1,0 0-43,0 0 0,0-1 0,0 3-62,0 4 1,0-10 0,0 4 0,0-2-125,0 0 0,0-4 204,0-1 0,0-7 0,0 4 0</inkml:trace>
  <inkml:trace contextRef="#ctx0" brushRef="#br0">14058 6183 7569,'7'2'-1237,"-7"4"1248,-9 6 1,-1 4 0,0 2-1,0 0 6,0 0 1,6-1-1,-4 1-9,0 0 0,6 0 0,-4 0 1,4 0-37,2 0 1,0 0-1,0-1 4,0 1 24,0-8 0,8 6 0,2-6 0</inkml:trace>
  <inkml:trace contextRef="#ctx0" brushRef="#br0">16648 6523 7569,'2'-8'-304,"1"8"1,3 10 0,-2 8 253,-2 5 1,-2-1 0,0 8 0,0 2 87,0 2 0,0 1 0,-2 1-39,-4 0 0,2 6 0,-7-1 1,-3-1-16,-2-2 0,4-5 1,0-1-1,0-4-18,2-2 1,-4-2 0,8-7-327,2 1 360,2 0 0,-6 0 0,-1 0 0</inkml:trace>
  <inkml:trace contextRef="#ctx0" brushRef="#br0">17094 6576 7569,'-2'-12'-260,"-4"3"1,-6 3 0,-4 6 236,-1 4 1,-1 9-1,0-1 1,-2 4-14,-4 2 0,-4 0 0,-5 0 1,1 0 36,2 0 1,0-1-1,-3 1 22,3 0 1,4 0 0,8 0-1,0-2-6,0-4 0,8 4 0,5-4-26,3 3 0,2-3 1,2 0-15,3 2 0,7 0 0,12 0 0,6-2 3,4 2 0,7-4 0,3 2 5,2 1 1,1-3-1,5 0 10,-4-2 0,1 4 0,-7-4 0,-2 0 2,-3 0 1,-9 4-1,-4-4-79,-4 2 0,-8-4 0,-2 6 82,-3 2 0,-1 1 0,-6 3 0</inkml:trace>
  <inkml:trace contextRef="#ctx0" brushRef="#br0">17737 6737 7569,'-18'0'-600,"6"-6"1,0 0 616,-1 2 0,13 8 1,6 2-1,9-2-11,9-2 0,2-2 0,6 2-33,-2 4 0,-1-4 0,5 6 0,-2-2-63,-2 0 90,-9 8 0,13-12 0,-6 6 0</inkml:trace>
  <inkml:trace contextRef="#ctx0" brushRef="#br0">17737 6862 7569,'-24'6'-158,"1"0"1,1-2-350,2-2 0,10 6 507,4 4 0,12-2 0,6 0 0,4-2 0,8-2 0,-1-6 0,9 0 0,-4 0 0</inkml:trace>
  <inkml:trace contextRef="#ctx0" brushRef="#br0">18541 6612 7569,'-18'0'-148,"0"-6"0,2-2 0,4-2 1,6-4-1,6 0 0,6 1 158,6 1 0,10 2 0,4-4 0,2 2 27,4-2 0,1 4 1,3 0-14,0 2 1,-3 2 0,-1 6 0,-2 0-19,2 0 0,-5 2 0,1 4-8,-2 6 0,-2 10 0,-6 4-22,0 2 0,-3 1 0,-3 7 0,-6 0-13,-4 0 0,-2 1 0,-2 3-7,-4 2 0,-4 5 0,-9-5 31,-5-2 1,2-2 0,-8-3 0,0-1 6,3-4 0,-7-6 0,4-10 9,-4-3 0,-1-7 0,1 2 0,2-4 3,2-2 0,9 0 0,-3 0-9,4 0 1,8 0 3,0 0 1,10-6-1,2-2-20,10-1 0,8 5 0,4-4 15,2 0 1,9 6-1,1-4 12,6 4 1,3 2 0,-3 0 0,4 0 0,1 0 0,-5 0 0,2 0-60,-5 0 1,-7 6 0,-2 2-31,-2 2 0,-2-6 0,-4 3 81,3 1 0,-3-6 0,6 6 0</inkml:trace>
  <inkml:trace contextRef="#ctx0" brushRef="#br0">19488 6130 6386,'2'-10'17,"4"4"0,5 4 1,5 2-1,2 0 0,0 0-14,0 0 0,0 0 0,0 0 0,0 0-58,-1 0 0,7 6 0,2 0 17,2-2 0,-4-2 0,3-2-23,-1 0 1,0 0-1,-4 0 1,2 0-39,-3 0 1,-7 0 98,-2 0 0,-8 8 17,2 3 1,-12-1 0,-6 0 8,-4-2 1,-1 6-1,-3-2 27,-4 4 1,4 2-1,-4 0 1,4 0-27,3-1 1,-1-1 0,2-2-12,4-2 1,-2 0-17,8 6 0,-8 0 0,4 0 0</inkml:trace>
  <inkml:trace contextRef="#ctx0" brushRef="#br0">11468 8292 7569,'11'0'-125,"1"0"0,2 0 1,2 0-1,2 0 0,2-2 1,2-2-1,1-2 0,-1 2 1,-2 2-112,-2 2 1,0-6 345,0 0 0,-6 0-63,0 6-61,-8 0 1,-3 8 0,-8 4 13,-3 4 1,-4 2-1,-8 0 1,-2 2-19,2 3 1,-4-3 0,3 6 17,1 0 0,2-6 1,2 6-1,0-3 30,0 1 0,2 0 7,5-6 1,3 0-1,8 0-32,0-1 1,8-1-1,3-4 1,7-6 11,6-4 1,-2-2-1,8 0-27,2 0 1,1 0-1,3 0 1,0 0 1,-7-6-1,-1 0 1,0 2-62,0 2 1,-6 0 0,1-2 22,-3-2 1,-2 0 46,0 6 0,0 0 0,0 0 0</inkml:trace>
  <inkml:trace contextRef="#ctx0" brushRef="#br0">12182 7988 7569,'0'-18'-608,"0"6"0,0 4 649,0 6 0,0 0 1,0 14 5,0 2 1,2 2-1,2 2-41,2 0 1,0-6 0,-4-2 0,4 0 6,6 0 1,4-6-15,1 2 1,1-5 0,0-1-41,0 0 0,-6 0 0,0 0 1,-6 0-38,6 0 1,0 0 0,5 0-35,1 0 1,-6 2 111,0 4 0,-8 4 0,4 8 0</inkml:trace>
  <inkml:trace contextRef="#ctx0" brushRef="#br0">12557 7917 7569,'0'-18'-402,"0"8"0,2 2 288,4 8 0,-2 8 0,6 4 74,-2 4 0,4 2 0,-6-1 0,0 3 27,2 4 0,-6-2 0,4 6-1,-4-2 1,0-1-1,2-3 1,1 2-151,-1-2 164,-2-2 0,6-2 0,2-1 0</inkml:trace>
  <inkml:trace contextRef="#ctx0" brushRef="#br0">13254 8220 7569,'6'-11'-119,"2"1"0,0 0 0,1 2 0,1 0-23,4 4 1,-4 0 0,2 0 121,2-2 1,2 0 0,2 6 0,0 0-9,-1 0 1,7 2-1,2 2-37,2 2 0,2 6 0,3-6 1,-3 0 64,-6 2 0,4-6 0,0 6 0</inkml:trace>
  <inkml:trace contextRef="#ctx0" brushRef="#br0">13325 8328 7569,'-18'8'-1237,"6"-4"1121,0 8 1,11-3 0,1 3 78,9-6 0,13-4 0,4-2 33,2 0 0,2 0 0,5 0 0,1 0 1,0 0 0,-2 0 0,-3 0 3,-1 0 0,8-8 0,7-2 0</inkml:trace>
  <inkml:trace contextRef="#ctx0" brushRef="#br0">14129 8131 7569,'10'-18'-479,"0"0"0,-6 0 340,2 1 0,0 5 1,-4 2 412,4 2 1,-4 0-232,4 2 1,-4 6-1,-2 0 1,0 10-4,0 6 1,0 8 0,0 1-25,0 3 1,0 0-1,0 4 1,0-2-86,0 1 1,0 1 0,0 0-5,0-2 1,2-3 0,2 5-1,3-4-303,3-2 376,-6 6 0,12-13 0,-6 7 0</inkml:trace>
  <inkml:trace contextRef="#ctx0" brushRef="#br0">14522 8310 7569,'-10'0'-1301,"2"0"1368,8 0 1,8 0 0,6 0-9,8 0 0,-2 0 1,5 2-1,1 2-4,4 2 1,-2 6 0,0-4-25,-3 2 0,5-5 0,-6 7 1,-2 0-40,-2-2 0,-5 0 0,-1-6-7,-2 2 0,-8 8-16,2-2 0,-14-2 0,-10 2 0,1-8 1,-7 2-15,4-4 1,2-2 0,0 0-1,0 0 1,6-2-1,2-4 3,3-6 0,1-4 0,6-2 20,0 0 0,0-6 0,0-1 1,2-1 24,4 0 1,-3-4 0,9 4-7,2-2 0,2 5 1,2-5-51,0 2 0,6 2 0,1 8 0,1 2-220,0 3 273,-2 7 0,-6-4 0,0 8 0</inkml:trace>
  <inkml:trace contextRef="#ctx0" brushRef="#br0">16094 7988 5976,'0'18'97,"0"0"1,0 2 0,0 4 0,0 5 0,0 5 0,0 0 0,0-2 0,0-5-1,0-1 1,0-4-165,0-2 0,0-2 0,0 0-8,0 0 0,0-7 0,-2-1 75,-4-2 0,-4 6 0,-8-4 0</inkml:trace>
  <inkml:trace contextRef="#ctx0" brushRef="#br0">16112 8006 5883,'2'16'7,"2"-2"0,4-4 0,0 0 0,1-2 209,1 0 0,-4-3-140,6-5 1,0 0 0,6 0-1,0 0-46,0 0 0,0 0 0,-1 0 0,1 0 1,2 2-48,4 4 0,-4-2 0,4 8-14,-5 2 1,-1 2 0,0 2-22,0 0 0,-8 0 0,-4 0 41,-4-1 1,-2-5 0,-2 0 0,-4 2 45,-6 2 1,-12-4-1,-6-2-8,-3-2 0,-3 4 0,2-6-8,5-2 0,-9 0 0,8 0 0,4 2-70,4-2 1,5-2 0,-1-2-188,0 0 125,8 0 1,10 0-1,14 0 113,8 0 0,5-8 0,9-2 0</inkml:trace>
  <inkml:trace contextRef="#ctx0" brushRef="#br0">16094 7720 7569,'-16'2'-21,"4"4"0,6 6 0,4 4 1,2 4-1,0 2 0,0 5 0,2 5-52,4 6 0,-4 2 1,4-5-1,-4-1 39,-2-4 1,2 2-1,2-7 1,2 1-103,-2 0 1,-2-2-52,-2-6 0,2-2 187,4-4 0,4 3 0,8-5 0</inkml:trace>
  <inkml:trace contextRef="#ctx0" brushRef="#br0">16773 7702 7422,'0'18'-13,"0"0"0,0 2 0,0 2 1,0 3-1,0 3 0,-2 4 0,-2 2 1,-2 2-1,2-1-8,2 1 1,-4 0-1,0-1 1,0-1-33,-2-4 0,6-4 1,-4-8-1,4 0-287,2-1 1,0 1 339,0 0 0,0-8 0,0-2 0</inkml:trace>
  <inkml:trace contextRef="#ctx0" brushRef="#br0">16969 8095 7569,'-2'-10'-316,"-4"4"1,-6 6 288,-4 6 0,-2 4 0,3 8 94,3 0 1,2 0-1,6 0-30,-2 0 0,0 0-40,6-1 0,2-1 1,4-4-37,6-6 0,4-4 1,1-2-10,1 0 1,2-2-1,2-2 1,2-4-39,-2-2 1,-2 4-1,-3-4-16,1 3 0,-6-5 0,-2 4 63,-2-2 1,-2 4-1,-8-4 21,-4 2 1,2 0-1,-8 4-38,-2-2 0,-2 0 0,-1 6 56,-1 0 0,0 0 0,0 0 0</inkml:trace>
  <inkml:trace contextRef="#ctx0" brushRef="#br0">17308 8113 7569,'10'-2'-581,"-4"-4"357,-12 4 1,-4-6 204,-7 8 1,-1 0-1,0 0 1,0 2 123,0 4 0,0-2 0,2 8-21,4 2 1,-1 2-73,7 2 0,0-6 0,6 0 1,2 0 4,4-2 1,4-3 0,7-5-25,1 4 1,2-4 0,2 4-102,2-4 0,6-2 0,-5 0 0,1 0 108,0 0 0,-2 0 0,-6 0 0</inkml:trace>
  <inkml:trace contextRef="#ctx0" brushRef="#br0">17612 7827 7569,'-12'2'-183,"2"4"0,2 6 166,4 4 0,2 2 0,2 0 1,0 0 11,0 0 1,2 5 0,2 1-1,2-2 0,0 4 0,-4-2 1,2-2-172,2-3 0,2-1-111,-2 0 0,-2-6 287,8 0 0,-8-8 0,4 4 0</inkml:trace>
  <inkml:trace contextRef="#ctx0" brushRef="#br0">17684 7988 7569,'-18'0'-93,"0"2"1,0 2-1,0 4 1,0 0-1,2 2 1,4 0 0,5 2-1,1 0-99,0 0 1,2-2 0,10 1 194,5-5 1,5-4 0,2-2 0,0 0-21,0 0 0,0 0 0,0 0-114,0 0 131,-1 0 0,1 8 0,0 2 0</inkml:trace>
  <inkml:trace contextRef="#ctx0" brushRef="#br0">18005 7988 7569,'8'-6'-297,"-8"0"0,-10 2 262,-6 2 1,-2 4 0,0 2 0,1 4 57,-1 2 1,6-4 0,2 6-26,2 2 1,2-4 0,6 2-1,0 2-114,0 1 0,8 1 0,4-2 60,4-2 1,8 0 0,-1 6 0,-1 0-19,-2 0 0,-8-6 1,-2 0 40,-2 1 0,-2-3 69,-6 2 0,-2-2 0,-4 2 0,-8-6 45,-8-4 1,0 4 0,-5 0 19,1-2-101,2 6 0,-2 0 0,-2 8 0</inkml:trace>
  <inkml:trace contextRef="#ctx0" brushRef="#br0">4876 9900 7569,'-12'-2'0,"3"-4"0,1-6 0,6-3 0,6-1 0,7 2 0,5 4 132,2 2 0,2 2 0,2 6 0,2 0-113,-2 0 1,-3 0 0,-1 0 0,0 0-215,0 0 0,6 0 0,2 2 0,-1 4-372,1 6 0,4-2 567,-6 2 0,8 0 0,-5 5 0</inkml:trace>
  <inkml:trace contextRef="#ctx0" brushRef="#br0">5484 9882 7569,'-12'0'-441,"2"-2"259,2-4 0,4 4 0,8-1 210,2 6 1,2 1-1,-4 8 17,2 2 1,0-2-1,-6 4 1,0 4-27,0 0 1,0 6 0,0-1 0,0 1-22,0 0 1,0 4-53,0-6 0,0-1 1,2-7-28,4-4 1,4-4 0,7-8 1,1 0 1,-2-8-1,-2-4 13,-2-4 1,0-1-1,6-1 1,0 0 76,-1 0 1,-5 0 0,-2 0 63,-2 0 1,0 6 127,-2 1 1,-2 1-66,8-2 0,-6 4 0,6 10-123,2 4 0,-4 2 1,2 6-23,1-3 0,3 1 0,2 4 0,0-2-24,0-2 0,2-2 0,2 4 26,1-2 0,1-8 1,-4 4-1,2-2 28,2 0 1,2 0 0,-5-6-19,3 0 1,2 0 0,-4-2-10,2-4 1,-1 2 0,-7-8 0,-2-2-25,-2-2 1,-6-8 0,4 0-41,-2 2 0,-2 3 0,-6 1-19,0 0 0,0 0 0,0 0-267,0 0 117,0 8 237,0 2 0,0 8 0,0 0 0</inkml:trace>
  <inkml:trace contextRef="#ctx0" brushRef="#br0">6573 9900 7569,'0'-12'-835,"0"0"646,0-1 0,0 3 0,-2 0 313,-4 2 0,2 2 0,-8 6-49,-1 0 0,-3 0 1,-2 2-1,0 4 91,0 6 0,0 4-101,0 1 0,8 3 0,5 2-80,3 2 1,4 0-1,3-8-14,7-4 0,4 1 0,2-7-95,0-2 0,0-2 1,0-2-1,2 0 32,3 0 0,-9-2 0,4-2 24,-2-2 0,-8-7 176,-2 1 176,-4 4-202,-2 0 0,0 22-66,0 4 1,2-3 0,4-3-89,6 2 1,4-4 0,1 0-310,1-2 381,0-2 0,8 2 0,2 2 0</inkml:trace>
  <inkml:trace contextRef="#ctx0" brushRef="#br0">6931 9918 7569,'-12'-6'-12,"0"0"180,-2 2 0,6 4-250,2 6 0,6 4 0,6 8-38,6 0 1,4 0 0,2-2 25,-1-4 1,3 1 0,2-7-49,2-2 0,6-2 1,-5-2-1,1 0-38,0 0 1,-2 0-1,-6-2 180,0-4 0,-3 2 0,-3-7 0,-4 5 51,-8-6 0,-2 8 103,-4-2 1,-4 6 0,-5 6 88,3 6 1,4 4 0,8 1-149,0 1 1,0 0 0,0 0-95,0 0 1,0 6 0,2 1 0,2 3-32,2 4 30,0-6 0,-6 16 0,0-5 0</inkml:trace>
  <inkml:trace contextRef="#ctx0" brushRef="#br0">2483 10633 7569,'-12'-8'-28,"0"-4"0,-2-4 1,-2-2-1,0 0 1,2 3 107,3 3 1,-1-6 0,-6 2 0,-2-8-128,-4-4 0,4 2 0,-4-7 36,5-5 0,3-10 0,4-1 0,4-7-105,0-3 0,6-7 0,-4 4 0,2 1 10,-2-1 1,4 9 0,-4 7 60,4 2 1,2 3 0,0 5 0,0 2 50,0 4 1,0 3 0,-2 5 15,-4-2 1,4 0-1,-4 6 116,4 0 1,2 6-113,0 1 0,4 7 0,6-2 42,8 4 0,20 0 1,3-2-32,9-2 0,14 0 0,9 6-20,14 0 1,-35-1 0,2 0 0,6-1 0,3 0 0,3-2 0,3 0-21,4-1 0,2 0 1,8 0-1,1 0 1,6-2-1,3 0-212,6 1 0,2 0 1,-32 3-1,0 0 1,2-1-1,3 0 1,2 0-1,0 0 182,0 2 1,0 0 0,0 0 0,2 1 0,0 1 0,0-1 0,2 1 0,0 0 0,0 0 0,1 0 0,0-1 0,0 0 13,1 0 1,1-2 0,0 1 0,0 2 0,0-1 0,-1 0 0,-5-1 0,0-1 0,-1 1 7,0-1 0,0 0 0,-2 1 0,-3 1 0,-2 0 0,0 1 0,28-3 0,0 0 3,-2 1 0,-1 2 0,-3 0 0,-2 0 0,-5 0 0,-1 0 0,-5 0 1,-1 0-112,-3 0 1,-1 0-1,-5 0 1,-1 0 0,-2 0-1,1 2 119,-2 1 1,-1 0 0,-8-2 0,-1 2 0,43 9-47,-16 1 1,-11 1 0,-21 0-1,-5-4 2,-8-2 0,-12 4 0,-1-6 231,-3-2 54,-10-2 1,-2-4-1,-10-4 869,-4-6 1,2 4-619,-8 2-222,8 4 1,-6 2 0,6 2-397,-1 4 1,-7 6 0,4 12 19,-2 6 0,4 13 0,-4 9 82,2 6 0,-6 15 0,2 0 1,-2 7-15,2 5 0,-4 5 0,7 3 6,-1 2 1,-4-1 0,8-13-45,2-10 0,2-9 1,2-14-1,0-7 54,0-3 0,2-10 0,2-4-14,2-4 1,0-9-288,-6 1 313,0-8 1,0 2-1,0-12-3,0-6 1,0-3-1,0-3 106,0 0 1,-2 6 0,-4 0-45,-6-2 0,2 6 0,-4 2-2,-6 4 0,-6 0 0,-11-2 1,-5-2-31,-6 2 1,-21 2 0,-16 2-14,34 0 0,-2 0 0,-9 3 0,-3 0 1,-7 0-1,-3 0-146,-3-1 0,-2 0 0,-11 2 1,-1 0-1,-2-1 0,0 0 0,-7-1 1,-1 0 154,32-1 1,-2 0-1,2-1 1,1 0 0,0 0-1,0 0 1,-1 0 0,-1 0-1,0 0 76,2 0 1,1 0-1,1 0 1,-34 3-1,1 0 1,31-1 0,-1 1-1,1 0 1,1 0-1,0 0 1,1 1 35,-32 2 0,0 2 0,1-1 0,1 2 0,2 0 1,2 2-158,3 0 1,1 1-1,5-2 1,1 0 0,8 2-1,2 0-77,3-2 1,3 0 0,6-1 0,3 0 0,4 0 0,2 0 0,-37 7-1006,16-5 1114,9 5 0,12-10 0,5 8 0,5 4 0,4 2 0,3 4 0</inkml:trace>
  <inkml:trace contextRef="#ctx0" brushRef="#br0">5359 13742 7569,'0'14'77,"0"2"0,0 6 0,0 6 0,0 10 1,2 9-1,2 9 0,2 5 0,0 3 1,-1 1-1,1 1 244,-2 0 0,0-9 0,0 3 0,2-5-632,-2-1 0,-2-8 1,0-5-1,2-5 311,2-6 0,8 4 0,-4-7 0</inkml:trace>
  <inkml:trace contextRef="#ctx0" brushRef="#br0">5305 13742 7569,'-28'-2'-181,"4"-2"1,9-1 0,9 1 175,12 2 1,15 2 0,9 0 0,6 0 106,6 0 1,9 0 0,11-2 0,1-2-17,5-2 0,3-6 0,7 4 0,7 0 39,8 0 0,6-4 0,-44 8 1,0 0-114,1-1 1,1 0 0,-1 0 0,1 0 0,5-2-1,1 0 1,3 2 0,1 0-150,2 1 0,1 0 0,7-2 1,1 1-1,0 0 0,0 2 85,0-3 0,1 2 0,6 1 0,1 0 0,3-2 0,0 0-96,1 1 1,1 0-1,7 0 1,1 0-1,0 2 1,2 0 0,-31 0-1,0-1 1,0 0 111,3 0 0,1-1 0,0 1 0,-2 1 0,1 0 1,0 0-1,5-1 0,0-1 0,0 1-127,-2 1 0,0-1 0,0 0 0,1-1 1,0 0-1,0 0 0,1 1 0,1 1 1,0-1 173,0 0 1,-1 0 0,1-1-1,0 1 1,0 0 0,1 0 0,3-2-1,-1 0 1,1 1 0,-1 0 0,0 1-1,0 0 47,0 0 1,-1 1 0,0-1 0,0-1 0,-2-1-1,2 2 1,0 0 0,2 1 0,-1 1 11,0-1 0,-1 1 0,2 0 0,2 0 0,1 0 0,-1 1 0,-3-1 0,0 1 0,0-1-36,0-1 0,0 0 0,0 0 0,-1 1 0,1 1 0,-1-1 0,3-1 0,0 0 0,0 0 0,2 1 0,0 0 0,0 1-29,0 0 0,-1 0 1,0 0-1,-1 0 0,1 0 1,-2 0-1,0 0 1,0 0-1,-1 0 7,2 0 1,-1 0 0,0 0 0,-1-2 0,0 0 0,1 0 0,1 0 0,1 0-1,0 0-31,-3 1 0,0-1 0,0 1 1,-1 0-1,0 1 0,-1-1 1,-2 1-1,-1 0 0,0 0 1,-1 0-1,0 0 0,0 0-7,2 0 1,-1 0 0,0 0 0,-1 0-1,-2 0 1,1 0 0,-3 0 0,0 0-1,0 0 37,-1 0 1,-1 0 0,-1 0 0,32 0 0,-1 0 0,1 0 0,0-2 12,-1-1 1,-1 0 0,-2 2-1,0 0 1,-1-2 0,-1 0-1,-4 1 1,-2 0-133,-4-1 1,-1 0-1,2 2 1,-1 0 0,-7-2-1,-1 0 106,-1 2 1,-2 0 0,-3-1-1,-3-2 1,-3 1 0,-1 1 38,-3-1 0,-1 2 0,0-1 1,0 2-1,-5 0 0,-1 0 1,47-2-177,-8-4 1,-7 4 0,-17-4-266,-3 4 1,-13 2 0,-13 0 403,-8 0 0,-9 0 0,-11 0 0,-2 0 0,4 0 0,6 0 0</inkml:trace>
  <inkml:trace contextRef="#ctx0" brushRef="#br0">5377 14815 7569,'-10'-8'-47,"-2"6"1,12-4-1,10 4 1,9 2-1,11 0 1,4 0 55,2 0 0,1 0 0,5 0 1,6 0 146,3 0 0,11 0 0,5 0-78,9 0 1,9 0 0,14 0 0,-45-1 0,1 0-23,2-2 0,2 0 1,5 1-1,3 0 1,5-3-1,2-2 1,6 0-1,1 0-310,3-1 1,1 0-1,5-1 1,2 0 0,5 1-1,1 0 227,2 2 1,0 1-1,-30-1 1,-1 1 0,1 0-1,0 0 1,1 2-1,0-1 1,4-1 0,1-1-1,-1 1-143,3-1 1,-1 0-1,1 0 1,-1 0 0,0 0-1,1 0 1,0 0-1,1 1 1,0 0 180,3 1 0,0 0 0,0 0 0,1-1 0,-1 0 1,1-1-1,0 2 0,-1 1 0,1-1-2,1-2 0,0 1 1,0 0-1,0 0 0,0 2 1,0-1-1,1 0 0,-1 0 1,1 0-1,3-1 0,0 1 1,0-1 66,1 0 0,1-1 0,-1 1 0,3 1 0,0 0 0,0 0 0,0 0 0,0 0 0,0 0-25,1 0 1,-1-1-1,1 0 1,-1 1-1,1-1 1,0 0-1,1 1 1,1-1-1,0 0-166,0 1 1,0 0 0,0 1 0,-1 1 0,-1 1 0,0 0 0,3-2 0,0 0 0,0 1 0,-2 0 0,0 0 0,0 0 76,0 0 0,0 0 0,0 0 0,-2 0 0,1-1 0,0 2 0,-1 0 0,1 2 0,-1-1-11,0 0 0,0 0 0,0 0 0,0 0 0,-1 0 0,0 0 0,-2-1 0,0 1 0,-1-1 15,0-1 1,-1 0 0,0 0 0,-1 1-1,1 1 1,-2-1 0,-2-1 0,0 0 0,-1 0-1,-1 1 1,0 0 0,-1 1 19,-2 0 1,0 0 0,-1 0-1,-3-2 1,0 0 0,0 0-1,-4 0 1,0-1 0,0 0-46,0 0 1,0-1 0,-1 1-1,28-2 1,0 0 0,1-2-1,-1 0 135,-2 1 0,-2 0 0,-7 2 0,-1-2 0,-5 0 0,-1-1 0,-3 1 0,-2 2 110,-3 0 0,-1 0 0,-2-2 0,-1 0 0,-6 2 0,-1 2-62,-3 0 1,-1 0 0,1 1-1,-2 0 1,40 1-42,-2 0 1,-9 0 0,-7 2 0,-6 4 353,-5 6 0,-5-2 0,-9 2-539,-4 1 1,-11-3-1,-9 2 562,-2 2 0,-2-4-1708,-6 2 1761,-8-8-791,-3 4 0,-7-16 278,6 0 0,0-8 0,-2 2 0,-2 0 0,-2 2 0</inkml:trace>
  <inkml:trace contextRef="#ctx0" brushRef="#br0">19523 13457 8101,'-10'13'261,"4"5"0,4 4 1,2 4-1,0 4 0,0 5 1,-1 5-1,-5 2-378,-6-2 1,-4 3 0,-2-1 0,0 0 116,0 1 0,-8 3 0,-1 8 0</inkml:trace>
  <inkml:trace contextRef="#ctx0" brushRef="#br0">10539 13599 7569,'-18'8'-13,"8"2"1,2 8-1,2 0 1,0 2-1,2 4 1,2 6 0,2 3-1,2 5 1,2 2-1,2 1 92,-2-1 0,-2 4 1,-2-2-1,0-1-185,0 3 0,0-6 0,0 3-102,0-3 0,-2-2 208,-4 0 0,4-1 0,-6 1 0</inkml:trace>
  <inkml:trace contextRef="#ctx0" brushRef="#br0">15272 13457 7569,'0'17'56,"0"3"1,0 4-1,0 8 1,0 8 0,0 9-1,2 7 1,2 5-1,2 1 1,-2 1 0,-2-3-151,-2-4 0,0 5 0,0-11 0,0-3 94,0-1 0,0 4 0,0-5 0</inkml:trace>
  <inkml:trace contextRef="#ctx0" brushRef="#br0">6359 13081 7310,'0'18'-50,"2"0"1,2 0 0,2 0-1,-2 0 1,0-1 0,0 1 0,2 2-1,-2 4-55,-2 6 1,-2-10 104,0-2 0,0 3 0,0 7 0</inkml:trace>
  <inkml:trace contextRef="#ctx0" brushRef="#br0">6180 13331 7569,'0'-17'-49,"2"5"1,4 2 0,8 2 0,6 2 0,6 0 0,2 0 0,3 2-20,3 2 1,-4-4-1,0 0 25,1 2 1,-3-4 0,0 2 0,0 0-94,0-2 0,-5 6 1,5-4 52,-2 4 0,-2 0 1,-6-2-1,-1-2 37,1 2 1,0 0 37,0-1 1,-2-5 71,-4-8 0,2 6 141,-8 0 0,-2 8 0,-10-2-47,-6 4 0,-4 8 1,-4 2-72,-4 2 1,4 2 0,-3 6-31,3-1 0,4 1 0,2-2 0,4-2-82,2-2 1,2 0-43,6 6 1,2-2-1,4-4 1,6-6-117,4-4 1,2-2 0,2 0 21,3 0 1,-3-8-1,4-2 62,-4 0 1,-2-6-1,0 6 1,-2-2 115,-5 0 198,-3 8-17,-8-12 0,0 16 0,-2 0-119,-4 10 1,4 6-125,-4 2 1,4 0 0,2 0-86,0 0 1,0-7 0,2-1 129,4-2 0,4 6 0,8-4 0</inkml:trace>
  <inkml:trace contextRef="#ctx0" brushRef="#br0">7127 13188 7569,'-18'-2'-132,"0"-1"0,0-3 0,1 2 115,-1 2 1,6 4 0,0 2 293,-2 2-248,-2 7 0,6-3 1,6 6-69,8-4 1,6-4-1,8-8-119,0 0 0,-6 0 1,0 0-27,2 0 0,1 0 0,3-2 34,0-4 1,-6 2 13,0-8 240,-8 8 0,4-2 6,-8 12 1,0 4 0,0 10-46,0 4 0,0 4 0,0 5 0,0-1-65,0-2 1,0 0 0,0 6-20,0-1 1,-6-5 0,-2-2-37,-2-2 1,-2-3-1,-6-5 1,0 0 30,1 0 0,-7-8 1,-2-4 76,-2-4 0,4-2 0,-3 0 24,1 0 1,2-2 0,6-4 0,0-4-43,0 0 1,8-6-1,4 4-370,4-4 335,2-1 0,16-1 0,4 0 0</inkml:trace>
  <inkml:trace contextRef="#ctx0" brushRef="#br0">12003 12920 7253,'0'18'-51,"0"0"1,0 0-1,0 0 1,0 0-1,0 0 1,0-1 50,0 1 0,0-8 0,0-2 0</inkml:trace>
  <inkml:trace contextRef="#ctx0" brushRef="#br0">12236 12903 7569,'0'21'-18,"-2"-5"1,-2-4-1,-2-2 1,0 2 278,-2-2 1,4-2-414,-8-8-68,8 0 0,-4-8 0,10-2-163,4 0 0,-2-6 213,8 4 1,-6 2 0,6-2 135,2-1 0,1 5 76,3 2 0,-6 4 0,0 2 84,2 0 0,-4 0 1,2 2-81,2 4 0,-4 2 1,2 5-217,1-1 0,3 0 170,2 6 0,0 0 0,0 0 0</inkml:trace>
  <inkml:trace contextRef="#ctx0" brushRef="#br0">12557 12938 7379,'0'-18'-568,"0"8"531,0 3 0,-6 9-5,0 3 1,0-1 0,6 8 31,0 2 0,0-4 7,0 2 1,2-8 4,4 2 1,4-4 0,6-4-10,-4-4 1,2 0-1,-6-10-11,2-4 1,-6-1-1,2 1 5,-4-4 0,-2 4 0,0-6 0,0 2-14,0 1 0,0-1 0,2 8 3,3 4-12,-3-4 0,8 16-37,-4 0 0,-4 8 0,4 10 42,-4 0 1,0 0-1,2-1 1,2 1 10,-2 0 0,-2 0 54,-2 0 1,2 0 120,4 0 0,-2-8 293,8-4-269,-8-4 1,12-4 0,-4-2-44,4-2 1,1-8-200,1 2 0,0 4-40,0 2 1,-2 2-1,-2 0-161,-2-2 179,-8 0 0,4 4 64,-8-4 1,-2 4 110,-4-4 1,-4 6 30,-8 6 0,6 2 0,2 6-37,2-2 1,2 0 0,6 6 0,2-2-81,4-5 1,-2 5-1,10-6-87,6 0 0,-2 4 0,7-8-7,1-2 1,-6 4 0,4-2 0,-4-2-229,-2-2 318,0-10 0,7-2 0,3-8 0</inkml:trace>
  <inkml:trace contextRef="#ctx0" brushRef="#br0">13093 12831 7569,'-10'-10'-37,"2"2"0,10 8 20,4 0 1,4 6 0,8 2-4,0 2 1,0-4 0,-1 6-53,1 2 0,-2-4 1,-2 0-1,-2-2-350,2-4 1,-4-2 183,2-2 0,-6 0 238,6 0 0,-8-2 0,-1-4 25,-6-6 0,-1 2 15,-8-2 0,0 8 0,-6-2 131,0 4 0,-6 2 0,-2 2 0,1 4 61,-1 6 0,-4 4 0,4 2-179,-2-1 0,7 1 1,-3 0-1,6 0-232,6 0 1,2 0 178,4 0 0,4-1 0,-6 1 0</inkml:trace>
  <inkml:trace contextRef="#ctx0" brushRef="#br0">16826 12760 7160,'18'0'-28,"0"0"1,0 0 0,0 0 0,-1 2 0,1 2-1,0 3 1,-2 3-7,-4 4 1,-2-4-1,-6 2-11,2 2 1,-8 0-1,-10-2 16,-4-6 1,-4 2 0,-2-2 10,-1-2 1,-1-2 0,6-2 0,0-2-13,0-4 1,2 2 0,2-6-163,2 2 0,9 0 192,-3 2 0,19-4 0,7-8 0</inkml:trace>
  <inkml:trace contextRef="#ctx0" brushRef="#br0">17094 12831 7119,'8'-18'33,"2"-2"0,2-2 1,-2-1-1,0-1 1,-2 0-74,0 0 0,-2-8 0,-6 3 0,0-5-139,0-2 0,2 2 0,1 3 1,3 3 11,-2 2 1,-2-4-1,0 6 167,4 3 0,4 1 0,8 2 0</inkml:trace>
  <inkml:trace contextRef="#ctx0" brushRef="#br0">17398 12849 7569,'-18'0'-9,"0"0"120,0 0 0,8-2 0,2-2-229,0-2 0,6-8 52,-4 2 0,4 2 1,2-2-1,0-2-9,0-1 0,0-3 1,2 0-20,4 0 1,-2-8 0,8-4 0,0-3 12,-2-3 1,6 0 0,-6 0 28,0 1 0,8 5 1,-2 2-1,5 2-8,1 4 1,-2 9 0,0 3 68,4 2 0,-4-4 1,3 6 9,-3 2 1,-2 2 0,-2 4-74,-4 4 0,2-2 0,-8 8 30,-2 2 0,-2 1 0,-4 3-23,-4 0 0,-12 0 47,-12 0 0,-4 8 0,-1 2 0</inkml:trace>
  <inkml:trace contextRef="#ctx0" brushRef="#br0">17023 12724 7569,'-10'0'-259,"18"0"0,6-2 191,15-4 1,3 2 0,8-8 73,1-2 1,7-2 0,-4-2 0,1 0 9,5 1 0,0 5 0,-1 2-139,-1 2 1,-12 2-1,3 6 123,1 0 0,0-8 0,-5-2 0</inkml:trace>
  <inkml:trace contextRef="#ctx0" brushRef="#br0">17862 12581 7569,'0'-12'-265,"0"0"0,-2 8 359,-4-2 1,2 4 0,-8 2-16,-2 0 1,-7 2 0,-5 2-1,0 2 135,0-2 1,2 4-181,7-2 1,-1 6-76,0-6 0,8 2 0,6-2-7,8 6 1,2-4 0,10-1-4,4 1 1,7 0-1,-3 6 1,0-2-24,2 2 1,-6 0 0,3 0 35,-3-2 1,-2-2 0,0 4 30,0-2 1,-8-7 0,-2 5 101,0-2 90,-6-2 1,-2-6-226,-12 0 1,-4 0 0,-2 0-213,0 0 0,0-6 33,0 0 1,1-2-402,-1 2 620,8 5 0,2-15 0,8 6 0</inkml:trace>
  <inkml:trace contextRef="#ctx0" brushRef="#br0">18202 12366 7569,'-8'-10'167,"4"-3"-106,-8 7 0,8 2 0,-2 12-50,4 9 1,2 3-1,0 10 1,-2 2 23,-4 2 1,4-1 0,-4 1-1,2 0-125,-2 4 0,2-5 1,-6-3-167,2 2 1,-6-6 0,4-2 0,-2-7-175,1-5 0,-1-4 430,-6-8 0,0-2 0,2-4 0,2-6-57,2-3 1,8-3 0,-4-2 59,0-4 0,6 4 0,-4-4 171,4 4 1,2 9-1,0-1 169,0-2 0,10 6 0,8 2-129,10 4 1,14 2 0,5 0-132,5 0 1,9 0-1,5 0 1,3 0-110,3 0 26,-1 0 0,-7 0 0,-3 0 0</inkml:trace>
  <inkml:trace contextRef="#ctx0" brushRef="#br0">17880 12724 6528,'18'0'15,"-6"0"1,-2-2-1,0-2 1,0-4-1,1-2 1,1-4 0,0 0-1,0 0 1,0 2-1,0-2-33,2-1 0,0 3 0,0 0-229,-2-2 202,-8 6 1,2 0 0,-12 10 0,-6 4 18,-4 6 0,-2 4 0,0 2 132,0-1 0,0 1 1,2 2-1,5 2 65,5 2 0,4 2 1,4-4-166,4 1 0,5 1-6,13-6 0,4 0 0,8 0 0</inkml:trace>
  <inkml:trace contextRef="#ctx0" brushRef="#br0">21220 4932 7569,'10'-12'-115,"-2"2"0,-2 1 1,2-1-1,0-4 0,0-2 1,-4-2-1,-2 0 86,-2 0 0,0 6 156,0 0-110,0 8 1,0 4 0,0 12-50,0 4 0,6 2 1,2 0-1,0 0 29,0 0 1,0 0 0,-4-1-15,1 1 0,1 0 11,-6 0 1,0 0 20,0 0-8,0 0 219,0-8-211,0-3 0,2-7-21,4 0 1,4 0-1,8 0-6,0 0 1,0 0-1,0 0 10,0 0 0,5 0 1,3 0-1,2 2-20,4 4 0,7-2 0,7 6-16,6-2 0,-3 0 1,15-4-32,3 2 1,7 0 0,15-6 33,0 0 0,9 0 1,1 0-1,2 0 3,0 0 0,-11 0 0,1 0 36,-4 0 0,-9 0 0,-15 0-8,-1 0 0,-5 0 1,-7 0-1,-7-2 54,-5-4 1,2 4 0,-12-6-29,-1 0 0,1 4 0,-6-6-11,2 2 0,2 2 0,-4 5 0,1-3-52,-1-2 1,4 0-1,-2 6 8,-2 0 0,-3-6-26,-1 0 32,0 0 47,0 6 1,-6 0 7,0 0 1,-6 0 47,6 0 1,0 0 0,6 0-70,-1 0 1,1 0 0,0 0 0,2 0-80,4 0 0,-4 0 0,3 0 2,-3 0 1,-2 0 28,0 0 61,0 0 1,-6-6 0,-2-2 106,-2-2 1,-2 4-81,-6-6 1,0 0-53,0-6 0,0 6 1,2 2-1,2 1-42,1-1 0,7-2 0,-4-6 12,2 0 0,-4 0 1,4 0 23,-2 0 1,4 0-1,-6 1 1,0-1 20,2 0 0,-6 0 1,4 0 87,-4 0 0,-2 6-109,0 0-335,0 8 346,-8 4 0,-2 10 0,-8 8 0</inkml:trace>
  <inkml:trace contextRef="#ctx0" brushRef="#br0">17058 13760 7569,'-10'-18'173,"3"1"0,7-1-350,0 0 967,0 8-597,0 2 0,-2 8 1,-2-2 180,-2-4 0,0 2-282,6-8 0,2 8 1,4-2-66,5 4 0,5 2 0,2 0-13,0 0 1,0 0 0,2 0-55,4 0 0,3 0 0,9 0 0,2 0-90,4 0 1,1 0 0,7 0-64,-3 0 1,-1 0-1,4 0-8,-3 0 0,-7 0 0,2 0 0,-7 0-43,-5 0 1,-4 2 138,-8 4 0,-8-2 180,-4 8 1,-12-6-1,-6 6 1,-6 4 81,-6 6 1,-10-1-1,-7 9-64,1 2 1,0 4 0,1 3-82,-3 3 0,0 0 0,7-6 0,-1-1-71,0 1 0,2-2 0,3-2 27,1-3 1,8-7 0,-2 2-32,4-4 1,5-2 0,1 0-220,2 0 0,8-7 1,-2 1-394,4 2 675,10-6 0,-6 0 0,6-8 0</inkml:trace>
  <inkml:trace contextRef="#ctx0" brushRef="#br0">17166 13975 7569,'2'-18'0,"5"2"0,11 4 462,10 6 0,6 4 1,4 2-231,3 0 0,5 0 0,7 0-436,1 0 1,6 6 0,-1 2-1,-1 0 204,-3 0 0,-1 6 0,-1-4 0</inkml:trace>
  <inkml:trace contextRef="#ctx0" brushRef="#br0">13254 12456 7569,'-12'0'-685,"2"-2"832,2-4 0,10 2 0,10-8 1,6-2-29,6-2 0,3-4 1,11-4-49,4-5 1,-1-5 0,13-4 0,7-2-23,7-1 1,-1-9 0,3 3 0,5-5-112,5-2 0,-5-1 1,5-3-18,-1-1 0,-6 1 0,5 8-48,-5 3 0,-9 7 1,-5-2-1,-5 6-5,-7 7 1,-5 3 0,-10 8-168,-2 0 1,-14 8-152,1 4 450,-11 4 0,-6 10 0,-10 2 0</inkml:trace>
  <inkml:trace contextRef="#ctx0" brushRef="#br0">14415 11348 7255,'18'-2'-178,"1"-2"1,3-2 0,2 0 0,-2 0 271,-2 0 1,-2 0 0,2 6-1,1 0-44,3 0 1,-6 6-1,-6 2 1,0 2 16,-2 4 1,-2 2 0,-6 0 0,2-3-44,2-1 1,0 0 0,-6 6 0,0 0-76,0 0 0,-6 0 51,0 0 0,-8 7 0,4 3 0</inkml:trace>
  <inkml:trace contextRef="#ctx0" brushRef="#br0">15486 10365 7569,'-17'0'-20,"-1"0"0,0 0 0,0 0 1,0 0-1,0 0 0,0 0 1,1 2-1,-3 4 0,-2 6 1,-2 4-87,2 2 0,2 5 1,3 1-1,-1-2 125,0-2 0,6-2 0,2 0 15,2-1 1,2 1 0,6 0-57,0 0 1,8 0 0,4 0-1,4 0 29,2 0 0,2-1 1,1 1-1,3 0 26,-2 0 1,4 0-1,0 2-7,1 4 0,-5-5 1,0 5 1,-8-4 1,0-2 0,-6 0 0,0 2 10,0 4 1,-2-11 0,-8 5 12,-4-2 1,-4-2 0,-8-2 0,0-4-33,0 0 1,-2-6 0,-1 4-58,-3-4 1,0-2-1,6 0-290,0 0 1,6 0-383,0 0 709,8 0 0,4 0 0,10 0 0</inkml:trace>
  <inkml:trace contextRef="#ctx0" brushRef="#br0">15808 10955 7616,'-18'-10'187,"6"-4"1,0 8 26,-2 2 0,7 0-579,1-2 220,4 4 0,10-12 0,1 6 0,3 0-110,0 0 0,0-6-9,6 2 1,-8 3 185,-4-3 1,-6 8-1,-6-2 43,-6 4 0,-6 2 1,-4 0 183,-1 0 0,-1 8 0,6 2 0,0 1 83,0 1 0,6 0 0,2 6-115,2 0 0,2 6 1,6 0-108,0-2 1,8-3 0,4-3 0,4-2-30,2-2 0,0-8 1,2 2-17,4-4 1,3 4-1,7 0-122,-4-2 0,2-2 1,-7-2-1,1 0 157,0 0 0,6-8 0,-4-2 0</inkml:trace>
  <inkml:trace contextRef="#ctx0" brushRef="#br0">16201 10454 7569,'-10'-4'-514,"4"4"0,4 4 646,2 14 0,2 6 1,2 2-55,2 2 1,2 7-1,-4 7 1,2-2-72,-2-3 1,0-1 0,0 0-106,2 0 0,0-1 0,-6-1 0,-2-4-375,-4-6 473,4-4 0,-14-2 0,6-1 0</inkml:trace>
  <inkml:trace contextRef="#ctx0" brushRef="#br0">16076 10812 7569,'0'-18'0,"2"6"0,6 2-7,10 2 1,10-4 0,13 6 0,7 2-75,3 2 0,-3 2 0,0 0 81,1 0 0,-5 8 0,0 2 0</inkml:trace>
  <inkml:trace contextRef="#ctx0" brushRef="#br0">12593 13850 7591,'18'-10'71,"0"4"1,-1 2 0,1 0 0,2-4 0,2 0 0,4-2 0,0 0 0,1-4-154,1-2 0,0-2 0,4 1 0,-5-1-127,-1 0 0,-2 0 0,-6 2-16,0 4 1,-2-4 440,-4 4-93,-4 4 0,-8 2 0,-2 12 27,-4 6 1,2 6 0,-6 6-52,2 6 1,-6-2 0,4-1 0,-2 1-26,0 0 1,6-4 0,-4 4-117,2-3 1,-6-1-42,3-6 0,3 0-64,2 0 1,4-6-1,0-2-332,-4-2 0,4 6 282,-4-3 1,-2-1 0,0 0 0,-2 0 196,-4 0 0,-2 2 0,-2 6 0,8-6 0,4 0 0,-3 0 0,-1 6 0</inkml:trace>
  <inkml:trace contextRef="#ctx0" brushRef="#br0">12468 14153 7569,'-18'0'116,"4"2"1,10 4 0,16 4 175,14 0 1,15-2 0,7-8-343,4 0 0,11 0 0,5 0 1,3 0-207,-1 0 1,-3 0 0,3 0 255,-5 0 0,-3 0 0,-9 0 0</inkml:trace>
  <inkml:trace contextRef="#ctx0" brushRef="#br0">7752 13921 7569,'-2'-10'-60,"-4"4"0,-6 4 0,-4 2 1,-1 2-1,-1 4 0,-2 6 0,-2 4 1,-4 4 214,-2 4 1,1-4-1,-5 5 1,4-1 80,2 0 0,5 2 0,7-4-166,2 2 1,8-1 0,-2-5-1,4 0-58,2 0 0,8-6 0,4-2 23,4-2 1,3 4 0,5-6 0,6-2-43,4-2 0,1-2 0,1 0-130,0 0 1,-6-2 0,-3-2-1,-1-2-248,-4 2 1,-10-6 156,-6-2 1,-8-4 0,-10-2 166,-12 0 0,-15-6 1,-9-1-1,-4-3 134,-1-4 1,-1-2-1,3-1-13,3-1 0,10 0 1,10 0 87,3 1 0,9-1 0,10 0 0,6 2-69,6 5 1,6 3-1,13 8-25,11 0 0,8 2 1,9 4-1,-1 6 56,-4 4 1,1 2-1,-7 2-124,-2 4 0,-5 6 0,-5 10 35,-6 2 0,-10 8 1,-4-3-1,-2 3-252,-4-2 0,-8 4 231,-2-5 0,-16 5 0,2 2 0</inkml:trace>
  <inkml:trace contextRef="#ctx0" brushRef="#br0">18684 13117 7569,'0'-12'-74,"0"0"0,2-2 1,4 0-1,6 0 1,4 3-1,1-1 68,1 2 1,0-6 0,0 6 0,0-2 83,0 0 0,6 2 1,1-4-1,3 2-47,4-2 0,2-1 0,1-3 0,1 0-11,0 0 1,2-6 0,1-2-22,3-2 1,2-1 0,-5-7-1,3-2-23,-2-3 0,-3-5 0,-1-8 6,0 1 0,-6-1 0,-3 0 0,-1 1 18,-4-1 1,-2 7 0,-4 1 19,-4 2 1,1 2 0,-7 9-7,-2 3 0,-2-2 1,-2 6-1,0 1 1,0-1 0,0 2-110,0 6 0,-2 0-298,-4 0-46,4 8 439,-5 2 0,-1 16 0,-2 2 0</inkml:trace>
  <inkml:trace contextRef="#ctx0" brushRef="#br0">19291 12080 7362,'0'-11'-134,"0"-1"0,2 0 135,4 2 0,-2-4 1,8 8-1,0 0 1,0 0-35,0 0 1,0-8 0,5 4 15,1 0 1,-2-6-1,-2 5 1,-2-3 15,2 2 0,0-4 1,0 6-1,-4-2 19,-2 0 0,5 8-81,-1-2 1,-2 4 20,2 2 0,-6 2 31,6 4 0,-2 4 0,4 8 1,-2 0 2,2 0 0,-4 0 0,1-1-10,3 1 1,2 0-38,2 0 0,0-6 0,0-2 55,0-2 0,0 6 0,-1-4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14522 6684 6666,'0'10'-151,"-8"-3"0,-2-7 0</inkml:trace>
  <inkml:trace contextRef="#ctx0" brushRef="#br0">14522 6701 5821,'10'0'-2,"-2"0"0,-8 0 0,0 0 0</inkml:trace>
  <inkml:trace contextRef="#ctx0" brushRef="#br0">14540 6719 7569,'-8'0'-1222,"8"0"1145,10 0 1,-2 2 0,-2 4 0,-4 6 90,-2 4 0,-2 2 1,-2 0 5,-2 0 0,-6 0 0,6-1-2,2 1 0,-4 6 0,2 0 0,2-2 0,2-2-31,2-2 0,2-3 7,4-3 0,-2-4 1,8-8-2,2 0 0,-4-2 1,2-2 0,2-2 1,1-2-1,3 4 1,0-2-16,0 2 0,0 3 1,2 1 0,4 0 0,-3-6 1,7 0 6,-2 2 1,6 2-1,-3 4 1,5 2-5,2 2 0,8 1 0,3-3 4,5 2 0,7 6 0,3-6 12,1-2 0,1 4 0,3-2 0,-1-2 0,1-2 0,3-2 1,3 0 44,5 0 0,1 0 0,6 0 0,-1 0 1,-3-6 0,4 0-37,-1 2 0,-7 2 0,7 2 0,1 0-21,2 0 1,3 0 0,-1 0-19,0 0 1,-7 0 0,-5 0 29,-4 0 1,-9 0 0,-5 0 0,-5 0 36,-6 0 0,-5 0 0,-9 0 49,-4 0 0,2 0 1,-7 0-59,3 0 0,-4 0 0,4 0 0,-2 0-11,-5 0 0,-1 0-65,-2 0 0,0-6-40,0 0 26,0 0 1,-6 6-93,0 0 81,-9 0 1,7 0 2,-4 0 48,-4 8 0,8-6 75,-4 4 64,-4-4-80,6-2 1,-10 0 35,-4 0 0,4-2-53,-4-4 0,4-4-30,2-7 0,0 5 2,0 0 0,0 0 0,2-6-15,4 0 1,-2 6 0,6 0 0,0-2 4,0-2 0,-6-1 17,2-1 1,-4 0-1,-2 0 3,0 0 0,0 6-78,0 0 52,0 8 0,-2-4 25,-4 8 0,4 0 0,-6 0 0</inkml:trace>
  <inkml:trace contextRef="#ctx0" brushRef="#br0">10039 16566 7569,'-10'-8'-688,"2"-2"0,8-2 783,0 0 0,0 6 1,2-6-1,4 1 1,6 1-1,3 6 56,3 8 1,-8 11-1,-4 11 1,-4 0 0,-2 2-1,0 0-41,0 3 0,0 1 0,0 0-89,0-2 0,0-2 0,0 1 0,0-5-61,0-4 0,0-2 1,0 0 55,0 0 0,0 0 4,0-1 1,0 1 33,0 0 1,0-6-4,0 0 1,8-6-1,4 4-40,4-2 0,4 0 0,4-4-11,5 2 0,5 0 1,4-6-50,3 0 0,5 2 0,8 2 37,-1 2 0,11-1 0,5-5 0,9 0-12,3 0 1,8 0 0,9 0 30,1 0 0,2 0 0,-47 0 0,1 0-86,2 1 1,-1-2 0,2-1 0,-1-1-1,4-1 1,-1 2 82,0-1 0,0 2 0,-2-1 0,1 2 0,1 0 0,1 0 0,-2 0 0,1 0-14,0 0 1,1 0-1,0 0 1,1 0-1,0 0 1,-1 0-11,-1 0 0,-1 0 0,-1 0 0,-1 0 1,-3 0-1,-1 0 0,1 0 0,-1 0 17,1-1 0,0 2 0,-4 1 1,1 2-1,-1-1 0,1 0 29,1-1 0,-1 0 0,2-1 0,-1 1 1,1 0-1,0 0 9,-2 1 0,-1 0 0,47 11 0,-8-4-95,1 0 1,-1 6 0,-2-6 0,-3 2-85,-7 0 1,3-8 0,-3 2 34,-2-4 0,-3-2 0,-5 0 70,-1 0 0,-15-8 0,3-2 0,-4-2 234,-5 0 0,5 0 0,-8-4 39,-3 4 0,-1-2 0,-2 6 26,-1-1 0,-1 5 0,-2-2-57,-2 4 0,-7 2 0,5 0 0,-2 0-286,-4 0 0,-2 0-118,-2 0 0,-1 0-8,1 0 1,-6 0 80,0 0 1,-6 0 5,6 0 209,-8 0 108,4 0 36,-8 0 1,0-2-218,0-4 1,-6 2-1,0-8-7,2-2 1,2-2-1,2-2 1,0-2-51,0-4 1,2 3-1,2-7-45,2 2 0,8-4 1,-4 6 44,0 3 1,4-5 0,-8 2 103,-2 2 0,3 2 0,-1 2 0,-2 0 52,-2 1 1,-2 5 0,0 0-61,0-2 1,2 4-31,4-2-246,-4 8 7,6-12 1,-10 16 0,-2 0 163,-2 10 0,-8 8 0,3 6 72,-5 6 0,-2 3 0,0 3 1,0 2 60,0 4 0,6 1 1,2 7-75,2-3 1,-3-5 0,5 4-44,2-2 1,-4-5 0,2-7 0,2-4-62,2-2 1,2-8 0,-2-9-383,-4-1 421,4 6 0,-8-18 0,6 2-47,-2-6 0,-8-4 1,4-5 5,0-1 1,-4 0-1,6 2 63,-2 4 0,-1-2 0,-7 8 100,0 2 1,0 2-1,0 2 1,-2 0-65,-4 0 0,-11 0 0,-11 0 0</inkml:trace>
  <inkml:trace contextRef="#ctx0" brushRef="#br0">10056 16602 7569,'-12'0'-95,"3"2"1,-1 2 0,2 4 0,0 2 0,4 3-371,2 3 0,2 2 465,0 0 0,8 0 0,2 0 0</inkml:trace>
  <inkml:trace contextRef="#ctx0" brushRef="#br0">10021 16816 7569,'12'0'-493,"-2"-2"1,-1-2-172,1-2 736,2-8 1,-2 10 38,-4-8-140,4 9 1,-6-11 4,8 8 1,-8-2-40,2 2 30,4 4 1,-6-8 26,8 4 1,-8 2 6,2-8 0,-4 6 135,-2-6-93,0 8 1,0-12-15,0 4 0,-2 4 49,-4 2 0,4 2 42,-4-1-60,4 3 0,2-8-29,0 4-71,0 4 22,0-6 1,0 10-17,0 4 0,0-2-18,0 8 0,0-6 49,0 5 32,0 1 0,0 0-3,0 0 0,0-6 1,-2 4 110,-4-2 0,2-2 96,-8-6-239,8 0-46,-4 8 0,8-4 38,0 8 0,0 0 3,0 6 0,2-3 1,2-1 34,2-2 0,0 0 0,-6 6 16,0 0 1,0-6-1,0 0-27,0 2 1,6 2-1,2-1-17,2-3 1,-4 2 0,6-6-17,1 2 0,3-6 0,2 2 0,2-2 12,4 2 0,-2-4 0,7 4-2,3-4 0,2 4 1,4 0 37,3-2 0,5 4 1,8-2-1,1-2 7,5-2 1,3-2 0,9 0-24,-1 0 0,6 0 0,5 0 22,5 0 1,0 0-1,15-2 1,-51-1 0,1 0 16,0-3 1,1 0 0,1 1 0,-1 0 0,2-1 0,-1 0-95,3-1 1,0 0 0,-3-1-1,1 0 1,2-1 0,1 0 72,0 0 0,-1 0 0,-2 1 0,1 1 1,3-1-1,1 2 0,1 0 0,-1 0-12,2-1 0,-1 0 0,-1 2 1,-1 0-1,1 0 0,-1 0-33,2 1 0,0 0 1,0-2-1,1 0 1,0 3-1,1 0-1,-1 1 1,1 0 0,-1-2 0,1 0 0,-2 1 0,1 0 0,-1 1 0,1 0-18,1 1 1,-1 0-1,-8 1 1,-1 0-1,4 1 1,-1 0 7,-2 2 0,-1 0 1,45-1-1,-1 4-9,0-4 1,-8 4 0,3 0-1,-9-2 71,-4-2 1,-1-2 0,-9 0 74,-3 0 1,-1 0 0,-9 0-48,-5 0 1,-9 0 0,0 0 0,-7 0-48,-5 0 1,-4 0 0,-8 0-110,0 0 574,-8 0-587,6 0 126,-14 0-80,5 0 0,-7-2-4,0-4 0,0 2 46,0-8 1,6 6 92,0-6 1,2 6 63,-2-6 0,-4 1 0,6-5-127,0 4 1,-6-4 0,4 4-24,-4-4 1,-2-2-1,0 0 1,0 0-16,0 1 1,0-7-1,0 0-44,0 2 0,0 2 0,-2 2 54,-4 1 0,4-7 0,-4 0 106,4 2 1,0 2-10,-4 2 0,4 6 73,-4 0-200,4 8 1,2-1 0,0 10-69,0 7 1,0 4-1,0 2 124,0 0 0,0 2 1,0 2-1,0 4 74,0 1 1,0-3 0,-2 4-57,-4-2 0,4 4 0,-6-5 0,1 3 1,5 0 0,-6 2 0,2-6-110,0-5 0,0 5-75,6 0 1,0-6 46,0-6 0,0-6 110,0 6 303,0-8-65,0 4 28,0-8-293,0 0 1,-6-2-175,0-4 1,-2 4 99,2-4 1,2 4-1,-8 2 37,-2 0 0,-2 0 0,-4 0 66,-3 0 0,1 0 0,-8 0-12,-2 0 0,-9 0 1,-7 0-1,-4 0-25,-1 0 0,-7 2 1,-1 2 0,-3 2 0,-1 0 1,-7-6-11,1 0 1,-3 0-1,-3 0 1,-6 2 7,-5 4 0,-9-4 1,46 1-1,-1 0 19,-4-2 1,1 0 0,0-1-1,1 0 1,-5 0 0,0 0-20,-1 0 0,-1 0 1,2-1-1,-1 2 0,-5-1 1,-1 2-1,3-1 0,-1 1 52,2 1 0,-1 0 0,3 1 0,-1-2 1,0-1-1,-1 0-1,-1 2 0,-1 0 0,2-1 0,1 0 0,2 3 0,1 0-22,0-1 0,1 0 0,-1 0 0,1 0 1,2-2-1,1 0 0,0 1 0,0 0-42,-45 1 1,6 0-1,6 0-16,3 2 0,-1 0 0,6-4 53,-3 4 1,7-4-1,-3 4 1,7-4 26,5-2 1,-1 0 0,5 0 14,-1 0 1,5-6 0,1-2 0,5 0 42,5 0 1,7-4-1,-2 4-73,4-2 0,3 6 0,1-2 0,2 4 85,2 2 1,3 0 0,-5 0-129,2 0 1,2 0 0,-3 0 72,1 0 1,8 0 0,-2 0 0,4 0 8,2 0 1,1 0 24,-1 0 1,0 0-19,0 0 0,0-2-1,0-4 1,2 2 99,5-8-61,-5 8-77,6-3 0,-8 7-6,0 0 19,8 0 1,-4-2 28,8-4 0,0-4-41,6-8 0,0 6 0,0 0-23,0-2 0,0-2 1,-2-2-1,-2 0 20,-2 1 0,0-1-11,6 0 1,-2-6-1,-2 0 1,-2 2-7,3 2 1,-1 5-1,0 1 28,-2 2 0,0 0 6,6-6 0,0 0 15,0 0 1,0 6-62,0 0 1,2 8-9,4-2 1,-4 12 0,4 6 0,-4 4 1,-2 2 0,-2 6 0,-2 2 7,-2 2 0,-2-5 0,4 7 0,-2 0 14,2-2 0,0 6 0,0-7 10,-2 1 1,0 0 0,6-6 10,0 2 0,0-1 1,0-5-21,0 0 1,2-2 0,2-2-11,2-2 1,0-6-9,-6 6 0,2-8 19,4 2 0,4-4 0,8-2-11,-1 0 0,3-2 0,2-2-30,2-2 1,14-2 0,-1 4 0,9-2-26,10 2 1,5 2 0,14 2 64,9 0 0,3-6 0,-35 2 1,1 0-1,2 0 0,0 0 2,-1 0 1,1 0-1,1 0 1,1 0-1,1 2 1,1 0-72,3 0 1,1-2 0,2-2 0,1 0-1,-1 2 1,1 0 116,2-1 0,1 0 0,6 3 0,1-2 0,3-1 0,0-1 1,4-1-1,-1 2 9,1 0 0,-1 0 0,0-2 0,1 0 0,-2 3 0,0 2-57,0 0 1,-1 0-1,2 1 1,-1 0-1,-7 2 1,-1 0-1,-2 1 1,1 0-39,-2 0 1,-1 2-1,-5 2 1,1 0 0,0-2-1,1 0 45,-2 1 1,-1 0 0,-7-3 0,-1 0 0,-2 1 0,-1 2 0,-1-2 0,-1-1 143,49 4 1,-7 0 0,-3-6 31,-10 0 0,-5 0 1,-5 0-7,-3 0 0,1 0 0,-9 0 1,-7 0-112,-7 0 0,-2-6 0,-5 0-118,-3 3 0,-12-1-163,-4-2 929,0 4-726,-16-6 1,6 6-48,-8-4 0,2 4 1,4-6-76,6 0 0,3 0 0,3-6 132,0 2 0,6 0 0,0-6 0,-2 0 48,-3 1 0,-3-1 0,-2 2 80,-2 4 1,-8-4-74,2 4 0,-4-4 1,-2-2-83,0 0 0,-2 3 1,-2 1-30,-2 2 0,-2 6-297,2-6 0,2 8-53,-8-2 1,6 6 0,-6 6-489,-1 6 901,-3 4 0,-2 10 0,0 1 0</inkml:trace>
  <inkml:trace contextRef="#ctx0" brushRef="#br0">8324 17656 7569,'-10'-8'27,"4"-4"0,4-4 1,2-2-1,0 1 171,0-1 0,6 0 1,0-2-1,0-2 1,0-4-65,0-1 0,8-3 0,-3-6-50,5 0 0,0 1 1,-2-1-71,-2 0 1,0-6-1,6 1 1,-2-1-9,-4-2 1,1 7 0,-7-5 35,-2 4 1,-2 8-1,-2 3-71,0 1 1,0 2 0,0 6-688,0 0-51,0 0 506,0 8 1,0 10 0,0 12 0,0 6-138,0 6 0,0-4 398,0 4 0,-8 3 0,-1 1 0</inkml:trace>
  <inkml:trace contextRef="#ctx0" brushRef="#br0">8449 16780 7569,'-28'-8'-15,"2"-1"0,10-9 0,2 2-35,3 4 0,7 2 235,-2 4 1,12 4 0,5-4-188,5 4 0,2 2 54,0 0 0,-6 2 0,0 2 1,2 2 0,-4 6 1,0-4-29,-2 2 1,0-6-1,-5 4-46,3 0 5,0-6 0,-4 8-331,4-4-40,4-5 10,8-1 1,-8-3-459,-4-9 835,-4 8 0,-10-2 0,-6 10 0,-6 4 0,-4 2 0,-1 1 0,3 5-42,-2-4 1,-2 4 0,4-6 70,-1 0 1,-1 6 0,6-6 188,0 0 1,8 0 30,4-4 1,4-2 234,2 7-315,0-7 1,8 4 0,4-8-47,4 0 0,2-2 0,0-2-65,-1-2 0,1-5 0,0 3 0,2-2-55,4-4 1,-4 0 0,4 0 26,-5 2 0,-1 2 1,0-4-220,0 2 0,-6 6-181,0-6 340,0 9 0,-2-3 61,-4 12 1,2 3 0,-3 9-44,-1 0 1,0 0 0,0 0-42,2 0 0,8 0-80,-2 0 0,-2-1 0,2 1-182,2 0 315,-6 0 0,8 0 0,-6 0 0</inkml:trace>
  <inkml:trace contextRef="#ctx0" brushRef="#br0">3769 18192 7569,'-14'0'-172,"8"0"1,12 0 0,10 0 473,8 0 1,4 0 0,7 0 0,3 0-24,4 0 1,5 0-1,13 0 1,5 0-95,5 0 0,7-6 0,3-2 0,1 0-118,4 0 1,3-3 0,3 3-1,2-2-25,2-4 0,-43 9 0,0 0 0,47-5-80,0 2 1,-46 2 0,-1 0 0,48-2 117,-1-2 0,-2 6 1,-8-2-1,-1 4 29,-5 2 1,-4 0 0,-7 0-78,-1 0 0,-7 0 0,-7 0 1,-7 0-116,-8 0 0,-5 2 1,-3 2-103,-4 2 1,-4 0 0,-8-4 11,-1 4 1,1-2-373,0 8-85,-8-8 569,-2 12 1,-10-14-1,-6 4-64,-10-4 0,-2-2 0,-9 0 0,-3 0-25,-2 0 0,-10 0 0,-5 0 143,-9 0 1,1 0 0,-11 0 15,-5 0 1,-1 0 0,-7 0 0,0 0-43,-1 0 1,-1 0-1,-8 0 9,-5 0 0,3 0 0,-6 0 25,2 0 0,5 0 1,5 0-1,-4 0 7,-1 0 0,-1 0 0,2 0 38,1 0 0,-1 0 1,14 0 81,1 0 0,17 0 1,7 0-1,7 0 90,5 0 0,10 0 1,6 0-125,4 0 0,10-2-76,5-4 1,5-4-1,5-6-324,7 4 1,10 4 0,4 8 305,2 0 0,2 0 0,5 0 0</inkml:trace>
  <inkml:trace contextRef="#ctx0" brushRef="#br0">5198 16083 7569,'-2'-15'-1465,"-4"3"1540,-4 4 0,-2 14 0,0 2 0,-2 2 12,-2 3 1,5 3 0,-1 4 0,0 2 22,2 2 0,2 0 0,8-4 0,0 1 18,0 3 1,2 2-1,4-4-60,6 2 0,4-6 0,3-8-39,5-3 0,2 5 0,6-6 0,-4-2-30,-3-2 1,7-4 0,-4-2-81,0-2 1,-2-2 0,-9 4-19,1-1 0,0-9 0,0 2-73,0-4 0,-8-2 0,-4-2 27,-4-4 1,-4 4-1,-4-5 122,-6-1 1,-8 0-1,0-4 1,4 4 117,0 1 1,1 7 0,-3-2 49,0 6 0,0 10-102,0-2-43,0 12 0,0 12 0,0 10 0</inkml:trace>
  <inkml:trace contextRef="#ctx0" brushRef="#br0">9967 16709 7569,'-6'-12'-196,"-2"2"0,0 0-108,0 0 331,2 6 0,6 4 25,0 12 1,2 4-51,4 2 1,-4-6 0,4 0 0,-4 2-15,-2 2 1,0 1 13,0 1 0,0 0 0,0 0 35,0 0 1,-6-6-1,0 0 1,0 0-29,-2-2 1,6 5-35,-4-3 0,6 2 0,4 0-34,2-2 1,8-8 0,-2 4 0,6-2-12,6 0 0,-4 0 0,6-6 37,-1 0 1,1 0 0,6 0 22,-2 0 0,-1 0 0,9 0 0,2 0-10,2 0 0,7 0 0,-1 0-5,3 0 1,5 0-1,3 0-24,7 0 1,3 6-1,5 0-47,3-2 0,-1-2 1,7-2-1,2 0 102,3 0 1,7-2 0,2-4 42,2-6 1,-7-2 0,1 0 107,-2 2 1,-7 0-1,7-4 1,-6 2 39,1 3 0,-5 5 0,0-4-215,-1 2 0,3 2 0,-3 6 45,1 0 1,8 0-1,8-2-50,3-4 0,-50 4 0,1 0 0,2-3 0,1 0 1,0 1-1,-1 0-31,1 2 1,-1 0 0,4-2 0,0 0 0,-1 1-1,1 0 93,-2 1 0,1 0 1,-1-2-1,-1 0 1,-1 1-1,-1 0-26,-1 1 0,-1 0 0,50 0 0,-7 2 1,2 0-86,-2 0 1,-9 0 0,-7 0 1,-3 0 1,-3 0-1,-1 0 62,-5 0 1,-5-2 0,-11-2 0,-1-2-5,1 2 0,-5 2 0,0 0 66,-1-4 1,-5 5-1,4-5-28,-4 4 0,-3 2 0,1-2 83,0-4 0,-6 4 0,-3-4 1,1 4-171,0 2 0,-12-6 0,2 0-51,-3 2 1,-7 0 79,-2-2 1,-4 2-1,-2-8 59,0-2 0,0 4 2,0-2 1,0 0-38,0-6 0,6 1 0,0-1 1,0 6 0,-6 0-24,0-2 1,0 4 6,0-2 1,-2 8 18,-4-2-1,2-2 71,-8 2 0,8-2 136,-2 2-194,4 4 1,2-4 0,0 12-29,0 6 0,2-2 0,2 2-64,2 2 0,2-4 0,-4 2-13,2 2 0,0 2 0,-6 2 98,0-1 0,8 1 0,2 0 0</inkml:trace>
  <inkml:trace contextRef="#ctx0" brushRef="#br0">20327 7845 7569,'0'-12'-479,"0"0"0,8 8 581,4-2 0,4 4 0,2 2-24,0 0 1,9 0-1,7 0-2,6 0 0,15 0 0,3 0 0,7-2 16,9-4 0,7 3 0,-1-9 0,1 0-59,4 2 1,-5-4 0,-3 8-37,-3 2 1,-11 0 0,-3 0-87,-5-2 1,-9 0-1,-6 6 1,-9 0-66,-7 0 1,-6 2 63,-6 4 1,-4-2 0,-12 6 39,-8-2 0,-2-2 1,-16-4-1,-1 2 8,-3 2 1,-4 0-1,-4-4 25,-5 4 1,-5-4-1,-3 4 1,-3-4 39,-2-2 1,-7 0 0,3 0-13,1 0 0,-6 0 0,5 0 0,1 0-1,3 0 0,6 0 0,5 0-8,1 0 1,10 0 0,1 0 38,5 0 0,10 0 78,-2 0-63,12 0 1,18 0-1,14-2-43,6-4 0,10 4 1,5-4-1,1 4-67,2 2 1,1 0 0,7 0-38,-4 0 0,3 0 0,-3 0 91,3 0 0,-5 8 0,-2 2 0</inkml:trace>
  <inkml:trace contextRef="#ctx0" brushRef="#br0">5305 6255 7569,'-18'0'-212,"0"0"1,0 0-1,3-2 1,1-2 0,2-2-21,-2 2 0,6-6 287,2-2 1,4-4-1,4-2-11,4 0 0,-2 0 0,6 1 13,-2-1 1,6 0 0,-4 0-39,0 0 1,-3 0 0,-5 0 0,2 1-15,2-1 1,0 0-15,-6 0 0,0 0 0,0 0-18,0 0 0,-2 6 0,-2 0 15,-2-1 1,0-3 12,6-2 0,0 0 30,0 0 1,0 6 0,2 2-33,4 2 0,4 2 1,8 6-41,0 0 1,0 0 0,2 0-5,4 0 1,-3 0 0,9 0 16,2 0 1,2 0 0,1 0-1,1-2 9,0-4 0,8 4 1,3-4 11,5 4 0,1 2 0,3-2 14,3-3 1,5 3 0,7-4-1,1 4-3,-1 2 1,3 0-1,3 0-8,7 0 1,7-6 0,6-2-1,-47 3 0,1 0 0,7 2 0,-1 0 1,-3-2-1,0 0-38,0 1 0,1 0 0,3-3 1,1 0-1,0 2 0,1 0 1,1-1-1,1 0 39,0 0 0,1 0 0,2 1 1,1-2-1,0-1 0,-1-2-79,0 1 1,-1 1 0,0-1 0,-1 2 0,0 0 0,-1 0 84,0 1 0,1 0 0,1 1 0,1 0 1,-1-2-1,-1 0 0,0 2 0,-1 0 7,3 1 1,-1 0 0,-1-3 0,-1 0 0,4 2 0,1 0-4,0 0 1,-1 0-1,-2 0 1,-1 1 0,3 1-1,1 2-6,0-2 1,-1 0 0,0-1 0,1 0 0,2 2 0,1 0 0,-2-1 0,1 0-2,0 1 0,1 0 0,1-2 0,1 0 1,0 1-1,1 0 0,-2 1 0,1 0 1,1 1-1,0 0 1,-5 0-1,-1 0-1,1-2 0,-1 0 0,4 2 0,-1 0 1,-1-2-1,-1 0 0,2 2 0,1 0 9,1 1 1,-1 0-1,-2 0 1,-1 0-1,0 0 1,-1 0 0,-1 0 1,1 0 0,2 1-1,1 0 1,-3 1 0,1 0 2,-1 1 0,1 0 0,2 0 1,1 0-1,-3-3 0,1 0 0,1 0 1,0 0-1,-1 3 1,-1 0-1,1 0 1,-1 0-1,2-1 1,-1 0-5,1-1 1,1 0-1,3-1 1,1 0 0,0 0-1,-1 0-7,-1-1 0,1 2 0,-2 1 0,1 2 1,-2-1-1,1 0-6,-1-1 1,0 0 0,-2-1 0,-1 0 0,0-1 0,-1 0 0,-1 0 0,-1 0 1,-3 0 0,-1 0 0,4 0 0,-1 0 1,-3 0-1,-1 0 9,1 0 0,0 0 1,-6 0-1,1 0 0,-2 0 1,1 0 5,-3 0 0,-1 0 0,48 0 0,-47 0 0,-1 0 1,49 0-57,-3 0 0,-2 2 1,-5 2 47,-1 2 0,4 0 1,-2-4-2,-3 3 0,-3-3 1,4 4-5,1-4 1,-1-2 0,-2 2 0,-1 2 0,-3 2 1,-8 0-1,3-6-5,-5 0 0,-1 0 0,-1 0 5,1 0 0,-9 0 0,-3 0 1,-7 0-2,-5 0 1,2 0-1,-9 2-1,-1 4 1,-2-4 0,-5 4 86,-3-4 1,2 0 0,-8 2-95,-3 2 1,-1 2 467,-2-2-552,0-4 289,0 14-162,0-14-33,-8 6 1,0-8 13,-4 0 1,-4 8-10,4 4 1,-3 3 0,1 3-30,2 0 0,2 2 0,-4 2 7,2 2 1,2 6-1,-4-5 1,2 1-3,-2 0 1,-2 4 0,-2-4 10,0 1 1,2 1 0,2 2 4,2-6 0,0 2 0,-6-1 0,0 3 21,0 4 0,0-4 0,0 0-8,0-3 0,-2 5 0,-2-6-8,-2-2 1,-2 0 0,4 0 0,-4 1-1,-2-1 0,6 4 1,-4 0-1,0 2 0,6 1 0,-4 7 1,5 0 0,1 0 0,0 1 0,0 3 11,0 2 0,0-1 0,1-5-50,5 0 1,-4-6-1,4-2-31,-4-3 1,0-1 79,4-6 207,-4-8-17,6-2 0,-8-6-168,0 4 1,-2-4-69,-4 4 1,4 4-23,-4 2 0,2-2 1,0 1-73,-2 3 1,1 2 79,5 2 1,0-6 32,0 0 66,0 0 20,0-2 1,-2-2-22,-4-8-70,4 0 1,-8 0 0,4 0-20,-6 0 0,2 0 0,-2 0 33,-2 0 0,-4 0 1,-4 0 21,-1 0 1,-3 0-1,2 0 1,-8 0 8,-7 0 0,-1 0 0,-6 0-7,3 0 0,-13 6 0,0 0-18,-5-2 1,1-2-1,-7 0 1,-5 2-26,-3 2 1,-10 1-1,1-3-73,-3 2 0,-4 2 0,-5-4 36,46-1 0,-1 0 0,-2 1 0,-1 0 1,-1-2-1,-1 0 0,-2 2 0,1 0 52,-2 1 0,1 0 0,1-2 0,0 0 0,-2 2 1,-1 0 3,0-1 0,-1 0 0,0 2 1,-1 0-1,0-2 0,-1 0 25,1 1 0,-1 0 0,3-1 0,1 2 0,0 0 0,-1 1 0,0-1 0,-1 0-11,0 1 0,-1 0 1,-1 0-1,1 0 0,1 0 1,1 0-13,3 0 0,1-2 0,-8-2 0,1 0 0,4 2 1,1 0-8,-2-1 0,1 0 0,0-1 0,0 0 0,6-3 1,-1 0-1,0 0 0,-1 2 2,-1 1 1,-1 0-1,2-2 1,1 0 0,-3 2-1,1 0 3,1-2 0,1 0 1,0-1-1,0 0 0,1 0 1,-1 0 0,1 0 1,-1 0 0,0 0 0,1 0 0,-1 0-1,1 0 1,-1 0 0,0 0-17,1-1 1,-1 2 0,3 1 0,1 2 0,-49 2 1,2-2 1,45-3-1,0 0 1,-47 1 4,0 3 0,46-4 0,1 0 0,-47 5 1,-3-4-2,1-2 0,6 0 1,-4 0 11,1 0 0,45 0 0,-1 0 0,2 0 0,1 0 2,-1 0 0,1 0 1,-47 0-1,-3 0 0,50 1 1,-1 0 2,0 2 0,-1 0 1,-3-2-1,1 0 1,0 3-1,1 0-1,1 0 1,0 0-1,3-2 1,-1 0-1,0 3 1,-1 0-7,1-1 0,1 0 1,-1 2-1,1 0 1,-4-2-1,0 0 1,2 0-1,-1 0 2,2-1 1,1 2 0,-2 2 0,1 0-1,-46 3 0,-3 0 1,5-1 0,-4-5 0,2 2 0,46 0 1,0 0-1,-44 0 0,2-2 21,1-2 0,3 0 1,-2 2 4,-4 2 0,3 0 1,-3-6-18,4 0 0,3 0 1,3 0-1,2 0-7,-3 0 1,-1 0 0,-2-2-8,-1-4 1,7 4 0,0-4 8,-3 4 0,1-4 0,0 0 1,3 2 24,3 2 0,-6-4 1,-1 0-14,-7 2 1,2 2-1,-3 2-13,9 0 1,-2 0-1,3 0 1,-3 0-6,-2 0 0,7 0 1,5 0-11,4 0 0,1 0 0,1 0 8,-1 0 0,1-5 1,1-3-3,5-2 1,-3 4-1,7-6 1,-1 0 9,1 2 0,-1-6 0,5 6 23,-3 0 1,6-4 0,9 8 22,1 2 0,3-4 0,5 2 1,2 3 84,4 1 1,4 2 0,9 0-148,-1 0 1,0 0-351,0 0 10,8 0 352,2 0 0,8-8 0,0-2 0</inkml:trace>
  <inkml:trace contextRef="#ctx0" brushRef="#br0">5091 5790 7569,'0'-12'-265,"-2"4"0,-2 8 1,-2 14-1,2 12 218,2 8 1,0 9 0,-2 7 0,-4 8 67,-2 7 0,4 13 1,-6 5-9,-2 4 1,0 11-1,0 1 1,3 0-21,-3-4 0,0-5 0,0-3-47,2 3 0,0-11 1,-6 8-1,0-3 54,1-3 0,-9-5 0,-2 3 0</inkml:trace>
  <inkml:trace contextRef="#ctx0" brushRef="#br0">4287 5504 7569,'0'18'-132,"-2"0"0,-2 2 0,-4 4 1,-4 5-1,-6 7 0,-6 4 1,-3 3-1,-5 3 73,-2 4 1,-4 7 0,-1 3 0,-3 0 87,2 1 1,3 3 0,3 7 0,4-1-36,6-5 1,5 5 0,3-5 0,4 3-7,6-3 0,6 3 0,6-9-12,6-1 1,5-3 0,7 1 16,6 4 0,4-5 0,2 5 0,-1-5 14,1-1 0,-2 0 0,-5-1 12,-5 1 0,-4-1 1,-4 1 26,-4 0 0,2 7 0,-8 7 0,-2 5-21,-2 5 1,-2 5 0,-2-4-21,-4 3 1,2 1 0,-8 5-19,-2-5 1,0 2 0,0-3-1,2 1 0,-2 3 1,1 3-1,1-12 10,6-1 0,4-9 0,2-1 19,0 1 0,0-3 1,0 1-1,0 1 16,0-3 1,2 1-1,4-6-20,6 1 1,5-1 0,5-9-6,2-1 1,10-2 0,0 3 0,5-3 0,1-2 1,4 5 0,-3-1-19,-1 4 0,-2 3 0,-5 1 12,-3-3 1,-4 9 0,-10-12 0,-4 1 61,-6 7 0,-4-5 1,-4 7 23,-4-4 1,-12 5 0,-10 5-78,0 3 1,-5 5 0,5 1 0,0 3-21,4-3 0,-2 4 1,5 1 19,5 1 0,0-3 1,10 5-10,2 2 1,2 3-1,4 1 1,4-3-9,6-9 1,6-2 0,7-13 2,11 2 0,2-13 1,8 3-45,-3-3 1,5-1 0,-5 0 0,1-3-91,0 3 0,-3 2 1,-5 3-103,0 5 0,-8-3 239,-4 9 0,-5-1 0,-1 7 0</inkml:trace>
  <inkml:trace contextRef="#ctx0" brushRef="#br0">16505 3628 7569,'-10'-18'-115,"4"0"0,4 0 1,2 0-1,0 0 1,0 0-1,0-1 1,0-3-1,0-4 218,0-2 0,6 4 0,2-3 0,2-1-108,3 0 1,1 0 0,0-4-6,-2 3 0,0 5 0,6-4 0,0 2-59,0 4 0,-2 2 0,-3 3 0,-3-1-5,-2 0 1,4 6-41,-6 0 1,2 2-119,-2-2-13,-4 4 245,6 8 0,-16 0 0,-2 0 0</inkml:trace>
  <inkml:trace contextRef="#ctx0" brushRef="#br0">16558 3092 7128,'-8'-10'-551,"4"-4"1,-6 6 577,2-2 0,1 6-49,1-2 100,4 4-2,-6 2 155,8 0-153,0 0-113,8 0 1,-4 0-168,7 0 149,1 0 0,4-2 98,-4-4 19,4 4-35,-6-6 1,8 8 0,-2 2-12,-4 4 0,1-2 1,-5 6-13,2-2 0,-4 6-95,6-2 1,-6-2 0,6 2-32,2 1 120,-6-5 0,8 8 0,-6-6 0</inkml:trace>
  <inkml:trace contextRef="#ctx0" brushRef="#br0">17951 3717 7569,'-11'8'-1432,"1"4"1056,2 4 583,2-6-44,6-2 1,2-10-7,4-4 1,-4 2-122,4-8 1,-4 6-1,0-6-51,4-2 0,-4 4 0,5-2 3,1-2 0,-6-2 0,6-1 0,-2-3-15,0-4 0,2 2 1,-4-8 11,2-1 1,8-3-1,-4-2 8,0 0 1,0 1-1,-6-3 1,4 0 18,2 2 0,-6-3 0,2 11 1,-4 0 1,-1 2 0,3 8-2,2 0 1,0 7 0,-6-1-10,0-2 0,0 4-51,0-2-3,8 8 1,-4-4 0,8 8-122,2 0 1,-4 0-112,2 0 283,-8 8 0,4 2 0,-8 8 0</inkml:trace>
  <inkml:trace contextRef="#ctx0" brushRef="#br0">17880 3092 7569,'-18'10'-1269,"0"-5"1299,8-3 0,10-2 0,12 0 1,4 0 0,2 0 0,0-2-25,0-3 0,0 3 1,-1-4-23,1 4 1,0-4-1,0 0-7,0 2 1,0 0 0,0 0 0,0-2-64,-1 2 1,1 0 0,0 0 67,0-2 0,-6 0 0,-2 4 22,-2-4 1,0 4 176,-2-4-118,-4 4 0,12 4 0,-7 4-49,3 6 1,-6-2 0,2 2-15,-4 2 1,4 2 0,0 1-77,-2 1 1,4 0-1,0 0 76,2 0 0,2 0 0,6 0 0</inkml:trace>
  <inkml:trace contextRef="#ctx0" brushRef="#br0">19684 3842 6482,'0'8'37,"0"-8"0,0-8-33,0-10 1,0 0 0,0 1-7,0-1 1,0-6 0,0-2-1,0-2-14,0-4 1,0-7 0,0-3 10,0 2 0,0-3 1,0 1-3,0 2 3,0-5 1,0 13 0,0-2 3,0 6 0,0-2 0,0 7 2,0 1 0,0 8 1,0 2-57,0-2-55,0 6-56,0 0 1,0 10 164,0 4 0,8 4 0,2 8 0</inkml:trace>
  <inkml:trace contextRef="#ctx0" brushRef="#br0">19577 3252 7569,'-18'0'-744,"2"-2"631,4-4 162,4 5 1,10-7-55,4 8 0,4 0 1,8-2-1,0-2 1,0-2 0,6-6 1,1 4-72,3-2 1,-6 4-1,4-4-71,0 2 0,-7-4 111,5 6 22,-4 0 0,-10 8 0,-2 4 0,-2 6 37,0 4 0,8 4 1,-2 4-19,4 5 0,3-1 1,3 2 12,2 2-19,8 2 0,-4 1 0,7 1 0</inkml:trace>
  <inkml:trace contextRef="#ctx0" brushRef="#br0">22113 2859 7569,'8'-10'-170,"4"4"0,6 4 0,4 2 0,4 0 0,1 0 1,5 0-1,2 0 100,2 0 0,-1 0 0,1 0 95,0 0-25,0 0 0,-1 0 0,1 0 0</inkml:trace>
  <inkml:trace contextRef="#ctx0" brushRef="#br0">22185 3074 7569,'-12'0'-484,"0"0"192,-2 0 0,8 0 0,6 0 322,10 0 1,8 0 0,6 0-1,6 0-31,3 0 0,3 0 0,2 0-54,3 0 0,-1 0 0,8 0 39,1 0 16,3 8 0,2-6 0,-1 6 0</inkml:trace>
  <inkml:trace contextRef="#ctx0" brushRef="#br0">24686 2466 7569,'0'-20'-77,"0"-2"1,-2-1-1,-4 1 1,-10 4 0,-10 6-1,-14 6 1,-9 4 0,-15 4 8,-9 4 1,-11 6 0,-11 12-1,45-9 1,1 1 111,-1 3 1,1 2 0,2 2 0,2 2 0,-36 34-78,41-27 1,0 2-1,1 4 1,1 1 0,2 2-1,3 2 1,0 1-1,2 1 57,3 2 1,3 1-1,2 1 1,4 2 0,5 2-1,4 1 1,3-1 0,4 1-32,2 0 1,4-1 0,8 1-1,6-2 1,5-2 0,6-1-38,3-3 0,5-3 0,6 2 1,3-2-1,6-3 0,3-1 1,4 1-1,2-1 44,4 3 0,3-4 0,-1-8 0,1-4 0,-1-4 0,1-3 0,-4-2 0,1-2 0,-5-3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10735 17888 7569,'-10'0'0,"2"0"0</inkml:trace>
  <inkml:trace contextRef="#ctx0" brushRef="#br0">10628 17853 7029,'10'-2'209,"-2"-2"1,-2 0-57,0 6 1,-6 6 0,-8 10-1,-2-1-115,-4 1 0,-2 6 1,0 0-1,2 0-5,2 2 0,1-7 0,-7 7 0,2-2-17,4 0 1,-2 0-1,6-4-23,-2 3 0,6-3-57,-2 4 8,4-4 1,4-10 46,4-4 1,4-4 0,10-2 0,4 0 0,4 0 1,7-2-1,1-2 22,0-2 0,7-6 0,7 6 21,8 2 1,1-4 0,11 2 54,3 2 1,8 0 0,1 0-1,3-2-49,6 2 1,3 2 0,-5 2-59,0 0 1,1 0 0,-1 0 25,0 0 0,-1-2 0,-3-2 0,-4-2 73,-1 2 0,-3 2 1,-6 2 0,1 0 0,-1-2 0,-1-1 2,-5-3 1,3 0 0,-9 6 0,-3 2-124,-6 4 1,-7-4 0,-9 3-169,-4-3 0,-4 4 156,-9 0 234,-7 0 159,-2-6 0,-6 0-213,4 0 1,-2 0-242,8 0 1,0 0 46,6 0 0,0 0 0,0-2 5,-1-4 0,-5 4 0,0-4 0,2 2 25,2-1 1,-4 1 0,0-6 75,2 2 1,-4-6 0,0 2-31,-3-4 1,-1-2 0,-4 0 0,2 0 6,2 1 1,0-7-81,-6 0 0,0 0-312,0 6 0,-8 8 373,-4 4 0,5 12 0,-1 4 0</inkml:trace>
  <inkml:trace contextRef="#ctx0" brushRef="#br0">10699 9650 7569,'0'-18'-164,"0"0"1,0 0-1,2 3 535,4 3 1,-4 6-439,4 12 1,2 4-1,-2 7 1,-2 1 42,-2 0 1,0 0-1,2 0-20,2 0 1,0-6-1,-6 0 0,0 2 72,0 1 1,-2 1 178,-4-4-26,4-4-13,-14-8 1,14 2-147,-4 4 0,6-4 0,6 4 10,6-4 0,6-2 1,6 0-43,6 0 1,3 0 0,5 2 0,4 2 13,5 2 0,5 0 0,4-4-61,3 4 0,-1-2 1,5 6 10,-1-2 0,5 0 1,1-4-1,5 4-79,4 1 1,7-3 0,-5 4 102,3-2 1,9 0 0,8-4 0,-48-1 0,-1 0 5,1-1 1,0 0 0,50 0 0,-49-2 0,1 0-92,48 0 0,-49 0 0,-1 0 0,45 0 88,-3 0 0,-4 0 0,-5 0 0,-7 0 37,-4 0 0,-3-6 1,-7 0-7,-9 2 1,-2-4 0,-11 2 31,-1 2 0,-10 2 0,-6 2 0,-5-2-19,-1-4 1,0 4-177,0-3 0,-6 5-21,0 5 1,-8-1 93,2 8 1,-2-6 28,2 6 562,-4-8-16,6 4-426,-8-8 0,-2-8 1,-2-4-50,-2-4 1,0-1 0,4-1 0,-2 0-22,-2 0 0,-2 0 0,4 0-100,-2 0 1,-6 0 0,4 1-86,-2-1 0,4 8-12,-6 4 1,6 4 195,-6 2 0,8 8 0,-3 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6359 7631 27840,'-18'0'-1967,"0"6"1,0 0 0,0-2 0,1-2 0,-1-4-667,0-4 1,14 2 1824,4-8 1,4 10 570,-4 2 0,0 2 1,0 10-1,-4 4 96,-8 5 1,0 1-1,-12 6 1,2 0 4,-1 0 1,3 1 0,-4 5 22,4-4 1,2 6-1,2-3-503,4 7 0,5 2 1,7-6-1,0-1 611,0 1 0,7-6 1,7 0-6,8 1 0,6-3 0,6 0 8,-4-2 0,3-2 0,-3-4 0,2 1 27,-2 3 1,1 6-1,-9-4-16,-6 2 0,0 1 0,-10 9 5,-2 4 0,-2-2 1,-4 7-1,-4 3-7,-6 1 0,2 3 1,-2 0-19,-2-1 0,4 1 1,0-2 5,2-5 0,-3 11 0,5-5 0,2 1-3,2-4 0,-4 1 0,0-5-4,2 0 0,4 3 1,4-5 9,2 2 0,8-7 0,-5 3 0,3-4 10,0-3 1,-2 7-1,4 0 3,-2-2 1,-2-1 0,4 1-10,-2 2 0,-6 7 0,6-1 0,0 4 1,-3 1 0,7-1 0,-6-3-18,0-1 1,4-2 0,-6 1 12,2-5 0,-4 2 0,4-2 0,0-3 0,0-1 0,0-2 0,3-1 1,-1 1 1,-6 2 0,4 2 10,-2 1 0,-2 3 0,-6-2 5,0 5 1,-2-3 0,-2-2-1,-4-5 10,-2-1 1,6 6-1,-4-2-11,0-7 0,6 3 0,-3-6 0,5 4-8,5 1 0,5 1 0,8 0-12,0 0 1,6-3 0,2-1-3,2-2 1,-7-6 0,3 6-1,-4 1-12,-2 3 0,-2-4 1,-4 0-41,-6 1 0,-4-3 0,-2 0 35,0-2 0,-2 4 0,-4-7 0,-6-1-60,-4-2 0,4-2 7,0 0 0,2 0 0,-2 0 78,6-1 0,-4 1 0,0 0 0</inkml:trace>
  <inkml:trace contextRef="#ctx0" brushRef="#br0">6698 12903 7569,'-20'5'-52,"-1"1"0,-5 0 1,0 0-1,-2 2 1,0 0-1,-3 2 1,-3-2-1,0 2 1,2-2 159,3 0 1,13 6 0,-2-2-1,4 4-66,4 1 0,2 7 0,8 0-102,0-2 0,0 4 0,0-2 0,0-3-32,0-1 0,6 0 0,2 2 1,0 2 5,0-2 0,4 4 0,-6-1 35,-2 3 0,4 2 0,-2 6 40,-2-1 0,-2 1 1,-2 2-1,-2 4 13,-4 5 0,2 5 1,-8 1-9,-2 1 1,0 6 0,0-1-4,2-1 1,8-3-1,-2-1 1,4 0-14,2-1 0,-6-5 0,0-2 7,2-3 1,2 5 0,2-4 9,0 1 0,2-5 1,2 4-1,2-3 15,-2 1 1,4 6 0,0-7 0,2-1 0,0 0 0,4 0 13,-2 1 0,-6 7 0,4-4 1,-2-1 21,-4 1 1,-2 8-1,-2-1-14,0 7 1,0 1-1,0-3-35,0 3 1,-2-3 0,-2 4-3,-2-5 1,0 5 0,6 1 0,0 1-41,0-1 1,2 7 0,2-2 38,2 3 1,8 2 0,-4 1-16,-1-1 1,5 1 0,-8-1-1,-2-1 10,-2-5 1,-2 3 0,0-8 21,0-3 0,0 5 0,0-5 0,0-1-35,0-1 1,0-5 0,0 10-11,0-5 0,8-1 34,4-1 0,-4 9 0,0 2 0</inkml:trace>
  <inkml:trace contextRef="#ctx0" brushRef="#br0">2251 5039 7569,'-10'-1'-322,"6"-3"1,8-2 0,8 2 0,3 2 329,3 2 1,6 0 0,2 0-1,2 0 17,4 0 1,1 0-1,5 0 1,4 0-6,5 0 1,13 0 0,5 0-1,7 0 4,5 0 1,7-2-1,9-2 1,4-4-6,2-2 0,-48 7 1,0 0-1,2-2 0,1 0-10,0 1 1,-1 0-1,46-4 1,-6 4-1,-7-2-26,-9 2 0,-5 2 1,-7 2-9,-5 0 0,-7 0 0,-7 0 44,-10 0 1,-9 0 0,-9 0 103,0 0-51,0 0-262,-8 0 72,-2 0 26,-8 0-185,0 0 277,8 8 0,2 2 0,8 8 0</inkml:trace>
  <inkml:trace contextRef="#ctx0" brushRef="#br0">10717 5147 7569,'-18'0'-269,"1"0"1,1-2 0,2-2-1,6-2 1,6 2 224,10 2 0,14 2 0,5 0 0,5 0 44,4 0 0,4 0 0,13 0 1,1 0 0,5 0 1,3 0-1,3 0 7,9 0 1,-1-6 0,9 0-1,-1 2-5,0 2 0,-3 2 0,5 0-2,2 0 1,3 2 0,1 2-2,0 2 0,7 6 0,1-4 0,0 2-4,0 4 1,-46-9 0,0 0 0,46 4 1,2-1 1,-4-2-1,7-6 1,-51 0-1,1 0 13,0 0 0,1 0 1,48 0-1,-4 0 25,-5 0 0,3 0 0,-16 0-31,-5 0 1,-15 2-1,-5 2 1,-12 2 0,-11-2 0,-5-2-7,-8-2 1,-10 0 15,-8 0 0,-8 0 0,-12 0 0,-2 0-48,-1 0 0,-9 2 0,2 2 33,-4 2 0,-1 16 0,-1-2 0</inkml:trace>
  <inkml:trace contextRef="#ctx0" brushRef="#br0">18469 8095 7569,'-9'-2'-188,"5"-2"1,8-2 0,7 2 0,5 2 0,2 2 0,0 0 46,0 0 1,0 0 0,0 0 0,0 0 140,-1 0 0,-5-1 1,0-3-1,2-2 4,2 2 0,2 2 8,0 2-12,0 0 0,-1 0 0,1 0 0</inkml:trace>
  <inkml:trace contextRef="#ctx0" brushRef="#br0">18648 8292 7569,'18'0'-270,"-6"0"1,0 0-1,2 0 1,2 0 269,1 0 0,1 8 0,0 2 0</inkml:trace>
  <inkml:trace contextRef="#ctx0" brushRef="#br0">19827 7881 7569,'-20'-10'-82,"-2"2"1,-1 2-1,1 0 1,0 2-1,0 2 1,-4 4 0,0 2-1,-1 4 1,1 2-92,0 4 1,0 0 0,4 2 0,-1 0 296,1 3 0,4 5 0,4 0-88,2 6 1,6-2 0,-4-1-17,2-1 0,2 4 1,8-4-1,6 0 1,10-1 1,2-1 0,12-6-100,5 0 0,7 0 0,10 0 0,-1-2 78,1-4 0,7 3 0,3-5 0</inkml:trace>
  <inkml:trace contextRef="#ctx0" brushRef="#br0">18452 9078 7569,'-10'-2'-316,"4"-4"1,6-4 0,8 0 170,10 4 0,1 4 1,9 2-1,-2 0 145,-4 0 0,4 0 1,-3 0-13,-1 0 1,-8 0-1,-2 0-30,2 0 42,-6 0 0,8 8 0,-6 2 0</inkml:trace>
  <inkml:trace contextRef="#ctx0" brushRef="#br0">18434 9239 7569,'-28'-8'-262,"4"-2"112,12-8 1,14 8 0,16 4-161,10 4 0,6 2 310,1 0 0,1 0 0,0 0 0</inkml:trace>
  <inkml:trace contextRef="#ctx0" brushRef="#br0">19345 8828 7569,'0'-14'-55,"0"10"0,0 14 1,-2 12-1,-2 6 1,-4 4-66,-2 1 1,4 3-1,-4 0 1,0 1 95,0 5 0,0-4 0,-4 4 0,2-7 2,-1-5 1,3 4 0,0-6-32,2-1 0,2-1 0,6-8 1,0 0-258,0 0 310,0 0 0,8 0 0,2 0 0</inkml:trace>
  <inkml:trace contextRef="#ctx0" brushRef="#br0">19738 8882 6398,'-18'-10'-54,"0"4"0,-2 4 0,-2 4 0,-4 4 0,-1 4 1,-5 2-1,-2-1 121,-2 3 0,1 2 1,-1 2-1,2-2 1,3-2-48,1-2 0,8 0 1,0 6-1,8-1-25,8 1 0,-2-6 0,2 0 1,4 0-32,6-2 1,6 0-1,10-6 1,2 4 22,2 2 0,8-4 1,-5 4-1,3 0 8,0 0 0,-6-1 0,3 5 8,-1-2 0,-2 0 0,-8 6 51,-4 0 0,4-2 0,-4-2 1,4-2-24,1 2 1,3 1-1,4 3-184,6 0 153,-4 0 0,15 8 0,-3 2 0</inkml:trace>
  <inkml:trace contextRef="#ctx0" brushRef="#br0">18434 10043 7263,'8'-10'-128,"4"4"1,3 4 0,3 2 0,0 0 0,0 2 0,0 2 0,2 2 18,4-2 1,-5 0-1,5 0 109,-4 2 0,-2 8 0,0-4 0</inkml:trace>
  <inkml:trace contextRef="#ctx0" brushRef="#br0">18398 10258 7569,'18'0'0,"8"0"0,-6 0 0,5 0 0</inkml:trace>
  <inkml:trace contextRef="#ctx0" brushRef="#br0">19452 9954 7569,'-2'-12'-358,"-2"4"1,-4 6 0,0 10 357,0 6 0,2 6 0,6 2 0,0 3 24,0 3 1,0-6 0,0 4-30,0 0 0,0-6 0,0 3 1,0-1-3,0 2 1,-2-10 0,-2 4-27,-2-2-186,0 0 219,6-7 0,0 7 0,0-6 0</inkml:trace>
  <inkml:trace contextRef="#ctx0" brushRef="#br0">19470 9847 7569,'12'0'-433,"0"0"1,1 0-1,3 0 445,2 0 1,0 0-1,0 0 1,0 0 81,0 0 0,2-6 0,1 0-67,3 2 1,0 2 0,-6 2 0,0 0-33,0 0 1,5 0 0,1 0-52,-2 0 1,4 0-1,-2 0 1,-3 0-241,-1 0 296,-2 0 0,0 8 0,0 2 0</inkml:trace>
  <inkml:trace contextRef="#ctx0" brushRef="#br0">19434 10097 7228,'18'0'-434,"0"0"0,0 0 421,-1 0 1,3 0-1,4 0 1,6-2 26,4-4 1,-5 4-1,1-4-38,2 4 0,0 2 1,-1 0-244,-1 0 267,-8 0 0,12 0 0,-6 0 0</inkml:trace>
  <inkml:trace contextRef="#ctx0" brushRef="#br0">19398 10293 7212,'-18'10'-588,"9"6"1,9-14 618,11 4 0,13-4 0,6-2-3,4 0 0,3 0 1,7 0-1,8 0-46,5 0 1,3 0-1,-7 0 18,1 0 0,8-8 0,1-2 0</inkml:trace>
  <inkml:trace contextRef="#ctx0" brushRef="#br0">15433 14940 6686,'8'-10'377,"-6"2"1,4 8-315,-12 0 0,-4 0 0,-8 0 17,0 0 0,0 0 1,0 0-1,1 0-45,-1 0 0,0 0 0,0 0 0,0 0-94,0 0 0,0 2 0,1 2 18,-1 2 0,0 0 0,0-6-79,0 0 1,0 6 122,0 0 0,6 0 189,1-6 1,5 0 238,-6 0-378,8 0 0,-4 2 0,8 4 1,-6 4-66,0 7 1,-6-5 0,4 0-1,0 2-40,0 2 1,0-4-1,4 0 25,-2 2 1,-6 2-1,6 1 58,2 1 0,-3-6 1,1 0-1,2 2 37,2 2 1,-4 2-31,0 0 1,0-6-16,6 0 0,0-7-14,0 7 0,2-8-15,4 2 0,-2-4 5,8-2 0,-1-2 0,7-2-13,0-2 0,0 0 1,0 6-1,0-2-25,0-3 0,0 3 0,1-4-6,5 4 0,-4 2 0,4 0 10,-4 0 0,-2 0 1,-1 2-1,1 2 28,0 1 1,-6 9 0,0-2 26,2 4 1,-4 2 0,0 2 55,-2 4 0,0-4 0,-4 3-49,2-3 1,-1 4 0,-5 0-1,0-2 1,-2-2-20,-3-2 1,-13-3 0,-10-3 7,0-6 0,-12 2 0,3-2 45,-7-2 1,-2-2 0,-3-2 0,3 0 120,2 0 1,1 0-1,5 0-81,2 0 0,1-2 1,15-2-396,4-2 1,4-2-1473,0 2 1766,12 4 0,18-6 0,10 8 0</inkml:trace>
  <inkml:trace contextRef="#ctx0" brushRef="#br0">21810 7792 7569,'-12'0'-1073,"2"-2"1101,2-4 1,-6 4-1,2-2 1,-4 8 0,-2 8 73,1 3 1,-3 9 0,-2 2 0,-2 2-42,2 4 1,2-5 0,4 3 0,5 2-56,5 2 1,4 1 0,2-1 0,0-4 0,0-6 0,8-4 1,3-2-9,5-1 1,8-7 0,0-4 16,-2-4 1,4-2-1,-3 0 1,1 0-33,2 0 1,-8-2 0,2-2 2,-6-2 1,-10-7-1,2 1-29,-4-4 0,-4-4 0,-6-2 0,-8-4-99,-6-2 0,-10 5 0,2-7 59,-3-2 1,-9-8-1,2-1 18,7 1 1,-1 2 0,10 2-1,2 1 24,2-1 0,10 0 1,4 0 46,4 1 0,2 5 0,2 2 61,4 2 0,6-3 0,12 5 0,6 2 19,4 2 1,1 8 0,3 2-30,4 2 0,-7 0 1,3 4-28,-6-2 0,-8 0 0,2 8 1,-5 2-14,-5 2 0,-8 8-20,4-2 0,-10 4 1,-2 4-75,-10 4 0,-6-4 0,-2 3 0,1-3 76,-1-2 0,-8 8 0,-2 2 0</inkml:trace>
  <inkml:trace contextRef="#ctx0" brushRef="#br0">22614 7220 7569,'-12'0'-16,"2"2"0,2 4 0,4 6 0,2 5 0,2 5 0,0 4 0,-2 2 49,-4 4 1,4 1-1,-4 5 1,4 2 15,2 2 1,0-1 0,0-5-1,0 0-46,0-1 0,0-5 1,0-2-254,0-2 133,0-2-51,0-14 0,0-4 5,0-12 0,2-4-6,4-8 0,-4 0 1,6 2 110,0 4 0,2-2 0,8 8 0,-1 0 25,1-2 0,0 6 0,2-4 17,4 4 0,-4 2 0,5 2 94,1 4 1,-6-2 0,4 6 0,-6 0 165,-6 0 0,2 2-111,-9 6 1,1 0 0,-6 0-96,0 0 1,-8-7-1,-3 1 1,-7 0-28,-6-2 0,4-2 0,-4-8-39,4 0 1,3 0-1,-1 0-76,0 0 0,0 0 0,0-2-451,0-4 555,8 4 0,-6-22 0,7 5 0</inkml:trace>
  <inkml:trace contextRef="#ctx0" brushRef="#br0">23060 7202 7569,'-8'-18'-1660,"6"10"1739,-4 8 0,4 8 0,2 12 80,0 4 1,0 3-1,0 11 1,0 2-9,0 2 1,0 5 0,0-3-148,0 2 1,-2 1 0,-2 5 0,-2-2-24,2-3 0,0-5 0,0 4-111,-2-3 1,0-1 0,6-8-49,0-5 178,0 5 0,0-14 0,0 6 0</inkml:trace>
  <inkml:trace contextRef="#ctx0" brushRef="#br0">23239 7792 6858,'-2'-10'-239,"-4"4"310,4 4 0,-14 2 1,4 2 51,-4 4 1,0-2-1,2 8 1,2-1-28,-1-1 1,5 6 0,2-4-39,4 4 1,2 2 0,2 0-38,4 0 1,-2-6-1,7-3-79,3-1 1,4-2-1,4-6 5,2 0 0,6-6 0,-5-2 0,1-1-93,0-5 1,-2-2-1,-6-2-51,0 0 1,-3 0 0,-3 0 112,-6 0 0,-4-5 1,-4-1-1,-4 2 39,-6 2 0,-1 8 0,-1 2 68,2 2 1,2 0 0,-4 4 0,2-2-49,-2 2 0,6 4 25,2 6 0,-4-4 0,0 6 0</inkml:trace>
  <inkml:trace contextRef="#ctx0" brushRef="#br0">23667 7702 7569,'-10'-8'-28,"-5"6"1,5-6-1,-2 2-95,0 0 0,0 0 0,-6 6 235,0 0 1,0 0 0,0 2-41,1 4 1,1 4 0,4 10-38,6 4 0,6-4 0,8 4-33,10-4 0,2-3 0,9 1 0,1 0-16,-2 0 0,6-8 1,-5-4-39,5-4 0,2-2 0,0 0-13,-1 0 1,-1 0 0,-4 0 0,-4 0-570,-1 0 634,-5-8 0,6-10 0,-8-10 0</inkml:trace>
  <inkml:trace contextRef="#ctx0" brushRef="#br0">24007 7309 7217,'0'18'-17,"0"0"0,0 0 0,0 0 56,0-1 1,0 7 0,0 2 0,0 0-82,0 0 0,0-1 0,0-3 0,0 4-26,0 2 1,0 2 0,2 3 56,4-3 0,-2 2 0,6-6-35,-2 2 1,3-7-1,-3 5 1,0-2-87,0 0 1,0 0 0,-4-6 131,2 0 0,0-1 0,-6 1 0</inkml:trace>
  <inkml:trace contextRef="#ctx0" brushRef="#br0">24293 7613 7096,'9'-2'-249,"-5"-2"264,-8-2 0,-5 2 0,-11 8 1,-4 4 11,-6 2 0,2-4 0,-1 4 8,-3-2 0,0 6 0,0-5 0,5 3-20,1 0 1,2 0 0,8 6 0,4 0-34,6 0 0,4 0 1,4-2-1,6-3-14,10-1 0,8-2 0,11 4 16,5-2 0,4-2 0,5 4 5,-3-2 0,4-2 1,-7 4-1,1-2-26,-4 2 1,-7-5 0,-5 1-35,-6-2 1,0 12 70,-6-2 0,3 4 0,-11-4 0</inkml:trace>
  <inkml:trace contextRef="#ctx0" brushRef="#br0">24846 7523 7569,'-12'0'-86,"0"0"1,-1 0 0,-3 0 0,-2 0 0,0 0 0,0 0 0,0 2 119,0 4 0,1-2 0,-1 8-15,0 2 0,2-4 0,4 2-52,6 2 1,4 2 0,2 2-6,0 0 0,8-1 1,4 1-1,4 0 5,2 0 0,-6-2 1,-1-2-17,3-2 1,2 0 85,2 6 12,-8-1 1,-4-1-1,-12-2-41,-6-2 1,-4-6 0,0 6-87,4 2 1,3 0 0,5 0-318,-2-2 395,-8 0 0,12 13 0,-6 3 0</inkml:trace>
  <inkml:trace contextRef="#ctx0" brushRef="#br0">21345 8524 7169,'0'-10'-424,"2"2"490,4 8 1,6 0-23,12 0 0,-2 6 1,10 2-1,5 0-9,9 0 0,9 4 0,9-6-28,7-2 1,25-2 0,5-2 0,-46 0 0,1 0-25,5 0 1,1 0 0,7-3 0,1-2 0,3 0 0,1-2-152,5 0 0,1-2 0,3 0 0,0 0 1,1 0-1,-1 1 164,3-1 1,1 0 0,4 0 0,0 0 0,2-1 0,-1 0 0,-2-1 0,-1 0 12,-5-1 1,0 0 0,5 0 0,-1 0 0,-7 4 0,-1 1 15,-2 1 1,-2 0 0,-4-2 0,-3 0 0,-4 2 0,-1 0-4,-3-2 0,-1 0 1,0 2-1,0 0 1,-5 0-1,-1 0 0,-3-1 1,-1 0 135,43-9 1,-2 4 0,-15 2-64,-7 3 0,-24 1-27</inkml:trace>
  <inkml:trace contextRef="#ctx0" brushRef="#br0">15022 14046 7206,'-12'0'-183,"2"-2"1,2-4 0,4-6 0,4-2 0,4 1 268,2 1 0,8 0 1,-2-6-1,2 0 95,-2 0 1,4 6 0,-4 0-27,4-2 0,3 1 1,3-1-1,4 2-2,2-2 1,-6 4-1,3 0-134,1 2 0,-4 0 0,6 4 0,0-2 3,-1 2 0,-5 2 0,4 2-67,0 0 1,-6 2-1,4 4 1,-7 6-22,-5 4 0,4 8 0,-6 2 43,0 1 1,4 3 0,-8 4 15,-2-4 1,-2 3 0,-4-3 5,-4 4 0,-4 2 0,-8-1 0,0-1 1,0-4 0,-5 2 0,-3-8-21,-2-3 0,-2-1 0,-6-2-16,1 0 1,-1-8 0,0-2-1,1-2-18,-1 0 1,2 0-1,2-6 7,3 0 0,7-6 1,-2 0-18,4 2 0,2-4 0,2 0 12,4-2 1,6 6 35,12-2 1,4-2-1,10 2 77,4 2 0,4 2 1,8 2 18,-1 0 1,9 0-1,2 0 1,3 0 139,5 0 1,-11 6 0,9 0-141,-6-2 0,-5 4 0,-7 0-134,-4 2 0,2-4 0,-7 4 1,1 0-419,0 0 473,-2 2 0,2 6 0,1-1 0</inkml:trace>
  <inkml:trace contextRef="#ctx0" brushRef="#br0">2697 5057 7569,'-12'0'-172,"0"-2"0,-2-2 0,-1-2 1,-3 2-1,0 2 0,0 2 1,0 0-1,0 0 99,0 0 1,7 0 0,-1-1 0,-2-3 89,-2-2 0,4 0 0,2 4 37,2-4 0,-4 2 0,4-6-9,-2 2 1,6 0-1,-4 4 79,0-2-43,-1 0-77,-1-2 0,4 6 1,12-4-39,6 4 0,11 2 0,7 0 20,4 0 0,4 0 1,3 0 5,7 0 0,-1 0 0,5 0 0,6 0 10,3 0 1,7 2 0,7 2-2,2 2 0,9 6 1,-3-4-1,5 2 0,9-4 0,2 4 0,-48-6 0,1 0-4,2-2 0,-1 0 0,2-1 0,0 0 0,4-1 0,1 0-68,-4 0 1,1 0 0,0 0 0,1 0 0,0 0-1,1 0 96,2 0 1,1 0-1,-2-1 1,1 0-1,4-1 1,1 0-8,-2-1 1,-1 0-1,2-3 1,1 0-1,0 2 1,-1 0-1,0 0 1,1 0-2,1 0 1,-1 0-1,-2-2 1,-1 0-1,3 3 1,-1 0-6,-1 1 0,-1 0 0,-2-2 0,-1 0 0,1 1 1,-1 0-4,1 1 1,-1 0-1,3-2 1,-1 0 0,-4 1-1,-1 0 1,0 1-1,0 0-5,-3 1 0,1 0 1,4 1-1,1 0 1,-5 0-1,1-2-6,2-1 0,-1 0 1,-2 2-1,-1 0 1,-3-2-1,-1 1-13,2 0 0,0 2 0,-1-1 0,1 2 0,0-1 0,-1 0 0,48-2-54,-2-4 1,-3 4 0,-9-4 82,-2 4 1,-1-4-1,1 0-8,-5 2 1,-5 0 0,-2 0 0,1-2 0,-1 2 0,-5 2 0,-3 2-3,-1 0 1,3 0-1,-3 0-4,1 0 0,3 0 1,5 0-1,1 0-3,-1 0 1,1 0 0,-1 0 135,1 0 0,-1 0 0,0 0-140,1 0 0,-7 0 1,-1 0-1,-3 0 54,-3 0 1,-8 0-1,-5 0-50,-1 0 0,4 0 0,-7-2 19,-1-4 1,-2 4 0,-5-4 0,-1 4 4,-2 2 1,-2-2 0,1-2-17,-5-2 0,2 0-64,-2 6 1,0 0-1,-6 0 0,-8 2 0,-3 2 0,-1 4-73,0 2 1,-4-4 131,-14 6 0,-7 8 0,-17 8 0</inkml:trace>
  <inkml:trace contextRef="#ctx0" brushRef="#br0">2251 3449 7569,'-18'-10'-258,"6"-6"1,4 4 0,6-2 101,10 2 1,6 5 0,4 7 0,1 0 161,5 0 0,2-6 1,8 0 3,2 2 1,-7 2-1,9 2 1,-6 0-13,0 0 0,-1 8 1,-1 4-7,-6 3 1,-4 3 0,-2 0 0,-3 0-13,-3 0 1,-4 2 0,-8 2 15,0 1 0,-8 7 1,-4-4 3,-3 2 1,-11-4 0,-4 5 0,-6 3 2,-5 2 1,9 2-1,-4-1-3,2 1 1,3-8 0,3-2 1,10 0 1,2-7-8,10 5 1,4-6 0,14-6-1,12-6 1,10-4 0,5-2-5,3 0 1,8-2 0,-3-2-17,5-2 0,-1-2 0,-1 4 0,-4-2-57,-3 2 1,-7 2 81,-6 2 0,0 0 0,5 0 0</inkml:trace>
  <inkml:trace contextRef="#ctx0" brushRef="#br0">3144 2984 7569,'-2'-10'-316,"-2"6"1,-2 8 0,2 10 210,2 8 0,2-2 0,0 4 0,0-2 90,0 2 0,0-5 0,0 5 0,0-2-10,0 2 1,6-4-10,0 4 1,0-5 33,-6-1 0,8 0 0,2 0 0</inkml:trace>
  <inkml:trace contextRef="#ctx0" brushRef="#br0">3340 3038 6351,'0'-12'-14,"2"2"1,4 2-1,6 2 1,4 0-1,2 0 1,2 0 0,1 0-1,5 0 1,0 2 39,0 3 0,-2 1 1,-6 0-1,-1 0-54,1 0 0,-6 1 1,0 5 10,2 6 0,-6 4 0,-2 2 1,-6 0-10,-6 0 1,-4 0-1,-8 0 14,0-1 0,0 1 0,1 0 10,-1 0 0,8 0 0,2-2 10,0-4 1,6 4-14,-4-4 1,10-3 0,4 3-45,2 2 1,2 0-1,6 0 26,-1-2 23,1 0 0,0-2 0,0-2 0</inkml:trace>
  <inkml:trace contextRef="#ctx0" brushRef="#br0">3537 3288 6175,'20'0'-2,"1"0"0,3 0 0,0 0 0,0 0 0,2 0 0,1 0 1,5 0-1,2 0-85,2 0 87,7 0 0,-5-8 0,6-2 0</inkml:trace>
  <inkml:trace contextRef="#ctx0" brushRef="#br0">6377 3449 6422,'0'18'-19,"0"2"1,0 2 0,-2 3-1,-2 3 1,-4 4 0,0 2-1,-2 1 1,0 1 0,-2 0-7,2 0 0,0-1 0,6 1 0,-2-2-135,2-4 160,2 3 0,10-13 0,2 6 0</inkml:trace>
  <inkml:trace contextRef="#ctx0" brushRef="#br0">6680 3556 7569,'18'-18'-50,"2"0"1,4 3 0,8 1 0,7 4 0,9 0 0,4 2 0,1 0 0,-1 4 0,-5 2-39,-5 2 1,-6 0 0,-6 0 0,-9 2 50,-7 4 1,-6 4-1,-8 8 17,0 0 1,-4 5 0,-6 1-1,-9 0-7,-7 2 0,-6-4 1,-8 6-1,-1-3 21,1-3 0,2 4 0,5-2 21,3-2 1,-2-4 0,10-5-1,4-1-5,4 2 1,10 2-33,-2 2 0,10 0 1,4-2-1,4-4 19,8-6 1,0 2 0,10-2-39,2-2 0,9 3 0,7-1-96,3-2 0,3-2 137,0-2 0,7 8 0,3 2 0</inkml:trace>
  <inkml:trace contextRef="#ctx0" brushRef="#br0">8449 3449 7569,'0'-18'-173,"-2"8"0,-4 4 0,-4 6 0,-2 6 1,2 8-1,2 6 158,4 4 0,-4 2 0,2-3 0,2 5 9,2 0 0,2 4 1,0-8-1,0-1-42,0 3 1,2-6 35,4 4 1,-4-4-32,4-2 0,-6-8-67,-6-4-16,4-4 86,-14-2 0,14-2 1,-4-4 0,4-6 0,4 2 42,4-2 1,4 2-1,8-2-3,0 6 1,6 4 0,0 2-1,0 0 1,1 0 0,-5 2 0,4 2 10,-4 2 0,-2 6 1,0-4-1,-3 2 9,-3 4 0,2-4 32,-8 2 0,-2-1 0,-10 5 40,-6-4 1,-4-4 0,-3-6-68,-5 4 0,4-4 0,-4 4-141,4-4 1,2 4 115,1 0 0,-1 0 0,0-6 0</inkml:trace>
  <inkml:trace contextRef="#ctx0" brushRef="#br0">8824 3860 6224,'-18'6'-23,"2"2"65,4 2 0,-2-4 1,8 6-111,2 2 0,2-4 68,2 1 0,0 1 0,0 6 0</inkml:trace>
  <inkml:trace contextRef="#ctx0" brushRef="#br0">8895 3663 7569,'0'-11'-634,"0"-1"1,0 10 633,0 2 0,0 0 0,0 8 0</inkml:trace>
  <inkml:trace contextRef="#ctx0" brushRef="#br0">9217 3503 7569,'-12'2'-778,"0"4"1,8-2 780,-2 7 1,4 3-1,0 8 29,-4 2 0,4 2 1,-4-2-1,4 5-3,2 5 1,0-4 0,0 0-39,0 2 1,0-5 0,0 3 0,0 0-23,0-2 0,0-2 1,0-9-26,0 1 0,0 0 56,0 0 0,-8 0 0,-2 0 0</inkml:trace>
  <inkml:trace contextRef="#ctx0" brushRef="#br0">9003 3806 7569,'0'-10'-1179,"7"3"1154,5 7 1,12 0-1,8 0 31,8 0 1,-1 0 0,7 0 0,0 2-140,-1 3 0,1-3 133,2 4 0,-5 4 0,-7 0 0</inkml:trace>
  <inkml:trace contextRef="#ctx0" brushRef="#br0">5912 4289 7569,'20'-6'-41,"2"-2"1,6-2 0,6-2 0,13 0 0,15 0 0,17 0 0,14 1 0,-39 5 0,2 2 0,6-1 0,3 2 58,7 1 1,2 0 0,4-2 0,1 0 0,11 0 0,3 2 0,5 0 0,2 0-7,-29 1 0,2 0 1,0 1-1,3 0 0,2 0 1,0 0-1,3 0 0,0 0 1,1 0-247,3 0 1,0 0-1,1 0 1,1 0-1,1 0 1,-1 0-1,0-1 1,1 1-1,-1-1 1,-2 0-1,-1-1 1,-1 1 219,-2-1 1,-1 0-1,-1 0 1,0-2-1,-1 0 1,-1 0 0,-4 1-1,-2 1 1,0-1-1,-3 0 1,1 0-1,-2-1-8,31-3 0,-1 0 0,-9 3 0,-2 0 0,-6 1 0,-3 0 37,-3 2 0,-3 0 0,-10 1 0,-1 0 0,-3 0 0,-1 0-236,43 0 0,-17 8 221,-11 4 0,-5 2 0,-11 2 0,-1 2 0,-5 4 0</inkml:trace>
  <inkml:trace contextRef="#ctx0" brushRef="#br0">15665 12885 7179,'18'0'-310,"0"0"1,0 0 0,0 0 1211,-1 0-608,-7-8 1,-4 0-231,-12-4 1,-4 4 0,-7 8-1,-3 0-131,-4 0 0,2 0 0,-8 0-18,-1 0 0,-3 2 0,-2 2 0,0 4-15,1 2 0,-7-4 0,0 4 27,3-2 1,3 0-1,4-5 1,2 3 43,-1-2 1,3-2 0,0-2 30,2 0 0,2 0 16,7 0 89,-1 0-102,8 0 60,2 0 0,10 2 0,2 4 51,2 6 1,0 4 0,-6 2-1,0 0-29,0 0 1,0 2 0,0 1-57,0 3 1,-8 6-1,-4-6-35,-4-2 0,-2 4 1,2-3-1,2-1-93,2-2 0,0-2 73,-5 0 1,5-2 0,2-2-77,2-2 0,4-7 44,10 7 1,4-8 0,10 2-1,3-2-61,7 2 0,12-4 0,4 4 50,-1-4 0,5-2 1,-7 0-1,3 0 84,4 0 1,-7 0 0,-1 0 9,-4 0 0,-10 0 0,-5 0 96,-3 0 0,-2 6 1,-2 2 20,-4 2 1,-4 2 0,-8 6-1,-4 0 23,-8 0 1,-2-1 0,-16 1-121,-1 0 0,-9 0 0,-4 0-78,-1 0 1,-9-2 0,-8-4-1,1-5-82,-1 1 1,3-6-1,5 6-12,1 0 1,1-6-1,2 6 125,3 0 0,7-6 0,-4 6 0</inkml:trace>
  <inkml:trace contextRef="#ctx0" brushRef="#br0">8681 17174 7569,'-18'0'-68,"0"0"0,0 0 0,1-2 0,-1-2 0,0-2 0,2 0 1,2 0 162,2 0 0,8-2-92,-2 2 0,6 4 0,6-4 1,8 4 7,8 2 0,0 0 1,8 0-13,1 0 0,11 0 0,6 0 0,5 0 20,7 0 0,-1 0 1,11 0 3,3 0 1,5 0 0,-5 0 0,0 0 25,-3 0 1,-3 0 0,3 0-56,-5 0 0,3 0 0,-7 0 9,3 0 1,-5 0-1,5 0-12,-3 0 0,-1 2 0,-6 2 1,-3 2-66,-3-2 1,-5 4-1,-7 0-45,0 2 1,-2-6-1,-5 4 36,-5 0 0,-4-6 0,-2 5 3,0 1 0,-2-4 14,-4 8 1,-3-8 7,-3 2 138,-4-4 1,-2-2-16,-11 0 0,-5 0 0,-2 0-21,0 0 0,0 0 0,0 0 2,0 0 1,-2-6-1,-1 0 1,-5 0 60,-2-2 0,-2 4 0,-5-6-85,-1 3 0,0 1 0,-2 4-25,-3-4 1,-5 4 0,-7-4-39,-1 4 0,-8 2 0,-3 0 0,-5 2-62,-1 4 1,-6-4-1,-1 4 88,3-4 0,-3-2 1,3 0 35,0 0 1,7 0 0,-5 0 0,9 0 65,9 0 1,5 6-1,14 0-25,0-3 0,9-1-57,3-2 0,14 6 0,12 0-74,14-2 1,18-2-1,13-2 44,5 0 1,17 0 0,9 0-35,7 0 0,4 0 0,1 0 6,-1 0 0,8 0 0,4 0 0,-48 0 0,0 0-49,0 0 0,1 0 0,-1 0 0,1 0 0,0 1 0,-1 0 55,1 2 1,-1 0 0,46-1 0,-5 4-2,-9-4 1,-7 4 0,-13 0 0,-9-2-18,-13-2 1,-9 0 118,-16 4 1,-8-2-55,-4 8 0,2-10 0,-2 6 0,-2 2 0,-2-4 0</inkml:trace>
  <inkml:trace contextRef="#ctx0" brushRef="#br0">19345 16369 7569,'-18'0'55,"0"0"1,0 0 0,0 0 0,0 0-1,1 0 974,-1 0 1,8-2-1019,4-4 0,12 4 0,6-3 1,6 1-21,5-2 0,-1 4 0,8-4 0,4 4-131,5 2 0,-1 0 0,4 0-85,-5 0 0,5 0 0,0 0 1,-4 2-48,-7 4 1,1-2 0,-8 8 223,-2 1 0,-10 3 0,-6 2 0,-4 0 96,-2 0 0,-8 0 0,-4 0 25,-4 0 1,-10-1 0,-2 1 40,0 0 1,-5 0 0,5 0 7,0 0 1,2-6-1,8-2 1,1 0-167,-1-1-172,8 3 1,6 6 143,16 0 0,8-6 0,15-2 0,1 0 12,0 0 1,2 2 0,1 6 43,3-1 1,0-5 0,-9 0 30,-3 2 0,-4 2 0,-8 2 24,0 0 0,-8 0 1,-5 0-1,-5-1 87,-5 1 0,-13 6 1,-14 0 31,-8-2 0,-3-2 0,-9-4-25,-2-5 0,7 3 1,-9-8-1,9-2 6,3-2 0,2-2 0,8 0-120,5 0 0,5-2 1,12-4-383,6-6 1,8-4 0,10-1-249,12-1 0,9 0 611,9 0 0,4 0 0,7 0 0</inkml:trace>
  <inkml:trace contextRef="#ctx0" brushRef="#br0">20184 16691 7569,'-16'-2'50,"6"-2"1,10-2 0,10 2 0,6 0 300,2-2 0,2 4 0,2-4 0,4 4-194,1 2 1,3 0-1,4 0-143,-4 0 1,3 0 0,-5 0 0,2 0-366,0 0 0,-6 0 1,3 0-583,-1 0 1,-2-6 932,-6 0 0,-8-7 0,-2 3 0</inkml:trace>
  <inkml:trace contextRef="#ctx0" brushRef="#br0">20434 16495 6879,'-12'0'-344,"1"0"502,7 0 1,-10 7 0,6 5 90,-2 4 1,4 2 0,-4 0 0,2 2-35,4 4 0,0-2 1,0 5-117,-2-1 0,0 0 1,6-4-1,0 2-209,0-3 1,0-1 0,2-4 109,4-4 0,-4 4 0,6-6 0</inkml:trace>
  <inkml:trace contextRef="#ctx0" brushRef="#br0">21238 17066 7569,'-12'0'-166,"0"0"1,-2 0 0,-1 0 0,-3 2 0,0 2 0,0 2 0,0-2 251,0-2 0,6-2-36,0 0 1,8-2-217,-2-4 1,4-4 122,2-8 1,6 7 76,0-1 1,6 6 0,-4-4 124,2 2-105,-6 2-3,12 6 1,-12 2-54,8 4 0,-8 4-18,2 8 0,-4-6 0,-4-1 91,-4 3 1,2-4 14,-8 2 1,6-6 93,-6 6-166,0-8 0,-4 2-38,4-12 1,4 2 0,8-8-49,0-2 0,0 4 43,0-2 0,2 8 0,2-4 101,2 1 0,2 5 0,-2-4-18,6 4 1,4 2 0,2 2-98,0 4 0,0-2 0,0 5-150,-1-1-194,-7-2 279,-2 2 1,-16-6 0,-4 4-1,-3-4 101,-3-2 1,-6 0 0,0-2 110,2-4 1,4 2 0,6-8-28,6-1 1,4-3 0,2-2-78,0 0 0,16 0 0,4 0 0</inkml:trace>
  <inkml:trace contextRef="#ctx0" brushRef="#br0">21435 16369 7569,'-16'-8'-78,"4"-3"0,6-5 0,6-2 0,6 0 0,6 0 0,4 0 84,1 0 0,1 6 1,2 0-1,2-1 98,2-3 1,8 4-1,-5 2 1,3 2 0,-2 4 11,-2 2 1,5 2 0,-3 0-100,0 0 1,4 8-1,-8 6-34,-3 8 1,-1-1 0,-4 9 0,-4 2-46,-6 2 1,2 2-1,-2 1 38,-2 5 0,-2-2 1,-4 5-1,-4-1 15,-6-4 0,-4 3 0,-2-1 8,0-2 1,-1-2 0,-3-5-1,-2-3 0,0-4 0,4-8 0,-2 0-23,-1 0 1,-7-9 0,4-3-21,-2-4 1,6-2 0,-1 0 0,3 0 55,2 0 0,0-6 0,2-1 161,4-3 0,4-2-101,8-6 0,8 6 1,6 2-17,8 2 1,6 2 0,7 4 0,3-2 9,4-2 1,-4 0 0,5 8-77,1 4 1,-6-2 0,3 8 0,-3 2-97,-2 2 0,-8 0 1,-3-2-108,1-3 1,-8 1 0,2 6-392,-6 0 604,-2-8 0,6 6 0,-1-6 0</inkml:trace>
  <inkml:trace contextRef="#ctx0" brushRef="#br0">14468 11848 7569,'0'24'77,"0"2"1,2 2 0,2 5 0,2 5 0,0 6 0,0 1 0,0 5-1,-2 0 1,-2-3-61,-2-5 1,6 2-1,0-5 1,-2-3-96,-2-4 0,0-4 1,2 2-65,2-7 0,0-3 0,-4-4 1,4-4-157,6-6 1,-2 2 297,1-2 0,1 0 0,6-6 0</inkml:trace>
  <inkml:trace contextRef="#ctx0" brushRef="#br0">14450 11777 7569,'2'-16'-105,"6"2"1,8 4-1,8 2 379,4 4 1,10 2 0,11 2-254,9 0 1,1 0 0,13 2 0,7 2-36,6 2 0,-34-3 1,2 0-1,1-3 0,1-2 1,1 0-1,1 0 47,0-1 1,1 0-1,2 0 1,-1 0-1,0 3 1,-1 0-42,4 0 0,-1 0 0,-8 1 1,0 0-1,1 1 0,-1 0 0,40 6-184,-10 2 0,-11 2 0,-15 4 92,-7-4 0,-14 4 1,-13-7-1,-5 3-182,-6 0 0,-6 0 282,-12 6 0,-12 8 0,-9 2 0</inkml:trace>
  <inkml:trace contextRef="#ctx0" brushRef="#br0">14450 12724 7569,'26'2'-49,"8"2"1,12 4 0,13 0 0,11 0 0,9-4 0,12-2 0,-40-2-1,2 0 1,3 0 0,1 0 101,1 0 0,1 0 0,-4-4 0,-1 0 0,1-1 0,-1 0 0,-3-1 0,-1 0 8,48-6 0,-9 8 1,-8-4-211,-1 0 1,-5 6 0,-7-4 148,-3 4 0,-7-6 0,3-2 0</inkml:trace>
  <inkml:trace contextRef="#ctx0" brushRef="#br0">16380 11812 7569,'0'-11'515,"0"11"0,2 11-471,4 25 0,-4 6 1,5 4-26,1 5 1,-6-1-1,4 9 1,-4-1-409,-2 2 0,-2 3 0,-2 7-355,-2-5 744,-7 5 0,3-7 0,-8 9 0</inkml:trace>
  <inkml:trace contextRef="#ctx0" brushRef="#br0">23042 15458 7569,'0'-12'-730,"0"0"686,0-2 0,0 8 1,-2 4 104,-4 6 0,-4 12 1,-8 0-1,1 8 9,-1 4 0,-2 3 0,-4 9-32,-6 2 1,-5 8-1,-5-1 1,-4 9 5,-1 7 0,-3 13 0,-6 7 10,27-39 1,1 1 0,0 1 0,0 0 0,2 4 0,1 1 0,1 1 0,2 1-15,0 0 1,2-1-1,3 1 1,2 0-1,2-2 1,1 1 51,2-1 0,2 1 0,1-1 0,2-1 1,5 50 22,4-7 1,6-6 0,9-5-1,5-7-105,2-3 1,2-11-1,5-5-15,1-9 1,0-5 0,-2-8-176,-5-1 0,-3-5 1,-8-2-1,0-2-223,0-4 0,-6-4 0,-2-5 403,-2-1 0,-4-8 0,-2 6 0,5 0 0,-1 2 0,-2 0 0</inkml:trace>
  <inkml:trace contextRef="#ctx0" brushRef="#br0">10557 4754 7136,'0'-18'-199,"0"0"0,0 0 0,0 0 1,0 0 404,0 0 0,5 6-125,1 1 1,2 7-69,-2-2 1,-2 4 0,6 4-1,0 4-27,0 5 1,0 7 0,4 4-2,-2 2 1,-8 8 0,4 0 0,-2 5-67,0 5 1,0 2 0,-6-5 19,0 3 0,0-2 0,0-8 0,0-5 16,0-1 1,-2-2 107,-4-6 313,4-8-310,-6-2 0,16-10 0,4-2-37,3-2 0,5 0 1,4 6-44,6 0 0,4-6 0,1 0 0,1 2-59,0 2 0,5 2 0,3 0-21,2 0 1,7 6 0,9 0 46,1-2 0,3 0 0,7 0 32,5 2 1,3 0 0,10-6-1,5 0 20,5 0 0,-48 0 1,1 0-1,1 0 1,1 0-71,1 0 1,-1 0-1,1 0 1,-1 0 0,-2 0-1,0 0 82,-1-1 1,1 2-1,0 1 1,1 2 0,0-1-1,1 0 1,1-1-1,1 0 7,1-1 0,-1 0 0,-1-1 0,-1 0 0,2 0 0,0 0-4,-4 0 0,1 0 1,4 0-1,1 0 1,-5 0-1,1 0-24,2-1 0,-1 2 1,-2 1-1,-1 2 1,45 3-1,1 1-50,-1 0 0,-6 4 0,0-4 16,-7 2 0,-7-6 0,-7 2 12,-1-4 1,-7-2 0,-7 0 0,-7-2 76,-9-4 1,-5 2-1,-6-6 35,-6 2 1,-4-6 0,-3 4 101,1 1 0,0-5 0,-2 6-68,-4-2-199,-4 6 1,-8-6 102,0 4 1,0 2 0,0-8-108,0-2 0,-6-2 0,-2-2 3,-2 0 0,4 1 0,-4-3 70,2-4 0,0 2 0,4-6 1,-2 2 111,2 5 1,-3-5-102,1 2 1,-2 2-2,2 10 0,-4 12 0,-8 10 0</inkml:trace>
  <inkml:trace contextRef="#ctx0" brushRef="#br0">22649 16423 7569,'8'-10'-148,"0"-6"0,6 4 1,-2-2 365,2 2 0,-6 12 0,-2 14 0,-4 6-133,-2 4 0,0 2 0,0-4 0,0 4-172,0 1 1,6-3 0,0 4-90,-2-2 0,3 4 0,1-7 1,0-1 175,0-2 0,6-2 0,-4 0 0</inkml:trace>
  <inkml:trace contextRef="#ctx0" brushRef="#br0">22989 16387 7569,'-10'-18'-40,"2"1"1,8-1-56,0 0 0,4 6 0,6 2 1,9 0 174,7 0 1,-2 6 0,6-4-16,2 0 0,-5 6 0,1-4 1,-2 6-38,-4 6 0,-8 4 1,-4 8-92,-2 0 0,-2 0 0,-6 2 23,0 3 0,-4 3 0,-6 6 0,-10-4 11,-6-2 1,2-1 0,-4-3 112,3 2 1,1 0 0,6-6-45,0 0 0,6 0 0,2-1-32,2 1 1,2-6 5,6 0 1,8-2-1,4 2-22,4-6 1,8-4 0,0-2 0,0 0-82,1 0 1,1 0 0,6 0-110,-2 0 1,-1 0 0,7 0-390,0 0 587,0 0 0,7-16 0,3-4 0</inkml:trace>
  <inkml:trace contextRef="#ctx0" brushRef="#br0">23971 16119 7569,'-18'0'-87,"0"0"1,0 0 0,1 0-1,-1 0 1,0 0 208,0 0 0,0 0 0,0 0-170,0 0 1,1 0-1,-1 0 1,0 2-12,0 4 1,6-2 9,0 8 1,8 0 0,-2 6 29,4 0 1,8 0-1,0-1 14,-2 1 1,-2 0 0,-2 0-1,2 0 31,4 0 0,-4 0 1,4 0 56,-4-1 0,-2 1-41,0 0 1,0 0-25,0 0 0,0-6-45,0 0 1,2-8-78,4 2 0,-2-4 0,8-2 2,2 0 0,2 0 0,1 0 18,1 0 0,2 0 1,2 0 62,2 0 0,8 8 0,-3 2 1,5 1-38,2 1 1,-1 0 0,1 6 46,0 0 0,-6 0 0,-3 0 2,-1 0 0,-4 5 0,-10 3 0,-6 0 66,-4 0 0,-2 4 0,-2-7 52,-4-1 0,-10-2 0,-10-2 111,-1 0 1,-9 0-1,-6-2 1,0-4-45,-1-6 1,7-4 0,-2-2-207,7 0 0,3 0 1,-2 0-151,6 0 0,6-2 0,6-4 180,7-6 0,3-4 0,2-2 0</inkml:trace>
  <inkml:trace contextRef="#ctx0" brushRef="#br0">24239 15422 7569,'18'-6'16,"2"0"0,3 2 1,7 6-1,6 10 1,4 14-1,1 12 0,-1 13 1,-2 11 43,-3 9 0,1 17 0,-2 5 1,-18-40-1,-2 1-78,-2 4 0,0 0 0,-2 0 1,-1 1-1,0 0 0,0 1 12,0-3 0,0-1 0,-1-2 1,0-1-1,-1-2 0,0 0 0,5 44 76,2-4 1,-6-9 0,-2-7 0,-4-5-23,-2-5 1,-2-9-1,-4-1-27,-6-5 1,-6-10 0,-4 1-29,-2-3 1,-6-4 0,5-2 0,-1-5-267,0-1 0,-4-2 0,4-6 273,-1 0 0,-3 8 0,-6 1 0</inkml:trace>
  <inkml:trace contextRef="#ctx0" brushRef="#br0">18845 17227 7232,'-8'-10'-271,"6"-6"0,-4 4 522,4-3 0,2 7 0,0 10 1,0 14 31,0 11 0,-2 9 0,-2 6-104,-2 5 0,-6 5 1,4 2-1,0-3-127,0-3 0,-4 4 0,6-7-47,2 1 0,2 2 1,2-11-1,-2-5-232,-4-4 1,4-4-11,-4-6 1,6-9 204,6-3 0,6-4 1,14-4-1,10-2 60,9-1 1,15-3-1,7 4 0,9-2 1,13-2-1,-39 6 1,1 0-13,1-1 1,2 0 0,6-1-1,3 0 1,2 2 0,3 0 0,4-2-1,2 0-163,6-1 1,1 0 0,4-1 0,1 0 0,6-3 0,0 0 152,3 0 1,1 0 0,-27 3 0,2 0 0,-1 0-1,3 0 1,1 1 0,0-1-110,1 0 1,2-1-1,-1 2 1,1-1-1,1 1 1,-1 0 0,0 0-1,0 0 1,-1 1-1,1 0 1,0 1 0,0 0 96,0 0 0,1 0 0,-1 1 0,-1 0 0,0 0 0,0 0 1,3 2-1,1 0 0,-1 0-7,0 0 1,-1 0 0,-1 0 0,-3 0-1,0 0 1,-1 0 0,-2 0 0,0 0 0,-1 0 5,-1 0 1,-1 0 0,-1 0 0,30 0-1,-1 0 1,3 1 0,-2 0 0,-4 1-1,-1 0 8,-4 1 0,-1 0 0,-6 0 0,-2 0 0,-4-3 0,-3 0-56,-2 0 1,-1 0-1,-5 0 1,-3 0 0,-4 0-1,-3 0 70,-1 0 0,-2 0 0,38 0 0,-14 0 0,-7 0-18,-9 0 0,-13-6 0,-8-2-9,-6-2 0,-17 4 232,3-6 0,-12 0 0,-2-4 1,-8 3-227,-8 1 1,-4 2-1,-3-4 326,-5 2 1,4 2 0,-4-4 0,4 4-324,2 2 0,1-4 1,-1 4 128,0-2 0,6 4 0,2-5-156,2-3 1,2-4 0,6-4 0,2-4-42,4-2 0,6-3 0,10-11-8,2-6 0,5-3 0,-3-3 29,2 0 1,0 3 0,1 3 91,-5 6 1,-6 13 0,-6 5-1,-5 7-64</inkml:trace>
  <inkml:trace contextRef="#ctx0" brushRef="#br0">13700 16548 7569,'6'-12'17,"2"2"1,2 0-1,6 0 1,4-1-1,6-1 1,1 2-1,5 0 1,2 2 145,2 0 0,-1 2 0,1 4 1,0-2-214,0-2 0,-7 0 0,-1 8 21,-2 4 0,-4-2 1,-10 8-1,-6 4-39,-4 6 0,-4 5 0,-4 11 0,-8 2 29,-8 2 0,-6 7 0,-10-1 78,-3 3 0,3-3 0,-4-2 1,5-1 59,1 1 0,2-6 0,4 2-61,7-5 1,9-9 0,4-4-54,2-4 0,2-2 1,10-3-14,8-3 1,2-4 0,17-8 0,7 0 6,8 0 1,5-2 0,3-2-59,0-2 1,-1-5 0,1 5-256,-1 2 0,-1-4 334,-4 2 0,3 0 0,-5 6 0</inkml:trace>
  <inkml:trace contextRef="#ctx0" brushRef="#br0">15022 16620 7569,'-8'-16'-2,"-4"4"1,-6 6 0,-3 4 0,-5 2 0,0 2 0,-2 4 0,2 6 0,-1 6 252,-1 5 1,4 5-1,-4 8 1,4 2-166,8 3 1,1-1 0,9 6-87,2-3 1,2-1 0,4-6-1,4 0 68,6-1 1,5-7 0,7-4 0,6-6-22,4-6 0,1-4 1,1-8-46,0 0 1,0-2 0,-1-4-1,-1-8-64,-4-8 1,-4-6 0,-10-7-155,-5-1 0,-3-6 0,-10-4 0,-4-5 1,-11-1-1,-13-11 95,-4 1 0,-2-3 0,-1 5 0,-1 2 115,2 3 0,-1 3 0,15 4 48,6 7 0,6 3 0,10 2 19,0 1 0,8 5 0,6 2 0,10 2 139,11 4 0,9 4 0,8 5-52,-5 1 1,5 8 0,-7 0-64,1 8 1,-2 6 0,-11 9 0,-5 5-97,-10 6 0,-2-2 0,-12 2-66,-6 1 0,-8 3 0,-12 2-91,-2 0 1,-7 5-1,3 1 168,0-2 0,-6-2 0,7-3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19041 2377 7569,'-62'18'0,"-1"0"0</inkml:trace>
  <inkml:trace contextRef="#ctx0" brushRef="#br0">18737 2520 7569,'-10'18'-301,"1"-6"0,5-1 1,-2 3-1,2 2 155,2 2 1,0 0 0,-4-2 0,-6-2 132,-4-2 13,-2-8 0,-8 12 0,-1-7 0</inkml:trace>
  <inkml:trace contextRef="#ctx0" brushRef="#br0">17755 2377 7569,'-12'0'-472,"0"0"0,-2 0 1,-2 0 368,-1 0 1,7-2 205,4-4 66,4 4-143,2-6-23,0 8 0,6 2 0,2 2 1,2 2 0,3-2 0,5 4 0,4-2-9,2-2 0,6-2 0,-5 0 0,3 2-2,4 2 1,2 0 0,3-6 3,5 0 1,-2 0 0,7 2 1,3 3 0,0-3 0,1 4 1,1-4-5,3-2 1,3 0-1,-2 0 4,3 0 0,3 0 1,5 0 0,-1 0 0,1 0 0,7 0 1,1 0 17,0 0 1,-11 0 0,7 0 7,-1 0 0,-1 0 0,1 0-24,-5 0 1,5 0-1,-3 0 1,7 0-5,3 0 1,0 0 0,-3 0-4,3 0 1,3 0-1,5 0 1,-2 0 0,-1 0 1,3 0-1,-2 0-7,3 0 1,-7-6 0,-1 0 6,-5 3 0,-8 1 0,-1 2 21,-2 0 1,-3 0 0,-5 0 0,-1 0 11,1 0 0,-1 0 0,-1 0-18,-4 0 1,-5 0 0,-7 0-38,0 0 1,-3 0 0,-1 0 0,-4 0-40,-2 0 0,-2 0 32,-7 0 0,-5 0-65,0 0 89,-8 0 1,2 0-1,-12 0 24,-6 0 1,2 0 0,-1 0-7,-3 0 1,-2 2-1,-4 1 1,-2 3-30,-2-2 0,0-2 0,5 0 8,-5 4 0,-6-4 1,-10 4 0,-1-4 1,-9-2 0,2 0 0,-5 0-2,-7 0 1,3 0-1,-11 0 14,-5 0 0,-1 0 0,-9 2-1,-2 4 1,-9-4 0,-3 4 0,0-4 1,0-2 0,42 0 0,0 0 0,3 0 0,-1 0-43,2 0 1,-1 0 0,-5 0-1,-1 0 1,2 0 0,-1 0-1,-3 0 1,-1 0 39,-2 0 0,1 0 1,2 1-1,1 0 1,-1 1-1,1 0 5,-2 1 0,1 0 0,0 0 0,0 0 0,3-3 1,-1 0 12,4 0 0,1 0 0,-42 0 0,0 0 0,5 0-16,7 0 0,0 0 0,9 2 4,5 4 1,7-4 0,-1 6-9,1 0 0,9-6 1,9 6-1,4-2 9,6 0 0,11 0-42,-1-6 24,12 0 1,6-2 116,12-4 0,4 4 0,8-6-102,0 0 0,-1 4 46,1-8 0,0 8-50,0-2 0,-6 2 0,0-2 1,0 4-1,8-4 0,3 4 0,-1 2 0,8 0 0,2 0-6,2 0 0,11 0 0,7 0-9,5 0 1,17 0 0,-1 0 0,9 0-4,9 0 0,-40-2 1,1-2-1,6 1 1,1 0 7,2 1 0,1 0 0,-1-1 1,1-2-1,5 1 0,1 0-61,-1-1 1,-1 0-1,4 3 1,-1-2 0,0-1-1,-1-1 1,2-1 0,1 2 74,1 0 1,-1 0-1,-2-2 1,-1 0-1,-1 3 1,1 0 20,-1-1 0,-1 0 0,-3 3 0,-1 0 0,-4-2 0,-1 0 0,-2 1 0,-1 0 8,45-3 0,-1 0 1,-9 6-42,-8 0 0,-13 0 1,-9 0-30,-3 0 0,-16 6 37,-5 0 0,-7 6 0,0-6 0,-4-2 0,3-2 0,5-2 0</inkml:trace>
  <inkml:trace contextRef="#ctx0" brushRef="#br0">22488 1912 6265,'-9'8'-22,"3"4"1,4 4 0,2 2 0,0 0 0,0 0 8,0-1 1,2-7 0,2-2 0,4-2-58,1 0 1,-3 2 69,6-2 0,-8 4 0,4 8 0</inkml:trace>
  <inkml:trace contextRef="#ctx0" brushRef="#br0">22649 1894 7569,'0'-18'-1395,"0"1"1321,8 7 0,-4 2-25,8 8 0,-6 2 87,6 4 0,-6 2-16,6 3 1,-6 3 27,6-8 0,-8 8 0,4-4 0</inkml:trace>
  <inkml:trace contextRef="#ctx0" brushRef="#br0">22774 2019 7569,'-12'0'-549,"0"0"196,8 0 39,-3 0 246,7 0 38,0 0 1,7 0-1,3-2-7,0-4 1,6 4-1,-6-5 10,0-1 1,6 4 0,-4-6 22,4 2 0,-4 0 0,0 4 1,1-2 5,3 2 1,0 0 0,-2 0-4,-2-2 1,-6 0 4,6 6 0,-6 0 1,4 2 99,-2 4-89,-2-4 0,-6 14-31,0-4 0,0-2 0,2 2-53,4 1 1,3 1 68,9-2 0,8 4 0,2-6 0</inkml:trace>
  <inkml:trace contextRef="#ctx0" brushRef="#br0">23292 1984 7569,'-8'-10'-1268,"6"2"1355,-6 0 24,0 6-108,-1-6 1,-7 10-10,4 4 1,4-2-1,10 6 1,2 0-13,2 0 0,8-4 0,-2 3 16,3-1 0,9-2 0,2-4-29,2 4 1,-6-4-1,3 4 1,-1-6-36,0-6 0,6 2 0,-6-8 49,-3-1 0,-3-3 0,-4-2 1,-4 0 9,-2 0 0,-2-2 0,-8-2 8,-4-2 0,2 1 0,-8 5 0,-2 0 1,4 2 0,-1 2 0,-3 2 0,4 8 1,0-4 3,2 0-51,2 6 1,8 2-1,4 12-81,6 4 126,4-6 0,1 6 0,1-6 0</inkml:trace>
  <inkml:trace contextRef="#ctx0" brushRef="#br0">23739 1948 7569,'-12'-2'-329,"0"-2"-368,-2-2 361,-2-8 268,6 12 71,2-6 0,16 8 1,4 0 22,4 0 0,2 0 0,0 0-10,0 0 0,-6 0 1,-1 0 4,3 0 0,-4 0-39,2 0-57,0 0 25,-2 0 0,-2-2-8,-8-4 1,-8-2 58,-4-4 1,-4 4-1,-2 8 49,1 0 1,-1 0 0,0 0 40,0 0 1,2 2-77,4 4 1,4 4-6,8 8 1,2 0 0,2 0 0,4-2-33,2-4 1,4 2 0,8-6-38,2 1 1,5-3 0,-3 4-17,2-2 0,-6-2 1,4-6-1,-3 0 75,1 0 0,0 0 0,-6 0 0</inkml:trace>
  <inkml:trace contextRef="#ctx0" brushRef="#br0">24025 1948 7569,'0'-12'-1383,"0"0"1371,0 8 64,0-4-41,0 8 1,2 2-1,4 4-23,5 6 1,-1-2-21,2 2 1,0 0-1,6 4-56,0-4 0,0-3 10,0-3 1,0-4 77,-1 4 0,1-4 0,0-2 0</inkml:trace>
  <inkml:trace contextRef="#ctx0" brushRef="#br0">24293 1930 7569,'-18'0'-653,"0"0"0,0 0 592,0 0 0,-2 6 0,-4 2 0,-3 0 87,-1 0 0,-6 4 1,6-4-41,1 2 1,-7 2-1,6 5 14,0 1 0,2 0 0,9 0 0</inkml:trace>
  <inkml:trace contextRef="#ctx0" brushRef="#br0">21059 3127 31909,'-17'0'-2458,"-1"0"0,0 0 1,0 0-1,2-2-5735,4-4 7223,4 4 1,10-6 662,4 8 0,6 0 0,12 0 0,6 0 43,3 0 0,3 0 1,2 0 119,4 0 0,-3 0 0,7 0 0,0 0 1,-1 0 1,-3 0 0,4 0-600,-3 0 0,7 2 0,-5 2 1,5 2 740,4-2 0,-11-2 1,9-2 13,-6 0 1,1 0-1,-5 0 0,-2 0 1,3 0 0,-1-2-1,-2-4 0,-3 4 0,-3-6 0,-2 3 4,-2-1 1,-9 0 0,3 6-6,-4 0 0,-8 0-8,0 0 0,-8-2 5,2-4 0,-12 4 0,-6-4 1,-6 4-11,-6 2 0,-3 0 0,-7 2-35,4 4 1,-10-4 0,5 4 17,-3-4 1,0 4-1,0 0 1,-1-3-1,-3-1 1,-8 4 0,5 0 2,-1-2 1,-5 0 0,5 0 12,0 2 1,-3 0-1,7-6 8,2 0 0,-1 2 1,1 2-1,2 2 10,-1-2 1,5-2-1,6-2-11,2 0 1,-4 2-1,7 2-3,1 2 1,2 0 20,2-6 24,8 0-14,2 0 0,28 0-31,4 0 0,12 0 0,-5-2 0,9-2-4,8-2 0,5 0 0,5 6-2,1 0 0,9 0 0,-3 0 2,5 0 0,1 0 0,1 0 0,-1 0-6,1 0 0,-3 0 0,-1 0-1,-3 0 1,-5 0 0,1 0 4,-5 0 1,5-2 0,-11-2 0,-3-2 28,-1 2 1,2 2 0,-7 0-11,-1-4 0,-10 4 0,-4-4-10,-1 4 0,-5 2-1,4 0 0,-10 0 11,-2 0-9,-8 0 0,2 0 0,-12 0-26,-6 0 1,-4 0-1,-2 0 8,0 0 1,-1 0 0,-3 0 0,-4 0-1,-2 0 1,4 0 0,-5 0 7,-3 0 0,-2 6 0,-4 0-3,-3-2 1,1-2 0,-8-2 0,-1 0-2,-3 0 0,-1 0 0,-3 0 6,-4 0 1,3 0-1,-7 0 1,1 0 3,-1 0 0,1 0 0,-5 0 9,3 0 1,7 0-1,-3 0 1,3 0 4,5 0 0,-5 6 0,12 0-8,1-2 0,1 0 0,8 0-4,1 2 1,5 6-1,2-6-10,2-2 1,2 0-3,7 2 24,7-4 0,4 6-15,12-8 0,4-2 0,9-2 2,5-2 0,-4 0 1,6 6-10,0 0 1,2 0 0,7 0 0,1-2-2,0-4 1,5 4 0,3-4-1,2 4 1,1 2 0,7 0 1,-1 0 0,7 0 1,2 0 3,1 0 0,-3 0 0,3 0 1,1 0-7,-1 0 1,-3 0-1,3 0-4,-1 0 0,-5 0 1,-7 0 2,-2 0 1,-3 0 0,3 0 0,-7 0 1,-3 0 1,-8 0 0,-2 0 22,-2 0 1,3 0 0,-5 0-2,-2 0 1,-2 0-1,-4-2-1,-4-4-2,3 4 0,-13-8 0,2 6-9,-8-2 1,-5 0-1,-9 4-4,0-4 1,0 4 0,-2-4 0,-2 4-2,-2 2 1,-1 0-1,1 0-3,-6 0 1,-4 0 0,-3 0-3,-5 0 1,-6 0 0,-9 0-1,-7 0-22,-5 0 0,-1 2 0,-13 2 2,-2 2 1,-5 6-1,-3-6 1,-4 0-12,-2 2 0,7-6 1,1 6 14,6 0 0,9-6 0,-1 6-49,3 0-34,11-6 1,1 6-1,9-8 1</inkml:trace>
  <inkml:trace contextRef="#ctx0" brushRef="#br0">19363 3842 6134,'17'0'-4,"1"0"0,2 0 1,4 0-1,6 0 1,3 0-1,5 0 1,2 0-1,4 0 1,3 0-1,7 0 20,3 0 0,9 0 1,-9 0-19,-5 0 1,2 0 0,-9 0 0,-1 0-8,-8 0 1,-3 0 0,-9-2-1,-2-2 32,-2-2 1,-2 0 56,0 6 85,-9-8-166,-1 6 0,-16-6 0,-3 8-18,-5 0 0,-4 0 1,-2 0-1,-4 0 3,-2 0 1,-1 0 0,-7 0-5,0 0 0,6 0 1,1 0-18,-3 0 1,4 0 0,-2 0 0,-1 0 36,-3 0 0,-2-8 0,0-1 0</inkml:trace>
  <inkml:trace contextRef="#ctx0" brushRef="#br0">18987 4664 7569,'-17'0'-953,"-1"0"735,0 0 0,16 0 0,8 0 246,8 0 1,4 0 0,-1 0 1,1 0 0,0 0 0,2 0 0,2 0-6,2 0 1,2 0 0,-3 0-28,7 0 1,4 0-1,2 0 1,1 0-5,5 0 0,4 0 0,9-2-4,5-4 0,-1 4 0,9-4 2,-1 4 1,7 2 0,-9 0-1,5 0 0,1 0 0,-1 0 0,-5 0 2,-5 0 0,-5 2 1,-3 2 2,-5 2 1,3 0-1,-6-4 5,1 4 0,-5-4 0,4 4 0,-5-4 0,-3-2 0,4 2 0,-12 2 0,-1 2 1,5 0-1,-8-4-19,-2 4 1,4-4-1,-3 4 4,-1-4 1,-8-2 4,-2 0-27,-8 0 36,4 0 1,-16 0-1,-4 0 1,-4 0 4,-2 0 1,-2 6 0,-3 0-5,-7-2 1,-4-2-1,-4-2-1,-3 0 1,-5 0-1,-9 2-1,-5 4 1,2-4 0,-7 4 0,-5-4-6,-5-2 1,0 0-1,-9 0-16,-1 0 0,-4 2 1,-5 2-3,-1 1 1,-2 3 0,4-4-1,-3 4 0,3 2 1,4-6 0,5 2 25,7-4 1,3-2-1,7 0-5,7 0 1,3 0 0,15 0 10,3 0 1,3 0 0,6 2 0,6 2-9,4 2 0,3 8 0,-1-4 0</inkml:trace>
  <inkml:trace contextRef="#ctx0" brushRef="#br0">22560 4646 31814,'-18'-6'-2458,"2"-2"0,6 0 1,8-1-1,8 1 442,4 0 0,2 2 0,8 6 0,2 0 1360,2 0 0,7 0 0,-1 0 261,4 0 0,2 0 1,1 0 193,5 0 0,-4 0 0,3 0 1,-3 0 42,-2 0 1,-1 0 0,-1 0-1,-4 0-349,-6 0-987,-4 0 1,-12 0 1494,-8 0 0,-16 0 1,-14 0 14,-4 0 1,-9 0 0,-5 0 0,-4 0 12,-1 0 0,1 0 0,2 2-16,3 4 0,7-4 0,0 4-12,9-4 1,7 6-34,12 3 32,4 5 0,16-6 0,2-2 0</inkml:trace>
  <inkml:trace contextRef="#ctx0" brushRef="#br0">19380 6237 7569,'12'2'-197,"0"2"0,2 2 1,2-2-1,2 0 0,2 0 1,4 2-1,3-2 0,3-2 206,0-2 0,8 0 1,7 0-1,5 0 1,1 0-1,7 0 35,4 0 0,1-6 0,5 0-20,-3 2 1,-7 0 0,1 0 0,-3-2-23,-3 2 1,-7 8 0,-2 4-1,-5 0-36,-3 0 0,2 4 1,-14-5-24,-3 3 0,-3-4 17,-6 6 1,-6-8 17,-12 2 1,-12-4 0,-11-2 14,-5 0 1,-10-2-1,-4-2 20,-3-2 1,-5-2 0,-3 4 0,-7-2 41,-3 2 0,3 0 0,1 0-15,-3-1 0,5-1 1,1 6-32,7 0 1,7 0 0,18 0-1,7 2-6,3 4-44,10-5 1,12 13-1,16-8 17,9-2 1,15-2-1,4-2 1,1 0-36,1 0 0,0 0 1,3 0 17,-3 0 41,3 0 0,-13 0 0,6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5019 5308 30373,'10'-8'-9831,"-2"-2"2658,0 0 5420,-6-6 1238,-2 14 0,-4-6 175,-8 8 1,6 0 209,-6 0 0,8 8 0,-4 2 0,2 2 2,0 0 1,1 0-1,5 5-575,0 1 0,0-6 0,0 0 1,-2 0 696,-4-2 0,4 6 3,-4-4-5,4-4 1,2 8 7,0-14 0,8 6 0,4-8 0,3 0 0,5 0 0,4 0 0,6-2-11,4-4 1,3 4 0,3-4-1,2 4 1,5 2 0,-3 0-4,2 0 0,-1 0 0,3-2 0,-6-2 1,-5-2 1,5 0 0,-2 4 27,-7-4 0,3 4 0,-6-4 10,4 4 1,-7-4 0,-3 0 0,-2 2-5,2 2 1,-10 2 0,4 0-14,-2 0 0,-7 0-11,3 0 8,-8 0-23,4 0-4,-8 0 1,2 0 5,4 0 0,-2-6-2,8 0 1,0-8 11,6 2 1,-8-4 0,-4-1 5,-4-1 0,-2 0 0,0 0 0,0 0 0,0 0 5,0 0-28,0 0 23,0 9 0,16 1 0,3 8 0</inkml:trace>
  <inkml:trace contextRef="#ctx0" brushRef="#br0">8342 7255 7569,'-18'-9'-203,"6"-1"0,0 6 0,0-4 1,0 0-1,2-2 73,2 0 0,2 4 0,6-6 121,0-2 0,0 4 1,2 0-22,4 2 1,-2-4 0,8 6 20,2 2 1,-4-3 5,2 1 0,0-6 0,6 6 0,-1 2 1,1 0-1,0 0-1,0-2 1,6 0-1,0 6 3,-2 0 0,3 0 1,1 0-1,2 0 2,4 0 1,-5 0 0,3 0-2,2 0 0,2 0 0,1 0 0,1 0 1,2-6 0,4 0 0,5 2-1,5 2 0,-5 2 1,3 0 4,6 0 1,-1 0-1,11 0-1,1 0 0,5-2 0,5-2 0,6-2-4,5 2 0,1-4 0,0 2 0,1 2 0,3-4 1,-2 2-7,-3 2 1,-3 0 0,4 0-3,1-2 1,-1 1-1,0 3 1,0-2-9,1-2 0,-1-2 0,0 4 9,1-2 0,-1-2 0,0 4 6,1-2 1,5-6 0,0 4 0,0 0 4,3 0 1,-5 2 0,8 6-65,-49 1 1,-1-2-1,49-5 1,-50 3-1,1 0 63,0 1 1,1 0-1,47 0 1,2 2-3,-49 0 0,0 0 0,-1 0 0,1 0 0,0 0 0,-1 0 0,50 0-2,-49 0 1,0 0 0,47 0 0,0 0-1,-2 0 0,4-2 1,-5-2 15,-3-2 0,-2 0 1,-1 4-1,-1-2-1,0-1 1,-1-1 0,-5 6-12,-6 0 1,-5-6 0,-7 0-2,-5 2 1,-5 2 0,-3 2 0,-4 0-1,-7 0 0,-11 0 1,-6 0-14,-4 0 1,-8 0-5,0 0 11,-9 0 1,-3 0 0,-11 0-4,-5 0 0,4 0 0,0 0 138,-2 0 0,4 6-186,-2 0 0,0 0 30,-6-6 0,6 0 41,1 0 135,7 0-124,-4 0 0,10 0-33,4 0 0,-2 2 0,7 2-7,3 1 1,2 11-1,2 0-10,0 6 1,0 4 0,0-4-1,0 4-3,-1 1 0,-1-5 0,-2 2 26,-2-4 0,-8-2 0,4 8 0,-8 1 0</inkml:trace>
  <inkml:trace contextRef="#ctx0" brushRef="#br0">20631 7381 7569,'18'0'-217,"0"0"0,-1 0 1,1 0 216,0 0 0,0 0 0,0 0 0</inkml:trace>
  <inkml:trace contextRef="#ctx0" brushRef="#br0">20274 5772 6676,'0'18'3,"0"0"0,0 0 0,-2 0 1,-4 0-1,-4 1 0,-2 3 0,2 2 1,2-2-1,2-2 0,0-2 58,0 0 0,-2-1-101,2 1 39,4-8 1,-4-2 33,12-8 1,4 0 0,8 0-63,0 0 0,2-2 0,2-2 0,3-2-108,3 2 0,2 2 0,4 2 66,-5 0 1,3 0-1,-8 0 1,0 0 70,2 0 0,-13 0 0,5 0 0,-4 8 0,4 2 0</inkml:trace>
  <inkml:trace contextRef="#ctx0" brushRef="#br0">20577 5915 7569,'0'-10'-1401,"0"2"1475,0 8 0,0 8-22,0 4 0,0 6 1,0 4-1,-2 2-19,-4-2 1,2-1 0,-8 3-16,-1 6 0,-1-4 1,0 0-27,2-1 1,0-5-1,-6 4 1,0-4-18,0-2 0,6 0 0,2 0-113,3-1 1,-5 1 0,4 0 137,-2 0 0,6-8 0,-4-2 0</inkml:trace>
  <inkml:trace contextRef="#ctx0" brushRef="#br0">20899 5897 7253,'0'18'-128,"0"0"1,0 0-1,0 0 1,-2 0-1,-2 0 1,-2-1-1,2 1 127,2 0 1,2 0 0,0 0 0,0 0-11,0 0 1,2-3-204,4-3 214,-4-4 0,14-16 0,-6-2 0</inkml:trace>
  <inkml:trace contextRef="#ctx0" brushRef="#br0">20863 5754 7569,'2'-10'-228,"2"2"1,4 2-1,4 1 1,6 1 0,5 2-1,5 2 195,4 0 1,-4 0 0,2 0 46,1 0 1,-5 0-1,0 2 1,-2 2-14,0 1 0,-7 9 0,-5-2 0,2 4 1,-6 2-1,-2 0 1,-12 0 0,-6-2 20,-4-4 1,-3 1 0,-3-5 0,-2 0-14,2 0 1,-4 4 0,2-6-29,3-2 0,1 0-45,2 2 1,2-2 28,4 8 1,4-6 26,8 6 0,10-6 0,6 4 4,6-2 0,10 4 0,-3-4 1,3 1 16,-2 5 0,2-4 1,-9 2 41,-1 2 1,-2-4 0,-4 2 6,-4 2 0,2-4 0,-8 2 33,-2 2 1,-12-4 0,-10 1-18,-10 3 0,0-4 1,-1 0-86,-3-2 1,-2 4-1,-2-4 1,1 0-17,-1 0 0,2 4 0,4-6-163,7-2 0,-3 4 186,2-2 0,0 8 0,6-5 0</inkml:trace>
  <inkml:trace contextRef="#ctx0" brushRef="#br0">17166 8149 7170,'-10'8'-244,"4"4"0,4 4 1,2 2-1,2-1 1,2 1 160,2 0 1,5 0 82,-5 0 0,8 0 0,-4 0 0</inkml:trace>
  <inkml:trace contextRef="#ctx0" brushRef="#br0">17255 8381 7569,'-2'12'-311,"-2"0"1,-4 2-128,-2 2 1,8 2 437,2 0 0,8-8 0,10-2 0</inkml:trace>
  <inkml:trace contextRef="#ctx0" brushRef="#br0">17166 8274 5835,'11'8'26,"-1"4"1,0 4 0,-2 2 0,2 2-1,-2 1 1,0 3 0,-4 0 0,0 0-1,0 0-36,2-2 0,0 3 0,-6-1 16,0-2 1,2-4-1,2-4-6,2-2 1,8-8-1,-2 2 1,3-4 0,9-2 0,2 0 0,0 0 1,0 0 0,11-6 0,-1 0 6,2 2 1,0-4 0,-5 2 11,-3 2 0,10 2 1,-5 2-1,3 0-7,0 0 1,0 0 0,1 0-10,3 0 1,8 0 0,-5 0-9,1 0 0,9 2 0,-3 2 1,0 2 2,-1-2 1,11 6 0,-9 0-9,3 0 0,1 3 0,1-5-9,2 2 0,1 0 0,1 4 1,5-4 7,3-2 1,13 4 0,-8-6 8,5-2 0,7 4 0,-6-2 0,1-2 1,5 4 0,-2-2 0,7-2-1,3-2 0,-44-2 0,1 0 0,49 0-82,-48 0 0,0 0 1,-1 0-1,1 0 0,48 0 77,-6 0 0,5-6 1,-1 0-1,0 2-3,-4 2 0,-3 0 0,-5-2 24,-4-2 0,-1-2 0,-7 4 19,2-2 0,7 0 0,-7 4 0,-1-2 15,-3-2 1,-2 0 0,3 6-40,3 0 0,-3 0 0,3-2 0,-3-4 0,3 4 0,2-4 1,1 4-21,-1 2 0,-1-2 1,-5-2 1,4-2 0,-3 0 0,3 6-2,-3 0 1,-5 0-1,-1-2 1,-5-2 4,-1-2 1,-3 0 0,-5 6 4,-1 0 0,-5 0 0,0 0 100,1 0 1,-3 0-1,0 0 1,-1 0-103,1 0 0,-4 0 1,3 0-12,-1 0 1,-4 0 0,-9 0-23,-1 0 1,-6 0 0,4 0-9,-3 0 0,-7-5 45,-6-1 0,-8-2 109,2 2 1,-6-4-49,-6-8 1,4 0-41,-4 0 1,4 6-24,2 0 0,0 6 0,0-6 0,2 1-59,4 1 0,-2-6 0,8 4 45,2-4 1,-4-2 0,0 0-7,-2 0 1,-2 0-1,-6 1-4,0-1 1,0 6-18,0 0 0,-2 8 41,-4-2 0,-4 4 0,-8 2 0</inkml:trace>
  <inkml:trace contextRef="#ctx0" brushRef="#br0">23614 6719 7569,'-10'8'-119,"-6"-4"0,4 8 1,-4 2-1,-2 2 1,0 2-1,1 0 1,1 2-1,2 1 1,2 5-1,-2 0 74,-2 0 1,-2 4 0,2-5 0,3 1-7,1 0 0,2 4 0,-4-6 24,2-3 1,6-1 26,-6-2 0,0-8 0,-6-2 0</inkml:trace>
  <inkml:trace contextRef="#ctx0" brushRef="#br0">23132 7148 7198,'1'18'-48,"5"0"0,4 0 0,2-2 1,-2-2-1,0-2 0,-2 1-315,0 3 1,0-4 218,-2 0 140,-4 0 50,6-2 0,-6-2-22,4-8 1,-2-6-1,8-2-57,2-2 0,3 0 0,5-4 33,2 2 0,0 0 0,-6-5 0</inkml:trace>
  <inkml:trace contextRef="#ctx0" brushRef="#br0">23524 6237 7569,'-17'0'-140,"-1"0"0,0 0 1,0 0-1,0 0 40,0 0 0,2 8 1,5 4 47,5 4 1,4-5-1,2 1 1,2 0 35,4-2 1,3 4 0,9-8-33,0-2 0,0-2 0,0-2 0,2 0-11,4 0 1,-5 0 0,5 0 13,-4 0 0,-8-6 1,-2-2-10,-2-2 1,4-2 33,-6-6 0,-2 7 16,-10-1 0,-4 8 0,-6-4 4,4 0 0,-4 6 0,6-6 0</inkml:trace>
  <inkml:trace contextRef="#ctx0" brushRef="#br0">23739 6290 7569,'-10'0'-1656,"2"8"1644,8-6 1,-2 6 39,-4-8 0,2 0 1,-6-2 8,2-4 0,2-4 0,6-7-27,0-1 1,0 0-1,0 0 1,0 0 11,0 0 0,0-6 0,0-1-14,0-3 1,2 6 0,2-4-5,2 0 1,2 12-1,-4-3-18,2 1 1,2 6-57,-2-2 0,-2 8-19,8-2 1,0 6-54,6 6 142,-1-4 0,-7 6 0,-2-8 0</inkml:trace>
  <inkml:trace contextRef="#ctx0" brushRef="#br0">23846 6255 6854,'-10'0'-586,"2"-8"666,8 6 1,0-14-14,0 4 0,0 2 1,0-2-1,0-2 28,0-2 0,0-2-115,0 1 1,0-1 0,-2 2 0,-2 2-1,-2 2 0,0 0-10,6-6 1,0 0-95,0 1 0,8 1 0,4 4 26,4 6 1,2 4-1,0 2 45,0 0 0,-1 0 0,1 0 14,0 0 1,0 0 0,0 0 38,0 0 0,-8 0 0,-2 8 0,-8 2 0</inkml:trace>
  <inkml:trace contextRef="#ctx0" brushRef="#br0">23632 6147 7569,'-18'0'-242,"6"0"1,0 0 0,10 0 1,2 2 104,10 4 1,12-4-1,4 4 92,1-4 0,-3-2 1,6 0-1,2 0 25,1 0 1,1 2 0,-2 2-3,-2 2 0,-8 0 1,1-6 20,-3 0 0,6 0 0,2 0 0</inkml:trace>
  <inkml:trace contextRef="#ctx0" brushRef="#br0">24078 6165 7284,'-2'-10'-718,"-4"4"703,-6 4 1,-4 2-1,-1 0 1,-1 0 15,0 0 0,6 6 2,0 0 1,2 8 0,-2-2-14,6 4 0,4-4 0,4-2-11,4-2 1,-2 4-1,8-4 11,2 2 1,-4-4-1,2 4 9,2-3 0,0 7 0,-2-2 0,-5 4 4,-7 2 0,0-6 0,-2-2 15,-3-2-20,-5 6-359,-8-12 361,8 6 0,-6-16 0,6-2 0</inkml:trace>
  <inkml:trace contextRef="#ctx0" brushRef="#br0">24114 6326 7569,'12'0'-1247,"0"0"1160,-8 0 183,4 0 0,-8-2 0,2-2-29,4-2 1,-4-2-88,4 2 1,3 4 0,3-4-64,4 4 1,2 2 0,0 0-77,0 0 0,0-2 159,0-4 0,-1-3 0,1-9 0</inkml:trace>
  <inkml:trace contextRef="#ctx0" brushRef="#br0">24346 6237 7569,'-18'0'0,"-2"2"-185,-3 4 0,3-4 0,-4 4 0,4-2 172,2 2 0,8-2 0,2 6-14,0-3 0,6 7 0,-4-2-12,5 4 1,8-4 0,5-2-35,4-2 0,2-2 1,2-4-3,4 4 0,-4-4 75,3 4 0,5-4 0,0-2 0</inkml:trace>
  <inkml:trace contextRef="#ctx0" brushRef="#br0">24525 6130 7569,'0'17'-420,"0"1"1,0 0 401,0 0 0,2 2 0,2 2 0,2 2-19,-2-3 0,0-1 1,0-2-135,2 0 1,-1 0-253,-5 0 423,0-8 0,8-2 0,2-8 0</inkml:trace>
  <inkml:trace contextRef="#ctx0" brushRef="#br0">24489 6290 7569,'-18'-9'-669,"8"-7"502,2 14 0,10-6 0,6 8 111,10 0 0,8 0 1,10 0 55,-1 0 0,3 6 0,2 0 0,1 0-222,-1 2 222,-2-7 0,-2 7 0,-1-8 0</inkml:trace>
  <inkml:trace contextRef="#ctx0" brushRef="#br0">22328 5969 7569,'0'12'-102,"0"0"1,0 1 0,-2 5 0,-2 6 0,-4 8 0,-2 8 0,-2 9 0,0 7 0,0 5 81,-2 3 0,-2-4 0,-3 3 1,-3-1 24,-2-5 0,-2-7 0,4-4 0,-2-3-19,3-3 0,-5 4 0,0-3 1,0-1-43,0-2 0,1-2 1,5-1-1,0 1-103,4 0 1,2-1 158,-4 1 0,0 0 0,1 0 0</inkml:trace>
  <inkml:trace contextRef="#ctx0" brushRef="#br0">21756 7112 7569,'-18'0'-132,"6"8"0,2 4 0,2 4 0,3 4 0,-1 2 0,0 2 0,2-2 1,2-3-1,2-1 66,0 0 1,0-6 0,2-2-5,4-2 1,4-2-1,7-8 38,1-4 0,8-4 0,4-8 1,4-2 8,1-4 0,-1 3 0,-2-9 76,-2-2 1,-3 0 0,3 3 0,-8 5 134,-8 4 1,0 8-184,-8 0 1,2 8-164,-2-2 158,-4 12 0,-2-4 0,-10 6 0</inkml:trace>
  <inkml:trace contextRef="#ctx0" brushRef="#br0">22310 5308 7280,'-2'-10'-75,"-2"6"1,-2 8 0,2 8 0,0 3 38,-2 3 0,2 0 0,-6 0 0,2 0-175,4 0 1,2-6 210,2 0 0,0 0 0,0 5 0</inkml:trace>
  <inkml:trace contextRef="#ctx0" brushRef="#br0">22381 5272 7569,'0'-12'-468,"0"0"-69,0-2 0,0 8 494,0 6 1,0 8-1,0 10 43,0 0 0,0-8 0,0-2 0</inkml:trace>
  <inkml:trace contextRef="#ctx0" brushRef="#br0">22453 5379 6313,'10'-8'-56,"6"6"1,-5-4-1,5 4 1,2 0-1,0-2-36,0-2 1,0 0 0,0 6 143,0 0 1,-7 0 8,1 0 0,-6 2 24,6 4 0,-8 4 0,4 6-106,0-4-80,-6 4 1,14-14 100,-4 4 0,4-4 0,2-2 0</inkml:trace>
  <inkml:trace contextRef="#ctx0" brushRef="#br0">22881 5325 7569,'10'-11'-1127,"-4"-1"1206,-4 8 0,-4-10 0,-4 8-48,-6 2 1,-3 4 0,-3 4-32,0 2 1,0 6 0,2-4 0,2 0-35,2-1 1,6 5 0,-4-4 7,2 2-48,3-6 1,12 4 0,3-10 44,0-4 0,8-2 0,-2-6 0,6 0 11,0-5 1,-2 1 0,-5-6 10,-3 4 0,4 2 0,-6 0 15,0 0 0,4 7 1,-6 1-103,2 2 1,-4 2-96,6 6 189,0 0 0,5 8 0,1 2 0</inkml:trace>
  <inkml:trace contextRef="#ctx0" brushRef="#br0">23096 5290 6426,'18'0'-193,"0"0"1,-1-2 111,1-4 0,-6 4 0,-2-6 152,-2 0 0,-10 6 0,-10-4 43,-4 4 1,-2 2 0,1 2-40,-1 4 0,6-2 1,0 6-1,0 0 0,2 0 0,2 2 0,8 5-62,0 1 1,2-6 0,4 0-107,6 2 0,4 0 0,4 0 0,1-4-161,3-2 254,0-2 0,2-6 0,2 0 0</inkml:trace>
  <inkml:trace contextRef="#ctx0" brushRef="#br0">23292 5325 7569,'-12'0'-421,"0"0"83,-1 0 1,5 2 331,2 4 0,4 4 0,2 8-216,0 0 1,2-6 109,4 0 1,4-2 111,7 2 0,9-4 0,2-8 0</inkml:trace>
  <inkml:trace contextRef="#ctx0" brushRef="#br0">23435 5379 7569,'-20'2'-595,"-3"2"428,-7 2 0,-4 2 1,-2-2 179,1 6 0,-7-2 0,0 4 0,2 3-26,3 5 0,3 2 1,4-6 12,6 0 0,5 8 0,1 1 0</inkml:trace>
  <inkml:trace contextRef="#ctx0" brushRef="#br0">16898 9257 7569,'-36'16'-132,"0"-2"0,0-4 0,1 0 0,-1-2 0,0 1 0,-3 1 0,-5 2 0,-8 0-39,-3 0 1,1-6 0,-13 6 0,-5 0 161,-3-2 0,-13 0 0,-1-6 8,-10 2 1,0 0-1,-3-6 1,51 0-1,-1 0 12,0 0 0,-1 0 0,-46 0 0,6 0-13,7 0 1,11-2 0,13-2 1,9-2 0,11-8 0,-2 4 0</inkml:trace>
  <inkml:trace contextRef="#ctx0" brushRef="#br0">15201 9132 7569,'-18'0'-95,"0"0"1,0 0-1,-2 0 1,-2 2 0,-3 4-1,-1 6 1,0 6 0,6 5-1,4 7-56,4 4 0,8 2 0,-2-1 1,6 1 146,6 0 1,6 0-1,12-1 1,8 1-3,8 0 1,-1 0-1,9-1-7,2 1 1,1 0 12,3 0 0,-1-1 0,1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22417 8077 6092,'0'-11'-20,"2"-1"1,2-2 0,4 0-1,0 0 1,2 4 0,-2 0 0,2 2 186,0 0 0,-6-6 0,3 4 10,1 0-186,-6 3 1,-2 7-1,-10 2 0,1 3 1,-1-1-1,6 8 1,-2 2-7,2 2 0,2 4 0,2 2 10,0 2 1,0 1 0,0-3 0,0 2 10,0-2 1,2-2 36,4-2 0,-4 0-3,4-1-32,-4 1 8,-2-8 0,2-2-11,4-8 1,3 0 0,9-2-36,0-4 0,0 4 0,2-4 1,2 2 15,2-2 0,1 4 0,-3-4 9,2 4 1,8 2 0,-2-2 4,3-3 1,11 3-1,4-4 1,3 4 4,3 2 0,5 0 0,3 0-15,1 0 0,-5 0 0,1 0 6,-3 0 0,-2 0 0,-1 0 0,-1 0 9,-5 0 0,1-6 0,-10 0 16,-5 2 0,-9 2 1,0 2 145,-4 0-110,-2 0-180,-8 0 38,-2 0 50,-8 0-9,0 0 49,0-8 0,-6 4 1,0-8 4,2-2 1,0-4 0,0-4-20,-2-2 1,0-5-1,6 3-14,0-2 0,0 6 1,0-2-34,0 5 1,8 3-1,6 4 56,8 6 0,5 4 0,9 2 0</inkml:trace>
  <inkml:trace contextRef="#ctx0" brushRef="#br0">11360 9185 7612,'0'-11'7,"2"1"1,2 0-1,4 2 1,0-2-1,2 0 1,0-4 0,2-2-15,-2-2 1,0 2-1,-6 2 1,2 3 0,-2-3 0,4-2 0,-2-2-22,-2 0 1,-1 0 0,1 0 0,2 0-8,-2 1 0,-2-1 20,-2 0 1,0 0 76,0 0 0,0 6 17,0 0-101,0 8-67,0-4 1,2 8 45,4 0 0,4 0 0,8 2 2,0 4 1,8-4-1,2 6 13,-1 0 0,13-6 0,-2 6 1,3-2 8,3 0 1,14 0-1,3-6 41,13 0 1,7-2-1,10-2-15,5-2 1,1-8 0,-46 9 0,1 0-1,-1 1 0,-1-2 1,43-8-1,3 8 0,-3 0-2,2-2 1,-3 7 0,3-7-10,-4 0 1,-2-2 0,1-6 2,-1 4 1,-2-2-1,-3 8 1,-7 0 0,-3-2 0,-9 6 0,-1-4-35,-3 4 0,-1 8 0,-9 0 21,-3-2 0,3 6 0,-5 0-2,0 0 1,-3 4 0,-9-6 0,-4 0-7,-6 0 0,2 0 40,-3-2 0,1-5 12,-6 5 1,0-4 31,0-2 0,-6-2-25,0-4-3,-8 5-53,11-15 108,-13 14-129,6-6 1,-6 8-80,4 0 0,-2 0 53,8 0 1,-6 0 0,4 2 27,-2 4 1,4-2-1,-6 8 37,-2 1 0,-2 3 0,-2 2 11,0 0 1,6 2-1,0 2 1,-2 4 61,-2 1 1,-2-5 0,2 4-43,4 0 0,-4-6 0,4 4 13,-4-5 0,-2-1-32,0 0 0,0 0 3,0 0 27,0-8-66,0-2-30,0-8 0,-2 0 45,-4 0 6,4 0 1,-12-2 0,8-4-27,2-6 0,2 2-3,2-2 1,0 0 22,0-6 0,0 0 6,0 0 0,-2 1 1,-2-1 6,-2 0 0,0 6-4,6 0 1,-2 2 0,-2-4 6,-2 2 0,0 6 0,4-4 1,-2 1-5,-2-1 0,0 4 1,4-4-3,-4 2 0,4-6 0,-6 10-6,8-8-1,-8 0 1,-1-4-1,-9 4-5,0 6 1,0 4 0,0 0 2,0-4 0,-8 4 0,-3-4 0,-7 4-4,-6 2 0,3 0 1,-9 0 1,-2 0 0,-3 0 0,-5 0 0,-3-2-2,-3-4 1,1 5 0,-5-5 3,3 4 1,-7 2-1,-5 0-1,1 0 1,3 0 0,3-2 11,5-4 1,-4 4 0,1-4 0,-5 4-12,-5 2 1,-1 0-1,3 0-29,-1 0 1,-2 6 0,3 2-2,-1 2 0,-3-5 0,5 7 0,0 2-10,5 2 0,-1-4 0,7-2 35,1-2 1,1 4 0,9-4 5,-1 2 0,6-4 0,3 4 25,1-2 1,2-2-1,9-4 1,1 1 2,2 3 1,8 0 0,-2-6 8,5 0 0,1 0 1,0 0-24,0 0 1,0 0 0,0 0-14,0 0 1,1 0 0,-1 0-28,0 0 0,0 0 23,0 0 1,0 0 87,0 0 1,6-2 101,1-4-137,7 4 1,-4-7 25,8 3-148,0 4-24,0-6 89,0 8 18,0 0 4,0 8 0,2 2 0,4 7 27,5 1 1,-1 0 0,0 0 0,0 2-9,0 4 1,-6-4-1,2 3-19,-4-3 0,4-2 0,0 0-1,-2 0 1,-2 0 0,-2 0 1,0-1 1,0 1-13,0 0 0,-6 0 1,0 0 0,0-6 0,4-2-5,-4-2-27,4-2-29,-6-6 1,8-2 17,0-4 1,0-4 33,0-8 0,0 0 0,0 0 1,2 2 10,4 4 0,-4-3 35,4 3 0,-4-4 4,-2-2 1,0 0 0,0 0-9,0 0 1,0 0-32,0 0 0,6 1 0,0-1 5,-2 0 0,-2 0 0,-2 0 1,6 6 14,0 0-16,8 8 1,-10-4-3,8 8 1,-6 0-8,5 0 0,-5 0 5,6 0 0,-6 0 0,4-2 0,0-2 26,0-2 1,-4-1 0,6 3-21,2-2 1,8 0 0,3 4 0,3-4 1,2 2 0,6-6-1,1 2 9,5 4 0,4-4 0,7 2-7,1 2 1,5-4 0,1 2-17,-2 2 0,-3 2 1,1 2-1,1 0-1,3 0 0,7 0 0,-1 0 12,3 0 1,9 0-1,-1 0 1,0 0 27,3 0 1,-5-6 0,7 0-13,-3 2 1,6 0 0,-3 0-18,-1-2 0,0 2 0,-5 8 0,1 4-96,-1 2 1,-9 0-1,-1 4-38,1-2 0,-5-8 1,-3 2 78,-3-4 1,-9-2-1,-1 0 1,-2 0 103,-5 0 0,-1-8 1,-2-4-11,0-4 0,-1 0 0,1 2 63,0 2 0,-6 3 0,-3-3 0,-1 6 18,-4 4 0,-2-4-260,-2 0 6,-8 0 1,-2 8 112,-8 4 0,-2-4 0,-2 6 1,-4-2 20,-2 0 0,6 2 39,-2-2 2,4-5 0,2 15 0,2-6-51,4 0 0,-2 6 0,8-6-40,2 0 1,-7 6 0,-1-4-51,-4 4 0,-2 2 1,0-1-46,0 1 0,0 0 143,0 0 0,-8 0 0,-1 0 0</inkml:trace>
  <inkml:trace contextRef="#ctx0" brushRef="#br0">11450 9096 7569,'-18'0'-159,"0"0"1,2-2-1,2-2 1,2-2-11,-2 2 1,-2 2-1,-1 2 125,-1 0 0,6 0 5,0 0 8,8 0 26,-4 0 0,8-8 7,0-4 0,0 2 0,0-1-4,0-3 1,2-2-17,4-2 1,-4 0 15,4 0 1,-4 0 4,-2 0 1,0 6 68,0 1 0,0 7 1,8-6-57,4 4 1,4 4 0,1-4-13,1 4 1,8 0-1,2-2-1,0-2 0,5 0 0,-3 4 0,6-2-10,6-2 0,-5 0 1,5 6-6,-4 0 0,-3-6 0,3 0 8,4 2 1,-2 0-1,5 0 1,1-2 2,-1 2 1,3 2 0,6 2 0,-1 0 0,1-2 0,-1-2 0,1-2 0,0 0 0,-1 6 0,1 0 32,-1 0 1,1 0 0,0 0-29,-1 0 1,1 0 0,1 0-4,5 0 1,3 0 0,9 0 0,-1 0-25,1 0 0,1 0 1,1 0 16,-3 0 1,10 0-1,-9-2 6,1-4 1,-1-3 0,-5-9-1,-3 0 20,-3 0 1,-7 0-1,-9 0 126,-1 0 0,-4 6 1,-10 3-96,-7 1 1,3 2-1,-2 6-17,-2 0-151,-10 0 1,-4 2 42,-8 4 0,0 3-16,0 9 1,0 0-49,0 0 0,8 0 0,4 0 138,3 0 0,3 0 0,0-1 0</inkml:trace>
  <inkml:trace contextRef="#ctx0" brushRef="#br0">18005 15637 7569,'-12'0'-654,"2"-2"695,2-4 0,18 2 0,14-6 0,12 0 74,11 0 0,17 4 1,21-4-85,9 2 1,-42 2 0,3 0 0,6 2 0,3 0 0,4 0 0,3-2-22,5-1 1,2 1 0,5 0-1,1 2 1,1-1 0,1 0-1,4 0 1,0 0-207,3-1 1,1 2-1,2 2 1,1 0-1,2-1 1,2 0-1,0 2 1,0 0 177,0 1 1,-1 0 0,-2 0 0,0 0 0,-1 1 0,-1 0 5,0 1 0,-2 2 1,-4-1-1,-1 2 0,0 1 1,-1 2-16,-3-2 0,-2 0 0,-4-1 0,-1 2 0,2 1 0,-1 1 0,-5 0 0,-1 0 1,-3 0 1,-1 0-1,-8 0 1,-1 0 0,-1 0-1,-1 0 15,-5 0 0,-1 0 0,43 3 0,-11-2-8,-7-2 1,-19 3 0,-13-5 0,-11-2 164,-10-2-55,-4-2 1,-28 0 0,-18 0-104,-22 0 1,-23 0 0,-18 0-1,37 0 1,-2 0-27,-6 0 1,-3 0 0,-5 0 0,-3 0-1,-10 0 1,-2 0-59,0 0 1,-1 0 0,-4 0 0,-1 0 0,0 0-1,0 0 47,-5 0 1,-1 0 0,-1 0 0,0 0 0,-1 1 0,1 0-1,1 1 1,0 0 19,-2 1 0,1 0 1,4 0-1,2 0 1,-1-2-1,1 0 58,1 2 0,1 0 0,8-1 0,1 0 0,9 3 0,2 0 37,2-1 1,3 0-1,2 2 1,2 0 0,-38 2-1,14 2 2,15 4 1,15 0-1,11-1-23,12-1 1,11 0-1,9 4-30,10-4 1,23 2-1,23-8 1,18-2 47,19-2 0,16-2 1,-40 0-1,3 0-22,6 0 0,1 0 1,4 0-1,1 0 1,7-1-1,3 0-142,2-2 0,2 0 1,6 2-1,1 0 1,0-2-1,0 0 1,3 2-1,1 0 109,2 1 0,0 0 0,-33 0 0,0 0 0,1 0 0,0 0 1,1 0-1,-1 0-15,33 0 1,-1 0 0,-2 0 0,0 0 0,-3 0 0,-1 0-27,-6 0 0,0 0 0,1 0 0,-1 0 0,-12 0 0,-1 0 0,-4 0 0,-1 0 15,-6 0 1,-1 0-1,-10 0 1,-3 0 0,32 0 497,-15 0 1,-27 2-488,-11 4 1,-30-4-1,-26 4 1,-33-4 1,-31-2 0,34 3 0,-5 0 0,-10 0 0,-3 0-5,-4-1 0,-2 0 0,-7-1 0,-1 0 0,-8-1 1,-2 0-98,29 0 1,0 0 0,-2 0 0,-3-1-1,-2 1 1,0-1 0,-1 0 0,-1-1-1,1 1 1,-3-1 0,1 0 0,0 0 103,0 0 0,1 1 1,-2 0-1,-5 0 0,-2-1 1,1 1-1,3 0 1,1-1-1,-1 1-128,0-1 0,1 0 0,-1 0 0,1 0 0,1-1 0,0 2 0,5 1 0,0 1 0,2 0 116,2 1 1,0 0 0,1 0 0,-31 0 0,2 0-1,12 3 1,3 2 0,6-1 0,2 0-29,9-2 0,5 2 0,7 1 0,4 0 1,-23 1 235,15 1 0,23-3 1,23 6-194,18 2 0,14 0 0,17-2 0,1-6 0,0-4 0,0-2 0</inkml:trace>
  <inkml:trace contextRef="#ctx0" brushRef="#br0">12950 8596 6728,'-6'8'179,"2"-8"1,4-10 0,6-4-145,4 2 0,-4-4 0,4 2 0,-2-6 0,-2-4-133,2 3 0,-6-1 0,4 0 1,-2-2 45,2 2 1,-4 2 0,4 1 0,-4-3 36,-2-2 1,0 0 0,0 6 73,0 0 1,-2 0 0,-2 1 135,-2-1 0,0 0 63,6 0-196,0 8-224,0 2 177,0 24 1,0 2 0,0 14-23,0-3 0,6-5 0,0 6 1,-2 0-23,-2-2 1,-2 5-1,0-5-1,0 0 1,0-2 0,0-6 19,0 3 1,0-3-1,0 4 1,0-4 1,-2-4 0,-2-2-48,-2-2 1,0 0 1,6 5 1,0-5-1,-2-2-411,-4-2 465,4-2 0,2-6 0,10 0 0</inkml:trace>
  <inkml:trace contextRef="#ctx0" brushRef="#br0">16451 8077 7288,'10'18'9,"4"0"0,-6 2 0,0 2 0,0 2 0,-2-2 0,0-3 1,0 1-1,-2 2 0,-2 2 0,-1 0 26,5 2 0,-4-7 1,4 5-1,-4-4-70,-2-2 1,0 0-79,0 0-62,0 0 99,-8-8 1,0-10 0,-5-12-54,1-4 1,8-4 0,-4-2 49,0-2 0,4-8 1,-6 3-1,2-3-3,4 2 0,2-4 0,2 7 49,0-1 0,-2-4 0,-2 8 1,-2 2 30,2 2 0,2 3 220,2-1 0,-2 2 279,-4 4-439,4 4 1,-6 10 0,8 4-9,0 6 1,2 4 0,2 4-1,2 1 41,-2 3 1,0 8 0,0-2-62,2 4 1,2-1 0,-4-1-33,2-2 1,6-2 0,-6 1 0,-2-3-17,-2 0 0,4-6-83,0 4-167,8-4 1,-10-10 90,7-4 1,-1-6 0,2-6 176,-6-6 0,-4-12 0,-2-4 0</inkml:trace>
  <inkml:trace contextRef="#ctx0" brushRef="#br0">12968 8203 7569,'6'-18'-341,"2"0"1,0 0 0,0 0 0,-4 0 700,-2 0 32,-2 8-313,0 2 1,0 10 0,0 6 0,0 8 6,0 6 0,2 10 1,2-2-61,2 3 0,5 3 1,-5 0-1,0 0-81,2-1 1,-4 1 0,6 0 25,-2 0 0,-2-7 1,-6-1-1,0-2-2,0-4 1,0-2 7,0-2 12,0-8-8,0-3 1,0-9-485,0-3 503,0 3 0,8-22 0,2 4 0</inkml:trace>
  <inkml:trace contextRef="#ctx0" brushRef="#br0">12879 8113 7569,'2'-16'-750,"2"2"606,2 3 0,7 5 0,1-4 227,8 2 1,0-4 0,8 4 0,3 0 121,7 0 1,0-4 0,6 6-130,-3 2 0,13 0 0,-3 0 0,3-2-27,-1 2 1,7 2-1,4 2-9,3 0 1,2 0 0,3 0-78,3 0 0,-1 0 0,7 0 0,2-2-19,3-4 0,1 4 0,0-6 33,1 0 0,-1 4 1,0-5-38,1 1 1,-1-4-1,2 4 1,0 0 55,-1 0 0,9 0 0,-10 4 20,3-2 1,-3-2 0,-4 4 14,-1-2 0,-1-2 0,6 4 0,-1-2-12,-5 2 0,2-4 1,-7 0 5,-3-2 0,-3 6 0,-5-3-9,-1-1 0,-17 6 0,1-4 0,-9 4-7,-5 2 0,2-6 1,-14 0-43,-2 2 0,-3 2-160,-1 2 0,-8 2-94,-4 4 1,-6 4-110,-6 8 396,-4-1 0,-23 1 0,-5 0 0</inkml:trace>
  <inkml:trace contextRef="#ctx0" brushRef="#br0">13039 8703 7214,'-17'-6'-821,"-1"0"855,16 0 0,-2 6 0,18 0 1,5 0 0,7 0 0,10 0 0,2 0 10,3 0 1,7 0 0,14 0-1,7 0 11,6 0 1,5 0 0,-3 0-29,7 0 0,5 0 0,6 0 0,6-2-18,-48-1 0,0 0 1,3 0-1,1-2 0,0-2 1,1 0-45,0 1 0,1 0 0,-3 3 0,1 0 0,1-1 0,1-1 0,-1 0 0,-1 0 32,-1 0 0,-1 0 1,-2-1-1,0 0 1,-2-3-1,1 0-3,-1 0 1,1 0 0,2 0 0,-1 0 0,44-9 30,3 0 1,-13 1 0,2-1 0,-1 2 75,-1 4 0,-6-4 0,-3 6-80,-5 0 1,3 0 0,-3 6-4,-4-2 0,-1 0 1,-1 4-1,-5-2-86,-9-2 0,-7 0 0,-2 6-112,-8 0 0,-7 0 78,1 0 1,-4 0 44,-8 0 15,-8 0 1,-2 2-149,-8 4 1,-8 10 188,-4-2 0,2-4 0,-2 2 0,0 0 0</inkml:trace>
  <inkml:trace contextRef="#ctx0" brushRef="#br0">16487 7881 7569,'-2'18'-187,"-2"0"0,-2 2 0,2 5 1,4 9-1,4 8 364,2 3 0,6-3 0,-4 6 1,0-1-259,0-1 0,-1 0 0,-3-6 47,2 1 0,0-1 0,-6-8 0,0-5-81,0-1 1,0 0-1,0-4 1,-2 2 114,-4-2 0,-11-3 0,-11-1 0</inkml:trace>
  <inkml:trace contextRef="#ctx0" brushRef="#br0">12896 8095 7267,'2'18'-90,"2"0"1,4 0-1,2 2 1,2 2-1,0 3 1,-2 1-1,0 2 1,-2 0 177,0 4 0,-2-1 0,-4 1 0,2-2-72,2 2 1,0 0 0,-6-3-1,0-3-7,0 0 1,0-6-1,0 4-40,0-5 1,0-7 0,0 0-67,0 2-47,0-6 233,0 0-73,0-8-1,0 0-39,0-8 1,8 6 0,4-4-1,3 4 4,3 2 1,6 0 0,2 2-19,2 4 0,3-4 0,9 4 16,2-4 0,9 0 0,3 2 0,9 2 23,7-2 0,9-2 0,5-2 32,3 0 0,2 0 0,1 0-12,-1 0 1,0 0-1,1 0 1,-1 0-13,0 0 1,0-6-1,1-2-69,-1-2 1,6 4 0,1-6 55,-3-2 1,2 4-1,-4 1 1,-5-1 7,-5 0 1,1 6 0,-9-2-8,-4 4 1,-3-4-1,-1 0 1,-5 2 1,-4 2 1,-9 2 0,1 0-2,1 0 1,-3 0 0,0 0 0,-3 0 1,7 0 0,-2 0 0,1 0-21,-1 0 0,2 6 0,-9 0-8,-1-2 0,4-2 0,-5-2 64,-5 0 1,0 0 0,-10 0 0,-3 0-20,-1 0 1,-2 0 0,0 0-11,0 0 1,-6 0 5,0 0 1,-8-2 54,2-4 14,-4 4-58,-2-14 1,-2 14-116,-4-4 0,2 2 17,-8-2 0,8 2 33,-2-8 0,-2 0 0,2-6 26,2 1 1,2-7 0,0 0-2,-4 2 0,4-4 0,-4 0 34,4-1 1,2-3 0,0-4-1,0 2-20,0 2 1,0 1-1,0-7-42,0 0 0,2 6 0,2 3 0,4 1-1,2 4 1,-6-4 0,2 2 27,-4 3 0,4 7 1,0 2 56,-2-2 1,-2 4 40,-2-2 280,0 8-251,0-4-147,0 8 1,-2 0 30,-4 0 0,-6 0 0,-10 0-13,-2 0 0,-10 0 0,1-2 0,-11-2 9,-8-2 0,-1-2 0,-17 4 13,-3-2 1,-12-2 0,-3 4 22,-5-2 1,41 3-1,-1 0 1,0 3-1,-1 0 1,-4 0-1,-1 0-39,-3 0 1,0 0-1,0 0 1,-1 0-1,0 0 1,-1 0 19,-1 0 0,-1 0 0,3 0 0,-1 0 0,-1 1 0,-1 0-2,3 2 0,-1 0 0,2-2 0,-1 0 1,1 3-1,-1 0 0,2-1 0,-1 0-18,2 0 1,1 0-1,4 0 1,1 0 0,-43-1 5,6 4 0,-7-4 1,15 4-26,4-4 27,3-2 0,15 6 1,5 2-26,6 2 0,13 0 0,1 4-97,10-2 1,6-2 0,4 3 127,5-1 0,-3 4 0,8 2 0,2-4 0,2 2 0,2 4 0</inkml:trace>
  <inkml:trace contextRef="#ctx0" brushRef="#br0">14861 7881 7569,'12'0'-1300,"0"0"1300,2 0 0,2-8 0,2-2 0</inkml:trace>
  <inkml:trace contextRef="#ctx0" brushRef="#br0">14772 7863 7569,'-12'0'-346,"2"-2"1,0-2-1,2-4-73,0-2 509,2 6-81,6-4 0,0 16 1,0 4 4,0 4 1,0 4-1,0 2 3,0 2 1,0 7 0,0-1 0,0 2-16,0-2 0,0 3 1,0-3-6,0 4 0,0 2 0,0-1 1,0 1 15,0 0 1,0 2-1,0 1 3,0 3 0,6 0 0,0-8 4,-2-5 0,-2 3 0,0-8 0,2-2 1,2-2 1,2-3 0,-4 1-27,2 0 1,2-8-17,-2-4 1,4-4-41,8-2 1,0-8 0,-3-4 28,-3-4 0,-2-2 1,-6-1-5,2-5 0,0 2 0,-6-8 0,0 0 22,0 3 0,0-5 0,-2 6 49,-4-2 0,4 4 0,-6-3 3,0 1 1,6-6 0,-6 4 0,3-2-15,-1 1 1,-2-1 0,4-6-31,-2 0 1,-2 1-1,4-1-16,-2 0 1,0 6-1,6 3 1,0 1 16,0 4 1,0 2-1,0 2-5,0 0 72,0 0 0,0 7-60,0-1 0,0 10 1,0 2-3,0 10 1,0 7-1,2 5 21,4 2 1,-4 14 0,4-2 0,-4 3-8,-2 5 0,0 0 0,-2 5-16,-4-1 0,4-8 0,-6 1 1,2-5 1,0-6 1,-6-4-1,6-8-33,2-1 1,2-5-31,2 0-24,-8-8 1,-2 4 21,-8-8 0,7-6 0,-1-2 26,-2-2 0,4-2 0,-2-7 28,-2-5 0,6 4 0,2-6 7,4 0 0,2 4 1,0-5-1,0-1-4,0 0 1,6 4 0,0-4 16,-2 3 1,4-5 0,-2 6 79,-2 2 0,-2 8 10,-2 2-73,0 8 0,0-2 0,0 12-17,0 6 1,-6 10 0,0 4-1,2 2-22,2 3 0,8 3 1,2 2-24,2 0 0,0-1 1,4 1-20,-2 0 1,-3 2 0,5 1 54,-2 3 0,0 8 0,6-5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21113 5129 7273,'-2'-18'-608,"-2"0"609,-2 0 0,2 8 0,10 4 0,6 4-37,4 2 1,4-6 0,6 0 0,9 0 16,11-1 0,6 5 0,1-4 3,1 4 0,7 0 0,5-2 0,1-2 5,-1 2 1,1 2 0,-5 2 0,-1 0 0,1 0 1,3 0-1,-7 0 4,-7 0 1,3 6 0,-8 0-2,-1-2 0,5 4 0,-8-2 1,-5-2 2,-5-3 1,2-1-1,-6 0 7,-1 0 1,-1 0 0,-8 0-7,0 0 0,-6 0 0,0 0-29,2 0 1,-4 0 30,1 0 1,-9 0-9,-2 0 1,-7 0 0,-13 0 0,-4 0-3,-6 0 1,-6 0 0,-3 0 4,-3 0 1,-6 6 0,5 2-2,-3 2 0,-2-6 1,-5 4-1,-1-2-1,1 0 0,-1 0 0,0-6 6,1 0 0,-1 0 1,3-2 8,3-4 0,-2 2 0,11-8 0,5 0-15,8 2 0,6 1-32,2 3 40,9 4 0,1-14 0,8 6 0</inkml:trace>
  <inkml:trace contextRef="#ctx0" brushRef="#br0">21327 3699 7569,'-9'-8'-209,"1"4"1,8-8-1,2 0 1,5 3 142,11 3 0,0 4 0,6 2 0,-4 0 70,-2 0 0,4 2 1,-3 4-22,-3 5 0,-4 5 1,2 2-1,-4 0-55,-2 0 0,-2 0 0,-6 0 0,-2 0 51,-4-1 1,-4 1 0,-10-2 43,-4-4 0,5 4 0,-5-6 0,4 2 1,2 0 1,6-2-1,2 4-7,2-3 0,2-5 0,6 6-26,0 2 1,2 0-1,4 0-13,6-2 1,12-6 0,6 4-34,3-2 0,3-2 0,0-4 1,0 2-103,-1 2 157,1 0 0,0-6 0,0 0 0</inkml:trace>
  <inkml:trace contextRef="#ctx0" brushRef="#br0">22096 3735 6401,'-10'8'-14,"2"2"1,8 8-1,0 2 1,0 1-1,0 3 1,0-2-1,0-2-100,0-2 0,0 0 0,2-2-69,4-5 183,-4-3 0,13-16 0,-5-1 0</inkml:trace>
  <inkml:trace contextRef="#ctx0" brushRef="#br0">21970 3663 7569,'-9'-17'-250,"5"-1"0,8 2 62,7 4 1,5 2 0,4 6 0,4-2 151,6 2 0,-2-4 0,-1 2 34,-1 2 1,4 2 0,-6 2 0,-2 0-9,-3 0 1,-1 0 0,0 2 5,0 4 0,-6 2 1,-2 6-1,-2-2-5,-4 2 0,-2 2 8,-2 2 0,-2-3 0,-2-1 10,-2-2 0,-8-6 1,2 4-1,-6-2 20,-6-4 0,4 4-34,-3-2 1,3 2-24,2-2 1,8 4-1,6 8-52,8 0 1,6-7-1,10-1 47,4-2 0,-5 6 0,7-4 36,0 0 1,-8 0 0,2-6-16,-6 2 0,-4 2 141,1-2 1,-5-4-59,-12 4 0,-5 2 1,-11-2-1,-4 0-16,-2 2 1,4-4 0,-3 5-84,1-1 0,-4 4 0,6-4-97,2 2 1,3 0 124,1 2 0,0 12 0,0-4 0</inkml:trace>
  <inkml:trace contextRef="#ctx0" brushRef="#br0">18791 3002 31142,'8'-10'21,"-4"2"1,8 8 0,2-2 0,2-2 0,3-2-1,5 2 1,6 3 0,4 1 0,1 0 0,3 0-41,4 0 1,4 0 0,9 0 0,5 0 9,5 0 0,13 0 0,7 0 0,10 0 23,-42 0 0,1 0 0,2-4 0,1 0 0,4-1 0,0 0 21,-2 0 0,1 0 1,-5-2-1,1 0 0,0 3 1,-1 2-38,-3 0 1,-1 0 0,50 0 0,-7 2 0,-5 0-16,-2 0 1,3 0 0,-13 0-2,-2 0 1,-1 6 0,-5 0-21,-3-2 1,-7-2 0,-9-2-1,-6 2-57,-7 4 0,1-4-8,-14 4-12,0-4 1,-16-2-1,-10 0 54,-14 0 0,-12 0 1,-14-2 1,-5-4 0,-13 4 0,-7-4 46,-9 4 1,-3 2-1,-7 0 1,1 0 29,-6 0 0,1 0 0,-7 0 15,0 0 0,6 0 0,-7 0 15,1 0 1,4 0-1,-6 0 1,3 0-9,9 0 0,-6 2 0,7 2 95,1 2 0,8 0 0,1-6-134,9 0 0,-1 0 0,9 2 69,1 4 1,9-4-1,5 4 1,6-4-39,10-2 1,7 0 0,3 0-32,0 0 0,8 0 0,10 0 0,14 0 0,8 0 0,5 0 0,11 0 0,4 0 4,6 0 1,3-2-1,3-2 17,-1-2 1,3 0 0,1 4 10,3-4 1,1 4 0,-1-4 0,6 4-76,3 2 0,2 0 0,1 0 28,-1 0 0,-7 0 1,-3 0 14,1 0 0,-1 0 0,5 0 0,-7 0 0,-3 0 0,0 0 0,1 0 0,3 0 0,-1 0 0,-5 0-10,-1 0 1,-1 0 0,-4 0-55,-7 0 1,-3 0 0,-4 0 30,-4 0 1,-5 0-1,-7 0 1,0 0 22,0 0 1,-6 0 9,0 0 0,-10 0 0,-2 0 0,-8 0 0,-12 0 0,-4 0 0,-2 0 0,-5 0 0,1 0 0,0 0 0,-6 0 0,1 0 0,-1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22131 9686 7118,'10'-2'-658,"-6"-2"705,-8-2 1,0-6 0,-8 6 0,-2 2 0,-1 2-49,-3 2 0,-2 0 0,-4-2 0,-6-2-35,-4-2 0,-9 0 0,-5 6 0,-5 0 41,-7 0 0,2 0 0,-7 0 6,-2 0 0,-1 6 0,1 0 0,3-2 53,3-2 1,1-2 0,8 2-49,5 4 1,3-4 0,10 4 10,5-4 0,3-2-32,8 0 0,10 0-20,8 0 0,10 0 0,12 0-120,2 0 1,5 0 0,-5 0 0,0 0-60,2 0 1,-6 2 203,3 4 0,-3-4 0,-2 6 0</inkml:trace>
  <inkml:trace contextRef="#ctx0" brushRef="#br0">21131 9579 7569,'12'0'-326,"0"0"0,2-2 0,2-2 19,1-2 0,1 0 316,0 6 1,0 0 0,0 0-19,0 0 0,-2 2 0,-3 2 1,-1 2 0,-8 2-26,2-2 0,-4 3 8,-2 9 1,-2-6 0,-4-2 25,-6-2 0,-3 6 0,-3-4 0</inkml:trace>
  <inkml:trace contextRef="#ctx0" brushRef="#br0">20988 9704 5921,'18'-12'-60,"0"0"46,0-2 1,-2 4 0,-3 0 22,-1 2 0,-6 0 95,6 2-34,-8 4 1,-4-6 0,-12 8-5,-4 0 1,4 6 0,1 0 7,-3-2 1,4 4-34,-2-2 0,6 6-77,-6-6 26,8 8 0,-4-10-4,8 8 1,8-6 0,4 4-1,4-2-1,2-4 1,-1 0 0,3 0 1,4 1 1,-4 3 0,6-4-108,0 2 1,-5 6 119,9-6 0,-8 8 0,4-4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10164 11848 7574,'0'-12'160,"-2"2"1,-4 4-1,-6 8 1,-4 8 0,-4 8-1,-2 8 1,-4 8 0,-1 7 453,-5 5 1,0 10 0,0 9 0,5 7-327,1 5 0,2-1 0,6 7 1,2 2-139,4 3 1,4-7 0,8-3 0,0-5-254,0-1 0,8-9 1,4-5 0,4-9 1,2-5 0,2-10 0,2-6-429,1-11 0,9-1 1,-2-10-953,4-2 1482,-7-2 0,15-10 0,-4-2 0</inkml:trace>
  <inkml:trace contextRef="#ctx0" brushRef="#br0">10503 12259 7569,'0'-18'31,"0"0"1,0 1 493,0-1 0,0 12 0,-2 12 0,-2 16-270,-2 9 0,0 7 0,4 4 1,-2 5-51,-2 5 0,-2 8 0,4-1-138,-2-1 1,-2-5 0,4-3 0,-2-6-138,2-7 0,3 1 0,1-14-865,0-2 0,1-10 935,5-6 0,4-20 0,8-6 0</inkml:trace>
  <inkml:trace contextRef="#ctx0" brushRef="#br0">10717 12563 8141,'-10'8'180,"4"6"1,2 6-1,0 4 1,-1-1 0,1 1-1,2 2 1,2 0-1,0 0 1,0-5 22,0-1 0,2-4 1,2-2-464,1-2 0,9-8 1,-4 0-9,0-8 1,6-6-1,-4-10 25,4-4 0,0 3 0,-2-7 0,-2 0 115,1 0 1,-3 8 0,0 0-1,0 7 330,0-1 32,-6 6-363,12 0 0,-6 8-609,8 0 738,0 0 0,0 0 0,-1 0 0</inkml:trace>
  <inkml:trace contextRef="#ctx0" brushRef="#br0">11039 12617 9062,'10'12'89,"-4"-1"0,-4 3 0,-2 2 0,0 2 0,0 2 0,0 2-185,0 2 0,6-1 1,0-5-1,0-2-1126,1-4 1222,-5-4 0,14-8 0,-6 0 0</inkml:trace>
  <inkml:trace contextRef="#ctx0" brushRef="#br0">11325 12563 7569,'-18'8'263,"0"4"1,-2 10 0,-2 4 156,-2 1 0,-1 11 0,3 8-196,-2-1 1,-6 5-1,6-6-137,3 1 0,3 1 0,4 2 1,4-9-572,2-7 1,2 0-1,6-8-1507,0-2 1991,0-10 0,0-5 0,0-7 0</inkml:trace>
  <inkml:trace contextRef="#ctx0" brushRef="#br0">12361 12349 7048,'0'-12'451,"0"0"0,-2 0 0,-2 0 1,-4 2 177,-2 2 1,4 2 0,-6 6-506,-2 0 1,0 2-1,0 2 1,2 4-33,-2 2 0,5 2 0,-1 6-88,2 0 0,0-7 0,4 1 0,-2 2-230,2 2 1,8-4 0,4-2-165,2-2 0,-4-2 0,6-6 83,1 0 0,3 0 0,2 0 114,0 0 1,-8-8 73,-4-4 0,-4 2 101,-2-2 1,0 0-23,0-6 1,-2 8-1,-2 3-49,-2-1 166,0 6 1,6-4 45,0 12 1,0-2 630,0 8-85,0-9-516,0 5-174,0-8 0,2 0 0,2-2-131,2-4 81,0 4 54,-6-5 94,0 7-184,0 0-96,8 0 142,-6 7 1,8-3 39,-4 8 0,-2-8-59,8 2 0,-6-4-96,5-2 1,-5-8 0,4-4-5,-2-3 1,4-3-1,-6 0-51,-2 0 0,0-2 1,0-2-1,2-4 3,-2-1 1,-2 3-1,-4-4 251,-4 2 0,-4 0 0,-8 5-1,0-3 1,-2 0-1,-1 8 1,-5 4 91,-2 6 0,-2 4 0,-5 6 138,-1 8 1,0 10-1,-2 20 289,-3 5 1,5 15 0,0 7-1,10 7 250,7-1 1,9-1-1,4-3-619,4 1 0,2-9 0,2-5-353,4-9 0,10-11 1,9-10-1,3-4-72,4-8 0,2-6 0,3-12 22,5-4 231,-4-4 0,5-16 0,-7-2 0</inkml:trace>
  <inkml:trace contextRef="#ctx0" brushRef="#br0">13557 11973 7569,'0'-12'240,"0"0"0,-2-1 0,-4-1 1,-7 2 289,-9 6 0,0 6 0,-6 4 0,0 4-186,1 2 1,3 4-1,-6 7-142,-2 3 1,4 6 0,1-4 0,1 2-14,4 3 0,4 1 0,6-2-356,6-6 0,4 2 1,2-3-61,0-1 1,10-10-1,6-6-91,6-4 0,10-4 0,-3-4 1,5-8-259,2-8 1,-6 1 0,-3-9 114,-1-2 0,4 0 0,-6 0 291,-2 3 0,-4 7 0,-5-2 0,-3 4 352,-2 2 786,-2 8-659,-6 2 0,-6 18 0,0 6 0,0 8 367,-2 4 1,4 8-1,-7 7-250,-3 3 1,4 2 0,-2 5-220,-2 1 1,-2-1 0,-2-1-1,0-2-155,0-3 0,1-7 0,-1 0-303,0-8 1,6-1 0,0-7-351,-2-2 1,6-8-1197,2-2 1797,4-8 0,2-4 0,0-10 0</inkml:trace>
  <inkml:trace contextRef="#ctx0" brushRef="#br0">13807 12188 7569,'-9'2'841,"3"4"-793,4-4 26,2 6 0,0-6 1,0 4-472,0 5 0,0 5 0,0 2 397,0 0 0,8 0 0,1 0 0</inkml:trace>
  <inkml:trace contextRef="#ctx0" brushRef="#br0">13736 12527 7569,'-12'0'956,"0"0"-451,8 0 0,-4-2-286,8-4 0,0 2 1,2-6-1,2 0-835,2 1 1,8 5 615,-2-2 0,4-4 0,2 0 0</inkml:trace>
  <inkml:trace contextRef="#ctx0" brushRef="#br0">14093 12098 7569,'-12'0'360,"2"-2"0,2-4 1,6-4-1,6-1 0,8-1-7,4-2 1,4 4 0,2-2 0,4 0-390,2 2 0,-1-4 0,5 8 0,-2 2 120,2 2 0,-7 2 0,-1 0-75,-4 0 1,-10 8 16,-4 4 0,-4 6 0,-4 4 1,-6 2 113,-10-2 1,-2 3 0,-8-1-82,3-2 1,-5-2-1,4-2 1,0 0 0,1-1 0,1-5 0,6 0-221,0 2 1,6-6 0,2 0-16,2 0 1,2-4 0,8 8-129,4 2 0,4 0 0,10 0 126,4-2 0,-2-7 0,5 7 152,-1 2 1,-2-4 0,-6 2 0,-2 2 113,-4 2 0,-4 2 0,-8 0 42,0 0 1,-2 5 0,-6 1 2,-10-2 0,-8 4 0,-10-2 1,1-1 136,-1 3 1,0-6 0,0 4-261,1-4 1,1-4-1,4-2 1,4-4-265,1-3 0,11 5-461,-4-6 111,4 0 0,12-14 1,10-4 603,12-3 0,0-3 0,5 0 0</inkml:trace>
  <inkml:trace contextRef="#ctx0" brushRef="#br0">14772 12134 7569,'-2'-10'383,"-4"4"-104,-6 4 1,-6 4 0,-6 4 0,-5 8 353,-5 8 0,-2 8 1,1 11-1,-1 5-88,0 0 0,0 5 0,3-3-350,3 4 0,6-1 0,10-3-156,2-6 1,8-5 0,-2-3 0,6-4-153,6-6 0,6-6 0,12-7-171,6-5 0,3-6 0,3-6-112,0-5 0,8-13 0,1-6 1,1-4-235,-4-2 0,-5-5 0,-3-3 394,-4-2 1,2-1-1,-11-5 137,-5 4 0,0 1 1,-10 11-1,-2 8 33,-2 6 1,-12 5-1,-6 1 17,-6 4 0,-1 4 1,3 8-386,-4 0 1,4 0 433,-4 0 0,4 0 0,3 0 0</inkml:trace>
  <inkml:trace contextRef="#ctx0" brushRef="#br0">14986 11544 7569,'2'-10'706,"4"4"0,8 6-1,8 6 0,0 6 0,8 12 1,3 6-61,7 4 0,0 9 0,5 5 0,-1 4-129,-4 1 0,-8 9 0,-5 3-347,-1 5 0,-10 9 0,-10 9 0,-8 9-311,-3-44 0,-2 1 0,-1 2 1,-4-1-1,-5-1 0,-2 0-206,2-1 0,-1 1 0,-2 0 0,0-1 0,-1-1 0,-2-1 0,-1-1 0,-1-2-293,0-3 0,0-1 0,-22 25 1,-1-5 147,6-12 1,4-11 0,5-13 187,3-10 0,4-2 0,8-10 305,0-2 0,1-10 0,-1-4 0</inkml:trace>
  <inkml:trace contextRef="#ctx0" brushRef="#br0">5502 14475 6210,'9'8'-12,"1"-6"1,-4 4 0,6-4-1,2 0 1,0 2 0,-2 2-1,2-2 1,2-2 0,2-2-1,-1 0 1,1 0 55,0 0 0,0 0 0,0 0 0,2 0-38,4 0 1,3 0 0,9 0 0,2 0-14,3 0 1,7 0 0,10 0 0,3 0-2,3 0 0,-5 0 0,7-2 21,1-4 0,9 2 1,1-6-1,-2 2 20,-1 4 1,-3-4 0,1 2-20,-1 2 0,-1 2 0,-5 2 0,-5 0-16,-5 0 0,-3 6 0,-3 0-24,-1-2 0,-6-2 0,3 0-73,-1 4 1,-2-4 0,-4 4 98,3-4 0,-3-2 0,6 0 0</inkml:trace>
  <inkml:trace contextRef="#ctx0" brushRef="#br0">6270 15815 7569,'27'0'-68,"7"-2"0,-2-2 1,8-3-1,7-3 1,7-2-1,7 0 1,11 2-1,7 2 1,7 4 53,3 2 1,-2 4 0,-36 0 0,1 2 0,3 1 0,1 2-8,6 0 1,0 2-1,1 0 1,1 0 0,4 0-1,1-1 1,-1 1 0,0-2-160,0-1 1,-1 0 0,6 2 0,-1-2 0,0-2 0,-1-2 0,4 0 0,-1 0 159,-1-1 0,-1 0 0,-5-1 0,-1 0 0,0 0 0,1 0 3,0 0 1,-1 0 0,-6-1 0,-1 0 0,1-1 0,-1 0 5,-3-1 0,-1 0 0,42-5 0,-7 4 0,-13-2 131,-9 2 1,-15 2-1,-11 2-104,-4 0 0,-11 0 6,-3 0 0,-6 2-183,-6 4 161,-4 4 0,-14 4 0,0 0 0,2 0 0,2-6 0</inkml:trace>
  <inkml:trace contextRef="#ctx0" brushRef="#br0">7449 10383 7110,'0'-18'0</inkml:trace>
  <inkml:trace contextRef="#ctx0" brushRef="#br0">7449 10365 6222,'-8'0'121,"8"0"1,11 0-1,11 0 1,10 0 0,6 2-84,3 4 0,9-4 0,-2 4 0,3-4-48,3-2 1,7 0 0,3 0 0,3 0-7,5 0 0,-3 0 1,17 2-1,3 2 9,4 2 1,-42-3 0,-1 0-1,48-3 3,1 0 0,-48 0 0,1 0 0,3 0 0,-1 0 3,0 0 0,0 0 0,0 0 0,1 0 0,42 0 1,-2 0 56,-4 0 0,1 0 0,-15-2-25,-1-4 1,-5 4 0,-5-4-1,-7 4 0,-5 2 0,-7 0 0,-5 2-42,-4 4 1,-11-2 0,-3 6-52,-4-2 1,-8 0-25,0-3 0,-10-1 0,-4 6 0,-14-2 51,-12-4 0,-7 4 1,-9-2 24,-10-2 1,-9-2-1,-15-2 7,-5 0 1,-4 0-1,-7 0 1,-5 0 14,46 0 0,-1 0 1,-8 0-1,-1 0 0,0 0 1,-1 0-120,-2 0 0,-1 0 1,-2 0-1,-1 0 1,-3 0-1,-1 0 119,0 1 0,-1-2 0,-2-1 1,0-2-1,3 1 0,1 0 0,1 1 1,1 0 27,1 1 0,1 0 0,9-1 0,1-2 0,2 1 0,1 0 2,-44-1 0,19 0 0,12 0-9,13-2 1,12 1-174,15 5 1,15 0 0,22 0 139,19 0 0,13 5 0,12 1 0,-3-2 0,1-2 0,-2-2 0</inkml:trace>
  <inkml:trace contextRef="#ctx0" brushRef="#br0">7663 17763 7569,'-36'-8'-17,"8"0"1,5-3 0,5 3 0,4 2 17,2 0 0,8 2 0,0 8 0,8 4 0,10 0 389,8-1 0,7 5 1,13-4-1,10 0-180,11 0 0,13-2 0,19-6-118,6 0 0,-42 0 1,1-2-1,3 0 1,1-2-156,2-1 0,1-2 0,1 0 1,1-2-1,2 1 0,1 1 1,-1-1-1,-1 2 55,-1-1 0,-1 2 0,-1 0 1,-1 0-1,-5-2 0,-1 0-70,-3 0 1,-1 2-1,-3 3 1,-1 0-1,38-4 1,-3 4-28,-4 2 1,-3-6-1,-13 0 115,-7 2 0,-3 2 0,-17 2-118,-6 0 1,-1 0 0,-9 0-600,-2 0 106,-2 0 1,-12 0 600,-14 6 0,-10 0 0,-2-2 0,-4-2 0</inkml:trace>
  <inkml:trace contextRef="#ctx0" brushRef="#br0">9967 17531 7569,'0'-8'-260,"0"8"420,0 8 1,0 4 0,2-2-25,4-2 1,4 4 0,8-6 0,0 0 82,0 2 1,-1-6-1,1 4-224,0-5 1,0-1 0,0 2-4,0 4 0,6-4 0,-1 4 1,-1-2-83,-2 2 1,-2-4 0,2 6-122,4 0 1,-5-4 0,5 6-207,-4-2 1,-4 0 202,-4-2 1,-8-4 0,-14 6 0,-10-2 86,-6 0 0,-6 0 0,-7-4 327,-3 4 1,-2-2 0,5 6-44,-3-3 0,6 1 0,9-4 0,1 4-157,4 2 0,2 2 0,2 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9806 6487 7569,'-10'-8'-220,"6"-2"1,8 0 0,8 4 81,4 4 0,10 2 0,2 0 0,4 0 0,1 0 161,5 0 0,10 0 1,1 0 0,9 0 0,1 0 1,13 0-1,7 0 0,7 0 0,3 0 1,0 0-1,2 0-25,5 0 1,3 0 0,-45 0 0,1 0 0,1 0 0,-1 0-87,2 0 1,-1 0 0,3 0 0,-1 0-1,1 0 1,0 0 77,3 0 0,1 0 1,0 0-1,1 0 0,-4 0 1,1 0 4,-1 0 1,-1 0 0,-3 0-1,-1 0 1,1 0 0,-1-2-1,-2 1 1,-1-2 6,-1 1 1,-1-2-1,42-8 1,-3 6 72,-10 3 1,-7-5 0,-7 2-66,-5 2 1,-10 2 0,-5 2-1,-3 0-10,-8 0 0,1 0 0,-7 0-8,0 0 1,-8 0-134,-8 0 120,0 0 0,-5 0 161,-7 0 1,-7-2 0,-11-2-137,0-2 0,0 0 1,0 6-1,-2 0 6,-4 0 1,-3 0 0,-9 0-6,0 0 1,-2 0-1,-3 2-7,-7 4 1,-3-4-1,-5 6 1,-2-2-21,-1 0 0,-16 0 0,-3-4 13,-7 3 0,-7-3 0,-5 4 1,44-4-1,-1 0 0,-4 1 0,-1 0 1,-2-2-1,-1 0 1,-1 2-1,1 0-86,0-1 0,-1-2 0,-2 0 1,-1 0-1,-1 0 0,1 0 99,-2 0 1,1 0-1,2 0 1,1 0 0,-1 0-1,1 0 1,3 0 0,1 0 20,3 0 0,1 0 0,2 0 0,1 0 0,-49 0-23,7 0 1,12 0 0,7 0 8,9 0 1,1 0 0,13 0 0,7 0 6,6 0 0,13 0-86,3 0 17,12 0 0,12 0 1,14 0-5,8 0 0,7 0 0,11 0 190,2 0 1,13 0 0,1 0-1,5 0-140,7 0 0,1 0 0,7 0 3,7 0 0,0 0 0,15 0 0,-3 0 4,0 0 1,-43 0-1,-1 0 1,51 0-1,-50 1 1,1-2 0,0-1 0,1-2 0,-1 1 0,-1 0-1,0 1 1,-1-2 10,0 0 1,0 0 0,44 0 0,4-5-44,-2 1 0,-1 2 0,-7 4 40,0-4 1,1 4-1,-1-4 1,-2 4-1,-3 2 1,1 0 0,-8 0-12,-1 0 1,-5 0 0,-5 0-1,-9 0-3,-7 0 0,-6 0 1,-11 0-10,-3 0 1,-10 0 339,-8 0-258,-8 0 0,4-2 1,-10-2-180,-4-2 1,2 0 54,-8 6 0,6-6 89,-6 0 1,0-2-1,-6 4 1,-2-2-88,-3 2 0,1 2 0,-8 2 47,-2 0 1,-4-2 0,-3-2-1,-5-2 23,-2 2 0,-1 2 0,-7 2 1,1 0 0,-7 0 0,-1 0-19,-3 0 1,-3 0 0,-9 0 0,-3 0-12,-3 0 1,-1 6-1,-8 0 5,-4-2 1,1 0 0,-5 0 0,0 2 1,0-2 1,3 4 0,46-4 0,-1 0 3,-1 1 0,1 0 1,-48 5-1,-1 4 0,3-2 1,0-6-1,4 5 1,-1 1-2,7-2 0,6 0 0,11-4 1,5 6 0,-3-4 0,9 0 0,1-2-3,3 0 1,3 6-1,4-6 3,7-2 0,5 4 1,4-2-1,2-2 1,9-2-1,-3-2 26,4 0-2,2 0 32,0 0 0,8-2-38,4-4 1,4 2-1,4-6-35,4 2 1,12 2 0,12 4 0,6-2 3,5-2 0,5 0 0,9 6 4,5 0 1,-2-2-1,9-2 0,6-2 1,3 0 0,11 6 0,7-2 7,3-4 1,4 4-1,-47-1 1,1 0 13,2 2 0,-1 0 0,-4 1 1,-1 0-1,3 0 0,0 0 1,-1 0-1,1 0 5,1 0 0,1 0 0,-3 0 1,-1 0-1,4 0 0,-1 0-6,1 0 1,-1 0 0,0 0-1,0 0 1,-4 0 0,1 0 0,49 0 1,-49 0 1,-1 0 0,46 0 0,-3 0-7,-9 0 1,0 0 0,-7 0 11,-3 0 0,-3-6 0,-7 0 0,-7 2-22,-9 2 0,-7 2 0,-12 0-91,-6 0 0,-14 0-277,-10 0 370,-24 8 0,-22 2 0,-17 8 0</inkml:trace>
  <inkml:trace contextRef="#ctx0" brushRef="#br0">1429 4593 29844,'-18'0'0,"10"0"0,8 0 0,12 0 0,10 0 0,6 0 0,3 0 0,3 0 0,4 0 0,10 0 0,1 0 0,7-2 84,3-4 0,11 2 0,-1-6 0,7 2-1672,-1 4 1,-2-4 0,-1 0 0,-3 0 604,-3 0 0,-5 0 0,-9 4 283,-4-2 0,-11 0 1,-9 4-90,-2-4 0,-8 4-94,-6-4 1,-24 5-1,-8 1 209,-16 0 0,-17 1 0,-15 5 0,-7 4-221,-9 0 1,-3 6 0,-4-6-37,-5 0 1,5 4 0,-4-6 945,4 2 1,11-6 0,7 4 0,9-2 1,9 0 1,13 0 0,18-6-46,4 0 1,12 0-1,10 0 1,16 0-57,16 0 1,20 0 83,17 0 0,1 8 0,7 1 0</inkml:trace>
  <inkml:trace contextRef="#ctx0" brushRef="#br0">3179 9489 7569,'-9'-18'-34,"1"6"0,8 5 0,0 5 0,0 9 0,0 7-38,0 4 1,0 8 0,-2 6 0,-2 6 108,-2 3 0,0 7 0,6-4 0,0-1-21,0 1 1,2-2 0,2-7-59,2 1 1,6 0 0,-6-2 0,-1-5 11,3-5 0,-6-4-186,4-2 134,-4-8 0,-4-2 14,-4-8 0,4-2 0,-6-4 68,1-6 0,5-12 0,-6-4 0</inkml:trace>
  <inkml:trace contextRef="#ctx0" brushRef="#br0">3072 9382 7569,'-27'-36'-42,"9"8"0,12 5-40,4 3 0,2 2 91,0 0 0,8 8 0,4 2-7,3 0 1,5 6 0,4-4 0,6 2 85,4-2 1,3 4-1,5-6-31,6 1 0,5 5 0,9-4 1,9 4-45,11 2 0,5 0 0,4 0 2,4 0 0,-7 0 1,5 0-1,0 0-107,-1 0 1,-7 6-1,-6 0-78,-5-3 0,-1-1 0,-13-2 70,-3 0 1,-3-2 0,-6-1 0,-9-3 122,-7 2 0,-6-4 125,-8 2 58,0-8 1,-7 10-146,1-8-114,-8 8 16,4-4 1,-8 10 0,0 4-1,0 6 13,0 4 0,0 2 0,0 1 32,0 5 0,0 4 0,0 8 15,0 0 0,0 5 0,0 3 0,0 2 4,0 3 1,6 3 0,2 3-13,2 5 0,-4-4 1,6 3-16,2-3 0,-6-3 1,0-1-1,-2-2-8,0-3 1,2-7-1,-5 0 0,3-8 0,2-1 0,-4-5 10,2 2 0,6-6 1,-6 2-7,-2-5 1,0-3 5,2-4 57,-4-4 1,6-10-71,-8-4 0,0-4 0,0-8 6,0 1 1,-8 1-1,-6 4 2,-8 6 0,-5-2 0,-11 2-4,-4 2 0,-5 2 0,-15 4 0,-11 4-13,-15 6 1,-7 4-1,43-7 1,-1 0-2,-1 0 0,1-1 1,-47 8-1,45-8 1,-1-2-114,0 1 0,1-2 0,2-3 0,1 0 140,1 1 1,1 0 0,-44-1 76,-1-2 1,12 0 92,5 0 16,13 0-178,3 0 1,9 0 42,-1 0 0,14 0 1,7 0-1,5 0 25,6 0 97,2 0-152,10 0 1,10-6 0,10-2-68,0-2 1,6 4 45,-4-6 1,4 0 211,2-5 0,-8 5-220,-4 0 0,-4 6-2,-2-6 0,0 0 0,-2-4-6,-4 4 0,2-4 0,-8 4-33,-2-4 1,0-1 0,0-1-1,2-2-50,-2-4 0,4-6 0,0-9 9,3-3 0,-5-8 0,6 3 2,2-5 1,2-4-1,2-1 59,0-3 0,0 3 0,2 7 1,2 4-9,2 3 0,0 1 1,-6 8 68,0 4 1,0-1 0,-2 7 4,-4 2 0,2 2 0,-8 2 62,-2 0 1,4 6 43,-2 1-105,0 7 1,0-6-107,0 4-9,8 4 59,-4-6 0,10 8 0,4 0-8,6 0 0,6 0 0,6 0 14,6 0 0,5 0 0,9 2-12,10 4 1,9-2 0,17 6 0,11-1-44,-39-3 0,1-2 0,3-1 0,1-2 0,5 3 0,1-2 15,3 0 1,-1-2 0,-3 0-1,1 0 1,7 0 0,1 0 0,-3 0-1,-1 0-32,-2 0 1,-1 0 0,-5 0 0,-1-2-1,-4 1 1,-3-2 74,41-3 1,-13 0 0,-13 6 2,-7 0 1,-11-2 0,-9-1 147,-7-3 0,-8-2 311,-12 2-371,-4-4-163,-8-8 1,-2 8-39,-4 4 1,-4 18-1,-8 10 113,0 9 1,-2 9 0,-3 16 0,-5 5 31,0 11 1,-6 5-1,5 9 84,-5-3 1,6-7 0,4-1 0,4-6-25,2-3 1,9-8-1,3 1-70,4-3 0,2-5 0,0-3-13,0-6 0,8-13 1,3-3-167,5 0 1,2-8-1,0 0-106,0-10 1,0-6 146,0-2 0,-6 0 166,-1 0 1,-9-2 22,-2-4 1,-9 4-1,-15-4 1,-6 4 15,-4 2 0,-2 2 0,-1 2-8,-5 2 1,-4 8 0,-9-2-82,-5 4 1,1-5 0,-11 1 0,-3 0-71,-1-2 1,-5-2 0,4-8-152,5 0 0,-1-2 0,5-4-120,-3-6 341,5 4 0,-5-8 0,5 7 0</inkml:trace>
  <inkml:trace contextRef="#ctx0" brushRef="#br0">2161 10311 7569,'-10'-8'-392,"4"6"0,12-4 0,6 4 0,4 2 377,2 0 0,0-2 1,0-2-1,0-1 105,-1 1 0,7 0 1,2 0-47,2-2 0,0 0 1,3 4-1,-3-2-38,-2-2 0,-2 0 1,-6 6-43,0 0-15,-9 0 0,-3 0 1,-12 0-4,-5 0 0,-7 0 1,-4 0 28,-2 0 1,-6 0 0,4 0 0,1 0 19,-1 0 0,8 6 0,6 0-5,-2-2 0,6 0 10,2 2 0,12 4 0,4 7 0</inkml:trace>
  <inkml:trace contextRef="#ctx0" brushRef="#br0">7877 9882 7569,'-10'-12'-1033,"6"3"959,8 1 1,0 2 147,8 6 0,-2 8 0,2 4-26,-6 3 1,-4 3 0,-2 2 0,0 2 2,0 2 0,0 2 1,0-5-1,0 3-50,0-2 0,0 4 0,0-2 16,0-2 0,0-3 0,-2-3-47,-4-4 0,4 4 12,-4-4 0,4-2 8,2 2 29,0-8 1,2 4-1,4-6 1,6 2-2,4 2 1,2 2-1,0-4-22,-1 2 0,9 6 0,2-5-6,0 3 0,13 0 1,1 4-1,8-2-84,3 2 1,7-4 0,1 0 18,3-2 1,1 4 0,7-6-1,-1-2 62,1-2 1,-9-2-1,-5 0 91,-9 0 1,-1 2 0,-10 2 30,-4 2 0,-5 0 0,1-6 0,-6 0 64,-4 0 1,-2 0-75,-1 0 1,-5 0-82,0 0 0,-6 0 1,4-2-21,-2-4 0,0 4-122,-2-4-46,-4-4 132,6 8 1,-6-8 30,4 4 1,-2 2-1,6-8-23,-2-2 1,6-2-1,-5-2-43,1 0 1,6-1 0,-6-5 21,0-6 0,4 2 0,-8 0 0,-2 1 6,-2-1 0,4 0 0,0-2 90,-2 6 0,-2 5 0,-2 1 135,0 0 0,0 0-1,0 0-121,0 8 0,-2 2-234,-4 8 74,4 0 1,-6 2 77,8 4 1,0-2 0,0 8 0,2 2 11,4 2 0,-4 2 0,4 0 11,-4-1 0,-2 9 0,0 2 6,0 0 1,-6 6-1,-2-7 1,0 3 5,0 0 1,-6-6 0,4 4-14,0-3 0,-6-1 1,4-6-1,-3-2-2,-3-4 0,0 2 1,2-6 4,4 2 1,-4-6 0,4 2 1,-4-4 1,-3 3 0,-3 1 0,-4-2-22,-2-2 0,4-2 1,-5-2-17,-3-4 1,-8-1-1,-2-7 1,1 2 9,-3-2 1,4 4 0,-7 0 11,-3 2 1,-1 2-1,-3 6 1,0-2-13,1-4 0,-1 4 0,1-4 8,-1 4 0,0 2 0,3 0 12,3 0 1,3 0-1,5-2 1,0-2 18,6-2 1,7 0 0,9 4 26,0-4 0,0 2 117,0-8-131,8 9 1,2-7-38,8 4 1,2 4-6,4-4 10,-4 4 0,6 0-2,-8-4-2,0 4 0,0-14 0,0 4 0,-2-4-10,-4-2 1,4-6-1,-4-1 31,4-3 0,2 4 0,0-4 0,0 2 35,0 4 0,0 3 0,0 1 63,0 0 0,0 0 20,0 0-32,0 8-126,0 2 1,0 10 0,0 4 8,0 6 0,0 4 0,0 4 11,0 4 0,0-4 0,0 5-2,0 1 1,0-4 0,0 6-1,0 0 5,0-1 0,0-5 1,0 2 4,0-4 0,0-2 0,0 0 20,0 0 0,0-7-10,0 1 0,2-6 1,4 4-9,6-2 1,0 0 0,4-4-16,4 2 0,10 8 0,-1-4-19,5 0 1,8 6-1,3-4 1,5 4-14,6 1 0,7 1 0,-1-2-24,1-4 1,3 4 0,5-4 59,1 4 0,-1-6 1,0-2-1,1-2 31,-1 0 0,-5-1 1,-3-5 107,-1 0 0,-3-5 0,-5-1-11,0 2 1,-9-4 0,-5 2 0,-8 0 59,-8-2 0,1 6 48,-1-4 0,-6 4-127,-6 2-108,-8 0 0,2 0-65,-12 0 0,-4 0 85,-8 0 0,0 0 1,0 0-9,0 0 1,7-8 0,1-4 0,2-4 0,-4-4 1,6-4-1,0-5-12,-2-5 0,6-2 0,-4 0-7,4 1 1,2-7 0,0 0-3,0 3 0,0 7 1,0 4-1,0 2-26,0 4 0,0 3-244,0 1-149,0 0 1,0 10 123,0 8 1,6 8 309,0 10 0,8 7 0,-4 3 0</inkml:trace>
  <inkml:trace contextRef="#ctx0" brushRef="#br0">19255 6755 7569,'2'-10'-279,"4"2"1,4 0 185,0-4 1,6-4 0,-4-3 0,2-5 0,0-8 69,-2-8 0,0-3 0,5-7 1,1 2 41,0-1 0,-6-1 1,-2 0 33,-2 3 0,4 9 0,-4 0 0,0 8-5,0 5 1,-2 1-52,-6 6-230,0 0 56,0 8 0,0 10 73,0 12 1,0 4 0,-2 2 103,-4 0 0,4 0 0,-22-1 0,4 1 0</inkml:trace>
  <inkml:trace contextRef="#ctx0" brushRef="#br0">19184 6237 7569,'-10'-8'-432,"4"-4"236,4-4 1,4 0 0,2 2 0,4 2 264,2-2 0,8 7 0,6-1-59,-3 0 0,-1 4 0,-2-6 14,0 2 0,0-4 0,0 6-26,0 2 1,-1 2-24,1 2 0,0 2 1,-2 4 23,-4 6 1,-2-2-19,-4 2 1,-4 0 56,4 5 0,-4-5 0,-2 0-8,0 2 0,0-4-118,0 2 1,0 0-2,0 6 1,0 0 0,0 0 88,0-1 0,0 9 0,0 2 0</inkml:trace>
  <inkml:trace contextRef="#ctx0" brushRef="#br0">21238 5093 7569,'-16'-18'-91,"4"0"0,6 0 0,4 1 0,4 1 0,4 2 0,6 2 1,6 0-1,6 0 0,6 2 41,3 2 1,5 2-1,2 6 1,3 0 54,3 0 0,2 0 0,7 0 0,3 0-21,1 0 1,9 6 0,-3 2 0,7 0 5,5 0 0,-3 6 0,1-4 0,-5 0-4,-5-4 1,-7 2 0,1-2 7,-3-2 1,-13 0 0,-5 0 0,-8 2 4,-4-2 0,-2-3 14,-7-1 1,-5 0-19,0 0 0,-10 0 0,-4 0-15,-14 0 1,-4 0-1,-11 0 3,-7 0 0,-2 2 0,-11 2 0,-7 2-18,-3-2 0,-11-2 1,-7-2 23,-3 0 0,-1 0 0,-6 0 13,-1 0 0,5 0 1,8 2-1,11 2 7,9 2 0,11 0 0,6-4-169,9 4 160,13 4 0,18 8 0,10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7002 4861 7569,'-18'-10'-376,"2"-6"181,4 4 1,4 2-1,8-2 198,0-2 1,8 6-1,4 2 1,4 4 2,2 2 0,2 0 0,4 2 0,5 2-19,5 2 1,12 6 0,7-6-1,11 0 2,5 2 1,9-6 0,1 4-2,3-4 1,-11 0 0,4 2 0,-1 2-24,-7-2 0,1-2 0,-13-2 19,-3 0 1,-10 0 0,-3 0 14,-7 0 0,-12 0 40,-8 0 1,-10 0 0,-4 0 14,-14 0 0,-16-6 0,-11 0-41,-3 2 0,-2 2 0,-7 2 0,-3 0-5,-1 0 1,-9 2 0,1 2-51,-9 2 1,3 2-1,-5-4 31,5 2 0,7 0 0,3-6 0,1 0-3,5 0 0,9 0 0,9 0 16,7 0 34,6 0 1,20 0-35,12 0 0,14 0 0,21 0-39,7 0 0,4-6 0,3 0 5,5 2 0,3 2 0,9 2 0,-3 2-28,-3 4 1,-5-2-1,-9 6 25,-4-2 1,-7-2 0,-11-4 19,-6 4 1,-10-4 0,-4 6 27,-2-1 1,-4-3-12,-10 8 0,-10 0-2,-8 6 0,0 0 0,6 0 0</inkml:trace>
  <inkml:trace contextRef="#ctx0" brushRef="#br0">6270 6005 32421,'-28'0'-76,"-4"0"1,8 0 0,0 0 0,1-2 0,-1-2 0,2-2 0,2 2-177,2 2 0,18 2 0,12 0 1,14 0 346,8 0 1,3 0 0,5 0 0,8 0-39,7 0 1,1 0-1,9 0 1,7 0-7,7 0 0,2 0 1,5 0-26,3 0 1,6-6 0,1 0 0,-46 3-1,1 2-5,2-1 0,-1 2 1,45 0-1,-45-1 0,-1 0-20,0-2 1,0 0 0,-1 2 0,1 0 0,-1-2 0,1 0 38,48 1 0,-2 2 0,-7 0 0,-3 0 107,-8 0 1,-5 0 0,-7 0-148,-3 0 0,-5 0 0,-11 0 0,-8 0 0,-9 0 0,-15 0 0,0 0-21,-8 0 12,-2 0 0,-6 0 0,4 0 4,6 0 0,4 0-24,1 0-291,1 8 1,-24 0 0,-13 4 281,-17-6 0,-12-4 1,-11-2-1,-7 0 38,-3 0 0,-11 0 0,-3-2-25,-4-4 1,-9 4 0,1-4 6,2 4 0,-4 0 1,1-2-1,3-2-6,2 2 0,3 4 1,3 4 4,2 2 1,3 2 0,1-4-9,7 2 1,7 6 0,-1-6-1,9-2 326,7-2 0,1 3 0,9 1-334,6-2 0,6 4 0,11-2-508,-1-2 356,8-2 0,10-2 1,16 0-1,9 0 176,11 0 0,20-8 0,-1-2 0</inkml:trace>
  <inkml:trace contextRef="#ctx0" brushRef="#br0">12271 8220 7569,'0'-9'-421,"0"1"411,0 0 1,2 6 0,4-6 0,6 2-1,4 0 1,2 2 0,2 2 0,2 2 0,3 0 31,3 0 1,2 2-1,6 2 1,-1 2-21,1-2 0,8 4 0,3 0 1,5 0-35,2-1 1,7 5-1,5-6 15,3-2 0,8 4 0,3 0 0,-1 0-16,1 0 1,7 0 0,0-4 11,7 2 0,-3 0 0,-4-6 0,4 0 46,1 0 0,-1 0 0,-2 0 10,1 0 0,-39 0 0,1 0 1,1 0-1,1 0-59,0 0 1,1 0-1,4-3 1,-1 0-1,1-1 1,-1 0-1,3 0 1,-1 0 23,3 0 1,0 0-1,-1-2 1,1 0-1,3 2 1,1 0-12,-4-1 1,-1 0 0,-6 3 0,-1 0 0,0-1 0,-1-2 5,-2 1 0,-1 1 0,40 1 1,-1-6 70,-11 0 1,-5 6 0,-5-6 0,-4 2 57,-5 0 0,-4 0 1,-3 6-149,1 0 0,-7 0 1,-1 0-18,-2 0 1,-3-6 0,-5 0 0,0 2-109,0 2 1,-7 2-1,-1 0 77,-2 0 0,4 0 1,-7 0 25,-1 0 1,-2 0-1,-2 0 105,0 0 1,0 0 0,0 0 0,1 0 1,5 0 0,-2 0 0,6 0 40,-2 0 0,3 6 0,-3 0-83,2-2 0,2-2 0,4-2 0,-3 0 20,-1 0 1,0-2 0,4-2 20,-5-2 0,-1 0 1,-6 6-116,2 0 0,-6 0 1,-6 0-220,1 0 119,3 0 99,2 0 0,-8 2 45,-4 4 0,-6-4 45,-6 4 1,-4-4-1,-8-2-8,0 0 0,-7 2 1,-5 2-3,-4 2 0,-2 0 1,-1-6-1,-5 0-14,-6 0 0,-3 0 0,-5 0-28,-3 0 1,-5 0 0,-9 0-64,-5 0 0,-9 0 0,-10 0 48,-2 0 1,1 0-1,46 0 1,-1 0 0,-2 0-1,-1 0-59,-1 0 0,-1 0 0,0 0 0,-1 0 0,-3 0 0,1 0 69,-2 0 0,1 0 0,4 0 0,1 0 0,-6 0 0,1 0 14,0 0 0,0 0 0,2 0 0,-1 0 0,1 0 0,-1 0 0,2 0 0,-1 0 12,0 0 0,-1 0 0,4 0 1,1 0-1,1 0 0,1 0-2,2 0 0,1 0 1,-45 0-1,-3 0 15,2 0 0,2 0 0,5 0 0,3 0 95,4 0 1,-3 0 0,7 0-74,-2 0 0,11 0 1,1 0-27,5 0 1,-1 0 0,7 0-12,7 0 0,-1 0 1,10 0-1,3 0-58,1 0 1,8 0 0,2 0 15,2 0 1,3-6-1,5 0 178,0 2 0,-6 2 0,0 2 1,2 0-80,3 0 1,-5-6 0,0 0-14,2 2 0,2 2-46,2 2 1,1 0-1,-1 0-34,0 0 0,0 6 1,0 0-1,0-2-72,0-2 1,7-2 0,-1 0 80,-2 0 1,-2 0 102,-2 0 1,0 0 120,0 0-88,0 0-126,8 0 0,10 0 0,12 0 0,6 0 15,6 0 0,4 0 0,8 0-16,-1 0 0,9 0 0,6 0-10,7 0 0,7 0 1,7 0-1,4 0 19,9 0 0,-5 0 0,15 0 7,-1 0 0,-40 0 0,1 0 0,0 0 1,1 0-36,3 0 0,-1 0 0,0 0 0,-1 0 0,4-1 0,-1 0 0,2-1 0,0 0 64,0-1 0,1 0 0,5-3 1,3 0-1,1 2 0,2 0-143,3-1 1,1 0 0,5 2-1,1 0 1,-4-2 0,1 0 144,2 1 1,0 0 0,0-2 0,-1 0 0,-2 3 0,-1 0 0,1 1 0,1-2-6,-2 0 1,1 1 0,-1 1 0,0 2 0,1-3 0,-1 0-118,-3 1 1,-1 2-1,1-1 1,-1 2-1,-7-1 1,-1 0 89,-1-1 0,-1 2 1,-3 2-1,-1 2 0,-9 0 1,-1 1-1,45 10-266,-3 2 1,-3 0 0,-2 0 97,-3 0 0,3-8 0,-2-2 173,9 0 0,-5-6 0,2 4 0,-7-4 157,-5-2 1,-2 0 0,-5 0-145,-1 0 0,-7 0 1,-7-2-1,-7-2 296,-8-2 0,-13 0-425,-5 6 0,-6-2 718,-6-4-604,-18-10 0,-8 10 0,-4 2 0,-2 2 0,-3 2 0</inkml:trace>
  <inkml:trace contextRef="#ctx0" brushRef="#br0">3626 8989 7569,'-18'10'-546,"0"-2"1,0-8 448,1 0 0,9 0 1,8 0-1,10 0 135,5 0 1,3-6 0,0 0-1,2 0-3,4-2 1,-2 6 0,7-4-27,3 4 1,2 0 0,4-2 0,3-2-36,7 2 0,-2 2 1,1 2 6,3 0 1,7 0 0,5 0-27,1 0 0,1 0 0,3 0 0,-3-2-8,-3-4 1,-1 4-1,-6-4 28,-1 4 1,-7 2 0,-5 0 52,-3 0 0,-10 0 0,-4 0 0,-4 0 0,-8 0 1,-3 2-2,-1 4 0,-4-4 0,-10 4-8,-5-4 1,-5 4 0,-4 0-1,-4 0-15,-6 2 0,-6-4 0,-3 6-5,-3-2 1,-13-2 0,-1-4-7,-6 4 0,3-2 1,-7 6-1,1-2 3,1-4 0,-5 3 0,3 1-14,-3 2 0,3-6 0,1 4 9,-2 0 0,5-4 0,2 6 0,7-2 6,5-4 0,5 0 0,9 0 1,4 2 0,10 0 0,10-4 3,2 4 1,6-4 0,14 4 11,12-4 1,8-2 0,6 0 4,3 0 0,5-2 1,9-2-23,5-2 0,-4 0 0,3 6 0,-1-2-15,1-4 1,-3 4-1,1-4-200,-7 4 219,2 2 0,-15-8 0,7-2 0</inkml:trace>
  <inkml:trace contextRef="#ctx0" brushRef="#br0">9628 9078 7569,'18'-2'-94,"-1"-2"1,3-2 0,4 0 0,6 0-1,6 0 1,5 2 0,7 2 0,5 2-1,7 0 92,6 0 0,5-1 1,6-3-1,7-2-17,3 2 1,4 2 0,5 2-1,3 0-45,0 0 0,-2 0 0,-5-2 17,3-4 0,-4 2 0,4-6 0,-3 0 24,-3 0 0,-6 0 0,-3-4 1,-5 4 62,-5 2 1,-13-4-1,-3 6-36,-11 2 0,-7 2 0,-6 2 0,-6 0-3,-4 0 17,-10 0 0,-6 0-18,-16 0 0,-4 0 0,-18 0 0,-6 0 8,-3 0 0,-5 0 1,-6 0 1,1 0 0,-9 0 0,-3 0-4,-5 0 0,-9 6 0,-2 2 0,-3 0-18,1 0 1,0 4-1,-7-4-14,1 2 1,-6 0-1,-1 4-13,3-2 0,4-6 0,5 4 0,7-2 9,4-4 0,9-1 1,7 1-8,7 2 1,6 6 36,9-6 0,-1 8 0,0-4 0</inkml:trace>
  <inkml:trace contextRef="#ctx0" brushRef="#br0">14165 8882 7569,'-18'0'-84,"0"0"0,0 0 0,0 0 1,-2 0-1,-1 2 0,-3 4 0,2 6 1,2 3-1,2 3 211,0 0 1,2 0 0,5 0 0,5 0-91,4 0 0,2-1-47,0 1 0,10-2 0,5-2 0,7-4-30,0-2 0,4-2 0,0-6-14,1 0 1,-5 0-1,2-2 1,-4-2-73,-2-2 1,-2-8 0,-4 2 17,-6-4 1,-4-2 0,-2-1 69,0-5 1,-8 2 0,-4-6-1,-4 0 10,-2 1 1,0-3 0,2-4-2,4 4 1,-2 2 0,8 7 18,3-3 0,1 0 16,2 6 0,2 2 0,3 2 0,7 4 41,4 2 1,10 2 0,4 6 71,4 0 0,-3 0 1,1 0-57,0 0 0,4 0 0,-13 2 1,-1 4-22,-2 6 0,-4 4 0,-4 2-40,-6 0 1,-4 0 0,-2 0-59,0 0 0,-8 5 0,-4 1 0,-4 0 56,-2 2 0,-8-6 0,-1 6 0</inkml:trace>
  <inkml:trace contextRef="#ctx0" brushRef="#br0">14540 9096 7569,'-10'-8'-278,"-6"8"191,4 0 0,-4 8 0,-2 10 0,0-2 77,1-4 1,-1 4-1,0-4 1,0 3 1,6 3 0,0-2-74,-2-4 1,4 4 0,0-4-309,3 4 390,1-6 0,6 6 0,0-6 0</inkml:trace>
  <inkml:trace contextRef="#ctx0" brushRef="#br0">14968 8774 7569,'12'-17'8,"-2"-1"0,0 2 1,2 2-1,6 4 192,4 2 1,2 2-1,-6 6-134,-1 0 0,1 0 1,-2 2-228,-4 4 0,-4 4 0,-8 10 0,0 4-60,0 5 0,-8-1 1,-4 0 48,-4-2 1,-2 4 0,1-7 112,-1-1 1,0-2 303,0-2-218,0 0 1,8-6 0,6-2 4,8-2 1,8-2 0,12-6 0,6 0-56,3 0 0,3 0 0,0 0-85,0 0 1,-1 0 0,1 0-84,0 0 1,-3-6 190,-3 0 0,4-8 0,-6 4 0</inkml:trace>
  <inkml:trace contextRef="#ctx0" brushRef="#br0">15576 8685 7569,'0'-8'-584,"-2"8"571,-4 10 0,4 6 0,-4 2 1,4 0 97,2 0 1,0-1-80,0 1 1,2-2 0,2-2-62,2-2 1,10-8 0,0 2 0,5-4-36,1-2 0,-2 6 0,-2 0-156,0-2 1,0-2 245,0-2 0,-1-8 0,1-2 0</inkml:trace>
  <inkml:trace contextRef="#ctx0" brushRef="#br0">15862 8721 7556,'-10'2'-42,"4"4"-2,4 6 0,2 6 0,0 3 15,0 3 1,0 2-1,0-4 1,0 4-94,0 1 0,0 1 0,0 2 122,0-6 0,0 4 0,0-1 0</inkml:trace>
  <inkml:trace contextRef="#ctx0" brushRef="#br0">16219 9042 7569,'0'-11'-736,"0"-1"1,-6 10 831,0 2 1,-2 2 0,4 10 46,-2 1 0,-6 3 0,4 2 0,-2-2-118,-4-4 0,6 4 0,1-4 1,1 4-94,0 2 1,0-1-1,6 1-126,0 0 0,0-6 194,0 0 0,8 0 0,2 6 0</inkml:trace>
  <inkml:trace contextRef="#ctx0" brushRef="#br0">16987 8703 7569,'-24'0'-89,"-2"0"0,1 0 0,-3 2 0,2 4 0,-2 8 0,2 6 0,1 3 0,3-1 205,2-2 1,2 4 0,2 0-1,2-2-52,2-2 0,8-3-71,-2 1 1,6-2 0,6-4 0,6-6-39,4-4 0,4-2 0,4-2 1,4-4-147,-1-6 0,1-4 1,-6-2 69,2 1 1,-6-7 0,-8-2 8,-2-2 0,-3-2 0,-5-5 0,0-1 112,0 0 0,-5 0 0,-3 3 0,-2 3 0,0-2 0,-4 8 0,2 2 0,8 3 0,-4 3 0,2 2-3,0 2 23,0 8 1,14-4 0,4 8 50,4 0 0,2 0 1,2 0-1,1 0 48,3 0 0,2 2 0,-4 2-37,2 2 1,5 6-1,-5-4-89,-2 2 1,-2 2 0,-2 5 0,-2 1-144,-4 0 1,1 2 149,-7 4 0,0-4 0,-6 5 0</inkml:trace>
  <inkml:trace contextRef="#ctx0" brushRef="#br0">17291 9007 7569,'-12'-6'0,"0"2"-361,-2 6 0,6 6 1,0 10 276,0-1 0,6 1 1,-6 0 18,0 0 0,6 0 0,-4 0 65,4 0 0,-6 0 0,-2-1 0</inkml:trace>
  <inkml:trace contextRef="#ctx0" brushRef="#br0">17719 8631 7569,'6'-11'-13,"2"1"0,2 2 0,6 4 0,4 2 0,4 2 0,-3 0 0,-1 0 182,-2 0 1,-2 2 0,-4 4-1,-6 6-193,-4 3 0,-2-1 1,-2 0-1,-4 4-16,-6 2 1,-2-4-1,0 8 59,2-4 1,0-3 0,-3 1 0,1 0-31,2 0 1,8 0 0,-4-2-64,0-4 0,6 4 1,-4-4 13,4 3 0,10-3-17,4 0 1,4-8 0,4 2 21,3-4 1,-3 4 0,6 0-1,-2-2-114,0-2 1,1-2-1,-3 0-54,2 0 223,0 0 0,-6 8 0,0 2 0</inkml:trace>
  <inkml:trace contextRef="#ctx0" brushRef="#br0">18291 8649 7569,'2'-18'-1470,"4"1"1685,4 7 108,8 2 0,-3 10-130,-3 4 0,-4-2 1,-8 8-154,0 1 1,0-3 0,-2 2-28,-4 2 1,4 2 0,-6 2 0,2 0 61,1 0 0,1 0-54,10-1 1,-3-1 0,9-2 21,2-2 1,2-6-1,2 4 1,2-2-84,4-4 0,-4-2 0,3-2-139,-3 0 0,-2 6 1,0 0-614,0-2 792,0-2 0,0-10 0,-1-2 0</inkml:trace>
  <inkml:trace contextRef="#ctx0" brushRef="#br0">18666 8685 7394,'-10'2'-187,"4"4"283,4 4 1,2 8-1,0 2-72,0 4 0,0-5 0,0 7 0,-2-2-80,-4 0 0,4 6 0,-4-5 56,4 3 0,-6 2 0,-2 6 0</inkml:trace>
  <inkml:trace contextRef="#ctx0" brushRef="#br0">9788 9882 7569,'-17'12'-270,"1"0"0,4 2-113,6 2 1,6-6 353,6-4 0,4-4 0,8-2 126,-1 0 0,1 2 0,0 4 1,0 6-19,0 4 1,0-4-1,0-1 1,1 3 50,5 2 1,4 2 0,6 0-136,-4 0 1,9-6 0,-1-2-53,6-2 0,5 4 0,9-6 1,5-3-208,7-1 1,5-4 0,15-1 176,-1-3 1,0-8-1,0 0 91,1-8 0,-1 2 0,0-4 75,1 4 1,-9 8-1,-4 1 1,-3-1 158,-3 2 0,-1-4 0,-3 6-111,-1-2 0,-9 4 0,3-4 0,-5 2-96,-1 4 0,-2 2 0,-5 0-191,-5-4 0,-6 4 0,-7-4 0,-5 4 1,-4-6 221,-2-4 0,-2-3 113,-4-3 1,-4 6 0,-6 2 59,4 2 0,-4-6-251,4 2 0,-4 2-414,-2-2-138,0 8 568,0-4 0,0 16 0,0 2 0</inkml:trace>
  <inkml:trace contextRef="#ctx0" brushRef="#br0">3162 11080 7569,'-10'-8'0,"0"6"-187,4-4 0,4-4 0,-4-2 0,6-2 142,6 2 0,-2 4 0,8 8 0,2 0 73,1 0 1,5 0 0,4 0 0,6 0-5,4 0 0,1 0 0,3 0-33,4 0 0,3 0 1,11 0-1,2 0-7,1 0 1,9-6 0,-3 0 0,6 2 5,7 2 1,-5 2 0,5 0 1,-5 0 0,13 0 1,3 0 9,2 0 0,0 0 0,1 0-2,3 0 0,-4 0 1,7 0-1,-1 0 0,4 0 1,-2 0 0,2 0-90,-49 0 0,0 0 0,47 6 0,0 0 103,-2-2 1,-45-2-1,0-2 1,49 0-1,-49 0 0,1 0 0,0 0 0,-1 0 0,0 0 0,-1 0 0,49 0 2,-3 0 1,0 0 0,-4 0-8,3 0 0,-3 0 0,-8 0-5,-1 0 1,-9 0 0,2 0 0,-3 0-10,-3 0 0,1 0 0,-1 0-18,1 0 0,-1-6 0,1 0 12,-1 2 0,0 2 0,1 2 7,-1 0 0,3-6 0,1 0 0,3 3 1,-3 1 1,-2-4 0,-3 0 12,-5 2 0,5-4 0,-7 2 15,1 2 0,-3-4 0,-7 2 0,0 2 136,-1 2 1,1 2 0,-1 2-168,1 4 0,-6-4 1,-1 4-19,3-4 1,1 4-1,3 0 1,-2-2 20,-5-2 0,11 0 1,-3 2-1,7 2 1,-5 0-1,5-4-67,0 3 0,-5-3 0,7 6 24,-3 0 1,-1-6-1,-7 6 1,-1-2-135,-5 0 1,-3 6 179,-8-6 0,0 8 0,-1-4 0</inkml:trace>
  <inkml:trace contextRef="#ctx0" brushRef="#br0">17576 12992 7569,'-17'0'0,"-1"0"-112,0 0 0,6 0 0,2-2 0,4-2 0,8-2 0,6 0 0,4 0 1,0 0 78,2 2 0,-4 2 0,-1 0 0,1-2 63,0-2 0,4 0 0,8 6-33,2 0 1,2 0 0,-1 0-30,11 0 0,2 0 1,12 0-1,3 0 0,5 0 1,15 0 0,3 0-10,9 0 1,2 0 0,12 0-1,-1-2 29,-5-4 1,-10 2-1,-5-6 42,-5 2 0,-3-3 1,-3 5-5,-1 2 0,-15 2 1,3 2-8,-3 0 0,-7 0 0,-4 0 0,-9 0-9,-7 0 1,-4 2-45,-2 4 5,-8 4 0,-10 5 1,-14-1-1,-8-4 35,-8-2 1,-5-2 0,-7-6 22,-6 0 0,-5 0 0,-7 0-29,-5 0 0,-7-2 1,-5-4-1,-6-6 17,-5-4 0,37 7 0,-1 1 1,-1-1-1,1 0 14,0 0 1,1 0-1,-2 0 1,0 0-1,-40-9 51,6 0 1,5 2 0,13 2-9,4 2 0,11 9 0,12-3 1,7 4-402,5 2 170,4 0 0,16 2 91,4 4 1,14-5-1,10 5 1,12-4 25,9-2 0,7 6 1,10 0 8,3-2 0,7-2 1,13 0 3,10 4 0,3-4 0,7 6-176,-2 0-207,-2-6 1,3 14-1,1-6 1</inkml:trace>
  <inkml:trace contextRef="#ctx0" brushRef="#br0">5555 13028 7569,'28'0'-141,"-2"0"0,0 0 0,5 0 0,9 0 0,10 0 0,7 0 0,11 0 0,5 0 73,4 0 0,15-8 0,-3-2 0,4-2 91,5 0 1,-5 8 0,6-2-29,-2 4 0,-45-1 0,0 0 0,47-3 0,0 2-29,-4 2 0,-5 2 0,-7 0 0,-6 0 34,-3 0 0,-3 8 0,1 2 0</inkml:trace>
  <inkml:trace contextRef="#ctx0" brushRef="#br0">12825 12903 7569,'-10'11'-179,"4"1"1,6 0 0,6 0 0,8 0 0,10 0 0,12-2 0,7-4 63,3-4 0,15-2 0,3 0 0,13 0 147,11 0 1,7-8-1,-39 2 1,3 0-12,3-2 0,1 0 1,3 0-1,1 0 0,4 1 1,1 0-1,-1 2 1,-1 0-65,-2 2 0,1-2 0,-1-1 0,-1 1 0,-4 1 0,1 2 1,-1 0-1,1 2-1,-2 1 1,-1 2 0,-5-2 0,-1 2 43,-1 3 0,-1-1 0,48-3 0,-5 6 0,1 2 0,-4-4 0,-6-2 0</inkml:trace>
  <inkml:trace contextRef="#ctx0" brushRef="#br0">17505 12813 7569,'-12'0'-106,"2"-2"1,4-2 0,10-2 0,12 2-69,12 2 1,0 2 0,3 0 0,7 0 171,8 0 0,-1 0 0,5-2 0,4-2 24,3-2 1,13-2 0,-1 4-10,6-1 1,13-7 0,-1 4-1,8 0 26,5 0 1,-5-4 0,4 6-93,-2 2 1,-1-4-1,-7 2 54,0 2 0,-1 2 1,-5 2-1,-6-2-1,-3-4 0,-9 4 0,-3-4-8,-7 4 1,-1 2 0,-16 0-15,-5 0 1,-9 0-5,0 0 1,-16 0 2,-14 0 0,-14 0 0,-22 2 20,-5 4 0,-11-2 0,-3 6 30,-3-2 1,-7 4-1,-7-6 1,1 0-70,-2 2 1,-3-4-1,-7 6 24,0-2 1,-7 0 0,-1-4-18,-2 1 1,49-1 0,-1-2-1,-4 0 1,0-2 0,1 2-1,-1 0 20,2 1 0,-1 0 0,-1 3 0,1 0 1,-39 2-23,5 2 1,7 0-1,14 4-94,7-2 131,8 0 0,17 4 0,-1 0 0,0-3 0,0 1 0,1-2 0</inkml:trace>
  <inkml:trace contextRef="#ctx0" brushRef="#br0">7734 15047 7569,'-10'0'-880,"2"0"532,24 0 348,-4 0 0,14 0 0,-8 0 0</inkml:trace>
  <inkml:trace contextRef="#ctx0" brushRef="#br0">7949 15029 7569,'10'-8'-907,"-4"-4"1180,-4 4 0,-2-2-279,0 4 1,2 4 0,3-3-22,7 3 1,4 4-1,4 1 25,4 3 0,0 0 1,9-4 9,5 4 1,6-4 0,1 4 0,9-4-25,2-2 1,7 6-1,3 0 8,3-2 0,9-2 0,1-2 0,4 0 6,9 0 1,-1 0 0,10 0 6,-49 0 1,-1 0 0,2 0 0,-1 0 0,2 0 0,0 0-4,-1 0 0,1 0 0,0 0 0,1 0 0,0 0 0,1 0 1,1 0-1,-1 0-1,0 0 1,-1 0 0,-3 0 0,0 0 0,49 0-74,-50 0 0,1 0 1,0 0-1,-1 0 1,1 0-1,-1 0 69,51 0 1,-7 0 0,2 0-1,-2 0 20,-1 0 0,-13 0 0,8 0-6,-1 0 0,-3 0 0,0 0-18,-1 0 0,-3 0 0,4 0 0,-3 0-5,-3 0 1,7 0 0,-5 0 8,0 0 1,7 0 0,-5 0-4,4 0 0,-5 0 0,-3 0 8,0 0 0,-3-6 0,5 0 1,-1 2 4,-5 2 0,6-4 1,1-2-6,-1-2 0,5 6 0,-9-3-8,-2-1 0,5 6 0,-1-6 0,-1 2-40,-5 0 1,2-6 0,-9 6 39,3 2 0,1-4 0,-5 0 25,-5-2 0,-5 4 0,1-4 0,2 2 38,1 4 1,7-4-1,-5 2 156,3 2 0,-5-4 1,5 3-213,-3 1 0,-1 2 0,-7 2 0,1-2-58,-1-4 0,-5 4 0,0-4 12,1 4 1,-5-4-1,-4 0 24,-9 2 0,1-4 0,-8 2 0,-2 0 4,-2-2 0,-4 4 92,-5-8 0,-1 8-162,-4-2 0,-6 4 1,0 2-115,-10 0 1,-1 2 0,-7 2 200,-8 2 0,2 8 0,-2-4 0</inkml:trace>
  <inkml:trace contextRef="#ctx0" brushRef="#br0">8592 15780 7569,'-12'0'-223,"0"0"0,-2 0 0,-2 0 1,-2 0-1,0 0 218,1 0 0,5 0 170,0 0 0,6 0-8,-6 0 0,8-2-56,-2-4 0,6 4 1,6-4-57,6 4 0,6 2 0,5 0-82,7 0 0,10 0 0,6 0 0,1 0-9,3 0 1,11 0 0,-5 0-16,5 0 0,5 0 1,5 0 18,1 0 0,-3 0 0,-1-2 0,-7-2-8,-5-2 1,-1 0 0,-13 6 26,-2 0 0,-4 0 0,-5 0 1,-1 0 1,-14 0 40,2 0 0,-14 0-14,-4 0 1,-10 0 0,-14 0 1,-6 0 1,-3 2 0,-7 2-25,-8 2 0,5 0 0,-17-4 0,-2 2 10,1 2 0,-14 0 0,3-4 1,-1 4 1,-1-4-1,3 4 11,-1-4 1,5-2-1,3 0 32,5 0 1,13 0-1,-3 0 1,9 0 70,12 0-111,6-8 0,16 6-6,12-4 0,20 10 0,22 2 0,5-2 15,7-2 1,9 4 0,9 1-138,-3 3 131,6 2 0,9 6 0,9 0 0</inkml:trace>
  <inkml:trace contextRef="#ctx0" brushRef="#br0">2644 5039 7569,'-26'0'-166,"4"0"0,-6-1 0,2-3 0,11-2 0,15 2 0,23 2 138,19 2 0,18 0 0,9 0 1,12 0 58,15 0 1,-42-1 0,1 0 0,3-1 0,1 0 0,3-2 0,1 0-1,6-1 1,1 0 24,5-2 0,1 0 0,4 0 0,0 0 0,4 0 0,1 0-207,3 1 0,3 0 1,8 1-1,2 0 0,-30 1 1,0-1-1,0 0 1,-1 2-1,0-1 0,0 1 161,-1 1 1,-1-1 0,-1 0-1,27-3 1,-1 1 0,-3 1 0,-1 2-14,-3-1 0,-2 2 0,-4-1 0,-3 2 0,-10 0 0,-1 0 0,-2 0 1,-1 0 3,-4 0 1,-1 0-1,43 0 1,-11 0-14,-11 0 0,-21 0 0,-11 0-53,-7 0 0,-12 0 18,-4 0 0,-28 0 0,-16 0 5,-16 0 1,-20 0-1,-17 0 0,-14 0 0,36 0 1,-2 2-1,-5-1 1,-3 2-5,-3-1 1,-1 2-1,-3 2 1,-3-1-1,-9-1 1,-2-2-1,-1 1 1,-1-2 26,-2 1 0,-1-2 1,-4 1-1,-2-2 1,-2 1-1,-1 0 15,-1 0 1,0 0 0,-1 1 0,-1-2 0,0 1 0,0-2 37,-3 0 1,1-2 0,3 3 0,0-2 0,-1-1 0,1-1 0,7 0 0,2 0 57,7 0 0,1 0 0,2 0 0,3 0 0,12-2 0,1 0 44,4 0 0,1 2 0,-39 1 0,25-2-127,11 4 1,21 4 0,12 4 0,13 6-498,9 4 488,19 2 0,15 7 0,18 3 0</inkml:trace>
  <inkml:trace contextRef="#ctx0" brushRef="#br0">2608 7309 7569,'-10'-8'-114,"6"-2"1,10 0 0,14 4 0,14 4 50,11 2 0,15 0 1,7 0-1,9 0 50,7 0 0,10 0 1,4 0-1,1-2 3,-1-4 1,4 4-1,-6-4-10,-1 4 0,-5 2 0,-4 0 0,-1 0 0,-9 0 0,1 0 0,-7 0-20,-3 0 0,-15 0 1,1 0 25,-7 0 0,-11 0 0,-10 0-33,-4 0 45,-10 8 1,-4-4 0,-14 6 24,-10-2 0,-10 4 0,-14-4 0,-5 0-6,-5 0 1,-5 6-1,-7-4-13,-7 0 1,-13 4-1,-1-8-1,-8-2 0,-7 3 0,47-3 0,-1-2-4,1 1 1,-1-2 0,1 1-1,-1-2 1,0 1 0,1-2 0,-1 1-1,1 0-12,-1 0 0,0 0 0,-47 0 1,6 0-20,10 0 0,5 0 0,27 0-30,7 0 0,8 0 41,9 0 1,11-2 0,16-2 0,14-2-122,17 3 0,15 1 142,16 2 0,11 0 0,10 0 0</inkml:trace>
  <inkml:trace contextRef="#ctx0" brushRef="#br0">3001 14225 7569,'-28'-8'-124,"2"4"1,8-6 0,-1 0 0,-3 0 0,-2-2 0,2 2 0,4 2 120,6 1 1,6 5 0,14-6 0,10 2 1,10 0 1,8-2-1,7 2 0,11-6 1,7 2 0,13 0 0,1 0-19,3 0 0,13 4 1,2-4-1,-43 5 1,1 0 0,4 0 0,0 0 0,0 2 0,1 0 1,-2-1-1,1-1 9,2 0 0,-1 2 1,-4-2-1,-1 2 1,2 1-1,-1 0 1,48-4 20,-7 2 0,-10 2 0,-7 2 2,-9 0 1,-7 2-1,-15 2 23,-9 2 1,-8 6 0,-12-4 3,-4 1 0,-20 3 1,-18 4 5,-12-4 1,-9 4-1,-15-4-59,-9 4 0,-17 2 1,37-10-1,-1 0 1,-2-1-1,-1 0-2,-1-1 0,-1-1 1,-7 1-1,-1 0 0,-1 2 1,-1 0-183,-5-2 1,-1 0-1,-1 2 1,-1 0-1,0-3 1,-1 0 146,4 0 1,1 0 0,5-1 0,1 0 0,1-4 0,-1 0 43,4 0 1,1 0 0,4 0 0,1 0 0,-38 0 0,16 0 5,13 0 0,18-2-36,11-4 0,17 4 35,18-4 0,22 0 0,-1-2 0,-1-4 0,-4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1268 7595 7569,'-28'10'0,"9"12"0,7-4 0,0 11 0,-6-1 0</inkml:trace>
  <inkml:trace contextRef="#ctx0" brushRef="#br0">893 7917 7569,'0'-12'-492,"0"0"1,0-2 0,0-2 448,0-2 48,0 8 0,-2 2 2,-4 8 0,-4 0 0,-8 2-12,1 4 0,-1-4 1,-2 4-1,-2-2-1,-2 2 0,0-4 0,6 4 4,1-4 1,-1 0 0,0 2-3,0 2 1,0 0 2,0-6 1,0 2-1,1 4-3,-1 6 0,6 4 0,2 2-12,2-1 1,-4 3 0,4 4 11,-2 6 0,0 4 0,-4 1 1,4 1 0,3 0 1,-1 6 0,4 1 3,-2 3 0,-6 4 0,4 7 2,-2 3 0,4 9 1,-4 1-1,2 7 13,4 5 0,2-5 1,0 6-11,-4 3 0,4 9 1,-1-44-1,0 1-31,1 4 1,2-1-1,3 0 1,2 0-1,0 1 1,0 1-1,1-2 1,0 1 26,0 1 1,0-1 0,0-1 0,0-1 0,2 4-1,0 0 2,-2-1 0,0 1 1,1-3-1,0 1 1,-4 2-1,-1 1 2,1-1 0,-2-1 0,1 4 0,-2-1 1,1-1-1,-2 0 0,1-1 0,-2 1 7,0-3 1,-2 1-1,3 1 1,-1-1 0,-3-1-1,0-1 12,0-2 1,2 0 0,-1-1 0,2 1 0,2 42-19,0-2 1,0-3 0,0-7 0,0-5 1,0-5 1,8-9 0,2-5 2,-1-3 1,7-5 0,-6-3-6,0-6 0,6 1 1,-6-1-1,0-4-3,-4-6 1,-2-1 0,0-5 0,2 2 1,0-6 0,-6 2-20,0-4 1,6-3 0,2 1-95,2 0 111,-6-8 1,11 4-47,-3-8 1,4 0 0,2-6-1,2 0-21,4 0 1,3 6 0,11 0 63,4-2 0,4-2 0,7-2 0,1 0 0,-1 0 0</inkml:trace>
  <inkml:trace contextRef="#ctx0" brushRef="#br0">8485 5129 7569,'-18'0'-128,"0"0"0,0 0 0,0 0 0,0 0 0,0 0 1,0 0-1,1 0 0,-1 2 0,0 2-77,0 2 0,6 0 343,0-6 1,8-8-61,-2-4 1,12 2 0,6 0-42,4 2 1,8 2 0,2 6-28,1 0 0,-3 0 1,8 0-1,4 0-40,3 0 1,11 0 0,0 0 9,7 0 0,7 0 0,7 0-4,1 0 0,7 0 1,2 0-1,5 0 11,3 0 0,-2 6 0,-37-3 0,2 0 10,-1-1 1,1 0-1,1-1 1,1 0-1,2-1 1,1 0-90,2 0 0,1 0 0,2 0 0,-1 0 0,2 1 0,-1 0 96,1 2 0,-1 0 0,4-2 0,-1 0 0,2 2 0,-1 0 0,1-2 0,-1 0-2,1-1 0,-1 0 0,3 0 1,-1 0-1,-2 0 0,-1 0-2,0 0 0,-1 0 0,0 0 1,-1 0-1,0-1 0,-1 0 0,1-2 0,-1 0 1,0-1-1,-1-2 1,-1-3-1,-1 0 1,-2 1-1,-1 0-36,-1 2 0,0 0 1,-3-2-1,1 0 0,-1 2 1,-1 1 96,0-3 0,-1 0 0,42-8 0,-3 2-42,-10 2 1,-7 8-1,-7-2 1,-5 2-50,-5-2 1,-9 4 0,-4-4 16,-5 4 1,-3 2-1,-4 0-7,-6 0 0,-4 0 1,-3 0 191,1 0 0,0 0 1,0 0-176,0 0 0,0 0 1,0 0 96,-1 0 0,1 0 0,0 0 1,0 0-103,0 0 0,0 0 1,0 0 4,-1 0 1,7 0 0,0 0 1,-2 0 0,0 0 1,0 0-1,1 0 0,7 0 0,-4 0 1,0 0-22,0 0 1,3 0 0,-5 0-51,-2 0 0,4 0 16,-2 0 1,-1 0 3,-5 0 80,-8 0 36,-2 0 1,-10 0-1,-4 0-55,-6 0 1,-10 0-1,-3 0 1,-5 0 10,-8 0 1,0 0-1,-9 0-54,-3 0 1,-3 0-1,-7 0 21,-5 0 0,-5 0 0,-1 0 0,-3 0 5,-3 0 0,1 2 0,-7 2 7,-2 2 1,-3 0 0,-3-4 5,-4 4 1,2-4 0,-7 6 0,1-2 5,0 0 0,0 0 0,47-5 0,0 0-71,2 2 0,-1 0 0,-46-1 0,45 1 0,-1 2 63,-2-1 1,1 0 0,-1-3-1,0 0 1,4 2 0,-1 1 0,-47 2-3,2 0 1,46-2-1,1-2 1,-46-2-6,3 0 1,2 0 0,1 0 0,1 0 1,6 0 0,1 0-1,1 0-2,0 0 0,9 0 0,-3 2 2,-1 4 0,1-4 1,5 6-46,5 0 0,-5-4 0,7 6 0,-1 0-11,5 0 0,3-4 1,3 4 52,-1-2 1,7 4 0,1-6 2,2-2 1,-3 4-1,7-2 1,4-3 135,4-1 1,9 4-1,-5 0-132,2-2 0,8-2 11,6-2-12,0 0 0,2 8 0,2 2 0</inkml:trace>
  <inkml:trace contextRef="#ctx0" brushRef="#br0">2626 6219 7569,'-26'0'-152,"6"0"0,-4 0 1,4 0-1,3-2 1,-1-2-1,0-4 153,0-2 22,8 6 0,4-10 1,12 8-1,8 2-27,8 2 1,10 2 0,13 0-32,9 0 1,5 0-1,1 0 4,5 0 1,5 0 0,-1 0-1,-1 0-11,-3 0 0,-7 6 1,-1 2 29,-7 2 0,-6-6 0,-9 2 0,-1-4 5,-4-2 0,-4 6 62,-8 0 33,-9 0-4,-1-6 1,-10 0 0,-4 0-112,-5 0 1,-5 0-1,-4 0 1,-2 2-35,-2 4 1,-8-4-1,3 4-9,-5-4 1,-4 4-1,-3 0 31,-7-2 1,-6 0 0,-3 0 0,-5 2 1,-1-2 0,-1-2 1,-3-2 34,1 0 1,9 0 0,-5 0 17,1 0 1,11 0 0,-2 0 0,7 2 1,5 4 0,10-5-1,6 5 0,15-4-15,9-2 1,27 0-1,25-2 1,19-2-3,15-1 1,13-9-1,-42 8 1,1 2-8,1-1 0,-1 0 0,2-3 0,-1 0 0,3 3 0,-1 0 0,-1 0 0,-1 0-59,-2 2 0,0 0 0,-4 2 0,-1 0 0,47 1 13,-4 0 1,-15 0 52,3 0 0,-14-6 0,-3 0 0,1 2 0,3 2 0,1 2 0</inkml:trace>
  <inkml:trace contextRef="#ctx0" brushRef="#br0">4930 12080 5894,'2'-9'37,"4"3"1,6 4 0,4 2-31,2 0 0,1 0 1,3-2-1,4-2 0,2-2 2,4 2 1,-5 2 0,3 2-13,2 0 1,-4 0-1,1-2 1,3-2 0,2-2 1,0 0-1,-3 6 1,-1 0 1,-2 0-1,2-2 1,-4-2-9,-1-2 0,-11 0 0,4 6-17,-2 0 21,-8 0 0,-2 0 1,-12 0 3,-6 0 1,-4 2 0,-2 2 1,0 2 1,-7 0 0,-5-6 0,-4 2-4,-2 4 0,-5-4 1,-3 6-3,-2 0 1,1-6-1,-3 4-2,6-4 1,5 4 0,1 0 0,2-2-6,4-3 1,-1-1-46,7 0 1,2 2 55,10 4 0,4-4 0,8 6 0</inkml:trace>
  <inkml:trace contextRef="#ctx0" brushRef="#br0">4251 9400 7125,'-12'-10'-581,"2"2"1,0 2 899,1 0-225,5-8 0,-4 10-54,8-8 0,2 8-18,4-2 0,-4 6-64,3 6 1,-3-2 15,-2 8 1,0-6-20,0 6 63,0-8 40,0 4 0,-2-8-15,-3 0 0,3-2 62,-4-4-82,-4 4-71,8-6-25,-6 8 23,8 0 19,0 0 35,8 8-21,-6 2 0,6 8-62,-8 0 1,0 0-230,0 0 308,0-9 0,0 7 0,0-6 0</inkml:trace>
  <inkml:trace contextRef="#ctx0" brushRef="#br0">4180 9436 7569,'0'-12'-1158,"0"0"1142,0 8 0,2-4 29,4 8 1,-2 0-15,8 0 0,-8 2-10,1 4 0,-3 4 1,-2 8 36,0 0 0,0-1-10,0 1 1,-2-2 0,-1-2 0,-3-2-8,2 2 0,2-4-18,2 2 18,0 0-23,0-2 0,2-3 11,4-7 0,-2 0 0,7 0-14,3 0 0,-4 0 0,2 0-14,2 0 0,2 0 0,4 0 3,4 0 0,-3 0 0,9 0 0,2 0-12,2 0 0,3 0 0,3 0 17,2 0 1,5 6 0,-3 0 21,2-2 0,-7-2 0,3-2 0,-6 0 3,-6 0 0,1 0 0,-7 0 7,-2 0 0,-2 0 29,-2 0-26,0 0-11,-9 0-33,-1 0-20,-8 0 21,0-8 1,2 4 4,4-7 0,-4 5 20,4-6 1,-4 0 2,-2-6 0,0 6-6,0 0 0,0 0 0,2-4-21,4 4 1,-4-4-32,4 5 61,-4 3 0,-2-8 0,0 6 0</inkml:trace>
  <inkml:trace contextRef="#ctx0" brushRef="#br0">2965 7291 6728,'6'-12'-113,"2"2"0,2 0 1,4 2-1,0 3 131,-2 6 0,-4 7 1,-8 10 3,0 0 0,-2 2 0,-2 2 0,-4 2-3,-2-2 0,4 3 0,-6-1 0,0-2-14,2-2 1,0-2 0,6 0-4,-2-1 0,-6 1 1,6 0 22,2 0 64,2-8 82,2-2-153,0-8 0,2-6-26,4 0 0,-2-6 1,10 6 0,6 2 0,0 0 0,10 0-5,1-2 0,-1 0 0,4 6 0,4 0 0,-1 0 0,9 0 0,4 0 12,7 0 0,1 0 0,5 0 0,-1 0 0,7 0 1,-1 0-1,5 0-20,3 0 0,-5 0 0,10 0 12,-1 0 1,-3 6-1,-1 0 4,7-2 1,-6-2-1,13-2 19,-3 0 1,-2-6 0,-1-2 0,-7 0 10,-3 0 1,-5 2-1,-4 6-12,-5 0 1,-4 0 0,-3 0-70,1 0 1,-3 0 0,-1 0 0,-4 0 12,-3 0 0,5 0 0,-6-1 15,-3-5 1,-3 4 0,-4-4 23,-2 4 0,-9 2 0,5 0 0,-2 0 13,0 0 0,8 2 0,-5 2-6,1 2 1,6 5 0,-4-3-7,3 2 1,5-4-1,2 4-9,1-2 1,1 0 0,-6-4 5,0 2 0,-1 0 0,1-6 0,0 2 2,-1 4 1,1-4-1,0 4 6,0-4 1,-1-2-1,-1 0 3,-4 0 1,2 0 0,-7 0 0,1 0 5,0 0 1,-2 0 0,-4 0 12,4 0 1,-5 0 0,7 0-31,0 0 1,-6 0 0,6 0-1,-3 0-55,1 0 0,0 0 0,-6 2-9,0 4 1,0-4 53,0 4 1,-1-4 27,1-2 38,-8 0 0,0 0-15,-4 0 1,4 0-58,8 0 1,-6 0-34,0 0 1,-6 0 47,6 0 0,-9-2 16,3-4 0,-4 2 1,-2-8 0,-2 2 0,-2-4 53,-1 2 0,-3 6-33,2-6 0,4 6-28,-4-6 1,6 2-1,4-3 1,4 1-51,2-2 1,-1 4-1,5-2 40,-2-2 0,-6 4 0,4-2-3,-2-2 0,4-2 0,-6-1 14,-2-1 0,-2 0 13,-2 0 1,0 6 16,0 0-118,0 8 1,0-2 22,0 12 0,0 4 61,0 8 0,8 8 0,2 2 0</inkml:trace>
  <inkml:trace contextRef="#ctx0" brushRef="#br0">7359 7148 5915,'0'18'16,"0"0"0,-2 0 0,-2 0 0,-4 0 0,0-1 0,0 1 0,2 0 10,-1 0 1,5 0 0,-4 0 0,2 0-32,-2 0 1,4-1 9,-4 1 1,4 0 0,4 0-15,4 0 1,-2-6-1,6 0-25,-2 2 30,5-6 0,-3 5 2,8-7 0,-6 0 1,0-6 0,2 0 1,2 0 0,4 0 0,3 0 0,-1 0 0,6 0 0,0 0 3,0 0 0,1 2 0,7 2-1,0 2 0,6 6 1,-1-4-2,-1 2 0,-2-4 1,-3 4 4,1-2 0,6 4 1,1-4-1,1 0 13,0 0 1,5-2 0,-1-6 18,4 0 0,1 0 1,1 0-1,-3 0-5,-3 0 1,-4 0-1,-9 0 6,1 0 0,0 0 0,0 0-29,-1 0 1,-1 0 0,-2-2-31,-2-4 1,5 4-1,7-4 1,-2 4-23,-3 2 0,-3 0 0,0 0-31,2 0 0,-5 0 1,11 0 47,-4 0 1,-9-2 0,1-2 0,0-2 21,-2 2 1,6 2-1,-7 2 7,1 0 0,4 0 0,-6 0 15,1 0 0,-5 0 1,4 2-1,-2 2-11,0 2 1,7 0 0,-3-4-15,0 4 1,4-4-1,-6 4-12,1-4 1,3 4-1,6 0 1,0-3 9,-1-1 0,7-2 0,0 0 9,-3 0 0,5 0 0,0 0 18,1 0 1,-5-2 0,2-1 10,-5-3 1,1 0 0,0 6 0,0 0-15,-5 0 0,-1 0 0,2 0-26,-4 0 0,3 0 0,-3 0 7,4 0 1,-4 0-1,-3 0 1,-1 0-5,-4 0 1,4 0-14,-2 0 0,-1 0 15,-5 0 1,0 0 10,0 0 1,-8 0 31,-2 0-36,-8 0 0,0-2-1,0-4 1,-2 4-2,-4-4 1,4 2 2,-4-2 1,4 2-2,2-8 1,0 0-2,0-6 0,0 0-2,0 0 1,0 6 0,0 1 0,2-1 0,4 2 1,-4-6-2,4 4 0,-4 2-11,-2-2 1,0 0-56,0-6-159,0 8 226,0 2 0,0 8 0</inkml:trace>
  <inkml:trace contextRef="#ctx0" brushRef="#br0">11253 7595 7569,'-12'0'-473,"2"-2"0,0-2-59,0-2 621,7-8 0,-7 6 9,4-4 1,2-2-11,-8 8 0,6 0-83,-6 6 0,6 0-3,-6 0 0,8 8 1,-2 4-1,4 4 18,2 2 0,0 0 0,0 0-5,0 0 1,0 2-1,2 1-23,4 3 0,-4 8 1,4-4-1,-2 2 2,2-1 1,-4-1 0,4 4-16,-4-2 1,-2-8-1,0 1 3,0-3 1,0-2 0,0 0-33,0 0 1,0 0-48,0 0 0,0-6-99,0-1 196,0-7 0,8 12 0,2-6 0</inkml:trace>
  <inkml:trace contextRef="#ctx0" brushRef="#br0">11432 7863 6201,'6'-12'-54,"0"0"71,-8 8 0,-2-4-8,-8 8 1,0 0 0,-6 0 9,0 0 1,0 0-1,0 0 1,1 0 21,-1 0 1,2 2 0,2 2 11,2 2 0,0 0-49,-6-6 1,6 2-12,0 4 0,9-2-58,-3 8 1,4-6 27,2 6 66,8-8 0,1 10 0,9-8 2,0-2 1,0-2 0,0 0-25,0 4 0,0-4-1,-1 4 1,1-2-1,0-1 1,0 3-40,0-2 1,-6 0 4,0 2 0,0-4 0,4 6-131,-5 0 1,5-6 158,-4 4 0,4 4 0,2 0 0</inkml:trace>
  <inkml:trace contextRef="#ctx0" brushRef="#br0">11807 7863 6384,'18'0'-27,"0"0"1,-1 0-1,1 0 1,0 0-1,0 0 1,0 0 0,0 0-1,0 0-30,0 0 0,-1 0 1,1 0-1,0 0 57,0 0 0,0 0 0,0 0 0</inkml:trace>
  <inkml:trace contextRef="#ctx0" brushRef="#br0">11914 7952 7569,'12'0'-64,"0"0"0,2 0-549,2 0 1,2 0 551,-1 0 0,1 0 24,0 0 0,0 0 0,0 0 37,0 0 0,0 0 0,-1 0 0</inkml:trace>
  <inkml:trace contextRef="#ctx0" brushRef="#br0">12986 7506 7569,'-12'-2'-253,"0"-2"1,-2-2 0,-2 0 0,-2 0 242,0 0 0,7 0 0,-1 6-7,-2 0 0,4 6-28,-2 0 1,2 2 0,-4-4-46,2 2 0,6 0 41,-6-6 1,2 2 0,-3 2-66,1 2 68,0-1 0,0-5 32,0 0 0,6 0 20,-6 0 1,6 6 40,-6 0 1,8 2 0,-4-4 0,0 4 18,-4 2 0,3-4 0,-1 6-13,2 2 1,-4-4 0,4 2-11,-2 2 0,0-4 0,-4 2-33,2 1 1,8 3 0,-4 0 7,0-4 0,6-2-37,-4-4 1,6-4 4,6 4 1,-4-6 0,6-4-10,0-2 0,-6-2-3,4 2 24,-4 4 0,0-6 1,4 8 1,-2 0-1,8 0-3,2 0 0,2 2 1,4 2-33,3 2 1,-1 8-1,8-4 1,2 2-37,1 0 0,3 0 0,-2 4 6,-4-5 1,-3 5-1,-7-4 72,-2 4 0,2-4 0,-14 0 0,-2 2 79,-2 2 1,-2-4-1,0 0-25,0 2 0,-2-1 0,-4 1 5,-6-2 0,-4 0 0,-2 4 1,0-2-30,1-2 0,-3-6 1,-2 4-36,-2-2 0,-2-2 1,4-6-37,-1 0 0,-1-2 0,4-2 1,-2-4-19,-2-2 0,1 4 0,5-6-27,0-2 0,6 4-15,0-2 1,8 6 94,-2-6 0,4 8 0,2-4 0</inkml:trace>
  <inkml:trace contextRef="#ctx0" brushRef="#br0">18416 3199 7569,'-18'0'-118,"-2"0"1,-2 2 0,-3 2-1,-1 4 1,-2 2 0,2 4-1,-2 1 1,3 3 0,-1 0 96,4 0 1,2 0 0,2 0-1,2 0 36,4 0 0,-1-1 1,7 1-1,4 0 6,6 0 0,0 0 0,9-2 1,7-2-8,8-2 0,4-2 1,0 3-28,-3-1 0,-5-2 0,4 4 0,-2-4-24,-4-2 0,-9-2 6,-1-6 30,-8 0 0,-6-8 0,-15-6 0,-13-6-3,-10-4 0,0-5 0,-5 3 4,1-2 0,2-2 0,5-3 1,-1 1-19,2 2 1,-1 2-1,13-2-26,2 7 1,10 3 0,6 2 15,4 0 0,2 0 0,4 2 26,8 4 0,2-2 1,18 6-1,3 1 6,5-1 0,4 2 0,-3 6 22,7 0 1,-4 0-1,-3 0-16,-3 0 0,-8 2 0,-2 2 4,-3 2 1,-3 7 0,-8-3-1,-4 2-7,-2 0 1,-4 0-21,-10 6 0,-4-2 0,-6-2-59,4-2 1,-4-6 71,4 6 0,-3-1 0,-3 7 0</inkml:trace>
  <inkml:trace contextRef="#ctx0" brushRef="#br0">19309 3002 7569,'0'-8'-369,"0"8"1,-2 10-1,-2 6 390,-2 2 1,0 0 0,4 0 0,-2 0 24,-2-1 1,0 7 0,6 2-42,0 2 0,-6-4 0,0 4 1,2-3-28,2-3 0,-4-8 1,1-2-132,1 2 136,-6-6 0,2-2-67,-4-12 1,4 2 3,8-8 0,0 6 25,0-6 0,8 6 0,4-4 27,4 2 0,1 2 0,1 6 29,0 0 0,6 2 0,0 2 1,-2 2 0,-3 8 1,-1-4-1,-2 2 28,-4 0 1,2 0 142,-8 6-108,0 0 1,-16-3-1,-6-3-20,-6-6 0,-4-4 1,5-2-30,-3 0 0,-2 0 1,4 0-64,-2 0 0,1-6 0,5 0-166,0 2 213,0 2 0,8-6 0,2-1 0</inkml:trace>
  <inkml:trace contextRef="#ctx0" brushRef="#br0">19738 3002 7569,'-16'2'0,"2"4"-263,2 6 1,8 4 0,-2 2-1,2 2 126,-2 4 0,4-3 0,-4 7 126,4-2 0,2 4 1,0-6-1,0-3 1,0-1 1,2 2 0,2-2-34,2-4 0,0-2 43,-6 4 0,0 0 0,0-1 0</inkml:trace>
  <inkml:trace contextRef="#ctx0" brushRef="#br0">19845 3324 7247,'2'-10'-928,"4"4"814,4 4 170,0 2 92,-2 0-140,-8 8 0,0 2-12,0 8 0,0-6-11,0 0 21,0-8 0,2 9 1,4-7 14,5-2 1,5-2-16,2-2 1,0-2-1,0-2-6,0-2 1,0 1 0,-1 3-11,1-4 1,0-4 0,0-8 1,-8 6-1,-4 0-4,-4-2 1,-2 4 0,-2-2-1,-4 0-7,-6 2 1,-4-4 10,-2 9 1,6-1-1,1 6-138,-3 0 22,6 0 0,2 8 125,12 3 0,4 5 0,7 2 0</inkml:trace>
  <inkml:trace contextRef="#ctx0" brushRef="#br0">20363 3252 7569,'-8'-9'-305,"4"1"0,-8 8 0,-2 0 301,-2 0 0,4 2 1,0 2 28,-1 1 0,3 9 0,0-2-28,2 4 0,-4-4 0,6 0-16,2 2 1,4 0 0,4 0-29,2-2 1,14-8 0,-2 2 5,1-4 1,7-2-1,-2 0 1,0 0-124,2 0 0,-6 0 164,3 0 0,5 0 0,0 0 0</inkml:trace>
  <inkml:trace contextRef="#ctx0" brushRef="#br0">20684 3092 7569,'-10'2'-1353,"3"4"1349,-1 5 1,6-1 0,-4 2 2,4 2 0,2 2 0,0 2-18,0 0 0,-2 0 0,-2 0 2,-2-1 0,-2 1 0,4 0 0,-4-2-82,-2-4 1,4 4 98,-6-4 0,8-4 0,-4 0 0</inkml:trace>
  <inkml:trace contextRef="#ctx0" brushRef="#br0">20738 3270 32163,'-18'0'-1967,"0"0"1,0 0 0,1 0 0,-1 0 0,0 0-6248,0 0 7195,0 8 1,10 0 634,8 4 1,14-4 0,12-8 181,2 0 1,-5 6 0,7 0-1,0-2-28,-2-2 0,-2 4 0,-9 0-351,1-2-168,0 6 0,0 0 0,0 8 0</inkml:trace>
  <inkml:trace contextRef="#ctx0" brushRef="#br0">21185 3235 7569,'7'-2'-60,"-7"-2"1,-9-2-1,-7 2 1,-2 2-1,0 2 1,0 0-47,0 0 1,0 2-1,0 2 1,1 2 59,-1-2 0,2 0-5,4 2 1,4 3 0,10 9 3,4 0 1,4 0-1,8 0 20,0 0 1,-1-6 0,1 0 0,0 2 0,-8 1 18,-4 3 0,-4-6 1,-4-2 7,-4-2 0,-6-2 0,-12-4 1,-3 2-101,-1 2 0,-6 6 100,4-6 0,-11 8 0,-5-4 0</inkml:trace>
  <inkml:trace contextRef="#ctx0" brushRef="#br0">18952 6433 7171,'10'-2'-537,"-6"-2"1,-8-2 563,-8 3 0,-4 1 1,-2 4-1,-2 1 1,-4 5-22,-5 2 1,1-4 0,-4 4 0,-4 0-6,-3 0 1,-9 2 0,4 6-1,1-2-1,-1-4 0,0 4 0,7-5 0,-1 5 1,4 2 0,4-2 1,1-2-3,5-2 0,6 0 0,6 6-12,6 0 1,4-1 0,4 1 0,4 0-12,6 0 0,12-6 1,8-2 2,7-2 0,7 4 1,7-4 6,1 2 0,-4 0 0,-1 3 0,1-1 2,-6 2 0,-5 2 0,-3 2 8,0 0 1,-7 6 0,-3 0 11,-6-3 1,0-1-1,-14-2 20,-2 0 0,-2 0 0,-2 0 0,-2-2 38,-4-4 0,-4 1 0,-10-5-32,-4 2 0,-5-6 0,-11 4-27,-2 0 0,-1-6 0,3 4 1,-2-4-9,3-2 0,-5 0 1,4 0-5,6 0 1,1 0-1,9 0-155,2 0 0,8-2 160,2-4 0,16-4 0,-2-8 0</inkml:trace>
  <inkml:trace contextRef="#ctx0" brushRef="#br0">19398 6773 6839,'2'10'-102,"4"-4"0,6-4 1,4-2-1,4 0 1,2 0-1,4 0 0,-1 0 1,3 0 34,0 0 1,-4 6 0,3 0-1,-1-2 65,-4-2 1,0-2 1,2 0 0,-4 8 0,5 2 0</inkml:trace>
  <inkml:trace contextRef="#ctx0" brushRef="#br0">19416 6987 7569,'18'0'-223,"2"0"1,2 0 0,4 0-1,1 0 1,3 0 0,0 0-1,0-2 140,1-4 0,3 4 0,2-4 83,0 5 0,-1-7 0,1-2 0</inkml:trace>
  <inkml:trace contextRef="#ctx0" brushRef="#br0">20202 6648 7206,'-10'-8'-191,"6"-2"1,10-2 0,10 2 0,10 2 0,8 2 236,9-2 0,3 4 1,7-6-1,7 0-12,2 1 0,3 5 0,-11-2 0,-9 4-39,-5 2 0,-6 2 0,-6 4 1,-9 5-50,-5 5 1,-12 8 0,-2 2 0,-12 2 41,-10 4 1,-7 1-1,-11 1-2,-2-4 0,-7 4 0,3-7 29,0 1 0,3 0 1,9-6-1,2 2-1,3-2 0,13 3-40,-2-1 0,12 0 1,2-8 23,8-4 1,14 2-1,11-8 1,7-2-11,6-2 0,2-2 0,5 0-12,-1 0 24,-1 8 0,-1 1 0,-2 9 0</inkml:trace>
  <inkml:trace contextRef="#ctx0" brushRef="#br0">20238 6416 7569,'2'-18'-238,"2"0"1,4 0-1,0 0 1,0 0 477,-4 0 1,-2 10-239,-2 8 1,6 8 0,-1 10 22,-1 0 0,-2 8 0,-2 4 0,-2 3-12,-4 3 1,4 0-1,-5 0-34,-1-1 1,4 1-1,-8 0 1,0-2 4,2-5 1,-4 3 0,6-8 16,-2-2 1,0-8-1,-4-2 55,2 2 0,6-5 11,-5 3 1,1-6-18,-2 6-42,4-8 1,10 4-1,2-10 1,2-4 0,6-4 0,-4-8-88,1 1 1,1-3 0,4-2 30,-2-2 1,-6-8 0,4 2-1,0-3-12,0-3 1,-4 0 0,4 0 19,-2 1 0,4 5 0,-4 2 16,2 2 0,-5 3 0,5 5 56,-2 0 0,0 2 32,-2 4-36,-4 4 0,6 10 31,-8 4 1,-6 10 0,-2 10-7,-2 1 0,0 3 1,-3 6 23,1 0 1,2 1 0,-4 3-1,2 4-64,-2 2 0,4-7 1,0 3-1,0-4-15,0-3 0,0-1 0,-2-4-163,7-6 130,-5-4 26,0-10 0,0-4 1,4-12-31,4-6 1,2-4 0,0-2-55,0 0 0,2-6 0,4 0 1,4 1 23,0-3 0,5 6 1,-3-6 53,4 0 1,-4 6 0,-2-3-26,-2 3 1,6 2 126,-2 0 1,-4 6 69,-2 0-125,-4 8 1,-2 4 0,-2 10 0,-2 2 27,-2 0 0,-6 6 0,6 6-41,2-3 1,-4 1-1,2 0 1,0 2-32,-2-2 1,6-2 0,-4-2-20,4-1 9,2 1 44,0-8 1,8-2 21,4-8 1,4-2 0,2-2-31,0-2 0,6 0 0,1 6-7,3 0 0,4 0 0,10 0-4,5 0 0,7 0 0,5 0 0,5 0 19,-1 0 0,3 0 0,-11 0-17,-3 0 1,-4 0 0,-1 0-48,-5 0 1,-6 0 0,-5 0 34,-1 0 1,-8 0-46,2 0 39,-12 0 1,-6 0 0,-12 0-12,-6 0 0,-4 0 1,-2 0-32,0 0 1,0 0 0,0 0-7,1 0 0,-1 0 0,0 0-37,0 0 0,6-2 36,0-4 1,8-4-1,-2-7 17,4-1 0,2-2 0,0-2 0,0-4 28,0-2 1,2 5-1,2-7-3,2-2 0,6 4 0,-4-2 45,2-1 0,-6-1 0,4 0 0,-2 2 36,0-1 0,2 5 0,-4 0 8,2 0 1,0 6 0,-6-4 86,0 5-146,0 9 0,-2 2 1,-4 12-1,-4 6 39,0 7 1,-6 15 0,4 2 43,-4 6 1,-2 15-1,0-1 5,1 2 0,-1 5 0,0 1 0,0-1-77,0 1 1,0 3 0,0-3-2,1 1 1,-1-7-1,0 0-61,0-7 1,6-11 0,2 0 0,2-9-13,4-3 66,-6-10 55,8-8 0,0-16 0,10-6 0,2-8-194,4-7 0,2-5 0,2-2-13,0 0 0,0-7 0,-1-5 39,1-4 0,0-1 0,0 1 0,-2 3 14,-4 1 1,4 0-1,-4-5 31,3-1 0,-3 6 1,-2 3-5,-2 1 0,4 2 1,-6 9-1,-2 3 39,-2 6 0,-2 4 17,0 2 1,-2 10 0,-2 8 98,-2 10 0,-8 12 0,2 6 112,-4 6 0,1 5 0,1 15 1,2-1-56,-2 1 1,-2 6-1,-2 1-112,0 3 0,6-7 0,0 5-22,-1-1 0,5-5 0,0 2 1,2-9-54,0-7 1,0-12-1,6-6-239,0-5 268,0-9 1,0-4-1,2-12 1,2-8-50,2-7 0,6-7 0,-4-10-65,2-4 0,-1-3 0,5-9 0,-2 1 22,2-1 0,0 2 1,0 3 15,-2 1 1,-2 8 0,4-1 0,-4 5 38,-2 6 0,3 4 0,-5 8 183,-2 0-62,-2 9 0,-2 9 0,-2 13 0,-4 7 71,-6 4 1,-3 8 0,-3-2-75,0 3 1,0 3 0,0 2-70,0 4 0,6-5 0,0 7 0,1-2 19,1-1-26,-6 1 0,14 2 0,-6 1 0</inkml:trace>
  <inkml:trace contextRef="#ctx0" brushRef="#br0">22471 6809 7569,'-18'0'-118,"0"0"0,0 0 1,-2 0-1,-2 0 1,-1 0-1,1 0 0,2 0 1,0 0-1,-2 2 70,-2 4 0,1-2 0,5 8 0,2 1 0,2 1-14,2-2 0,8 4 1,-2-4 33,4 4 1,2 2-1,0 0 39,0 0 0,8-7 0,4-1 26,4-2 1,8 0 0,-1-4-1,1 2 10,2-2 1,-6 4 0,6 0-33,0 2 1,-7 2-12,5 6 1,-12 0-24,-6-1 1,-6-7-1,-6-4 50,-6-4 0,-12 4 0,-3 0 1,-3-2-32,0-2 1,6-2 0,-4 0-42,3 0 0,1 0 0,6 0-59,0 0 0,6 0 100,0 0 0,8 8 0,-4 2 0</inkml:trace>
  <inkml:trace contextRef="#ctx0" brushRef="#br0">22721 6987 7569,'2'-10'-334,"4"4"1,6 5 0,1-1 129,-1-4 209,-4 4 0,-6-8 152,4 4 0,-2 4 1,8-4-165,2 4 1,2 2 0,2 0-52,0 0 0,-1 0 0,1 0 0,0 2-341,0 4 399,0-4 0,0 14 0,0-6 0</inkml:trace>
  <inkml:trace contextRef="#ctx0" brushRef="#br0">22864 7059 7569,'-28'8'-57,"2"-4"1,8 6 0,2 0-438,4 0 0,4-4 394,8 5 0,0-5 0,2 4 0,4-2 59,6-4 1,4-2 0,2-2 23,0 0 1,2 0 0,2 0-22,1 0 38,1 0 0,-6 0 0,0 0 0</inkml:trace>
  <inkml:trace contextRef="#ctx0" brushRef="#br0">23328 6684 6609,'2'-16'-26,"4"4"0,6 6 0,6 4 0,4 2 0,3-2 0,3-2 0,2-2 0,0 2 54,-1 2 1,-1 2 0,2 2-1,-6 2 73,-4 2 1,-4 8-100,-5-2 1,-3 4 0,-10 3 0,-4 3 0,-7 2-1,-9-2 1,0 4 0,-8-2-3,-2-3 1,1 1-1,-1 0 1,4 2-15,2-2 0,4-2 0,9-2 0,1-1 1,8 1-1,-2 0 1,4 0 5,2 0 1,8-6-1,4 0 16,3 2 0,11-6 0,2-1-35,0 1 0,8-4 0,-3 6 0,7 0-328,0 0 355,5-6 0,-7 20 0,6-4 0</inkml:trace>
  <inkml:trace contextRef="#ctx0" brushRef="#br0">12646 8328 7569,'12'-2'-80,"0"-2"1,2-2 0,4 0 0,6 0 0,6-2 0,3 0 0,3 0 0,0 2 0,-1 0-94,1 0 0,6-6 1,2 4-1,-1 0 1,1-2 164,-4 0 1,-5 7 0,-3-3 7,-2 4 0,0-6 0,5-2 0</inkml:trace>
  <inkml:trace contextRef="#ctx0" brushRef="#br0">23399 7434 7569,'12'-2'-120,"0"-2"1,2-2-1,2 2 1,2 2 0,2 0-1,4-2 1,5-2 0,5 2-1,4 2 120,3 2 0,13 8 0,10 2 0</inkml:trace>
  <inkml:trace contextRef="#ctx0" brushRef="#br0">16344 7631 7569,'0'-18'-451,"0"6"0,-2 0 1,-2-2 493,-2-2 0,0 8-40,6 8 0,0 8 0,0 10-4,0 0 1,0 6-1,-2 2 1,-2 1-16,-2 5 0,-6-4 0,4 2 1,0 0-17,0-3 1,-6 5-1,5-8-25,-1-2 0,-6 4 1,6-3-1,-2-1-18,0-2 0,6-8 75,-6 0 0,8 0 0,-4 6 0</inkml:trace>
  <inkml:trace contextRef="#ctx0" brushRef="#br0">16130 7863 7569,'-18'0'-91,"6"0"-147,0 0 1,12 0 0,4 0 114,12 0 1,13 0 0,1 0 60,4 0 1,2 0 0,-1 0 0,1 0 40,0 0 0,-6 0 0,-3 0 0,1 0-31,0 0 0,-6 0 0,2 0 52,-4 0 0,5 0 0,3 0 0</inkml:trace>
  <inkml:trace contextRef="#ctx0" brushRef="#br0">16951 7809 7569,'-12'0'-406,"4"0"1,6 0 261,10 0 0,6 0 0,4 0 0,0 0 114,0 0 0,0 0 21,0 0 1,-1 6 0,1 2 0,0 0-77,0 0 0,0 4 85,0-6 0,7 8 0,3-4 0</inkml:trace>
  <inkml:trace contextRef="#ctx0" brushRef="#br0">16969 7917 7569,'-28'0'-253,"2"6"1,9 2-273,-1 1 1,2-3 470,4 6 0,6-8 1,12 2 62,6-4 1,4-2 0,2 0-2,-1 0 1,7 0 0,0 0-1,0 0-10,2 0 1,-6 0-1,3 0 2,-3 0 0,6 0 0,2 0 0</inkml:trace>
  <inkml:trace contextRef="#ctx0" brushRef="#br0">17969 7613 7569,'18'-8'-195,"-6"6"1,-2-6 0,0 2 0,-2-2 0,0-2-1,-6-2 81,-6 2 0,-6 2 0,-8 6 1,0-2 166,0-2 1,0 0-1,1 6-4,-1 0 1,-2 0-1,-2 0 1,-2 0-32,2 0 1,3 0 0,1 2-1,0 2-21,0 2 1,0 6 0,0-4-93,0 2 0,1-6 1,-1 4 44,0 0 0,6-6 13,0 4 1,6-4 56,-6-2-18,8 0 36,-4 0-33,8 8 0,-2-4 0,-2 8 22,-2 2 1,-6 2 0,4 1-14,-1 1 0,-3 0 0,-4 0 0,2 0 19,2 0 1,0 0 0,-6 0-17,0-1 0,2 1 0,3-2-4,1-4-101,8 4 55,-4-14 1,16 6 0,4-8-3,3 0 1,9 0 0,2 0 0,0 0 12,0 0 1,-1 6-1,-3 2 21,2 2 1,-6 2 10,-6 6 1,-2-1 0,2 1 0,-6 0 39,-4 0 0,-4 0 1,-2 0 9,-2 0 1,-8-1 0,0 1-23,-8 0 0,-4 0 1,-5-2-1,1-4-10,-2-6 0,-2 2 0,-1-2-19,-1-2 1,0-2 0,2-2-42,5 0 0,-3 0 0,8 0 0,2 0-62,2 0 1,3 0 93,-1 0 0,0 0 0,0 0 0</inkml:trace>
  <inkml:trace contextRef="#ctx0" brushRef="#br0">15486 9382 6220,'0'-8'105,"0"8"0,-1 8 0,-3 4-39,-2 0 0,0 0 0,6 6-78,0 0 0,-6-1 1,0 1-1,2 0-21,2 0 1,2-6 17,0 0 8,0 0 121,0-2-83,0-2-39,0-8-1,0 0 0,8 0 0,4 0-1,3 0 0,3 0 0,2 0-3,4 0 0,4 0 1,8 0-6,-1 0 1,5 0-1,4 0 1,7 0-2,5 0 1,-5 0 0,7 0 13,-8 0 1,-1 0 0,-7 0 9,-2 0 0,3 2 0,-1 2 0,-2 2 2,-3-3 0,-1-1 0,0-2 6,-1 0 0,3 6 0,2 0-9,2-2 0,7-2 1,-3-2-1,1 0-8,1 0 0,0 0 0,3 0 12,-3 0 1,4 0 0,-7 0-6,1 0 0,-2 0 0,-11 0 0,-1 0-21,-2 0 0,-8 0 20,1 0 197,-3 0 0,-10 0-265,-2 0-150,-8 0-422,0 0 492,8 0 143,-6 0 0,8 0 178,-4 0 1,-2-2-26,8-4 0,-6 2-128,6-7 1,-6 7-1,4-4-24,-3 0 1,5 4 4,-6-8 1,0 6-8,-6-6 0,0 0-8,0-6 1,0 0 8,0 0 1,0 6 1,0 1 1,0 5-120,0-6 78,0 8 0,0-2 1,0 12-3,0 6 1,6 4 43,0 1 0,-8 1 0,-8 0 0</inkml:trace>
  <inkml:trace contextRef="#ctx0" brushRef="#br0">10646 12885 7569,'0'-18'-137,"2"0"0,4 2 0,6 2 0,4 4 0,3 0 0,5 2 280,6 0 1,4-4-1,1 7 1,1 1-66,0 2 0,0 2 0,-1 0 0,1 0-57,0 0 0,-6 8 0,-3 3-7,-1 5 1,-4 4 0,-8 4-33,-2 6 0,-8 4 0,0 1 0,-8-1-31,-8-4 0,-6 4 0,-4-5 0,-4 3 28,-1-2 1,-9 2 0,-8-8-1,-1-3 0,3-3 0,-4-6-5,3-6 1,-5-4 0,6-2-1,1-2-23,-3-4 0,12-4 1,-2-10-56,7-3 0,9 1 1,8-8 63,2-2 0,2 4 0,8-1 52,4-3 0,10 4 0,10 0 0,3 2-18,9 5 0,-2 1 0,7 2-57,1 0 0,0 2 1,3 2-139,-5 2 0,-4 8 201,-2-2 0,7-4 0,3 0 0</inkml:trace>
  <inkml:trace contextRef="#ctx0" brushRef="#br0">11450 12688 7569,'-12'8'-10,"2"4"0,0 4 67,0 2 0,6 8 1,-2 1-1,4 5-4,2 4 1,0-10 0,-2 9 0,-2-1-188,-2 0 1,-2-4 0,4-3 105,-2-1 0,0-2 0,4-6-71,-4 0 65,4-8 17,-6-2 1,8-16 0,2-4-29,4-4 0,-2-2 0,8 0 15,2 0 1,2 8 0,2 2 28,0 1 0,6 5 0,-1-4 0,1 4 9,2 2 0,-6 6 0,2 2 45,-8 1 0,0 3 0,-9 6-21,-1 0 1,-2 0 0,-2 0 54,0 0 0,-11 0 0,-5-3-93,-4-3 0,4-4 0,-8-8-312,4 0 0,2 0 318,1 0 0,7 0 0,2 0 0</inkml:trace>
  <inkml:trace contextRef="#ctx0" brushRef="#br0">13700 12438 6795,'-8'10'31,"6"8"0,-4-2 1,2 7-1,0 3 1,-1 2-1,-1-2 0,0 2 1,0-3-1,0 3 1,0 0-21,0 4 1,-2-6 0,4-3 0,-2-3-156,2-2 1,2 0-291,2 0 434,0-8 0,8-2 0,2-8 0</inkml:trace>
  <inkml:trace contextRef="#ctx0" brushRef="#br0">13986 12563 7569,'-10'-8'-155,"6"-2"0,6-2 0,8 2 0,4 2 1,6 2 166,0-2 0,0 6 0,-3-4 0,1 5 93,0 1 1,6 0-1,0 1-79,-2 5 0,-9 4 1,-1 8-1,0 0-13,-2 0 0,-2 2 1,-8 2-1,0 2-27,0-3 1,-2 1 0,-4 0-1,-6 2-27,-4-2 0,-3-8 0,-3-2 5,-2 1 0,-2-5 1,4 0-69,-2 0 1,-1-6 0,3 4 0,-2-6 15,2-6 0,4 2 0,4-6 3,3 2 1,5-6 0,-4 3 17,2-5 1,2-2-1,8 0 1,4 0 66,6 0 0,3 0 0,5 0 0,4 1 0,-4-1 0,14 0 0,-6 0 0</inkml:trace>
  <inkml:trace contextRef="#ctx0" brushRef="#br0">14433 12652 7569,'0'-18'-19,"2"1"0,4 1 0,5 2 1,5 4-1,4 0 0,2 2 0,2 0-118,-2 4 1,3 2 0,-1 2-1,-2 0 230,-2 0 0,4 0 0,0 2-48,-3 4 0,-1 4 1,-2 6-1,-2-2-23,-4-2 1,-2 0-1,-6 7-28,2 5 1,0-8-1,-8 4 1,-4-2-38,-6-4 1,-4 0 0,-4 2-58,-4-5 0,-3 3 0,-9-8 1,2-2 0,4-2 0,-3-2 1,3 0 36,-4 0 1,6-8 0,4-4 9,5-3 1,3-3 0,4 0 0,6 0 23,4 0 0,4 0 0,6 0 39,10 0 1,2 3 0,9 1-58,3 2 1,2 6 0,4-4 45,3 2 0,-3 2 0,6 6 0</inkml:trace>
  <inkml:trace contextRef="#ctx0" brushRef="#br0">14968 12581 7391,'-9'-8'-361,"3"4"0,12-6 339,5 2 1,11-4 0,2 4 159,-2-2 0,4 6 1,0-2-1,-1 4 4,1 2 1,4 0 0,-4 2 0,0 4-146,-1 6 0,-1 4 0,-8 2 19,-4 0 1,-2 6 0,-6 0 19,2-3 0,0 5 1,-6-2-1,-2-2-25,-4-2 0,-2-2 0,-6-3-18,2-3 0,-2 2 1,-8-8 8,-1-2 0,-3-2 1,4-2-1,-4-2-73,-2-4 0,4-4 0,-3-8 25,1 1 1,-4-1 0,6-2 25,2-4 0,9 4 0,3-4 0,2 4 4,4 3 1,4-1 0,8 2-42,10 4 1,7-2 0,11 8-374,0 2 430,7-6 0,11 8 0,10-6 0</inkml:trace>
  <inkml:trace contextRef="#ctx0" brushRef="#br0">17255 12545 7569,'16'-12'-57,"-2"2"0,0 0 0,3 2 0,7-2 0,2 3 0,0-1 0,-2 4 0,-1 2 107,1 2 0,6 6 0,-6 2-54,-2 1 0,-4 3 1,-5 6-79,-1 0 1,-8 0 0,2 0 61,-4 0 0,-4-2 0,-4-2 0,-8-5 35,-7-1 1,-7 0 0,-8-4-1,0 2 48,1-2 1,-7-2-1,0-2-25,3 0 1,3 0 0,4 0 10,2 0 0,8-2 0,1-4-83,7-6 1,6 2 0,8-1-71,0-3 1,10-2 0,8-2-85,9 0 0,9 0 0,4 0 1,3 0 187,3 1 0,2-1 0,5 0 0</inkml:trace>
  <inkml:trace contextRef="#ctx0" brushRef="#br0">17809 12599 7569,'0'-12'8,"0"0"0,2-2 0,4 0 1,5 0-1,7 2 0,4 0-23,2 2 0,6-3 0,-4 7 0,-1 2 19,1 2 0,4 2 0,-6 0 0,-2 0 11,-3 0 0,-1 8 0,0 2 0,-2 3-52,-4 5 1,-4-4 0,-8 10 0,0-4 38,0-2 0,-10 2 0,-6 1-21,-6 3 0,-10 0 0,5-6 0,-3-2-53,0-4 1,8 2 0,-4-8-7,1-2 1,5-2 0,-4-4 0,6-4-16,6-6 0,-2-10 0,8-2-40,2 2 1,2-4-1,2 1 132,0-3 1,2 6 0,4-2 0,6 4 34,4 2 1,2 6 0,0 3-81,0 1 1,6 2 45,-1 6 0,9-8 0,-4-2 0</inkml:trace>
  <inkml:trace contextRef="#ctx0" brushRef="#br0">18541 12492 6884,'2'-10'63,"2"2"0,4 2 0,2 0 0,6 2 9,5 2 0,1 2 1,6 0-1,0 2-72,0 4 1,-1-2 0,3 8 0,-6 3-117,-4 7 0,-2-2 1,-2 6 68,-4 0 0,-5-6 1,-9 3 16,-3-3 1,-7-4 0,-10-2 0,-4-4 133,-2-2 1,-2 4 0,-7-6 3,-5-2 1,4-2 0,-1-4-26,7-4 0,-2 2 1,6-8-1,1-2-57,3-2 0,10-8 0,4 1-40,2 1 1,4-4 0,10 0-62,6-2 1,12 6 0,5-1-1,5 5-174,2 6 0,6-2 1,1 8-232,3 2 480,-6-6 0,3 8 0,-7-6 0</inkml:trace>
  <inkml:trace contextRef="#ctx0" brushRef="#br0">19023 12545 7512,'-10'-12'4,"6"2"0,8 2 1,8 2-1,4-2 0,4-1 1,2-3-1,4 2 0,-1 0 1,3 2 82,0 0 1,-4 2 0,4 6 0,-1 2-125,1 4 1,-6 4 0,0 8 13,-8 0 1,0 1-1,-9 3 1,-1 2 7,-2-2 0,-9 4 0,-7-2 0,-8-3 5,-8-1 0,-4-2 1,-1-2-1,-1-4 22,0-6 1,0 2 0,3-2-20,3-2 1,-2-4-1,8-4-54,2-2 1,5-8-1,5 2 1,6-6-47,4-6 1,6 2 0,8-5 56,11 1 1,9 2 0,4 6-70,0 0 1,5 6 0,3 2 118,2 2 0,-7 3 0,5 5 0</inkml:trace>
  <inkml:trace contextRef="#ctx0" brushRef="#br0">20792 12474 7569,'0'-12'-129,"2"2"0,4 2 0,7 4 0,7 2 0,4 4 224,-2 4 0,-2-2 1,-2 6-1,-3 0-60,-3 0 0,4-4-41,-4 5 1,-4 1 0,-2 6 0,-4 0-10,-2 0 0,-14-2 0,-6-2 0,-5-2-61,-7 2 1,-4 1 0,-4 1 43,-1-4 0,-1 2 1,6-8-18,1-2 1,1-2-1,4-2 1,6 0-81,4 0 0,4-2 1,5-4 35,5-6 1,4-4-1,4-4 57,4-3 0,5 3 0,13-4 0,6 4 12,4 2 0,4 0 0,1 1 9,3-1 1,0 6 0,-7 2 22,1 2 0,0 2 0,-3 6 0,-3 0-8,-6 0 0,4-8 0,0-2 0</inkml:trace>
  <inkml:trace contextRef="#ctx0" brushRef="#br0">21220 12474 7329,'0'-12'-238,"4"0"414,8-2 1,2 6-1,14 2-98,-2 4 1,5 2-1,-1 0 1,2 0-18,-2 0 0,1 0 1,-5 2-1,-2 4-58,-4 6 1,2 4 0,-12 2 0,0 0-130,-4-1 1,-5 1-1,-2 2 82,-5 4 1,-6-4-1,-10 4 20,-2-5 0,-8-3 0,2-2 0,-3-4-19,-3-2 1,0-2-1,1-6 4,-1 0 1,2-2 0,4-4-31,7-6 1,3-4-1,4-2 1,4-1-64,6-5 1,6 2-1,6-6 38,6 2 1,12 4-1,5 9-98,5 1 1,4 2 191,4-2 0,3 4 0,9 8 0</inkml:trace>
  <inkml:trace contextRef="#ctx0" brushRef="#br0">21756 12527 7569,'-12'-18'139,"0"2"0,0 3 1,4 3-1,8 0 1,10 2-1,8-2 143,6 0 0,4 0 0,10-4 1,1 2-65,3-2 0,8 6 0,-5 2-20,1 4 1,-1 2 0,-7 0-249,-2 0 0,2 8 1,-15 4-1,-1 4-213,-2 2 1,-10 6-1,-4 0-183,-4-2 0,-4 3 0,-6-1 291,-10-2 0,-2 4 0,-9-2 0,-3-4 62,-2-7 1,0 1 0,3-8 28,1-2 1,0-2 0,-4-2 0,3 0-64,1 0 1,8-8 0,-2-6 37,4-7 1,2-1 0,3-8 37,3-2 0,4 6 1,8 1-1,2 1 31,4 0 1,4 2 0,7 8-67,1 2 1,6 8 0,2-2 85,2 4 0,9-6 0,9-2 0</inkml:trace>
  <inkml:trace contextRef="#ctx0" brushRef="#br0">22703 12438 7384,'-18'0'-261,"0"0"0,2-2 0,2-2 231,2-2 0,8-2 149,-2 2 0,6 4 20,6-4 0,4 4-4,8 2 0,0-6 0,0 0-53,0 2 1,0 2 0,0 4-49,-1 4 0,-5-2 1,0 8 0,2 2 1,0 8 0,-2 2-105,-6-2 1,-4-3-1,-4-1 1,-4 0-52,-6 0 1,-4 0 0,-4 0 116,-4 0 0,3-8 0,-9-3 21,-2 1 0,4-6 1,1 4-1,-1-4 2,0-2 0,6-2 1,-2-2-34,4-2 0,11-7 0,3-1-27,4-8 1,2 0-1,0-6 1,4 2-16,7 4 0,3 3 0,16 3-25,2 4 1,2-2-1,3 8 80,5 2 0,4 2 0,7 2 0</inkml:trace>
  <inkml:trace contextRef="#ctx0" brushRef="#br0">2697 9793 7569,'-12'0'-25,"0"-2"0,-2-4 0,1-6 0,1-4-26,6-2 0,4 7-236,2-1 247,0 0 0,-2 2 5,-4 4 1,-10 4-1,-8 2 1,2 0-47,2 0 1,-3 6-1,-1 0 1,0 0 89,-2 2 1,4-4 0,-5 8 4,1 1 0,0-3 1,4 0-9,-2-2 1,0 4 0,7-4 0,-1 2 5,0 4 1,2-4 0,2 2-13,2 2 1,0 2 0,-4 1-4,5 1 0,-5 0 0,6 0 0,-2 2 3,0 4 0,6-2 1,-4 5 14,2-1 0,2 6 0,4-2 13,-4 3 1,4 3 0,-4-2-1,4-4 1,2 7 0,0-5 0,0 0-9,0 2 1,0-2 0,0-1-17,0-1 1,-2-2-1,-2 4 1,-4-5 1,-2-1 1,7 4-1,-5-4-19,0 2 1,6-5-1,-4 5-14,4-2 0,2 4 0,2-6-27,4-2 0,4 3 1,9-1 36,5-2 1,-2-10 0,6-4 20,-2 0 0,3-6 0,-3 6-1,2 0 0,-4-4 0,4 8 0,-1 2 34,1 1 1,-4 3-1,4 0-9,-2 0 1,5 0-1,-1 0-37,4 0 1,10-1 0,3 1 0,5 0-43,1 0 0,3 0 0,3-2-8,7-4 0,3 2 1,5-8 20,3-2 0,-11-2 1,-1 0-1,-9 2-20,-9 1 0,-3 1 0,-10-4 48,-4 4 0,-7-2-58,-11 8 1,-4 0 67,-8 6 0,-8 0 0,-2 0 0</inkml:trace>
  <inkml:trace contextRef="#ctx0" brushRef="#br0">2411 9078 7569,'-12'0'-822,"3"2"1,3 2 821,8 2 0,6 0 0,9-6 0</inkml:trace>
  <inkml:trace contextRef="#ctx0" brushRef="#br0">2447 9096 7569,'-18'0'-1466,"0"0"1639,1 0 0,5 0-61,0 0-111,8 0 0,-2 0 1,12 0-1,6 0-3,4 0 1,7 0 0,3 0 16,2 0 0,2 0 0,5 0-8,1 0 0,8 0 1,3 0-1,5 0 2,2 0 0,1-6 0,3-2-2,1-2 1,7 4 0,-5-4-18,3 2 1,-7 2-1,3 5 1,-4-3-2,-3-2 0,1 0 0,-3 6-4,-3 0 1,2 0-1,-9-2 8,-1-4 0,-2 4 0,-3-4 0,-1 4 4,-4 2 1,-4 0 0,-8 0 34,-1 0 0,1 0 7,0 0 1,-6 0 0,0 0-26,2 0 0,-4 0-25,2 0 1,-2 2-16,1 4 1,-3-2 10,-8 8 0,6-6 20,0 5 1,0 1 11,-6 6 0,0 0 1,0 0 18,0 0 1,0 0-1,0 0 1,0-1 1,0 1 1,0 2 0,0 2-25,0 2 1,2 2 0,2-4-27,2 1 0,0 7 1,-4-4-1,2 0-5,2 0 1,0-3 0,-6-5 5,0 0 0,6 0-3,0 0 1,0 0 9,-6 0 0,0-1-23,0 1 1,0-6-53,0 0 3,0-8 61,0 4 1,-2-8 0,-4 0 8,-6 0 0,2 0 1,-2 0 8,-2 0 1,-8 0 0,-1 0 0,-1 0-14,-2 0 0,-2-2 0,-7-2-29,-1-2 0,-8 0 0,-4 6 19,-3 0 0,-3 0 0,1 0 1,-3 0 7,-3 0 1,3 0 0,-4 0 6,5 0 1,-5 0-1,1 0-7,1 0 1,3 0 0,1 0 15,1 0 1,1 0 0,4-2 0,9-2 23,7-2 0,0 0 1,8 6 4,2 0 1,3-6 6,1 0 1,8-2-1,4 3-10,4-5-15,2-8 0,0 6-6,0 0 0,2 8-23,4-2-14,-4 4 0,4 2 43,-12 0 41,4 0 1,-12-2-54,8-4 1,0 2 0,6-8 0,0-2 1,-6-2 0,0-3 0,2-3-6,2-2 1,2-8-1,0 2-10,0-3 0,0-9 1,0 0-52,0 2 0,0 9 1,0 3-1,2 0 4,4 0 0,-4 12-95,4-1 153,4 11 0,0-2 0,8 8 0</inkml:trace>
  <inkml:trace contextRef="#ctx0" brushRef="#br0">24864 12438 7569,'-20'2'-116,"-2"2"0,-3 4 0,-3 2 1,-6 2-1,-4 0 0,-5-3 0,-3 1 1,-4-2-1,-1 0 0,-3-4 166,1-2 0,1-2 0,3 0 53,1 0 1,2 0 0,-1-2 0,5-2-47,4-2 0,8-6 1,3 4-156,1-1 0,2 5 98,6-2 0,0-4 0,0 0 0</inkml:trace>
  <inkml:trace contextRef="#ctx0" brushRef="#br0">24132 12384 7569,'-12'0'-46,"0"0"0,-2 0 0,-2 0 0,-4 0 0,-1 2 0,-3 2 0,0 4 0,0 2 0,-2 4 75,-2 2 0,1 2 0,-3 0 1,6 0 30,4-1 0,4-5 0,4 0-72,7 2 0,3-4 0,2 2-9,0 2 0,13-4 1,7 0-1,6-2-132,6-4 0,0 4 1,-1-2-117,-1-3 1,0 5 268,6-2 0,-9 8 0,-1-4 0</inkml:trace>
  <inkml:trace contextRef="#ctx0" brushRef="#br0">20756 13188 5760,'-10'0'17,"2"0"1,8 0 0</inkml:trace>
  <inkml:trace contextRef="#ctx0" brushRef="#br0">20738 13171 7569,'0'-12'-1037,"2"0"1124,4-2 5,-4 6 0,6 2 1,-6 12 16,4 6 0,-4 4 0,4 2-75,-4-1 1,-2 7-1,0 0 1,0 0 3,0 2 1,-2 0 0,-2 5-64,-2-1 0,-2-2 0,4 2 0,-2-4-96,2-1 0,0-5-160,-2 4 281,4-4 0,2-2 0,10 0 0</inkml:trace>
  <inkml:trace contextRef="#ctx0" brushRef="#br0">21256 13242 7569,'-10'-8'-188,"2"4"0,10-6 0,4 0 0,6 2 218,4 0 1,-4 2 0,0 6-14,2 0 0,1 0 0,3 2 0,-2 4 5,-4 6 1,4 4 0,-6 2-24,0 0 0,-2 2 0,-8 2 0,0 1 13,0-1 1,0 4 0,-4-2 5,-8-2 0,4-2 1,-14-2-1,0-1-13,2 1 0,1-2 1,1-4 1,0-6 1,0-4-45,0-2 1,8-8-1,4-4 1,4-6-106,2-6 0,0-3 0,0-7 34,0 4 1,6-2 0,2 9 65,2 1 1,2-4-1,6 2 1,0 4-21,0 6 0,1-2 0,3 6 62,2 1 0,8-7 0,-4 6 0</inkml:trace>
  <inkml:trace contextRef="#ctx0" brushRef="#br0">21845 13260 7569,'-11'0'-432,"1"-2"1,2-4 577,4-6 0,4 2-99,6-2 1,4 8 0,7-4 0,1 2 66,0 0 0,6 0 0,2 6-53,2 0 1,-5 0 0,5 2-75,-2 4 0,-2-2 0,-8 8 0,-2 2-80,-3 2 0,-7 2 0,2 0 21,-4 0 1,-4 0 0,-4-1 51,-5 1 1,-7 0 0,-6 0-1,-6 0 8,-4 0 1,5-6-1,1-2 84,2-2 1,-4-2-1,4-6-53,-1 0 1,5 0-1,-2-2-35,4-4 0,10-4 1,4-8-110,4 0 0,2-2 0,0-4 3,0-6 0,10 5 0,6-1 1,8 2 0,4 0 1,-5 2 0,7 8 120,2 3 0,-4 7 0,2-2 0,-1-4 0,7 0 0</inkml:trace>
  <inkml:trace contextRef="#ctx0" brushRef="#br0">22560 13188 7569,'-10'-7'70,"4"-5"0,6-2 0,6 2-58,6 6 1,4 4 0,4 4 0,1 2-45,3 2 0,8 6 1,-4-4-41,0 2 0,3-1 0,-7 5 0,-2-2-9,-2 2 1,-4 2 0,-4 4 38,-6 4 1,-4-4 0,-2 3 0,-2-3 83,-4-2 0,-6-6 0,-10 0-13,-2 2 0,-10-4 0,1 0 1,-7-2-1,0-4 1,-3-2-1,1-2 0,2 0 0,8 0 0,5 0-25,1 0 1,2-8 0,8-4 0,4-4-60,6-2 0,4 0 1,2-2-67,0-4 0,14 3 0,6-7-33,6 2 1,6 2-1,7 6-12,3 0 0,2 7 166,-3-1 0,-3 0 0,6-6 0</inkml:trace>
  <inkml:trace contextRef="#ctx0" brushRef="#br0">18970 13403 7569,'0'-18'-26,"0"0"0,2 2 0,4 2 1,5 2-1,5-1 0,4-1 0,4 0 1,4 2 64,0-2 0,5-2 0,-5 0 1,2 4 114,0 6 0,-9 2 0,3 0-130,-4-2 1,-2 2 0,-2 10-27,-4 6 1,-4 4 0,-8 2-4,0 0 0,-2 6 1,-4 0-1,-8-1-40,-8 3 1,-4-6 0,-5 4-16,1-4 0,-6-2 0,-6-2-5,3-5 0,1 3 1,2-8-1,2-2 6,5-2 0,3-2 1,8 0-17,0 0 1,8-8 0,4-4-25,4-3 0,4-5 0,4-2 1,6-2-405,4 2 503,10-6 0,2 1 0,7-9 0</inkml:trace>
  <inkml:trace contextRef="#ctx0" brushRef="#br0">18362 13349 7569,'0'-12'-93,"0"0"1,2 1 0,4 1 0,6 2 0,4 2 0,2-2 0,2 0 0,2-2 87,1 0 1,3 6 0,-4-4 0,2 2 103,-2 0 1,3 0 0,-1 6 0,-2 0-45,-2 0 1,-2 2-87,0 4 1,-8 6 0,-4 10 0,-6 2-14,-6-2 0,-6 3 0,-10 1 1,-4 0 32,-2 0 0,-1 4 1,-7-7 45,0-1 1,0-8-1,1-4-44,-1-2 0,6 4 1,2-6-1,1-2-40,-1-2 1,8-4 0,0-4-97,6-6 0,10-6 0,-2-6 43,4-5 0,4 1 1,6-2-1,8-2 4,6-2 0,2 7 1,-4 3 97,3 4 0,-3 8 0,4 2 0,-4 2 0,-2-6 0,0 4 0</inkml:trace>
  <inkml:trace contextRef="#ctx0" brushRef="#br0">17701 13331 7569,'0'-17'-165,"2"-1"1,4 0 0,6 0 0,4 2 0,2 2 0,0 2 238,0-2 1,6 6 0,-1 0 0,1 3 48,2-1 0,2-2 1,7 4-1,-1-2-70,-4 2 0,2 4 0,-8 6-107,-3 6 0,-1 1 1,-4 3 7,-4 2 1,-4-4 0,-10 10-1,-4-2-32,-6 2 0,-8-5 0,-8 7 26,-7 0 0,-7-6 1,2 2 36,-1-8 1,-7 2 0,4-6 0,1-1 13,-1-3 0,8-4 0,9-2-56,1 0 0,2-8 0,6-1-67,0-1 0,8-12 0,4 2 0,8-4 124,10-2 0,8-6 0,16 5 0</inkml:trace>
  <inkml:trace contextRef="#ctx0" brushRef="#br0">17166 13260 7569,'-8'-18'-75,"6"6"1,-4 0-1,6-2 1,6 0 0,6 1-1,3 1 1,3 0 218,0 2 0,0-4 0,0 6 0,2 0 0,4-2 66,5 0 1,-1 6 0,2-2-169,2 4 1,-1 2 0,1 2 0,-4 4-87,-2 6 1,-4 4 0,-9 2 0,-3 0-111,-2 0 0,-4 7 1,-10 3-1,-8 2-39,-7 0 1,-7-6 0,-10 3 120,-4-1 1,-3-2 0,-7-6 65,5 0 0,-5-8 1,6-4-1,-1-4 59,-1-2 0,10 0 0,1-4 6,5-8 1,4 0 0,0-14-107,10 0 1,8 4 0,10-7 0,0-1 28,0 2 1,14-4-1,6 8-67,6 3 1,4 1 0,6 4-267,-1 4 351,1 4 0,0 8 0,-1 0 0</inkml:trace>
  <inkml:trace contextRef="#ctx0" brushRef="#br0">15076 13421 7569,'18'-18'-59,"5"2"0,1 2 1,0 2-1,0 0 1,2 2-1,-1 2 1,1 2-1,-4 1 0,-2 1 1,-4 4 167,-4 5 0,2 5 0,-8 8 0,-1 0-71,3 0 1,-6 6-1,2 0-31,-8-2 1,-2-3 0,-9-1 0,-7 0-8,-4 0 0,-4 0 0,-6-2 0,1-2-29,-1-2 1,0-8 0,3 1-3,3-3 0,-2-4 0,8-3 0,2-7-144,2-4 0,11-2 1,3-2 54,4-4 1,2-2-1,4-5 1,6 3-30,7 2 1,13 2 0,0 6 148,4 0 0,1 1 0,-1 1 0,-4 4 0,12-4 0,-5 6 0</inkml:trace>
  <inkml:trace contextRef="#ctx0" brushRef="#br0">14522 13331 6305,'8'-15'59,"2"1"0,2 4 0,0 0 1,2 2-1,1 0 0,3 4 0,0 2 1,0 2-1,0 0 134,0 0 1,-2 2 0,-3 4 0,-3 6-249,-2 4 1,-2 2 0,-6-1 13,0 1 0,0 6 0,-2 0 0,-4-2-44,-6-2 1,-5-4-1,-7-3 1,-6-1 38,-4 2 0,2-6 0,-1-2 24,-5-4 0,-2-2 1,5 0 16,-1 0 1,6-2 0,2-4 0,3-6-7,3-4 0,10-3 0,6-3-1,4-2 1,4-6-1,6 6-45,10 2 1,9-3-1,13 1 57,2 2 0,7-6 0,-3 0 0</inkml:trace>
  <inkml:trace contextRef="#ctx0" brushRef="#br0">13915 13349 6944,'0'-12'2,"2"2"1,4 1 0,3-1 0,3-4 0,0 0 0,4 0 0,4 4 0,4 0 170,-2 0 0,-2 6 0,-3-2-277,1 4 0,-2 4 53,-4 4 0,2 4 1,-8 10 25,-2 4 1,-8-4 0,-4 3 0,-2-3 9,-4-2 0,-4 6 0,-4 0 1,-3-2 4,-3-2 0,0-9 0,-4 1 17,3 2 0,5-6 0,-4-2-1,2-4 1,2-2 0,6 0-58,1 0 0,1-8 1,4-4-1,6-4-47,4-1 1,2-7 0,2-2 32,4-2 0,4 0 1,10-3-1,1 3-43,3 2 0,8 8 0,-4 6 108,0-2 0,5 6 0,-5 0 0</inkml:trace>
  <inkml:trace contextRef="#ctx0" brushRef="#br0">13575 13242 7569,'0'-18'-161,"-2"2"1,-4 6-1,-6 10 1,-3 10 356,-3 6 0,6 2 1,0 0-1,-2 2-125,-2 4 0,0-5 1,2 7-105,2 0 0,8-6 1,-4 6-1,3-2-339,-1-1 372,0 1 0,6-6 0,0 0 0</inkml:trace>
  <inkml:trace contextRef="#ctx0" brushRef="#br0">22542 14243 7211,'0'-18'-105,"0"0"0,2 2 0,2 2 1,4 4-1,2 2 246,4 4 0,4 2 1,3 2-1,5 0-81,2 0 0,0 0 1,4 0-1,-5 0 110,-1 0 0,-2 8 0,-8 4-151,-4 4 0,-4 2 0,-8 2-8,0 4 1,-2-4-1,-6 5 1,-8-1-74,-6 0 0,-12 6 1,1-6 32,-7-2 0,-4-3 0,5-3-12,-3-4 0,-6 2 0,5-8 1,1-2-41,4-2 1,-5-2 0,11 0-48,0 0 1,6-14 0,-2-4 52,3-2 0,7-7 0,8-3 1,2-4 32,4-2 1,2 3 0,4 1 45,4 2 1,4 8-1,8-2-13,0 4 1,5 3-1,3 1-33,2 4 1,-4-2 0,4 8 0,-3 2-329,-3 2 370,-10 2 0,12 8 0,-4 2 0</inkml:trace>
  <inkml:trace contextRef="#ctx0" brushRef="#br0">21703 14189 7569,'17'-8'-4,"3"-4"1,2-4 0,2-1 0,0-1 0,0 2 0,1 2 0,3 4 0,2 0 163,-2 0 1,3 6 0,-7-2 0,-2 4-122,-2 2 1,-8 0-1,-2 2 1,-2 4-15,-4 6 1,-2 10 0,-2 4 0,-2 2-70,-4 3 0,2-3 0,-8 0 0,-4 0 3,-6 0 0,2-1 1,-4 3-25,5-6 0,-5-4 1,-2-4-46,-2-4 0,4 1 0,-5-7 0,-1-2-55,2-2 0,-6-4 0,7-4 68,-1-5 1,2-11 0,8-4 41,0-2 1,2 0-1,4-3 1,6 1 38,4-2 0,2 4 0,0 0-30,0 3 1,14 3 0,4 8-57,2 2 102,8 8 0,-8-4 0,6 8 0</inkml:trace>
  <inkml:trace contextRef="#ctx0" brushRef="#br0">21149 14207 7569,'0'-12'-187,"0"0"1,2 0-1,4 0 1,4 1-1,2-1 309,-1 2 1,1-6 0,8 4 91,4-4 1,-4 0 0,4 4-123,-4 6 1,3-2-1,1 2 1,-2 2-35,-2 2 0,-4 10 0,-2 4 1,-2 4-84,1 2 1,-5 6-1,-2 2 1,-4-1-106,-2 1 0,-2 4 0,-6-6 47,-9-2 1,-3 4-1,-10-3 44,-2-1 0,-4-8 0,-3-4 0,-3-2 19,2-4 1,-3-2 0,3-2 8,6 0 0,-1-8 0,7-4-26,0-4 1,4-4 0,12-2 0,6-3-87,4-3 0,2 6 0,2-2-117,4 4 1,10 2 239,8 1 0,8-1 0,-5 0 0</inkml:trace>
  <inkml:trace contextRef="#ctx0" brushRef="#br0">20524 14153 7569,'8'-17'-73,"3"1"1,5 2-1,4 4 1,4 0 0,4 0-1,2-2 1,-3 2 0,1 4 281,0 4 0,-6 2 0,2 0 0,-5 0-175,-1 0 1,-6 2 0,-2 4-54,-2 6 1,-2 4-1,-6 2 1,-2 0-82,-4 0 0,-6-1 0,-12 3 0,-3 2 19,-1 2 1,-8 0 0,2-6 71,-5 0 1,-3-3 0,8-1 0,2-4 67,3-2 1,5 4-93,-6-6 0,8 0-58,-2-6 1,13-8 0,5-4 0,4-4-71,2-2 0,8-5 1,3-3 84,5-2 1,8 6-1,2-2 90,2 4 1,-4 3 0,5-1 0,1 2 44,-2 4 0,0 2 0,-7 6-39,3-2-20,0 0 0,-6 14 0,0 2 0</inkml:trace>
  <inkml:trace contextRef="#ctx0" brushRef="#br0">19113 14011 7569,'-10'-4'53,"4"4"1,4 7 0,2 9 65,0 8 0,0-2 0,0 6 1,2 0-111,4-1 1,-2 3-1,5 6-148,-1 0 1,4-7 0,-6-1 138,-2-2 0,6-2 0,0-6 0</inkml:trace>
  <inkml:trace contextRef="#ctx0" brushRef="#br0">18219 14082 7569,'8'-10'-170,"4"2"0,6 2 1,4-2-1,4 0 0,0-2 1,1 2-1,-1-2 0,2 3 271,0-1 0,-6 2 1,1 6-1,-3 0 7,-2 0 0,-8 8 0,-4 3 0,-4 5-85,-2 2 0,-2 2 0,-4 2-22,-6 2 0,-6 6 1,-4-7-1,-3-1-56,-3-2 0,4-2 0,-6 0 25,-2 0 1,-1-6-1,-1-2-28,4-3 0,-2-1 0,7-6 0,-1 0 0,0 0 1,4-8-1,8-3 39,2-5 0,8-8 0,0-2 0,8-2-40,8-4 1,12 1 0,6-1 7,4 2 1,7 6-1,1-3 35,-2 1 0,-3 2 1,-1 8-1,0 4 1,0 6 1,-9-2 0,-3 2 0,-4 2 14,-2 10 0,-8 4 0,-2 8 0</inkml:trace>
  <inkml:trace contextRef="#ctx0" brushRef="#br0">17684 14136 7569,'0'-18'-137,"0"0"0,0 0 0,0 0 0,2 0 0,3 2 0,7 2 0,4 3 203,2-3 1,0 0-1,0 0 1,0 2 45,0-2 1,-1 6-1,1 2-68,0 4 1,0-4 0,0 0-1,0 2-11,0 2 0,-1 10-39,1 4 1,-2 4 0,-2 2 0,-4 2-10,-2 4 0,-2-3 1,-8 7-39,-4-2 1,-6 0 0,-10-4-3,-2 2 1,-7-1 0,1-5 0,-4 0-16,-2 0 0,1-6 0,-1-2 46,0-2 1,3-2 0,3-6-81,6 0 0,4-6 1,2-4-1,2-4 104,4-6 0,5-2 0,14-4 0,3-1 0</inkml:trace>
  <inkml:trace contextRef="#ctx0" brushRef="#br0">17023 14100 7569,'0'-18'-114,"0"0"1,2 0 0,4 2 0,5 2 0,7 5 0,4-1 0,4 0 0,2-2 162,4 2 0,-7 2 1,1 8-1,-2 0 28,0 0 1,0 2-1,-7 4 1,1 6-85,0 4 0,-6 7 0,-2 3 24,-2 2 1,-4-4 0,-10 4-1,-6-2 10,-4-5 0,-4-1 1,-3-2-21,-7 0 0,-4-6 0,0-2 0,2-2-37,3-4 0,1-2 0,-2-2-131,6 0 1,-1-8 0,3-4 0,6-4 0,0-4 1,10-4-1,2-6-21,2-3 1,4 3 180,4 0 0,12 0 0,10-5 0</inkml:trace>
  <inkml:trace contextRef="#ctx0" brushRef="#br0">15058 14082 7569,'18'-18'0,"0"2"1,-3 2-1,-1 4 1,-2 2-1,2 4 1,2 3 0,2 1-1,0 0 1,0 1-1,-1 5 1,-7 4 0,-2 10-1,-2 2 1,0 2 1,0 6-1,-6-4-17,0 1 0,-8-3 0,-4 4 0,-6-2-47,-5-4 1,-5-3 0,-8-3-1,2-4-6,5-6 0,-5-4 1,4-2 14,-4 0 0,1-2 0,1-4 8,2-6 0,12-6 0,-2-5 1,5-5 43,7 0 1,4-6 0,6 6-11,4 1 1,11-5 0,13 10-89,4 6 0,8 0 0,1 10 100,3 2 0,2-6 0,5 1 0</inkml:trace>
  <inkml:trace contextRef="#ctx0" brushRef="#br0">14397 14118 7569,'-10'-8'-49,"-4"4"0,8-8 0,4 0 0,4 0 0,6 2 0,2 0 0,4 0 0,2-4 0,2 0 20,-1 3 1,3-5-1,2 6 1,2-2 128,-2 0 0,-2 8 1,0-2-76,3 4 1,-9 10 0,4 4-1,-2 6 3,0 6 0,-6-3 0,-4 7 0,-4 0-58,-2 0 0,-2-4 0,-4 3 0,-6-1-136,-4-4 1,-10-2 0,-4-2-33,-3 0 1,-5-6 0,-2-2 139,-1-3 1,-1-1-1,6-8 1,0-4 17,1-5 0,5 1 0,2-4-5,2-6 1,10 2-1,11-8 45,3 0 0,2-1 0,0-9 0</inkml:trace>
  <inkml:trace contextRef="#ctx0" brushRef="#br0">13647 14046 7569,'8'-18'-46,"-4"6"0,8 1 0,1-3 0,5 0 1,4 0-1,4 2 0,0 0 0,0 2 1,-5 4 98,-1 4 1,-2 2 0,0 0-1,0 2 1,0 2-47,-1 2 1,-5 8-1,-2-2-10,-2 4 0,-2 8 0,-8-1 0,-4-1-75,-6-2 1,-11 4 0,-5 0-1,-2-4 48,0-6 1,2 1 0,-3-5 0,3 0-72,2-4 1,2-4-1,6-2-44,1 0 1,-1 0 64,0 0 1,8-8 0,4-4 0,4-4-6,2-1 1,8-7 0,4 0 84,4 2 0,9 2 0,3-6 0,8-1 0</inkml:trace>
  <inkml:trace contextRef="#ctx0" brushRef="#br0">13343 13921 7569,'-18'2'0,"2"4"0,2 6 0,4 4 0,1 4 0,1 2 0,0 3 0,4 1 0,2 0 0,2 6 0,0-4 0,0-1 0,0-3 0,0 4 0,0 0 0</inkml:trace>
  <inkml:trace contextRef="#ctx0" brushRef="#br0">22417 15154 6651,'2'-10'72,"2"2"1,2 0 0,0-2 0,0-1 0,2 1 0,2 0 0,4 2 0,1-2 329,3 0 0,2 6 0,2-2-341,2 4 1,0-4 0,-6 0-1,-1 4-121,1 6 1,0 0 0,-2 8-18,-4 2 0,-2 2 0,-6 2 1,2-1-2,-2 1 1,-10 0 0,-8 2 0,-6 2 23,-4 2 0,-8 0 0,3-7 32,-5 1 1,-8-6 0,1-2 24,1-2 0,4-2 0,4-6 0,3 0-50,-3 0 1,6 0-1,2-2-93,4-4 1,5-10 0,3-10-55,6-1 1,4-3 0,2-4-1,4 2 35,8 3 1,1 1 0,15-2 158,-2 6 0,6 4 0,-4 2 0</inkml:trace>
  <inkml:trace contextRef="#ctx0" brushRef="#br0">21560 15172 7569,'17'-8'-64,"1"-4"1,2-2-1,2 0 1,2 5-1,0 1 1,-1 4-1,1 0 1,-2 0 170,-2-2 0,-2 2 0,0 8 0,0 4-83,-1 2 0,-5 1 0,-2 7-5,-2 0 1,0 0-1,-4 2 1,2 2-52,-2 2 0,-16-1 0,-6-5 0,-4 0-7,-3 0 1,-5-6 0,-10-2 21,-2-2 0,1-2 1,7-6-13,4 0 1,-1 0 0,7-2 0,2-4-61,2-6 0,4-6 0,4-4-65,6-2 0,4-1 1,2 3 8,0-2 0,14 0 0,4 6 0,4 0 145,4 0 0,1 1 0,9-1 0</inkml:trace>
  <inkml:trace contextRef="#ctx0" brushRef="#br0">20934 15136 6757,'8'-10'29,"-6"0"1,6 7 0,0-5 0,6 0 0,6 0 0,6 2-1,2 0 1,3 0 0,3 0 0,2 0 176,0 0 0,-7 0 1,-1 6-1,0 0-243,0 0 1,-12 2-1,-1 4 1,-5 6-48,-6 4 1,-2 4-1,-6 1 1,-6 3-3,-7-2 0,-13 4 0,-2-2 62,-8-2 0,3-3 1,-5-1-1,2-2 11,-1-4 1,9 2-1,-4-8 1,4-2-53,5-2 1,1-2 64,8 0 0,0-16 0,0-4 0</inkml:trace>
  <inkml:trace contextRef="#ctx0" brushRef="#br0">20649 14904 7569,'-12'6'34,"0"2"0,0 4 0,0 6 1,2 6-1,2 1 0,2 3 1,0 0-1,0 4 0,2-1-106,2-1 0,2 4 1,0-6-1,0 0 72,0-5 0,8 5 0,2 0 0</inkml:trace>
  <inkml:trace contextRef="#ctx0" brushRef="#br0">19041 14904 7569,'-12'0'-71,"0"2"0,-2 4 1,0 6-1,3 4 1,5 2-1,2 0-124,-2-1 0,4 7 0,-6 0 117,0-2 78,6 6 0,-14-8 0,6 5 0</inkml:trace>
  <inkml:trace contextRef="#ctx0" brushRef="#br0">18219 14886 7569,'-10'-8'-113,"3"4"0,9-6 0,3 0 0,7 2 0,6 1 0,4 1 218,2-2 1,0 6 0,-6-4 0,-1 4-49,1 2 1,0 2-1,-2 6 1,-2 7-12,-2 7 1,-8 4 0,2-2-26,-4 6 1,-4-2-1,-4 1 1,-8 1-51,-8-2 0,0-2 0,-8-8 11,-1-1 1,-3 1-1,-2-2-29,1-4 1,-1-4-1,0-8 1,2 0-71,5 0 0,-3-6 0,8-4-11,2-6 1,4 2 0,6-11 0,6 1 62,4 0 1,2-6 0,2 6 9,4 3 0,6 3 1,12 4-33,6 2 0,-2 8 1,-1-2 86,-1 4 0,6 2 0,-4 0 0</inkml:trace>
  <inkml:trace contextRef="#ctx0" brushRef="#br0">17433 14958 7569,'18'-16'5,"0"4"1,0 4 0,2 0 0,4-2 0,4-2 0,-1 2 0,-1 2 0,-2 4 12,0 2 1,0 10 0,-9 6-43,-3 8 1,-6 0-1,-12 6-53,-6-3 1,-3 1 0,-5-4 0,-4 2 8,-6-2 0,-4-4 0,-1-4 44,-1-3 0,2-5 0,4 4 0,5-2-35,-1-4 0,8-4 1,-2-6-187,6-6 1,10-4 244,-2-1 0,4-9 0,2-2 0</inkml:trace>
  <inkml:trace contextRef="#ctx0" brushRef="#br0">16951 14940 7569,'8'-18'-5,"-4"0"0,8 0 0,2 0 0,2 0 1,2 1-1,0 1 0,-3 2 0,-1 4 0,-2 2 1,2 4 126,2 2 0,-4 4 0,-2 6 1,0 8-69,0 6 1,-6 3 0,2-3 0,-4 4-92,-2 2 0,0 0 1,0 3-5,0-1 0,-8-8 1,-6 4-1,-8-2-71,-8 0 0,-4-3 1,-1-7-1,-1-4-30,0-2 0,-3-2 1,-1-6-59,0 0 1,8-2 0,-5-4 58,5-6 0,10-4 1,0-4-1,8-1 141,8-3 0,4-6 0,2 6 0,16-8 0,4 5 0</inkml:trace>
  <inkml:trace contextRef="#ctx0" brushRef="#br0">14951 14904 7569,'17'-10'-27,"-5"2"0,2 8 1,4 0-1,4 0 1,0 0-1,-2 0 0,0 0 1,1 2-1,1 4 62,-6 6 0,-6-2 0,-10 2 1,-2 4-99,-4 6 0,-6-3 0,-12 5 56,-5-4 0,-5-4 0,-2-2 1,0-4-13,1-2 0,1 4 0,2-6-15,2-2 1,9-2 0,-5-2 0,4-2-48,4-4 1,-2 2 0,14-10-50,2-6 0,2 2 0,6-8 1,6 2 129,8 1 0,12-9 0,-2 4 0</inkml:trace>
  <inkml:trace contextRef="#ctx0" brushRef="#br0">14129 14958 7569,'18'-8'-53,"0"-4"1,0-4 0,1-2 0,3 0 0,4 0 0,2 2 0,2 3-1,-3 3 1,-1 2 259,0 4 1,-6 4 0,4 6-219,-5 6 0,-9 5 0,-4 5-33,-4 2 0,-4 6 1,-4-4-1,-7-1 1,-9 1 0,-2 4 0,-10-6-15,-4-2 1,-1-4 0,1-4-18,-4-3 1,7-7-1,-3 2 1,8-4-21,4-2 0,3-2 1,7-6-95,4-9 1,4-3 0,8-10 118,0-2 1,2 4 0,6-1 0,10-1 69,9 2 0,7 2 0,2 8 0,0 0 0,-1 1 0</inkml:trace>
  <inkml:trace contextRef="#ctx0" brushRef="#br0">13504 14886 7569,'6'-18'-39,"2"0"1,2 1 0,4 1-1,3 2 1,5 4 0,2 2-1,-2 4 1,0 2 94,1 2 0,-3 2 0,2 4 0,-6 6-65,-4 4 0,-8 4 0,2 1 0,-4 3-13,-2-2 1,-2 6-1,-4 0 1,-8-1 34,-8-3 0,0-4 0,-7-2 0,-3-2 96,-2-4 0,0 2 1,3-8-25,1-2 0,8-2 0,-2-2 0,4-2-141,2-4 1,7 2 0,1-10-71,2-6 1,2 2-1,6-6 45,0 4 1,2 3 0,4-1 0,6 0-47,3 0 1,3 8 0,0 2-25,0 0 1,2 6 0,2-4-278,2 4 428,-1 2 0,-5 8 0,0 2 0</inkml:trace>
  <inkml:trace contextRef="#ctx0" brushRef="#br0">12825 14868 7569,'2'-18'66,"4"1"1,6 1-1,6 2 1,4 4 0,3 0-1,3 2 1,2 0 0,0 4 41,-1 2 1,-5 2-210,6 0 1,-8 8-1,0 4 1,-8 4-75,-8 2 1,-6 0 0,-6-1 0,-6 1 64,-4 0 1,-4-2 0,-2-2 92,-2-2 1,-5-2 0,3 4-6,-2-2 0,4-8 1,-4 2-1,1-4 10,-1-2 0,6 0 1,-4 0-18,0 0 0,12-2 0,-3-4-10,1-6 0,8-4 1,2-2-1,6 0-44,6 0 1,10-2 0,9-2 82,3-1 0,2-9 0,6 4 0</inkml:trace>
  <inkml:trace contextRef="#ctx0" brushRef="#br0">22399 16155 7569,'-12'0'-72,"2"-2"1,2-4 0,4-6 0,4-2 0,4 0 0,4 4-26,2 2 1,-4-5 0,6 3 0,2 0 193,2 4 1,2-2 0,2 2 43,3 2 1,-9 2-1,4 4 1,-4 4-32,-4 6 1,4 4-1,-8 1 1,-2 3-61,-2 4 1,-4 2 0,-4 4-17,-6-6 1,-4 3-1,-2 1-91,0 0 1,-2-2 0,-1-8 0,-3-2-1,2-5 0,2 3 0,2-8-38,0-2 1,1-4 0,-1-8 28,0-10 0,2-1 0,2-11 1,4-2-5,2-2 0,2-1 1,6 1-31,0 4 1,8-2-1,4 8-70,4 3 0,2 3 0,2 4 0,2 4 170,1 2 0,9 2 0,-4 6 0</inkml:trace>
  <inkml:trace contextRef="#ctx0" brushRef="#br0">21524 16083 7569,'-6'-17'13,"0"-1"0,4 2 1,6 2-1,8 2 0,4 0 1,4 0-1,1 2 0,7 2 240,6 4 0,-4-4 0,7 2-137,-5 3 0,-4 3 0,2 5 0,-6 7-267,-5 4 1,-3 4-1,-4 2 1,-6 4-21,-4 2 0,-10-5 1,-6 5-1,-8-2-7,-7-4 0,-13 4 1,-6-4 109,-3-7 1,3 1 0,1-10 0,-1-2 26,2-2 0,-3-2 0,7 0 90,2 0 1,11-6-1,5-2-52,4-2 0,10-2 1,4-5-1,8-1-127,10 0 1,8 0 0,15 0-34,1 0 1,0 0-1,0 0 163,-1 1 0,1-1 0,0 0 0</inkml:trace>
  <inkml:trace contextRef="#ctx0" brushRef="#br0">20774 16083 7569,'0'-17'-24,"0"-1"0,2 0 1,2 0-1,4 0 0,2 0 1,3 0-1,3 1 0,4-1 1,2 2-1,2 2 323,-2 2 0,-3 8 1,1-2-256,4 4 1,-4 2-1,4 0 1,-4 2-74,-3 4 0,1 4 0,0 8 31,0 0 0,-6 5 1,-2 3-65,-2 2 0,-2 2 1,-8 6-1,-4-3-56,-6-3 0,-6-4 0,-4-8 92,-2 0 0,-7 0 0,3-3 0,-4-3-48,-4-6 1,11-4 0,-9-2-56,6 0 0,4-8 0,6-4-210,1-3 1,1-5 338,4-4 0,4-4 0,8-8 0</inkml:trace>
  <inkml:trace contextRef="#ctx0" brushRef="#br0">20381 15869 7569,'12'-6'18,"0"-2"1,1 0-1,3-2 1,2 2-1,0-2 1,2 2-1,2 1 1,2 3 100,-3 2 1,-1 4-1,-4 4-176,-4 5 0,-4 5 0,-8 2 17,0 0 1,0 0 0,-2 2 0,-6 2-53,-10 1 1,0 3-1,-8-4 72,1 2 1,3-6-1,-6-6 1,0 0-34,1-2 1,5-3 0,-2-7-57,4 0 1,2 0-1,0 0-102,0 0 1,3-7 0,3-5 99,6-4 1,4-2 0,4 0 19,4 0 1,4 0 90,7 0 0,1 1 0,0-1 0</inkml:trace>
  <inkml:trace contextRef="#ctx0" brushRef="#br0">18702 15708 7569,'10'-8'-34,"5"4"0,-3-6 0,6 0 0,6 2 0,4-1 1,2-1-1,-1-2 0,1 2 0,0 4 95,0 4 1,-8 2 0,1 0 0,-3 2 0,-4 6-83,-4 10 1,-4 2 0,-8 9 0,0 3 1,-10 2 0,-8 0 0,-10-3-29,-5-1 1,-3-6 0,0 4 0,0-4 64,1-9 0,1 1 0,2-10 1,4-2-83,3-2 1,1-4-194,6-4 1,8-6 0,4-11 134,4-7 1,2-4-1,2 0 1,4 3 122,6 1 0,6 8 0,4-2 0,1 4 0,3 2 0,-4 2 0,2 5 0,0 3 0,-6 8 0,-1 0 0,1 8 0,0 1 0</inkml:trace>
  <inkml:trace contextRef="#ctx0" brushRef="#br0">18094 15672 6907,'12'0'92,"-2"2"1,0 4 0,-2 8 0,0 6 0,-4 6 0,-2 2 0,-2 4-1,0 1 1,-2 3-62,-4 0 1,2 2-1,-8 1-304,-2 3 0,4-4 273,-2-3 0,1-11 0,-7 10 0</inkml:trace>
  <inkml:trace contextRef="#ctx0" brushRef="#br0">17255 15708 7569,'0'-18'-73,"-6"6"1,0 1 0,2-3-1,2-2 1,4 0 0,4 2-1,6 2 1,4 0 0,2 0-1,-1 0 142,1-2 0,6 4 0,2 1 0,0 1 124,0 4 0,5 2 0,-3 4 0,0 4-130,-4 5 1,-4 7-1,-3 4 1,-1 2-51,-4-2 0,-4 4 0,-8-1 0,0 1-31,0 0 1,-14-2-1,-6-6-91,-5 0 0,-5 0 0,-6-3 0,0-3 42,1-6 0,-3-4 1,0-2-10,2 0 0,-1-2 0,13-4-32,2-6 0,4-9 1,6-5-1,8 0-110,8 0 0,8 0 0,12 5 218,6-3 0,4 0 0,1 6 0</inkml:trace>
  <inkml:trace contextRef="#ctx0" brushRef="#br0">16594 15708 7569,'0'-18'-65,"0"0"0,2 1 1,6-1-1,8 0 0,8 0 1,3 2-1,5 2 0,2 2 1,2-2 158,-1-1 1,-5 3 0,0 2 0,2 2 32,1 4 1,-5 4 0,-4 6 0,-4 8-136,-2 7 0,-8 1 0,-4 8-20,-4 2 0,-6-4 1,-8 1-1,-12 3-97,-8 2 1,-6-4-1,-1-2 51,-3-3 1,-8-1 0,5-8 0,-3-4-111,0-6 1,9 2 183,-3-2 0,4-8 0,3-8 0</inkml:trace>
  <inkml:trace contextRef="#ctx0" brushRef="#br0">14683 15672 7569,'-12'0'-388,"2"-2"0,2-3 0,4-7 543,2-4 1,4 4-1,4 2 49,6 2 1,4-4 0,2 6-4,-1 2 0,1 2 0,2 2 0,2 0-105,2 0 0,6 2 1,-5 4-1,1 4-70,0 0 0,-2 6 0,-6-4-83,-1 4 0,-1 1-73,-4 1 1,-4 0 0,-10-2 0,-6-2-38,-10-2 0,-1-2 0,-11 2 70,-2-6 1,-2-4-1,-1-2 68,-1 0 1,0 0-1,0-2 1,1-4 39,-1-6 0,8-10 0,4-2-21,5 2 0,9 0 0,4-1-79,4-7 1,6 2 0,8 0 0,9 2-96,5 5 1,14 1 0,-4 4 183,1 4 0,17-4 0,1 6 0</inkml:trace>
  <inkml:trace contextRef="#ctx0" brushRef="#br0">13932 15565 7569,'0'-18'7,"2"1"1,4-1-1,6 0 1,4 0-1,2 2 1,2 4-1,2 6 1,4 4 54,1 2 0,-3 0 0,4 0 1,0 2-73,0 4 0,-7-2 1,3 8-1,-4 2-13,-2 2 0,-2 2 0,-2-2-91,-2-5 1,-8 5 0,1-4 33,-3 4 1,-4-4 0,-5 0 0,-9 2 69,-6 2 1,-10-4 0,2 0-26,-3 1 0,-9-3 0,0 0 34,3-2 0,3-2 0,4-6 1,4 0-23,2 0 0,3 0-116,5 0 0,8-2 1,6-4 138,8-6 0,6-4 0,8-1 0</inkml:trace>
  <inkml:trace contextRef="#ctx0" brushRef="#br0">13254 15512 7569,'0'-12'-82,"2"0"0,4 0 1,6 0-1,3 2 0,3 0 1,2 0-1,2-4 1,4 0 293,2 2 1,1-1 0,7 7-58,0 2 1,-2 2 0,-3 2-1,-3 0-153,-2 0 1,-2 8 0,-8 4 0,-3 3-72,-1 3 0,-8 0 0,2 0 1,-6 0-41,-6 0 1,-6 0-1,-11 0 11,-7-1 1,-6 7-1,-4 0 12,-1-2 0,-3-8 0,4-4 0,-1 0-14,1 0 0,4-6 0,5 1-44,1-3 0,8-2-37,-2 0 1,12-7 180,6-5 0,12-4 0,4-2 0</inkml:trace>
  <inkml:trace contextRef="#ctx0" brushRef="#br0">12611 15476 7569,'0'-18'-113,"2"0"0,4-2 1,6-2-1,5-1 1,5 1-1,2 2 0,0 2 1,2 2 533,3 4 0,-1-2 1,0 8-1,0 2-313,0 2 0,-7 4 0,5 2-99,0 2 0,-6 14 0,2-2 1,-6 4-72,-5 4 1,-7 0-1,2 5-23,-4-1 1,-10 0 0,-3 4 0,-7-3-91,-6-1 1,-6-8-1,-10 2 64,-1-4 1,-7-4-1,4-2 10,-1-3 0,5-7 0,0 2 0,7-6-19,3-6 1,8 2-1,-2-9 18,4-7 1,10 2 0,6-8 0,8 2 101,8 0 0,12-7 0,4 3 0</inkml:trace>
  <inkml:trace contextRef="#ctx0" brushRef="#br0">10592 8006 6654,'12'0'-83,"0"0"0,2 0 1,2 0-1,2 0 0,0 0 1,-3 2-1,-3 4 0,-4 6 268,0 4 1,-6 2 0,4 1 0,-4 5-100,-2 6 0,0-2 1,0 2-1,-2-1-27,-4-1 0,4 6 0,-4-6 0,2 2-85,-2-1 0,4-5 0,-4 4-8,4-2 0,2-2 0,0-6-27,0-1 0,2-5 1,4-2 47,6-2 0,12-2 0,8-6 0,8 0 5,7 0 1,21 0 0,11 0 6,12 0 1,-40 0-1,2 0 1,5 0 0,3 0 1,3 0 1,3 0 0,3 0 0,3 0 0,2 0 0,2 0-1,3 0 1,-1 0-150,-1 0 1,1 0 0,3 0-1,1 0 1,-6 0 0,0 0 164,-1 0 1,-1 0 0,-1 0 0,-1 0-1,-2 0 1,-1 0-11,-1 0 0,-1 0 0,-1 0 0,-1 0 1,-4 0-1,-1 0 0,-2 0 0,-1 0-33,-4 0 0,-1 0 0,47 0 0,-13-2 30,-4-4 0,-7 2 0,-15-8 45,-7-2 1,-21 6 0,-3 1 0,-8 1 158,-4 0 1,-8-2-125,-4 2 0,-4 2-76,-2-8 0,0 6 0,0-6 212,0-2 1,-2-2 0,-2-4-281,-2-4 0,0-1 0,6-9 45,0-2 0,0 2 0,0-13 0,2-3-45,4-2 0,-4 7 0,6 3-50,0 4 110,-6 3 0,-2 7 0,-10 2 0</inkml:trace>
  <inkml:trace contextRef="#ctx0" brushRef="#br0">19273 11258 7569,'-4'-9'-1707,"4"3"1753,-4 4 49,12 2-6,-8 8 0,0-5-14,0 9 0,-2-8-13,-4 2 1,4-2-47,-4 2-16,4 4 1,2 8-25,0 0 0,0 0 13,0 0 0,-6-6 1,1-1 7,1 3 1,2-4-2,2 2 0,0 0 1,0 6 1,0-6 0,0 0 45,0 2 0,0-4 18,0 2 0,0 0-37,0 5 0,0 1 1,-2-2-10,-4-4 0,4 4 0,-4-4 0,4 4-4,2 2 0,-6-1-16,0 1 0,-2 0 0,4 0-8,-2 0 0,-6-6 0,4 0 0,0 2 6,0 2 0,-4 1 1,4 1 4,-2 0 0,4-2 0,-3-2 6,1-2 1,-6 0 0,4 6 0,-2 0 6,0-1 0,6 1 0,-4 0-9,2 0 1,-4-6-4,6 0 0,-6 0 2,6 6 0,0-1 0,6 1 6,0 0 0,0 0 5,0 0 0,0-6 1,0 0-4,0 2 0,-5-4 0,-1 2 9,2 1 1,0-3 0,0 2 0,-2 2 0,2 2 1,0 2 0,0 0 8,-2 0 0,0 0 1,6-1-14,0 1 1,0 0-1,-2 0 1,-2 0-21,-2 0 1,0 0 3,6 0 0,0-1 15,0 1 0,-6-6 12,0 0 1,0-6-4,6 6 1,0 0 0,0 6 12,0 0 0,0-6 1,0-1-17,0 3 0,0 2 0,0 2-17,0 0 0,0 0 1,0 0-1,0 0 5,0-1 1,-2 1 11,-4 0 0,4 0 0,-4 0 2,4 0 1,2-6 0,0 0 32,0 2 1,0 1-11,0 3 0,0 0-28,0 0 0,0 6 1,0 0-4,0-2 0,-2-3 0,-2-1 0,-4 0-3,-2 0 0,5 6 0,-5 0-20,2-3 1,-4-1-1,6-2 7,2 0 0,-4 0 0,2 0-6,2 0 0,2-6 0,2 0 25,0 1 0,0-3 1,0 2 25,0 2 0,0 2 0,0 2-18,0 0 1,0-6-1,0 0 1,0 2 7,0 1 0,0 3 0,-2 0-3,-4 0 0,4 0 1,-4 0-28,4 0 0,2-1 1,0 1-1,0 0-13,0 0 0,0 0 1,0 0 0,0 0 0,0 0 2,0-1 1,0 1 0,0 0 18,0 0 1,0 2-1,0 2 28,0 2 1,0-1-1,0-5-7,0 0 1,-6 0 0,0 0-21,2 0 0,2 6 0,0-1 1,-2-1-17,-2-2 0,-6 4 1,7 2-64,1 2 0,-4-7 0,2 3 71,2-4 1,-4-2 0,2 0 23,2 0 0,-4 0 0,2-1-47,2 1 0,2 0 0,2 0-2,0 0 1,0 2 0,0 2-33,0 1 0,0 1 0,0-4 1,0 4-118,0 6 0,0-4 0,0-1 77,0 1 1,-2-6-1,-2 6 45,-2 0 0,-2-6 1,4 3 57,-2-3 1,-6 4 0,4 0 0,0 0 20,0 1 1,-3-5 0,3 6-22,-2 0 0,4-6 1,-4 4-7,2-4 0,0-3 1,4 1-4,-2 0 0,0 0 1,6 0 37,0 0 1,0 0 0,0-1 12,0 1 0,0 0 0,2 2-39,4 4 0,-4-4 0,4 4 0,-4-3-5,-2 3 1,0-2 0,0 8-15,0 2 1,0-1 0,-2 1-61,-4-2 0,4 0 0,-4 6 94,4-1 1,2-1 0,0-2 0,0-2-13,0 1 1,0 1-1,0-2-14,0-6 1,0 2 0,0-3-1,0-1 1,-6-2-1,0-2 1,0-2 1,-2-4 0,6 4 0,-6-3-2,0 9 0,6-2 0,-6 4 8,1-4 1,5 4-1,-6 0 1,2-1 37,0 3 0,-6-4 1,6 6-15,2-2 1,0 5 0,0-1-16,-2 4 0,0 2 1,4-1-1,-2 1-39,-2 0 0,-6 0 1,6-1 1,2 1 0,0 0 1,0 0-25,-2-1 1,-2 1 0,4 0 0,-1 0 84,1-1 1,-4 3 0,0 4 24,-2 5 0,4 7 0,-4 4 12,2 1 0,-4 1 0,6-5 0,2 5-41,2 5 1,2-3-1,0-2 10,0-5 1,0 5 0,0-1 8,0-1 0,-2-3 1,-2-1 8,-2 0 0,0-3 0,4-1 0,-2-2 20,-2 1 1,0-3-1,6 0-116,0-3 0,0-3 0,0-8 0,2-4-244,4-3 1,-2-1-1,10-6 272,6 0 0,6-8 0,10-2 0</inkml:trace>
  <inkml:trace contextRef="#ctx0" brushRef="#br0">20470 10633 7569,'0'-12'-40,"2"2"1,4 2 0,6 2 0,6 0 0,4 0-1,1 2 1,1 2 0,0 4-21,0 4 1,0-2 0,-8 8-1,-3 2 28,-1 2 0,-8 2 1,2 0 18,-4 0 0,-4 5 0,-4 1 0,-8-2-26,-7-2 1,-5-2-1,-6 0 47,2 0 0,0-9 0,-5-3-4,-1-4 1,6-2 0,2 0-1,3-2-47,3-4 0,10-5 0,6-11-49,4-2 0,4-8 1,4 4-29,6 1 0,10 1 120,2 8 0,15-8 0,-1-2 0</inkml:trace>
  <inkml:trace contextRef="#ctx0" brushRef="#br0">20881 10776 7354,'-2'10'-790,"-4"-4"837,4-12 1,-6-4 0,6-8-51,-4 0 1,4-8 0,-4-1-13,4-1 0,2-6 0,0 4 0,0-5 13,0-7 0,2 4 0,2-6-11,2 1 0,2 3 0,-2-6 0,6 3-36,4 3 1,2-4 0,-1 3-151,1 1 0,0 8 199,0 2 0,0 1 0,0-7 0</inkml:trace>
  <inkml:trace contextRef="#ctx0" brushRef="#br0">21095 10722 7569,'0'-12'-34,"0"0"1,0-1-1,0-3 1,0-2 0,0 0-1,0 0 1,2 0-1,2 0-12,2 0 0,0-5 0,-6-1 0,0 0 53,0-2 0,0-2 1,2-7-7,4-1 1,-4-2 0,6-2-1,-2-1-20,0 1 0,8-4 0,-2 3-72,4 1 0,1 4 0,1 6 0,0 7-48,0 3 0,0 4 0,2 4-6,4 6 0,-5 4 0,7 2 145,0 0 0,-12 8 0,2 4 0,-4 4 0,-2 2 0,-6 0 0,-4 7 0,-10 3 0</inkml:trace>
  <inkml:trace contextRef="#ctx0" brushRef="#br0">20809 10436 7186,'-45'8'-478,"7"-6"1,10 4 979,2-4 1,9-2-418,5 0 1,12 0-1,6 0-96,15 0 1,13-2 0,8-2 0,6-4-2,3-2 0,3 1 1,1-5-42,5 2 0,-9 6 0,5-4-146,-4 2 0,1 2 0,-9 6 0,-2 0-265,-5 0 464,3 0 0,-12-8 0,7-2 0</inkml:trace>
  <inkml:trace contextRef="#ctx0" brushRef="#br0">21577 10347 7569,'10'0'-409,"-2"0"350,0 0 114,-6-8 25,6 6 0,-16-6 0,-4 8-22,-4 0 1,-1 6-1,-1 2-50,0 2 0,0-4 0,0 6 0,0 0-24,0-2 0,9 6-73,3-4 0,4 3 40,2 3 0,8-2 1,3-2-1,5-4 29,2-2 0,0 4 0,0-4 1,0 2 0,-6-4 1,0 6 1,-6-6-1,1 5 38,-5 3 1,0-4 0,-13 0 50,-3-2 0,-2-2 1,-4-4-121,-4 4 0,10-4 0,-4 4 1,2-4-203,1-2 1,3 0-212,0 0 462,8 0 0,-4-8 0,8-2 0</inkml:trace>
  <inkml:trace contextRef="#ctx0" brushRef="#br0">21703 10454 7569,'11'0'155,"1"0"42,-8-8-530,4 6 246,-8-6 0,2 8-46,4 0 0,-4-2 1,6-2-129,0-2 0,-6-1 9,4 1 221,4 4 0,-16-6 0,0 10 102,-8 4 1,-4 2 0,0 5 104,1-1 0,1 0 29,4 6 1,4 0 0,8 0-167,0 0 0,4-2 0,6-2-82,8-3 1,3-7 0,-1 2-82,4-4 0,4-2 0,8 0 0,-1 0-471,1 0 595,0-8 0,-1-2 0,1-7 0</inkml:trace>
  <inkml:trace contextRef="#ctx0" brushRef="#br0">22363 10008 7569,'-11'-6'84,"-1"0"0,2 10 123,-2 13 0,4 3 1,8 10-137,0 2 1,0 2-1,0 1-163,0 1 0,0 0 1,0 0-1,0-1-223,0 1 0,0-6 0,2-2-152,4-3 0,-4-1 467,4-6 0,-4-8 0,-2-2 0</inkml:trace>
  <inkml:trace contextRef="#ctx0" brushRef="#br0">22221 10383 7569,'-18'-18'-141,"6"0"157,0 0 0,10 0 1,2 2 23,10 5 0,16 3 0,9 8-168,11 0 0,6 0 0,3 0 128,5 0 0,-5 0 0,7 0 0</inkml:trace>
  <inkml:trace contextRef="#ctx0" brushRef="#br0">18255 10061 6842,'0'12'-110,"0"0"1,0 2-1,0 4 1,0 4 0,0 1-1,0 1 1,0 2 158,0 4 0,0 2 0,-2 1 0,-2 1-15,-2 4 1,0 2-1,4-5 4,-4 1 0,4 0 0,-6-1 0,2 1 26,1 0 0,-1 6 1,6 1-1,-2 3-23,-4 4 1,2 1 0,-6 3 0,0 0-40,0-1 0,0-5 0,-4-1 2,2 3 0,6 0 1,-4-1 6,2-1 1,-4-8-1,4 1 1,1-1 27,-1 2 1,0-4 0,4 5-16,-2 1 0,0-4 0,4 5 0,-2 1-20,-2 0 1,-6-7 0,6 3-6,2-4 1,-4-2 0,2-3 0,0-1-9,-2-2 0,6-6 1,-4 3 17,4-1 0,-4 6 0,-2-4 1,-1 0 1,5 3 0,-4-5 0,2 0 15,0 0 0,-6 4 1,4-5-19,-2 3 1,4-6 0,-4 4 0,0-2-9,0 0 1,0 5 0,-4-5-2,2-2 0,7 4 0,-5-2-5,2-3 1,-4 1 0,6 0 0,0 2 11,-2-2 1,6-2-1,-4-2 10,4-1 1,0 3-1,-2 2 1,-2 2-13,2-2 0,2-2 1,2-2-3,0-1 0,-6 7 0,0 2 6,2 2 1,-4-4 0,0 5-1,0 1 3,1-2 0,-5 4 0,4-8 36,-2-3 0,6 5 0,-4-2 23,0-2 0,6 4 0,-6-2 0,2-1-60,0 3 0,-2-4 0,4 6-9,-2-2 0,-2 5 0,4-3-38,-2 0 0,-2-2 1,4-6-1,-2 2 51,2 1 1,-3 7 0,-1-6 20,-2-2 1,6 0-1,-2 0 1,2 3-14,-2 3 1,4-6 0,-4 4-14,4 0 1,2-1 0,-2 5 0,-2-4-30,-2 0 1,0-4-1,6 5 28,0-1 0,-6 0 1,0-4 24,2 2 1,-4 2 0,2-5 0,2 3-28,2-2 1,0 6-1,-2 0-8,-2-1 0,0 1 0,4-6 8,-3 2 0,3 2 0,-4-4 0,4 3 5,2 3 1,-2-4 0,-2 4 57,-2-2 1,0 5 0,6-1-89,0 4 1,0-4-1,0-2 1,0-1 28,0 1 0,-6-4 0,0 4-42,2-2 0,-4 3 0,0-5 1,-2-2 1,0 4 0,-4-2-1,2 0 9,-2 1 0,5-3 0,-3 8 34,-2 2 0,0-1 1,0 1-1,4-2 49,2 2 0,2 2 0,4-1-48,-4-3 1,4 2 0,-4-6-28,4 1 1,2 3 0,0 4 0,0-2-34,0-2 0,-6-3 1,-2 5 37,-2-2 1,4 0 0,-3 3 0,-1-1 4,0-2 0,6-6 0,-4 4 21,0-3 0,4 5 0,-6-4 22,2 2 0,2 2 0,6 5 0,0 1-58,0 0 0,0-6 1,0-3 57,0-1 1,0 4 0,-2-4-37,-4 2 0,4-5 1,-6 7-1,2 0-11,0-2 0,-2 4 0,4-7 21,-2 3 1,-1-4 0,3 6-17,-2 2 0,-6-7 1,6 1-1,0-2 19,-2 0 0,6 6 1,-4-6 1,4-3 1,0 1 0,-2 0 3,-2 2 0,0 0 0,6-6 0,-2-1 0,-4 1 0,4 0 0,-6 0-10,0 0 1,6 0 0,-4 0 0,2 0-16,-2-1 0,4 3 0,-6 2 6,1 2 0,5 0 1,-6-6 16,0-1 1,6 7 0,-6 2-1,2 2-4,0 4 0,-2-6 1,4-1 29,-2 1 1,-2-4 0,4 6 0,-4-2 7,-2-5 1,4 5 0,-4-2 28,2-2 1,-4-2 0,7-2-89,1 0 0,-4-1 0,2 1-44,2 0 0,-4 0 0,2 0 51,2 0 1,2-6-1,2 0 10,0 1 0,-6 3 0,0 2 0,2 0-5,2 0 1,2 0-48,0 0 0,0 0 1,0-1-78,0 1 1,0 0-313,0 0 106,0-8 0,0 0 30,0-4 1,-2-4-79,-4 4 1,4-6 370,-4-6 0,12-12 0,4-10 0</inkml:trace>
  <inkml:trace contextRef="#ctx0" brushRef="#br0">18791 9704 7569,'-18'0'-154,"0"0"0,2 2 0,4 4 1,7 6 73,3 3 0,2 3 1,2 0-1,2 0 87,1 0 0,9 0 1,-2 0-130,4 0 1,2-7 52,0 1 69,0-8 0,0 4 0,-1-8 0</inkml:trace>
  <inkml:trace contextRef="#ctx0" brushRef="#br0">18755 9543 7569,'0'-18'-600,"0"8"0,2 2 470,4 8 0,-2 0 130,8 0 0,0 8 0,6 2 0</inkml:trace>
  <inkml:trace contextRef="#ctx0" brushRef="#br0">18862 9668 7569,'0'10'-329,"0"-2"-88,0-8 221,0 0 73,8 0 0,-4 0 10,8 0 0,0-6 0,4-2 36,-4-2 0,2 4 0,-6-4 54,2 2 0,2-4 52,5 6 1,-5 0 0,0 6-14,2 0 0,-4 0 1,2 0-17,2 0 0,2 6 0,2 0 0,0 8 0,-1-4 0</inkml:trace>
  <inkml:trace contextRef="#ctx0" brushRef="#br0">19202 9614 7569,'0'-12'-501,"0"1"-57,0 7 324,8-4 0,2 6 93,8-4 0,-7 2 135,1-8 0,-8 6 8,2-6 1,-6 8 57,-6-2 1,2 4 25,-8 2 1,1 0-1,-5 2-26,4 4 1,-2-2-1,8 8-19,2 2 0,2 2-47,2 1 1,2-7-39,4-4 1,4-4-1,8-2-4,0 0 1,-1-2-1,1-4-17,0-6 1,-6-3-1,-2-5 1,0-4 31,0-6 0,-6 2 0,2-1 36,-4-3 0,-2-2 1,0 0 2,0 4 1,0-3 0,0 5-7,0 0 0,-8-6 0,-2 7 0</inkml:trace>
  <inkml:trace contextRef="#ctx0" brushRef="#br0">19434 9311 6391,'2'9'66,"4"-3"0,6-2-1,4 2 0,2-4 0,-1 4-75,1-4 1,0-2 0,0 0-8,0 0 1,-6-2 0,0-2-119,2-2 1,2-8-43,1 3 1,-7 1 112,-4-2 1,-12 8 94,-6-2 0,-3 6 0,-3 4 0,0 4 130,0 2 0,6 2 81,0 5 0,8 1-195,-2 0 1,6 0-1,6-2 1,6-4-71,4-6 1,2 2 0,2-2-38,3-2 0,-3-2 60,4-2 0,4-8 0,0-2 0</inkml:trace>
  <inkml:trace contextRef="#ctx0" brushRef="#br0">19845 9257 7569,'2'-10'-213,"4"4"211,6 4 1,-2 2 0,2 0 0,1 0-27,3 0 0,-4 0 1,0 2-66,2 4 0,2 2 0,0 6 0,-2-4-58,-2-2 1,-1 4-244,7-6 394,0 0 0,0-6 0,0 0 0</inkml:trace>
  <inkml:trace contextRef="#ctx0" brushRef="#br0">20095 9185 7569,'-30'6'-239,"0"2"1,-1 2-1,-3 4 0,4 8 0,2 2 605,3-2 1,3 0 0,8 1-446,2 7 1,8 4 78,-2 2 0,4-1 0,2 1 0</inkml:trace>
  <inkml:trace contextRef="#ctx0" brushRef="#br0">23846 12545 7569,'-8'0'0,"8"0"0,12 0 0,8 0 0,6-2 45,1-4 0,9 4 1,6-4-1,-1 4 1,1 0 101,0-4 1,13 4 0,-1-4-309,2 4 0,-1 4 1,-1 2-31,-1 2 0,7 2 0,-1-4 1,-1 2-62,-2-2 0,-9-2 1,-1 0 251,-3 4 0,-1-4 0,-8 4 0,-4-4 0,-5-2 0,-7 0 0,-8 0 0,-2 0 0</inkml:trace>
  <inkml:trace contextRef="#ctx0" brushRef="#br0">24025 12331 7569,'-18'0'10,"0"6"0,0 0 1,0 0-1,0 0 1,0 1-1,-1 3 0,-3 2 1,-2 0-1,2-2 1,2 0-28,2 0 1,-5-6 0,-1 2 15,2-4 1,4 0 0,4 2-1,2 2 46,-2-2 1,-1 4-96,-3-2 1,8 8 0,4-3-25,4 5 1,12 0-1,8-2-243,9-2 1,9 0 316,6 6 0,3 0 0,9 0 0</inkml:trace>
  <inkml:trace contextRef="#ctx0" brushRef="#br0">23203 11920 7569,'0'-12'-198,"-2"2"1,-4 2-1,-4 6 215,0 6 0,0 8 1,6 10 128,-2 1 0,0 3 1,6-2-1,-2 6 1,-2 4 103,-2 1 1,1 3-1,5 2-168,0 1 0,-6 7 0,0-6 0,2-2-68,2-3 1,2-7-1,0-2 1,0-2-92,0-4 1,0-3 0,0-1 1,0-10 35,0-8 0,0-8 0,0-12 1,2-3-139,4-7 0,-2-6 1,5-6 49,-1-5 1,4-5 0,-4-2 71,2 1 1,0 1-1,4 3 1,-2 1 99,2-2 1,0 9 0,0 3 97,-3 6 0,1 10 42,6-2 1,0 13-46,0 5 1,-8 12 0,-2 7 0,-2 7-9,0 4 0,0 8 1,-6-2 7,0 3 1,-6 9-1,-2 0-128,-2-2 0,6-3 0,-4-3 1,2-4-108,0-6 0,0-5 0,6-1-162,0 0 1,2-8-1,4-4 99,6-4 1,4-6-1,4-6-14,4-8 0,-3-11 0,7-1 0,0-4-46,0-2 0,-1 0 1,5 1 118,-2-1 1,-8 2-1,4 2 223,-1 3 1,-5 7 0,4 0-1,-6 6 624,-6 4-514,4 8 0,-12-2 0,6 14-58,-2 10 0,-4 2 1,-8 10-1,-4 3 132,-2 7 1,0 0-1,-4 6-210,2-3 0,8 5 1,-4-4-224,0 1 0,6-3 1,-4 4-1,6-1-1194,6 1 1320,-4-6 0,14 11 0,-6-5 0</inkml:trace>
  <inkml:trace contextRef="#ctx0" brushRef="#br0">10967 6952 7569,'-12'0'-982,"3"-2"1065,1-4 0,4-4 0,8-8-54,2 0 0,5 0 0,-5 0-20,-2 0 0,4-5 0,-2-1 0,-2 2-15,-2 2 0,4 0 0,0-2 0,-2-1 1,-2 1 1,-2 2 23,0 2 1,0 0 38,0 0 0,0 0 42,0 0-98,0 9-36,0 1 0,2 8 0,4 0 0,6 2 29,4 4 1,10-4 0,5 4 9,9-5 0,0-1 0,7-1-7,3-5 1,4 2-1,5-6 1,9 0 8,7 0 1,-2 6 0,7-2-38,-1 4 0,3 2 0,7 0-17,0 0 0,-1 0 0,-3-2 11,-2-4 1,7 4 0,5-4 0,2 2 26,-45 1 1,-1 0-1,45-1 1,-44-1-1,1-2 7,46-7 0,-4 6 0,-7 0 4,-5 0 1,-12 6 0,-11-3 0,-6 3 45,-7 2 1,-11-2 0,-12-2 5,-4-2 1,-3 0 131,1 6-73,-8 0-99,-2 0 1,-6 0-101,4 0 0,-2 0 62,8 0 0,-6 0 10,6 0 1,0 0 5,6 0 0,-7 0 0,-1 2-37,-2 4 1,4-2 1,-6 7 1,6-5 18,-6 6 1,0-6 28,-6 6 1,-2-6-1,-2 6 42,-2 2 1,-6-4 13,6 2 27,0-8 104,6 4-183,0-8 1,8 0-144,4 0 0,-2-6-105,2 0 139,-8 0 0,6 6-46,-4 0 0,-2 2 146,8 4 0,-8 4 0,4 8 0</inkml:trace>
  <inkml:trace contextRef="#ctx0" brushRef="#br0">13950 6416 7569,'-10'-4'-895,"4"4"866,4 7 0,2 7 0,0 4 0,2 0 52,4 0 0,-4 0 0,4 0-30,-4 0 0,4-1 0,0 1-6,-2 0 0,-2 0 0,-2 0-21,0 0 0,0-6-44,0 0 0,0 0 26,0 5 1,0-5 21,0 0 0,2-8 14,4 2 0,-2-4 23,8-2 1,-6-6 0,4-2 8,-2-2 1,-2-2 3,-6-5 1,0-1-13,0 0 0,0 0 0,0 0-1,0 0 0,0 0 0,0 0-5,0 1 0,-2 5 1,-2 0-3,-2-2 1,0 4 0,6-2-2,0-2 0,-2-2 3,-4-2 0,2 3 2,-8 3 1,0-2 0,-6 6-2,0-2 0,-5 6 0,-3-2-3,-2 4 1,-4 2 0,-7 0-6,-3 0 1,-8 0-1,3 0 1,-5-2-7,-1-4 0,-7 4 0,-2-6 8,-1 0 0,-5 4 1,-7-6 1,-2 2 1,-9-4 0,3 4 0,-4 0 27,-3 1 1,-5 1 0,-2 6-17,-2 0 1,5 0 0,-3 0 4,0 0 0,5 2 0,-3 4 1,6 5 3,6 5 1,3-4 0,9 0-18,-1 2 0,7-4 1,3 2-6,7 2 1,-1-6 0,14-2 0,5-2-12,5 2 1,0-4-5,8 4 0,1-4 5,5-2 56,8-8 41,2-2 30,8-8 1,0 8-126,0 2-19,0 8 1,-2 0 3,-4 0 1,2 6 0,-6 2 19,2 2 1,0 8-1,4 7 15,-2 3 0,-6-4 1,4 6-1,0 4 32,0 5 1,3-1-1,5 4-24,0-5 1,0-3 0,0-2-19,0-2 0,0-8 1,0 1-1,0-3-3,0-2 0,2-6-12,3 0 1,-1-8-16,8 2 0,-6-6 1,6-6-53,2-6 0,-6-4-286,-2-2 368,-4 0 0,-10 1 0,-2-1 0</inkml:trace>
  <inkml:trace contextRef="#ctx0" brushRef="#br0">5662 3163 6681,'-2'12'-32,"-4"0"0,-4 4 1,-3 4-1,-3 5 1,-4 3-1,-2 2 1,-2 0-1,0-2 1,3-1 47,1 1 1,2-6-1,2 2 1,4-4 30,6-2 0,-2-1-14,2 1 0,2-8 0,10-4 7,6-4 0,10-2 1,4 0-91,2 0 1,-5 0 0,5 0 0,0 2-158,0 4 0,-6-4 207,1 4 0,-3 4 0,-2 0 0</inkml:trace>
  <inkml:trace contextRef="#ctx0" brushRef="#br0">5984 3342 7312,'-18'-10'-304,"6"4"1,2 12 411,2 6 0,0 6 0,4 3 1,-2 3-146,2-2 0,-4 6 1,0 2-21,-1 3 0,3 1 1,-6-2-1,-2-2-90,-2 2 0,4-1 1,0 1 146,-2-2 0,-10 0 0,-3 5 0</inkml:trace>
  <inkml:trace contextRef="#ctx0" brushRef="#br0">7377 3199 7569,'-12'2'-93,"2"4"1,0 6 0,0 6 0,-3 5 0,-3 7 0,-2 4 0,0 4 42,0 3 1,-2 5 0,-2 6-52,-1-5 1,-1 1-1,6-8 1,2-5-124,4-1 0,-2 2 224,8-12 0,-8 0 0,4-7 0</inkml:trace>
  <inkml:trace contextRef="#ctx0" brushRef="#br0">7431 3681 7569,'-10'-18'-84,"-6"9"146,4 3 0,2 6 0,0 6-191,2 5 1,2 5-1,6 2 69,0 0 1,0-6 0,2 0 0,4 0 2,6-2 0,4-2 0,4-8 74,4 0 0,1 0 1,7 0-43,-2 0 1,0-6 0,5-2 0,-1-2-6,-4-4 0,-4-2 0,-8-2-19,-1 0 0,-7 0-54,-4 1 0,-4-1 0,-4 2-59,-4 4 0,2 4 162,-7 8 0,-1 8 0,-6 2 0</inkml:trace>
  <inkml:trace contextRef="#ctx0" brushRef="#br0">7824 3646 7569,'10'-2'0,"-4"-4"-487,-5-6 411,-1 4 1,0 2 21,0 12 0,0-2-74,0 8 68,0 0 0,2-2-5,4-5 1,4-3 0,10-4 0,2-1 30,2-3 0,0-8 1,-6 4 51,-1 0 0,1-4 0,0 8 27,0 2 0,-6 0 1,0 0-20,2-2 1,2 2 0,1 8-42,1 2 0,-6 6 0,0-4-26,2 2 0,0 2 0,0 6 0,-2-3-28,2-3 0,1 4 1,3-6-243,0 0 311,0-2 0,0 0 0,0 2 0</inkml:trace>
  <inkml:trace contextRef="#ctx0" brushRef="#br0">8359 3735 7569,'12'-6'0,"-2"-2"-249,-2-2 0,4-2-65,-6-6 1,8 0 291,-2 1 0,-2 7 7,2 4-101,-8 4 150,4 2 47,-8 0 0,-8 0 0,-4 0 1,-4 0 43,-2 0 1,0 0-1,0 0-69,0 0 0,7 6 1,1 2-91,2 2 1,2 1-1,6 7 3,0 0 1,10-6 0,6-2-67,5-2 0,5 0 0,-4-4 0,4 2 14,2-2 1,-1-4 0,3-4 69,-6-2 1,-4-2 0,-2 4 70,0-2 1,-7-6 0,-1 4 156,-2-2-195,-2 6 1,-6-2 0,-2 12-13,-4 6 0,4 4 0,-6 2 0,2 2-29,1 4 1,-3-3 0,4 9 2,-2 2 1,0 0 0,4 0 3,-4-3 1,4-1 0,-4 4 0,2-4 46,-2-2 1,2-3 0,-8-7 20,-2-4 0,-2 2 0,-4-8-20,-3-2 0,-3-2 0,-6-2 1,2 0-16,-1 0 1,-1 0-1,0-2-77,2-4 0,6 2 0,-3-8-15,1-2 0,2 0 1,8 0-1,2 3-205,2-3 0,10-2 97,2-2 181,8 0 0,18 0 0,2 0 0</inkml:trace>
  <inkml:trace contextRef="#ctx0" brushRef="#br0">9199 3574 7569,'-8'-28'0,"6"8"0,-6 11-188,0 1 1,-2 2 0,-8 8 65,1 4 1,-1-4 0,0 5 105,0 1 0,0 0 0,0 6 1,0-2 78,1 2 0,1 2 0,2 2-34,2 0 1,8 0 0,-2-1-2,4 1 0,4-6 0,2 0-9,2 2 0,6 2-61,-6 2 0,0 0 1,-8-2-28,-4-5 0,-12 5 0,-12-6-20,-4 0 0,-1 6 1,-3-6 88,-4 0 0,-3 6 0,-9-6 0</inkml:trace>
  <inkml:trace contextRef="#ctx0" brushRef="#br0">23149 12992 7569,'10'2'1,"-4"4"0,-6 6 203,-6 4 0,2 9 1,-6 3-1,0 4-159,1 4 1,5-4-1,-2 9 1,4-3-19,2-2 0,0-1 1,0-1-210,0-4 0,2 2 0,2-8 0,4-3 182,1-1 0,11-2 0,8 0 0</inkml:trace>
  <inkml:trace contextRef="#ctx0" brushRef="#br0">23596 12903 7569,'-12'0'-112,"0"0"1,-2 2-20,-2 3 0,4 7 0,3 10 0,-1 6 191,0 6 0,6-2 1,-2 11 147,4 1 0,-4 2 1,0 5-217,2-3 0,2 2 0,4-7 1,2 1-159,2 0 1,2-3-1,-4-5 166,2 0 0,8-1 0,-5 1 0</inkml:trace>
  <inkml:trace contextRef="#ctx0" brushRef="#br0">23132 13349 7569,'-10'-28'-129,"4"5"0,12 11-7,5 6 0,13 4 0,6 2 1,4 0-2,2 0 0,-1 0 0,3 2 57,4 4 1,-3-2 79,9 8 0,0-8 0,5 4 0</inkml:trace>
  <inkml:trace contextRef="#ctx0" brushRef="#br0">23203 13993 7569,'-12'0'17,"2"2"1,2 6 0,2 7 0,0 7 0,-2 2 0,0 0 0,0 2 0,4 0 0,3-1 193,1-3 0,0 4 0,0 0 0,1 0-367,5-1 1,-2-1 0,6-6-270,-2 0 0,4 0 425,-6 0 0,8 0 0,-4 0 0</inkml:trace>
  <inkml:trace contextRef="#ctx0" brushRef="#br0">23364 13903 7569,'0'-18'-98,"0"10"179,0 8 1,2 10 0,2 12-28,2 2 0,0 8 0,-6-2 0,2 3-32,4 3 1,-5-2-1,5-2-87,-4-3 0,-2 1 0,0 6 1,2-2-164,4-5 0,-4 3 0,4-8 228,-4-2 0,6-2 0,2-2 0</inkml:trace>
  <inkml:trace contextRef="#ctx0" brushRef="#br0">23132 14243 7569,'1'-26'0,"5"8"-294,6 10 1,10 6 0,4 2 270,2 0 0,-4 0 0,3 0 1,1 0-141,0 0 0,-4 2 0,6 2 163,1 2 0,3 8 0,2-4 0</inkml:trace>
  <inkml:trace contextRef="#ctx0" brushRef="#br0">23042 14850 7569,'8'-17'85,"-6"5"1,6 2-1,-2 4 1,2 8 0,0 8-1,0 8 29,-4 5 0,-2 3 0,-2 6 0,0-2 1,0 2-305,0 1 0,0 1 1,0-2 54,0-2 0,0-3 1,0 5-1,0-4-252,0-2 387,0-2 0,8-7 0,2 1 0</inkml:trace>
  <inkml:trace contextRef="#ctx0" brushRef="#br0">23364 14761 7440,'0'20'-144,"0"4"0,0 6 225,0 3 1,0-1 0,0 2 0,0 4-25,0-1 0,0 1 1,2-2-99,4-1 0,-4-1 0,4-2-157,-4-2 0,4-8 0,-1 1 198,-1-3 0,-2-2 0,-2 0 0</inkml:trace>
  <inkml:trace contextRef="#ctx0" brushRef="#br0">23114 14993 7569,'-10'-17'366,"4"7"0,12 4-334,6 4 0,11 2 0,7 0 0,6 2-257,6 4 1,3-4 0,9 6 224,-1-1 0,1-5 0,0 6 0</inkml:trace>
  <inkml:trace contextRef="#ctx0" brushRef="#br0">22542 11777 6902,'18'12'56,"0"0"1,0-1-1,0-1 1,-1-2 0,1-2-1,0 0-37,0-2 0,0-2 0,0-2 1,0 0-62,-1 0 1,-5 0 0,0 0 9,2 0 0,-4 0 74,2 0 1,-6 0 0,4 2-1,-2 4 0,-2 4 1,-4 8-27,4 0 0,-4 0 0,4 0-8,-4-1 0,4 1 0,-1 0 0,-1 0-21,-2 0 1,4 2 0,0 2 10,-2 1 1,4 9 0,-2-4 44,-2 0 1,-2 8-1,-2-3 11,0 7 1,6 2 0,0-7 0,-2 3 16,-2 4 1,-2-4 0,0 5-21,0 1 1,-2-4 0,-2 5-20,-2-1 1,0 4 0,6-5 0,0 1-37,0 0 0,0 5 0,0-3 3,0 0 1,2 5 0,2-5 37,2 0 1,0-1 0,-6-5 0,2 2 24,4-3 0,-4 5 0,4-2-35,-4-2 0,-2-3 0,0-1-13,0 0 1,0-1 0,0 1 0,0 2-30,0 4 0,0-5 0,0 7-1,0 0 0,0 1 0,0 7-28,0-4 1,6 3 0,0-3 25,-2 4 0,4-1 0,-2-1 1,-2-2 38,-2 1 1,-2-5 0,0-2 14,0-5 0,0-1 0,0-2 82,0-4 1,-2 1-1,-2-5 1,-2 0-19,2 0 0,2 4 0,2-5-19,0 3 1,0-6 0,0 4-142,0 0 1,0-5 0,0 7 0,0 0-5,0 0 1,-6-4 0,0 3 51,2-1 1,0 4-1,0-4 22,-2 2 0,-2-6 0,4 3 1,-2 1 0,-2-6 0,4 4 0,-2-4-11,2-2 0,0-7 1,0 1-1,-2 2 0,0 2 22,6 2 1,-6 0 0,1 0 30,1 0 1,2 0 0,2-1 11,0 1 0,0 6 0,0 0-54,0-2 0,0-2 1,0-2-1,0 1 67,0 5 0,0-4-158,0 4 0,0-4-334,0-2 89,0-1 650,0-7-141,0-2-81,0-8 1,0-2 100,0-4-124,0 4-94,0-6 0,-2 8-131,-4 0 1,2 0 71,-8 0 0,0 0 1,-6 0-1,0 0-3,0 0 1,-6 0 0,-1 0 42,-3 0 1,-2 2-1,-6 2 45,1 2 0,-3 0 0,-2-4 1,-1 2 42,1 2 0,2 0 0,2-4 16,1 4 1,5-4 0,2 4-65,2-4 1,-3-2-6,5 0 1,0 0-1,8-2 8,4-4 1,2 4 0,6-6 142,-2 0 159,0 6 1,8-12 0,4 8 69,6 2 0,4-3-286,2 1 0,6 0 1,0 4-92,-3-4 1,-1 4 0,0-4 0,2 4-20,2 2 1,8-6 0,-5 0-103,1 2 1,4 0 0,-6 0 38,1-2 0,-3 0 0,4 6 1,-2 0 37,-4 0 1,-2 0 52,-3 0 1,1 0 7,0 0 0,-2 2 1,-2 2-12,-2 2 1,0 2-13,6-2 1,-7-4-33,1 4 1,-6-4-25,6-2 1,-6 0-1,4-2 78,-2-4 421,-2 4-10,2-14-297,-6 14-91,14-14 1,-6 8-103,8-4 0,-7-2 1,-1 6-1,-2-2-39,-4-3 0,0-3 0,0-4 103,2-4 0,0 2 0,-6-6 1,0 1 113,0-1 0,0 0 1,0-4-38,0 2 1,0 3 0,0-5-57,0 2 0,0 0 1,0-6-1,-2-1-56,-4-5 1,4 2 0,-6-7-149,0-3 0,4-2 0,-6-1 78,3-1 1,1 7 0,4 1-1,-2 0 24,-2 1 1,0-1-1,6-2 123,0 7 1,0-3-1,-2 2 44,-4 2 1,4-3 0,-4-1 0,4 0-8,2 1 0,0-5 1,0 4-39,0-1 0,0-3 1,0-4-63,0 5 0,0-3 0,0 6 0,0 1-17,0-1 0,0 2 1,0 7 9,0-1 1,0 0 0,0 0 59,0 1 1,0-1-1,0 0 1,0 0-13,0 1 0,0-7 0,2 0-31,4 3 0,-4-1 0,4 0-31,-4-2 0,0 1 1,2 5-1,2 0-63,-2 1 1,-2 1 0,-2 2 74,0 2 0,0 6 0,0-3 26,0 1 1,0-4 0,0 6 0,0 0 7,0-1 1,0 3 0,0-8 27,0-2 0,0 4 1,0-1 1,0-3 1,2-2-1,2 0 1,1 3-50,-1 1 1,0 8 0,0-2 73,2 4 0,0 2 0,-6 0-62,0 1 0,0-1 0,0 0-43,0 0 0,0 0 28,0 0 0,0 0-40,0 0 0,0 1 57,0-1 68,0 8-9,0 2 1,0 6-5,0-4-52,0 4-11,0-6 0,-2 6-21,-4-4 0,2 4-15,-8-4 0,7 4 0,-7 2 7,-2 0 1,4 0 4,-2 0 1,0 0 27,-6 0 1,0 0-1,0 0 4,1 0 1,-3 0 0,-4-2-28,-6-4 1,2 4 0,-3-6-52,-7 0 1,0 6-1,-8-4 1,3 2-75,3-2 1,4 2 0,7-5-137,5 1 1,4-4-370,2 6 652,8 0 0,2 6 0,8 0 0</inkml:trace>
  <inkml:trace contextRef="#ctx0" brushRef="#br0">23114 16048 7191,'-12'0'-165,"2"2"0,2 4 0,4 6 0,2 3 310,2 3 1,0 0-1,0 0 1,0 0 0,0 2-51,0 4 0,-6-4 0,0 5 1,2-1-1,2 2 39,2 2 1,0-4 0,0 3-47,0-1 1,0 0-1,-2-4-61,-4 2 1,4 1 0,-4-3-6,4 2-140,2 0 124,0-14 1,0-4 0,0-12 0,-2-6-25,-4-4 0,4-4 0,-4-2-30,4-1 1,2-7 0,0 4 31,0-2 0,0 0 0,0-3 1,0 3-18,0 2 1,2-4 0,2 4-11,2-1 1,0 3 0,-4-4 12,4 2 1,-4 0 0,4 5 0,-4-3-3,-2 2 0,6-4 1,0 2 7,-2 2 0,-2 3 119,-2 1 98,0 0 0,0 10-95,0 8 1,0 8-1,0 10 82,0 0 0,6 7 0,2 5-118,2 4 0,0-4 1,4-1-1,-3 3-22,3 2 1,-4-4 0,0-2-74,-2-3 0,4-1 0,-4-6-51,2 0 1,-4-2 0,6-4-30,2-6 0,2 2 1,1-2-1,1-4-136,0-6 0,0 0 0,0-10 56,0-6 0,-6 0 1,0-8 152,1 2 0,-3-3 1,2 3-1,0 0 133,-2 0 1,0 0-1,-6 5-22,2-3 0,2 2 1,-4 8 617,2 2-194,0 8 1,-6 0-322,0 16 0,-6 0 0,-2 14-141,-2 0 0,6 1 1,-2 7-122,4-4 0,2 10 1,0-5-1,0 3-73,0 0 0,0-2 0,0-1-159,0 1 1,6 0-1,2 0 320,2-1 0,10 9 0,7 2 0</inkml:trace>
  <inkml:trace contextRef="#ctx0" brushRef="#br0">22453 15905 7569,'-12'0'-91,"0"0"1,-2 2-1,-2 2 1,0 4 198,4 2 1,4-4-132,8 5 64,0-7 1,2 4-1,4-8 14,6 0 1,4 0 0,2 0-29,0 0 0,2-6 1,2 0-1,3 1-5,3-3 1,-4 6 0,4-6-24,-2 0 0,3 6 1,-5-4-1,-2 2-9,-2-2 1,-2 4-1,0-4-33,-1 4 0,1 2 21,0 0 1,-6 2 16,0 4 1,-8 4 44,2 8 1,-4-6-15,-2-1 1,-6 1-1,-2 4-17,-2-4 1,6 4-1,-2-4 1,2 6 9,-2 6 0,4-4 1,-4 5 21,4 1 0,2 2 0,0 8 21,0-1 1,0 1-1,0 0 1,0 2 20,0 3 0,6-1 0,2 6-22,2-3 1,-4 13 0,4-2-9,-2 1 0,0 1 0,-4-3 7,2 1 1,6 8 0,-6 1-1,0 1 41,2-5 0,-7 1 0,5-3 10,-4 1 0,0-8 1,2 5-57,2-5 1,0-2-1,-6 3 1,0-1-2,0-3 0,0 1 0,-2 6-16,-4-1 1,4 1-1,-4 0-12,4-1 1,0-5 0,-2-5-41,-1-5 1,-1 6 0,6-12 0,0-3-40,0-1 0,0 2 33,0-6 1,0-6 15,0-6 289,8-8-249,-7 4-22,7-8 0,-8 8-21,0 3 1,-6-1 0,1 2 0,1 2-29,2 2 0,2 4 0,0 2-27,0 2 1,0-1-1,0-3 45,0 4 1,0-4-1,0 4 29,0-4 1,0-8 270,0-1-236,0 1 0,6 6 0,-1 0 0,-1 0 34,-2 0 1,4 8 0,0 1-47,-2 1 0,4 4 0,0-8-19,2-2 0,-6 4 0,2-3 0,-2-3-4,2-6 1,-4 2 198,4-4 47,-4-4 302,-2 0-347,0-8-314,0-8 1,-2 6-81,-4-4 0,2-2 27,-8 2 1,6 0 83,-6 6 69,8 0 326,-12 0-246,6-8 0,-1 0-126,-1-4 1,0-2 0,-6 8-119,0 2 0,0 0 1,-2 0 45,-4-1 0,5-1 0,-7 6 72,0 0 1,-2 0 0,-6 0 58,5 0 0,-3 0 0,8 0 1,0 0 32,-1 0 0,5 2-29,-4 3 1,4-3-123,2 4-43,8-4 0,4-2 1,12 0-466,6 0 0,10 0 0,4 2-517,2 4 1131,-7-4 0,5 14 0,-8-6 0</inkml:trace>
  <inkml:trace contextRef="#ctx0" brushRef="#br0">23149 16977 7569,'-17'-10'-27,"5"0"0,2 8 1,2 2-1,4 8 1,2 6-1,2 4 0,0 0 1,2 2 95,4 3 1,4-1-1,8 8-144,-1 2 1,7-4-1,2-1 1,0 1 74,0 0 0,5-6 0,-3 4 0</inkml:trace>
  <inkml:trace contextRef="#ctx0" brushRef="#br0">23507 17066 7569,'0'-10'385,"0"18"0,0 4-349,0 12 1,0-4 0,0 0-60,0 4 0,0-2 1,2 5-1,4 1-141,5 0 0,-1-6 0,0 4 0,0-3-139,0 1 0,-6 0 303,2-6 0,4 0 0,0 0 0</inkml:trace>
  <inkml:trace contextRef="#ctx0" brushRef="#br0">23239 17317 7569,'18'0'-517,"-1"2"1,1 2 516,0 1 0,8 9 0,2-4 0</inkml:trace>
  <inkml:trace contextRef="#ctx0" brushRef="#br0">23221 17817 7569,'0'12'-154,"0"0"1,0 2 0,0 2-1,0 1 1,0 1 0,2 0-1,2 2 1,2 2 0,-2 2 153,-2-2 0,-2-3 0,8-1 0,2 0 0</inkml:trace>
  <inkml:trace contextRef="#ctx0" brushRef="#br0">23507 17781 7833,'6'18'45,"0"0"1,-3 0 0,1 0-1,0 2 1,2 1 0,-2 3-220,-2-2 1,-2-2 0,0-2-1,0 0-54,0 0 1,6-1-1,2 1 18,2 0 1,-6 0-1,4 0 210,0 0 0,-6 0 0,6-1 0</inkml:trace>
  <inkml:trace contextRef="#ctx0" brushRef="#br0">23257 17871 7569,'-10'0'-823,"22"0"867,11 0 1,13 0 0,-6 0 63,4 0 1,3 2 0,3 2 0,2 3-331,-3 3 0,-7 0 222,-2 2 0,0 4 0,5-6 0</inkml:trace>
  <inkml:trace contextRef="#ctx0" brushRef="#br0">23346 18460 7569,'-10'-14'-156,"4"8"1,4 12 0,2 10-1,0 8 1,0 6 130,0 4 1,6 7 0,0 1 0,-2-2 10,-2-3 1,4-7 0,2-2-83,2-2 1,-6-2 0,2-6 0,-4-1-118,-2 1 213,8-8 0,-7-2 0,7-8 0</inkml:trace>
  <inkml:trace contextRef="#ctx0" brushRef="#br0">23471 18478 7569,'0'-18'-179,"0"0"18,0 1 359,0-1 0,8 10 0,2 8-177,0 10 0,4 8 0,-6 3 1,1 5-15,5 2 1,-4-4 0,2 6-108,2 1 1,0-3 0,0 2 28,-2 2 0,0-1 0,6-1 0,-1-4-332,1 0 1,-2-6 402,-4 4 0,4-5 0,-6-1 0</inkml:trace>
  <inkml:trace contextRef="#ctx0" brushRef="#br0">23364 18728 7569,'-18'-8'-211,"2"-2"214,4-7 1,12 5 0,14 2 0,8 2 104,8 4 0,5 2 1,5 2-265,2 0 1,5 0 0,-3 2 0,0 4 155,-1 6 0,7 4 0,-4 1 0</inkml:trace>
  <inkml:trace contextRef="#ctx0" brushRef="#br0">23953 13939 5916,'0'69'-56,"0"0"0,0 0 0,2 2 1,0 1-1,0-1 0,0-2 1,0 0-1,0-1 0,0 34 1,0-1-1,-1 0 0,0-1 1,-1-3-1,0 0 56,0 0 0,0-1 0,0-5 0,0 0 0,0 3 0,0-1 0</inkml:trace>
  <inkml:trace contextRef="#ctx0" brushRef="#br0">24060 16512 7569,'16'100'0,"-2"-5"-341,-2-4 1,-6-7 0,4-3 157,-2-1 1,4-3-1,-6-6 183,-2 1 0,6-1 0,0 1 0</inkml:trace>
  <inkml:trace contextRef="#ctx0" brushRef="#br0">24132 17978 7569,'-18'36'0,"0"-1"0</inkml:trace>
  <inkml:trace contextRef="#ctx0" brushRef="#br0">23971 17924 7569,'0'18'-77,"0"0"1,0 0 0,0 0 0,0 0 0,0 1 0,2 3-1,2 2 1,2 0 0,0 0 60,2 0 0,-6-1 0,6-7 0,-2-2 132,0-2 1,2-8 21,-2 2 1,-2-4-84,7-2 0,1-10 1,6-6-1,2-8-54,4-3 1,4-9 0,7-8 0,1 0-202,0 1 0,-6 1 1,-3 8-183,-1 4 382,-2 5 0,2 7 0,2 0 0</inkml:trace>
  <inkml:trace contextRef="#ctx0" brushRef="#br0">2661 14279 7569,'-15'2'78,"3"4"1,6 7-1,4 9 1,0 8-1,-2 4 1,-2 2-1,2 1-15,2 5 0,2-2 0,0 5 0,0-1-134,0-4 1,2-3 0,2-1 0,4-2-140,2-4 1,2 2 0,3-9 209,-3-1 0,4-2 0,-6-2 0</inkml:trace>
  <inkml:trace contextRef="#ctx0" brushRef="#br0">3340 14064 7569,'0'-28'8,"0"12"0,-2 18 0,-2 16 0,-4 18 0,-2 16 0,-5 13 0,-7 13 0,-8 11 3,13-40 0,0 1 0,-1 3 0,0-1 0,1 2 0,-1 0 0,0-1 1,0 1-28,0-1 1,0 1-1,-2 3 1,-1-1 0,-1 1-1,0 0-75,-1-2 0,0 1 0,3-2 0,1 1 0,-2-2 0,0-1 105,2-1 1,0-1-1,1 1 1,0 0 0,-15 40-1,3-8-26,6-7 0,0-3 0,5-13-11,3-2 1,8-9 0,-2-5-385,2-6 407,2 1 0,6-17 0,0 4 0,0-6 0,0-6 0</inkml:trace>
  <inkml:trace contextRef="#ctx0" brushRef="#br0">3144 15387 7569,'-10'-2'1050,"4"-4"-1001,4 4 1,2-4-1,0 12 142,0 6 0,2-1 0,4 7-67,6 8 0,4-2 0,1 0-98,1-4 0,0-4 0,0-3 0,0-1-129,0 2 0,6 0 1,-1-2-198,-1-6 0,4 2 0,0-2 0,0-2-1035,-1-2 1335,-1-2 0,2 0 0,2 0 0</inkml:trace>
  <inkml:trace contextRef="#ctx0" brushRef="#br0">3572 15315 7569,'-33'2'613,"3"6"0,6 10-686,4 10 0,10 7 1,4 7 1,4 6 0,2 5 0,0 5 1,0 0-2,0-7 0,2 3 1,2-9-161,2 1 1,8-2 231,-2-8 0,4 7 0,2 3 0</inkml:trace>
  <inkml:trace contextRef="#ctx0" brushRef="#br0">5519 14404 7569,'-10'-8'159,"5"10"0,3 16 0,2 15 0,2 17 0,3 12 0,7 11 0,4 4 0,0 5 213,-4-1 0,4-7 0,-4-1 0,4-7-277,2-5 1,-3-7 0,-1-8-1,-2-5-172,2-7 0,-4-6 0,0-10-224,-2 0 1,0-13-11,-2-10 1,-4-15 0,4-22 0,-4-8-55,-2-7 1,0-15 0,0-13 179,0-8 0,-8-5 0,3 47 0,0-1 0,-5-45 90,4 5 1,-2 9-1,2 19 151,2 11 0,2 15 0,2 14 425,0 4 1,2 12 0,2 10-30,2 14 1,6 12 0,-4 12 31,2 2 0,2 7 0,6-1-309,-1 3 0,-3 3 0,2 0 0,4-3-195,0-3 1,2-4 0,0-11-46,1-3 0,3-4 1,-4-10-318,2-4 1,8-4 0,-5-10 0,3-6-204,0-10 0,-2-14 0,2-13 191,-7-7 1,-3 2 0,0-11 223,4-1 0,-10 7 0,4-3 0,-5 8 248,-3 9 1,4 5-1,-8 6 325,-2 6 1,4 10-113,-2 2 0,8 10 0,-2 2 0,4 12 312,2 10 1,0 8 0,-1 12-159,1 5 1,0 7-1,0 6-344,0 5 1,-6 3-1,0-1 1,2-3-233,1-3 1,-3-7 0,0-9-261,2-1 1,-4-2-1,2-8 43,2-5 0,-4-3 0,2-10 0,2-2 348,1-2 0,3-8 0,0 4 0</inkml:trace>
  <inkml:trace contextRef="#ctx0" brushRef="#br0">7109 14314 7569,'-10'10'710,"4"10"0,4 14-432,2 12 1,2 11 0,4 5 0,6-1-322,4 1 0,-4 3 0,-2-7-51,-2-7 0,4 1 1,-6-10-1,-2-4 77,-2-7 1,-2 1-498,0-8 148,0 0 1,0-18-1,0-10 73,0-12 1,0-20-1,-2-2-210,-4-5 0,-2-7 503,-4-10 0,-12 5 0,4-7 0</inkml:trace>
  <inkml:trace contextRef="#ctx0" brushRef="#br0">7038 14386 7569,'-18'-36'-190,"6"0"1,2 3 184,2 3 0,-4-4 1,6 6-1,4-2 474,6 1 0,6 7 1,10-2-316,4 4 0,6-4 0,11 2 1,7 5-134,3 3 1,5 2-1,4-4 95,5 4 0,3-2 0,-3 8-20,-5 2 1,-9 2 0,-7 4 0,-10 4-178,-7 6 1,-5 12 0,-10 4-61,-6-1 0,-14 13 0,-8-4 21,-6 2 1,-17-1 0,-3-1 0,-6 0 100,1 0 1,-9-3 0,7-1 172,-1-2 1,8-8 0,1 4-69,3-1 0,10-5 0,4 4 1,6-4-24,7-2 1,5 2 0,12 1 52,5 3 0,15-2 1,10-8-27,10-2 1,11-8 0,5 2 0,1-4-106,5-2 0,1 0 1,3 0-226,-1 0 0,-7 2 1,-5 4-1,-5 4-1156,-7 0 1396,-3 13 0,-8-11 0,-1 14 0</inkml:trace>
  <inkml:trace contextRef="#ctx0" brushRef="#br0">1608 17120 7569,'-38'-8'35,"16"4"1,30-8-1,24 0 1,25 0 0,27 0-1,-32 5 1,3-1 0,10-3-1,5 0 1,11-4 0,5 0-1,-21 3 1,2-1 0,3 0-1,8-2 1,2-2 0,2 0-26,9-4 1,2-1 0,1-1 0,-20 3 0,0 0 0,1-2 0,2 1 0,6-3 0,2 0 0,0-1 0,1 0 0,2 0 0,0 0 0,0 0 0,1-1-430,3-1 0,1 0 1,0-1-1,0 1 1,2 0-1,0 0 1,0 1-1,1-1 1,-15 4-1,0 0 0,1 0 1,0 0-1,-1-1 413,2 1 1,-1 0 0,1 0 0,0 0 0,-1 0-1,0 1 1,0 1 0,0 0 0,1-1 0,-1 1-1,1-1 1,1 1 0,-1-1 0,0 1 0,1 0-1,-2 1 1,0 0 0,1 1 0,-1 0 0,0 0-16,-1 0 1,0 1-1,0-1 1,0 1-1,-1 0 1,19-4-1,0 0 1,-1 1-1,-1-1 1,-2 0-1,0 1 1,-1 0-1,0-1 1,-3 2-1,0-1 1,0 0-1,-1 0 21,-3 0 0,-1 0 0,0-1 0,0 1 0,-1-1 0,0 1 0</inkml:trace>
  <inkml:trace contextRef="#ctx0" brushRef="#br0">13075 14779 7569,'-8'-18'-142,"6"0"0,-4 0 0,4 0 1,2 1-1,-2-1 453,-4 0 165,4 0-425,-6 8 1,8 12 0,0 16 0,0 8-24,0 2 0,-2 11 0,-2-3-63,-2 2 1,-5 1 0,3 1 0,-2 2 6,-4-2 1,-2-3 0,-2-1 11,0 0 0,0-8 0,0-3 0,1-1-5,-1 0 0,2 0 0,4-6-10,6 0 1,-2-7-11,2 1 1,0-10 7,6-2 0,8-14 0,4-11-32,4-3 1,2-2 0,0-6 2,-1 1 1,1-3 0,0-2-1,0-4-23,0-1 1,-6 3-1,0-4 26,2 3 0,0 1 0,-1 4 47,-1-3 0,-2 9 1,2-2-1,-4 6 264,0 6 1,-6 3 292,4 1-512,-4 8 1,-2 4-1,0 14 2,0 10 0,-6 2 0,0 7-16,2-1 1,-4 6 0,2-2-27,2 3 0,2 3 0,2 0-152,0 0 0,0-1 0,0 1 1,0 0 158,0 0 0,0-1 0,0 1 0</inkml:trace>
  <inkml:trace contextRef="#ctx0" brushRef="#br0">12950 15190 7266,'-2'-10'-59,"-2"6"0,-4 8 0,0 8 0,0 6 0,2 4 213,-2 1 0,4 9 1,-5-2-1,-1 4-99,0 2 0,6 5 0,-4 1 0,2-2-97,0-3 1,0-3 0,6-2 0,-2-4-8,-4-2 1,4-3 0,-4-5-85,4 0 0,0-8 1,-2-2 55,-2 0 0,-2-6 59,2 4 1,4-12-1,-6-6 40,0-4 1,6-4 0,-4-2 45,4-1 1,2-1 0,0 4-63,0-4 1,8-2-1,4-6 1,4 3-115,2-3 1,0 4-1,2-2 46,4-1 0,-7 3 0,3 0 21,-6 2 1,-4 2-1,4 8 1,-4 3 261,-2 1-131,-2 8 0,-6-2 34,0 12 0,-8 12 0,-2 11 0,-2 5 93,0 2 0,2 2 0,-4 1-96,2 3 0,6 6 1,-3-7-98,1-1 0,-4 4 1,6-3-1,0-3-24,-2-6 0,4 0 0,-6-9-68,2-1 0,2-8 1,4-4-3,-4-2 0,4-4 0,-4-10 48,4-6 1,2-4 0,0-4-102,0-3 1,2-11-1,2-8 1,4 0-49,2-1 1,2 5 0,6-6 88,0 1 0,-1 5 0,-1-2 36,-4 8 0,2 5 1,-6 5 151,2-2 0,-6 6-32,2 6 0,-6 10 1,-4 2-60,-2 10 0,-6 8 1,4 6-1,0 8-139,0 7 0,2 7 124,6 8 0,-8-1 0,-2 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8735 6022 7569,'-16'-2'-167,"6"-2"0,12-4 0,14 1 1,13-1-1,13 2 0,14 0 173,13 0 1,20-2 0,-37 5-1,2 0 1,3-2 0,1 0-1,2-1 1,1 0 0,5 0 0,1 0 15,5-1 0,1 0 0,1 0 0,1 0 1,7 0-1,0 0 0,-2 1 0,-1 0-256,-1-1 0,-1 1 0,-6 0 1,-1 2-1,1-1 0,1 0 229,-2 1 1,1 0 0,-5-2-1,1 0 1,-1 2 0,1 2 0,-3 0-1,1 0-13,-3 1 1,1 0 0,1 1 0,1 0 0,-6 0 0,1 0 10,1 0 0,1 0 1,-3-3-1,1 0 0,-2 0 1,-1 0-1,-1 1 0,-1 0 54,-2 1 1,-1 0 0,41 1 0,-3 0-76,-11 0 0,-13 2 0,-7 2 72,-3 2 0,-13 0 1,-7-6-1,-10 0-170,-6 0 112,-10 0 1,-6 0-1,-16 0 21,-12 0 1,-12-2 0,-9-2 0,-9-4 233,-2-2 0,3 6 1,3-2-346,3 4 0,1 2 104,-2 0 0,-1 6 0,7 0 0,-2-2 0,-5-2 0,-7-2 0</inkml:trace>
  <inkml:trace contextRef="#ctx0" brushRef="#br0">7538 6094 7569,'-18'-8'-153,"2"4"1,6-8-1,14 0 1,18 2-1,22 4 1,15 4 0,15 0-1,5-2 105,6-2 1,3 0 0,1 6 0,-4 0 47,-7 0 0,7-8 0,-12-1 0</inkml:trace>
  <inkml:trace contextRef="#ctx0" brushRef="#br0">4162 6058 7569,'-12'-8'-91,"2"-4"1,2-4 0,4-1 0,6 1 0,10 2 0,12 2 0,12-2 0,11-2 104,13-2 1,7 6 0,3 2 0,-3 2-99,-1 4 0,-15 2 0,3 2-50,-3 0 0,-7 6 1,-4 2 133,-8 2 0,1-6 0,-5 4 0</inkml:trace>
  <inkml:trace contextRef="#ctx0" brushRef="#br0">3001 6130 7569,'8'-16'-93,"6"2"0,9 4 0,11 2 1,8 2-1,6 0 0,5 0 1,5 2-1,-1 2 93,-1 2 0,5 0 0,3 0 0</inkml:trace>
  <inkml:trace contextRef="#ctx0" brushRef="#br0">7949 7255 7569,'-12'-2'0,"0"-4"-114,8 5 0,4-9 0,14 6 0,10-2 1,11 2-1,11 2 0,10 2 0,9-2 0,12-2 1,9-2-1,7 0 125,-43 2 0,1 0 1,49-4-1,-43 2 0,3 0 1,1 2-1,1 0 1,0 1-1,1 0 6,0 0 1,1 0 0,1 0-1,1 0 1,0 3 0,1 0-1,-1 0 1,1 0-174,-1 0 0,1 0 0,2 3 0,1 0 0,-3 0 1,1 0 151,-1-1 0,0 0 1,0 2-1,-1 0 0,-3-1 1,-1 0-18,1-1 0,0 0 0,-5 0 1,-1 0-1,-3 0 0,-1 0 0,42 4 35,-10-2 1,-1-2-1,-11-2-18,-3 0 0,-13-6 0,-3-2 0,-11 0 62,-5 0 1,-10-4 0,-4 4 9,-4-2 1,-10 4-37,-5-6 0,-5 2 0,-7-3 0,-11 3-16,-10 2 1,-8 0 0,-5 4 144,-7-2 0,-6 0 0,-3 6 0,-7 0-192,-5 0 1,-7 2 0,-15 2-1,-4 2 0,-2 6 0,44-8 0,0 0 5,0 0 0,-1 2 0,2-2 0,-1 1 0,-5 2 0,-1 0 0,2-1 1,1-2 15,3 1 1,1-2-1,0 1 1,0-2-1,-41-2 15,0 0 0,13 0 0,-3 0 1,8 0 1,3 0-1,3 0 1,1 0 1,3 0 1,7 0 0,1 0-3,7 0 0,0-6 0,9 0-5,1 2 0,4 0 0,7 0 0,5-2-5,4 2 1,8 2 0,0 2 0,12-5 0,6-1-54,16 2 1,18 2-1,11 4 57,13 4 0,5 0 0,16 7 0,5 1 0,1-6 0,4-4 0</inkml:trace>
  <inkml:trace contextRef="#ctx0" brushRef="#br0">3269 8238 7146,'2'-12'-141,"4"2"1,8 3 0,5 3 0,7 2 0,2 2 0,4 0 0,4 0 182,5 0 1,7-6 0,11 0 0,7 2-3,3 2 0,17-4 0,5-2-13,6-2 1,-46 8 0,1 0 0,3-1 0,0 0 0,0 1-1,1 0-73,-1-1 1,1 0 0,-1 2 0,1 0 0,4-2 0,1 0 0,-1 2-1,-1 0 40,2 1 0,-1 0 0,0 0 0,-1 0 1,3-1-1,-1 0 2,3-2 0,-1 0 0,3 2 1,-1 0-1,0-2 0,-1-2 2,2 1 1,-1 0 0,2 3 0,-1 0 0,-1-2 0,-1 0 0,1 2 0,-1 0-16,-2 1 0,-1 0 0,-4 0 0,-2 0 0,42 0-43,-6 0 0,0 6 1,-13 2 39,-3 2 0,-5-6 1,-11 2-1,-11-4 52,-8-2 0,-7 0 0,-3 0-23,-6 0 1,-12-2 8,-6-4 1,-4 2-15,-2-8 1,-8 6 0,-4-4-21,-4 2 1,4 2 0,0 6-20,-2 0 0,-2-1 1,-1-3-1,-1-2 134,0 2 1,0 2-237,0 2 137,8 0 0,-6 8 0,6 1 0</inkml:trace>
  <inkml:trace contextRef="#ctx0" brushRef="#br0">3108 8328 7569,'-8'0'-215,"8"0"0,10 0 1,6 0-1,2 0 1,0 2-1,-1 2 197,1 2 0,6 0 0,2-6 0,2 0 100,3 0 0,5 0 0,6 0-46,6 0 1,11 0 0,7 0 0,5-2-2,6-4 1,3 4 0,7-4-1,0 4-41,5 2 1,-41-3-1,1 0 1,0-1-1,1 0 3,2-1 0,1 0 0,2 2 0,-1 0 0,0-2 0,0 0-36,2 1 0,1 0 0,-2 0 0,1 0 0,-1 2 0,1 0 0,-1-1 0,-1 0 31,-1 1 0,-1 0 0,1-2 0,-1 0 0,0 1 0,-1 0 3,0 1 0,0 0 0,1 1 0,1 0 0,45 1-4,-49 0 0,1 0 0,48 0 1,-1 0-1,-3 0-11,-4 0 1,-4 0 0,-7 2 19,-11 4 1,-1-4-1,-11 6 26,-1 0 1,-9-6-1,-3 6 1,0-2 31,-1 0 0,-5 2 0,4-4-30,-1 2 0,-3 6 0,6-4-47,-3 2 1,-1 0 0,-8 3-58,-4-1 1,-5-6-1,-7 4-173,0-2 1,-10-2 328,-8-6 1,-14 0 0,-14-2-35,-5-4 0,-1-4 0,-14-6 0,-1 3 37,-3 1 0,-2 2 0,-1-2-52,-5 6 1,3-2-1,-9 2-55,-1 2 1,-5 2 0,-5 2-1,-6 0-1,-5 0 0,-5 6 0,-6 0-18,46-4 0,-1 0 0,-6-1 0,0 0 0,0 0 0,-1 0-110,-3 2 1,-1 0-1,-2-2 1,-3 0 0,-3 2-1,-2 0 154,-3-2 0,1 0 0,4-1 0,1 0 0,1 0 1,1 0-1,1 0 0,1 0 21,0 0 0,1 0 0,7 0 0,1 0 0,2 0 0,1 2-8,-43 4 1,17-4-1,11 6-22,9-1 1,9-5 0,7 4 0,10-4-211,11-2 202,13 0 0,6 0 0,14 0-1,9 0 1,5 0 0,12 0 0,4 0 16,-1 0 0,7 0 0,-2 0 0,-3 0 0,-1 0 0,-2 0 0</inkml:trace>
  <inkml:trace contextRef="#ctx0" brushRef="#br0">3179 9239 7569,'-17'-8'-115,"-7"6"1,0-6-1,2 2 1,2 0 0,2 2-1,3 0 1,1 0-18,2-2 0,10 0 0,2 6 138,10 0 0,8 0 1,5 0-1,7 0-10,4 0 0,8 0 0,1 0 1,5 0-5,7 0 1,-1 0 0,8 0-1,1 0-2,8 0 1,-3 6 0,7 0 7,1-2 0,1 4 0,-1-2-2,1-2 1,2-2 0,1-2-1,7 0 3,6 0 0,3 0 1,-7 0 0,0 0 0,1 2 0,-5 2 0,-8 2 0,1 2 0,-13-4 0,5 2 0,-1 2 0,-1-4 0,-5 2 0,-1-2 0,-3-2 0,-3-2 26,3 0 0,-9 0 1,4 0-16,-3 0 1,1 0 0,1 0 0,-1 0-12,-4 0 1,1 0-1,-5 0-6,2 0 1,-13 0-1,1 0-34,-6 0 0,2 0-60,-7 0 54,1 0 50,-6 0 10,-8 0-30,-2 0 0,-6 0 0,2 2-17,2 4-10,0-4 0,-8 12 37,-4-8 0,-6 0 0,-12-6 0,-6 0 1,-3 0 0,-5 0 0,-2 0 14,-1 0 1,-17-2 0,0-2-8,-3-2 1,-15-2-1,5 4 0,-2-2 1,-15 0 0,-3 6 0,-8 0-2,44 0 0,1 0 0,-48 0 0,48 0 1,-1 2-71,0 1 1,-1 0-1,2-1 1,1 0-1,-4 2 1,1 2 68,1-2 0,1 0 0,3-1 0,0 0 1,-50-3-1,0 0 10,2 0 0,3 0 0,13 0 12,6 0 0,11 0 0,7 0-7,3 0 1,10 0 0,7 0 0,7 0-10,8 0 1,4 0-66,2 0-144,9 0 203,1 0 0,2-6 0,0 0 0,2 2 0</inkml:trace>
  <inkml:trace contextRef="#ctx0" brushRef="#br0">8592 10168 6359,'0'-12'-108,"2"2"0,4 3 0,4 5 159,-1 6 1,1-2 0,-6 5-1,4-1-33,2 0 0,-4 2 0,8-4 0,4 2-5,4-2 0,10-2 1,-3-2-1,7 0-10,6 0 1,3 0-1,7 0 1,0-2 22,1-4 0,-3-2 0,9-6 43,-3 3 1,-3 5 0,1-4-34,0 2 0,-3-4 1,-1 6-1,-3 0-24,3-2 0,-4 6 0,1-4-11,3 4 0,-4 2 0,-1 0 2,-1 0 0,-2 0 0,-9 0 0,-1 0-32,-2 0 1,-8 0 0,4 0 12,-1 0 1,-7 2 0,2 2 0,-6 2-18,0-2 0,2 0-47,2 2 0,-1-4 18,1 4 1,0-2 0,0 0-1,0 2-123,0-2 185,0-2 0,-1-2 0,1 0 0</inkml:trace>
  <inkml:trace contextRef="#ctx0" brushRef="#br0">17255 10133 6105,'0'-12'35,"2"2"1,4 2-1,8 4 11,8 2 0,-3 2 0,7 0 1,0 0-27,4 0 1,5 0-1,5 0 1,2 0 6,-2 0 0,5 0 0,3 0-23,3 0 1,-1 0 0,0 0 0,1 0-13,-1 0 1,-1 0 0,5 0 8,0 0 0,-3 0 1,-1 0-1,-2 0-12,1 0 1,3 0 0,-1 0-7,-3 0 0,4 0 0,-7 2 0,1 2-18,-4 2 1,-5 6-1,-1-6 20,0-2 0,-7 4 0,-1-2 5,-2-3 1,-2 5 0,-6-2 1,0-2 1,-7-2-1,1-2 8,2 0 61,2 0-46,2 0 0,-6 0-5,0 0-10,-8 0 1,4-2-4,-8-4 1,-2 4 0,-4-4-2,-6 4 1,-4 2 0,-4 0-22,-4 0 1,3 0 0,-9 0-1,-2 0 10,-2 0 1,-3 0-1,-3 0 12,-2 0 0,-7 2 0,1 2 2,-4 2 0,-1 0 1,-3-4-1,-1 2 4,-3 2 0,-1 0 0,3-6 1,-2 0 1,3 6 0,7 0-6,3-2 0,5-2 1,-4-2-1,3 0-1,3 0 0,8 0 1,4 0 14,3 0 0,1 0 122,6 0-95,8 0 0,4 0-42,12 0 1,6-6 0,12 0-13,6 2 0,-3 2 1,3 2-1,4-2 15,6-4 1,3 4 0,7-4-15,-3 4 1,7-4-1,8 0 7,1 2 0,9 2 1,7 0-1,0-1 2,1-3 1,-3 0 0,-5 6-38,-1 0 0,0 0 0,1 2-21,-1 4 0,-7-2 0,-5 5 0,-3-1-49,-2-4 111,-9 6 0,-1 0 0,-8 8 0</inkml:trace>
  <inkml:trace contextRef="#ctx0" brushRef="#br0">8145 11312 7267,'-18'-8'-669,"6"4"722,0-8 0,9 6 0,-3-6 1,6-2-1,6 1 0,7-1 1,11 2-1,12 0 0,10 0 1,7 0-1,7-2 44,5-2 1,7 4-1,3 2 1,4 2-1,1 4-109,-1 2 0,7 2 0,-1 0 1,8 2-1,-43 0 0,1 0-21,2 1 1,0 0 0,0 3 0,1 0-1,0-2 1,1-2-15,1 0 1,1 0-1,1 2 1,1 0-1,3-1 1,1 0-1,-1-1 1,-1 0-52,-1-1 1,-1 0 0,2-1 0,-1 0 0,-1 0 0,-1 0 91,4 0 0,0 0 0,-5 0 0,1 0 0,2 0 0,1 0 29,-5 0 1,-1 0 0,1 0-1,-1 0 1,42 0 0,-1-2-16,-7-4 1,-14 4 0,-3-4-36,-11 4 1,-13 2-1,-6 0-2,-5 0 0,-15 0 0,-6-2 52,-6-4 0,-6 2 0,-10-6-11,-6 2 1,-6-3 0,-4 3-4,-2-2 1,-7 6 0,1-2 0,-4 4-43,-2 2 0,1 0 1,-3 0 115,-4 0 1,-3 8 0,-9 2-136,1 0 1,-9 5 0,-5-3 0,-9 4 23,-7 2 0,33-10 0,-1 0 0,-3-1 1,0 0 3,0-1 0,-1 0 0,-3 0 0,-1 0 0,0 2 0,-1 0-16,-1-2 1,-1 0 0,-3 1-1,-1-1 1,0-2 0,-1-2 0,1 1-1,-1-2 67,1 1 1,-1-2-1,-2 0 1,-1 0 0,2 0-1,-1 0 0,-1 0 1,-1 0-1,4 0 1,-1 0 0,3 0-1,-1 0-24,3 0 1,-1 0-1,3 3 1,1 0-1,2 0 1,1 0-23,3-1 0,1 0 0,-42 6 0,-1 0 19,5 2 0,0-2 0,0 6 0,-3 4 0,1 2 0,-2 3 0</inkml:trace>
  <inkml:trace contextRef="#ctx0" brushRef="#br0">3215 14332 7569,'-26'0'-62,"-3"0"1,-3 0 0,0-2 0,4-2 0,3-2-1,3 2 1,2 0 66,2-2 1,10 2-37,8-8 0,8 9 1,12-3-1,4 4 44,5 2 0,5 0 0,4 0 4,4 0 1,3 0-1,9 0 1,1 0-13,5 0 0,9 0 0,11 0 0,3-2 3,8-4 1,9 4-1,-45-1 1,1 0-6,0 2 0,1 0 1,4-2-1,1 0 1,0-1-1,1 0 1,5 0-1,1 0-140,4 0 1,1 0-1,-1-2 1,1 0-1,3 2 1,0 0 148,2-1 1,-1 0 0,1 3-1,-1 0 1,0-1 0,-1 0-17,-2 2 0,-1 0 0,-4 1 1,-1 0-1,-1 0 0,1 0 0,-1 0 1,1 0-102,-2 1 1,0-2-1,-2-1 1,-1-2-1,-2 1 1,0 0 62,1 1 0,1 0 0,1-1 0,1-2 0,-2 2 0,1-2 33,0 1 1,1-1 0,-3 0 0,1 0 0,-3-2 0,1 0 0,1 1 0,1 2 17,-1 0 1,1 0 0,-2 0 0,-1 0 0,-4 2 0,-1 0 50,-5-1 1,-1 0-1,47-3 1,-7 8-49,-9 4 1,-16-2 0,-11 6 0,-10-2-82,-7-4 1,-3 4-49,-4-2 87,-4 0 0,-18-6 0,-8 0 643,-10 0-613,2 0 0,-12 6 0,8 0 0,4-3 0</inkml:trace>
  <inkml:trace contextRef="#ctx0" brushRef="#br0">3215 12509 7569,'-18'-2'-140,"2"-4"1,7-3-1,11-1 4,13 4 1,11 2 0,12 0 0,4-2 0,5 2 151,5 2 0,5 2 0,7-2 1,9-2 43,7-2 0,5-2 1,8 2-43,3-6 1,-42 7 0,1 0 0,-1 0 0,1 0-71,2 1 0,1 0 0,4-3 0,1 0 0,3 2 0,1 0 1,0 0-1,1-1 62,1-1 0,1 2 1,-3 1-1,1 2 1,0-3-1,1 0-12,0 0 1,1 2-1,-4-1 1,-1 2-1,-1 1 1,-1 2-1,-3-1 1,-1 0-17,-1 0 1,-1 0 0,0 0-1,-1 0 1,-3 0 0,-1 2 5,-1 1 0,-1 0 0,48-1 0,-11 4 23,-4-4 0,-3 4 0,-11 0-17,-3-2 0,-7-2 1,-11-2-1,-6 0 0,-5 0 0,-3 0 0,-4 0 6,-6 0-4,-5 0 1,-13 0-3,-12 0 0,-13 0 1,-23 0 118,-6 0 1,-5 0-1,-7 0-113,-5 0 1,-5 0 0,-3 0 0,-5 0-5,-5 0 0,-8-6 0,-8 0 6,45 3 0,0 2 0,-1-1 0,-1 2 1,2 0-1,1 0-30,0 0 1,-1 0 0,-1 0-1,1 0 1,-3 0 0,1 0-1,-4 0 1,0 0 15,-1 0 0,-1 0 1,0-3-1,-1 0 1,2 0-1,-1 0 2,3 1 1,-1 0 0,-3 1 0,-1 0 0,4 1 0,-1 0-1,1 0 1,-1 0 0,2 0 0,1 0 0,0 0 0,1 0 0,4 0 0,1 0-10,-48 0 1,5 0-1,8 0-15,4 0 1,11 0 0,13 2-34,3 4 1,12-2-1,7 8 67,5 2 0,6-7 0,-2 3 0,4 0 0,-3 2 0,-5 0 0</inkml:trace>
  <inkml:trace contextRef="#ctx0" brushRef="#br0">13200 12349 7569,'-18'0'-591,"0"0"1,1 0 467,-1 0 0,8 2 194,4 3 1,6-3-25,6 4 0,4-4 0,8-2 0,-1 0 22,1 0 0,8 0 1,4-2-34,4-4 1,3 4-1,5-3 1,8 3-20,7 2 1,3 0 0,9 0-42,5 0 1,3 0 0,0 0 0,7 0 12,3 0 0,4 2 0,7 2 7,-45-2 1,1 1 0,0 1-1,1-2 1,3-1 0,1-2-81,-2 1 1,1 0-1,3 0 1,-1 0 0,-1 0-1,-1 0 87,1 0 1,-1 0 0,-1 0-1,0 0 1,-5 0 0,-1 0 0,48 0-25,-2 0 1,4 0 0,-5 0 7,-3 0 0,-2 0 0,-1 0 16,-1 0 0,0 0 0,-3 0 0,-7 0 2,-8 0 0,-9 0 0,-1 0-6,-5 0 1,0 0-1,-15 0 5,-1 0 0,2 0 0,-7 0 21,-7 0 0,-6 0 0,-4 0 25,0 0 0,-6-2 165,0-4 0,-10 4 0,-2-3-231,-10 3 0,-8 2 0,-6 0 0,-6 0 1,-4 0 0,-3 0 0,-5 0 8,-6 0 1,-3 0 0,-3 0-6,1 0 1,-9 0 0,-3 0-16,-5 0 1,-9 6 0,-7-1-1,-5-1 3,-4-2 1,43-1 0,-1-2-1,0 1 1,0 0 16,-2 0 0,-1 0 1,-1 0-1,-1 0 0,3 0 1,-1 0-24,0 0 0,-1 0 0,0 0 0,1 0 0,2 0 0,1 0 0,-1 0 0,0 0 42,1 0 0,-1 0 0,-45 0 0,4 0-4,3 0 1,7 0 0,6 0-45,7 0 0,15 0 1,3 0-1,12 0-42,11 0 1,5 0-21,8 0 0,12 0 1,12 0 35,16 0 62,10 0 0,7 0 0,5 4 0,4 4 0,-5 4 0,-3 0 0</inkml:trace>
  <inkml:trace contextRef="#ctx0" brushRef="#br0">18130 12402 7569,'-18'0'-187,"6"-6"1,2-2-1,6 0 1,10 0 0,12 4-1,10 2 1,10 2 196,7 0 0,7-2 1,4-2 79,3-1 1,5-7 0,11 6 0,6 2-7,9 2 1,-37-1 0,1 0 0,0 0 0,1 0-64,2 1 0,1 0 0,2 1 0,1 0 1,3 1-1,1 0-92,0-1 1,1 2 0,3 1 0,-1 2 0,-1 0 0,-1 0 0,0 0 0,-1 0 55,-2-1 1,1 2 0,6 1 0,1 0 0,-4-3 0,-1-1-38,3 0 1,-1 0 0,-3 2 0,-1 0-1,-1 0 1,-1-2 0,-5 1 0,-1-2-30,-4 1 0,-1-2 1,47 0-1,-11 0 79,-4 0 1,-5 0-1,-13 0 23,-5 0 0,-13-6 0,-7 0 0,-8 0 120,-8-2 0,-7 5-13,-5-9 0,-6 2-123,-12-2 0,-13 4 0,-17 8 0,-10 0-24,-5 0 1,-17 0 0,-5 0-64,-7 0 0,-5 0 1,-12 2 63,43 1 0,1 0 0,-1-2 0,0 0 0,-3 2 1,-1 2-1,0-2 0,-1 0-38,-3 0 0,-1 0 0,1 0 0,-1 0 0,-3-3 0,-1 0 50,0-1 1,1 2 0,2 1 0,-1 2 0,-3-1-1,-1-1 1,1 1 0,-1-2 0,2 1 0,-1-2 1,1 1-1,1-2 0,4 1 1,-1-2-3,0-1 1,1 0 0,3 3 0,1-2 0,2 0-1,1-1 1,3 1 0,1 2-23,-44 0 1,3 0 28,3 0 0,8-6 0,3 0 0,1 2 0,-7 2 0,-7 2 0</inkml:trace>
  <inkml:trace contextRef="#ctx0" brushRef="#br0">3108 16155 7569,'0'-18'0,"0"6"-75,0 0 0,0 6 0,0-2 0,-2 4 0,-2 8 0,-2 4 147,2 6 0,0 2 0,0 2 0,-2 2 0,2 2-19,2 1 1,2 1-1,0-4 1,0 2-32,0 2 0,0 0 0,0-6-49,0-1 0,0 1 1,0 0-1,0 0 0,0 0 0,0-6 0,0 0 23,0 2 0,-6 2-2,0 1 1,0-5 5,6 0-3,0-8 0,8 4 0,4-8 0,4 0 1,10 0 0,4 0 0,3 0-5,3 0 1,8-2 0,2-2 5,-1-2 1,9 0 0,-3 4 3,7-4 1,9 4 0,-1-4-1,5 4 0,7 2 0,-3 0 0,5 0-15,-7 0 1,10 0 0,-5 0-2,7 0 1,10 0 0,3 0 0,-1 0 33,0 0 0,4 0 0,-3-2-85,1-4 1,-4 4 0,4-4 45,-1 5 0,-3 1 1,-6 0 17,0 0 1,1 0-1,-1 0 1,2 0-27,5 0 1,-3 0-1,6 0 21,-2 0 0,5 0 1,-7 0 0,-2 0 0,4 0 0,1 0 0,-3 0 11,-4 0 0,6 0 0,-11 0 3,-1 0 1,-7 0 0,-3 0-2,-8 0 0,3 0 1,-7 0-1,1 1-6,-5 5 0,-3-4 0,-4 4-4,-5-4 0,3-2 0,-6 0-2,1 0 1,3 0 0,5 0 0,3 0 3,4 0 1,-3 0 0,7 0-4,-3 0 1,7 0 0,-3 0 161,5 0 0,-5 0 1,1 0-49,1 0 1,2 0-1,3 0 1,-3 0-44,-3 0 0,1 0 0,-7 0-37,-3 0 0,1 6 1,0 0-42,1-2 0,1 4 0,-7-2 0,3-2-20,3-2 0,3-2 0,5 0-57,-1 0 1,-7 0 0,5 0 83,-3 0 1,-1 0 0,-6 0-1,-1 2 54,1 4 1,-3-4-1,-1 4-52,-2-4 0,-9 0 1,5 2-20,0 2 1,-7 2 0,5-4 0,-4 2-7,-3-2 1,-1-2-1,-4-2-53,-6 0 0,2 6 7,-3 0 1,1 0 303,-6-6-195,-8 0-80,-2 0-101,-8 0 0,2 0-137,4 0 43,-4 0 1,12-2-334,-8-4 570,8 4 0,-5-6 0,9 8 0</inkml:trace>
  <inkml:trace contextRef="#ctx0" brushRef="#br0">11164 16262 7569,'-8'12'-44,"-2"0"1,-2 2 0,2 2-1,0 2 1,2 2 0,0 1 0,4 5-1,2 0 1,2 0 132,0-4 0,0-1 0,0 1-140,0 2 1,0 0-1,0-6-29,0 0 1,0 0 79,0-1 0,8 1 0,2 0 0</inkml:trace>
  <inkml:trace contextRef="#ctx0" brushRef="#br0">2858 17299 7569,'0'-12'-423,"0"0"0,2 0 605,4 2 1,-4 4 0,4 12-102,-4 6 1,-2 10 0,0 2 0,0-1-53,0 3 1,0 0 0,0 6-78,0-2 0,0-1 1,2 5 29,4-4 1,-2-2 0,8-6 0,2 1-38,1-1 1,3-4-1,0-6 45,0-6 1,2 2 0,2-2 13,1-2 1,9-2-1,-2-2 1,6 0 50,5 0 1,-1 0 0,8-2-8,1-4 1,3 2 0,4-6-21,3 2 0,5-6 0,9 2 0,2-2-17,3 2 1,7-3 0,-1 5-6,3 0 0,2-6 0,0 4-16,1-4 1,5 4 0,2 0 0,1 0 7,-1 2 1,-46 3 0,1 0-1,-1 4 1,-1 0-76,3 2 1,-1-1 0,3-2 0,0 0 0,1 0 0,1 2 81,2 0 0,1 0 0,-3-2 0,1 0 0,0 0 0,1 2 1,0 0-1,1 0 8,2 1 1,1 0 0,2 1-1,-1 0 1,-2-1 0,-1 0 11,-1-2 1,-1 0 0,0 2 0,-1 0 0,-2-3 0,-1 0-4,2 0 1,0 0 0,-2 3 0,1 0-1,-4-2 1,-1 0 0,0 1 0,-1 0-12,2-1 1,-1 0 0,2 2-1,0 0 1,0-2 0,1-2-13,-1 1 1,1 0 0,1 3 0,1 0-1,-1-2 1,-1-2-4,-1 1 1,-1 0-1,50 2 1,-51-1-1,1 0 1,47 1-108,-2 2 0,5 0 0,-7 2 96,-2 4 1,-2-4 0,-3 4 20,-5-4 1,4 4-1,-3 0 1,1-2 38,-2-2 1,-3-2 0,-9 2-22,1 4 1,5-4 0,1 4-20,-3-4 1,2 4-1,-3 2 1,-5 2-81,1 4 0,-1-4 0,3 2 24,-1 2 0,-7 1 0,-3 1 31,1-4 0,-9 2 0,3-6 0,-9 0 59,-3 0 1,4 0 0,-5-4 151,3 2 0,0 0 1,3-6-146,-1 0 1,0 0-1,5 0 1,3 0 67,3 0 1,-1 6-1,5 0-97,-1-2 1,5-2-1,-1-2-44,3 0 0,9 6 1,-1 0-1,-2-1-55,-1 3 1,-9-6 0,1 4 19,1-4 0,-5 4 0,-3 0 42,-3-2 0,-2-2 0,-1-2 0,-1 0-6,-5 0 1,5 0-1,-4 0 59,3 0 0,1-6 1,-3 0-14,-1 2 1,-6 2-1,3 2 1,-1 0-61,-4 0 1,-4 0 0,-5 0 9,-1 0 0,-8 0 78,2 0 0,-4 0 0,-5-2 35,-3-4 0,4 4 0,-4-6 13,4 1 0,-4 5-67,0-4 1,0-2-112,6 2 1,-3-2 0,-1 4-214,-2-2 1,0 0-37,6 6 0,0-2 136,0-4 1,0 4-1,-1-4 1,1 4 0,0 2 165,0 0 1,0 0-11,0 0 1,-6 0 38,0 0 0,0-8 0,5-2 0</inkml:trace>
  <inkml:trace contextRef="#ctx0" brushRef="#br0">13182 17209 7569,'-18'10'-155,"1"0"0,-1-6 0,0 6 1,2 6-1,2 8 0,4 4-200,2 1 1,2 3 354,6 10 0,-8 4 0,-2 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10860 4057 7569,'0'-12'-547,"2"2"0,2 0 645,2 0 14,0 6 1,-8-4-92,-4 8 0,2 0 1,-6 2-1,0 4-41,0 6 0,6 10 1,-2 4 9,4 1 1,2 3 0,0 6 0,2 0-30,4-1 1,4-1-1,8-2 29,0-2 1,2-1 0,2 7 0,4 0 3,1 0 1,1 5 0,4 1 4,-2-2 1,-9 5 0,5 3-2,0 4 1,-12 3 0,4 5 0,-4 5-5,-4 5 0,-2 1 0,-8 1 5,0-1 1,-2 7-1,-6 1 1,-10 3 0,0-7 0,-6 4 1,4-1-1,2-1 1,1-1 0,1-9-1,4-1 1,2-3 0,6 5 0,-2-5-10,2-1 0,4 4 1,6-5-17,6 3 0,4-7 0,4 3 5,3-5 0,5-1 0,6 0 9,-4-1 1,3 1-1,-5-3 1,0 1 17,-4 2 0,2-5 1,-3 11 0,-1-5 0,-4-3 0,-4 0 0,-4-1 6,-2 5 1,4 7-1,-6-1 3,-2 2 1,-2 1-1,-2 9 2,0 3 1,0-2 0,0 7 0,-2-1-15,-4 1 1,2-1 0,-8 4-4,-2-1 0,6-11 0,0 1 0,2-9 34,0-3 1,0-8 0,4-9 22,-4-1 0,4-2 0,-4-7-48,4 1 0,4-6 0,4 0 0,8-1-52,8-1 0,0 6 0,10-6-342,5 0 383,-1-3 0,8 1 0,-9 2 0</inkml:trace>
  <inkml:trace contextRef="#ctx0" brushRef="#br0">3162 10561 7569,'-10'-1'90,"4"-5"0,6-4 1,6-2-1,6 2 0,3 2-152,3 4 0,0 4 0,0 4 0,0 2 0,0 0 33,0 2 0,0 0 0,-1 4 0,3-5 59,4 1 1,-2-4-1,8 6 1,1-2 3,3-4 0,4-2 0,2-2 0,3 0 32,3 0 1,3 0-1,9 0 35,2 0 0,1-6 1,-5 0-39,-3 2 0,11 0 0,-9 0 0,5-2-79,1 2 1,3 2 0,-7 2 7,1 0 0,-6 2 0,7 2 40,-3 2 0,-3 2 0,1-4 0,-1 2 32,1-2 1,0-2 0,1 0-36,5 4 1,5-4 0,11 4-24,1-4 1,2-2 0,-3 2 0,3 2-48,3 2 0,1 0 0,4-6-19,-3 0 0,-1 6 1,-10 0-47,-3-2 0,-3-2 0,5-2 1,-1 0-9,1 0 0,1 0 0,3 0 108,1 0 1,0 0 0,-3 0 4,3 0 0,-3-2 0,3-2 0,-1-2 53,1 2 0,-4 0 0,5 0 71,-5-2 0,5 0 0,-1 6-47,-2 0 1,-3 0-1,-7 0 1,-3 0-182,-1 0 1,-11 0 0,2 0 20,-7 0 0,-3 0 0,-6 0 49,-1 0 0,-5 0 1,-2 0-1,-2 0 53,-4 0 1,-3 0 0,-1 0-2,0 0 1,-6 0-137,0 0 0,-6 0-111,6 0 230,-16 0 0,-14 0 0,-20 0 0</inkml:trace>
  <inkml:trace contextRef="#ctx0" brushRef="#br0">3322 11812 7569,'0'-11'-247,"0"-1"0,2 0 1,2 0-1,4 2 336,2 2 0,8 0 0,10 4 0,4-4-64,5-2 1,11 6-1,2-2 1,7 2 10,9-2 1,9 4-1,4-4-65,3 4 1,1 2 0,8 0-1,5 0-7,5 0 1,-49-2-1,1-2 1,1 1 0,-1-2 25,1 1 1,-1-1-1,1 0 1,0 0 0,0-2-1,1 0 1,0 1 0,1 2 1,0 0 0,1 0 0,-1 0 0,-1 0 0,-4 2 0,-1 0-62,46-4 0,1 2 0,-2 8 68,-2 2 0,-1 6 0,-3-4 1,0 0-45,1 0 0,-1 4 0,-2-5 21,-3 3 0,-5-6 1,-7 2 24,-1-4 0,-8-2 1,-5 0-18,-8 0 0,-9 0 0,-9 0 38,-2 0 37,-8 0 0,-6-2 0,-16-2-31,-10-2 0,-6-2 0,-2 5 0,-2-3-27,-4 2 0,2-4 0,-7 2 48,-3 2 0,-2 2 0,-4 2-86,-3 0 0,-5-6 0,-9 0 10,-5 2 1,-6 2 0,-9 2 0,-6 2 5,-7 4 0,-3-2 0,39 0 0,-1 2 15,-1-3 0,1 2 1,-1 1-1,-1 2 0,-6-3 1,-1-1-64,-1 1 1,0 0 0,2 3-1,-1 0 1,-6-2 0,-1-2 0,0 2-1,0 0 50,-2 1 1,1-2 0,-2-3 0,1 0 0,-1 1 0,1 0 21,-1-2 0,1 0 0,2 2 1,1 0-1,0 0 0,1 0 51,1-1 0,-1 0 0,-1-1 0,-1 0 0,2 0 0,1 0 0,0 1 1,1 2-16,1 1 1,1 2-1,2-2 1,1 0 0,7 0-1,1 2-9,0 0 0,3-1 1,-33 4-1,17 2-186,7 2 157,13 2 0,5 0 0,16 0 0,12 2 0,8 4 0</inkml:trace>
  <inkml:trace contextRef="#ctx0" brushRef="#br0">2304 15851 7569,'-24'10'-557,"12"-4"1,16-4 455,10-2 1,12 0 0,4-2 0,4-2 198,1-2 1,3-6-1,4 6-54,5 2 0,5-4 0,2 2 0,1 2-24,5 2 0,-3 2 1,9 0-1,1 0-23,3 0 0,3 6 1,3 0 5,1-2 0,2 4 0,-1-2 0,5-2 14,4-2 1,5-2-1,3 0-6,6 0 0,-48-1 1,1 0-1,2-1 1,0 0-4,0-1 0,1 0 1,-3 0-1,-1 0 1,46 3-1,-2 0-17,-3 0 0,-7 0 0,-8 2 0,-7 4 1,-7-2-1,1 6-30,-7-2 1,-5-2-1,-5-4 17,-1 4 1,-8-4-1,0 6 1,-9-2-84,-7 0 0,-4 6-21,-2-6 122,0 8 0,-16-6 0,-10 3 0,-12-5 3,-10-4 0,-12-2 0,-5 0 35,-5 0 1,-9 0 0,-5 0 3,-3 0 0,-11 0 0,-3 0 0,-6-2 8,-7-4 1,43 5 0,-1 0-1,-4-2 1,-1 1-36,1 0 0,-1 2 0,-3-1 1,-1 2-1,2-1 0,-1 0-59,-2-1 1,-1 2 0,-1 1 0,1 1 0,4 1 0,1 0 0,3 0 0,1 0 16,4 0 0,3 0 1,-31 8-1,11-6-42,5-2 0,7 4 1,9-2-185,6-2 257,13-2 0,1-2 0,4 4 0,-6 4 0,-4 4 0,-1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21524 8971 7569,'0'-12'-117,"0"0"0,0-2 1,-2 0-1,-2 0 1,-2 3 38,2-3 1,-6 4 0,-2 0 0,-4 0 137,-2 0 1,-1 6 0,-3-2 0,-2 4 20,2 2 1,-6 2-1,1 4 1,-1 6-72,4 4 1,-2 8 0,4 1 0,4 3-51,5 4 1,9-4 0,-2 0-1,4-3-59,2-3 0,2-8 0,4-4 76,6-2 1,5-2 0,5-6 4,2 0 0,8-2 1,-2-4-1,3-6-40,3-4 0,-8-2 1,-2 0 22,-1 1 1,-7-1 0,2 2 0,-8 2 47,-4 2 0,0 2 0,-4-4 109,2 2 1,0 6 47,-6-6 0,-2 8-143,-4-1 0,4 10 1,-4 7-5,4 4 1,2 2-1,0 0-134,0 0 0,2 0 0,2 0 0,4-1-68,2 1 0,-4-2 1,6-2 4,1-2 1,-3-8 173,2 2 0,0 4 0,6 0 0</inkml:trace>
  <inkml:trace contextRef="#ctx0" brushRef="#br0">21863 8971 7569,'0'-18'-1059,"0"0"956,0 8 1,-8-4 186,-4 8 1,-3 1 0,-3 5 0,0 2 126,0 3 0,0 5-185,0 8 0,2 0 0,2 0 0,5 0-1,1 0 0,0 0 0,4-1-11,-2 1 0,0 0 0,8-2-91,4-4 0,6 2 0,9-8-12,3-2 1,0-2 0,-4-2-5,4 0 0,-2-8 0,5-4-17,-1-4 1,0-4 0,-4-4-1,2-5 28,-3-5 0,-7-4 0,-4-2 82,-2-1 0,-2-13 0,-6 4 0,0 3 0,0 1 0,-2 10 0,-2 9 0,-2 1 0,-8 2 0,2 8 20,-3 4 1,-3 4-1,0 10 63,0 4 1,8 4-1,2 8-43,0 0 0,6 0 0,-4 0-83,4-1 0,4 3 1,2 2 42,2 2 0,16 8 0,-2-4 0</inkml:trace>
  <inkml:trace contextRef="#ctx0" brushRef="#br0">22274 8989 7569,'-6'-18'-245,"0"0"-105,2 0 1,0 6 193,-2 0 0,2 8 1,-8-1 124,-1 3 1,3 2 0,-2 0 0,-4 0 125,-6 0 1,2 2 0,-2 3 10,8 7 1,-1 4-1,5 2 1,0 0-59,4 0 1,-2 0-1,2 0-37,2-1 0,4-1 1,6-2-1,6-2-86,4 2 1,2-6 0,1-2-89,5-4 0,-4-2 0,6 0 28,0 0 0,-7-8 0,7-6 128,0-8 0,-6 0 0,2-7 0,-6-3 6,-4-2 0,-9-2 1,5 1 61,0-1 1,-6 0 0,4 0 0,-4 1 124,-2-1 1,-6 6 0,-2 2-117,-2 3 1,5 1 0,-5 6 157,2 0-171,-6 0 0,6 10-32,-4 8 1,2 10 0,6 14-7,-2 6 1,0-2 0,6 3 0,0 5-26,0 4 1,2 1 0,4-5-169,6 0 1,4 0 173,2-1 0,8 1 0,1 0 0</inkml:trace>
  <inkml:trace contextRef="#ctx0" brushRef="#br0">22578 9078 7569,'10'0'-193,"-2"0"291,-8 0-216,0 0 1,-6-2-90,0-4 0,0-4 0,6-9 120,0-5 1,0 4-1,0-6 1,0 2 99,0 0 0,0 1 0,2 5 40,4 0 0,-4 0 126,4 0 0,4 8-148,1 4 1,-1 6-19,2 6 1,-6-2 0,4 8-26,-2 2 1,4 2 0,-4 0 0,2-2-6,4-3 1,-4-5-1,2 6-39,2 2 1,1-6-60,3-2 0,0 2-67,0-2 201,0 0 1,-6-12 159,0 0 1,-10-2-98,-2 2 1,-2 4-1,-10-4-22,-2 4 1,0 4 0,0 2-22,2 2-34,8 8 1,-2-6 0,12 6-88,6-2 0,4-8 0,2 2 1,0-4-9,0-2 0,5 6 0,1 0 18,-2-2 1,-2-2 0,-4 0-328,-4 4 399,4-4 0,-7 13 0,9-5 0</inkml:trace>
  <inkml:trace contextRef="#ctx0" brushRef="#br0">23257 8864 7569,'-2'-10'-210,"-4"4"0,-6 4 0,-4 2 0,-2 0 1,0 0 262,0 0 1,0 6-1,1 2 199,-1 2 0,8 2-208,4 6 0,4-1-42,2 1 0,8-6 0,4-2-65,4-2 0,-1 6 0,-1-2-63,-2 4 0,-8-4 0,4 0-4,0 1 0,-6 3 1,2 0 93,-8-4 0,0-2 0,-8-6-20,-2 2 56,-2 0 0,-9-6 0,-3 0 0</inkml:trace>
  <inkml:trace contextRef="#ctx0" brushRef="#br0">23560 8882 7569,'16'-8'-93,"-2"-2"0,-4-2-28,-2 0 1,-12 14 0,-12 0 0,-8 6 115,-4 6 1,7 2-1,-3 2 11,4-1 0,-2 1 0,2 2 0,6 2-34,4 2 0,4 0 0,6-7-10,0 1 1,0-6-1,0 0 19,0 2 0,2-4 132,4 2-73,-4 0 0,6 0 0,-10-2-20,-4-2 0,2 0 0,-8-4 27,-1 2-47,-3 7 0,-10-11 0,-2 6 0</inkml:trace>
  <inkml:trace contextRef="#ctx0" brushRef="#br0">2376 9847 7637,'27'0'-54,"5"0"1,-4 0-1,4 0 1,5 0-1,3 0 1,4 0-1,3 0 1,7 0-1,4-2 1,3-2-63,3-2 0,-1-2 1,5 4-1,-5-4 85,-1-2 1,3 4 0,-7-4 49,-7 2 1,-3-4 0,-8 6 0,1 0 9,-1-2 0,-10 6 0,-6-4-47,-5 4 0,-1 2-10,0 0 0,-10 0 1,-10 0 15,-14 0 1,-8 2 0,-7 2 10,1 2 0,0 0 0,-6-6 0,1 2 65,-1 4 1,0-4-1,-1 4-28,-5-4 0,2 4 0,-6 2-51,3 2 1,-5-4 0,5 4 0,-3-2-7,-4-4 1,7 4 0,1 0 15,4 2 0,2-6 1,3 4-14,3-1 0,-2-5 0,8 4 0,3-4 4,1-2 1,2 0 26,0 0 0,6 0 59,0 0-76,8 0 0,-2-2-14,12-4 1,-2 4 0,8-3 17,2 3 0,2 2 1,4 0-1,2 0 7,1 0 0,9 0 0,0 0-8,8 0 0,-1 0 0,9-2 14,2-4 1,1 4 0,3-6-1,-1 2 12,1 0 0,-3-2 0,-1 4-22,-2-2 0,-7-2 0,5 4-23,-2-2 1,-3 0-1,-5 4 1,-2-2-6,-4-2 1,1-2-1,-7 4 60,-2-2-2,-10 0 1,-6 6 0,-12 0 25,-6 0 0,-12 0 0,-4 0-48,1 0 0,-13 0 0,2 0-28,-5 0 1,-5 2 0,-6 4-1,-1 4-43,-5 0 0,3 4 0,-7-6-53,3 2 0,-7-6 0,3 4 74,-5 0 0,-7 0 0,-1 6 0,3-3 5,2 3 0,7-4 1,5 0 95,5-2 0,0 4 0,17-4 0,5 0 231,8 0-285,6-2 0,18-6 0,12 0-1,16 0 0,12-6 0,17-2 0,7-2 12,9-4 0,3-2 1,9-2-1,2 1 1,9-3-1,1-2 32,-2-2 0,-1 2 0,-5 8 0,-4 4-25,-5 2 1,-7 0 0,-5 4-33,-7-1 1,-11-1 0,-7 6 0,-5 0-82,-6 0 1,-10 0 86,-8 0 1,-16 0 0,-4 0 13,-12 0 0,-16 2 1,-11 2-1,-5 1 14,-2-1 0,-7-2 0,-5-2 23,-3 0 0,-5 0 1,-1 0-37,-2 0 0,5 6 1,9 0-1,1 0-42,5 2 0,9-6 0,8 6-163,9 0 1,5 0 0,10 6-397,4-2 586,4-8 0,8 12 0,0-6 0</inkml:trace>
  <inkml:trace contextRef="#ctx0" brushRef="#br0">20667 11098 7569,'-12'2'-776,"2"4"945,2 5 1,2 5 0,6 2 0,0 0-55,0 0 1,2 6-1,2 0 1,2-1-44,-2 3 0,4-4 0,-2 6-94,-2-2 1,-2-2 0,-2-5 0,0 3-67,0 2 1,0-6 0,-2-6-48,-4 2 1,2 0 0,-6 0 34,2-3 0,-6 1 23,2 6 1,2-6 91,-2 0 1,0 0-1,-6 6 0,8-6 0,2-2-147,1-2-269,5-2 401,-14-6 0,6 0 0,-8 0 0</inkml:trace>
  <inkml:trace contextRef="#ctx0" brushRef="#br0">17326 11187 7569,'-8'12'-65,"-2"0"0,-1 2 0,-1 2 0,0 1 0,0 1 0,2 0 42,2 0 1,2 0-1,6 0 1,0 0 10,0 0 0,0-1 1,0 1 2,0 0 1,0 0 0,0 0-55,0 0 0,0-6-22,0 0 81,0 0 57,0 5 57,-8-7 169,6-2-217,-6-8 0,16 0 0,4-2-20,4-4 0,4 4 0,2-4 0,3 4-48,3 2 0,2 0 0,4 0 12,-5 0 1,5 0 0,-4 0-1,2 0-26,-3 0 0,5 0 0,-2 0 6,8 0 0,-3 2 0,7 2 7,0 2 1,1 2 0,7-4-9,-4 2 1,9 2 0,-3-4 0,3 2 2,5-2 0,-7-2 1,7-2 23,-1 0 0,3-2 0,7-4 1,1-4 59,-1 0 1,3-6 0,3 6 61,6 0 1,-3 1 0,-3 5-91,-3-2 1,-3 0 0,-1 6-248,-5 0 1,5 6 0,-7 2-1,3-1-49,-1 1 1,1 4 0,5-6 178,0-2 1,1-2-1,-1-2 1,1 0 94,-1 0 0,5-2 1,-3-2 127,-3-2 1,-5-6 0,3 6 161,-3 2 0,-13 3 0,-1 1-171,-5 0 1,-6 0 0,-11 0 0,-5 0-80,-4 0 0,-8 0-493,0 0 117,-8 0 0,2 0 68,-12 0 0,2 0 1,-8 0-135,-2 0 0,4 0 380,-2 0 0,0 0 0,-6 0 0</inkml:trace>
  <inkml:trace contextRef="#ctx0" brushRef="#br0">17291 11241 7569,'10'-12'-136,"-7"2"1,-6 2 288,-9 4 1,4 4 0,2 6-165,4 6 1,4 0 0,4 3 0,6 5 31,3 0 1,3 6 0,-2 0-78,-4 2 0,2-5 1,-8 5 14,-2-2 1,4 4 0,-2-6 0,-2-2 8,-2-3 0,-10-1 22,-4 0 1,2-6 58,-2 0 38,0-8-85,2 4 1,4-8-9,12 0 1,6 0 0,12 0 0,6 0-11,3 0 0,9-2 0,4-2 16,5-2 1,7-2 0,15 2 19,5-6 0,5 2 0,10-2 12,3-2 1,-45 7-1,1 0 1,47-4-1,-48 6 1,-1 2-86,1-2 0,0 2 0,0 2 0,1 0 0,3-2 0,1 0 46,0 1 0,1 2 0,3 2 1,-1 2-1,-1-1 0,-1 2-12,2 0 1,-1 0 0,-1-2-1,-1 0 1,4 1 0,0 1-1,-1 0 1,1-2 61,-2 0 0,1-2 1,-4 1-1,-1-2 1,47 0 70,-49 0 0,-1 0 1,45 0-1,-5 0 3,-6 0 1,-3 0-1,3 0 1,-4 0-150,-1 0 0,-5 0 0,-9 0-53,-7 0 1,-11 6 0,-9 0-220,-7-2 1,-6 0 101,-8 2 1,-8-6 302,-4 0 0,-6-6 0,-6-8 128,-6 2 1,-4 6-288,-2-5 1,2 5 0,2-4-808,2 2 865,9 2 0,-13-2 0,6-2 0</inkml:trace>
  <inkml:trace contextRef="#ctx0" brushRef="#br0">20613 11241 7569,'0'17'38,"0"1"1,0 0 0,2 0 0,2 0 398,2 0-437,8 0 0,-4 0 0,8-1 0</inkml:trace>
  <inkml:trace contextRef="#ctx0" brushRef="#br0">19702 10812 7569,'-18'0'-166,"0"0"1,0 0 0,1 0 0,-1 0 0,0 0 347,0 0-176,8 0 1,10 0 0,12 0 0,4 0 1,2 0 0,5 0 0,3 0 0,0-2-10,0-4 0,6 4 0,-5-4 0,1 4-56,-4 2 1,-4 0 0,-2 0-60,0 0 1,-1 0 62,1 0 1,-10 0 37,-8 0 0,-10 0 0,-11 0 34,-3 0 1,-8 2 0,2 2 0,-2 2 52,3-2 0,-3-2 0,8-2 22,2 0 0,8 0-94,2 0 1,10 0-58,2 0 1,16 0 0,14 0 57,4 0 0,2 8 0,-1 2 0</inkml:trace>
  <inkml:trace contextRef="#ctx0" brushRef="#br0">21399 11669 7569,'0'-17'41,"6"-1"0,0 0 0,0 4 0,0 8 1,0 12-1,-2 10 33,-2 8 1,0 11-1,2 13 1,2 4-17,-3 1 0,-1 9 1,-2 3-5,0 5 0,0 1 0,0 1 1,0-1-76,0 1 1,0-1 0,0-1 6,0-5 1,0-3-1,0-11 1,0-3-179,0-6 0,0-4 0,2-5-107,4-3 0,-4-4 299,4-8 0,4 0 0,0 0 0</inkml:trace>
  <inkml:trace contextRef="#ctx0" brushRef="#br0">21970 11741 7569,'0'-18'-232,"4"8"0,-4 6 0,-9 8 1,-11 8 220,-10 4 0,-4 10 1,-2 4-1,-1 3 115,-5 3 0,4 2 0,-5 1-7,-1 3 0,8 6 0,-1-6 1,5-3-22,0-1 0,6-4 0,4-4-29,9-7 0,-1-3 0,6-2-76,-2 0 1,6-6 0,0-2-10,8-2 0,6-2 0,10-6 38,3 0 0,7 6 0,10 2 0,4 2 64,1 3 0,3 5 0,5 6 86,1 6 0,4 4 0,-3 3-81,-3 5 1,-11-2-1,1 5 1,-6-1-107,-6-4 1,3 4-1,-5-3-353,0-1 0,-2-2 390,-8-3 0,-1 1 0,1 0 0</inkml:trace>
  <inkml:trace contextRef="#ctx0" brushRef="#br0">17362 11348 7569,'0'18'-113,"-2"2"0,-2 1 0,-2 3 0,2-2 0,2-2 1,4-2-1,2 0 0,2 0-599,-2-1 696,-2-7 1,-4-2 17,-4-8 0,-4 0 1,-8 0 42,0 0 0,9 2 115,3 4-155,4-4 1,4 6 0,4-6 0,5 2-62,5 2 1,4 0 0,4-6-4,6 0 1,3 6 0,5 0 38,4-2 1,-2 0 0,7 0-1,1 2 12,-3-2 1,7 6 0,-4 0 12,3 0 1,3 5-1,1-5-3,5 0 0,0 6 0,9-4 0,6 2 14,5-2 0,3 2 0,6-8-14,1-2 1,-39 0 0,1 0 0,2-1-1,1 0-33,3-1 1,-1 0-1,-1-2 1,-1 0-1,4-2 1,0 0-1,-1-2 1,1 0 29,0-1 1,1 0 0,-1 0 0,-1 0 0,-7-1 0,-1 0 0,45 0 0,-11 4 0,-7 2 0,-6 0-1,-5 0 0,-10 6 1,-11 2-6,-1 2 6,-2 2 0,-7 2 0,1-1 0,0 5 0,-1 2 0,1 4 0</inkml:trace>
  <inkml:trace contextRef="#ctx0" brushRef="#br0">20649 11151 7569,'-10'2'-147,"4"4"0,4 6 1,2 4-1,0 2 0,0 0 1,0 0 67,0-1 0,0 1 0,0 0 1,0 2 151,0 4 1,0-4-1,0 4-68,0-5 0,0 5 1,0 0-1,0-2-16,0-2 0,0 4 0,-2-1 0,-2-1-71,-2-2 0,-6-8 0,6 0-68,2 2 1,0-4 112,-2 2 1,2-2-1,-6 4-30,2-3 1,0-5 66,2 6 0,-4-8 0,-7 4 0</inkml:trace>
  <inkml:trace contextRef="#ctx0" brushRef="#br0">20113 11652 7569,'-54'-8'-167,"-1"6"0,-3-4 1,-3 4-182,-3 2 1,-1 0 0,-9 0 279,-3 0 0,3 8 68,-3 4 0,-4 3 0,-1 3 0</inkml:trace>
  <inkml:trace contextRef="#ctx0" brushRef="#br0">18559 11759 7569,'-78'0'0,"1"0"-221,2 0 0,3 0 0,7-2 0,5-2 221,5-2 0,1-8 0,0 4 0</inkml:trace>
  <inkml:trace contextRef="#ctx0" brushRef="#br0">14129 10061 7569,'0'-18'-155,"0"0"0,2 1 1,2-1-1,2 0 0,-2 0 1,0 0-18,2 0 0,-4 6 1,4 0-1,-4-2 160,-2-1 1,0 3 0,0 0 68,0-2 0,0-2 287,0-2-190,-8 0 0,4 2 53,-8 4-242,8 4 100,-4 8-73,8 0-42,0 0 45,8-7 0,2 5 17,8-4 1,0 2 0,-1 0-15,1-2 1,0 0 0,2 4 0,2-2-34,2-2 0,7 0 1,-1 6 8,4 0 0,2 0 0,-1-2 7,1-4 1,6 4 0,-1-4 33,-1 4 1,4-4 0,-3 0 0,-1 2 48,-2 2 0,4 2 0,1 0-35,3 0 0,1 0 0,7 0-18,0 0 0,5 2 0,1 2-31,-3 2 1,-1 0-1,-3-6-18,1 0 0,-2 0 0,-3 0 0,-1-2 80,2-4 1,1 4 0,3-6 20,-1 0 1,1 4 0,-1-6 31,1 2 0,-6-4 1,-1 6-1,1 2-68,-2 2 1,3 0 0,-7-1-38,-2-3 1,-3 0 0,-1 6 6,0 0 0,-1 0 0,-1 0 0,-2 0-17,-2 0 1,-8 0-1,1 0 6,-3 0 0,-2 0 0,2 0 16,4 0 1,-4 0-1,5 0 1,-1 0-37,0 0 1,2 0 0,-4 0 1,1 0 1,1 0 0,-6 0 27,0 0 0,0 0 0,0 0 0,0 0 3,-1 0 1,1 2 0,0 2-12,0 2 0,-6-1 22,0-5 2,-8 0 1,6 0-54,-4 0 0,-2 0-16,8 0 0,-6 0-14,5 0 0,-5 0 54,6 0 1,-6 0 10,6 0 203,-8 0-58,4 0-186,-8 0-97,0 0 136,0 8 1,0-4 0,0 8-1,2 2 37,4 2 0,-4 2 0,6 0-29,0 0 1,-6 6-1,4-1-6,-4-1 0,-2 4 1,0 0-1,0 0-102,0-1 1,-6 5 0,-2-6 107,-2-2 0,-2-2 0,-6-2 0</inkml:trace>
  <inkml:trace contextRef="#ctx0" brushRef="#br0">13182 13385 6955,'2'-10'-39,"6"4"1,8 4 0,8 2 0,2 0 0,3 0 0,3 2 0,6 2 0,0 4 0,-1 0 70,-1 0 1,2 6 0,1-4-1,3 2 6,-2 0 1,4-6 0,-1 3 0,3-1 23,3-4 0,5 4 0,4-2 1,5-2-41,7-2 1,1-2 0,16-2 0,7-2-10,3-2 0,-47 1 1,1-2-1,2 3 1,1 0 14,0-1 0,-1 1 0,1 1 0,0 0 0,-1-2 0,1 0 25,0 0 0,-1 2 0,-2-1 1,-1 2-1,47 2 0,-3 0-36,-7 0 0,-4 0 0,1 0-13,-7 0 0,3 6 1,-1 0-7,2-2 1,-3-2 0,3-2-14,-2 0 0,1 6 0,-3 0 1,5-2-91,-1-2 1,6-2-1,-5 0 34,-1 0 1,-2 0-1,-7 0 53,-1 0 1,-1 0 0,-7 0 70,-9 0 0,-3 0 0,-11 0-62,-6 0 0,0 0 1,-11 0-1,-1 0 40,-2 0 0,-2 0-26,0 0 0,0 0 0,0 0-50,-1 0 1,-5-2 0,0-2-56,2-2 0,-4 0 21,2 6 99,0 0 75,6 0-82,-8 0 1,-12 0-79,-16 0 0,-8 0 1,-10 0 21,1 0 1,-3 0 0,-4 0 0,-5 0-9,-5 0 0,-2 0 1,-1 0 45,-5 0 0,-3-6 0,-11 0 51,-3 2 1,-4 2 0,-11 2 5,-3 0 0,2 0 1,42 0-1,-1 0 1,-2 0-1,0 0-59,-1 0 1,-1 0-1,-4 0 1,-1 0-1,2 0 1,-1 0 27,-1 0 0,-1 0 0,-3 1 0,-1 0 0,0 0 0,-1 2 0,1 0 0,-1 2-8,1 0 1,-1 0 0,0-2 0,1 0 0,2 1-1,1 1-59,0 0 0,1-2 0,1 1 1,1-2-1,7-1 0,1-2 3,-49 1 1,1 0 0,9-2 0,0-2 54,3-2 0,11-1 0,0 3 23,3-2 1,9-2 0,1 4 34,3-2 0,3-6 0,9 6 11,1 2 0,8 2 0,-1 2 0,5 2-274,6 4 0,4 6 0,10 10 193,4 1 0,-1 3 0,11-6 0,6 2 0,5 0 0,3 2 0</inkml:trace>
  <inkml:trace contextRef="#ctx0" brushRef="#br0">9556 9954 7569,'10'-2'-909,"-4"-4"941,-4 4 1,-8-14-8,0 4 0,0 2 1,4-2-1,-2-2 47,-2-1 0,0-3-36,6 0 1,0 0 0,0 0-1,-2 0-3,-4 0 0,4 0 0,-3 1-8,3-1 0,2 0 0,0 0 27,0 0 0,0 6-34,0 0 0,2 0-12,3-6 0,-1 7 0,8 1-19,2 2 0,2 2 1,4 6-1,2 0-28,2 0 0,5-2 0,-3-2 11,2-2 0,2 0 1,5 6 15,1 0 0,6-2 0,2-2 15,1-2 0,-3-2 0,5 4 1,3-2-6,2 2 0,9-4 0,3 2-14,-1 2 0,7 0 1,-5 0-4,5-2 1,3-2-1,3 4 1,1-2 4,-2 3 0,1-5 1,-1 0 96,3-2 1,1 0 0,-4-4 3,3 2 0,-1 2 0,-5-4-30,-1 2 1,1 0 0,-1-6-1,0 1 24,1-1 1,-3 6-1,-1 0-42,-3-2 1,-1 4 0,1 0-22,-5 2 0,-5-4 0,-3 6-41,-4 2 1,-5 2-1,-7 2 1,0 0 0,0 0 1,-9 0 0,-3 0-170,-4 0-17,-2 0 1,-6 0 96,0 0 0,-16 2 0,-4 2 113,-12 2 0,-8 8 0,-8-4 0</inkml:trace>
  <inkml:trace contextRef="#ctx0" brushRef="#br0">16183 9311 7569,'-10'-2'-50,"4"-4"1,4-6-1,4-4 1,2-2-1,4 0 1,2 0-1,4-2 1,2-1 347,2-3 0,6-8 1,1 2-207,3-4 1,8-7 0,8-5 0,1-4 42,5-5 1,7-3 0,5 5-200,1-1 1,-5 0-1,1 3 1,-1 1-152,2 2 1,-7 9-1,3-3 20,-7 4 1,-3 5 0,2 1 30,-7 2 1,-3 8-1,-4-2 1,-4 6-308,-7 7 133,-3-5 338,-10 14 0,-26 2 0,-14 10 0</inkml:trace>
  <inkml:trace contextRef="#ctx0" brushRef="#br0">16183 9007 7428,'0'-8'-61,"0"8"0,0 10 0,0 6 1,-2 1-1,-2 3 0,-4 2 1,0 2 75,0-2 1,-4 0 0,5 0 0,-1 3 0,-2 1 59,0 0 1,6-2-1,-2-6 53,4 0-118,-6-1 0,8-1 1,0-4-14,10-6 1,8-12 0,3-6-59,3-4 1,8-3 0,-2-5 0,4-4-22,1 0 1,5-6 0,-2 7 67,-5-1 1,-7 4 0,2 10-95,-2 2 1,-2 8-1,-6-2 108,-1 4 0,1-6 0,0-2 0</inkml:trace>
  <inkml:trace contextRef="#ctx0" brushRef="#br0">18130 7220 7569,'8'-10'-155,"-8"4"1,-10 4-1,-6 2 1,-4 2 0,-3 2-1,-7 4 1,-6 0 231,-6 0 0,5 6 1,-5-3-1,4 3 15,3-2 0,1 4 1,4-6-78,6 0 1,4 6 0,5-4-1,3 4-75,6 2 1,6-1 0,8-1 36,9-4 1,11 4 0,14-6-1,4 2 24,-1 0 1,13-2 0,-5 4 43,3-2 1,-2-1 0,-5 7 0,-3 0 46,-3 0 0,-9-6 0,-10 0-6,-4 2 0,-10 2 0,-8 2 5,-12-1 0,-12 1 0,-20 0 0,-5 0 13,-5 0 0,-9 0 0,-3-2-159,1-4 0,-1 3 0,8-3-617,3 4 672,-5 2 0,13 0 0,-9 0 0</inkml:trace>
  <inkml:trace contextRef="#ctx0" brushRef="#br0">9646 9865 7569,'9'-8'-700,"1"6"1,-6-6 723,2 0 29,-8 6 1,-2-6 47,-8 8-64,9 0 1,-5-2-2,8-4 0,0 2-23,0-8 0,0 0 0,0-6 1,0 0-8,0 0 0,0 7 1,0-1-19,0-2 0,0-2 13,0-2 1,0 0 0,0 0-1,2 2 47,4 4 1,-5-3-4,5 3 1,-4 2 82,-2-2 1,0 6-8,0-6-186,0 8 1,2-4 61,4 8 0,4 0 0,8 0-23,0 0 1,0 0-1,2 0 1,2 0-5,1 0 1,9 0-1,-2 0 1,4 0 0,3 0 0,5-2 10,6-4 0,1 4 1,1-4 6,-2 4 1,-1 0 0,7-2 0,1-2 11,5 2 0,1 2 0,7 0 2,-3-4 0,3 4 1,7-6 3,3 0 0,5 6 0,-4-5 0,1 1 10,-1 0 1,12-8 0,-1 4 11,1 0 1,-6-6 0,-3 6 46,-3 0 0,-1-4 1,-7 6 21,0-2 1,1 4 0,-3-4 0,-1 1 55,-3-1 0,-9 4 0,0-4-43,-7 2 1,-3 2-1,1 6-146,-5 0 1,-4 2-1,0 2-51,3 2 1,-3 2 0,6-4-1,-3 2 12,1-2 0,6-2 0,-7 0-72,-1 3 0,4-3 0,-3 4 105,-1-4 1,-2-2-1,-3 0 1,1 0 57,0 0 1,-6 0 0,-1 0 14,3 0 0,2 0 0,2 0-57,-1 0 1,1 0 0,0 0-4,-1 0 1,-1 6 0,-2 0 0,-2-2-5,2-2 0,-1 4 0,1 0 7,-2-2 0,-6 0 1,5 0 32,3 2 0,2 0 0,0-6 1,-5 0 0,5 0 0,-4 0 0,4 0 9,1 0 0,-1 0 0,-4 0-8,-6 0 0,-4 0 0,-3 0-7,1 0 1,-6 2 0,0 2 10,2 2 18,-6 0-3,8-6 1,-12 0 79,8 0-12,-8 0-47,11 0-50,-13-8 1,6 8 0,-8 0 14,0 10 1,0 8-16,0 6 1,0-5-1,0 7-4,0 0 1,0-4-1,2 8 0,4 1 1,-4-5 0,4-2 0,-4-2-86,-2 2 0,0-4 0,0 3-194,0-3 0,-8-2 284,-4 0 0,-3 0 0,-3 0 0</inkml:trace>
  <inkml:trace contextRef="#ctx0" brushRef="#br0">14200 9936 7220,'-11'0'-294,"-1"0"1,-2 0-1,-2-2 339,-2-4 0,8 2 0,4-8 26,4-2 0,2 4 1,0-2-1,2 1 8,4 1 1,2-6 0,6 4-35,-2-4 0,-6 4 0,4 0 0,0-2-49,0-2 1,-1-2 0,3 1-247,-6-1 1,2 6 1,-2 0 233,0 0 1,-8-4 0,-2 2 402,-2 2-219,0 8-56,6-4-146,0 8 1,2 0 0,4 0-39,6 0 0,-2 0 1,2 0 32,2 0 1,-4 0 0,2 0 60,2 0 1,1 0 0,3 0-1,0-2 39,0-4 0,6 4 0,2-4-40,1 4 0,-3 2 0,6 0-2,2 0 0,4 0 0,3 0-41,3 0 0,2 0 0,-3 0 0,7 0-14,3 0 1,5 0 0,4 0 14,5 0 1,-1 0-1,1 0 19,3 0 0,-5 0 0,1 0 0,-3 0 0,-3 0 1,-3 0-1,-1 2 6,-1 4 1,-5-4-1,0 4-12,1-4 1,-3-2 0,0 0 0,-1 0-60,1 0 0,-4 0 0,3 0 45,-1 0 0,0 0 0,-5-2 14,3-4 1,-6 4-1,-9-4 1,1 4 73,0 2 1,-4-5-1,4-1 56,-3 2 1,1 2-1,-4 2-53,2 0 0,8-6 0,-5 0-43,1 2 0,6 2 1,-6 2-1,3 0-65,5 0 0,-4 0 0,10 0-51,-5 0 0,-3 0 0,-2 0-24,-2 0 1,-3-6 0,3 0 95,-6 2 0,2 2 0,-2 0 254,-3-4-134,-1 4 65,-2-6-90,-8 8-114,-2 0 0,-6 2-3,4 4 1,-4-2 0,6 6 0,-2 0-37,0 0 1,6 2 11,-6 5 1,0 1-1,-6 0 35,0 0 0,-2 0 0,-4 0 0,-6 0-6,-4 0 1,4-1 0,2 1 33,2 0 0,-6 0 0,4 0 0</inkml:trace>
  <inkml:trace contextRef="#ctx0" brushRef="#br0">9413 8024 7569,'0'-12'-165,"0"4"0,0 6 0,0 10 1,0 6 123,0 4 1,0 0-1,0-1-338,0 1 379,8 0 0,2-8 0,8-2 0</inkml:trace>
  <inkml:trace contextRef="#ctx0" brushRef="#br0">9485 7756 7569,'18'0'-884,"0"0"682,-1 0 1,-5 8 88,0 4 1,-8 4 0,2 3 0,-4 3 100,-2 2 1,0 0 0,0-6 0,2 0 27,4 0 0,-4-1 106,4 1 0,-4-6 1,0-2 122,4-2 1,-2-2-102,8-6 1,-6 6-55,6 0 0,0 0-116,5-6 0,-5-2-94,0-4 0,0-4-1,6-8 0,-6 6 1,-2 0-86,-2-2 168,6 6 0,-4-5 95,7 7 0,-5 2-6,0 10 0,0 2 0,4 5-78,-4-1 0,4-2 0,-2 4 0,6-4 27,3-2 0,1 6 0,-6-4 0</inkml:trace>
  <inkml:trace contextRef="#ctx0" brushRef="#br0">10181 7935 7569,'0'-18'-1108,"0"6"1093,0 0 0,-2 8 98,-4-2 0,-3 4 143,-9 2 0,8 8-114,4 4 1,4-2 0,2 2-83,0 2 1,2-5 0,4 3 0,6 0-21,4-2 0,1 0 0,1-6-102,0 2 1,6 0-1,2-6-52,2 0 0,-7-2 0,3-4 0,-2-8-11,2-8 0,-6-3 0,2-9 70,-7-2 1,-9 4 0,2-9 0,-4 3 61,-2 2 0,-6 0 0,-2 3 72,-1 3 1,-3 4 54,-6 8 1,0 8-104,0 4 1,2 6-12,4 6 10,4 4 0,16 8 0,2 0 0</inkml:trace>
  <inkml:trace contextRef="#ctx0" brushRef="#br0">10628 7845 7563,'-10'0'1280,"-6"0"-1365,14 0-202,-6 0 1,10 0 146,4 0 1,-2-6 0,6-2-98,-2-2 1,4 4 0,-4-6-151,2-1 1,-6 3 187,2-2 0,-6 8 201,-6-2 1,2 4-1,-8 2 1,-2 0 82,-2 0 1,-2 8 0,2 4 144,4 4 1,-1 1-1,7 3 1,2 2-3,2 2 0,2 2 1,2-4-141,4 1 0,6 1 0,9-6-157,3 0 0,10-2 1,2-4-1,7-6-8,3-4 1,12-2 76,-5 0 0,5 0 0,-5 0 0</inkml:trace>
  <inkml:trace contextRef="#ctx0" brushRef="#br0">11092 7756 7569,'-6'-12'-102,"2"2"1,6 4-1,8 8 82,6 8 0,2 2 0,2 4 0,2 4-57,2-1 0,-1-1 0,-5-4-141,0-2 0,0-2 0,0 4 218,0-2 0,0-8 0,-1 4 0</inkml:trace>
  <inkml:trace contextRef="#ctx0" brushRef="#br0">11342 7809 7569,'-17'0'0,"-3"2"-70,-4 4 0,4-2 0,-4 8 7,4 2 1,9 0-1,1 0 1,2-2 1,-4 0-537,6 6 598,8 0 0,8-9 0,8-1 0</inkml:trace>
  <inkml:trace contextRef="#ctx0" brushRef="#br0">13950 7291 7569,'-10'-8'-168,"4"8"1,4 10 0,4 6-1,4 4 1,4 2 0,2 4 301,0 1 1,-2 3 0,4 4 0,-2-2-149,2-3 0,-4 1 1,0 6-120,-2 0 0,-2-6 0,-6-3 0,0 1 133,0 0 0,-8-6 0,-2 4 0</inkml:trace>
  <inkml:trace contextRef="#ctx0" brushRef="#br0">13807 7613 7569,'-9'-2'-1104,"3"-4"1473,4-4-274,2 0 0,6 0 1,1 6-1,3-2 30,4 2 1,2 2 0,2 2-123,0 0 1,6 0 0,2 2 0,1 2-83,5 2 1,-4 0 0,2-6-104,1 0 1,3 0 0,0 0 78,-4 0 0,3 0 0,-5 0 0,2 0-176,0 0 0,-8-6 283,1 0 1,-11-2 23,-6 2 0,-6 4 0,-6-4 1,-6 4 159,-4 2 0,-3 0 0,-3 0 108,-2 0 1,0 8-196,6 4 1,2 4 0,4 2-36,7 0 1,3-6-130,2 0 0,7-2 0,7 2 1,6-7-441,4-3 503,8-2 0,-4 8 0,7 2 0</inkml:trace>
  <inkml:trace contextRef="#ctx0" brushRef="#br0">14343 7541 7569,'-10'-4'-52,"4"4"1,4 8 0,4 6 0,4 6 1,6 4 0,4-4 0,4 6 1,2-3-203,2 1 1,1 2 251,-1-2 0,4-4 0,8 6 0</inkml:trace>
  <inkml:trace contextRef="#ctx0" brushRef="#br0">14772 7559 7569,'-18'0'-32,"6"-6"0,0 0 1,-2 2-1,-3 2 1,-5 2-1,-2 0 1,2 0-1,2 0 1,2 2-1,1 2 180,-1 2 1,6 2 0,2-2-114,2 6 0,4 4 0,12 0 0,8-2-93,6-2 1,9-8-1,1 2 1,6-4-260,3-2 0,1 0 1,-6 0 316,0 0 0,-1-8 0,1-2 0</inkml:trace>
  <inkml:trace contextRef="#ctx0" brushRef="#br0">14986 7559 7569,'-18'2'-165,"1"2"-10,-1 2 0,0 8 0,2-2 0,2 6 183,2 6 0,2 3 0,-4 9-53,3 0 1,7 0-1,-4-1 1,0 3 26,-4 4 1,-2-6 0,0 1 15,2-5 0,0-10 0,-6 2 70,0-4 0,1-4 0,-1-5 0,0-5 122,0-4 0,6-2 0,0 0-196,-2 0 0,4 0 1,0-2-173,2-4 178,3 4 0,12-21 0,3 3 0</inkml:trace>
  <inkml:trace contextRef="#ctx0" brushRef="#br0">13915 8328 7569,'-10'-18'-188,"4"2"0,12 4 0,6 6 1,3 4-1,3 2 138,0 0 0,0 0 0,0 0 1,0 0-1,2-2 112,3-4 1,7 4 0,12-4 0,4 4-49,-1 2 1,13-6 0,-5 0 0,5 0-1,3-2 1,-5 4-1,6-6-29,-1 3 1,-13-5-1,-1 6-99,-7 2 1,-6 0 15,-4-2 0,-15 4 0,-17-4 95,-13 4 1,-19 2 0,-16 2 4,-7 4 0,-7-2 0,-7 6 0,1-2 53,5-4 1,3 4-1,11-1 15,3 3 0,6-4 0,12 4 1,7 0-99,3 0 1,12-6-19,8 2 1,22-10 0,17-4 14,11-2 0,8 0 0,13-4 0,0 2-14,1-1 0,-3 3 1,-3 0-1,-7 2 1,-3-4-1,-4 6 6,-5 2 0,-5 2 0,-12 2-83,-6 0 122,-13 0 0,-19 0 0,-11 0 0</inkml:trace>
  <inkml:trace contextRef="#ctx0" brushRef="#br0">9949 8453 7569,'26'-8'-46,"2"0"0,8-6 0,3 2 0,7 0 1,9 0-1,9 0 0,7 0 0,7 1 1,3 1-1,5 2-102,1 4 1,0-4-1,-3 2 1,-7 0 96,-4-2 1,-7 6 0,-3-4 44,-1 4 0,-10-4 1,-13 0-1,-7 2-69,-8 2 0,-14 2 57,-10 0 1,-18 0 0,-18 2 0,-14 4 1,-13 6 0,-5 4 0,-19 2 55,-10 0 1,0 1 0,39-8 0,-1 0-61,-3 1 0,1 0 0,-3 3 0,1 0 1,0-2-1,0 0 0,3-1 0,-1 1 48,5 1 1,-1-2-1,1 0 1,1-2-1,-36 4-12,9-2 0,11-6 1,21 4-6,9-2-10,7-2 0,12 0 0,4 0 0,4-2 0,-1-2 0,-5-2 0</inkml:trace>
  <inkml:trace contextRef="#ctx0" brushRef="#br0">9574 9739 6554,'0'-11'171,"0"-1"0,-2 0 0,-2 0 0,-2 0 1,0 0-119,-2 2 1,6-6 0,-4 4-104,4-4 0,2-2 0,2-1 0,4-3 0,6-2-29,4 2 0,8 0 1,2 0-1,0-1 41,-1 1 1,1 4 0,-2 4-1,6 2 0,3 0 0,3-4 11,0 4 0,2-2 0,3 7 0,7-1-5,4 0 1,1 2-1,5 6 16,7 0 1,9-2-1,19-2 15,-43 1 0,1 0 1,0 0-1,1 0 1,6 2-1,1 0 0,0-1 1,0 0-84,-1-1 0,1 0 1,0-3-1,1 0 1,1 3-1,1 0 80,-2 1 1,-1 0-1,-4 2 1,-1 0-1,-3 2 1,-1 0-17,2 1 0,-1 0 0,2 3 0,0 0 0,0-2 0,1 0 1,0 0-1,1 2-22,1 1 0,1 0 0,-2-2 0,-1 0 1,4 0-1,-1 0 22,1-1 0,-1-1 0,-2 2 1,0-2-1,2 0 0,1-2 0,-2 2 1,1 0-50,-1 0 1,1-2 0,0 1-1,-1-2 1,-2 0 0,-1 0 97,1 1 1,-1-2 0,-2-2 0,0-2 0,48-7 86,-2-3 0,-10-1 0,-11 2 0,-9 2 6,-7-2 0,-7 4 0,-5 0-10,-6 2 0,-6-4 1,-7 6-79,-5 2 1,-10-4-112,-2 2 488,-8 0-492,4 6 1,-8 2-1,0 4 131,0 6 1,0 4 0,0 4-92,0 4 1,0-2-1,0 8-132,0 1 173,0 3 0,-8 2 0,-2 0 0</inkml:trace>
  <inkml:trace contextRef="#ctx0" brushRef="#br0">14200 9829 6385,'-8'-10'207,"-1"2"0,-3 2 1,2-2-1,2-2 16,4-4 1,2 4 0,2-2-301,0-2 0,8-7 0,2-3 0,2 2-114,0 2 1,-7-4-1,5-2 94,-2-1 1,0 3 0,-4-4 45,2 2 0,0-4 0,-6 7 1,0-1 46,0-2 0,0 6 0,0-4 93,0 4 1,0 9 0,0-1 29,0-2 0,2 6 0,4 2-80,6 4 1,10 2 0,4 0-97,1 0 0,5 2 0,10 4 0,5 4-14,5 0 1,2 5-1,-1-5-22,1 0 1,7 6 0,5-4 41,3 4 1,9-4 0,3-2 0,4 0-15,7 0 0,1-6 1,-4 2 57,1-4 0,5-2 0,0 0 22,-2 0 0,-1 6 0,-3 0 0,-2-2-31,-3-2 0,1-2 0,-8 0 30,-1 0 0,-9-2 0,-5-2 10,-7-2 1,1-6 0,-14 4-1,-3 0 73,-1 0 0,-4-4 1,-4 4 183,-7-2 0,3 4-187,-2-6 1,0 6-80,-6-6-26,-8 8 1,-2-2-55,-8 12 1,0 4 0,0 10 0,0 2 34,0 2 0,0 6 0,0-5 20,0 3 0,0 2 0,2 4-31,4-4 0,-2 1 0,7-5 0,1 0-120,-2 0 1,4 0 160,-8-3 0,8-3 0,-4 6 0</inkml:trace>
  <inkml:trace contextRef="#ctx0" brushRef="#br0">17148 11366 7569,'10'-2'-191,"-2"-4"0,-1-4 1,3-2-1,2 2 0,-2 0 1,-2 0 345,-4-4 251,6 6-247,-8-8 1,0 16-170,-8 0 0,0 8 1,6 10-1,2 2 47,4 4 1,-2 2-1,8 5-66,2-1 0,-4-8 0,0 4 0,0-2-46,0 0 0,-6-7 0,1-5-12,-3 2 0,-2 2 88,0 2 1,-2 0 0,-2 0 20,-1 0 1,-1-6 0,6-1-6,0 3 0,0-4 0,2 0-19,4-2 1,5-2-1,15-6-13,10 0 0,4 0 0,11 0 0,5 0-47,-1 0 1,9-2 0,-1-2 37,1-2 1,11-6 0,-1 4 88,5-2 1,-1 6 0,3-2-37,-2 4 0,13 2 0,-3 0 0,2 0-7,1 0 0,5 0 1,-46 0-1,1 0-92,3 0 0,1 0 0,1 0 0,1 0 0,2 0 0,-1 0 73,-2 0 0,-1 0 0,-1 1 1,0-2-1,-1 1 0,1-2-7,1 0 0,1-1 1,-3 2-1,1 0 0,2-2 1,-1 0-1,-2 1 1,-1 2 18,49 0 1,-13 2-1,-12 4-15,-3 5 1,-11 5 0,-3 0 35,-5-4 0,-9 2 1,-2-6-1,-3 0 12,1 0 1,0 0-1,-5-4-29,5 2 0,-4 0 1,3-4-60,-3 4 0,-2-4 0,0 4 0,-3-4 122,-3-2 1,-4 0-220,-8 0 0,-8-2 173,-4-4 0,-10 2 1,-4-8 58,-2-2 1,-2 4-1,-6-2 18,0-2 1,6 4-71,0-2 1,8 6-63,-2-6 0,4 6 0,4-4-43,4 3 0,-4-7 0,6 4 0,-2-2-13,0 0 0,6 0 55,-6-6 0,6 0 45,-6 0 0,2 1 0,-4-1 0,2 0 1,0 0-13,-6 0 1,6 0 0,0 0-48,-2 0 1,-2-1 0,-2-3 0,0-2 17,0 2 0,-6 8 0,0 2 40,2-2 1,-4 4 77,2-2-154,-8 9 0,12-3 1,-4 12-2,4 5 1,2 5-1,0 2 19,0 0 1,0 2 0,-2 2 28,-4 2 1,4 7 0,-6-3 0,2 2 47,0 0 0,-2 5 0,4 7-1,-2-2 0,-2-2 0,5-1-48,-3 5 0,0-10 0,6 4 1,0-5-29,0-3 1,0 4 0,0-8-78,0-2 0,6-3-51,0-1-50,-1-8 259,-5-2 0,-2-16-19,-3-4 1,3-4-1,-6 1 25,0 3 1,6-4 0,-6 6 0,2-2-78,0 0 0,-8 6 1,2-4-10,-4 2 0,-4-4 0,-2 4-6,-1-2 1,-7 4-1,4-4 1,-2 3-35,-3 3 0,-11 2 0,-6 2-94,-3 0 167,-3 0 0,-7 0 0,-3 0 0</inkml:trace>
  <inkml:trace contextRef="#ctx0" brushRef="#br0">9521 9936 7569,'11'0'-1277,"1"0"1149,2 0 1,-8 0 214,-6 0 0,-8 0 27,-10 0 1,6 0-6,1 0 1,7-2-73,-2-4 0,4-4 1,2-8-29,0 0 1,0 1 0,0-1-20,0 0 0,0 0 0,0 0 8,0 0 1,0 0-1,0 0 1,-2 3 19,-4 3 0,2-2 0,-6 6 1,2-2 0,0 6 0,4-4 104,-2 0-144,0 6 0,8-6 1,4 8-49,6 0 1,4 0-1,2 0 54,0 0 1,1 0 0,3 0 7,2 0 1,8-6-1,-2 0 6,3 2 1,-1-4-1,2 2 1,3 0 4,1-2 0,2 6 0,2-4-12,5 4 1,5 2-1,1-2-40,1-3 1,8 3-1,5-4 1,6 4-92,5 2 0,7-2 1,-1-4 75,3-6 1,8-4-1,0-2 61,-1 0 0,-11 0 0,-6 2 1,-5 4-16,-7 7 1,-11 3 16,-12 2 0,-13 7 0,-3 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3019 17924 7569,'-10'-8'-170,"2"4"1,8-8 201,0-2 27,0 6 1,-6 3 0,0 10-5,2 7 1,2 4-1,2 2 1,0 0-3,0 0 1,0 0 0,0 0 0,0 1-11,0 5 0,0-4 0,0 4-37,0-4 1,0 0-1,0 2 1,0 1 1,0-1 1,0 4 0,0-2 7,0-2 0,0-2-27,0-3 0,0-5-26,0 0 0,8-8 0,2 0 26,0-8 0,12 0 1,-5-8-4,3-2 1,0 7-1,0-1 1,2 2-16,2 0 0,7 0 0,-1 6-28,4 0 0,-4 0 0,-1 0 27,3 0 1,4 0-1,4 0 1,3 0-8,3 0 1,-4 0 0,3 0 33,-1 0 1,-2 0-1,-9 0 41,-3 0 1,2 0 0,-8 0 0,-2 0 85,-3 0 0,-1 0-83,0 0 1,-6 0-129,0 0 83,0 0-23,-2 0 89,-2 0 1,-10 6 7,-4 0-49,4 0 1,-8-6-90,4 0 1,4-8 0,-4-4-1,4-6-19,2-6 1,0 2-1,-2-6 47,-4 3 1,4-5 0,-4 6 30,4 2 1,2 2-1,0 2 1,-2 2-160,-4 5-69,4-5 237,-6 14 0,0-6 0,-2 8 0</inkml:trace>
  <inkml:trace contextRef="#ctx0" brushRef="#br0">7681 7720 7251,'-10'-2'-341,"4"-4"1,6 4 378,6-4 0,4 4 1,8 2 7,-1 0 1,3 0 0,2 0 0,2 0 15,-2 0 1,6 6-1,1 0 1,5 0-26,2 2 1,2 2 0,3 8-38,7 0 0,5-2 1,7-3-1,7-3-71,9-2 0,1-2 0,11-6 50,3 0 0,6-2 1,-47 0-1,1-2 1,4-1-1,1-2 27,2 0 0,0-1 0,3-1 0,1 0 0,-3 0 0,1 0-54,1-1 0,1 2 0,0 1 0,1 2 0,-1 0 0,1 0 70,-1 1 1,1 0 0,-1 0 0,-1 0 0,0 2 0,-1 0 0,-1-1 0,-1 0-19,0 1 0,-1 0 0,-1 1 0,-1 0 0,-2 1 0,0 0 0,0 1 0,1-2 0,43-5 0,-45 3 0,1 0 25,46-1 1,3 2 0,-5 2 0,0 0 69,0 0 0,5-2 0,-7-1 10,-2-3 0,-2 0 1,-1 6-98,-1 0 0,-8-2 0,-3-2 5,-5-2 0,-9-2 0,-5 4 1,-3-2 11,-3 2 0,-7 2 0,-6 0 23,-8-4 0,-1 4 1,-5-4-16,2 4 1,-6 2 0,4 0 0,-3 0-54,1 0 0,6 0 0,-4 0 50,2 0 1,-5 0-1,5 0-195,-2 0 1,4 6 0,-7 0 0,-1-2 78,-2-2 0,-2-2 0,0 0 4,0 0 1,-6 0 179,0 0-63,-8 0 20,11 0 0,-5 0-168,8 0 0,-6 0-142,0 0 1,-2 2 13,2 4 1,4-4 236,-4 4 0,4-4 0,1-2 0</inkml:trace>
  <inkml:trace contextRef="#ctx0" brushRef="#br0">12896 7523 7569,'-17'-1'-1290,"-1"-5"1927,8 4-638,2-14 0,14 12 0,2-6-83,2 2 0,-4 2 85,6 6 1,-1 6 0,7 2 0,0 0 36,0 0 0,2 6 0,2-5-30,2 1 1,7 6-1,-1-4-44,4 4 1,0-4-1,-3 0 1,-3 0-313,-2-2 348,6 6 0,-12-6 0,5 7 0</inkml:trace>
  <inkml:trace contextRef="#ctx0" brushRef="#br0">8038 10633 7569,'-18'-6'-134,"0"0"0,0 2 0,1 4 1,1 6 178,4 6 1,6-4-51,12-2 1,-2-4 0,8-2 0,3 0 129,7 0 0,6-2 0,10-4-51,4-6 0,3-6 0,11-4 0,3-2-3,7 3 1,3-7 0,5-2-79,3-4 0,-2-1 0,11-3 0,5-2-41,-42 20 0,1-2 0,4-2 0,0-1 1,1 1-1,1 0-84,0-1 1,1-2-1,2 1 1,1-1-1,-3 0 1,1 0 89,0 0 1,1 1-1,3-2 1,1 0-1,3 0 1,-1-2 0,0 0-1,-1-1 75,-1-1 0,1 0 0,2 3 0,1-1 0,0-2 1,-1 0 7,-1 2 0,-1-1 0,1-2 1,-1 0-1,-7 3 0,-1 1 0,0 0 1,-1 0-19,0 1 0,0 0 1,-3 1-1,1 1 0,-2 0 1,-1 0-72,-2 2 1,-1 1 0,-2-3-1,-1 2 1,42-18 22,-3 2 1,-1-3 0,3 1 8,-2 2 0,-7 3 0,3 1 0,-2 0-13,1 0 1,-1 7 0,-5-1 37,-1-2 0,1-2 0,-3-1 1,-3-1 4,-7 0 1,-3 0 0,-3 1-43,1-1 0,-8 0 1,-5 2-2,-3 5 1,-4 1 0,-3 6 0,-3-2 189,-2 2 0,0 2 0,-4 5-177,1 3 0,9-4 0,-4 4 89,0-4 0,5 0 0,-3 2 0,4 4-76,2 2 1,-3-4 0,-1 4-41,-2-1 0,-8 3 1,2-4-1,-5 0 19,-1 0 0,0 0 0,-2-4-4,-4 2 1,-2 6 136,-4-6 1,-4 6 65,4-6-357,-4 8 1,-4-4 40,-4 8 1,-2 2 0,-6 4 140,2 6 0,-8-4 0,-8 0 0</inkml:trace>
  <inkml:trace contextRef="#ctx0" brushRef="#br0">13111 7952 7569,'-18'-8'-387,"10"1"345,8-5 1,8 4 0,10 8 34,0 0 0,7-6 0,5 0 1,2 2 74,-2 2 1,-2 2 0,-7 0-48,3 0 0,0 0 1,-6 2-93,0 4 0,-8 4 51,-4 8 0,-4-1 0,-4 3-49,-4 4 0,-6-2 0,-10 8 0,-4 1 69,-2 3 0,-1 2 0,-7 0 0</inkml:trace>
  <inkml:trace contextRef="#ctx0" brushRef="#br0">8002 11491 7569,'10'-8'6,"0"-2"0,-6-8 0,4 0 1,2 0-1,4 0 0,4-1 1,6-3-1,5-2 0,5 2 0,4 0 253,3-2 0,7 3 0,10-7-296,1 2 1,9-6 0,-3 4-1,7-3-7,5-5 0,-2 4 1,11-12-1,5 3 48,-41 20 0,-1 0 0,-2-3 0,0 0 0,-1 2 0,1 1-72,-1-2 1,1 0-1,0 3 1,-1 0-1,44-21 82,-1 3 1,-2-4 0,-1 0 0,-3 3-9,2 1 1,1 0 0,-1-1 40,-2-3 1,1-2-1,3 4 1,0-3 3,3-3 1,-5 4-1,-38 20 1,1-1-15,44-21 0,-48 19 1,1 0-1,0 2 1,1 1-20,2-1 1,-1 0 0,2-2 0,0 0 0,2 3-1,1 1 1,-2-2 0,-1 0 35,0-2 0,-1 0 0,0 3 0,0-1 0,39-23-4,-4 2 0,-1 3 0,-5 5 0,5 2-62,-1 4 1,-2-1 0,-7 7-5,-1 2 0,-7-4 0,-5 2-133,-3 3 1,-3-5 0,-1 0 0,-2-2 29,-3-4 0,1-1 0,5-5 9,1-4 0,-2 4 0,-3-1 89,-1 7 1,-6-2 0,3 6-1,-1 1 59,-4 3 1,-1-2-1,1 2 154,2 2 0,-9 2 0,-7 3-159,0-1 0,-6 6 0,4 0 0,-5 0-6,-1 2 1,-6-6-30,0 4 0,-2 2 0,4 0-62,-2 2-177,-8 2-69,4 6 1,-16 0 0,-4 0-42,-4 0 1,-2 2-1,0 2 351,0 2 0,-7 0 0,5 2 0,-6 2 0</inkml:trace>
  <inkml:trace contextRef="#ctx0" brushRef="#br0">13075 8649 7569,'0'-18'-14,"2"3"1,4 1 0,6 4 4,4 2 0,4 0 0,3 4 1,7-4-78,4-2 1,-4 6-1,-2-2 59,-3 4 1,-1 2 0,-8 2 0,-2 2 23,-2 2 0,-8 14 0,2-2 124,-4 2 0,-2 1 0,-2 3-92,-4 6 1,2 4 0,-6 2 0,0-1-80,0 1 1,0 6 0,-4-1 49,2-1 0,0-2 0,-5-2 0</inkml:trace>
  <inkml:trace contextRef="#ctx0" brushRef="#br0">2286 6094 7569,'0'-18'-90,"0"0"0,2 2 0,4 2 0,6 2 0,6-1 0,4-5 0,4-4 0,1-2 0,5 2 85,2 2 0,8 2 1,1-1-1,3-1 111,4 2 1,1-2 0,5 14 0,1 2-102,3 2 1,-1 4 0,-5 4-58,0 6 0,-9 6 0,-3 4 35,-4 1 0,-11 7 0,-5-4 0,-8 2-31,-8 4 0,-6-5 0,-6 3 1,-8 0 99,-8-2 0,-13 4 0,-13-9-7,-4-1 1,-1-2-1,-1-2-18,1 0 1,5-8 0,2-4 0,3-4-22,3-2 0,2-2 0,5-6-28,3-10 1,4-10-1,10-12-18,4-1 0,4-13 1,10 2-1,4-1-80,6-5 0,6 3 0,6 7-15,6 6 0,9 7 0,3 7-159,-2 10 294,5 8 0,1 10 0,8 0 0</inkml:trace>
  <inkml:trace contextRef="#ctx0" brushRef="#br0">2286 6934 7569,'-23'-24'-82,"1"0"1,4 2-1,6 2 1,4 3-1,6 1 1,6 2 0,8 2-1,6-2 103,6-2 1,5-4 0,13-2 0,6-3 30,3-3 0,11-2 0,3-6 74,5 0 0,1 9 1,-1 3-1,-5 6-93,-5 6 0,-7 6 0,-5 12 0,-8 8-162,-9 8 0,-7 8 1,-12 9 64,-6 3 1,-6 8 0,-6-3 5,-6 5 0,-12 2 1,-5 1-1,-7 3-3,-6 1 1,-3-1 0,-9-10 39,0-7 0,3-3 0,-1-4 81,-1-5 1,3-3 0,-10-10 0,5-4-38,1-6 0,7-6 0,-1-6-11,-2-6 0,7-14 0,3-9-21,8-11 1,6-2 0,11-3 0,3-5-49,6 0 1,12 7 0,8 3-8,7 3 0,15 1 0,16 6 22,11 0 0,5 3 0,13 3 0,0 6-83,1 4 125,1 10 0,6-6 0,1 6 0</inkml:trace>
  <inkml:trace contextRef="#ctx0" brushRef="#br0">15361 6558 7569,'-17'-1'-228,"-1"-3"0,0-2 1,2 0 272,4-2 0,14 6 0,16-6 1,10 2-1,7-2-138,7-2 0,4 4 1,9-4 89,5 2 0,-5-4 0,5 6 0,-4 2-65,-3 2 1,-1 2-1,-5 0 20,-5 0 0,-6 2 1,-4 2-1,-5 4-72,-1 2 0,-2 2-27,-6 6 1,-6 0 146,0 0 0,-8 7 0,4 3 0</inkml:trace>
  <inkml:trace contextRef="#ctx0" brushRef="#br0">15379 7273 7569,'-14'0'-214,"10"0"0,14 0 0,12-2 54,6-4 1,-4 4-1,8-4 284,5 4 1,-1 0 0,6-2 0,-3-1-67,3 1 1,-4 2-1,5 4-72,1 4 1,-6-3-1,3 9 14,-3 2 0,-2 2 0,0 2 0</inkml:trace>
  <inkml:trace contextRef="#ctx0" brushRef="#br0">16951 5933 7138,'0'-18'-252,"0"0"0,-2 2 1,-4 4 732,-6 7-504,4-5 1,0 10-1,10-2-19,4 6 0,4 7 1,8-5 25,0-2 0,2-2 1,4-2-1,5 0 23,5 0 0,-4 0 1,2-2 8,5-4 1,1 2-1,10-5 0,1 1 1,3 2-1,2 4 1,1-2-15,5-2 1,9 0 0,9 6-17,-3 0 0,-2 0 0,1 0-1,3 0 1,-1 0 0,5 0 1,-2 0 1,3 6-1,-3 0 1,7-2 2,-1-2 0,0-2 0,3 0 9,-5 0 1,8 0-1,-5-2 5,-1-4 0,0-2 1,3-6 68,-5 2 0,2 2 0,-7-2 1,-5 4-18,-5 0 0,-7 6 0,-9-4-65,-5 4 0,-3 2 1,-8 0-1,-3 0-14,-3 0 1,-4-6-1,-8 0 24,0 2 49,0 2 0,-1-5 1,-7 3-59,-4-8-182,-4 8 119,-2-4 0,2 8 0,2 2 33,2 4 1,0-2 13,-6 8 0,2-1 8,4 7 1,-4-6-1,4 0 42,-4 2 0,-2 2 0,0 2 0,0 0-1,0 0 1,6-1 0,0 3-18,-2 4 0,-2-4 0,0 4-7,4-4 1,-4-2 0,4-1-35,-4 1 1,4 0 0,2 0-82,2 0 0,-6-6-71,2 0-31,-4-8 190,-2 4 1,0-10 67,0-4 0,0 2 70,0-8 1,-2 2 0,-2-4 94,-2 2 0,0 6 10,6-6-250,0 8 1,-2-6-18,-4 4 0,2 2-46,-8-8 0,0 8 0,-6-3 47,0-1 1,0 6 0,0-4-12,1 4 0,-1 2 0,-2 0 1,-2 0-61,-2 0 1,-7 0 119,1 0 0,-4 8 0,-2 2 0</inkml:trace>
  <inkml:trace contextRef="#ctx0" brushRef="#br0">16487 5933 7569,'6'18'-169,"0"0"0,-2 0 0,-2 0 0,-2-1 1,-2 1-1,-2 0 0,-2 0 169,2 0 0,2 0 0,2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7716 7863 6028,'18'-8'45,"0"6"1,0-4-1,2 4 1,2 2-1,4 0 1,1 0-1,5 0 1,2 0 0,4 0-1,3 0 1,7 0 9,3 0 1,3 0 0,0 2 0,1 2-103,5 2 0,-5 0 1,7-6-1,-3 0 27,1 0 1,-1 0 0,-3 0 21,4 0 1,-3 0 0,9-2 0,1-2 10,3-2 0,-1 0 1,-2 6-1,-1 0 2,1 0 1,3 0 0,1 0 7,1 0 1,5 0 0,3 0 29,1 0 1,-4-2 0,7-2 0,1-4 18,2-2 1,9 4-1,-1-6 38,-2-1 0,-7-1 0,-5 0-84,-2 2 0,-1 6 0,-7-4 1,1 2-90,-1 4 1,-5-4 0,-3 0 25,-1-2 1,3 6-1,-3-2-2,1 4 1,-5 0-1,3-2 1,-1-2 59,-1 2 1,-1 2-1,-7 0 8,3-3 0,-6 3 0,7-4 8,-5 4 0,-3 0 0,7-2 0,0-2-4,-1 2 0,1 2 0,-1 0-24,1-4 1,-6 4 0,-1-4-64,3 4 1,-4 2 0,-1 0 0,-1 0 4,-4 0 0,-3 0 1,-1 0 30,0 0 0,-1 0 1,1 0 7,0 0 0,0 6 0,-3 2 0,-1 0-4,-2 0 1,0 0 0,3-4-1,-3 2 0,4-1 0,-6-5 12,-1 0 1,5 0 0,-6 0-1,2 0 13,4 0 0,-7 0 0,1 0-24,0 0 0,-6 0 0,4 0-41,-5 0 0,-1 0-80,0 0 1,-6 0-209,0 0 342,-16 0 0,-6 0 0,-18 0 0</inkml:trace>
  <inkml:trace contextRef="#ctx0" brushRef="#br0">13039 7488 7280,'0'12'104,"0"0"0,2 1 5,4 3 0,2-4 0,6-2 1,-2 0 6,2 0 1,2-4-158,2 6 0,-2-6 0,-3 4-143,-1-2 1,-8 6 90,2-2 1,-14-2-1,-11 1 48,-15 3 0,-4-4 1,-10 0-1,-1 0 58,-3 0 0,-1-4 1,-1 4-33,0-2 1,3 6 0,1-4-129,3 0 1,7 5 146,-2-3 0,-3 12 0,-1 4 0</inkml:trace>
  <inkml:trace contextRef="#ctx0" brushRef="#br0">7931 10847 7240,'2'-10'-198,"4"3"0,6 1 0,4 0 0,-1 0 190,-3-2 1,4 4-1,-4-6-25,4 2 0,2-6 1,0 4 33,0 0 1,-1-4 0,3 6 18,4-2 1,-2-2-1,8-5 1,-1-1-7,-1 0 0,12 0 0,-4 0 0,1 0 2,1 0 0,0-1 0,3-3 17,7-2 0,-2-2 0,1 4 47,3-2 1,4-5-1,3 3-5,3-2 1,-1 0 0,-3-4-1,-1 5-42,-1 1 1,4-4 0,-11 6-72,5 2 1,1-3-1,-1 1 1,-2 0 6,-3-2 1,1 4 0,5-6 19,1 3 0,-6-5 0,-1 4 34,3-2 0,1 0 0,3-3 20,0 1 1,5 0-1,1-6 1,-3 1 49,-1-1 0,-1 6 0,1 2-66,-2 2 0,9-3 0,-9 5-87,1 2 1,-5-4 0,-4 2 0,-1 1 39,1-3 1,-7 4 0,5-6 20,0 2 1,-1-4 0,7 5 33,-2-3 0,-7 4 0,7-4 0,2 0 33,1 1 1,-3 5-1,0-4-32,1 0 0,1 6 0,-3-4 0,-3 5-34,0 1 0,-7 0 1,5 0-55,-4 0 1,-2 0 0,-1 0 28,1 1 0,0-3 0,1-2 2,5-2 0,-4 0 0,3 6 0,-1-2 33,2-3 1,-2 3-1,5-4 42,-1 4 1,4-4-1,-5 0 29,3 3-71,1 1 1,1 0 0,-2-2-4,-3-2 1,5-2 0,-4 5-7,1-3 0,-5 0 0,2 4-6,-5-4 1,-1 4-1,-2-3 1,-2 3-6,-3 2 0,-5 6 1,4 0-4,-2-2 1,-2-2 0,-5-2-26,5 0 35,-4 9 0,12-7 0,-8 4 0,-2-4 0,3-2 1,-1 0 0,-2 0 1,-2 2 0,-2 2 49,0 3 1,-1-1 0,1-4 0,-2 2-29,-4 2 0,2 6 1,-6-4-52,2 2 1,-4 0-70,6 2-259,-8 4 13,4-6 1,-10 8 343,-4 0 0,-4 0 0,-8 0 0</inkml:trace>
  <inkml:trace contextRef="#ctx0" brushRef="#br0">12879 8042 7569,'-18'0'-665,"0"0"875,0 0-207,0 0 1,6 0-30,0 0 1,8 2 88,-2 4 1,6-4-1,4 6-13,2 0 1,8-6 0,-2 4-1,4-5 6,2-1 1,2 0 0,2-1-53,1-5 1,7 4 0,-4-6-36,2 0 0,-4 4 1,3-6-1,1 0-62,0 0 1,-6 4 0,2-4 158,-5 2 1,-1 0-1,0 4 67,0-2 0,-6 0 0,0 4-12,2-4-100,-6 4 1,6-4-65,-9 12 0,1-2 1,-6 8-1,-2 0 1,-3-2 1,1 12 0,-8-4-22,-2 2 1,-2 5-1,-2 1-57,0 2 0,0 0 0,0 4 1,-1-5-482,-5-1 601,4 6 0,-6-12 0,8 6 0</inkml:trace>
  <inkml:trace contextRef="#ctx0" brushRef="#br0">3144 8167 7569,'-14'-2'-601,"8"-2"1,12-2 543,8 2 1,-2-4-1,0 2 1,1 0 91,3-2 1,2 6 0,0-4 6,0 4 1,0-4 0,0 0 0,0 2 65,-1 2 0,1-4 0,0 0 0,2 2-44,4 2 0,-2 2 1,7 0-82,3 0 1,2 0-1,2 0-89,-1 0 0,1 0 0,-2 0 0,-4 0-122,-7 0 0,-3 0-77,-2 0 305,-8 0 1,-6 0 0,-16 0-9,-12 0 1,-8 0 0,-3 0-1,-3 0 38,-4 0 1,5 0-1,-5 2-7,4 4 1,3-4 0,1 4 13,4-4 0,-2 0 0,8 2 0,3 2-9,1-2 0,8-2-21,0-2 1,10 0 6,2 0 0,2 0 1,10 0-1,2-2 70,2-4 1,2 2 0,-1-8 14,1-1 0,0 3 0,2-2 11,4-2 0,2-2 1,5 0-1,-3 2-23,-2 2 1,4 8 0,-5-2-51,3 4 1,-6 2 0,2 0-167,-4 0 0,-2 2 0,-1 2 129,1 2 0,0 8 0,0-4 0</inkml:trace>
  <inkml:trace contextRef="#ctx0" brushRef="#br0">3269 11151 7239,'-12'0'-379,"4"0"0,4-2 1,8-2 454,4-2 1,4-2 0,6 4 14,0-2 0,-1 0 1,1 6-1,0 0-39,0 0 1,0 0 0,0 0 0,2 0-41,3 0 1,-1 0 0,6 0 0,0 0-41,0 0 1,-5 0 0,5 0-51,-2 0 0,0 0 1,-4 0 35,1 0 0,-5-5 121,-6-1-68,-8 0 0,-4 6 1,-14 2-1,-6 2 1,-3 2 0,-7 5 0,4-3-6,-2 2 1,0-6 0,-1 2 0,5-4 1,-2-2 0,2 0 0,2 0 45,3 0 0,1 0 40,0 0 17,0 0 1,2-2 4,4-4-308,4 4 134,8-6 1,2 8-34,4 0 0,-2 0 70,8 0 1,-2-2 0,4-2 32,-2-2 1,0-2 88,6 3 1,-1 1-34,1-8 1,0 6-41,0-6 1,0 6-1,0-4 1,0 2-27,-1 4 1,1-4-1,0 2-47,0 2 1,0-4 0,0 2-10,0 2 1,-1 0 0,1 0-29,0-2 0,0 0-282,0 6 365,-8 0 0,6 0 0,-6 0 0</inkml:trace>
  <inkml:trace contextRef="#ctx0" brushRef="#br0">12468 13635 7569,'-2'-10'-46,"-2"2"0,0 4 1,4 4-1,4 8 1,0 6 137,-2 4 0,0 2 0,2 4 0,2 6 0,-2 3-19,-2 3 1,-4-6 0,-2 0 0,-2-1-99,2-1 0,-6 0 0,0-6-15,0 2 1,2-6-1,6-9 1,-2 1-118,-2 0 1,2-8 42,10-2 0,-2-10 0,8-13 0,2-7-40,2-4 1,8-4-1,-1-3 113,-1-7 0,-2 2 1,-4 1 85,-4 1 0,2 2 1,-6 6-1,0 3 185,0 3 1,-2 4-20,-6 8 1,2 6-149,3 0 0,-3 10 0,6 2-21,0 10 0,-6 6 0,6 2-37,0 0 0,-6 6 1,4 0-16,-4-3 0,4 1-58,0 2 1,0-4 0,-6 4-174,0-4 197,0-10 0,2-2 0,4-10-29,6-4 0,2-4 0,0-8 0,-2 0-37,1 0 1,3 0 0,2 0 146,0 0 0,0 3 113,0 3 1,0-2-62,-1 8 1,-5 6-1,-2 10-49,-2 6 0,-2-2 0,-8 9-1,-4-3 0,4 4 1,-4 2-1,4 0-74,2-1 1,0 5-1,0-6-130,0-2 0,2 4 0,4-2-339,6-3 504,12-1 0,4 6 0,8 2 0</inkml:trace>
  <inkml:trace contextRef="#ctx0" brushRef="#br0">13629 13582 7569,'0'-12'-46,"0"0"1,2-2 0,2 2 86,2 6 0,0 8 1,-6 18-1,0 2-33,0 2 0,-6 5 0,0-3 15,2 2 1,2-4 0,2 4 0,0-3-87,0-3 0,0-2-37,0-2 1,0-6 30,0 0 1,0-10 33,0-2 0,8-8 0,4-10-49,4 0 1,1 0 0,3-2 0,2-2-42,2-1 0,6-9 0,-5 4 32,3 0 1,-4-5-1,4 5 4,-2 0 1,-4 2 0,-9 8 165,-1 0 186,-8 1 0,4 11-118,-8 12 0,-8 3 0,-2 17 0,-2-2 19,1 0 1,1 6 0,-2-6-92,6-3 0,-2 5 0,2-2-53,2-2 1,2-2-1,4-4 1,4-4-89,6-7 0,6-3 0,5-2-37,7 0 1,4-7 0,2-5-57,-1-4 1,1-4 0,0-2 0,-2-2 100,-5 2 0,-1 8 1,-6 3 169,2-3 0,-6 4 105,-6-2 1,-3 10-130,3 2 0,-4 2 0,-10 10-31,-4 2 1,2 1 0,-6 5-121,3 4 1,-1-2-1,4 6 1,-2 0-172,2-1 1,2-3-1,2 6 236,0 2 0,8-6 0,2-1 0</inkml:trace>
  <inkml:trace contextRef="#ctx0" brushRef="#br0">14683 13957 7569,'-18'0'-38,"0"0"0,2 2-294,4 4 700,4-4-308,8 6 0,8-10 0,4-2 0,4-6-57,2-6 0,0 2 0,0-12-125,-1 0 0,7 5 0,0-9 0,-2 0-32,-2 2 1,-2-5 0,-1 5 72,1 0 0,-6-4 0,-2 8 113,-2 2 0,4 3 1,-6 1 259,-2 0-269,-2 8 1,-8 4-1,-2 12 30,-2 6 0,6 10 1,-4 2-1,2-1-16,0 3 1,0-4 0,6 6-38,0-2 0,0-3 0,2-5-40,4 0 1,4-2 0,10-4 0,2-6-34,2-4 1,7-2 0,1-2-36,8-4 0,-2-4 1,3-8 69,-3 0 1,-2-2-1,-1-1 1,-1-5 30,-4-2 1,-4 6-1,-8-2 270,-1 4 1,-5 9 364,0-1-500,-8 0 0,4 4 1,-10 8-108,-4 10 0,-4 6 0,-8 3-14,1 5 1,1 2 0,2 6 0,2-4-57,-2-3 1,6 5-1,2-6-15,4-2 1,2 4-1,0-2-27,0-3 1,2-3 0,4-4-1,8-2-751,8 2 842,-2-6 0,21 8 0,-3-6 0</inkml:trace>
  <inkml:trace contextRef="#ctx0" brushRef="#br0">15737 14028 7569,'0'-12'-238,"0"1"1,0-3 0,0-2-1,2-2 269,4 0 1,-3 0-1,9 0 1,2-2-1,4-1 1,4-3-37,2 2 0,6-6 1,-5 0-1,3-1 4,4-1 1,-4 2 0,1-2 0,1 4 2,-2 1 1,4 5 0,-10-4 30,-7 4 1,3 10 0,-8 2 78,0 0 1,-2 8-62,-8 0 0,-8 8 1,-4 10 0,-4 0 0,-1 6 1,1 0-1,2-3 8,2-1 0,8 4 1,-2 0-45,4-2 0,2-2 0,2-5-40,4-3 1,12 2 0,12-6 0,3 0-130,3 0 1,2-2-1,1-8 87,3-4 1,0 2 0,-9-8 85,-3-2 1,2 4 0,-8-2 97,-2-1 1,-2-1 0,-3 0 123,1 2 0,-6 2 78,0-2 1,-10 4-309,-2 8 1,-2 8 0,-10 4-133,-2 4 0,4 2 1,0 0-115,2-1 1,-3 7 0,3 2 0,0 0-585,0 0 818,2-2 0,-2 1 0,-2 3 0</inkml:trace>
  <inkml:trace contextRef="#ctx0" brushRef="#br0">16933 14118 7569,'-10'-2'-21,"4"-4"0,6-6 1,6-4 26,6-2 1,4-2 0,2-2-1,0-1-70,0 1 1,0-4-1,-2 0 1,-1 0 57,3 0 1,-4 3 0,10 5 0,-4 0-2,-2 0 0,-6 0 0,-1 0-130,3 0 1,0 7-94,-2-1 162,4 8 1,-8-2-1,4 12 397,-6 6 1,-4 3 0,-2 3-272,0 0 0,0 0 1,0 0-1,2 0-61,4 0 0,-2-2 1,6-3-38,-2-1 0,6-6 1,-3 4-1,5-2-41,2-4 1,6-2 0,2-2 14,2 0 0,-7 0 0,5 0 59,0 0 1,-6 0-1,4 0 1,-4 0 129,-3 0 0,-5 0 165,0 0-281,-8 0 1,4 2-17,-8 4 0,0 4 1,0 8-205,0 0 0,0 2 0,0 1 213,0 3 0,-8 8 0,-2-4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2447 10472 7569,'-16'-2'-897,"4"-4"1031,6-6 0,2 4 0,0 0 406,-2 0-523,1 6 0,7-5 0,3 7 24,7 0 0,4 0 0,2 0 0,2 0-93,4 0 1,-2 0 0,9 0 11,7 0 0,-2 0 0,7 0 0,1 0 19,4 0 0,3 5 0,3 1 13,0-2 0,-7-2 0,1 0 6,1 4 0,1-4 0,0 4 1,-5-2 17,-1 2 1,4-4 0,-5 4 62,3-4 0,-4-2 0,5 0-13,3 0 0,-5 0 0,5 0 0,4-2-15,3-4 1,5 4 0,-5-6-59,3 0 0,-7 6 0,-7-4-27,-2 4 0,-3 2 1,-5 0-1,-2 0-41,-4 0 0,-5 0 59,-7 0 1,0 0 20,0 0 1,-8 2-38,-4 4 9,-4 4 1,-4 6-1,-4-2-57,-6-2 0,2-8 1,-2 2-1,-2-2 24,-2 2 0,-1-4 1,-1 4 43,0-4 1,0-2 0,-2 0 0,-2 0 46,-1 0 1,-3 0-1,4 0-3,-2 0 0,-6 0 1,5 0-32,-3 0 1,4 0-1,-4 0-38,2 0 1,-5 0-1,1 0 1,-4 0 9,-2 0 0,1 0 0,-1 0 15,0 0 0,-6 0 1,-1 0-1,-1 0 31,0 0 1,-5-6 0,3 0 4,1 2 0,-7 2 0,6 2-3,1 0 1,-7 0-1,6 0 1,-1 0-32,-1 0 0,8 0 0,-1 0-56,3 0 0,2 0 1,3 0 23,3 0 0,2 0 0,6 0 0,-2 0 10,3 0 1,1 0 0,2-2 25,0-4 1,0 2 0,0-6 77,0 2 0,1 0 0,-1 4-19,0-2 0,0 0-46,0 6 1,0 0 0,0 0-95,1 0 0,5 0 46,0 0 1,6 0 107,-6 0 66,8 0 191,-12-8-245,14 6-62,-6-6 0,6 8-160,-4 0 0,6 0 104,0 0 0,2 0 1,10 0 25,2 0 1,2 0 0,2 0-1,2 0 18,3 0 0,5 0 0,8 0 26,0 0 0,1 0 0,3 0 0,6 0 4,5 0 0,-1 0 0,9 0-32,-3 0 1,2 6-1,-1 0-17,1-2 1,-7-2-1,9-2 1,-5 0 45,-1 0 1,0 0 0,-1 0 74,1 0 0,5 0 1,1 0-1,-3 0-7,-1 0 0,-3 0 0,-1 0-189,-4 0 1,3 6 0,-5 0 12,0-2 1,-3-2-1,-7 0 1,-2 2-34,-5 2 1,-3 0 0,-8-6 7,0 0 1,0 0-51,0 0 1,-10 2 150,-8 4 0,-16-4 0,-12 6 0</inkml:trace>
  <inkml:trace contextRef="#ctx0" brushRef="#br0">5466 5969 7569,'-12'6'-959,"0"0"959,-2-2 0,-2 6 0,-2 0 0</inkml:trace>
  <inkml:trace contextRef="#ctx0" brushRef="#br0">5144 6040 7569,'-25'0'-320,"-1"0"1,-4 0-1,6 0-35,4 0 1,-4 0 410,1 0 0,1-8-37,10-4 0,4 2 46,8-1 1,2 5-42,4-6 0,4 8 0,10-2-4,3 4 1,-1 2 0,8 0-28,2 0 0,4 0 0,3 0 6,3 0 0,12 0 0,-3 0 0,5 0-8,7 0 1,-1 0 0,5 0-1,7 0 0,-1 0 0,10 0 7,3 0 0,1 0 1,2 0-1,-1 0 1,-5 0 0,4 0 1,-5 0-4,-1 0 1,5 0-1,-7 0-4,2 0 0,-5 0 1,1 2 3,-3 4 0,-5-4 1,-2 4-1,-3-4 0,-3-2 0,-1 6 1,-6 0 3,-1-2 1,-1-2 0,-5-2 0,-5 0 1,-4 0 0,-4 0-2,-5 0 0,3 0 0,-8 0 0,-2 0 37,-2 0 34,-10 0-61,-3 0 1,-9 0-33,-3 0 0,-11 0 0,-10 0 0,-4 0 5,-8 0 1,1 5 0,-11 1 15,-2-2 0,-1-2 0,-5-2 2,-3 0 1,1 0 0,-9 0 43,-7 0 0,1 0 1,-11 0-1,-1 0 30,-2 0 0,-3 0 0,1 0-53,0 0 1,0 0 0,3 0-1,7 0-46,7 0 1,7 0 0,1 0-31,11 0 0,7 2 1,12 2-143,5 2 0,9 0 82,20-6 0,16 0 114,31 0 0,17-8 0,17-2 0</inkml:trace>
  <inkml:trace contextRef="#ctx0" brushRef="#br0">8931 6005 7569,'-36'0'-211,"9"0"1,3 0 0,4 0 0,2 0 0,0 0 65,0 0 1,10 0 0,8 0 171,10 0 0,14 0 0,6 0 1,6 0-12,5 0 0,7-6 0,11 0 1,9 0-14,7-2 0,7 6 0,7-6 0,2 2-16,5 0 0,-3-2 1,6 4 3,-2-2 0,-1-2 0,-9 4 0,-6-2-9,-9 2 1,-9-4-1,-11 2 43,-4 2 1,-13 2 0,-13 0 112,-8-4-105,-6 4 0,-22-6 1,-6 8-38,-6 0 0,-9 0 1,-9 2-24,-2 4 1,-3-4 0,-9 6 0,-3-2-5,-3 0 0,5 2 0,-5-4-22,3 2 1,-5 6-1,7-6-23,1-2 0,8 4 76,3-2 0,7 8 0,-4-4 0</inkml:trace>
  <inkml:trace contextRef="#ctx0" brushRef="#br0">5001 8149 7569,'-12'0'-549,"3"-2"0,-1-2 679,0-2-122,6 0 1,-2 6 0,12 0-8,6 0 0,6 0 1,7-2-1,11-2-11,10-2 1,5 0-1,5 6-23,3 0 0,5 0 1,7 0 7,1 0 1,-1-6-1,1 0 1,1 2 3,5 2 1,-5-4 0,4 0 17,-3 2 1,-3-3-1,-1 1 4,-5 2 0,-3-4 1,-11 2-1,-3 2 9,-6 2 0,-7 2 0,-5 0 26,-6 0 2,-12 0 1,-6 6-21,-12 0 0,-6 6 0,-12-6 0,-6-1-30,-3 3 0,-3-6 0,-2 6-20,-3 0 1,-5-6 0,-8 4-18,1-4 1,-9 0 0,-3 2 23,-5 2 1,-3 2-1,-3-4 1,-3 2 7,-2-2 1,5 4 0,-1-2 17,3-2 1,11-2 0,3-2 35,5 0 1,9 6 0,6 0-1,9-2-18,7-2 1,6 0-33,6 4 0,14-4 0,16 4-42,10-4 0,19-2 0,9 0 55,5 0 0,5 0 0,5 0 0</inkml:trace>
  <inkml:trace contextRef="#ctx0" brushRef="#br0">13236 8149 7569,'-18'0'-130,"0"0"1,0 0-1,0 0 1,1 0 0,-1 0-1,2-2 1,2-2 249,2-2 1,10 0-1,2 6-167,10 0 0,6-2 0,4-2 27,3-2 1,5 0-1,8 6-17,0 0 0,-1 0 0,1-2 0,2-2 31,4-2 1,-3 0 0,5 6 4,-6 0 1,1 0-1,-11 0 1,0 0-16,-4 0 1,-4 0-54,-3 0 0,-9 6 0,-8 0 80,-10-2 0,-13-2 0,-9 0 1,-8 4 1,-3-4 0,-7 4 75,2-4 1,3-2 0,-5 0 0,2 0 3,-1 0 0,-1-2 0,2-2-43,7-2 1,5 0-1,4 6-10,3 0 1,13 0-72,-2 0 1,14-6-48,4 0 0,16 0 0,15 6 5,9 0 1,6-6 0,7 0 41,1 2 1,8 2 0,1 2 0,3 0 28,-1 0 1,-1 0 0,-1 0-2,-9 0 0,-5 0 0,-11 0 19,-4 0 0,-10 2 5,-1 4 0,-13-2 1,-12 6 0,-14-2 0,-5 0 0,-15-4 22,-8 2 0,-5 2 1,-5-4-20,0 2 0,-3 0 1,1-6-1,5 0 10,-1 0 1,8 0-1,3 0-24,3 0 1,16 0 0,4 0-34,2 0 1,10 0 0,8 0-95,14 0 1,12 0-1,14 0 117,5 0 0,5 0 0,2 0 0</inkml:trace>
  <inkml:trace contextRef="#ctx0" brushRef="#br0">15522 9168 7569,'-12'0'-764,"0"0"663,-1 0 136,5 0 1,2 0 1,12 0 0,3-2 0,9-2 0,0-2-7,0 2 1,8 2 0,4 2-56,3 0 1,-1 0-1,2-2 1,4-2 9,-1-2 1,9 0 0,0 6-46,-1 0 0,7 0 1,-6 0-20,-1 0 0,1 0 0,-8 2 28,-3 4 1,5-4 0,-12 4 0,-1-4-20,-3-2 1,-6 2 32,-6 4 37,-4-4 1,-16 6-1,-4-8 81,-4 0 0,-10 0 1,-3 0-1,-7 0-50,-6 0 1,3 0-1,-9 0-19,-2 0 0,-1 0 1,-3 0-13,1 0 0,-1 2 0,0 2 0,1 2-2,-1-3 1,7 5 0,3-2 11,6-2 1,1-2 0,13-2 91,2 0-78,10 0 1,6 0-1,14 0-19,10 0 0,8 0 0,9 0-12,1 0 0,4 0 0,5 0 4,9 0 0,4-6 1,-5 0-1,1 2-9,-1 2 1,1 0-1,-2-1-10,-5-3 0,1 0 0,-11 6-31,-3 0 1,-10 0 0,0 0-24,-4 0 1,-12 2 0,-8 2-169,-10 2 244,-14 7 0,-4-3 0,-8 8 0</inkml:trace>
  <inkml:trace contextRef="#ctx0" brushRef="#br0">9110 10615 7569,'-8'0'-73,"8"0"0,8-2 163,10-4 1,-1 4 0,1-4-35,0 4 0,2-4 0,2 0 0,2 2-15,-3 2 1,5-4 0,0 0-48,2 2 0,2 1 1,7-1-1,5-4-51,6-2 1,5 6 0,7-4-1,5 2 1,5 0 1,1-2 0,1 4 9,-1-2 0,1-2 1,-3 4 4,-4-2 0,-3 0 0,-10 6-11,-5 0 0,-3 0 0,-10 0 0,-5 0-4,-5 0 1,-10 0 0,-4 2 18,-2 4 1,-4-2 0,-10 6 71,-6-2 0,-12 4 0,-7-6-13,-9-2 1,-2 6 0,-9 0 0,-5 0-16,0-4 0,-7-3 0,-3 1-1,-3 2 1,-10 0 0,-3-6-23,1 0 1,-7 0 0,7 0 0,-2 0 35,-1 0 1,9 0-1,0 0 58,7 0 1,1-2-1,9-2 5,6-2 1,7 0-1,11 6-27,4 0 0,10-5-79,9-1 1,22 0 0,9 6-150,16 0 1,10 2-1,9 2 172,5 2 0,11 7 0,11-3 0</inkml:trace>
  <inkml:trace contextRef="#ctx0" brushRef="#br0">5341 12116 6167,'-10'18'-11,"4"0"0,4 0 0,2 0 0,0 0 1,0-1-1,0 1 0,0 2 52,0 4 0,2-4 0,2 4 0,4-4 6,2-3 0,-4 7 0,4 0 4,-2-2 1,3 0-1,-5 0-14,-2 1 0,4 9 0,-2 0 0,0 8-14,2 7 1,-6 7 0,6 4-52,0 1 1,-6 9-1,6-3 1,-2 5-8,0 1 1,8 1 0,-2-1-1,4 1 1,1-1-1,1 1 14,0-1 0,-2-5 0,-2-1 13,-2 3 1,-2-1 0,2 1-1,-6-3 20,-4 3 1,-4 1 0,-4 1 86,-6-5 0,-4 5 1,-2-7-41,0 1 1,2 5 0,4-1-43,6 7 1,4 1-1,2 5 1,2-2-14,4-3 0,4 3 0,8 1-9,0 1 1,0-3 0,2 5-18,4 2 1,-3 9 0,7 1 0,-2 0-22,-4 3 1,-4-3 0,-11-43 0,0 1-43,-1 2 0,-1-1 0,-2-1 0,-2 0 0,3-3 0,-2 1 71,0 1 0,-2-1 0,-2 48 0,-4 1 93,-6-3 1,5-4-1,1-7 1,4-5-5,2-1 1,0-3-1,0-6-38,0 1 1,2-9 0,2-3-58,2-4 0,5 3 0,-5 1 0,-2-3-163,-2-1 1,-16-8-1,-5-3 36,-7-1 0,-4-4 147,-6-11 0,7-7 0,-5-8 0,-2 0 0,2-6 0,7-4 0</inkml:trace>
  <inkml:trace contextRef="#ctx0" brushRef="#br0">11593 12170 7569,'-18'0'-77,"6"-2"1,2-4-1,4-4 1,10-2-1,10 2 1,10 2 0,3 2-1,5 0 1,2 0-24,2 2 1,-3 0 0,-3 0 0,-6-2 130,-4 2 1,-4 10 0,-4 6 0,-7 6-34,-3 6 1,-2 4 0,-2 10-1,-1 3 10,-3 7 0,-8 4 0,4 3-2,0 5 1,-4-3-1,8 9 1,2 1-23,2 3 1,2 7 0,0 1-3,0-3 1,2 7 0,2 1-13,2 4 1,6 3-1,-4-3 1,0-2 1,0-1 1,6-1-1,-5 7 21,1-1 0,6-2 0,-6-1 14,0-3 1,6-7-1,-2 1 1,6-4 11,4-1 1,1 7 0,-3 3-4,2-1 1,8 7 0,-4-5-25,-1 4 1,1 9-1,-6-1 1,0 0-9,-6 3 1,-4-5 0,-10-43 0,0 1-2,1 1 1,-1-1-1,2 47 1,-8-3 88,-1-4 0,-9-3 1,2-3 19,-4-2 1,0-7-1,2 1 1,2-3 12,-2-3 0,0 3 0,1 3-62,1 7 1,6 3-1,-4 2-140,2 1 1,2-3 0,6-4 0,0-5-98,0-5 1,0-3-1,0-5-21,0-5 1,0 1 214,0-1 0,0-4 0,0-7 0,0 5 0,0 1 0,0 5 0</inkml:trace>
  <inkml:trace contextRef="#ctx0" brushRef="#br0">2304 10472 7569,'18'0'-454,"0"0"0,2 0 1,4 0 453,5 0 0,5 8 0,2 2 0</inkml:trace>
  <inkml:trace contextRef="#ctx0" brushRef="#br0">2554 11241 6089,'-12'0'372,"0"0"-401,-1 0 0,7-2 9,6-4 0,8 4 0,9-4 1,1 4 1,0 2 0,0 0 0,2-2 11,4-4 0,-2 4 0,5-4 1,1 4 2,0 2 1,-4 0 0,3 0-70,-1 0 1,4 0 72,-6 0 0,8 8 0,-5 2 0</inkml:trace>
  <inkml:trace contextRef="#ctx0" brushRef="#br0">8985 10544 6220,'2'-10'46,"4"4"0,6 4-253,3 2 207,3 0 0,0 8 0,0 2 0</inkml:trace>
  <inkml:trace contextRef="#ctx0" brushRef="#br0">8895 11258 7569,'16'-2'-120,"-2"-2"1,-2-3 0,2-1 0,2-2 0,2 2 0,2 0-1,1 4 1,5 2 0,2 2 105,4 0 0,1 0 14,3 0 0,8 0 0,1 0 0</inkml:trace>
  <inkml:trace contextRef="#ctx0" brushRef="#br0">7359 14493 7310,'0'-12'288,"0"0"366,0-2 1,0 4-526,0-2 0,8 8 0,6-1 1,6 3-115,4 2 0,7 0 1,-1 0-205,4 0 0,2 0 0,-1 0 1,-1 0-179,-4 0 1,-4 0-456,-8 0 603,-1 0 0,-17 0 1,-9 2 177,-11 3 0,-12-3 0,4 4 187,0-4 0,-3 4 0,5 0 93,-2-2 1,6 4 0,-2-2 125,5-2-395,9-2 1,4-2 0,12 0-18,6 0 1,9 0-1,3-2-523,-2-4 570,6 4 0,0-14 0,7 6 0</inkml:trace>
  <inkml:trace contextRef="#ctx0" brushRef="#br0">8877 14118 7569,'-9'-8'559,"-1"6"-332,4-4 1,6 2 0,2-2-223,14-6 0,1-4 0,9-2-85,0 0 1,-4 1-1,6-3 1,-1-2-9,1-2 1,0-6 0,2 4 38,-6-1 0,-5 5 0,-1-4 0,0 2 4,0 0 0,-2 6 0,-2 6 53,-2-1 1,-6 5 0,4 0 10,-2 0-22,5 6 0,-11 2 0,6 14 100,0 8 1,-6-1-1,4 9-53,-4 2 1,4 2 0,0 1-1,-2-1-52,-2-4 1,0 2 0,2-8-93,2-3 0,0 5 0,-4-2-127,4-2 1,-4-8 0,6-2 226,0 2 0,2 1 0,7 3 0</inkml:trace>
  <inkml:trace contextRef="#ctx0" brushRef="#br0">9020 14064 7569,'-25'-28'0,"7"4"200,10 5 0,14 9 0,6 4 0,6 4-117,5 2 0,5 0 0,8 0-243,0 0 0,1 0 0,3 2-150,2 4 0,1 2 310,-1 4 0,-4 11 0,5-3 0</inkml:trace>
  <inkml:trace contextRef="#ctx0" brushRef="#br0">9056 14368 7234,'10'8'65,"-2"2"1,-8 8 0,0 2 0,0 1 0,0 5 0,0 0 0,0 2 0,0-2 0,0-1 0,0-3 11,0-2 0,0-2 1,0 0-383,0 0 0,0-6 305,0 0 0,0-8 0,0 3 0</inkml:trace>
  <inkml:trace contextRef="#ctx0" brushRef="#br0">9020 14386 7569,'0'-18'-45,"0"0"1,0 0 0,0 0 0,2 2-2,4 5 0,-2 3 0,8 8 65,2 0 0,2 0 1,4 0-1,4 0 27,5 0 1,-1 0-1,2 2-34,2 4 1,1 1-1,1 9-43,-4 2 0,2-4 0,-8 10 1,-5-4-78,-5-2 1,0 0 0,-8-1 40,-2 1 1,-4 0 0,-6 0 66,-6 0 1,-12 0 0,-7 0-1,-7-2 1,-4-5 0,3 3 1,7-8 122,2-2 0,8-2 0,-2-2 184,5 0-305,9 0 0,4 0 0,12 0-20,6 0 0,3 6 1,3 0-28,0-2 1,0 4 0,0 0-55,0 2 0,-8 2 45,-4 6 0,-12 0 0,-8-1 84,-8 1 1,0-6 0,-6 0 0,3 0 200,3-2 1,-4 6-176,2-4 0,8-2-57,10 2 0,-4 0 0,0 5 0</inkml:trace>
  <inkml:trace contextRef="#ctx0" brushRef="#br0">15576 10544 7583,'2'-12'186,"4"2"0,6 2 1,4 4-225,1 2 1,1 2 0,2 0 0,4 0 55,6 0 1,3 0 0,3 0-42,0 0 0,8 6 0,1 0 0,5 0-76,3 2 1,-3-6 0,12 4 28,-1-4 1,-3-2 0,7 0-1,5 0-58,5 0 1,0 0 0,5-2 0,-5-2 80,-5-2 1,-3-6 0,3 4 167,-5-2 0,-9 6 0,-13-2 53,-5 4 0,0 2 0,-14 0 95,-3 0-246,-9 0 1,-8 0-29,-16 0 0,-2 0 0,-15 0-160,-3 0 0,-2 6 0,-3 0 27,-5-2 1,2-2 0,-7-2 0,-5 0 51,-6 0 0,1 0 0,-9 0 46,-1 0 0,3 0 0,-1 0 51,-3 0 0,-1 2 0,-1 2 1,3 2 26,1-2 0,11-2 0,-1-2-10,7 0 1,9 2 0,0 2 43,9 2 1,5 0-1,8-6-15,0 0 1,10 0 6,8 0 0,8 0 1,10 0-20,0 0 1,8 0-1,3 0 1,5 2-162,2 4 0,1-4 1,3 4-4,2-5 119,0-1 0,1 8 0,3 2 0</inkml:trace>
  <inkml:trace contextRef="#ctx0" brushRef="#br0">20506 18621 7569,'-10'-8'52,"-4"4"1,8-8-1,4 0 1,6 2-1,8 2 1,4 3 0,4-3 209,3-2 0,-3 6 1,6-4-1,-2 2-112,0 0 1,0 0-1,-7 6 95,1 0 1,0 0-128,0 0 1,-6 0-78,0 0 1,0 0 0,6 0-1,1 0-3,5 0 1,-2 0-1,8 2-83,2 4 1,9-4 0,7 4 0,3-4 82,3-2 1,8 0 0,3 0 38,5 0 0,7 0 0,0 0 0,1 0 4,1 0 1,3 0-1,7 0-42,0 0 1,0 0-1,1 0-72,-1 0 1,6 0 0,1 0 0,-1 0 10,2 0 0,2 0 0,-46 0 1,0 0-44,48 0 0,-49 2 0,-1 2 0,44 2 56,-1-2 1,3 4 0,-2 0 0,-2-1 8,-1 1 0,-5 4 1,-4-4 13,-5 2 0,-5-6 0,-3 4 8,-5 0 1,-3-6 0,-11 4 0,-3-4-41,-6-2 0,-5 0 0,-3 0 47,-4 0 0,2 0 21,-9 0 0,1 0-19,-6 0 1,-6 0-48,0 0 0,-8-2-41,2-4 0,-4 2-388,-2-8 325,0 8 0,-8-4 1,-4 6-1,-6-2-1,-6-2 1,-4 0 0,-9 6 84,-5 0 1,-4 0-1,-7-2-1,-1-4 0,-5 4 0,-5-4 1,-3 4 57,-7 2 0,-9 0 0,0 0 39,-5 0 0,-5 0 1,-6 2-81,46 1 1,-1 0 0,-3-2-1,0 0 1,2 3 0,-1 0-1,-1-1 1,-1 0 51,0 0 1,-1 0-1,0 1 1,-1 0-1,-2-2 1,-1 0 17,0 1 1,1 0 0,2 0 0,1 0 0,0-3 0,1 0 0,-1 0 0,1 0 11,-1 0 0,1 0 0,0 0 1,0 0-1,1 0 0,-1 0 46,4 0 0,1 0 0,-48 0 0,0 0 38,5 0 0,15 0 0,10 0 0,9 0 17,6 0 0,17-2 0,5-2-249,6-2 1,4 0-792,7 6 261,7 0 1,4 2 615,12 4 0,2 0 0,7 8 0,3 0 0,4-2 0</inkml:trace>
  <inkml:trace contextRef="#ctx0" brushRef="#br0">20649 18675 7569,'-28'0'-361,"4"0"0,4 0 0,4 2-64,4 4 528,4-4 1,8 4 296,0-12-335,0 4 1,-1-6 0,-3 6 42,-2-4-96,0 4 0,8-6 1,6 8-51,9 0 0,9 0 1,12 0-1,4 0-64,5 0 0,7 0 0,5 0 65,7 0 0,5 0 1,5 0 33,1 0 0,8 0 1,-1 0-1,5-2 43,6-4 1,-5 4 0,3-6 31,-2 0 1,-3 6 0,11-6 4,-2 0 0,0 6 1,-3-4-1,1 4-5,-2 2 1,-7 0-1,-3 0-43,2 0 0,-3 0 0,-3 0-24,-6 0 0,9 0 0,-11 0 1,3 0 4,-1 0 1,-1-2-1,-1-2-3,0-2 0,-5 0 0,-1 6 6,3 0 0,1 0 1,1 0-2,-5 0 1,-3 0 0,-9 0-1,-1 0-3,-4 0 1,-11 2-1,-9 2-29,-2 2 0,-2 0 0,-6-6 1,-6 0 0,-3 2 34,-1 4 1,0-2-40,-2 8 1,-4-6-239,4 6 173,-4-8 0,-4 10 124,-4-8 0,-6 0 0,-9-6-51,-3 0 0,-14 0 1,0 0 26,-5 0 1,-5 0 0,-6 0-12,1 0 0,-3 0 0,-3-2 0,-9-2-53,-7-2 1,-1 0 0,-7 6-11,-2 0 1,-9 0 0,-3-2 55,-2-4 1,-2 4 0,47-1-1,1 0 1,-1 2 0,0 0 22,1 1 1,-1 0-1,-2 0 1,-1 0 0,0 0-1,1 0-61,0 0 1,1 0 0,-1 0 0,1 0 0,0 1 0,1 0 82,0 2 0,0 0 0,1-2 0,1 0 0,-41 7-25,-2 0 1,-1-4-1,7 6 1,0-2-106,-1-4 0,9 4 0,6-2 85,7-3 1,3-1 0,9-2-3,4 0 0,5 0 0,1 0 1,10 0-6,11 0 0,5 0 119,2 0-118,8 0 0,4 2 80,12 4 0,4-4 1,8 4-68,0-4 1,2-2-1,1 0 33,3 0 1,8 0 0,-2 0 0,5 0 51,7 0 0,-2-2 1,7-2-43,3-2 0,10-7 0,7 3 23,9 0 1,1-6 0,10 4 0,5-4 15,-1-2 1,6 6 0,0 2-156,3 2 1,-7-4 0,2 6 75,-4 2 0,-7-3 1,-1 1-46,2 2 1,-3 2 0,-1 2 0,3 0-45,3 0 0,-4 0 1,9 0-5,-7 0 1,-6 0 0,3 0 29,-5 0 0,-4 0 0,7 0 0,-9 0 22,-1 0 0,-9 0 0,-3 0 54,-9 0 0,-7 0 0,-12 0 79,-6 0 0,-6-2 32,-6-4 0,-7 4-322,-10-4 0,-13 4 0,-12 4 195,-4 4 0,-2-4 0,1 8 0,-1 0 0,0 1 0,1 1 0</inkml:trace>
  <inkml:trace contextRef="#ctx0" brushRef="#br0">20077 16423 7569,'-12'0'-7,"2"-2"1,2-4-1,4-6 1,2-6-1,2-4 1,2-3 99,4-3 1,-2-4-1,6-10 1,0-3-81,0-1 0,-4-12 1,4 3-99,-2-7 1,0-1 0,-4-5-37,2 3 0,0 1 1,-4-3-1,2 5-6,2 7 1,0-1 0,-6 16 64,0 6 0,0 1 1,0 9-1,-2 4-321,-4 6 383,4-2 0,-14 6 0,6-8 0</inkml:trace>
  <inkml:trace contextRef="#ctx0" brushRef="#br0">20077 15369 7569,'0'-12'-107,"0"0"184,0-2 0,-6 4 204,0-2 0,-2 8 0,4-4 68,-2 0-395,0 6 1,14-8 0,4 6 0,6-4-66,6-2 0,-2 1 1,5-5-159,-1 2 1,4 2 0,-6-4-208,-2 2 0,-8 2-4,-2-2 601,-9 4 0,-1 16 1,-9 4 95,-3 4 1,0 4 0,-4 2 0,4 1-46,2-1 1,0-2 0,4-2-121,-2 0 1,0 0-1,8 0-52,4 0 0,4 7 0,8 3 0</inkml:trace>
  <inkml:trace contextRef="#ctx0" brushRef="#br0">24560 9400 7569,'-9'2'-129,"3"4"0,4 6 0,0 6 0,-2 5 0,-2 7 1,2 4-1,2 2 0,2 1 95,0 5 1,0-2-1,0 8 1,0 1 146,0 3 0,0 3 0,0 3 0,-2 4-50,-4 1 1,2-3 0,-6 3-52,2-1 1,-4 3 0,4-5-67,-2-3 1,-2-1 0,-6-2-1,1-1-31,-1 1 0,0-1 0,-2-1-51,-4-4 0,4 1 0,-3-7 38,3-2 1,-4 3 0,0-3 97,2-6 0,-6 2 0,1-9 0</inkml:trace>
  <inkml:trace contextRef="#ctx0" brushRef="#br0">24203 11026 7231,'-10'8'-100,"-6"-4"0,5 8 0,-5 0 0,-2 0 0,0 0 0,0 4 0,2 3 0,2 5 0,2-2 243,-2-2 0,5 0 0,-1 2-102,2 1 0,2 1 0,6-6-31,0 0 1,8-8 0,4-4-3,3-4 1,3-2 0,2-2-26,4-4 1,-4-4 0,4-10 0,-3-2-98,3-1 1,-4-3-1,6 4 61,0-2 1,-6 0-1,3 4 26,-3-3 1,0 9 0,2-4 8,2 2 1,6 8-1,-7 2-30,-1 4 0,-2 2 48,-2 0 0,8 0 0,1 0 0</inkml:trace>
  <inkml:trace contextRef="#ctx0" brushRef="#br0">8788 6022 7569,'-12'0'-1268,"4"0"1244,6 0 0,8-2 1,16-2-1,4-2 1,2 2-1,5 3 53,7 1 1,6 0-1,7 0 1,3 0-25,4 0 0,9-2 0,8-2 0,-1-2 1,5 0 0,3 4 0,3-2 12,2-2 1,4-6 0,-1 4-7,-5-2 1,-10 6 0,1-4-1,-7 2-6,-5 0 1,1 0 0,-9 6-12,-7 0 0,1 0 1,-8 0-2,1 0 0,-7 0 0,0 0 0,-8 0-59,-5 0 25,-1 0 36,-6 0 1,-16 0-1,-8 0-3,-8 0 1,-12 0-1,-3 0 1,-5 0 7,-2 0 1,-6 6-1,-1 0-1,-3-2 1,0-2 0,-5 0 7,-3 4 0,11-4 0,-11 4 0,2-4 4,1-2 0,-5 0 0,-1 0-4,-3 0 0,-1 0 1,3 0-6,-1 0 0,-7 6 0,7 0 1,1-2-4,2-2 1,9-2 0,1 0-4,2 0 0,5 0 1,7 2 0,2 4 0,8-4 0,-1 4-36,3-4 1,2 0 7,0 4 1,16-4-1,10 4 7,12-4 1,16-2-1,13 0 19,9 0 1,11 0 0,11 0 4,1 0 0,8-6 1,8-2-1,1 0-28,-1 0 0,-2 2 1,-7 6-809,-5 0 835,-4 0 0,-7 0 0,-1 0 0,1 0 0,-1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7859 5147 7569,'-18'0'-191,"7"-2"0,-1-2 1,-2-2-1,-2 2 0,0 0 1,2 0-1,2-2 159,-2 2 0,6 0 127,2-2 0,6 4 0,8-4-75,10 4 1,8 2 0,10 0 0,1 0-30,5 0 0,-2 0 1,7 0-5,3 0 1,-4 6 0,1 0 0,1-2-9,-2-2 1,-3 0-1,-9 2 1,-2 2-62,-2-2 1,-9-2 32,3-2 1,-14 0 39,-10 0 0,-16 0 0,-13 2 9,-5 4 1,-8-4-1,-2 4 1,1-4 19,-1-2 0,-4 0 0,5 0 1,-3 0 0,6 0 0,1 0-10,7 0 1,0 0 0,8 0-1,3 0 1,7 0-1,4 2-17,2 4 1,4-4-1,12 4 0,10-4 1,2-2-1,11-2 1,7-4 0,-2 4 0,5-4 0,-3 4-2,-2 2 0,0-6 0,-1 0 6,1 2 0,-8 2 0,-4 2 2,-5 0 0,-7 0 0,0 0 1,-10 0 0,-2 0 5,-10 0 0,-8 0 0,-5 0 2,-7 0 1,-4 0 0,-2 0 0,1 0 4,-1 0 1,6 0 0,2 0-10,3 0 1,1 0 0,6 0 2,0 0-8,8 0 0,-6 8 0,6 2 0</inkml:trace>
  <inkml:trace contextRef="#ctx0" brushRef="#br0">12414 6290 7569,'2'-11'-234,"4"-1"1,12 8-1,10-4 1</inkml:trace>
  <inkml:trace contextRef="#ctx0" brushRef="#br0">12432 6273 7569,'-26'0'-231,"4"6"0,-5-1 0,1-1 0,4 0 0,2 0-31,2 2 1,0 2 276,1-2 0,5-4 113,0 4-101,8-4 1,4-2-1,14 0-7,8 0 0,5-2 0,11-2 0,2-2-1,1 2 1,9-4 0,0 2-17,7 2 0,1-4 1,9 1 7,7-3 0,5 4 0,10-4 1,-1 0 7,-5 0 1,-4 6 0,-9-2-21,-5 4 0,-3 2 0,-9 0-2,1 0 1,-8 0 0,-5 0 0,-3 0-8,-2 0 0,-8 0 0,-5 0 64,-3 0 71,-10 0-85,-2 0 0,-24 0-41,-8 0 0,-1 2 0,-5 2-42,-2 2 0,-8 0 1,-5-4-1,-5 2-38,-5 2 1,-5 6 0,1-4-24,-7 2 0,-9-7 0,-3 5 78,3 0 1,7-6-1,3 4 1,1-4 25,7-2 1,-1 0-1,17 0 15,1 0 1,10 0 61,6 0 1,16 0-100,14 0 1,12 6 21,18 0 0,15 0 0,5-6 0</inkml:trace>
  <inkml:trace contextRef="#ctx0" brushRef="#br0">23310 7112 7569,'-36'54'0,"9"0"0,-7 7 0,6 3 0</inkml:trace>
  <inkml:trace contextRef="#ctx0" brushRef="#br0">22774 5665 7569,'-2'-16'-188,"-2"6"0,-4 8 1,0 10-1,-1 6 137,-1 6 0,-2 10 1,-8-1-1,-2 5 102,-2 2 1,-6 2-1,5 1-43,-3 3 0,4 6 0,-4-7 0,0-1-42,1-2 0,3 0 1,-6 1-1,-2 1-41,-1-6 1,3 2-1,2-9 1,2 3 1,4 0 1,-1-8-1,3 0-13,4-9 1,2 3 85,-4-4 0,0-4 0,0 0 0</inkml:trace>
  <inkml:trace contextRef="#ctx0" brushRef="#br0">22113 6398 7569,'-17'0'-178,"1"2"1,2 2 0,4 4 0,0-1 0,2 3 0,-2 0 0,2 4 252,0 2 1,2 2-1,6 0 99,0 0 1,0 0-91,0-1 1,0-5 0,2-2 89,4-2-256,-4-2 1,14-6-22,-4 0 0,4 0 1,2 0-70,0 0 0,-1 0 1,1-2 171,0-4 0,8-4 0,2-8 0</inkml:trace>
  <inkml:trace contextRef="#ctx0" brushRef="#br0">22685 4843 6861,'-2'-10'-417,"-4"6"442,-6 8 0,-6-2 1,-4 6-1,-3-2-11,-3 0 1,6 6-1,-2-4 19,4 2 1,2-6 0,3 4 0,1-3-36,2 1 1,8 8-77,-2-2 0,12-2 0,6 0 1,6 0 22,5 0 1,-1 0-1,6 4 22,-2-2 0,4-2 0,-7 4 33,-1-3 0,-2 1 97,-2 6 1,-8-6-1,-6-2-3,-8-2 0,-8-2 1,-10-6-11,-2 0 0,-5 0 0,5 2 0,0 2-140,-2 2 0,6 0 56,-4-6 0,5 8 0,1 2 0</inkml:trace>
  <inkml:trace contextRef="#ctx0" brushRef="#br0">22899 5022 7569,'-8'-10'-1005,"-4"4"861,5 4 0,-3 2 107,4 0 1,4 2-1,-4 4 7,4 6 0,2 3 0,0 3 9,0 0 0,6-6 1,2-2-36,2-2 0,-5 4 56,7-6 0,0 0 0,6-6 0</inkml:trace>
  <inkml:trace contextRef="#ctx0" brushRef="#br0">22917 4843 7569,'-10'-18'-800,"2"0"255,8 0 505,0 8 1,8 2 39,4 8 0,4 8 0,2 2 0</inkml:trace>
  <inkml:trace contextRef="#ctx0" brushRef="#br0">23042 4825 7569,'-12'0'-241,"0"0"193,8 0 0,-2 0 0,12 0-47,6 0 1,6 0-1,6 0 1,4 0 96,0 0 0,5 0 0,-3 2 0,2 2 23,-2 2 0,-3 2-54,-3-2 0,-6 4 0,0 8 8,-10 0 1,-16-1-1,-10 1 23,-10 0 0,-7 0 0,-5 2-9,-2 4 0,-1-4 0,5 3 0,0-3 5,4-2 1,11 0-1,1 0-80,8 0 1,6-6 0,8 0 26,0 1 0,16-5 0,8-2-127,7-4 182,5-2 0,8 8 0,1 2 0</inkml:trace>
  <inkml:trace contextRef="#ctx0" brushRef="#br0">23096 5057 7569,'-18'-6'-85,"0"-2"41,0-1 1,2 3 190,4-6 1,6 8-124,12-2 0,10 6 1,10 4-16,2 2 0,2 2 1,5-4-1,1 4-175,0 1 1,-6-5 0,-3 2 0,-1-2 165,-4 2 0,6-4 0,0 6 0</inkml:trace>
  <inkml:trace contextRef="#ctx0" brushRef="#br0">23417 5111 7569,'-8'-8'-150,"8"-4"0,2 4-11,10 2 1,0 4 0,8 0 33,4-4 0,-2 4 0,5-4 0,-1 4 36,-4 2 1,4 0-1,-4-2 91,-6-4 0,1 4 0,-5-4 0,-6 4 0,-6 1-25,-10-5 0,-13 4 0,-7-4 133,-4 4 1,-4 2 0,-1 2-1,-3 2 231,2 2 1,5 1 0,5-1-143,6 6 1,6 4 0,6 2-166,6 0 1,6 0 0,8 0-1,10 0-143,10-1 1,16 1 0,9 0 110,11 0 0,5 0 0,3 0 0</inkml:trace>
  <inkml:trace contextRef="#ctx0" brushRef="#br0">23810 5647 7569,'-18'0'-69,"1"0"0,-3 2 0,-2 4 1,-4 6-1,-2 6 0,-1 4 1,-1 3-1,0 1 0,-4 2 2,-5 0 1,-1 2-1,-6 3 1,3-1 70,3-2 0,2-2 1,2 4-1,1-3 1,5-1-1,2 4 1,0-2-27,1 1 1,5 1 0,-4 0-85,0-2 1,6-8 0,-4 3 0,7-1-22,5 0 1,-2-6 126,8-6 0,-8 0 0,4 6 0</inkml:trace>
  <inkml:trace contextRef="#ctx0" brushRef="#br0">22899 6290 7569,'10'-8'-171,"4"5"1,-6-7-1,2 2 1,4 4 0,0 0-1,0 0 375,-2-2 1,-8 2-78,1 10 1,-5 4 0,-3 10 0,-5 1-62,-2 3 0,0 6 0,-4-4-77,2 2 0,8-7 1,-2 3-67,4-4 1,2-8 0,2-2-85,4-2 1,4-2 0,10-6-11,4 0 1,-3-8 0,9-6 0,0-6 170,-2-4 0,5-7 0,-5 3 0</inkml:trace>
  <inkml:trace contextRef="#ctx0" brushRef="#br0">21685 7345 7569,'-18'-2'-534,"0"-2"461,0-2 162,8-8 0,2 14-50,8 0 1,0 2 0,0 10 0,0 2 1,0 2 0,0 4-51,0 3 1,0-3 0,0 4 18,0-4 0,0-2 1,0 0 3,0-1 1,0 1 32,0 0 65,8 0-42,-6-8 1,8 0-47,-4-4 0,-2-4-21,8 4 0,-6-4 0,6-2-3,2 0 0,-4 2 0,1 2-6,3 2 1,2 0-1,2-6 6,0 0 1,6 0 0,0 2 0,-1 2 0,3 2 1,0 0 0,6-6 3,-2 0 0,-1 2 0,7 2-6,0 2 0,-2-1 1,-1-5-1,1 0-2,4 0 0,-5 0 0,-3 0 1,2 0 0,0 0 0,-1-2 15,-1-3 0,0 3 0,6-4 0,-3 4 12,-3 2 0,2-6 0,-8 0 10,-2 2 0,3-4 0,-1 2-10,-2 2 1,0-4 0,0 2 0,2 2-3,-3 2 1,-7 2 0,-2-2-140,2-4-71,2 4 175,2-6 1,-6 8-1,-2 2-13,-2 4 0,6-2 2,-3 8 0,5-8 10,2 2 0,-6-4 38,0-2 190,-8 0 33,4 0-163,-8 0 1,0-2 53,0-4-93,0 4 1,2-8-98,4 4 0,2 2 39,4-8 0,2 6-7,-8-6 1,-1 0 20,-5-6 0,0 1 2,0-1 0,0 0 0,0 0 1,-5 6 0,-1 0 0,2-2 0,2 4 0,2-2 0,0 6-26,0-5-56,0 7 108,0-4 106,0 8-150,0 8 1,0 2 12,0 7 0,0-5 0,0 0 0,0 2 2,0 2 0,0-4 1,0 0-4,0 2 1,0 2 0,0 1 0,0 1-12,0 0 0,0 0 1,0 0 0,0 0-23,0 0 1,-6 0 0,-2-1-50,-2 1 1,6-6 8,-2 0 52,-4-8 0,6 4-18,-8-8 0,6-2-26,-6-4 0,8 2 63,-2-8 1,-4 0-4,-2-6 0,-3 9-5,-3 3 0,0-2 0,-2 2 6,-4 2 0,2 2 1,-5 2-1,-1 0 16,0 0 1,0 0-1,-4 0-8,3 0 0,-1 2 1,-4 2-29,4 2 0,-7 0 0,5-6 0,0 0-21,-2 0 1,-5 6-1,-3 0 16,2-3 0,-5-1 0,-3-2 0,-4 0 22,-1 0 1,5 0 0,1 2 17,-3 4 1,6-4-1,3 4 75,3-4 1,4-2-1,2 0 1,5 0-27,1 0 0,2 0-53,6 0 0,0-2 0,0-2 4,1-2 0,7-2 0,2 5 48,0-3 65,-2-8-26,0 4-293,2 0 9,8 2 303,0 8-69,0 0-43,0-8 1,-6 4 0,0-8 0,2-2 13,2-2 0,-4-2-33,0 0 1,0 1-85,6-1-226,0 0 77,0 0 1,0 10 0,0 8-39,0 10 0,0 0 287,0 2 0,8 8 0,2 7 0</inkml:trace>
  <inkml:trace contextRef="#ctx0" brushRef="#br0">21274 8113 7569,'6'-8'-164,"0"8"0,-2 10 0,-2 6 0,-2 2 228,0 0 1,0 0 0,0 2 0,-2 1-28,-4 3 0,4 0 0,-4-6-47,4 0 0,2 0 0,-2 0 0,-2-1 36,-2 1 1,-2 0-61,2 0 1,2-2 0,-6-2-181,2-2 51,2 0 0,6 0-250,0-1 413,0-7 0,8-4 0,2-9 0</inkml:trace>
  <inkml:trace contextRef="#ctx0" brushRef="#br0">21452 8077 7569,'0'-17'-655,"0"-1"704,0 8 1,-2 4 0,-1 12-21,-3 6 1,-2 4 0,4 1 28,-2 1 0,0 6 0,6 2-55,0 2 0,0-6 0,0 3 0,0-1-16,0 0 1,0 0 0,0-6-113,0 0 1,0 0 19,0-1 0,-2-1 0,-2-2-340,-2-2 445,0-8 0,-2 12 0,-2-6 0</inkml:trace>
  <inkml:trace contextRef="#ctx0" brushRef="#br0">21006 8256 7569,'-12'0'-1261,"0"0"1463,8 0 0,0 0-170,16 0 0,2 0 1,16 0-1,1 0-27,3 0 1,10 0-1,4 0-11,3 0 1,-3-6-1,-3 0 1,-1 2-73,-4 2 0,-3 2 0,-3 0 78,-4 0 0,4 0 0,-7 0 0</inkml:trace>
  <inkml:trace contextRef="#ctx0" brushRef="#br0">21238 8346 7221,'-2'-10'-308,"-4"4"0,4 6 218,-4 6 0,4-2 90,2 8 0,8-9 0,2 5 0</inkml:trace>
  <inkml:trace contextRef="#ctx0" brushRef="#br0">21042 8399 6277,'17'-8'81,"1"6"0,2-6 0,2 2 1,4 0-1,2 2 0,3 2 0,3 2 1,4 0-108,4 0 0,-5 0 0,5 0 0,-4 0-65,-3 0 0,7 2 0,0 2 91,-3 2 0,-1 0 0,-2-6 0</inkml:trace>
  <inkml:trace contextRef="#ctx0" brushRef="#br0">22042 8060 7569,'-6'-8'-165,"0"8"1,2 10 0,2 7 0,2 5 150,0 2 0,0 6 1,0-4-1,0 0 22,0-1 1,0 5 0,0-4 0,0 0-8,0 0 1,0-3 0,0-5 2,0 0 0,0-6 1,-2-2 4,-4-2 0,-4-2 0,-8-6-21,0 0 1,7 0 0,-1 0-64,-2 0 1,4-6 0,0-2-57,2-2 1,2 4 65,6-6 1,2 2 39,4-2 0,4-2 1,8 7 24,0-3 0,1 6 0,3-2 25,2 4 0,0 2 0,-6 0 26,0 0 0,0 0 0,-1 2 0,1 2-2,0 2 1,-2 7-33,-4-1 1,-4-2 0,-8 2 41,0 2 0,-2-4 1,-4 0-6,-6-2 1,-4-2-1,-2-6-33,0 0 1,1 0-159,-1 0 137,0 0 0,8 0 0,2 0 0</inkml:trace>
  <inkml:trace contextRef="#ctx0" brushRef="#br0">22328 8113 7569,'0'-8'-968,"0"8"1010,0 10 0,0 6 0,0 2 0,0 0 73,0 0 1,0 8-1,0 1 1,0 1-29,0-4 1,2 2-1,2 0-107,2 1 1,0 1 0,-6 2-72,0-6 1,0-4 0,0-2-177,0-1 0,-2-1-118,-4-4 385,-4 4 0,-8-14 0,0 6 0</inkml:trace>
  <inkml:trace contextRef="#ctx0" brushRef="#br0">22524 8417 7569,'10'-8'-1069,"-2"4"1424,-8-8 0,0 6-351,0-6 1,-2 8-1,-4-2 1,-4 6 6,0 6 1,-6-2 21,4 8 1,-1 0-1,-1 4-72,2-4 0,8 4-36,-2-4 0,6 2 25,6-2 0,-2-4 1,8-8 23,2 0 0,1 0 0,3 0 0,2 0-25,4 0 1,-4-6-1,4-2 14,-4-2 0,-9 4 1,1-4-3,2 2 0,-6 0 0,0 4 0,-2-4 8,0-2 0,-2 6-28,-10-2 0,-4 4-40,-8 2 99,0 0 0,1-8 0,-1-2 0</inkml:trace>
  <inkml:trace contextRef="#ctx0" brushRef="#br0">22846 8363 7046,'-2'-10'-181,"-4"5"169,-4 3 1,-8 8 0,0 1 0,0 3 45,0 4 1,1-4 0,1 2 0,4 2-20,6 2 0,4 2 0,2 0-37,0 0 0,8-7 1,4-1 21,4-2 1,3-2 0,5-6-31,6 0 0,4 0 0,-1 0 30,-3 0 0,4 8 0,-6 2 0</inkml:trace>
  <inkml:trace contextRef="#ctx0" brushRef="#br0">23096 8220 7569,'-12'0'-179,"0"0"0,0 2 221,2 4 0,0 4 0,6 8-36,-2 0 0,-6 0 0,6 0-35,2 0 0,-3 0 0,1-1 12,2 1 1,2 0-1,2 0-234,0 0-139,0 0 73,0 0 317,0-8 0,8-2 0,1-8 0</inkml:trace>
  <inkml:trace contextRef="#ctx0" brushRef="#br0">23132 8381 7569,'9'-2'-976,"-3"-4"1060,-4 4 0,-4-6 0,-4 8-8,-5 0 1,1 0-1,-2 0-21,-2 0 0,6 2-73,2 4 0,4 4-49,2 8 1,8 0 40,4 0 0,4-6 1,2-2-52,-1-2 0,1 4 0,-2-4 1,-2-1-75,-2 1 1,-8 6 150,2-2 0,4 4 0,0 2 0</inkml:trace>
  <inkml:trace contextRef="#ctx0" brushRef="#br0">23882 7720 7569,'-10'8'-70,"-4"2"1,6 8 0,0 2 0,-2 5 0,0 9 0,-4 10 0,-2 6 0,-1 7 0,-1 3 0,0 3 109,0 1 0,0 1 0,-2 5 0,-2-3-53,-1-1 0,-7-9 0,6 3-75,2-4 0,-4-3 0,3-1 0,1-5 88,2-5 0,-6 4 0,-2 0 0</inkml:trace>
  <inkml:trace contextRef="#ctx0" brushRef="#br0">23935 8363 7569,'0'-11'-32,"2"1"1,4 4 0,4 8 0,2 8 0,-2 5-1,0 5 1,-2 2 0,2 2-91,0-2 1,-6 4-1,2-3 1,-4-1 57,-2-2 0,-2-2-250,-4 0 314,4 0 0,-22 0 0,4-1 0</inkml:trace>
  <inkml:trace contextRef="#ctx0" brushRef="#br0">23935 8238 7569,'18'-8'-194,"-6"6"0,0-4 0,4 4 1,4 2-1,6 0 0,1 0 191,5 0 0,2 0 0,2 0 1,-1 0-11,1 0 0,-6 0 0,-2 0 0,-3 0-25,-3 0 0,-2 0 0,-2 0 38,0 0 0,0-7 0,-1-3 0</inkml:trace>
  <inkml:trace contextRef="#ctx0" brushRef="#br0">23953 8381 6295,'12'0'-46,"0"0"1,4 0 0,4 0 37,4 0 0,1 0 0,-3 0 0,2 0 27,-2 0 0,4 0 0,-3 0-29,-1 0 0,-2 6 0,-2 0 0,-2 0 10,-4 2 0,4 2 0,-6 8 0</inkml:trace>
  <inkml:trace contextRef="#ctx0" brushRef="#br0">23953 8542 7569,'-8'0'-96,"8"0"1,8 6 25,10 0 1,6 2 0,2-4-98,1 2 1,-3 2-1,6-4 1,2 2 166,2-2 0,1-2 0,1-2 0</inkml:trace>
  <inkml:trace contextRef="#ctx0" brushRef="#br0">20202 7506 7569,'-14'0'-1187,"8"0"1143,12 0 1,8 0-1,2-2 1,0-2 48,2-2 1,-8 0 0,11 6-31,1 0 1,2 0 0,-2 0-3,2 0 1,0 2 0,-7 2-21,1 2 1,0 0 0,0-6-89,0 0 133,-8 0 149,-2 0 0,-16-6-108,-4 0 0,-4 0 1,-2 6 21,0 0 0,-5 0 0,-1 0-49,2 0 0,-4 0 0,4 2 0,4 2-36,4 2 1,3 0-20,-7-6 1,8 2 0,4 4 0,6-4 1,6 4 24,6-5 0,6-1 1,5 0-1,7 0-3,4 0 1,4 0 19,3 0 0,5 0 0,7 0 0</inkml:trace>
  <inkml:trace contextRef="#ctx0" brushRef="#br0">12789 8792 7569,'-10'2'-1611,"2"2"1672,1 2 1,-3 0-1,-8-6 193,0 0 0,0-2-147,0-4 1,6 4-83,0-4-109,8 4 0,-2 2 94,12 0 1,10 0-1,10 0 1,2 0-15,4 0 1,7 0 0,3 0-35,-2 0 0,-5 0 0,-3 0-7,-2 0 0,-8 0 0,2 0 0,-5 2-285,-1 4 278,0-4 0,-2 8 38,-4-4 0,-12-4 0,-12 4 0,-4-4 5,-2-2 0,-8 0 0,-3 0 61,-5 0 0,-8 0 0,1 0 51,1 0 0,2 0 1,4-2-1,3-2 29,1-2 0,8 0-98,-2 6 1,10 0-67,2 0 1,16 0 0,2 0 13,8 0 1,6 0 0,6 0-11,10 0 0,-1 0 0,7 0 0,-4 0-63,-3 0 0,1 6 1,-2 0-5,-4-2 0,-4 0 95,-9 2 0,1-4 0,0 6 0</inkml:trace>
  <inkml:trace contextRef="#ctx0" brushRef="#br0">8895 8256 7568,'10'-8'-20,"-2"-4"1,-2-4 0,0-1 0,-2-1-1,0 0 1,0 0 0,2 0-33,-2 0 1,0-2-1,0-1 30,2-3 1,0-6 0,-4 4-1,2 0 19,2 0 0,2 3 0,-4 3 0,4-2 2,1-2 0,-3 0 1,6 6 0,-8 7 1,4 1 3,0 2 11,-6-6-12,14 12 0,-6-6-26,8 8 1,-6 0 14,0 0 0,0 0 0,5 0 0,1 0 11,0 0 0,0 0 0,2 0 11,4 0 0,3 0 0,7 0 14,-4 0 0,4 0 0,-5-2-16,5-4 1,2 4 0,2-4 0,1 4-42,3 2 0,2 0 0,-3-2-6,7-4 1,2 4 0,-1-6 37,-1 0 1,0 4-1,5-6 1,1 2 78,-1 4 0,-1-4 0,-3 2 4,-1 2 1,-8-3 0,1 1-62,-3 2 1,-2 2-1,0 2 1,-1 0 0,1 0 0,6 0 0,-1 0-57,-1 0 1,-2 0 0,-2 0-26,-1 0 1,1 0 0,0 0 0,-1 0-39,1 0 0,0 0 0,-2 0 38,-5 0 0,5 0 0,-6 0 37,0 0 1,3 0 0,-5 0-1,0 2 20,0 4 1,-2-4 0,-6 3 27,-1-3 0,-5 0 0,0 2-5,2 2 1,2 0 0,2-6-4,0 0 0,-6 0 0,0 0-91,1 0 0,3 6 57,2 0 1,0 0-1,0-6-5,0 0 1,-6 0 125,0 0 79,-8 0 69,4 0-211,-8 0-251,0 0 185,0 8 1,5-4 0,1 8 0,0 2-6,2 2 1,0 2-1,6 0 22,-2-1 1,-6 1 0,4 0 12,-2 0 0,-2 0 1,-6 0-1,0 0 40,0 0 1,0-7-1,0 1 19,0 2 0,0-4-144,0 2 1,0-6 0,0 6-72,0 2 147,0 2 0,-8 2 0,-2-1 0</inkml:trace>
  <inkml:trace contextRef="#ctx0" brushRef="#br0">8520 7470 7569,'-12'-6'-604,"0"0"591,-1 2 1,3 2 0,-2 2-24,-2 0 0,-2 0 0,-2 2 0,0 2 14,0 2 1,-1 2 0,-5-4 6,-6 2 0,2 2 0,0-4 37,3 2 1,1 2-1,6-4 1,0 4 15,0 1 0,2-3-58,4 6 1,4-6-19,8 6 1,2-8 0,4 2 63,6-4 0,4-2 0,4 0 3,4 0 0,-4 6 0,5 0-24,1-2 0,-4 4 0,6 0 0,-2 2-60,-4 4 1,-3-4-1,-1 2 11,0 1 0,-6-5 1,-2 0-2,-2 0 0,4-4 0,-6 8 7,-2 2 1,-2-4 72,-2 2 0,0-6-14,0 6 0,0-6 1,0 6-17,0 2 0,-2-5 0,-2 3 0,-4 0-4,-2-2 0,4 4 1,-4-6-3,2 2 1,-6-6-1,2 4-1,-4 0 0,-2-6 1,1 4-1,-1-4 1,0-2 0,0 0 0,-2 0 2,-4 0 0,5 0 0,-7 0-6,0 0 0,6-2 0,-4-2 13,4-2 120,3-8-99,7 12-31,2-6-1,8 8 0,2 0-1,4 0 0,4 0-8,7 0 0,1 0 1,0-2 8,0-4 0,0 4 1,0-4 5,0 4 0,5 2 0,1-2-2,-2-4 0,4 4 0,-2-4 0,-2 4 0,-9 2 0,-1 0 0,0-2 0,-2-4-2,6 4-1,-6-6 1,2 6-15,0-4 1,-6 4 9,6-3 0,-8 1 1,2-2 0,-2 4 0,1-4 1,-3 2-2,4-2 4,-4 4 1,-4-6-9,-4 8 1,-3-2-5,-9-4 1,0 4-15,0-4 0,0 4 0,0 2 0,0 0 3,0 0 1,7-2 0,-1-2-26,-2-2 0,-2 0 1,-2 6-1,0 0-7,0 0 1,0-2 28,1-4 0,-1 4 1,0-4 25,0 4 0,6 2 60,0 0 1,2-2 45,-2-4-27,-4 4 0,15-8-53,-5 4 0,4 2 0,4-6 0,2 1-17,1-1 1,3 4-1,-2-4-8,6 2 0,-2-4 0,2 4 12,2-2 0,2 4 1,2-4-1,0 2 10,-1 4 1,3-4 0,2 0-12,2-2 1,6 6-1,-4-4-5,1 1 0,-3 5 0,4-4 0,0 4-51,-1 2 0,-5-6 0,2 0-75,-4 2 1,-8 2 0,0 2 120,2 0 0,2 0 0,1 0 0</inkml:trace>
  <inkml:trace contextRef="#ctx0" brushRef="#br0">6984 8471 7569,'-18'0'-75,"0"0"1,1 2 0,1 4-1,4 5 1,6 5 0,4 2 44,2 0 0,2 6 0,2 2 103,2 2 0,0-7 1,-6 3-1,0-4-31,0-2 1,0 0 0,0 0-49,0 0 0,0-1 0,-2 1 23,-4 0 0,4-6-122,-4 0-3,4-8 0,4 4 0,6-8 79,10 0 0,1 0 0,11-2 41,2-4 1,-4 4-1,2-4 1,-1 4 29,-1 2 1,6 0-1,-6 2-27,-1 4 1,7-2 0,-2 8-3,8 2 0,-1-4 0,9 0-76,2-2 0,1 3 0,3-5 0,-1-2-86,1-2 0,7-2 1,5 0 79,3 0 0,3-6 1,-1 0 94,1 3 0,-7-5 0,-1 2 0,-1 2 33,1 2 0,-7 2 0,3 0-13,-5 0 1,-7 0 0,0 0-11,1 0 0,-3 0 0,2 0 19,1 0 1,1 0 0,1 0 0,1 0-12,4 0 1,3-6-1,1 0-56,5 2 1,5-4-1,1 0-16,0-2 0,1 0 0,-1-4 1,1 4 39,-1 2 1,-13 2-1,-5 6-50,-1 0 1,-8 0 0,-3 0 24,-3 0 1,-4 2 0,-2 2 0,-3 4-27,3 2 1,2-4-1,0 4-19,-5-2 0,5 0 0,-6-4 1,0 2 0,5 2 0,-3-4 0,2 2-1,-2-2 1,1-2 0,-5-2 124,2 0 1,0 0-1,4 0 73,-3 0 1,-5-6-1,6 0-34,2 2 0,-5-4 0,3 2 1,2 2 19,2 2 0,1 2 0,1 0-9,0 0 1,6 0-1,1 0-427,3 0 0,-6 0 0,3 0 159,1 0 1,-6 2 0,3 2 0,-3 2 153,-2-2 0,-1-2 1,-1-2 89,-4 0 1,2-2 0,-6-2 16,1-2 1,-5 0-1,2 6 1,-4 0 34,-2 0 1,6 0 0,-1 0-226,-1 0 1,4 0 0,0 2-46,2 4 1,-7-4-1,3 4 1,-4-4-62,-2-2 0,0 0 0,0 0 126,-1 0 0,-5 0 579,0 0-293,0 0 1,0-6 253,0 0-719,-8 0-73,4 6-135,-8 0 787,0 0-231,0-8 1,0 4-44,0-8 1,-2 6-64,-4-6 1,4 0 0,-6-6-47,0 1 0,6-1 49,-4 0 1,4 0 0,2 0 36,0 0 0,0 0-53,0 0-92,8 1 102,-6 7 0,6 2 0,-8 8 0</inkml:trace>
  <inkml:trace contextRef="#ctx0" brushRef="#br0">3965 9990 7569,'-17'-2'-95,"3"-2"-100,8-2 0,8 0 1,18 6 252,3 0 0,-3 0 0,6 0 0,0 0 93,4 0 1,3-6-1,5-2 70,4-2 1,3 0 0,9-4-1,1 4 14,5 2 1,-2-6-1,5 4 1,1-2-89,-1 1 0,-3 7 1,7-2-139,7 4 1,5-4 0,12 0-58,5 2 0,1 2 1,-46 2-1,1 0 0,-1-1 1,1 0-162,3-2 1,-1 0 0,0 2-1,0 0 1,3-2 0,1 0 125,-1 2 1,1 0-1,-1 0 1,1 0-1,2-1 1,-1 0-1,-3-1 1,-1 0 56,-3 1 1,-1 0 0,2 1-1,-1 0 1,48 1 274,-1 0 1,-4 0-1,-9 0 30,-3 0 0,-6 2 0,5 2-120,-3 2 1,0 2-1,-3-4 1,1 2-47,-1-2 1,3 0 0,-2 0-211,-1 2 1,-9 0-1,-3-6-16,-3 0 0,-7 0 0,-10 0 1,-5 0-91,-5 0 0,-10 0 1,0 0 110,-4 0 1,-9 0 179,1 0 1,-8-2 75,2-4 0,-6 4-241,-6-4 0,2 4-397,-8 2 1,7 2 473,-7 4 0,-8 4 0,-8 8 0</inkml:trace>
  <inkml:trace contextRef="#ctx0" brushRef="#br0">12521 10579 7569,'-10'2'5,"5"4"36,3 4 1,2 2 0,2 2 0,1 4-6,3 4 0,0 2 0,-6-5 0,0 3-66,0 2 1,0 0-1,0-6 1,0 0 15,0 0 0,0-1-34,0 1 74,0 0 9,0-8 0,2-2 0,4-10-1,6-4 0,4 4 0,2-4-5,0 4 1,2 0 0,3-2 0,9-2 29,8 2 0,8-4 0,9 2-4,3 2 1,7-4-1,-1 1-46,3-3 0,-3 6 1,-1-2-1,3 2-72,1-2 1,2 2 0,1-6-2,-1 2 0,1-4 0,-1 6 42,1 2 1,-9-4 0,-1 0 0,-5 0 5,-3 0 0,1 0 0,-15 4 119,-6-2 0,0 0 1,-13 4 266,-5-3 9,2 3-423,-16-6-50,6 8 0,-10 0-88,-4 0 1,4-2-460,-4-4-215,4 4 856,2-6 0,8 16 0,2 2 0</inkml:trace>
  <inkml:trace contextRef="#ctx0" brushRef="#br0">13968 10401 7569,'8'-10'44,"-4"2"0,8 8 1,2 0-1,2 2 1,0 4-1,-2 6 1,-3 6-1,3 3 1,0 3-1,-2 0-52,-6 2 1,-4-6-1,-2 4 1,0-3-90,0 3 1,0-4 0,0 4 0,0-4-102,0-2 1,0 5 0,0 1 0,-2-2 197,-4-2 0,-4 6 0,-8 2 0</inkml:trace>
  <inkml:trace contextRef="#ctx0" brushRef="#br0">5895 14511 7569,'1'-10'-484,"5"4"1,4 4 503,8 2 1,6-6 0,0 0 0,0 2 0,1 2 0,3 2 0,2 0 0,0 0 0,0 0 0,-1 0 0,1 0-476,2 0 455,2 0 0,1-8 0,1-2 0</inkml:trace>
  <inkml:trace contextRef="#ctx0" brushRef="#br0">12664 14332 7569,'-12'0'166,"4"0"0,8 0-277,14 0 1,10 0-1,12 0 1,2 0-78,3 0 0,7-6 188,11 0 0,5-8 0,7 4 0</inkml:trace>
  <inkml:trace contextRef="#ctx0" brushRef="#br0">18398 14368 7569,'-10'-2'-116,"6"-2"1,10-2-1,12 2 1,10 2 0,5 2-1,5-2 1,2-2 71,2-2 0,1 0 1,-3 6-1,2 0 44,-3 0 0,7-8 0,0-2 0</inkml:trace>
  <inkml:trace contextRef="#ctx0" brushRef="#br0">21631 6827 7569,'0'-10'-1091,"0"2"1285,0 8 0,-2 0-13,-4 0 0,4 8-201,-4 4 1,4 3 0,4 3 15,4 0 0,-4-6 1,4 0-1,-4 2 100,-2 2 1,0 8-1,0 1 20,0 3 1,0-4 0,0 6 0,0 2-55,0 1 1,-2 3 0,-2-2-69,-2-4 1,0 3 0,6-5 0,0 2-2,0 0 1,0-8 0,0 1-149,0-3 1,2-2 69,4 0 0,-2-2 0,6-2-228,-2-2 277,6-8 1,-14 4-15,0-8 0,-2 0 1,-10 0-142,-2 0 0,-2 0 191,-2 0 0,0 0 0,1 0 0</inkml:trace>
  <inkml:trace contextRef="#ctx0" brushRef="#br0">21631 6755 7569,'-16'-14'-113,"2"-2"1,4 0 0,0 4 0,3 3 37,-1-1 1,2 4 281,6-6-149,0 8 1,2-10 0,4 8-9,5 2 0,5 2 0,2 2 8,0 0 1,8 0 0,4 0 0,3 0-7,3 0 1,0 0 0,4 0-74,7 0 0,1 0 1,11 0-1,-3 0-90,-2 0 1,-1-6-1,1 0-9,-1 2 1,-9 2 0,-6 2-28,-7 0 0,-9 0 85,2 0 96,-12 0 0,-6 0 89,-12 0 1,2 6 0,-8 0-104,-2-2 1,4-2-60,-2-2 0,8 2 28,-2 4 0,2-2 0,0 8 0,-1 2 13,1 2 0,0 9 0,-2 5 21,-6 4 0,-4 4 0,-2 3-16,0 7 0,0 6 0,2 3 0,2 5 1,3 1 0,-1 1 1,-4 1-6,4-5 1,2-6 0,6-9-8,-2-9 0,0-2 0,6-10 0,0-3 9,0-1 1,0-8 343,0 0 186,0-8-151,0 4-332,0-8 0,0-2-108,0-4 0,-2 2 0,-4-6-42,-6 2 0,-6 0 0,-5 2 22,-7-6 1,-12 2 0,-6-1 0,-5-1-158,-7 2 0,3-4 1,-7 6 49,3-2 1,7 6 0,9-2-41,1 4 223,10 2 0,8 8 0,8 2 0</inkml:trace>
  <inkml:trace contextRef="#ctx0" brushRef="#br0">11146 13278 7569,'0'-18'-262,"0"4"0,0 8 0,0 12 424,0 8 1,2 12 0,2 6-1,4 5-55,2 5 0,-4 14 1,6-3-1,2 3-71,1-1 1,-3 5 0,0 1-1,0 3-8,-2 4 1,0-7 0,-6 1-24,2-1 1,0-7 0,-6 1-1,0-5 44,0 0 0,0-7 0,0 1-1,0 0 0,0-7 0,0 3 0,0-6-36,0-4 0,0-6 0,0 3-22,0-1 1,2-8-158,4-6 0,-4-10 109,4-2 1,-6-16 0,-4-14-111,-2-4 1,-2-5 0,4-7 26,-2-7 0,0-5 0,4 4 0,-2-1 66,-2-5 0,-2 5 0,4-5 90,-2 4 0,-2-3 0,2-1 0,-4 3 21,1 1 1,-7 2-1,6 3 5,0 3 0,-6-1 0,6 7-9,0 2 0,0 10 0,6 7 42,-2 3 0,-2 4 0,4 2 3,-2 2 1,0 10-1,6 2 2,0 10 1,0 14 0,0 7-1,0 9 127,0 8 0,2 5 0,2 5-117,2 2 0,6 7 0,-6-1-56,-2 3 0,-2-5 0,0-5 0,2-3-9,2-3 0,0-7 1,-6-4-233,0-4 1,0-3 0,0-1-653,0-4 860,0-4 0,0-8 0,0-1 0</inkml:trace>
  <inkml:trace contextRef="#ctx0" brushRef="#br0">11307 14797 7569,'2'-10'-54,"2"2"1,4 2 0,2 0 0,3 2 0,5 2 0,4 2-1,4 0 1,2 0 0,3 0 175,3 0 0,8 0 0,2 0-87,1 0 0,3 0 0,5 0 0,3 0-50,4 0 0,-3 0 0,7 0-76,-3 0 0,5 0 1,-5 0-1,1 0-106,-1 0 1,-3 0 0,-11 0-55,-5 0 251,-4 0 0,-10 0 0,-3 0 0</inkml:trace>
  <inkml:trace contextRef="#ctx0" brushRef="#br0">12450 14600 6595,'12'0'31,"0"0"0,0 2 0,0 4 1,-1 4-1,3 2 0,2 0 1,4 2-1,2 2 0,4 2 17,2-1 0,-5 1 0,5-2 0,-2-2-194,-4-2 0,4 0 1,-3 6-117,-1 0 1,-10-6 261,-6 0 0,-12-1 0,-4 7 0</inkml:trace>
  <inkml:trace contextRef="#ctx0" brushRef="#br0">12611 14743 6110,'0'-18'0</inkml:trace>
  <inkml:trace contextRef="#ctx0" brushRef="#br0">12593 14707 7569,'-2'-9'-221,"-2"1"0,-4 2 97,-2 0 104,6 0-60,-4 6 1,10 2 75,4 4 0,4 4 0,8 7 0,0 1-5,0 0 0,-1 2 1,1 2-47,0 2 1,0 0 0,0-5-5,0 5 1,-2-4 0,-4 4-61,-7-4 1,-3-2 110,-2 0 1,-7-7-1,-5-1 79,-4-2 1,-2 0 0,-2-4 0,-4 2 9,-6-2 1,3-2 0,-1-2-66,2 0 1,2 0 0,6 0-28,1 0 1,-1 0 10,0 0 0,0 8 0,0 2 0</inkml:trace>
  <inkml:trace contextRef="#ctx0" brushRef="#br0">16737 16137 6849,'2'-10'-433,"4"4"519,-4 4 1,8 2 0,-6-2 0,2-4 0,-2-6 22,-2-4 0,-4 7 33,-4 3 1,-2 6-30,-4 6 0,-2 5 0,8 11 48,2 2 0,2 8 0,2 0 0,2 5-55,4 5 1,-2 2 0,6-4-1,0 3-6,0 3 1,-4-4 0,4 3-134,-3-1 1,1 4 0,-4-5 22,2 3 0,0-4 0,-4 3 0,2-1 110,2-4 1,2-3 0,-4-1-46,2 0 1,6-6 0,-4-3-21,2-1 1,0-2-1,4-6 1,-4 0 94,-2 0-507,5-8 289,-3-2 0,0-10 0,-4-4-147,-4-6 0,-10-10 0,-2-4 40,0-2 0,-5-2 1,3-5 48,-4-1 1,0-6-1,2-1 1,2-1-31,-2 0 1,6-3 0,0 3 54,0-2 0,6 1 0,-6-3 77,0 6 0,7 5 1,-5 1-1,4 0 27,2 0 0,-6 8 0,0 3 57,2-1 1,-4 12 0,2-4 309,2 2 71,2 8-370,-6 0 1,6 10 0,-4 4-1,6 8 42,6 8 0,-4 6 0,6 8 11,0-1 1,-6 3 0,4 4 0,-2 7 39,2 9 1,-4 5-1,4 7-32,-4-5 1,-2 5-1,0-4-69,0 3 0,0-5 0,0-7 0,0-5-29,0-5 1,0-7 0,0 2-59,0-4 0,0-11-285,0-3 0,6-14-18,-1-10 0,1-16 0,-6-16 65,0-7 0,0-7 1,-2-8 235,-4 1 1,5-7 0,-5 3 0,4 5 35,2 8 0,-6 9 0,0 3-68,2 2 1,2 8 93,2-2 0,-2 13 121,-4 5 1,4 8 0,-4 7-138,4 9 0,10 4 0,2-4 0</inkml:trace>
  <inkml:trace contextRef="#ctx0" brushRef="#br0">2358 15941 7569,'0'11'-152,"0"1"1,0 2 0,0 2 0,0 2 0,0 2-1,0 4 1,0 5 0,0 5 148,0 2 0,6 0 0,0 1 49,-2 5 0,-2-4 1,0 6-1,2-5-94,2-3 0,2 4 0,-5-12-279,3-1 327,8-9 0,-4-2 0,8-6 0</inkml:trace>
  <inkml:trace contextRef="#ctx0" brushRef="#br0">2840 16316 7569,'6'-12'-107,"4"2"1,4 2-1,8 4 1,3 2-1,7 2 1,4 0-1,6 0 1,7 0-1,7 0-60,3 0 0,1 0 0,-6 2 0,-1 2 171,1 2 1,-1 6 0,1-4 15,-1 2 0,3-6 1,4 4-1,5-2 22,5 0 1,3 0 0,4-6-37,7 0 0,7 0 1,8 0-1,-46 0 1,1 0-30,1 0 1,0 0 0,0 0 0,1 0 0,-1 0-1,1 0-91,0 0 1,1 0-1,1 0 1,-1 0 0,0 0-1,-1 0 107,4 0 0,-1 0 0,0 0 1,-1 0-1,2 0 0,-1 0 1,1 0-1,0 0 12,-2 0 0,1 0 1,-1 0-1,-1 0 1,-3 0-1,-1 0-2,1-1 0,-1 2 0,1 2 0,-1 1 0,0 2 0,-1 0 12,-1 2 1,0 0-1,48 4 1,-6 0 0,4 0 10,3-2 1,-5 4 0,4-6-14,-2 2 1,1-6-1,-5 4-33,2 0 0,-43-7 1,-1 0-1,0 2 0,0 0 1,0-2-1,1 0 38,49-1 0,-49 2 0,-1 1 1,47 3 4,1-2 0,-4 0 1,4 0-16,-1 2 0,-47-2 1,1-2-1,47-2-8,0 0 1,0 0 0,-3 0 0,3 0-8,0 0 1,-47 0 0,-1 0 0,47 0-3,1 0 0,-4 0 0,4-2 0,-1-4 1,-47 5-1,1 0 1,47-5-1,2 4-23,0 2 1,-5 0-1,3-2 17,-2-4 0,4 4 1,-3-4 4,1 5 0,0-5 0,-47 2 1,-1 2 10,0 0 1,0 0 0,44-6-1,-45 4 1,1 0 0,1 0-1,-1 0 5,2 0 0,-1 0 0,0-2 0,0 0 0,-1 2 0,1 2-7,-1 0 0,1 0 0,4-2 0,-1 0 0,-2 0 0,-1 0-4,4-1 0,0 0 1,1 3-1,1 0 0,-2-2 1,1 0-1,1 1 0,1 0-7,-1 1 0,1-2 1,2-1-1,-1-2 0,-3 3 1,-1 1 0,-1-2 0,1 0 1,5 0-1,-1 0 1,1-2-1,-1 0 9,1 1 1,-1 0-1,1 1 1,0 0-1,0-2 1,1 0-1,-2 1 1,1 0 26,-2-1 0,1 0 0,-1 2 0,1 0 0,1 0 0,1 0-2,-2 1 1,-1 0-1,-1 1 1,-1 0 0,-2 3-1,-1 0-17,3 0 0,-1 0 1,-2 0-1,0 0 1,1 0-1,1 0 0,-3 0 1,-1 0 2,-1 0 1,1 0 0,3 0 0,-1 0-1,47 0-11,-48 0 0,0 0 0,2 0 1,1 0-1,-1 1 0,-1 0-2,-1 2 0,-1 0 0,49-1 1,-49 1-1,0 0-2,49-1 0,-51 1 0,1 0 0,2 0 0,-1 0 0,-1-1 0,-1 0-10,46 0 1,1 0-1,-2 2-27,-2 2 0,-9 0 0,-5-6 43,1 0 0,3 6 0,8 0 0,3-2 0,-1-2 0,2-2 0</inkml:trace>
  <inkml:trace contextRef="#ctx0" brushRef="#br0">10289 15815 7266,'12'0'104,"-1"0"1,-5 0-89,6 0 0,0 0 1,8 0-1,4 0 1,4 0-1,1 0 1,1 2-1,4 2 1,4 2-1,5-2 1,1-2-1,2-2-81,-1 0 0,-3 0 1,4 0-1,-1 0-66,1 0 0,-6 0 0,1 0 0,-3 0-52,-2 0 0,-9 0 0,-3 0 5,-4 0 1,-8 0 141,0 0 1,-12 0 35,-6 0 0,-4 0 0,-16 0 0,8 0 0</inkml:trace>
  <inkml:trace contextRef="#ctx0" brushRef="#br0">10449 15637 6409,'-17'0'61,"-1"2"0,0 2 1,0 4-1,0 2 1,0 3-1,0 3 1,2 2-1,3 0 1,1 2 272,-2 4 1,0-4 0,2 5-276,6 1 0,-2-6 0,2 4-46,2-4 1,-4-2-12,2 0-198,0-9 150,6-1 22,0-8 0,8 0 0,4-2 4,4-4 0,10 4 0,4-3-47,3 3 1,5 2 0,2 0 0,1 0-352,-1 0 1,4 0 417,-3 0 0,9 7 0,-4 3 0</inkml:trace>
  <inkml:trace contextRef="#ctx0" brushRef="#br0">9145 16816 7303,'-9'-10'-155,"1"2"62,8 8 0,2-6 0,2-2 0,1-2 0,1-1 594,2 1-383,-6 2-93,6 8 0,-8 2 0,2 2-63,4 2 1,-4 8 0,4-1 25,-4 9 1,-2-2 0,0 6-1,0 2 106,0 7 1,0 3 0,0 10-4,0 1 1,2 3 0,2 2-1,4 1-73,2 5 1,-6-5 0,4 5-109,0-4 0,-6-5 0,4-1 45,-4-2 1,4-9 0,0 3 40,-2-4 1,-2-3 0,-2-1 0,0-2 72,0-2 0,0-8 0,0 1 118,0-3 1,0-2-77,0 0 0,0 0-19,0 0-234,0-8 119,8-2 1,-6-16-1,3-4 1,-3-4-110,-2-2 1,-2-2 0,-1-4 6,-3-5 0,-8 1 0,4-2 51,0-2 0,-6-2 0,6-1 40,0-1 1,0 0 0,6-1 0,-2-3-27,2-2 1,0 0 0,0 7 4,-2-1 0,0 2 0,4 2 37,-4 3 1,5-1-1,-5-4 1,4 2 41,2 3 1,0 5 0,0-4-12,0 2 0,0-6 0,0 3 18,0-5 1,2 4 0,2 2-15,1 2 1,3-3-1,-4 5-4,2 2 1,0 2-3,-6 2 0,2 2 1,2 2 28,2 2 0,0 7-6,-6-7 0,2 8-26,4-2 0,-2 4-64,8 2 0,-6 0-40,6 0 0,-8 2 94,2 4 0,-4 4 11,-2 7 1,0 1 0,0 0 7,0 0 0,-2 6 0,-2 2 0,-2 3 18,2 9 0,0 0 0,0 10-12,-2 1 0,0 3 0,6 1-25,0 1 1,0 0 0,0 1 0,0 3 3,0 1 0,0 1 1,0-6-11,0-1 0,0-1 0,0-3 8,0-1 1,2-10-1,2 0 82,2-7 0,0-9 0,-6 4 23,0 0 1,6-6-56,0 4 1,2-13 40,-2-5 0,-2-4 1,6-4 99,-2-4 1,-3-3-1,-3-9 103,4 0 0,-4-8 0,4-2-674,-4 0 1,-4-7-1,-2 1 1,-2-6 97,2 0 0,-5-5 0,-1-3 258,0-4 0,-4-1 0,6-1 36,-2 1 1,4-1 0,-4 0-1,0 1 20,0-1 1,6 3 0,-4 1-27,0 2 0,6 9 1,-4-3 6,4 4 1,2 4-1,0 3 1,2 3-1,4 2 1,-4 2-79,4 6 1,-4 6-28,-2 0 1,2 9 5,4-3 74,-4 4 55,6 2 0,-8 8 1,0 3-3,0 5 1,0 2 0,0 2 74,0 4 1,2-2-1,2 7-82,2 3 1,0 8 0,-6 4 0,0-1-10,0 1 1,0 6-1,0-3-11,0 5 0,6 2 1,0-1-16,-2 1 1,-2-1-1,-2 1 1,2-2-2,4-5 1,-4 5 0,4-6 22,-4-1 0,4-1 0,0-10-7,-2-5 1,-2 3 0,0-10 0,2-4-44,2-4-64,-1-2 73,-5-2 1,0-4 0,-2-12 6,-3-6 0,3-4 0,-6-4 3,0-4 1,6 2 0,-6-7-12,0-3 0,6-4 0,-4-4 1,2-3-40,-2-3 0,4-2 0,-4-7 10,4-5 1,2 3 0,0-9 6,0-1 0,-6 3 0,0-1 0,2-3 22,2-2 0,2 7 0,0 5 37,0 9 1,-2 5-1,-2 10-20,-2 5 0,0 3 0,6 8 216,0 0-42,0 0-145,0 8 0,6 4 0,0 14 24,-2 10 0,4 10 0,-2 15-31,-2 11 0,-2 10 0,-2 15 1,0 8-70,0 7 0,0 1 0,0-4-88,0 5-218,0-13 1,8 12 0,2-13 0</inkml:trace>
  <inkml:trace contextRef="#ctx0" brushRef="#br0">10699 17996 7569,'-15'2'-9,"1"4"0,4 5 0,2 5 1,4 2-1,2 0 0,2 2 0,0 2-139,0 2 1,0-1-283,0-5 61,0 0 1,2-10 368,4-8 0,4-16 0,8-12 0</inkml:trace>
  <inkml:trace contextRef="#ctx0" brushRef="#br0">10771 17781 7569,'-10'12'0,"4"0"0,4 2 0,2 2 0,0 2 0</inkml:trace>
  <inkml:trace contextRef="#ctx0" brushRef="#br0">10842 18085 7569,'0'18'0,"2"0"71,4 0 1,-2-8 0,8-5 17,2-3 0,-4-7 0,2-3-199,2-2 1,2-2 0,0-6-1,-3 2-195,-1 4 1,0-4 0,6 6 55,0 0 1,0-6 84,0 5 0,-6 3 211,-1 2 0,-7 12 0,2 5 67,-4 5 1,-2 2 23,0 0 1,0 0 0,2 0-1,2 0-142,2 0 1,2-6-168,-2-1 0,4-1 0,8 2 171,0-6 0,0-4 0,0-2 0</inkml:trace>
  <inkml:trace contextRef="#ctx0" brushRef="#br0">11450 18103 7230,'-2'12'28,"-2"0"1,-4 0 15,-2-2 1,6-1 0,-4-5-1,2 4 101,0 2 1,0-4-189,6 6 0,0-6 17,0 6 1,2-8-72,4 2 1,4-6-1,8-6-115,0-6 0,-2-4 0,-3-2 85,-1 0 1,0-7 0,4-3-1,-2-2-12,-2 0 0,-8-1 0,2-7 139,-4 2 0,-2-4 0,0 11 0,0-5 0,-2 8 0,-2 6 16,-2 6-12,-8 2 1,12 4-5,-4 8 0,4 8 0,10 18 0,2 2 0</inkml:trace>
  <inkml:trace contextRef="#ctx0" brushRef="#br0">11628 18067 7569,'8'10'-73,"4"-4"186,4-4 0,2-2 1,0 0-42,0 0 1,-1 0 0,1 0-131,0 0 1,0 0 0,0-2-1,0-2-173,0-2 0,-3-8 0,-1 4-8,-2 0 0,-2-6 5,2 5 1,-4-5 192,-8-2 1,-2 2 0,-4 4 38,-6 6 0,-4 4 1,-2 2 36,1 0 0,-1 0 0,0 2 0,0 4 144,0 6 1,6 2 0,2 0 29,2-2 1,2 1 0,6 9-119,0 2 0,2 0 0,4-6 1,6 0-113,4 0 1,2-6 0,0-1-92,0 3 0,6-6 1,-1-2-136,-1-4 1,-2 4-1,-2 0 247,0-2 0,0-10 0,0-4 0</inkml:trace>
  <inkml:trace contextRef="#ctx0" brushRef="#br0">12093 17996 7569,'-10'0'112,"4"8"-130,12 3 1,4 5 0,8 2-55,-1 0 0,1 0 0,0 0 0,0 0-410,0 0 0,6-1 482,-1 1 0,1 0 0,-6 0 0</inkml:trace>
  <inkml:trace contextRef="#ctx0" brushRef="#br0">12361 18103 7569,'-18'0'-422,"0"0"1,0 0 348,0 0 0,6 8 0,0 4 71,-2 4 0,5 1 0,-3-1 0,0-2-9,2-2 0,-6 0 0,4 6 40,-4 0 1,4 0 0,2 0-265,2-1 235,-6 1 0,5 8 0,-9 2 0</inkml:trace>
  <inkml:trace contextRef="#ctx0" brushRef="#br0">4215 17978 7569,'-7'18'5,"3"0"1,-6-1-1,2 3 1,4 4-1,2 6 1,2 4-1,0 1 1,0 1 0,0-2-1,0-2-78,0-3 1,0-1 0,0 2 0,0-4 23,0 0 0,6-7 1,0 5-1,-2-4-119,-2-2 168,-2 8 0,8-6 0,1 5 0</inkml:trace>
  <inkml:trace contextRef="#ctx0" brushRef="#br0">3965 18174 6536,'16'2'-142,"-2"2"0,-2 4 228,2 2 0,2-4 1,4 6-1,2 0 61,1-2 0,7 4 1,-4-8-1,2 0-74,3 2 0,1-6 1,2 4-1,-2-4-103,-1-2 1,7 0-1,-10 0-173,0 0 1,3 2 0,-7 2 202,-2 1 0,6 1 0,0-6 0</inkml:trace>
  <inkml:trace contextRef="#ctx0" brushRef="#br0">4555 18192 7569,'-18'0'-296,"0"0"124,0 0 1,2 2 0,2 4 130,3 6 0,1 4 1,-4 0-1,4-2 89,2-2 0,0 0-44,2 5 0,4 1 0,-4 0 48,4 0 0,2 0 0,0 0 18,0 0 0,2 0-47,4-1 1,-2-7-1,6-2-48,-2 0 1,6-6-90,-2 4 0,4-4-205,1-2 0,-5 0 319,0 0 0,-6 0 0,4-2 0,-2-4 0,0 2 0,-2-8 471,-4 8-153,6-4 0,-8 10-166,0 4 1,0 4-156,0 8 1,8-2 0,4-4-175,4-6 1,-5 2 0,1-2 176,2-2 0,2-2 0,2-2 0</inkml:trace>
  <inkml:trace contextRef="#ctx0" brushRef="#br0">4841 18335 7569,'-12'0'-696,"0"0"684,8 0 1,-6 0 2,4 0-225,4 8 144,-6-6 1,10 6 13,4-8 0,-2-2 53,8-4 1,-8 2 0,4-6-13,0 2 0,-6-6 31,4 2 68,-4-3 103,-2-3 1,0 6 46,0 0-152,0 8-129,0 4 0,-2 8-16,-4 4-146,4 4 165,-6-14 1,10 6-162,4-8 206,4-8 187,0 6-91,-2-14 1,-10 14 0,-2-2-4,-2 8 0,-6 0 0,4 8 8,-2 2 1,0-5-1,-4 3 1,4 2 54,2 2 0,-4-4 1,6 0-3,2 2 1,2-4 0,4 0-142,4-2 1,-2 0 0,8-4 0,2 2-110,2-2 1,2-4-1,0-4-128,0-2 0,-1-6 62,1 6 0,-2-8 0,-2 4-57,-2 0 474,-8 2-156,4 8 0,-14 8 1,0 4-1,0 4 51,-2 2 0,6 2 0,-6 3-88,0 7 0,4-2 1,-6 2-30,2 1 0,-6 1 1,3 0-1,-5-2-45,-2 2 0,0-5 0,-2 1-25,-4-2 1,4-2-1,-5-8 60,-1-4 1,6 2-1,-4-9 1,4-1 212,2-2 1,1-2-187,-1 0 0,8-10-31,4-7 0,20-1 0,6-8 0</inkml:trace>
  <inkml:trace contextRef="#ctx0" brushRef="#br0">4126 17924 7569,'0'20'-132,"0"2"0,0 4 1,-2 1-1,-2 5 1,-2 2-1,2 2 1,2-1-1,2 1 1,0 0-1,0 0-168,0-1 300,0-7 0,0 6 0,0-6 0</inkml:trace>
  <inkml:trace contextRef="#ctx0" brushRef="#br0">3930 18246 7569,'0'-18'-46,"2"2"1,4 2 0,6 2 0,3 0-1,3 0 1,2 3 0,2 1 0,2 2 0,0 0-131,1 0 0,-5 0 0,6 6 0,-2 0 161,0 0 0,1 2 0,-3 4 0,4 4-110,2 0 0,0 3 125,1-7 0,5 8 0,-6-4 0</inkml:trace>
  <inkml:trace contextRef="#ctx0" brushRef="#br0">4519 18246 7569,'0'-12'-45,"0"0"0,0-2 1,0-2-1,2 0 101,4 4 1,-4 2-124,4 5 1,-6 3-1,-6-4-1,-6 4 1,-4 4-1,-4 2 1,-1 4 23,-3 1 1,0 3 0,6 6-1,0 0 65,0 0 0,2 0 0,3-2 0,1-4 1,8 4 0,-2-5 0,4 5-4,2 2 1,2-6-10,4 0 1,-2-8 0,8 4-45,1 0 0,3-6 1,2 4-1,0-4-87,0-2 0,2-2 0,2-2 61,1-2 1,1-6 0,-6 4 44,0-2 1,-2 4-1,-2-4 1,-4 0 67,-2 0 0,0 6 0,-4-4 307,1 0-225,1 7 1,-6-5-129,0 12 1,0 3-142,0 9 0,2 0 0,2 0-136,2 0 0,6 6 271,-6 0 0,16-1 0,-2-5 0</inkml:trace>
  <inkml:trace contextRef="#ctx0" brushRef="#br0">2179 7756 7569,'0'-12'-242,"-2"0"1,-4 0 0,-6 2 0,-4 2-1,-1 2 1,-1 0 408,0 2 0,0-6-44,0-2 1,0-1-106,0 1 0,7-2-42,-1 8 0,0 6 0,-8 8 0,-2 4 4,-2 8 1,-8-1-1,3 11-46,-5 2 1,-2 2 0,0 3 46,1 5 1,-1-4 0,2 6-1,5-3 30,5 1 0,4 6 0,4-7-1,4-1 0,4-2 0,8-3 11,0 1 0,8-2 0,6-2-10,8-2 0,12-9 0,11 3 0,5-4-2,5-2 0,3 6 1,-4 0-7,-1-3 0,-7 1 1,-5 2-13,-3 6 1,-6 4-1,-6 1 1,-10 1-2,-6 0 0,-9 8 0,-10 3 12,-9 5 0,-12 1 0,2-1 35,0-4 0,-3 9 0,5-3 4,-2 1 1,8 3-1,2 0 1,8 1-36,2-1 1,6 3 0,-3-1 1,3-3 0,4-1 0,1-2 14,3-1 0,6 1 0,-4 0 0,2-1 1,-4-1 0,4-1 0,-2 1-2,-4 4 1,4-1 0,-2-5-7,-2-2 1,6-7 0,2 5-10,4-2 1,1-3 0,1-3 0,2 2-98,4 1 1,2 3 0,6-4-283,-3 1 373,-7 9 0,12-4 0,-6 7 0</inkml:trace>
  <inkml:trace contextRef="#ctx0" brushRef="#br0">10914 13689 7569,'-6'24'-133,"0"-1"1,2 1 0,2 0 0,2 2 0,2 2 0,2 4 0,4 1 0,2 3 65,4 0 0,-4 0 1,1-1-1,1 1 62,-2 0 0,0-1 0,-6-1 0,2-4 3,-2-6 0,0-4 0,0-2-12,2-1 1,8-7 1,-2-4 0,4-4 0,2-2 0,-1 0 8,1 0 1,-6 0-1,0-2-47,2-4 0,0 2 0,0-8 20,-2-1 0,-8-5 0,2-4 7,-4-2 0,-2-8 0,0 2 1,-2-3 23,-4-3 0,2 0 0,-6 1 0,2-1 0,-6-4 0,4 2 8,0 5 1,-4 1 0,6-2 47,-2 4 1,6 4 0,-4 9-1,2-1 83,0 0-25,1 0-103,5 0 1,5 10 0,1 8 0,0 12 20,2 10 1,-4 0 0,6 8 18,-2 1 1,-2 3 0,-6 2-35,0 0 1,2-1-1,2 1-22,2 0 0,2-6 0,-4-1 0,2 3-51,-2 2 1,4-4 0,0-3-44,2-1 0,2 4 99,5-6 0,1 0 0,0-6 0</inkml:trace>
  <inkml:trace contextRef="#ctx0" brushRef="#br0">16630 13599 7569,'-12'0'-116,"0"2"0,0 4 0,2 6 0,4 4 1,4 2-1,2 0 3,0 0 1,2 6 0,2 1-1,4 1 138,2 0 1,-4 6 0,4-2 0,0 3 5,0 3 0,-6 0 0,2 0-11,-4-1 1,-2 1 0,0 0-1,0 0-19,0-1 1,0-1 0,0-2-3,0-2 0,0-7 0,0 5-22,0-2 0,0-2 0,2-8 1,1-2-194,3-2 194,0-8 1,0 2-11,0-12 0,0 2 0,-6-10 1,0-4-33,0-4 0,-2-4 0,-2 2 33,-2-5 1,-8-3 0,5 0 15,-1 2 0,-4 0 0,8-7 0,2-3 1,2-2 0,0-1 0,-2 3 4,-2-2 0,0 1 1,6 5 17,0 0 1,2 2 0,2 3 0,2 3 2,-2 2 0,0 4 0,0 8 57,2 2 0,2 8 52,-2-2 1,2 14-62,3 10 1,3 2 0,-8 8-31,-2-2 1,0 5 0,0-1 0,2 4-15,-2 2 1,-2-1 0,-2 1-11,0 0 0,0 0 0,0-1-48,0 1 1,2-6-1,2 0 1,2-1-124,-2-1 0,4-2 166,-2-8 0,8 0 0,-4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21667 2037 6885,'6'-12'-549,"2"2"529,2 2 1,-4 3 0,5 5 29,3 0 0,2 0 0,2 0 0,2 0-4,4 0 0,6 0 1,11 0-1,7-2 10,3-4 0,3 4 0,2-6 10,3 0 1,-3 4-1,3-6 1,-3 0-15,-3 0 1,-5 6-1,-2-4-11,-3 0 1,-1 6-1,-8-4 1,-2 2-7,-3-2 1,-7 4 0,2-4 2,-4 4 1,-8 2-24,0 0-30,-8 0-21,4 0 62,-8 0 1,-8 0-1,-4 0-4,-4 0 1,-2 2-1,-2 2 9,-4 2 0,-3 0 0,-9-6 0,0 0 2,0 0 0,-5 0 0,-3 0 15,-2 0 0,-1 6 1,-5 0-7,4-2 1,-1 0 0,7 0 0,2 2 1,3-2 1,1 0-1,2 0-1,5 2 1,9 0-3,8-6 1,10 0-2,2 0 0,16 0 0,13 0 0,5 0-63,2 0 1,6 0 0,-1 0 62,-1 0 0,6 8 0,-1 2 0</inkml:trace>
  <inkml:trace contextRef="#ctx0" brushRef="#br0">17666 1090 7569,'10'2'-355,"-4"4"0,-4 6 1,-2 4-1,0 2 403,0 0 1,0 5 0,0 3-1,0 2-33,0 4 0,0 2 0,0-1-36,0-3 1,0 4-1,0-6 1,0 1 7,0 1 1,-6-8 0,0 2 0,0-2-3,-2 2 1,6-5 0,-6 7-1,2 0-15,0 4 0,-6-2 1,6 1-22,2 3 1,-4 0 0,2 0 50,2-3 0,-6 1 0,0 6 0</inkml:trace>
  <inkml:trace contextRef="#ctx0" brushRef="#br0">18112 1251 7569,'0'-12'-275,"-2"2"0,-4 2 0,-6 4 0,-3 2 203,-3 2 1,0 0 0,0 0 78,0 0 0,2 2 0,2 4-4,2 6 0,0-2 0,-7 2 0,-3 2-3,-2 2 1,-6 4-1,4 1 1,1 3-29,-1-2 1,-4 0 0,4 0 13,-2 2 1,5-1 0,-5-7 0,2-2 7,4-2 1,2-2-1,3 2 49,-1-6 64,8 4-58,2-8 1,16 6-1,6-8-34,7 0 0,5 0 1,6 0-1,-2 0-22,2 0 1,-1 2 0,1 2-4,-2 2 1,-6 2-1,3-2 8,-1 5 1,4-1 0,-6 2 0,-2 0 6,-3-2 1,5 6-1,2-4 19,2 4 0,-6 2 0,4 0-19,-1-1 0,-5 1 0,4 0 0,-6 0-47,-6 0 1,2-6-34,-8 0 0,2-2-4,-3 2 1,-3-2 78,4-5 0,-12 5 0,-3 8 0</inkml:trace>
  <inkml:trace contextRef="#ctx0" brushRef="#br0">13129 1036 6160,'0'18'19,"-2"2"1,-2 4 0,-4 6 0,-2 2-1,-2-1 1,0-1 0,0 2 0,0 2 0,0 1-1,2 1-6,2 0 1,1-2-1,3-1 1,-4-1-47,-2 0 1,6 6 0,-2-11 0,4 3-62,2 0 1,0-6 0,0 4 93,0-3 0,0-1 0,0-6 0</inkml:trace>
  <inkml:trace contextRef="#ctx0" brushRef="#br0">13289 1465 6095,'-11'2'-3,"-1"2"0,-2 4 1,-2 0-1,-2 2 0,-2-2 1,-2 2-1,-1 0 0,3 4 38,6 2 0,-2-4 0,6 0-84,0 1 3,-6-5 11,14 0 0,-4-8-5,12 0 33,-4 0 1,6 2 7,-8 4 0,8 2 1,4 6 0,4-2 1,8 0 0,1 4 0,3-2 2,4-2 0,-4 0 0,2 3-7,1-3 0,-3 4 0,0-6-14,-2 0 0,-3 6 1,-5-6 15,0 0 0,-8 6 0,-2-6 0</inkml:trace>
  <inkml:trace contextRef="#ctx0" brushRef="#br0">13629 1590 7569,'-10'-2'-1203,"6"-3"1141,8-7 0,0 4 0,8 2 1,4 4 102,5 2 0,1-6 1,6 0-1,0 2-24,0 2 0,1 2 0,7 0-31,0 0 1,0 0 0,-3 2 0,-1 2-148,-2 2 161,-8 0 0,4 2 0,-9 2 0</inkml:trace>
  <inkml:trace contextRef="#ctx0" brushRef="#br0">13647 1733 7569,'20'0'-426,"1"0"0,5 0 294,2 0 1,2 0 0,5 0 0,1-2 79,0-3 0,0 3 0,-1-4 0,1 4-13,0 2 65,-8 0 0,5 0 0,-5 0 0</inkml:trace>
  <inkml:trace contextRef="#ctx0" brushRef="#br0">14629 1197 7569,'0'-8'-240,"-2"8"1,-2 10-1,-4 6 1,0 4 169,0 4 1,-4 4-1,4 7 1,1-1 62,-1-4 0,-4 4 0,6-6 0,0 1 13,-2 1 0,6-6 1,-4 4 3,4-2 1,2-3-3,0-5 1,0 0-1,2-2 25,4-4 0,-2-4 0,8-8-1,2 0 0,2 0 0,1 0 0,1 0-39,0 0 0,0-6 1,0 0-65,0 2 1,0-4 0,-1 2 26,1 2 0,-6 2 0,0 2 0,2 0-51,2 0 0,-4 0-72,0 0 167,0 8 0,-2-6 0,-3 6 0</inkml:trace>
  <inkml:trace contextRef="#ctx0" brushRef="#br0">14968 1322 7569,'-9'20'-137,"3"2"0,4 4 1,2 4-1,0 7 1,-2 9-1,-2 6 67,-2 1 0,-2 3 0,4 2 0,-4 3 59,-2 3 1,4-7-1,-6 3 1,0-5-57,2-1 1,-6 0 0,4-3 15,-3-3 1,-3 2 0,0-9 50,0-1 0,-8 6 0,-2-1 0</inkml:trace>
  <inkml:trace contextRef="#ctx0" brushRef="#br0">21899 2752 7569,'-36'0'0</inkml:trace>
  <inkml:trace contextRef="#ctx0" brushRef="#br0">21720 2770 5786,'18'10'-4,"0"6"1,0-6 0</inkml:trace>
  <inkml:trace contextRef="#ctx0" brushRef="#br0">21792 2806 7569,'-12'0'-843,"0"0"523,-2 0 1,6 2 365,2 4-49,4-4 0,16 8 0,6-6 0,6 1-21,6-1 1,3-2-1,7-2 23,6 0 1,-3 0-1,3 0-5,1 0 1,11 0 0,6 0 0,3 0 2,2 0 1,9 0 0,1 0 3,1 0 0,3 0 0,-8 0-1,-1 0 0,-3 0 1,-1 0-1,-1 0 6,1 0 1,-9 0-1,-3 0 7,-5 0 0,-1 0 0,-3-2 54,-3-4 1,-4 3 0,-7-7 0,1 2-11,-2 4 1,-4 2-1,-15 2-117,1 0 0,-6 0-60,0 0 0,-8 8 58,2 4 1,-14 1 36,-10-1 1,-2 2 0,-9-8 21,-3-2 1,-4 4 0,-6-2 0,-5 0 9,-5 2 1,-1-6 0,-3 6 1,-4 0 1,-1-4 0,-7 6-22,3-2 0,5 4 0,-5-4 1,-3-1-10,-1 1 1,3-2-1,1-6 16,-2 0 0,3 0 0,1 0 10,1 0 0,-4 0 1,7-2-1,1-2 33,3-2 0,1-5 1,3 3-1,3-2 1,4 4-1,11-4-30,3 2 0,4 2 1,8 4-22,0-4 1,8 2 5,4-8 1,6 6 0,6-4-2,6 2 1,6 0 0,4 4 4,2-2 1,8 0 0,-1 6 0,9 0 3,8 0 0,3 0 1,5 0-12,3 0 0,-1 0 0,7 0-16,3 0 1,-3 0 0,3 0 14,-1 0 0,13 0 0,-9 0 0,5 0-23,3 0 1,-6 0 0,5 2 28,-5 4 0,-7-4 1,-3 4-12,-1-4 0,1-2 0,-7 0 0,-9 0 23,-7 0 1,-2 0 0,-14-2 56,-2-4 1,-9 4-1,-3-6-62,-2 0 1,-4 6 0,-10-3-3,-6 3 0,-11 9 0,-5 3 0</inkml:trace>
  <inkml:trace contextRef="#ctx0" brushRef="#br0">15308 4539 7569,'12'-2'-298,"0"-2"1,0-4 0,0-2 0,-3-4-1,-1-1 377,-4-3 1,-2 0 0,-2 0-5,0 0 0,0 6 0,0 0 0,0-2-2,0-2 0,8-1-88,4-1 0,4 0 0,2 2 19,0 4 0,-6-4 0,0 2 1,-1-6-54,-1-3 1,4-7-1,-8 4 23,-2-2 0,4 6 0,-2-2 0,-2 3 3,-2-3 1,-2 10 0,0-4 24,0 2 0,-2 6 2,-4-2 1,4 0 2,-4-5 1,12 7-7,6 4 1,2 2 0,0 0 1,-2-2 0,0-2 0,6 4 0,1-2 8,5 2 1,-2 2 0,8 2-2,2 0 1,1-6-1,5 0-18,4 2 1,5 2 0,11 2 0,1-2-10,-1-4 0,5 4 0,1-4 14,-1 4 0,7-4 0,-3 0-1,9 2 1,-1-4 0,5 2-1,-3 2 3,-2 2 1,-5 2 0,9 0-11,1 0 0,-7 0 1,7 0-10,-1 0 1,2 0-1,7 0 1,-5 0 3,-6 0 0,-3 0 1,-3 0 3,1 0 0,-1 2 0,-1 2 1,-5 2-11,-5-2 0,-1-2 0,-3 0 9,-5 4 0,-3-4 1,0 4 13,-7-4 1,-3-2 0,-4 0 0,-2 0 9,-3 0 1,-7 0 0,4 0 11,0 0 0,-6 0 0,3 0-19,-3 0 1,-2 0 0,0 0 0,0 0 1,0 0 1,0 2-9,-1 4 1,1-4 0,0 4 0,0-4 1,0-2 0,0 0-6,0 0 0,-7 0 5,1 0 1,-6 0 12,6 0 1,-8 2-9,2 4 1,-2-4 0,0 6-5,2 0 1,2-6 0,-4 6 0,2 0 0,6-4 1,-4 8-1,2 2 0,-6 1 1,4 3 3,0 0 0,-6 0 1,3 0 4,-3 0 0,-2 6 0,0-1 1,0 1-22,0 2 1,6-6-1,2 6-13,2 0 0,-4-1 0,6 7 24,2-2 0,2 0 0,2 5 0</inkml:trace>
  <inkml:trace contextRef="#ctx0" brushRef="#br0">14915 6058 6535,'-12'-2'-305,"0"-2"455,-2-2 0,8 0-164,6 6 1,2 0 28,10 0 1,-2 2 0,4 4-31,-2 6 1,-2 4 0,2 2 8,-6 0 0,-4-6 1,-2 0-2,0 1 1,0-3 0,0 2-3,0 2 0,0 2-1,0 2 1,0-6 3,0 0 1,0-6-9,0 6 0,2-8-9,4 2 1,-2-4 16,7-2 1,1 0 14,6 0 1,-6 0-1,0 0 1,2 0 14,2 0 0,2 0 0,0 0-20,-1 0 1,9 0-1,4 0-5,4 0 1,1 0-1,1 0 1,0 0-18,0 0 1,5 0 0,1 0 15,-2 0 0,-3-2 0,-1-2-2,0-2 0,0 0 0,-1 6 3,1 0 0,0 0 0,-1 0 1,1 0 0,0 0 1,0 0-1,-1 0 6,1 0 0,2 0 0,1 0 6,3 0 0,8 0 0,-3-2 0,5-2 5,2-2 1,-7 0 0,-1 6-11,-2 0 1,1 0 0,-7 2-9,-4 4 0,-3-4 1,3 4-1,-4-4 11,-6-2 0,-4 0 0,-3 0-1,1 0 1,-6 0-1,0 0-10,2 0 1,-4 2 0,2 2-72,2 2 0,2 0 0,1-6-22,1 0 1,0 2-4,0 4 1,0-5 71,0 5 1,0-4 26,-1-2 1,-7-2 117,-4-4 1,-4 3 266,-2-9-94,0 8-510,0-4 124,0 8 1,2 0 111,4 0 1,-2 0 52,8 0-14,-8-8 0,10 4 71,-8-8 0,0 6-101,-6-6 1,2 8-25,4-2 1,-4 2-157,4-2 0,-4 2 8,-2-8 108,0 8 1,0-12 30,0 4 1,0 3 30,0-3 0,0 0 123,0-6-341,0 8 21,0-6 0,8 8 171,4-4 0,-4-4 0,0 6 0</inkml:trace>
  <inkml:trace contextRef="#ctx0" brushRef="#br0">15486 6630 6384,'-11'0'37,"-1"0"0,-2 0 0,-2 0 0,-2 0 37,0 0 0,8 2-83,4 4 0,4 4 1,4 6 16,4-4 0,4-2 0,8-6-7,0 1 0,0 7 1,0-4-1,-2 2-19,-5 4 1,5-6 0,-4 0-18,4 0 1,2-6 11,0 4 0,-6-4-3,0-2 1,-8-8 2,2-4 0,-4-4 1,-2-2-35,0 0 1,0 7-1,0-1-86,0-2 1,0 4 142,0-2 0,7 8 0,3-4 0</inkml:trace>
  <inkml:trace contextRef="#ctx0" brushRef="#br0">15808 6737 7149,'-12'0'-623,"0"0"554,8 0 82,-4 0 0,8-2-36,0-4 0,0 2 46,0-8 1,0 6-1,0-6-12,0-1 1,0-3 0,0-2 0,0 0 1,0 0-1,0-2-11,0-4 0,0 3 0,2-7 0,2 2-46,2 4 0,0-4 1,-4 2-16,4 3 0,-4 1 1,4 2 15,-4 0 1,4 0 0,0 0-1,0 2-37,2 5 59,-6-5 0,8 14 11,-4-4 0,-2 6 0,6 6-53,-2 6 64,5 3 0,-3 3 0,8 0 0</inkml:trace>
  <inkml:trace contextRef="#ctx0" brushRef="#br0">15933 6701 7362,'-10'-7'-334,"4"-5"502,-4 4-143,8-8 0,-6 6-47,8-8 1,-6 0-9,0 0 1,-2-2 0,5-1 0,-3-3-140,2 2 1,2 0 121,2-2 0,0-2 1,0-3-8,0 5 0,0 10 0,2 2 0,2-2 0,2-2 0,5 4 1,-5 0 31,-2-2 1,6 5-7,2-3 0,4 8 0,2-2-29,0 4 0,-6 2 0,0 0 5,1 0 0,-3 0 52,2 0 0,0 8 0,6 2 0</inkml:trace>
  <inkml:trace contextRef="#ctx0" brushRef="#br0">15612 6541 6015,'25'0'33,"-5"0"0,6 0 1,0-2-1,2-2 1,1-2-1,-1 2 1,0 2-6,0 2 1,-4 0 0,3 0 0,-1 2 15,-4 4-44,-2-4 0,6 14 0,1-7 0</inkml:trace>
  <inkml:trace contextRef="#ctx0" brushRef="#br0">16272 6576 6129,'0'-12'-45,"-2"3"124,-4 1 1,-3 2-70,-9 6 0,6 0-8,0 0 0,6 6 0,-4 2-9,2 1 1,2-3-18,6 6 0,2-2 1,4 4-12,6-2 1,4-6 0,2 4 17,0-2 1,-1 0-4,1-2 26,0 4 0,-8 2 32,-4 0 0,-4-7 12,-2 7 0,-2-8 1,-4 2-1,-6-4-21,-4-2 1,4 0-1,0 0-16,-1 0 1,3 0-1,-2 0-48,-2 0 0,4 0-145,-2 0 180,8 0 0,4-8 0,10-2 0</inkml:trace>
  <inkml:trace contextRef="#ctx0" brushRef="#br0">16433 6666 7569,'0'-12'-895,"0"0"919,0 8 0,2-10-57,4 8 0,4 0 1,8 6-15,0 0 0,-6 0 1,-2-2-153,-2-4 190,5 4 0,-11-8 6,4 4 0,-6 4 6,-6-4 0,2 4 0,-7 2 41,-3 0 1,-2 0 67,-2 0-86,8 0 0,2 8-13,8 4 0,0 4-9,0 2 1,2-8 0,4-2-11,6 0 0,4 0-16,2 4 1,0-2-31,-1-4 0,1-4-110,0 3 0,0-3 162,0-2 0,0 8 0,0 2 0</inkml:trace>
  <inkml:trace contextRef="#ctx0" brushRef="#br0">16844 6433 7194,'-10'0'-451,"2"0"0,8 8 481,0 4 0,0 4-11,0 2 1,0 0 0,0 0-1,0 0-20,0-1 1,0 1 0,0 0 0,0 0-8,0 0 1,0-6-1,2 0 7,4 2 1,-4-4-126,4 2 0,-4-7-158,-2 7 284,0-8 0,0 4 0,0-8 0</inkml:trace>
  <inkml:trace contextRef="#ctx0" brushRef="#br0">16576 6576 7569,'18'2'-184,"0"2"0,0 2 0,2-2 7,3-2 1,-1-2 0,8 0 0,0 0 141,-3 0 1,7 2 0,-6 2-2,0 2 1,4 0 0,-9-4 35,-1 4 0,6-4 0,0 6 0</inkml:trace>
  <inkml:trace contextRef="#ctx0" brushRef="#br0">4376 11777 7569,'-16'-2'-128,"2"-2"0,5-4 1,-1 0-1,2-2 133,0 0 0,4 6 0,10-2 0,6 4-50,4 2 1,1 0-1,1 0 1,0 0 32,0 0 1,6 6 0,2 0 0,-1-2 12,1-2 0,6 4 0,-2 0 0,3-2 1,-3 0 0,0 0 0,2 2-5,1-2 1,3 0-1,0 0 1,0 2-12,-1-2 0,1-2 1,0-2 10,0 0 1,1 0 0,3 0 43,2 0 1,5 0 0,-3-2 0,0-2 55,-1-2 1,1-6 0,-4 6-45,1 2 0,1 2 1,-6 0-45,-1-4 1,7 4-1,0-4 1,-3 4-7,-1 2 0,4 0 0,2 0-30,1 0 0,-3 0 0,5 0 0,3 0 1,-4 0 0,-1 0 0,1 0 30,0 0 1,-5 0 0,5 0 72,-2 0 1,-3 0 0,-3 0-65,4 0 1,-5 0 0,5 0 0,-4 0-27,-2 0 1,1 0 0,3 0-9,2 0 0,-1 0 1,-5 0-1,2 0-20,3 0 1,-3-6 0,4 0 33,-4 2 1,-3 2-1,1 2 29,0 0 1,-7 0 0,1 0-2,2 0 1,-4 0 0,2 0 0,-1 0 12,-1 0 1,4 0-1,-8 0-21,-2 0 1,3-6 0,-1 0 0,-2 2 6,-2 2 1,-2 2 0,0 0-2,-1 0 1,3 0-19,4 0 0,-2 0 1,6 0-38,-3 0 1,-1 0-8,-6 0 0,0 0 0,0 0 1,-6 0 38,0 0 359,-8 0-147,4 0-312,-8 0 133,0-8 1,2 6 42,4-4-178,-4 4 1,7 2-265,-3 0 61,-4 0 0,12 2-10,-8 4 0,2-4 319,-2 4 0,-4 4 0,6 0 0</inkml:trace>
  <inkml:trace contextRef="#ctx0" brushRef="#br0">4376 11848 7569,'0'-12'10,"0"0"1,2 0 0,4 3 0,6 1 0,4 2 0,4 0 0,2 0-1,1-2 0,1 6 0,-6-4 60,0 4 0,0-4 1,0 0-19,0 2 1,-1 2-1,1 2 1,2 0-38,4 0 1,-2 0 0,8 0 0,1 0-15,3 0 0,2 0 1,0 2-12,-1 4 1,9-4-1,4 4 36,3-4 0,5-2 0,1 2 0,5 2 6,1 2 1,3 0 0,7-6 9,5 0 0,-3 0 1,6 0 5,-1 0 0,3 0 0,-3 0 0,1 0-37,4 0 1,-3 0 0,-1 0-47,-2 0 1,1 0 0,-5 0-13,3 0 1,5 0 0,-6-2-1,-1-2-25,-3-2 1,-3 0-1,-5 6 87,-5 0 0,-5 0 0,-3 0 43,-4 0 1,-3 0 0,-5 0 0,0 0 180,-7 0 1,1 0 0,-10 0-152,-2 0 1,3 0-124,-1 0 1,0 0-217,-6 0 193,0 0 164,-8 0-94,-2 0-90,-8-8-157,0 6 0,2-6-690,4 8 317,-4 0-88,6 0 696,-8 8 0,7 2 0,3 8 0</inkml:trace>
  <inkml:trace contextRef="#ctx0" brushRef="#br0">2018 10061 7569,'2'18'-59,"2"2"0,4 2 0,0 3 0,0 5 0,-2 6 0,0 4 0,0 1 0,0 1 0,0 0-37,0-2 1,0-9-1,-6-3 1,0 0 0,0-2 138,0 0 0,0-3 1,-2-5-97,-4 0 0,2-6 0,-6 0 53,2 2 0,-6 2 0,4 2 0</inkml:trace>
  <inkml:trace contextRef="#ctx0" brushRef="#br0">2143 9972 7569,'8'-12'-14,"4"0"1,4 0 0,4 0 0,4 2 0,6 0 0,3 0-1,3-2 1,0 0 0,-2 3-76,-5 1 1,3 0-1,-6 4 1,2-2 22,3 2 0,-5 2 0,0 2 66,0 0 0,-6 0 0,5 0 0</inkml:trace>
  <inkml:trace contextRef="#ctx0" brushRef="#br0">2090 10311 7569,'20'0'-371,"4"0"0,5-2 308,5-4 1,-2 2 0,2-6-1,3 3 155,1 3 1,0 0-1,-3 0 1,-1-2-216,-4 2 0,2 2 0,-9 0 32,-1-4 91,-10 4 0,4-6 0,-6 8 0</inkml:trace>
  <inkml:trace contextRef="#ctx0" brushRef="#br0">2036 10561 7569,'-10'8'-627,"4"4"1,12 2 687,6-2 0,6-4 0,6-8-20,6 0 0,3-2 0,3-2 0,0-2-28,0 2 1,-1-4-1,1 0-46,0-2 0,0 4 0,-1-5 0,1-1 33,0 2 0,-1-6 0,1 6 0</inkml:trace>
  <inkml:trace contextRef="#ctx0" brushRef="#br0">2912 10061 6545,'7'-10'32,"-1"2"0,10 8 0,4 0 0,2 0 0,2-2 1,2-2-1,-1-2 0,3 2 0,-2 2 0,2 2-91,0 0 59,-7 0 0,13 8 0,-6 2 0</inkml:trace>
  <inkml:trace contextRef="#ctx0" brushRef="#br0">3126 10150 7569,'-24'0'-32,"0"2"0,2 2 0,5 4-914,5 2 888,4-6 1,10 4-1,4-8 1,6 0 128,3 0 0,9 0 1,0 0-1,-2 0-86,-2 0 1,4-2-1,-1-2-35,-1-2 0,-2 0 0,-2 6 50,0 0 0,0-8 0,0-2 0</inkml:trace>
  <inkml:trace contextRef="#ctx0" brushRef="#br0">3555 9739 7569,'-10'2'-567,"4"4"1,6-4 565,6 4 1,-2-4 0,8-2-1,1 0 1,3 0 0,2 0-1,0 0 0,0-2 1,0-4-1,0-4 8,-1 1 0,-1-7 0,-2 6 16,-2 0 1,-2-6-16,2 4 1,4-2 0,-6 0 23,0 2-8,-2 8-22,-8-4 0,0 10 1,2 4-1,2 6 12,2 4 1,0 4 0,-6 2 25,0 2 1,0 7 0,0-1-24,0 4 0,0-4 0,0-1 0,0 3-12,0 2 1,0 2-1,0 0-24,0-1 1,-2-5 0,-2 0-109,-2 2 0,0-1 0,6 1 127,0-2 0,-8 0 0,-2 5 0</inkml:trace>
  <inkml:trace contextRef="#ctx0" brushRef="#br0">3537 10383 7569,'2'-10'-22,"4"2"0,6 2 0,5-2 0,7 0 0,8-2 200,8 0 1,7-2 0,11-4-1,3 3-130,3 1 0,-1 0 0,3-4-182,-7 4 1,-3 4 0,-4 8 0,-5 0 133,-5 0 0,-4 0 0,-3 0 0</inkml:trace>
  <inkml:trace contextRef="#ctx0" brushRef="#br0">5627 9775 7569,'-8'-12'-197,"-4"0"1,-4 0 0,-2 3 156,0 3 1,6 4 0,0 2-54,-2 0 0,1 2 86,1 4 1,4-3-43,8 9 53,0 0 0,0 6-25,0 0 1,0-6-79,0 0 1,0-6 55,0 6 1,8-6-1,4 4 1,1 0 3,-1-1 1,4-3 0,-4 4 40,4-2 0,2 4 1,0-4 9,0 2 0,-1 2 1,-1 6 32,-4 0 1,-4-6 0,-8 0 10,0 1 1,-8-3 0,-4 2 38,-4 2 1,-1-4-1,-3 0 1,-2-2-28,-2-4 0,-6 0 0,7 0-39,1 2 1,2 0-1,2-6-77,0 0-227,8 0 1,4 0 274,12 0 0,12-8 0,10-2 0</inkml:trace>
  <inkml:trace contextRef="#ctx0" brushRef="#br0">6020 9811 7569,'-18'-6'-10,"2"-2"80,4-2 1,6 4-1,12-4-125,6 2 0,10 2 1,1 6-1,1 0-102,2 0 0,-4 0 0,8 2 71,1 4 0,-3-4 0,2 6 0,0-2-573,-2 0 659,-3 8 0,1-12 0,2 6 0</inkml:trace>
  <inkml:trace contextRef="#ctx0" brushRef="#br0">6020 9936 7569,'-10'0'-1008,"4"0"955,12 0 1,6 0 0,9-2 83,3-4 1,8 4 0,-2-4 0,1 4-38,-1 2 1,4-2-1,-4-2-123,3-2 1,1 0 128,-4 6 0,4-8 0,-6-2 0</inkml:trace>
  <inkml:trace contextRef="#ctx0" brushRef="#br0">6788 9543 7569,'-12'-2'-61,"4"-2"1,6-2 0,10 0 28,6-2 0,9 6 1,1-4-1,0 4 0,0 2 11,0 0 1,5 0 0,-5 2-7,-2 4 0,-2-2 0,-2 8-45,0 2 0,-8 2 0,-4 2 17,-4-1 1,-4 1-1,-4 0 73,-6 0 1,-6-2-1,-4-2 1,-4-2 40,-2 2 0,7-4 0,-3 0-54,4-3 1,2 5-57,0-6 1,8 8-91,4-2 0,12 2 0,8 0 92,8-2 1,6-8 0,8 4 32,-1 0 0,-1-4 0,-2 8 1,-4 0 62,-3-3 1,-1 7-1,-6-6 127,0 0 1,-8 6-1,-4-4-50,-4 4 1,-4 2-1,-4 0 1,-8 0 100,-8-1 1,-6 3 0,-7 2-153,-1 2 0,-2-2 0,-2-8-78,-1-2 1,-1-3-1,8 5 1,3-4-214,1-2 0,8-2 0,-2-6-115,4 0 0,8 0-332,0 0 665,9 0 0,3 8 0,9 2 0</inkml:trace>
  <inkml:trace contextRef="#ctx0" brushRef="#br0">13004 6165 7569,'-12'0'-251,"2"-2"0,0-2 0,2-4 0,0-1-109,4-5 373,2 6 1,10 0 22,4 8 2,-4 0 0,0 0 14,-8 0 0,0 2-8,0 4 1,-2 4 0,-2 7-3,-2 1 0,-6 0-30,6 0 1,0 0 0,6 0-20,0 0 0,0-6 0,2 0-2,4 1 1,-4 3-32,4 2 0,-4-6 25,-2 0 0,0 0 8,0 6 0,0-6 11,0 0 1,0-8 0,2 4 1,4-8-5,6 0 0,4-2 0,4-2 0,1-2-12,3 2 0,8-4 0,-2 2-12,3 2 1,-3-4 0,0 2 14,2 2 1,-5 2-1,1 0 1,-2-2 34,-4-2 0,4 0 1,0 6-7,1 0 1,1 0 0,4 0-1,-2 0 1,-3 6-1,5 0 1,-4-2 11,-2-2 0,4-2 1,-5 0 12,3 0 0,-6 0 0,2-2 49,-4-4 1,-3-2 0,1-4 29,0 6 0,-6-2 1,-2 0-60,-2-2 1,0 6-154,-2-2 1,4 4 3,8 2 0,-1 0 15,1 0 0,0 2 0,0 2 0,0 2-8,0-2 0,0-2 0,0 0 35,-1 4 0,1-4 0,0 4 52,0-4 1,0-2-1,0 0 1,0 2-3,-1 4 1,3-4 0,2 4 0,2-4 1,0 4 0,-6 0-23,-1-2 0,1-2 0,0 0 0,0 2 5,0 2 1,0 0 7,0-6 1,-1 0-1,1 0 0,0 0 0,-6 2 0,0 2-13,2 2 0,2 0-6,2-6 1,-6 0-20,-1 0 13,-7 0 142,4 0-77,-8 0 0,0-2-20,0-4 0,0 2-28,0-8 0,0 6-60,0-6 25,0 0 1,0-6 32,0 0 0,0 6 1,0 0-1,-2-1 9,-4-3 0,4-2 0,-3 0 28,3 0 0,2 0 1,0 0-11,0 0 0,-6 1 0,0-1-183,2 0-30,2 8 195,2 2 0,-8 8 0,-2 0 0</inkml:trace>
  <inkml:trace contextRef="#ctx0" brushRef="#br0">6377 14868 7569,'0'-18'-96,"2"3"0,4 5 0,4 10 227,0 10 0,3 5 0,-5 3 1,0 0-77,0 0 1,4 2 0,-4 2 0,2 2-76,4-3 1,-4-1 0,0-2-9,-2 0 0,4 0 1,-4 0-61,2 0 0,-5-6 22,7-1 0,-6-7 76,6 2 1,-2-6 0,4-6 81,-2-6 0,2-5 0,10-7 0,5-6 16,5-4 0,2-7 0,2-3-5,3-2 1,-3 6 0,6-3-143,-1-1 0,-5 12 0,6-1 1,-3 3-804,1 2 842,8 14 0,-13-18 0,7 12 0</inkml:trace>
  <inkml:trace contextRef="#ctx0" brushRef="#br0">10056 9829 7569,'-6'12'29,"0"0"0,3 2 0,1 1 0,4 5 0,1 4 0,3 6 0,0 4 21,2 1 1,-6 1 0,6 0-1,0 0-157,4-1 0,-2-5 1,0-2-51,-2-2 0,4 0 0,-6-5 0,-2 3-129,-2-2 1,-4-2 0,-2-2 285,-2 0 0,-16 0 0,2-1 0</inkml:trace>
  <inkml:trace contextRef="#ctx0" brushRef="#br0">9931 9990 7569,'2'-18'-44,"4"0"1,8 0-1,8 0 1,6 0 0,2 0-1,-1 3 1,3 1 0,2 4-81,2 2 1,-3-4 0,-1 4 0,-4 0 71,-2 0 0,3 2 0,-3 6 0,0-2-69,0-4 0,4 4 0,-7-4 121,-1 4 0,6 2 0,0 0 0</inkml:trace>
  <inkml:trace contextRef="#ctx0" brushRef="#br0">10056 10186 7569,'8'-10'-236,"2"2"1,10 6-1,2-2 1,4-2 122,2 2 1,3-3 0,9-1 0,2 0 144,-3 0 1,-9 0-1,-4 4 1,-2-2-117,0 2 1,-1 4-142,-5 6 225,-8 4 0,-2 16 0,-8 1 0</inkml:trace>
  <inkml:trace contextRef="#ctx0" brushRef="#br0">10164 10365 7569,'-22'2'-141,"4"2"100,2 2 0,10 0 119,6-6 1,8 0 0,12 0-150,4 0 0,-3 0 0,11 0-54,6 0 0,-2 0 0,5-2 1,-1-2-298,2-2 422,-5 0 0,7-2 0,-8-2 0</inkml:trace>
  <inkml:trace contextRef="#ctx0" brushRef="#br0">10807 9882 7569,'-12'0'-226,"4"0"1,6 0 0,10 0 0,6 0 0,5 0 401,5 0 1,-2 0 0,8 0-154,2 0 1,-5 0 0,3 0-1,0 0-109,-2 0 1,3 0 0,-7 0 85,-2 0 0,-2 8 0,-2 2 0</inkml:trace>
  <inkml:trace contextRef="#ctx0" brushRef="#br0">10878 10079 7569,'-8'0'-163,"8"0"0,12-2 0,8-2 1,4-2-1,0 2 38,1 2 1,-3 2 0,6-2 124,-2-4 0,5-4 0,-3-8 0</inkml:trace>
  <inkml:trace contextRef="#ctx0" brushRef="#br0">11396 9722 7569,'0'-12'-191,"0"0"0,0-2 0,2-2 1,4-2-1,6 0 273,4 0 1,2 6 0,1 3 0,3-1 80,2 0 0,6 6 1,-4-2-135,2 4 0,-1-4 0,5 0 1,-2 4-2,2 6 0,-7 6 1,-1 8-1,-6-1-50,-6 1 0,2 0 0,-6 2-92,2 4 0,-6-2 0,2 6 0,-6-1 51,-6 1 0,-4 2 1,-8 4 75,0-5 1,-6 5-1,-2-4 32,-1 4 1,-3 0 0,-6-5 0,2-3 11,5 0 1,1-8 0,6 2-37,-2-6 1,0-10-142,7 1 56,7-3 1,4-9-1,12-5-17,5-4 1,5 4 0,4 0 73,4-2 1,4 4 0,8 0 0,-1 2-11,1 4 1,-2 0 0,-3 0 64,-1-2 1,0 2 0,4 8 0,-2 4 52,-3 2 0,-5 4 0,4 8-287,-2 2 0,3 2 186,-5-3 0,0-3 0,-6 6 0</inkml:trace>
  <inkml:trace contextRef="#ctx0" brushRef="#br0">13772 9882 7569,'-12'-8'-71,"0"-1"1,-2-1 0,-2 4 0,-2 4-1,0 2 1,1 0 0,-3 2-34,-4 4 0,4-2 0,-4 6 1,2-1-1,1 1 175,-3 4 0,6-4 0,6 2-12,-2 2 1,0 2-40,2 2 0,-2 0 0,8 0-53,2-1 1,2 1-14,2 0 0,2 0 0,4-2 0,4-2-11,0-2 1,6 0 14,-4 5 1,-2-1-1,0-2 21,-2-2 1,-2-6 0,-6 6 0,-2 0 20,-4-2 0,2 0 0,-8-6 22,-2 2 1,-2 0 0,-2-6-29,0 0 1,1 0 0,-1 0 0,0 0-338,0 0 343,0 0 0,0 0 0,0 0 0</inkml:trace>
  <inkml:trace contextRef="#ctx0" brushRef="#br0">13986 10043 7569,'-8'-16'48,"8"4"0,10 6-197,6 5 0,8 6 1,0 3-1,-3 2-107,-1 4 0,4-4 0,2 2 256,2 2 0,-7 2 0,5 2 0</inkml:trace>
  <inkml:trace contextRef="#ctx0" brushRef="#br0">13915 10204 7569,'-18'-8'-292,"10"6"0,8-4 248,10 4 0,14 2 0,5 0 0,3 0-176,-2 0 0,4 0 0,-5 0-73,5 0 293,2 0 0,0 8 0,-1 2 0</inkml:trace>
  <inkml:trace contextRef="#ctx0" brushRef="#br0">14504 9865 7569,'-18'-8'37,"6"6"1,2-6-1,2 0 1,6-2-52,6 0 1,2-4-1,10 8 1,4 2-24,0 2 0,8 2 0,3 0 20,9 0 1,6 0 0,5 0 0,-1 2 11,-2 4 1,-11 2 0,1 6-1,-8-2 0,-4 2 1,-8 2-1,-9 3-28,-1 5 1,-6-2-1,-12 8 34,-7 2 0,-13 1 1,-2 5-1,-8 4 1,-3-4 0,-7 3 0,4-3 15,3-2 1,1-3-1,8-3-45,5-6 0,3 0 1,8-4-91,0-4 100,8-10 0,10 0 1,14-12 33,8-6 1,6-4 0,7-2 0,1 0 52,0 0 0,0 8 0,-1 2 51,1 0 0,0 6 0,-1-4-146,1 4 1,2 8 0,4 2-1,3 4-691,1 8 717,-2-2 0,-1 16 0,3-6 0</inkml:trace>
  <inkml:trace contextRef="#ctx0" brushRef="#br0">13486 6094 7569,'-10'-8'-339,"2"-2"0,2-2 933,0 0-420,0 8-133,6-4 0,0 16 0,2 4 0,2 4-25,2 2 1,0 2 0,-6 2 0,0 1-25,0-1 1,6 4 0,0 0 1,-2 2 1,-2-5 0,-2 5 13,0-2 1,0-2 0,0-6 20,0 0 0,0 0 17,0-1-41,0-7 0,0 0-13,0-4-39,0-4 286,0 6-109,0-8-289,0 0 165,8 0 0,2 6-23,8 0 1,0 0 0,-1-6 6,1 0 1,6 2-1,2 2 1,2 2 8,3-2 0,3-2 1,2-2-20,0 0 1,7 0 0,5 0 0,3 0-40,3 0 0,-2 0 1,-3 0 37,-1 0 0,-2 0 0,1 0 7,-5 0 0,-10 2 0,-5 2 6,-1 2 0,-2 0 73,-6-6 0,-2 2 174,-4 4-50,-4-4-94,-8 6-62,0-8-155,0 0 117,0-8 0,-6 4 11,0-8 0,0 6 1,6-6 63,0-2 1,0-2 0,0-2 1,0 0 0,0 1 0,0-1 0,0 0-70,0 0 0,0 0 1,0 0-43,0 0 0,0-2 1,0-1-70,0-3 1,0-2-1,0 4 1,0-2 39,0 2 1,0 3-1,0 1 57,0 0 1,0 0-1,0 0 41,0 0 0,0 0 217,0 1-51,0 7-259,0 2 0,0 10 47,0 4 1,0 4 0,0 7-12,0 1 1,0 0 0,0 0 8,0 0 1,0 0 0,0 0 8,0-1 1,0 7-1,0 2 1,0 2-10,0 4 1,0-5 0,0 3-16,0 2 1,0-4 0,0 0-11,0-3 0,0 5 0,0-6-25,0-2 83,0-2 112,0-10 0,0-4 19,0-12 0,2-4-121,4-8 0,-4 6 42,4 0-12,-4 0-135,-2-6 1,-2 8-9,-4 4 0,-4 4 66,-8 2 0,6 2 0,0 2 20,-2 2 0,-8 0 1,-1-6-1,-1 0-17,-2 0 0,-4 0 0,-10 0 15,-1 0 0,-3 0 1,4 0 16,-1 0 0,-7 0 1,6 0-1,1 0 4,-3 0 0,6 0 0,-3 0-48,3 0 0,2 0 1,1 0-10,-1 0 0,6 0 1,2 0-1,2 0-15,5 0 1,1 0 72,2 0 1,8-2 51,4-4-59,4 4 1,4-6-1,4 8 30,6 0 1,-2 0-24,2 0 0,-6 0-33,6 0 84,-8 0-31,4 0 1,-8-2 33,0-4 0,-6 2-35,0-7 1,0 5-47,6-6 0,0 6 1,0-6-33,0-2 0,6 4 1,0-2-33,-2-2 1,-2-2 0,-2-2 16,0 1 0,0-1 1,0 0-1,0-2-6,0-4 1,-8 4 57,-4-4 0,-4 5 0,0 1 59,4 0 1,-2 6 0,6 2 0,0 0 90,0 0 0,0 6-113,2-2 0,4 2-18,-4-2-54,4 4-65,2-6 49,0 8 1,0 2 37,0 4 0,0 4 0,0 8 15,0 0 0,-5 0 1,-1 0 3,2 0 1,2 5 0,2 3 0,0 0-1,0 0 1,0 6 0,0-5-14,0 1 1,0 4-1,0-8 2,0-2 0,0-2 1,0-3-1,0 1 22,0 0 1,0-6 25,0 0 1,2-8 100,4 2 34,-4-4 1,4-2-173,-12 0 0,-4-2 4,-8-4 1,6 4-20,0-4-103,0 4 47,2 2 38,2 8 0,16-4 0,6 6 24,8-2 0,6 0 0,7-4-42,1 2 1,8 6 0,3-6 0,5-2 9,2-3 1,-1-1 0,-1 0 37,-5 0 1,3 2 0,-8 2 13,-3 2 1,-3 0-1,-4-6 1,-4 0 73,-3 0 0,-1 0 1,-6 0-11,0 0 0,0 0 1,0 0-95,0 0 0,-3 2-72,-3 4 70,4-4-27,-14 6 44,6-8 299,-8 0 89,0 0-414,0-8 0,0-2 29,0-8 0,2 1 0,2-1 0,2-2-11,-2-4 0,-2 2 0,0-8-9,4-1 0,-4-3 0,4-2 13,-4 0 1,-2-5 0,0-1 0,0 4 29,0 7 1,0-1 0,0 8 29,0 2 1,0 2-1,0 2-131,0 1-197,0-1 84,0 8 0,0 6 0,0 14-450,0 8 641,0 11 0,0-1 0,0 8 0</inkml:trace>
  <inkml:trace contextRef="#ctx0" brushRef="#br0">13540 16906 7678,'0'11'135,"2"1"0,3 2 1,5 2-1,2 2 1,0 0-1,2 0 1,2 0-1,0-1 1,-2 1 101,-2 0 0,0 0 0,3 0 0,-1 0-289,-2 0 1,-8-6 0,4-2-118,0-2 1,-4-3 0,8-5 30,2 0 0,2-7 0,2-5 59,-1-4 1,7-10 0,2-4-1,2-6 39,4-5 1,-1 3 0,1-4 34,-2 5 1,-8 1 0,4 0 0,-3 2-57,1 5 1,0 3 0,-8 8 19,-4 0 41,4 0 0,-6 0 0,7 0 0</inkml:trace>
  <inkml:trace contextRef="#ctx0" brushRef="#br0">13647 17638 7569,'10'-12'97,"-4"4"1,-4 6 0,-2 10 0,2 6 0,2 4 287,1 0 0,1 2 0,-6 2 0,0 1-277,0-1 0,6 4 1,2-2-132,2-2 0,-4-2 1,6-4-1,0-3-195,-2-1 1,6-8 0,-4 2-46,4-4 0,1-4 0,1-4 98,0-6 0,2-5 0,4-7 274,6-6 0,5-6 0,5-4 0,6-3 109,5-3 0,-1 4 0,9-3-189,-3 1 0,-4 10 0,-5 9-433,-5-1 404,4 14 0,-9-20 0,7 12 0</inkml:trace>
  <inkml:trace contextRef="#ctx0" brushRef="#br0">17844 10168 7569,'-8'-10'-293,"6"0"1,-4 5 0,4-7 0,4-4 104,4-2 1,-4 6 404,4 0 1,-2 8-139,2-2 0,-4 6 0,4 6 0,-4 6-26,-2 4 0,0 8 1,0 1-89,0 3 0,0 0 1,0 4-1,0-4-47,0-3 0,-6-1 0,-2-6-9,-2 0 1,4-6 0,-4 0-216,3 2 306,-7-6 0,12 8 0,-6-6 0</inkml:trace>
  <inkml:trace contextRef="#ctx0" brushRef="#br0">17844 9936 7569,'-16'-18'0,"5"0"-169,3 8 0,2 0-47,0 4 182,0 4 1,14-5 127,4 7 0,3 0 0,3 0 1,0 0-21,0 0 1,8 0 0,2 0-40,-1 0 1,5 0 0,-6 0-58,2 0 0,0 0 0,3 0 0,-1 0-222,2 0 1,-4-2-1,-1-2-15,-1-2 0,-2 0 259,-6 6 0,0 0 0,0 0 0</inkml:trace>
  <inkml:trace contextRef="#ctx0" brushRef="#br0">17880 10115 6161,'12'0'-20,"0"0"1,2 0 0,2 0-35,1 0 0,1 0 0,0 0 0,0 0 108,0 0 0,0 0 0,0 0-49,0 0 1,5 8-1,1 4-5,-2 3 0,-2 3 0,-2 0 0</inkml:trace>
  <inkml:trace contextRef="#ctx0" brushRef="#br0">17862 10329 7569,'-18'0'-1027,"0"0"984,9 0 0,9 0 0,13 0 6,9 0 0,0 0 1,8 0-1,2 0 16,1 0 1,-3 2 0,0 2-25,2 2 1,1 2 0,3-4-101,0 2 0,0 0 145,-1-6 0,1 8 0,0 2 0</inkml:trace>
  <inkml:trace contextRef="#ctx0" brushRef="#br0">18487 10025 6411,'18'2'6,"0"2"1,0 2 0,0-2-1,0-2 1,0-2 0,-1 0 0,3 0-7,4 0 0,4 8 0,8 2 0</inkml:trace>
  <inkml:trace contextRef="#ctx0" brushRef="#br0">18559 10115 6048,'18'0'29,"0"0"0,-1 0 0,1 0 0,0 0 0,2 0 0,2 0 0,2 0 0,-3 0 1,1 0-24,2 0 1,-4 0-7,4 0 0,4 0 0,-1 0 0</inkml:trace>
  <inkml:trace contextRef="#ctx0" brushRef="#br0">19059 9829 6850,'0'18'6,"0"0"0,-2 1 0,-2 3 1,-2 2-1,2 0 0,0 0 1,0 0-1,-2-3 0,2-1-40,2-2 1,2-6-1,2 0 31,4 2 1,-2-6-1,8-2-10,2-4 1,2-2-1,2 0 11,0 0 0,-1-6 0,1 0 0,0 2 1,0 2 1,-6-4-19,0 0-129,0 0 0,6 8 38,-1 4 1,-5-2 109,0 8 0,0-8 0,6 4 0</inkml:trace>
  <inkml:trace contextRef="#ctx0" brushRef="#br0">19398 9847 7569,'0'-12'-749,"0"0"1,0 6 965,0-6 0,0 10-122,0 2 1,0 8 0,-2 12 0,-4 4 108,-6 5 1,3 5 0,-1 4-64,2 4 0,-6 3 0,4 7-77,0-4 1,-4 3 0,8-3 0,2 1-92,2-1 1,2 2-1,0-9-115,0-1 1,0-4-1,0-4-395,0-3 537,0-7 0,8 4 0,2-8 0</inkml:trace>
  <inkml:trace contextRef="#ctx0" brushRef="#br0">13986 5683 7110,'-10'2'-288,"4"4"1,4 4 0,2 8 0</inkml:trace>
  <inkml:trace contextRef="#ctx0" brushRef="#br0">13968 5736 7569,'-12'-6'-713,"0"1"726,8-9-51,-4 12 0,8-8 8,0 4 45,0 4 1,0-8 0,2 6 54,4-2-12,-4 0 0,6 4 36,-8-4 1,0 2-62,0-8 0,2 6-25,4-6 1,-4 6-7,4-6 1,-4 6-9,-2-5 1,2 1-1,2-4-7,2 2 0,0 6 0,-6-6 11,0-2 0,0 4-10,0-2 0,0 0 26,0-6 1,-6 6 51,0 1-171,0 7-163,6-4 229,0 8 33,0 0 1,8 0 32,4 0 0,4 0-13,2 0 1,0 0 0,2-2-10,3-4 1,-3 2 0,6-6-27,0 2 1,-4 0 0,5 4 0,-1-2-9,-4 2 0,-2 2 0,-2 0 7,0-4 0,-1 4 14,1-4-28,-8 4-31,6 2 62,-14 0 105,6 0-41,-8 0-9,0 0-56,-8 8 0,6 2-7,-4 8 1,-2 0 0,2 0-13,2 0 0,2-1-4,2 1 1,0 0-41,0 0 1,0 0-12,0 0 1,0-6 0,2-2-80,4-2 0,-4 5 31,4-1 128,-4-4 0,-2 8 0,0-6 0</inkml:trace>
  <inkml:trace contextRef="#ctx0" brushRef="#br0">20684 15494 7569,'0'-8'-21,"0"8"83,0 10 0,2 6 1,2 2-1,2 1 18,-2 5 1,-2-4-1,-2 4-99,0-4 0,2-4-6,4-4 1,-2-5 109,8-7 0,0-2 0,6-3-70,0-7 0,8-10 0,1-4-43,1-2 0,12-2 0,-5-5 0,5-1-49,4 0 1,-6 0 0,5 3-58,1 3 1,-6-2 133,3 8 0,-3-7 0,-2 3 0</inkml:trace>
  <inkml:trace contextRef="#ctx0" brushRef="#br0">20792 16191 7569,'-10'8'7,"4"4"1,4 3 0,2 3-1,2 0 1,2 0 0,2 0-82,-2 0 1,0 0-31,2 0 1,-5-7 189,5 1 192,-4-8 1,-2 2-160,0-12 0,2 2 1,4-8-83,6-1 0,6-5 1,6-4-1,6-4-216,3-2 0,5 4 0,4-5-24,5-3 1,-3 0 0,0 0-201,-1 3 0,-7 7 403,0-2 0,0 4 0,-9 2 0</inkml:trace>
  <inkml:trace contextRef="#ctx0" brushRef="#br0">20809 16870 7569,'-17'-6'-56,"1"2"0,4 6 0,6 8 0,4 6 0,2 2 82,0-1 1,6-5 0,2-2 0,0 0 2,0 0 0,6-6 1,-3 2-1,5-4 6,2-2 1,2-2-1,2-2-1,2-2 1,5-10 0,-3 0 0,0-6-14,0 1 0,6-7 0,-5 0-31,1 0 0,12-6 1,-4 7-1,1-3-237,1 0 0,-4 6 247,-5-5 0,13 7 0,-4-4 0</inkml:trace>
  <inkml:trace contextRef="#ctx0" brushRef="#br0">20738 17567 7569,'-12'0'-39,"2"2"1,2 4 0,4 6 0,2 3 0,2 5 0,0 2-1,2 4-18,4 2 1,-4-6 0,6 1 0,-2-3 74,0-2 1,8-2 0,-2-4-25,4-6 0,8-6 0,1-6 0,3-8-37,4-8 1,4-6-1,3-9 64,3-5 1,8-4 0,-1-5-38,9 3 0,-9-2 1,5 11 15,-2 5 0,-1-10 0,3 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37ACB-247F-49B5-B960-EEFFB132B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5228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5283199" cy="2580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91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this on your own</a:t>
            </a:r>
          </a:p>
          <a:p>
            <a:r>
              <a:rPr lang="en-US" dirty="0"/>
              <a:t>DON’T MEMORIZE FORUMLAS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73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Tag bits = 5</a:t>
            </a:r>
          </a:p>
          <a:p>
            <a:r>
              <a:rPr lang="en-US" dirty="0"/>
              <a:t>Index bits = 2</a:t>
            </a:r>
          </a:p>
          <a:p>
            <a:r>
              <a:rPr lang="en-US" dirty="0"/>
              <a:t>Offset bits = 5</a:t>
            </a:r>
          </a:p>
          <a:p>
            <a:r>
              <a:rPr lang="en-US" dirty="0"/>
              <a:t>AMAT = 3 + 0.2(125) = 28 cycles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90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79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73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72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53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 fewer s bit, 2x fewer sets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0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251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463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94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Divide addresses into “index” and “tag”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720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 = 5 bits</a:t>
            </a:r>
          </a:p>
          <a:p>
            <a:r>
              <a:rPr lang="en-US" dirty="0"/>
              <a:t>256 / 32 = 8 blocks </a:t>
            </a:r>
          </a:p>
          <a:p>
            <a:r>
              <a:rPr lang="en-US" dirty="0"/>
              <a:t>8 / 2 = 4 sets</a:t>
            </a:r>
          </a:p>
          <a:p>
            <a:r>
              <a:rPr lang="en-US" dirty="0"/>
              <a:t>s = 2 bits</a:t>
            </a:r>
          </a:p>
          <a:p>
            <a:r>
              <a:rPr lang="en-US" dirty="0"/>
              <a:t>t = 12 – 5 – 2 = 5 bits</a:t>
            </a:r>
          </a:p>
          <a:p>
            <a:endParaRPr lang="en-US" dirty="0"/>
          </a:p>
          <a:p>
            <a:r>
              <a:rPr lang="en-US" dirty="0"/>
              <a:t>0x800 = 0b 1000 0000 0000</a:t>
            </a:r>
          </a:p>
          <a:p>
            <a:r>
              <a:rPr lang="en-US" dirty="0"/>
              <a:t>8 bytes per </a:t>
            </a:r>
            <a:r>
              <a:rPr lang="en-US" dirty="0" err="1"/>
              <a:t>elem</a:t>
            </a:r>
            <a:endParaRPr lang="en-US" dirty="0"/>
          </a:p>
          <a:p>
            <a:r>
              <a:rPr lang="en-US" dirty="0"/>
              <a:t>4 longs fit in a block</a:t>
            </a:r>
          </a:p>
          <a:p>
            <a:r>
              <a:rPr lang="en-US" dirty="0"/>
              <a:t>¼ miss rate (missed are compulsory)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75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2163333" y="397495"/>
            <a:ext cx="8055699" cy="19601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48" tIns="44074" rIns="88148" bIns="44074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451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651665" y="2493161"/>
            <a:ext cx="9076987" cy="2362180"/>
          </a:xfrm>
          <a:noFill/>
          <a:ln/>
        </p:spPr>
        <p:txBody>
          <a:bodyPr wrap="none" lIns="91877" tIns="45938" rIns="91877" bIns="45938" anchor="ctr"/>
          <a:lstStyle/>
          <a:p>
            <a:r>
              <a:rPr lang="en-US" dirty="0"/>
              <a:t>Why?</a:t>
            </a:r>
            <a:r>
              <a:rPr lang="en-US" baseline="0" dirty="0"/>
              <a:t> </a:t>
            </a:r>
            <a:r>
              <a:rPr lang="en-US" b="1" dirty="0"/>
              <a:t>Reuse is common</a:t>
            </a:r>
          </a:p>
          <a:p>
            <a:pPr lvl="1"/>
            <a:r>
              <a:rPr lang="en-US" dirty="0"/>
              <a:t>Typically</a:t>
            </a:r>
            <a:r>
              <a:rPr lang="en-US" baseline="0" dirty="0"/>
              <a:t> you </a:t>
            </a:r>
            <a:r>
              <a:rPr lang="en-US" dirty="0"/>
              <a:t>would read,</a:t>
            </a:r>
            <a:r>
              <a:rPr lang="en-US" baseline="0" dirty="0"/>
              <a:t> then write (</a:t>
            </a:r>
            <a:r>
              <a:rPr lang="en-US" baseline="0" dirty="0" err="1"/>
              <a:t>incr</a:t>
            </a:r>
            <a:r>
              <a:rPr lang="en-US" baseline="0" dirty="0"/>
              <a:t>)</a:t>
            </a:r>
          </a:p>
          <a:p>
            <a:pPr lvl="1"/>
            <a:r>
              <a:rPr lang="en-US" baseline="0" dirty="0"/>
              <a:t>Or after you initialize a value (say, to 0), likely read and write it again soon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554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Valid bit not shown</a:t>
            </a:r>
          </a:p>
          <a:p>
            <a:r>
              <a:rPr lang="en-US" dirty="0"/>
              <a:t>Tiny cache, 1 set, tag is G</a:t>
            </a:r>
          </a:p>
          <a:p>
            <a:r>
              <a:rPr lang="en-US" dirty="0"/>
              <a:t>Dirty bit because write back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679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Miss, need to maybe write back</a:t>
            </a:r>
          </a:p>
          <a:p>
            <a:r>
              <a:rPr lang="en-US" dirty="0"/>
              <a:t>But not dirty, so I don’t have to</a:t>
            </a:r>
          </a:p>
          <a:p>
            <a:r>
              <a:rPr lang="en-US" dirty="0"/>
              <a:t>Pull in F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018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Pull in F, then write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177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Write, make dirty (write-back)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180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Another write hit, don’t need to go to mem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844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 miss, and my line is dirty! Write back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67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492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</a:p>
          <a:p>
            <a:r>
              <a:rPr lang="en-US" dirty="0"/>
              <a:t>A: smaller block size pulls fewer bytes into $ </a:t>
            </a:r>
            <a:r>
              <a:rPr lang="en-US"/>
              <a:t>on miss</a:t>
            </a:r>
            <a:endParaRPr lang="en-US" dirty="0"/>
          </a:p>
          <a:p>
            <a:r>
              <a:rPr lang="en-US" dirty="0"/>
              <a:t>B: more options to place blocks before need to evict</a:t>
            </a:r>
          </a:p>
          <a:p>
            <a:r>
              <a:rPr lang="en-US" dirty="0"/>
              <a:t>C: </a:t>
            </a:r>
            <a:r>
              <a:rPr lang="en-US" dirty="0" err="1"/>
              <a:t>freq</a:t>
            </a:r>
            <a:r>
              <a:rPr lang="en-US" dirty="0"/>
              <a:t> used blocks rarely get evicted, so fewer write-backs</a:t>
            </a:r>
          </a:p>
          <a:p>
            <a:r>
              <a:rPr lang="en-US" dirty="0"/>
              <a:t>D: yes, write-through!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86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Tio</a:t>
            </a:r>
            <a:r>
              <a:rPr lang="en-US" dirty="0"/>
              <a:t>  = uncle in </a:t>
            </a:r>
            <a:r>
              <a:rPr lang="en-US" dirty="0" err="1"/>
              <a:t>spanish</a:t>
            </a:r>
            <a:endParaRPr lang="en-US" dirty="0"/>
          </a:p>
          <a:p>
            <a:r>
              <a:rPr lang="en-US" dirty="0"/>
              <a:t>Go through steps</a:t>
            </a:r>
          </a:p>
          <a:p>
            <a:endParaRPr lang="en-US" dirty="0"/>
          </a:p>
          <a:p>
            <a:r>
              <a:rPr lang="en-US" dirty="0"/>
              <a:t>What determines the size?</a:t>
            </a:r>
          </a:p>
          <a:p>
            <a:r>
              <a:rPr lang="en-US" dirty="0"/>
              <a:t>– k – block size (K)</a:t>
            </a:r>
          </a:p>
          <a:p>
            <a:pPr marL="171450" indent="-171450">
              <a:buFontTx/>
              <a:buChar char="-"/>
            </a:pPr>
            <a:r>
              <a:rPr lang="en-US" dirty="0"/>
              <a:t>s – </a:t>
            </a:r>
            <a:r>
              <a:rPr lang="en-US" dirty="0" err="1"/>
              <a:t>num</a:t>
            </a:r>
            <a:r>
              <a:rPr lang="en-US" dirty="0"/>
              <a:t> blocks in cache</a:t>
            </a:r>
          </a:p>
          <a:p>
            <a:pPr marL="171450" indent="-171450">
              <a:buFontTx/>
              <a:buChar char="-"/>
            </a:pPr>
            <a:r>
              <a:rPr lang="en-US" dirty="0"/>
              <a:t>t - rest</a:t>
            </a:r>
          </a:p>
          <a:p>
            <a:endParaRPr lang="en-US" dirty="0"/>
          </a:p>
          <a:p>
            <a:r>
              <a:rPr lang="en-US" dirty="0"/>
              <a:t>Why are they in this order?</a:t>
            </a:r>
          </a:p>
          <a:p>
            <a:r>
              <a:rPr lang="en-US" dirty="0"/>
              <a:t>Offset must be last</a:t>
            </a:r>
          </a:p>
          <a:p>
            <a:r>
              <a:rPr lang="en-US" dirty="0"/>
              <a:t>You want index to ”change fast” to minimize collision</a:t>
            </a:r>
          </a:p>
          <a:p>
            <a:r>
              <a:rPr lang="en-US" dirty="0"/>
              <a:t>If you swapped tag and index, adjacent blocks would collide (jump forward two slides)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64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Conflict!  Rest of cache</a:t>
            </a:r>
            <a:r>
              <a:rPr lang="en-US" baseline="0"/>
              <a:t> unused!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88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“Where is address 2?”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64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 a fixed cache size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71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6E8E3764-EC7F-D842-8C66-FD375867B073}" type="slidenum">
              <a:rPr lang="en-US" smtClean="0"/>
              <a:pPr/>
              <a:t>9</a:t>
            </a:fld>
            <a:endParaRPr lang="en-US" dirty="0"/>
          </a:p>
          <a:p>
            <a:r>
              <a:rPr lang="en-US" dirty="0"/>
              <a:t>k = 4</a:t>
            </a:r>
          </a:p>
          <a:p>
            <a:endParaRPr lang="en-US" dirty="0"/>
          </a:p>
          <a:p>
            <a:r>
              <a:rPr lang="en-US" dirty="0"/>
              <a:t>E = 1; s = 3; </a:t>
            </a:r>
            <a:r>
              <a:rPr lang="en-US" dirty="0" err="1"/>
              <a:t>idx</a:t>
            </a:r>
            <a:r>
              <a:rPr lang="en-US" dirty="0"/>
              <a:t> = 3</a:t>
            </a:r>
          </a:p>
          <a:p>
            <a:endParaRPr lang="en-US" dirty="0"/>
          </a:p>
          <a:p>
            <a:r>
              <a:rPr lang="en-US" dirty="0"/>
              <a:t>E = 2; s = 2; </a:t>
            </a:r>
            <a:r>
              <a:rPr lang="en-US" dirty="0" err="1"/>
              <a:t>idx</a:t>
            </a:r>
            <a:r>
              <a:rPr lang="en-US" dirty="0"/>
              <a:t> = 3</a:t>
            </a:r>
          </a:p>
          <a:p>
            <a:endParaRPr lang="en-US" dirty="0"/>
          </a:p>
          <a:p>
            <a:r>
              <a:rPr lang="en-US" dirty="0"/>
              <a:t>E = 4; s = 1; </a:t>
            </a:r>
            <a:r>
              <a:rPr lang="en-US" dirty="0" err="1"/>
              <a:t>idx</a:t>
            </a:r>
            <a:r>
              <a:rPr lang="en-US" dirty="0"/>
              <a:t> = 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18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 = 2^11 B</a:t>
            </a:r>
          </a:p>
          <a:p>
            <a:r>
              <a:rPr lang="en-US" dirty="0"/>
              <a:t>K = 2^7 B</a:t>
            </a:r>
          </a:p>
          <a:p>
            <a:r>
              <a:rPr lang="en-US" dirty="0"/>
              <a:t>2^4 = 16 blocks</a:t>
            </a:r>
          </a:p>
          <a:p>
            <a:r>
              <a:rPr lang="en-US" dirty="0"/>
              <a:t>16 / 2 = 8 E</a:t>
            </a:r>
          </a:p>
          <a:p>
            <a:endParaRPr lang="en-US" dirty="0"/>
          </a:p>
          <a:p>
            <a:r>
              <a:rPr lang="en-US" dirty="0"/>
              <a:t>k = 7; s = 1; t = 16 – 7 – 1 = 8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42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“Layers” of a cache:</a:t>
            </a:r>
          </a:p>
          <a:p>
            <a:pPr marL="228600" indent="-228600">
              <a:buAutoNum type="arabicParenR"/>
            </a:pPr>
            <a:r>
              <a:rPr lang="en-US" baseline="0"/>
              <a:t>Block (data)</a:t>
            </a:r>
          </a:p>
          <a:p>
            <a:pPr marL="228600" indent="-228600">
              <a:buAutoNum type="arabicParenR"/>
            </a:pPr>
            <a:r>
              <a:rPr lang="en-US" baseline="0"/>
              <a:t>Line (data + management bits)</a:t>
            </a:r>
          </a:p>
          <a:p>
            <a:pPr marL="228600" indent="-228600">
              <a:buAutoNum type="arabicParenR"/>
            </a:pPr>
            <a:r>
              <a:rPr lang="en-US" baseline="0"/>
              <a:t>Set (many lines based on associativity)</a:t>
            </a:r>
          </a:p>
          <a:p>
            <a:pPr marL="228600" indent="-228600">
              <a:buAutoNum type="arabicParenR"/>
            </a:pPr>
            <a:r>
              <a:rPr lang="en-US" baseline="0"/>
              <a:t>Cache (many sets based on cache size &amp; associativity)</a:t>
            </a:r>
            <a:endParaRPr lang="en-US"/>
          </a:p>
          <a:p>
            <a:endParaRPr lang="en-US"/>
          </a:p>
          <a:p>
            <a:r>
              <a:rPr lang="en-US"/>
              <a:t>Valid bit lets us know if this line </a:t>
            </a:r>
            <a:r>
              <a:rPr lang="en-US" dirty="0"/>
              <a:t>has </a:t>
            </a:r>
            <a:r>
              <a:rPr lang="en-US"/>
              <a:t>been initialized (“is valid”).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81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4DB61B0D-4F45-4C9A-931A-50F88C03B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57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4DB61B0D-4F45-4C9A-931A-50F88C03B46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56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38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4DB61B0D-4F45-4C9A-931A-50F88C03B4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3643" y="-2231"/>
            <a:ext cx="13003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Winter 2019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83735" y="-2231"/>
            <a:ext cx="9765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L18:  Caches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III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42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s://what-if.xkcd.com/111/" TargetMode="External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.xml"/><Relationship Id="rId9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tags" Target="../tags/tag8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03.xml"/><Relationship Id="rId18" Type="http://schemas.openxmlformats.org/officeDocument/2006/relationships/tags" Target="../tags/tag108.xml"/><Relationship Id="rId26" Type="http://schemas.openxmlformats.org/officeDocument/2006/relationships/tags" Target="../tags/tag116.xml"/><Relationship Id="rId39" Type="http://schemas.openxmlformats.org/officeDocument/2006/relationships/tags" Target="../tags/tag129.xml"/><Relationship Id="rId21" Type="http://schemas.openxmlformats.org/officeDocument/2006/relationships/tags" Target="../tags/tag111.xml"/><Relationship Id="rId34" Type="http://schemas.openxmlformats.org/officeDocument/2006/relationships/tags" Target="../tags/tag124.xml"/><Relationship Id="rId42" Type="http://schemas.openxmlformats.org/officeDocument/2006/relationships/tags" Target="../tags/tag132.xml"/><Relationship Id="rId47" Type="http://schemas.openxmlformats.org/officeDocument/2006/relationships/tags" Target="../tags/tag137.xml"/><Relationship Id="rId50" Type="http://schemas.openxmlformats.org/officeDocument/2006/relationships/tags" Target="../tags/tag140.xml"/><Relationship Id="rId55" Type="http://schemas.openxmlformats.org/officeDocument/2006/relationships/tags" Target="../tags/tag233.xml"/><Relationship Id="rId63" Type="http://schemas.openxmlformats.org/officeDocument/2006/relationships/customXml" Target="../ink/ink12.xml"/><Relationship Id="rId7" Type="http://schemas.openxmlformats.org/officeDocument/2006/relationships/tags" Target="../tags/tag97.xml"/><Relationship Id="rId2" Type="http://schemas.openxmlformats.org/officeDocument/2006/relationships/tags" Target="../tags/tag92.xml"/><Relationship Id="rId16" Type="http://schemas.openxmlformats.org/officeDocument/2006/relationships/tags" Target="../tags/tag106.xml"/><Relationship Id="rId29" Type="http://schemas.openxmlformats.org/officeDocument/2006/relationships/tags" Target="../tags/tag119.xml"/><Relationship Id="rId11" Type="http://schemas.openxmlformats.org/officeDocument/2006/relationships/tags" Target="../tags/tag101.xml"/><Relationship Id="rId24" Type="http://schemas.openxmlformats.org/officeDocument/2006/relationships/tags" Target="../tags/tag114.xml"/><Relationship Id="rId32" Type="http://schemas.openxmlformats.org/officeDocument/2006/relationships/tags" Target="../tags/tag122.xml"/><Relationship Id="rId37" Type="http://schemas.openxmlformats.org/officeDocument/2006/relationships/tags" Target="../tags/tag127.xml"/><Relationship Id="rId40" Type="http://schemas.openxmlformats.org/officeDocument/2006/relationships/tags" Target="../tags/tag130.xml"/><Relationship Id="rId45" Type="http://schemas.openxmlformats.org/officeDocument/2006/relationships/tags" Target="../tags/tag135.xml"/><Relationship Id="rId53" Type="http://schemas.openxmlformats.org/officeDocument/2006/relationships/tags" Target="../tags/tag227.xml"/><Relationship Id="rId58" Type="http://schemas.openxmlformats.org/officeDocument/2006/relationships/image" Target="../media/image36.png"/><Relationship Id="rId5" Type="http://schemas.openxmlformats.org/officeDocument/2006/relationships/tags" Target="../tags/tag95.xml"/><Relationship Id="rId61" Type="http://schemas.openxmlformats.org/officeDocument/2006/relationships/tags" Target="../tags/tag255.xml"/><Relationship Id="rId19" Type="http://schemas.openxmlformats.org/officeDocument/2006/relationships/tags" Target="../tags/tag109.xml"/><Relationship Id="rId14" Type="http://schemas.openxmlformats.org/officeDocument/2006/relationships/tags" Target="../tags/tag104.xml"/><Relationship Id="rId22" Type="http://schemas.openxmlformats.org/officeDocument/2006/relationships/tags" Target="../tags/tag112.xml"/><Relationship Id="rId27" Type="http://schemas.openxmlformats.org/officeDocument/2006/relationships/tags" Target="../tags/tag117.xml"/><Relationship Id="rId30" Type="http://schemas.openxmlformats.org/officeDocument/2006/relationships/tags" Target="../tags/tag120.xml"/><Relationship Id="rId35" Type="http://schemas.openxmlformats.org/officeDocument/2006/relationships/tags" Target="../tags/tag125.xml"/><Relationship Id="rId43" Type="http://schemas.openxmlformats.org/officeDocument/2006/relationships/tags" Target="../tags/tag133.xml"/><Relationship Id="rId48" Type="http://schemas.openxmlformats.org/officeDocument/2006/relationships/tags" Target="../tags/tag138.xml"/><Relationship Id="rId56" Type="http://schemas.openxmlformats.org/officeDocument/2006/relationships/image" Target="../media/image35.png"/><Relationship Id="rId64" Type="http://schemas.openxmlformats.org/officeDocument/2006/relationships/image" Target="../media/image16.png"/><Relationship Id="rId8" Type="http://schemas.openxmlformats.org/officeDocument/2006/relationships/tags" Target="../tags/tag98.xml"/><Relationship Id="rId51" Type="http://schemas.openxmlformats.org/officeDocument/2006/relationships/slideLayout" Target="../slideLayouts/slideLayout4.xml"/><Relationship Id="rId3" Type="http://schemas.openxmlformats.org/officeDocument/2006/relationships/tags" Target="../tags/tag93.xml"/><Relationship Id="rId12" Type="http://schemas.openxmlformats.org/officeDocument/2006/relationships/tags" Target="../tags/tag102.xml"/><Relationship Id="rId17" Type="http://schemas.openxmlformats.org/officeDocument/2006/relationships/tags" Target="../tags/tag107.xml"/><Relationship Id="rId25" Type="http://schemas.openxmlformats.org/officeDocument/2006/relationships/tags" Target="../tags/tag115.xml"/><Relationship Id="rId33" Type="http://schemas.openxmlformats.org/officeDocument/2006/relationships/tags" Target="../tags/tag123.xml"/><Relationship Id="rId38" Type="http://schemas.openxmlformats.org/officeDocument/2006/relationships/tags" Target="../tags/tag128.xml"/><Relationship Id="rId46" Type="http://schemas.openxmlformats.org/officeDocument/2006/relationships/tags" Target="../tags/tag136.xml"/><Relationship Id="rId59" Type="http://schemas.openxmlformats.org/officeDocument/2006/relationships/tags" Target="../tags/tag254.xml"/><Relationship Id="rId20" Type="http://schemas.openxmlformats.org/officeDocument/2006/relationships/tags" Target="../tags/tag110.xml"/><Relationship Id="rId41" Type="http://schemas.openxmlformats.org/officeDocument/2006/relationships/tags" Target="../tags/tag131.xml"/><Relationship Id="rId54" Type="http://schemas.openxmlformats.org/officeDocument/2006/relationships/image" Target="../media/image34.png"/><Relationship Id="rId62" Type="http://schemas.openxmlformats.org/officeDocument/2006/relationships/image" Target="../media/image38.png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5" Type="http://schemas.openxmlformats.org/officeDocument/2006/relationships/tags" Target="../tags/tag105.xml"/><Relationship Id="rId23" Type="http://schemas.openxmlformats.org/officeDocument/2006/relationships/tags" Target="../tags/tag113.xml"/><Relationship Id="rId28" Type="http://schemas.openxmlformats.org/officeDocument/2006/relationships/tags" Target="../tags/tag118.xml"/><Relationship Id="rId36" Type="http://schemas.openxmlformats.org/officeDocument/2006/relationships/tags" Target="../tags/tag126.xml"/><Relationship Id="rId49" Type="http://schemas.openxmlformats.org/officeDocument/2006/relationships/tags" Target="../tags/tag139.xml"/><Relationship Id="rId57" Type="http://schemas.openxmlformats.org/officeDocument/2006/relationships/tags" Target="../tags/tag234.xml"/><Relationship Id="rId10" Type="http://schemas.openxmlformats.org/officeDocument/2006/relationships/tags" Target="../tags/tag100.xml"/><Relationship Id="rId31" Type="http://schemas.openxmlformats.org/officeDocument/2006/relationships/tags" Target="../tags/tag121.xml"/><Relationship Id="rId44" Type="http://schemas.openxmlformats.org/officeDocument/2006/relationships/tags" Target="../tags/tag134.xml"/><Relationship Id="rId52" Type="http://schemas.openxmlformats.org/officeDocument/2006/relationships/notesSlide" Target="../notesSlides/notesSlide9.xml"/><Relationship Id="rId60" Type="http://schemas.openxmlformats.org/officeDocument/2006/relationships/image" Target="../media/image37.png"/><Relationship Id="rId4" Type="http://schemas.openxmlformats.org/officeDocument/2006/relationships/tags" Target="../tags/tag94.xml"/><Relationship Id="rId9" Type="http://schemas.openxmlformats.org/officeDocument/2006/relationships/tags" Target="../tags/tag9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customXml" Target="../ink/ink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tags" Target="../tags/tag166.xml"/><Relationship Id="rId21" Type="http://schemas.openxmlformats.org/officeDocument/2006/relationships/tags" Target="../tags/tag161.xml"/><Relationship Id="rId42" Type="http://schemas.openxmlformats.org/officeDocument/2006/relationships/tags" Target="../tags/tag182.xml"/><Relationship Id="rId47" Type="http://schemas.openxmlformats.org/officeDocument/2006/relationships/tags" Target="../tags/tag187.xml"/><Relationship Id="rId63" Type="http://schemas.openxmlformats.org/officeDocument/2006/relationships/tags" Target="../tags/tag2410.xml"/><Relationship Id="rId68" Type="http://schemas.openxmlformats.org/officeDocument/2006/relationships/image" Target="../media/image60.png"/><Relationship Id="rId2" Type="http://schemas.openxmlformats.org/officeDocument/2006/relationships/tags" Target="../tags/tag142.xml"/><Relationship Id="rId16" Type="http://schemas.openxmlformats.org/officeDocument/2006/relationships/tags" Target="../tags/tag156.xml"/><Relationship Id="rId29" Type="http://schemas.openxmlformats.org/officeDocument/2006/relationships/tags" Target="../tags/tag169.xml"/><Relationship Id="rId11" Type="http://schemas.openxmlformats.org/officeDocument/2006/relationships/tags" Target="../tags/tag151.xml"/><Relationship Id="rId24" Type="http://schemas.openxmlformats.org/officeDocument/2006/relationships/tags" Target="../tags/tag164.xml"/><Relationship Id="rId32" Type="http://schemas.openxmlformats.org/officeDocument/2006/relationships/tags" Target="../tags/tag172.xml"/><Relationship Id="rId37" Type="http://schemas.openxmlformats.org/officeDocument/2006/relationships/tags" Target="../tags/tag177.xml"/><Relationship Id="rId40" Type="http://schemas.openxmlformats.org/officeDocument/2006/relationships/tags" Target="../tags/tag180.xml"/><Relationship Id="rId45" Type="http://schemas.openxmlformats.org/officeDocument/2006/relationships/tags" Target="../tags/tag185.xml"/><Relationship Id="rId53" Type="http://schemas.openxmlformats.org/officeDocument/2006/relationships/tags" Target="../tags/tag193.xml"/><Relationship Id="rId58" Type="http://schemas.openxmlformats.org/officeDocument/2006/relationships/tags" Target="../tags/tag205.xml"/><Relationship Id="rId66" Type="http://schemas.openxmlformats.org/officeDocument/2006/relationships/image" Target="../media/image50.png"/><Relationship Id="rId74" Type="http://schemas.openxmlformats.org/officeDocument/2006/relationships/image" Target="../media/image32.png"/><Relationship Id="rId5" Type="http://schemas.openxmlformats.org/officeDocument/2006/relationships/tags" Target="../tags/tag145.xml"/><Relationship Id="rId61" Type="http://schemas.openxmlformats.org/officeDocument/2006/relationships/tags" Target="../tags/tag2310.xml"/><Relationship Id="rId19" Type="http://schemas.openxmlformats.org/officeDocument/2006/relationships/tags" Target="../tags/tag159.xml"/><Relationship Id="rId14" Type="http://schemas.openxmlformats.org/officeDocument/2006/relationships/tags" Target="../tags/tag154.xml"/><Relationship Id="rId22" Type="http://schemas.openxmlformats.org/officeDocument/2006/relationships/tags" Target="../tags/tag162.xml"/><Relationship Id="rId27" Type="http://schemas.openxmlformats.org/officeDocument/2006/relationships/tags" Target="../tags/tag167.xml"/><Relationship Id="rId30" Type="http://schemas.openxmlformats.org/officeDocument/2006/relationships/tags" Target="../tags/tag170.xml"/><Relationship Id="rId35" Type="http://schemas.openxmlformats.org/officeDocument/2006/relationships/tags" Target="../tags/tag175.xml"/><Relationship Id="rId43" Type="http://schemas.openxmlformats.org/officeDocument/2006/relationships/tags" Target="../tags/tag183.xml"/><Relationship Id="rId48" Type="http://schemas.openxmlformats.org/officeDocument/2006/relationships/tags" Target="../tags/tag188.xml"/><Relationship Id="rId56" Type="http://schemas.openxmlformats.org/officeDocument/2006/relationships/tags" Target="../tags/tag197.xml"/><Relationship Id="rId64" Type="http://schemas.openxmlformats.org/officeDocument/2006/relationships/image" Target="../media/image40.png"/><Relationship Id="rId69" Type="http://schemas.openxmlformats.org/officeDocument/2006/relationships/tags" Target="../tags/tag3910.xml"/><Relationship Id="rId8" Type="http://schemas.openxmlformats.org/officeDocument/2006/relationships/tags" Target="../tags/tag148.xml"/><Relationship Id="rId51" Type="http://schemas.openxmlformats.org/officeDocument/2006/relationships/tags" Target="../tags/tag191.xml"/><Relationship Id="rId72" Type="http://schemas.openxmlformats.org/officeDocument/2006/relationships/image" Target="../media/image80.png"/><Relationship Id="rId3" Type="http://schemas.openxmlformats.org/officeDocument/2006/relationships/tags" Target="../tags/tag143.xml"/><Relationship Id="rId12" Type="http://schemas.openxmlformats.org/officeDocument/2006/relationships/tags" Target="../tags/tag152.xml"/><Relationship Id="rId17" Type="http://schemas.openxmlformats.org/officeDocument/2006/relationships/tags" Target="../tags/tag157.xml"/><Relationship Id="rId25" Type="http://schemas.openxmlformats.org/officeDocument/2006/relationships/tags" Target="../tags/tag165.xml"/><Relationship Id="rId33" Type="http://schemas.openxmlformats.org/officeDocument/2006/relationships/tags" Target="../tags/tag173.xml"/><Relationship Id="rId38" Type="http://schemas.openxmlformats.org/officeDocument/2006/relationships/tags" Target="../tags/tag178.xml"/><Relationship Id="rId46" Type="http://schemas.openxmlformats.org/officeDocument/2006/relationships/tags" Target="../tags/tag186.xml"/><Relationship Id="rId59" Type="http://schemas.openxmlformats.org/officeDocument/2006/relationships/slideLayout" Target="../slideLayouts/slideLayout4.xml"/><Relationship Id="rId67" Type="http://schemas.openxmlformats.org/officeDocument/2006/relationships/tags" Target="../tags/tag3810.xml"/><Relationship Id="rId20" Type="http://schemas.openxmlformats.org/officeDocument/2006/relationships/tags" Target="../tags/tag160.xml"/><Relationship Id="rId41" Type="http://schemas.openxmlformats.org/officeDocument/2006/relationships/tags" Target="../tags/tag181.xml"/><Relationship Id="rId54" Type="http://schemas.openxmlformats.org/officeDocument/2006/relationships/tags" Target="../tags/tag194.xml"/><Relationship Id="rId62" Type="http://schemas.openxmlformats.org/officeDocument/2006/relationships/image" Target="../media/image310.png"/><Relationship Id="rId70" Type="http://schemas.openxmlformats.org/officeDocument/2006/relationships/image" Target="../media/image70.png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5" Type="http://schemas.openxmlformats.org/officeDocument/2006/relationships/tags" Target="../tags/tag155.xml"/><Relationship Id="rId23" Type="http://schemas.openxmlformats.org/officeDocument/2006/relationships/tags" Target="../tags/tag163.xml"/><Relationship Id="rId28" Type="http://schemas.openxmlformats.org/officeDocument/2006/relationships/tags" Target="../tags/tag168.xml"/><Relationship Id="rId36" Type="http://schemas.openxmlformats.org/officeDocument/2006/relationships/tags" Target="../tags/tag176.xml"/><Relationship Id="rId49" Type="http://schemas.openxmlformats.org/officeDocument/2006/relationships/tags" Target="../tags/tag189.xml"/><Relationship Id="rId57" Type="http://schemas.openxmlformats.org/officeDocument/2006/relationships/tags" Target="../tags/tag198.xml"/><Relationship Id="rId10" Type="http://schemas.openxmlformats.org/officeDocument/2006/relationships/tags" Target="../tags/tag150.xml"/><Relationship Id="rId31" Type="http://schemas.openxmlformats.org/officeDocument/2006/relationships/tags" Target="../tags/tag171.xml"/><Relationship Id="rId44" Type="http://schemas.openxmlformats.org/officeDocument/2006/relationships/tags" Target="../tags/tag184.xml"/><Relationship Id="rId52" Type="http://schemas.openxmlformats.org/officeDocument/2006/relationships/tags" Target="../tags/tag192.xml"/><Relationship Id="rId60" Type="http://schemas.openxmlformats.org/officeDocument/2006/relationships/notesSlide" Target="../notesSlides/notesSlide12.xml"/><Relationship Id="rId65" Type="http://schemas.openxmlformats.org/officeDocument/2006/relationships/tags" Target="../tags/tag2510.xml"/><Relationship Id="rId73" Type="http://schemas.openxmlformats.org/officeDocument/2006/relationships/customXml" Target="../ink/ink15.xml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3" Type="http://schemas.openxmlformats.org/officeDocument/2006/relationships/tags" Target="../tags/tag153.xml"/><Relationship Id="rId18" Type="http://schemas.openxmlformats.org/officeDocument/2006/relationships/tags" Target="../tags/tag158.xml"/><Relationship Id="rId39" Type="http://schemas.openxmlformats.org/officeDocument/2006/relationships/tags" Target="../tags/tag179.xml"/><Relationship Id="rId34" Type="http://schemas.openxmlformats.org/officeDocument/2006/relationships/tags" Target="../tags/tag174.xml"/><Relationship Id="rId50" Type="http://schemas.openxmlformats.org/officeDocument/2006/relationships/tags" Target="../tags/tag190.xml"/><Relationship Id="rId55" Type="http://schemas.openxmlformats.org/officeDocument/2006/relationships/tags" Target="../tags/tag196.xml"/><Relationship Id="rId7" Type="http://schemas.openxmlformats.org/officeDocument/2006/relationships/tags" Target="../tags/tag147.xml"/><Relationship Id="rId71" Type="http://schemas.openxmlformats.org/officeDocument/2006/relationships/tags" Target="../tags/tag4010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tags" Target="../tags/tag232.xml"/><Relationship Id="rId21" Type="http://schemas.openxmlformats.org/officeDocument/2006/relationships/tags" Target="../tags/tag226.xml"/><Relationship Id="rId42" Type="http://schemas.openxmlformats.org/officeDocument/2006/relationships/tags" Target="../tags/tag250.xml"/><Relationship Id="rId47" Type="http://schemas.openxmlformats.org/officeDocument/2006/relationships/tags" Target="../tags/tag257.xml"/><Relationship Id="rId63" Type="http://schemas.openxmlformats.org/officeDocument/2006/relationships/tags" Target="../tags/tag6110.xml"/><Relationship Id="rId68" Type="http://schemas.openxmlformats.org/officeDocument/2006/relationships/image" Target="../media/image110.png"/><Relationship Id="rId7" Type="http://schemas.openxmlformats.org/officeDocument/2006/relationships/tags" Target="../tags/tag212.xml"/><Relationship Id="rId71" Type="http://schemas.openxmlformats.org/officeDocument/2006/relationships/customXml" Target="../ink/ink16.xml"/><Relationship Id="rId2" Type="http://schemas.openxmlformats.org/officeDocument/2006/relationships/tags" Target="../tags/tag207.xml"/><Relationship Id="rId16" Type="http://schemas.openxmlformats.org/officeDocument/2006/relationships/tags" Target="../tags/tag221.xml"/><Relationship Id="rId29" Type="http://schemas.openxmlformats.org/officeDocument/2006/relationships/tags" Target="../tags/tag237.xml"/><Relationship Id="rId11" Type="http://schemas.openxmlformats.org/officeDocument/2006/relationships/tags" Target="../tags/tag216.xml"/><Relationship Id="rId24" Type="http://schemas.openxmlformats.org/officeDocument/2006/relationships/tags" Target="../tags/tag230.xml"/><Relationship Id="rId32" Type="http://schemas.openxmlformats.org/officeDocument/2006/relationships/tags" Target="../tags/tag240.xml"/><Relationship Id="rId37" Type="http://schemas.openxmlformats.org/officeDocument/2006/relationships/tags" Target="../tags/tag245.xml"/><Relationship Id="rId40" Type="http://schemas.openxmlformats.org/officeDocument/2006/relationships/tags" Target="../tags/tag248.xml"/><Relationship Id="rId45" Type="http://schemas.openxmlformats.org/officeDocument/2006/relationships/tags" Target="../tags/tag253.xml"/><Relationship Id="rId53" Type="http://schemas.openxmlformats.org/officeDocument/2006/relationships/tags" Target="../tags/tag263.xml"/><Relationship Id="rId58" Type="http://schemas.openxmlformats.org/officeDocument/2006/relationships/tags" Target="../tags/tag268.xml"/><Relationship Id="rId66" Type="http://schemas.openxmlformats.org/officeDocument/2006/relationships/image" Target="../media/image10.png"/><Relationship Id="rId5" Type="http://schemas.openxmlformats.org/officeDocument/2006/relationships/tags" Target="../tags/tag210.xml"/><Relationship Id="rId61" Type="http://schemas.openxmlformats.org/officeDocument/2006/relationships/slideLayout" Target="../slideLayouts/slideLayout4.xml"/><Relationship Id="rId19" Type="http://schemas.openxmlformats.org/officeDocument/2006/relationships/tags" Target="../tags/tag224.xml"/><Relationship Id="rId14" Type="http://schemas.openxmlformats.org/officeDocument/2006/relationships/tags" Target="../tags/tag219.xml"/><Relationship Id="rId22" Type="http://schemas.openxmlformats.org/officeDocument/2006/relationships/tags" Target="../tags/tag228.xml"/><Relationship Id="rId27" Type="http://schemas.openxmlformats.org/officeDocument/2006/relationships/tags" Target="../tags/tag235.xml"/><Relationship Id="rId30" Type="http://schemas.openxmlformats.org/officeDocument/2006/relationships/tags" Target="../tags/tag238.xml"/><Relationship Id="rId35" Type="http://schemas.openxmlformats.org/officeDocument/2006/relationships/tags" Target="../tags/tag243.xml"/><Relationship Id="rId43" Type="http://schemas.openxmlformats.org/officeDocument/2006/relationships/tags" Target="../tags/tag251.xml"/><Relationship Id="rId48" Type="http://schemas.openxmlformats.org/officeDocument/2006/relationships/tags" Target="../tags/tag258.xml"/><Relationship Id="rId56" Type="http://schemas.openxmlformats.org/officeDocument/2006/relationships/tags" Target="../tags/tag266.xml"/><Relationship Id="rId64" Type="http://schemas.openxmlformats.org/officeDocument/2006/relationships/image" Target="../media/image90.png"/><Relationship Id="rId69" Type="http://schemas.openxmlformats.org/officeDocument/2006/relationships/tags" Target="../tags/tag760.xml"/><Relationship Id="rId8" Type="http://schemas.openxmlformats.org/officeDocument/2006/relationships/tags" Target="../tags/tag213.xml"/><Relationship Id="rId51" Type="http://schemas.openxmlformats.org/officeDocument/2006/relationships/tags" Target="../tags/tag261.xml"/><Relationship Id="rId72" Type="http://schemas.openxmlformats.org/officeDocument/2006/relationships/image" Target="../media/image33.png"/><Relationship Id="rId3" Type="http://schemas.openxmlformats.org/officeDocument/2006/relationships/tags" Target="../tags/tag208.xml"/><Relationship Id="rId12" Type="http://schemas.openxmlformats.org/officeDocument/2006/relationships/tags" Target="../tags/tag217.xml"/><Relationship Id="rId17" Type="http://schemas.openxmlformats.org/officeDocument/2006/relationships/tags" Target="../tags/tag222.xml"/><Relationship Id="rId25" Type="http://schemas.openxmlformats.org/officeDocument/2006/relationships/tags" Target="../tags/tag231.xml"/><Relationship Id="rId33" Type="http://schemas.openxmlformats.org/officeDocument/2006/relationships/tags" Target="../tags/tag241.xml"/><Relationship Id="rId38" Type="http://schemas.openxmlformats.org/officeDocument/2006/relationships/tags" Target="../tags/tag246.xml"/><Relationship Id="rId46" Type="http://schemas.openxmlformats.org/officeDocument/2006/relationships/tags" Target="../tags/tag256.xml"/><Relationship Id="rId59" Type="http://schemas.openxmlformats.org/officeDocument/2006/relationships/tags" Target="../tags/tag269.xml"/><Relationship Id="rId67" Type="http://schemas.openxmlformats.org/officeDocument/2006/relationships/tags" Target="../tags/tag660.xml"/><Relationship Id="rId20" Type="http://schemas.openxmlformats.org/officeDocument/2006/relationships/tags" Target="../tags/tag225.xml"/><Relationship Id="rId41" Type="http://schemas.openxmlformats.org/officeDocument/2006/relationships/tags" Target="../tags/tag249.xml"/><Relationship Id="rId54" Type="http://schemas.openxmlformats.org/officeDocument/2006/relationships/tags" Target="../tags/tag264.xml"/><Relationship Id="rId62" Type="http://schemas.openxmlformats.org/officeDocument/2006/relationships/notesSlide" Target="../notesSlides/notesSlide13.xml"/><Relationship Id="rId70" Type="http://schemas.openxmlformats.org/officeDocument/2006/relationships/image" Target="../media/image120.png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5" Type="http://schemas.openxmlformats.org/officeDocument/2006/relationships/tags" Target="../tags/tag220.xml"/><Relationship Id="rId23" Type="http://schemas.openxmlformats.org/officeDocument/2006/relationships/tags" Target="../tags/tag229.xml"/><Relationship Id="rId28" Type="http://schemas.openxmlformats.org/officeDocument/2006/relationships/tags" Target="../tags/tag236.xml"/><Relationship Id="rId36" Type="http://schemas.openxmlformats.org/officeDocument/2006/relationships/tags" Target="../tags/tag244.xml"/><Relationship Id="rId49" Type="http://schemas.openxmlformats.org/officeDocument/2006/relationships/tags" Target="../tags/tag259.xml"/><Relationship Id="rId57" Type="http://schemas.openxmlformats.org/officeDocument/2006/relationships/tags" Target="../tags/tag267.xml"/><Relationship Id="rId10" Type="http://schemas.openxmlformats.org/officeDocument/2006/relationships/tags" Target="../tags/tag215.xml"/><Relationship Id="rId31" Type="http://schemas.openxmlformats.org/officeDocument/2006/relationships/tags" Target="../tags/tag239.xml"/><Relationship Id="rId44" Type="http://schemas.openxmlformats.org/officeDocument/2006/relationships/tags" Target="../tags/tag252.xml"/><Relationship Id="rId52" Type="http://schemas.openxmlformats.org/officeDocument/2006/relationships/tags" Target="../tags/tag262.xml"/><Relationship Id="rId60" Type="http://schemas.openxmlformats.org/officeDocument/2006/relationships/tags" Target="../tags/tag270.xml"/><Relationship Id="rId65" Type="http://schemas.openxmlformats.org/officeDocument/2006/relationships/tags" Target="../tags/tag657.xml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3" Type="http://schemas.openxmlformats.org/officeDocument/2006/relationships/tags" Target="../tags/tag218.xml"/><Relationship Id="rId18" Type="http://schemas.openxmlformats.org/officeDocument/2006/relationships/tags" Target="../tags/tag223.xml"/><Relationship Id="rId39" Type="http://schemas.openxmlformats.org/officeDocument/2006/relationships/tags" Target="../tags/tag247.xml"/><Relationship Id="rId34" Type="http://schemas.openxmlformats.org/officeDocument/2006/relationships/tags" Target="../tags/tag242.xml"/><Relationship Id="rId50" Type="http://schemas.openxmlformats.org/officeDocument/2006/relationships/tags" Target="../tags/tag260.xml"/><Relationship Id="rId55" Type="http://schemas.openxmlformats.org/officeDocument/2006/relationships/tags" Target="../tags/tag265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283.xml"/><Relationship Id="rId18" Type="http://schemas.openxmlformats.org/officeDocument/2006/relationships/tags" Target="../tags/tag288.xml"/><Relationship Id="rId26" Type="http://schemas.openxmlformats.org/officeDocument/2006/relationships/tags" Target="../tags/tag296.xml"/><Relationship Id="rId3" Type="http://schemas.openxmlformats.org/officeDocument/2006/relationships/tags" Target="../tags/tag273.xml"/><Relationship Id="rId21" Type="http://schemas.openxmlformats.org/officeDocument/2006/relationships/tags" Target="../tags/tag291.xml"/><Relationship Id="rId34" Type="http://schemas.openxmlformats.org/officeDocument/2006/relationships/image" Target="../media/image10.png"/><Relationship Id="rId7" Type="http://schemas.openxmlformats.org/officeDocument/2006/relationships/tags" Target="../tags/tag277.xml"/><Relationship Id="rId12" Type="http://schemas.openxmlformats.org/officeDocument/2006/relationships/tags" Target="../tags/tag282.xml"/><Relationship Id="rId17" Type="http://schemas.openxmlformats.org/officeDocument/2006/relationships/tags" Target="../tags/tag287.xml"/><Relationship Id="rId25" Type="http://schemas.openxmlformats.org/officeDocument/2006/relationships/tags" Target="../tags/tag295.xml"/><Relationship Id="rId33" Type="http://schemas.openxmlformats.org/officeDocument/2006/relationships/tags" Target="../tags/tag1350.xml"/><Relationship Id="rId2" Type="http://schemas.openxmlformats.org/officeDocument/2006/relationships/tags" Target="../tags/tag272.xml"/><Relationship Id="rId16" Type="http://schemas.openxmlformats.org/officeDocument/2006/relationships/tags" Target="../tags/tag286.xml"/><Relationship Id="rId20" Type="http://schemas.openxmlformats.org/officeDocument/2006/relationships/tags" Target="../tags/tag290.xml"/><Relationship Id="rId29" Type="http://schemas.openxmlformats.org/officeDocument/2006/relationships/tags" Target="../tags/tag1210.xml"/><Relationship Id="rId1" Type="http://schemas.openxmlformats.org/officeDocument/2006/relationships/tags" Target="../tags/tag271.xml"/><Relationship Id="rId6" Type="http://schemas.openxmlformats.org/officeDocument/2006/relationships/tags" Target="../tags/tag276.xml"/><Relationship Id="rId11" Type="http://schemas.openxmlformats.org/officeDocument/2006/relationships/tags" Target="../tags/tag281.xml"/><Relationship Id="rId24" Type="http://schemas.openxmlformats.org/officeDocument/2006/relationships/tags" Target="../tags/tag294.xml"/><Relationship Id="rId32" Type="http://schemas.openxmlformats.org/officeDocument/2006/relationships/image" Target="../media/image110.png"/><Relationship Id="rId5" Type="http://schemas.openxmlformats.org/officeDocument/2006/relationships/tags" Target="../tags/tag275.xml"/><Relationship Id="rId15" Type="http://schemas.openxmlformats.org/officeDocument/2006/relationships/tags" Target="../tags/tag285.xml"/><Relationship Id="rId23" Type="http://schemas.openxmlformats.org/officeDocument/2006/relationships/tags" Target="../tags/tag293.xml"/><Relationship Id="rId28" Type="http://schemas.openxmlformats.org/officeDocument/2006/relationships/notesSlide" Target="../notesSlides/notesSlide14.xml"/><Relationship Id="rId10" Type="http://schemas.openxmlformats.org/officeDocument/2006/relationships/tags" Target="../tags/tag280.xml"/><Relationship Id="rId19" Type="http://schemas.openxmlformats.org/officeDocument/2006/relationships/tags" Target="../tags/tag289.xml"/><Relationship Id="rId31" Type="http://schemas.openxmlformats.org/officeDocument/2006/relationships/tags" Target="../tags/tag1230.xml"/><Relationship Id="rId4" Type="http://schemas.openxmlformats.org/officeDocument/2006/relationships/tags" Target="../tags/tag274.xml"/><Relationship Id="rId9" Type="http://schemas.openxmlformats.org/officeDocument/2006/relationships/tags" Target="../tags/tag279.xml"/><Relationship Id="rId14" Type="http://schemas.openxmlformats.org/officeDocument/2006/relationships/tags" Target="../tags/tag284.xml"/><Relationship Id="rId22" Type="http://schemas.openxmlformats.org/officeDocument/2006/relationships/tags" Target="../tags/tag292.xml"/><Relationship Id="rId27" Type="http://schemas.openxmlformats.org/officeDocument/2006/relationships/slideLayout" Target="../slideLayouts/slideLayout4.xml"/><Relationship Id="rId30" Type="http://schemas.openxmlformats.org/officeDocument/2006/relationships/image" Target="../media/image90.png"/><Relationship Id="rId8" Type="http://schemas.openxmlformats.org/officeDocument/2006/relationships/tags" Target="../tags/tag278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309.xml"/><Relationship Id="rId18" Type="http://schemas.openxmlformats.org/officeDocument/2006/relationships/tags" Target="../tags/tag314.xml"/><Relationship Id="rId26" Type="http://schemas.openxmlformats.org/officeDocument/2006/relationships/tags" Target="../tags/tag322.xml"/><Relationship Id="rId39" Type="http://schemas.openxmlformats.org/officeDocument/2006/relationships/image" Target="../media/image41.png"/><Relationship Id="rId21" Type="http://schemas.openxmlformats.org/officeDocument/2006/relationships/tags" Target="../tags/tag317.xml"/><Relationship Id="rId34" Type="http://schemas.openxmlformats.org/officeDocument/2006/relationships/tags" Target="../tags/tag1490.xml"/><Relationship Id="rId7" Type="http://schemas.openxmlformats.org/officeDocument/2006/relationships/tags" Target="../tags/tag303.xml"/><Relationship Id="rId12" Type="http://schemas.openxmlformats.org/officeDocument/2006/relationships/tags" Target="../tags/tag308.xml"/><Relationship Id="rId17" Type="http://schemas.openxmlformats.org/officeDocument/2006/relationships/tags" Target="../tags/tag313.xml"/><Relationship Id="rId25" Type="http://schemas.openxmlformats.org/officeDocument/2006/relationships/tags" Target="../tags/tag321.xml"/><Relationship Id="rId33" Type="http://schemas.openxmlformats.org/officeDocument/2006/relationships/image" Target="../media/image90.png"/><Relationship Id="rId38" Type="http://schemas.openxmlformats.org/officeDocument/2006/relationships/customXml" Target="../ink/ink17.xml"/><Relationship Id="rId2" Type="http://schemas.openxmlformats.org/officeDocument/2006/relationships/tags" Target="../tags/tag298.xml"/><Relationship Id="rId16" Type="http://schemas.openxmlformats.org/officeDocument/2006/relationships/tags" Target="../tags/tag312.xml"/><Relationship Id="rId20" Type="http://schemas.openxmlformats.org/officeDocument/2006/relationships/tags" Target="../tags/tag316.xml"/><Relationship Id="rId29" Type="http://schemas.openxmlformats.org/officeDocument/2006/relationships/tags" Target="../tags/tag325.xml"/><Relationship Id="rId1" Type="http://schemas.openxmlformats.org/officeDocument/2006/relationships/tags" Target="../tags/tag297.xml"/><Relationship Id="rId6" Type="http://schemas.openxmlformats.org/officeDocument/2006/relationships/tags" Target="../tags/tag302.xml"/><Relationship Id="rId11" Type="http://schemas.openxmlformats.org/officeDocument/2006/relationships/tags" Target="../tags/tag307.xml"/><Relationship Id="rId24" Type="http://schemas.openxmlformats.org/officeDocument/2006/relationships/tags" Target="../tags/tag320.xml"/><Relationship Id="rId32" Type="http://schemas.openxmlformats.org/officeDocument/2006/relationships/tags" Target="../tags/tag1470.xml"/><Relationship Id="rId37" Type="http://schemas.openxmlformats.org/officeDocument/2006/relationships/image" Target="../media/image10.png"/><Relationship Id="rId5" Type="http://schemas.openxmlformats.org/officeDocument/2006/relationships/tags" Target="../tags/tag301.xml"/><Relationship Id="rId15" Type="http://schemas.openxmlformats.org/officeDocument/2006/relationships/tags" Target="../tags/tag311.xml"/><Relationship Id="rId23" Type="http://schemas.openxmlformats.org/officeDocument/2006/relationships/tags" Target="../tags/tag319.xml"/><Relationship Id="rId28" Type="http://schemas.openxmlformats.org/officeDocument/2006/relationships/tags" Target="../tags/tag324.xml"/><Relationship Id="rId36" Type="http://schemas.openxmlformats.org/officeDocument/2006/relationships/tags" Target="../tags/tag1640.xml"/><Relationship Id="rId10" Type="http://schemas.openxmlformats.org/officeDocument/2006/relationships/tags" Target="../tags/tag306.xml"/><Relationship Id="rId19" Type="http://schemas.openxmlformats.org/officeDocument/2006/relationships/tags" Target="../tags/tag315.xml"/><Relationship Id="rId31" Type="http://schemas.openxmlformats.org/officeDocument/2006/relationships/notesSlide" Target="../notesSlides/notesSlide15.xml"/><Relationship Id="rId4" Type="http://schemas.openxmlformats.org/officeDocument/2006/relationships/tags" Target="../tags/tag300.xml"/><Relationship Id="rId9" Type="http://schemas.openxmlformats.org/officeDocument/2006/relationships/tags" Target="../tags/tag305.xml"/><Relationship Id="rId14" Type="http://schemas.openxmlformats.org/officeDocument/2006/relationships/tags" Target="../tags/tag310.xml"/><Relationship Id="rId22" Type="http://schemas.openxmlformats.org/officeDocument/2006/relationships/tags" Target="../tags/tag318.xml"/><Relationship Id="rId27" Type="http://schemas.openxmlformats.org/officeDocument/2006/relationships/tags" Target="../tags/tag323.xml"/><Relationship Id="rId30" Type="http://schemas.openxmlformats.org/officeDocument/2006/relationships/slideLayout" Target="../slideLayouts/slideLayout4.xml"/><Relationship Id="rId35" Type="http://schemas.openxmlformats.org/officeDocument/2006/relationships/image" Target="../media/image110.png"/><Relationship Id="rId8" Type="http://schemas.openxmlformats.org/officeDocument/2006/relationships/tags" Target="../tags/tag304.xml"/><Relationship Id="rId3" Type="http://schemas.openxmlformats.org/officeDocument/2006/relationships/tags" Target="../tags/tag299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tags" Target="../tags/tag351.xml"/><Relationship Id="rId21" Type="http://schemas.openxmlformats.org/officeDocument/2006/relationships/tags" Target="../tags/tag346.xml"/><Relationship Id="rId42" Type="http://schemas.openxmlformats.org/officeDocument/2006/relationships/tags" Target="../tags/tag367.xml"/><Relationship Id="rId47" Type="http://schemas.openxmlformats.org/officeDocument/2006/relationships/tags" Target="../tags/tag372.xml"/><Relationship Id="rId63" Type="http://schemas.openxmlformats.org/officeDocument/2006/relationships/tags" Target="../tags/tag388.xml"/><Relationship Id="rId68" Type="http://schemas.openxmlformats.org/officeDocument/2006/relationships/tags" Target="../tags/tag393.xml"/><Relationship Id="rId84" Type="http://schemas.openxmlformats.org/officeDocument/2006/relationships/tags" Target="../tags/tag409.xml"/><Relationship Id="rId89" Type="http://schemas.openxmlformats.org/officeDocument/2006/relationships/tags" Target="../tags/tag414.xml"/><Relationship Id="rId112" Type="http://schemas.openxmlformats.org/officeDocument/2006/relationships/image" Target="../media/image141.png"/><Relationship Id="rId16" Type="http://schemas.openxmlformats.org/officeDocument/2006/relationships/tags" Target="../tags/tag341.xml"/><Relationship Id="rId107" Type="http://schemas.openxmlformats.org/officeDocument/2006/relationships/slideLayout" Target="../slideLayouts/slideLayout4.xml"/><Relationship Id="rId11" Type="http://schemas.openxmlformats.org/officeDocument/2006/relationships/tags" Target="../tags/tag336.xml"/><Relationship Id="rId32" Type="http://schemas.openxmlformats.org/officeDocument/2006/relationships/tags" Target="../tags/tag357.xml"/><Relationship Id="rId37" Type="http://schemas.openxmlformats.org/officeDocument/2006/relationships/tags" Target="../tags/tag362.xml"/><Relationship Id="rId53" Type="http://schemas.openxmlformats.org/officeDocument/2006/relationships/tags" Target="../tags/tag378.xml"/><Relationship Id="rId58" Type="http://schemas.openxmlformats.org/officeDocument/2006/relationships/tags" Target="../tags/tag383.xml"/><Relationship Id="rId74" Type="http://schemas.openxmlformats.org/officeDocument/2006/relationships/tags" Target="../tags/tag399.xml"/><Relationship Id="rId79" Type="http://schemas.openxmlformats.org/officeDocument/2006/relationships/tags" Target="../tags/tag404.xml"/><Relationship Id="rId102" Type="http://schemas.openxmlformats.org/officeDocument/2006/relationships/tags" Target="../tags/tag427.xml"/><Relationship Id="rId5" Type="http://schemas.openxmlformats.org/officeDocument/2006/relationships/tags" Target="../tags/tag330.xml"/><Relationship Id="rId90" Type="http://schemas.openxmlformats.org/officeDocument/2006/relationships/tags" Target="../tags/tag415.xml"/><Relationship Id="rId95" Type="http://schemas.openxmlformats.org/officeDocument/2006/relationships/tags" Target="../tags/tag420.xml"/><Relationship Id="rId22" Type="http://schemas.openxmlformats.org/officeDocument/2006/relationships/tags" Target="../tags/tag347.xml"/><Relationship Id="rId27" Type="http://schemas.openxmlformats.org/officeDocument/2006/relationships/tags" Target="../tags/tag352.xml"/><Relationship Id="rId43" Type="http://schemas.openxmlformats.org/officeDocument/2006/relationships/tags" Target="../tags/tag368.xml"/><Relationship Id="rId48" Type="http://schemas.openxmlformats.org/officeDocument/2006/relationships/tags" Target="../tags/tag373.xml"/><Relationship Id="rId64" Type="http://schemas.openxmlformats.org/officeDocument/2006/relationships/tags" Target="../tags/tag389.xml"/><Relationship Id="rId69" Type="http://schemas.openxmlformats.org/officeDocument/2006/relationships/tags" Target="../tags/tag394.xml"/><Relationship Id="rId113" Type="http://schemas.openxmlformats.org/officeDocument/2006/relationships/tags" Target="../tags/tag1890.xml"/><Relationship Id="rId80" Type="http://schemas.openxmlformats.org/officeDocument/2006/relationships/tags" Target="../tags/tag405.xml"/><Relationship Id="rId85" Type="http://schemas.openxmlformats.org/officeDocument/2006/relationships/tags" Target="../tags/tag410.xml"/><Relationship Id="rId12" Type="http://schemas.openxmlformats.org/officeDocument/2006/relationships/tags" Target="../tags/tag337.xml"/><Relationship Id="rId17" Type="http://schemas.openxmlformats.org/officeDocument/2006/relationships/tags" Target="../tags/tag342.xml"/><Relationship Id="rId33" Type="http://schemas.openxmlformats.org/officeDocument/2006/relationships/tags" Target="../tags/tag358.xml"/><Relationship Id="rId38" Type="http://schemas.openxmlformats.org/officeDocument/2006/relationships/tags" Target="../tags/tag363.xml"/><Relationship Id="rId59" Type="http://schemas.openxmlformats.org/officeDocument/2006/relationships/tags" Target="../tags/tag384.xml"/><Relationship Id="rId103" Type="http://schemas.openxmlformats.org/officeDocument/2006/relationships/tags" Target="../tags/tag428.xml"/><Relationship Id="rId108" Type="http://schemas.openxmlformats.org/officeDocument/2006/relationships/notesSlide" Target="../notesSlides/notesSlide16.xml"/><Relationship Id="rId54" Type="http://schemas.openxmlformats.org/officeDocument/2006/relationships/tags" Target="../tags/tag379.xml"/><Relationship Id="rId70" Type="http://schemas.openxmlformats.org/officeDocument/2006/relationships/tags" Target="../tags/tag395.xml"/><Relationship Id="rId75" Type="http://schemas.openxmlformats.org/officeDocument/2006/relationships/tags" Target="../tags/tag400.xml"/><Relationship Id="rId91" Type="http://schemas.openxmlformats.org/officeDocument/2006/relationships/tags" Target="../tags/tag416.xml"/><Relationship Id="rId96" Type="http://schemas.openxmlformats.org/officeDocument/2006/relationships/tags" Target="../tags/tag421.xml"/><Relationship Id="rId1" Type="http://schemas.openxmlformats.org/officeDocument/2006/relationships/tags" Target="../tags/tag326.xml"/><Relationship Id="rId6" Type="http://schemas.openxmlformats.org/officeDocument/2006/relationships/tags" Target="../tags/tag331.xml"/><Relationship Id="rId15" Type="http://schemas.openxmlformats.org/officeDocument/2006/relationships/tags" Target="../tags/tag340.xml"/><Relationship Id="rId23" Type="http://schemas.openxmlformats.org/officeDocument/2006/relationships/tags" Target="../tags/tag348.xml"/><Relationship Id="rId28" Type="http://schemas.openxmlformats.org/officeDocument/2006/relationships/tags" Target="../tags/tag353.xml"/><Relationship Id="rId36" Type="http://schemas.openxmlformats.org/officeDocument/2006/relationships/tags" Target="../tags/tag361.xml"/><Relationship Id="rId49" Type="http://schemas.openxmlformats.org/officeDocument/2006/relationships/tags" Target="../tags/tag374.xml"/><Relationship Id="rId57" Type="http://schemas.openxmlformats.org/officeDocument/2006/relationships/tags" Target="../tags/tag382.xml"/><Relationship Id="rId106" Type="http://schemas.openxmlformats.org/officeDocument/2006/relationships/tags" Target="../tags/tag431.xml"/><Relationship Id="rId114" Type="http://schemas.openxmlformats.org/officeDocument/2006/relationships/image" Target="../media/image151.png"/><Relationship Id="rId10" Type="http://schemas.openxmlformats.org/officeDocument/2006/relationships/tags" Target="../tags/tag335.xml"/><Relationship Id="rId31" Type="http://schemas.openxmlformats.org/officeDocument/2006/relationships/tags" Target="../tags/tag356.xml"/><Relationship Id="rId44" Type="http://schemas.openxmlformats.org/officeDocument/2006/relationships/tags" Target="../tags/tag369.xml"/><Relationship Id="rId52" Type="http://schemas.openxmlformats.org/officeDocument/2006/relationships/tags" Target="../tags/tag377.xml"/><Relationship Id="rId60" Type="http://schemas.openxmlformats.org/officeDocument/2006/relationships/tags" Target="../tags/tag385.xml"/><Relationship Id="rId65" Type="http://schemas.openxmlformats.org/officeDocument/2006/relationships/tags" Target="../tags/tag390.xml"/><Relationship Id="rId73" Type="http://schemas.openxmlformats.org/officeDocument/2006/relationships/tags" Target="../tags/tag398.xml"/><Relationship Id="rId78" Type="http://schemas.openxmlformats.org/officeDocument/2006/relationships/tags" Target="../tags/tag403.xml"/><Relationship Id="rId81" Type="http://schemas.openxmlformats.org/officeDocument/2006/relationships/tags" Target="../tags/tag406.xml"/><Relationship Id="rId86" Type="http://schemas.openxmlformats.org/officeDocument/2006/relationships/tags" Target="../tags/tag411.xml"/><Relationship Id="rId94" Type="http://schemas.openxmlformats.org/officeDocument/2006/relationships/tags" Target="../tags/tag419.xml"/><Relationship Id="rId99" Type="http://schemas.openxmlformats.org/officeDocument/2006/relationships/tags" Target="../tags/tag424.xml"/><Relationship Id="rId101" Type="http://schemas.openxmlformats.org/officeDocument/2006/relationships/tags" Target="../tags/tag426.xml"/><Relationship Id="rId4" Type="http://schemas.openxmlformats.org/officeDocument/2006/relationships/tags" Target="../tags/tag329.xml"/><Relationship Id="rId9" Type="http://schemas.openxmlformats.org/officeDocument/2006/relationships/tags" Target="../tags/tag334.xml"/><Relationship Id="rId13" Type="http://schemas.openxmlformats.org/officeDocument/2006/relationships/tags" Target="../tags/tag338.xml"/><Relationship Id="rId18" Type="http://schemas.openxmlformats.org/officeDocument/2006/relationships/tags" Target="../tags/tag343.xml"/><Relationship Id="rId39" Type="http://schemas.openxmlformats.org/officeDocument/2006/relationships/tags" Target="../tags/tag364.xml"/><Relationship Id="rId109" Type="http://schemas.openxmlformats.org/officeDocument/2006/relationships/tags" Target="../tags/tag1760.xml"/><Relationship Id="rId34" Type="http://schemas.openxmlformats.org/officeDocument/2006/relationships/tags" Target="../tags/tag359.xml"/><Relationship Id="rId50" Type="http://schemas.openxmlformats.org/officeDocument/2006/relationships/tags" Target="../tags/tag375.xml"/><Relationship Id="rId55" Type="http://schemas.openxmlformats.org/officeDocument/2006/relationships/tags" Target="../tags/tag380.xml"/><Relationship Id="rId76" Type="http://schemas.openxmlformats.org/officeDocument/2006/relationships/tags" Target="../tags/tag401.xml"/><Relationship Id="rId97" Type="http://schemas.openxmlformats.org/officeDocument/2006/relationships/tags" Target="../tags/tag422.xml"/><Relationship Id="rId104" Type="http://schemas.openxmlformats.org/officeDocument/2006/relationships/tags" Target="../tags/tag429.xml"/><Relationship Id="rId7" Type="http://schemas.openxmlformats.org/officeDocument/2006/relationships/tags" Target="../tags/tag332.xml"/><Relationship Id="rId71" Type="http://schemas.openxmlformats.org/officeDocument/2006/relationships/tags" Target="../tags/tag396.xml"/><Relationship Id="rId92" Type="http://schemas.openxmlformats.org/officeDocument/2006/relationships/tags" Target="../tags/tag417.xml"/><Relationship Id="rId2" Type="http://schemas.openxmlformats.org/officeDocument/2006/relationships/tags" Target="../tags/tag327.xml"/><Relationship Id="rId29" Type="http://schemas.openxmlformats.org/officeDocument/2006/relationships/tags" Target="../tags/tag354.xml"/><Relationship Id="rId24" Type="http://schemas.openxmlformats.org/officeDocument/2006/relationships/tags" Target="../tags/tag349.xml"/><Relationship Id="rId40" Type="http://schemas.openxmlformats.org/officeDocument/2006/relationships/tags" Target="../tags/tag365.xml"/><Relationship Id="rId45" Type="http://schemas.openxmlformats.org/officeDocument/2006/relationships/tags" Target="../tags/tag370.xml"/><Relationship Id="rId66" Type="http://schemas.openxmlformats.org/officeDocument/2006/relationships/tags" Target="../tags/tag391.xml"/><Relationship Id="rId87" Type="http://schemas.openxmlformats.org/officeDocument/2006/relationships/tags" Target="../tags/tag412.xml"/><Relationship Id="rId110" Type="http://schemas.openxmlformats.org/officeDocument/2006/relationships/image" Target="../media/image131.png"/><Relationship Id="rId115" Type="http://schemas.openxmlformats.org/officeDocument/2006/relationships/customXml" Target="../ink/ink18.xml"/><Relationship Id="rId61" Type="http://schemas.openxmlformats.org/officeDocument/2006/relationships/tags" Target="../tags/tag386.xml"/><Relationship Id="rId82" Type="http://schemas.openxmlformats.org/officeDocument/2006/relationships/tags" Target="../tags/tag407.xml"/><Relationship Id="rId19" Type="http://schemas.openxmlformats.org/officeDocument/2006/relationships/tags" Target="../tags/tag344.xml"/><Relationship Id="rId14" Type="http://schemas.openxmlformats.org/officeDocument/2006/relationships/tags" Target="../tags/tag339.xml"/><Relationship Id="rId30" Type="http://schemas.openxmlformats.org/officeDocument/2006/relationships/tags" Target="../tags/tag355.xml"/><Relationship Id="rId35" Type="http://schemas.openxmlformats.org/officeDocument/2006/relationships/tags" Target="../tags/tag360.xml"/><Relationship Id="rId56" Type="http://schemas.openxmlformats.org/officeDocument/2006/relationships/tags" Target="../tags/tag381.xml"/><Relationship Id="rId77" Type="http://schemas.openxmlformats.org/officeDocument/2006/relationships/tags" Target="../tags/tag402.xml"/><Relationship Id="rId100" Type="http://schemas.openxmlformats.org/officeDocument/2006/relationships/tags" Target="../tags/tag425.xml"/><Relationship Id="rId105" Type="http://schemas.openxmlformats.org/officeDocument/2006/relationships/tags" Target="../tags/tag430.xml"/><Relationship Id="rId8" Type="http://schemas.openxmlformats.org/officeDocument/2006/relationships/tags" Target="../tags/tag333.xml"/><Relationship Id="rId51" Type="http://schemas.openxmlformats.org/officeDocument/2006/relationships/tags" Target="../tags/tag376.xml"/><Relationship Id="rId72" Type="http://schemas.openxmlformats.org/officeDocument/2006/relationships/tags" Target="../tags/tag397.xml"/><Relationship Id="rId93" Type="http://schemas.openxmlformats.org/officeDocument/2006/relationships/tags" Target="../tags/tag418.xml"/><Relationship Id="rId98" Type="http://schemas.openxmlformats.org/officeDocument/2006/relationships/tags" Target="../tags/tag423.xml"/><Relationship Id="rId3" Type="http://schemas.openxmlformats.org/officeDocument/2006/relationships/tags" Target="../tags/tag328.xml"/><Relationship Id="rId25" Type="http://schemas.openxmlformats.org/officeDocument/2006/relationships/tags" Target="../tags/tag350.xml"/><Relationship Id="rId46" Type="http://schemas.openxmlformats.org/officeDocument/2006/relationships/tags" Target="../tags/tag371.xml"/><Relationship Id="rId67" Type="http://schemas.openxmlformats.org/officeDocument/2006/relationships/tags" Target="../tags/tag392.xml"/><Relationship Id="rId116" Type="http://schemas.openxmlformats.org/officeDocument/2006/relationships/image" Target="../media/image42.png"/><Relationship Id="rId20" Type="http://schemas.openxmlformats.org/officeDocument/2006/relationships/tags" Target="../tags/tag345.xml"/><Relationship Id="rId41" Type="http://schemas.openxmlformats.org/officeDocument/2006/relationships/tags" Target="../tags/tag366.xml"/><Relationship Id="rId62" Type="http://schemas.openxmlformats.org/officeDocument/2006/relationships/tags" Target="../tags/tag387.xml"/><Relationship Id="rId83" Type="http://schemas.openxmlformats.org/officeDocument/2006/relationships/tags" Target="../tags/tag408.xml"/><Relationship Id="rId88" Type="http://schemas.openxmlformats.org/officeDocument/2006/relationships/tags" Target="../tags/tag413.xml"/><Relationship Id="rId111" Type="http://schemas.openxmlformats.org/officeDocument/2006/relationships/tags" Target="../tags/tag179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444.xml"/><Relationship Id="rId18" Type="http://schemas.openxmlformats.org/officeDocument/2006/relationships/tags" Target="../tags/tag449.xml"/><Relationship Id="rId26" Type="http://schemas.openxmlformats.org/officeDocument/2006/relationships/tags" Target="../tags/tag457.xml"/><Relationship Id="rId39" Type="http://schemas.openxmlformats.org/officeDocument/2006/relationships/tags" Target="../tags/tag470.xml"/><Relationship Id="rId21" Type="http://schemas.openxmlformats.org/officeDocument/2006/relationships/tags" Target="../tags/tag452.xml"/><Relationship Id="rId34" Type="http://schemas.openxmlformats.org/officeDocument/2006/relationships/tags" Target="../tags/tag465.xml"/><Relationship Id="rId42" Type="http://schemas.openxmlformats.org/officeDocument/2006/relationships/slideLayout" Target="../slideLayouts/slideLayout4.xml"/><Relationship Id="rId47" Type="http://schemas.openxmlformats.org/officeDocument/2006/relationships/image" Target="../media/image141.png"/><Relationship Id="rId50" Type="http://schemas.openxmlformats.org/officeDocument/2006/relationships/customXml" Target="../ink/ink19.xml"/><Relationship Id="rId7" Type="http://schemas.openxmlformats.org/officeDocument/2006/relationships/tags" Target="../tags/tag438.xml"/><Relationship Id="rId2" Type="http://schemas.openxmlformats.org/officeDocument/2006/relationships/tags" Target="../tags/tag433.xml"/><Relationship Id="rId16" Type="http://schemas.openxmlformats.org/officeDocument/2006/relationships/tags" Target="../tags/tag447.xml"/><Relationship Id="rId29" Type="http://schemas.openxmlformats.org/officeDocument/2006/relationships/tags" Target="../tags/tag460.xml"/><Relationship Id="rId11" Type="http://schemas.openxmlformats.org/officeDocument/2006/relationships/tags" Target="../tags/tag442.xml"/><Relationship Id="rId24" Type="http://schemas.openxmlformats.org/officeDocument/2006/relationships/tags" Target="../tags/tag455.xml"/><Relationship Id="rId32" Type="http://schemas.openxmlformats.org/officeDocument/2006/relationships/tags" Target="../tags/tag463.xml"/><Relationship Id="rId37" Type="http://schemas.openxmlformats.org/officeDocument/2006/relationships/tags" Target="../tags/tag468.xml"/><Relationship Id="rId40" Type="http://schemas.openxmlformats.org/officeDocument/2006/relationships/tags" Target="../tags/tag471.xml"/><Relationship Id="rId45" Type="http://schemas.openxmlformats.org/officeDocument/2006/relationships/image" Target="../media/image131.png"/><Relationship Id="rId5" Type="http://schemas.openxmlformats.org/officeDocument/2006/relationships/tags" Target="../tags/tag436.xml"/><Relationship Id="rId15" Type="http://schemas.openxmlformats.org/officeDocument/2006/relationships/tags" Target="../tags/tag446.xml"/><Relationship Id="rId23" Type="http://schemas.openxmlformats.org/officeDocument/2006/relationships/tags" Target="../tags/tag454.xml"/><Relationship Id="rId28" Type="http://schemas.openxmlformats.org/officeDocument/2006/relationships/tags" Target="../tags/tag459.xml"/><Relationship Id="rId36" Type="http://schemas.openxmlformats.org/officeDocument/2006/relationships/tags" Target="../tags/tag467.xml"/><Relationship Id="rId49" Type="http://schemas.openxmlformats.org/officeDocument/2006/relationships/image" Target="../media/image151.png"/><Relationship Id="rId10" Type="http://schemas.openxmlformats.org/officeDocument/2006/relationships/tags" Target="../tags/tag441.xml"/><Relationship Id="rId19" Type="http://schemas.openxmlformats.org/officeDocument/2006/relationships/tags" Target="../tags/tag450.xml"/><Relationship Id="rId31" Type="http://schemas.openxmlformats.org/officeDocument/2006/relationships/tags" Target="../tags/tag462.xml"/><Relationship Id="rId44" Type="http://schemas.openxmlformats.org/officeDocument/2006/relationships/tags" Target="../tags/tag2830.xml"/><Relationship Id="rId4" Type="http://schemas.openxmlformats.org/officeDocument/2006/relationships/tags" Target="../tags/tag435.xml"/><Relationship Id="rId9" Type="http://schemas.openxmlformats.org/officeDocument/2006/relationships/tags" Target="../tags/tag440.xml"/><Relationship Id="rId14" Type="http://schemas.openxmlformats.org/officeDocument/2006/relationships/tags" Target="../tags/tag445.xml"/><Relationship Id="rId22" Type="http://schemas.openxmlformats.org/officeDocument/2006/relationships/tags" Target="../tags/tag453.xml"/><Relationship Id="rId27" Type="http://schemas.openxmlformats.org/officeDocument/2006/relationships/tags" Target="../tags/tag458.xml"/><Relationship Id="rId30" Type="http://schemas.openxmlformats.org/officeDocument/2006/relationships/tags" Target="../tags/tag461.xml"/><Relationship Id="rId35" Type="http://schemas.openxmlformats.org/officeDocument/2006/relationships/tags" Target="../tags/tag466.xml"/><Relationship Id="rId43" Type="http://schemas.openxmlformats.org/officeDocument/2006/relationships/notesSlide" Target="../notesSlides/notesSlide17.xml"/><Relationship Id="rId48" Type="http://schemas.openxmlformats.org/officeDocument/2006/relationships/tags" Target="../tags/tag2980.xml"/><Relationship Id="rId8" Type="http://schemas.openxmlformats.org/officeDocument/2006/relationships/tags" Target="../tags/tag439.xml"/><Relationship Id="rId51" Type="http://schemas.openxmlformats.org/officeDocument/2006/relationships/image" Target="../media/image43.png"/><Relationship Id="rId3" Type="http://schemas.openxmlformats.org/officeDocument/2006/relationships/tags" Target="../tags/tag434.xml"/><Relationship Id="rId12" Type="http://schemas.openxmlformats.org/officeDocument/2006/relationships/tags" Target="../tags/tag443.xml"/><Relationship Id="rId17" Type="http://schemas.openxmlformats.org/officeDocument/2006/relationships/tags" Target="../tags/tag448.xml"/><Relationship Id="rId25" Type="http://schemas.openxmlformats.org/officeDocument/2006/relationships/tags" Target="../tags/tag456.xml"/><Relationship Id="rId33" Type="http://schemas.openxmlformats.org/officeDocument/2006/relationships/tags" Target="../tags/tag464.xml"/><Relationship Id="rId38" Type="http://schemas.openxmlformats.org/officeDocument/2006/relationships/tags" Target="../tags/tag469.xml"/><Relationship Id="rId46" Type="http://schemas.openxmlformats.org/officeDocument/2006/relationships/tags" Target="../tags/tag2850.xml"/><Relationship Id="rId20" Type="http://schemas.openxmlformats.org/officeDocument/2006/relationships/tags" Target="../tags/tag451.xml"/><Relationship Id="rId41" Type="http://schemas.openxmlformats.org/officeDocument/2006/relationships/tags" Target="../tags/tag472.xml"/><Relationship Id="rId1" Type="http://schemas.openxmlformats.org/officeDocument/2006/relationships/tags" Target="../tags/tag432.xml"/><Relationship Id="rId6" Type="http://schemas.openxmlformats.org/officeDocument/2006/relationships/tags" Target="../tags/tag437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485.xml"/><Relationship Id="rId18" Type="http://schemas.openxmlformats.org/officeDocument/2006/relationships/tags" Target="../tags/tag490.xml"/><Relationship Id="rId26" Type="http://schemas.openxmlformats.org/officeDocument/2006/relationships/tags" Target="../tags/tag498.xml"/><Relationship Id="rId39" Type="http://schemas.openxmlformats.org/officeDocument/2006/relationships/tags" Target="../tags/tag511.xml"/><Relationship Id="rId21" Type="http://schemas.openxmlformats.org/officeDocument/2006/relationships/tags" Target="../tags/tag493.xml"/><Relationship Id="rId34" Type="http://schemas.openxmlformats.org/officeDocument/2006/relationships/tags" Target="../tags/tag506.xml"/><Relationship Id="rId42" Type="http://schemas.openxmlformats.org/officeDocument/2006/relationships/tags" Target="../tags/tag514.xml"/><Relationship Id="rId47" Type="http://schemas.openxmlformats.org/officeDocument/2006/relationships/image" Target="../media/image131.png"/><Relationship Id="rId50" Type="http://schemas.openxmlformats.org/officeDocument/2006/relationships/tags" Target="../tags/tag3420.xml"/><Relationship Id="rId7" Type="http://schemas.openxmlformats.org/officeDocument/2006/relationships/tags" Target="../tags/tag479.xml"/><Relationship Id="rId2" Type="http://schemas.openxmlformats.org/officeDocument/2006/relationships/tags" Target="../tags/tag474.xml"/><Relationship Id="rId16" Type="http://schemas.openxmlformats.org/officeDocument/2006/relationships/tags" Target="../tags/tag488.xml"/><Relationship Id="rId29" Type="http://schemas.openxmlformats.org/officeDocument/2006/relationships/tags" Target="../tags/tag501.xml"/><Relationship Id="rId11" Type="http://schemas.openxmlformats.org/officeDocument/2006/relationships/tags" Target="../tags/tag483.xml"/><Relationship Id="rId24" Type="http://schemas.openxmlformats.org/officeDocument/2006/relationships/tags" Target="../tags/tag496.xml"/><Relationship Id="rId32" Type="http://schemas.openxmlformats.org/officeDocument/2006/relationships/tags" Target="../tags/tag504.xml"/><Relationship Id="rId37" Type="http://schemas.openxmlformats.org/officeDocument/2006/relationships/tags" Target="../tags/tag509.xml"/><Relationship Id="rId40" Type="http://schemas.openxmlformats.org/officeDocument/2006/relationships/tags" Target="../tags/tag512.xml"/><Relationship Id="rId45" Type="http://schemas.openxmlformats.org/officeDocument/2006/relationships/notesSlide" Target="../notesSlides/notesSlide18.xml"/><Relationship Id="rId53" Type="http://schemas.openxmlformats.org/officeDocument/2006/relationships/image" Target="../media/image44.png"/><Relationship Id="rId5" Type="http://schemas.openxmlformats.org/officeDocument/2006/relationships/tags" Target="../tags/tag477.xml"/><Relationship Id="rId10" Type="http://schemas.openxmlformats.org/officeDocument/2006/relationships/tags" Target="../tags/tag482.xml"/><Relationship Id="rId19" Type="http://schemas.openxmlformats.org/officeDocument/2006/relationships/tags" Target="../tags/tag491.xml"/><Relationship Id="rId31" Type="http://schemas.openxmlformats.org/officeDocument/2006/relationships/tags" Target="../tags/tag503.xml"/><Relationship Id="rId44" Type="http://schemas.openxmlformats.org/officeDocument/2006/relationships/slideLayout" Target="../slideLayouts/slideLayout4.xml"/><Relationship Id="rId52" Type="http://schemas.openxmlformats.org/officeDocument/2006/relationships/customXml" Target="../ink/ink20.xml"/><Relationship Id="rId4" Type="http://schemas.openxmlformats.org/officeDocument/2006/relationships/tags" Target="../tags/tag476.xml"/><Relationship Id="rId9" Type="http://schemas.openxmlformats.org/officeDocument/2006/relationships/tags" Target="../tags/tag481.xml"/><Relationship Id="rId14" Type="http://schemas.openxmlformats.org/officeDocument/2006/relationships/tags" Target="../tags/tag486.xml"/><Relationship Id="rId22" Type="http://schemas.openxmlformats.org/officeDocument/2006/relationships/tags" Target="../tags/tag494.xml"/><Relationship Id="rId27" Type="http://schemas.openxmlformats.org/officeDocument/2006/relationships/tags" Target="../tags/tag499.xml"/><Relationship Id="rId30" Type="http://schemas.openxmlformats.org/officeDocument/2006/relationships/tags" Target="../tags/tag502.xml"/><Relationship Id="rId35" Type="http://schemas.openxmlformats.org/officeDocument/2006/relationships/tags" Target="../tags/tag507.xml"/><Relationship Id="rId43" Type="http://schemas.openxmlformats.org/officeDocument/2006/relationships/tags" Target="../tags/tag515.xml"/><Relationship Id="rId48" Type="http://schemas.openxmlformats.org/officeDocument/2006/relationships/tags" Target="../tags/tag3260.xml"/><Relationship Id="rId8" Type="http://schemas.openxmlformats.org/officeDocument/2006/relationships/tags" Target="../tags/tag480.xml"/><Relationship Id="rId51" Type="http://schemas.openxmlformats.org/officeDocument/2006/relationships/image" Target="../media/image151.png"/><Relationship Id="rId3" Type="http://schemas.openxmlformats.org/officeDocument/2006/relationships/tags" Target="../tags/tag475.xml"/><Relationship Id="rId12" Type="http://schemas.openxmlformats.org/officeDocument/2006/relationships/tags" Target="../tags/tag484.xml"/><Relationship Id="rId17" Type="http://schemas.openxmlformats.org/officeDocument/2006/relationships/tags" Target="../tags/tag489.xml"/><Relationship Id="rId25" Type="http://schemas.openxmlformats.org/officeDocument/2006/relationships/tags" Target="../tags/tag497.xml"/><Relationship Id="rId33" Type="http://schemas.openxmlformats.org/officeDocument/2006/relationships/tags" Target="../tags/tag505.xml"/><Relationship Id="rId38" Type="http://schemas.openxmlformats.org/officeDocument/2006/relationships/tags" Target="../tags/tag510.xml"/><Relationship Id="rId46" Type="http://schemas.openxmlformats.org/officeDocument/2006/relationships/tags" Target="../tags/tag3240.xml"/><Relationship Id="rId20" Type="http://schemas.openxmlformats.org/officeDocument/2006/relationships/tags" Target="../tags/tag492.xml"/><Relationship Id="rId41" Type="http://schemas.openxmlformats.org/officeDocument/2006/relationships/tags" Target="../tags/tag513.xml"/><Relationship Id="rId1" Type="http://schemas.openxmlformats.org/officeDocument/2006/relationships/tags" Target="../tags/tag473.xml"/><Relationship Id="rId6" Type="http://schemas.openxmlformats.org/officeDocument/2006/relationships/tags" Target="../tags/tag478.xml"/><Relationship Id="rId15" Type="http://schemas.openxmlformats.org/officeDocument/2006/relationships/tags" Target="../tags/tag487.xml"/><Relationship Id="rId23" Type="http://schemas.openxmlformats.org/officeDocument/2006/relationships/tags" Target="../tags/tag495.xml"/><Relationship Id="rId28" Type="http://schemas.openxmlformats.org/officeDocument/2006/relationships/tags" Target="../tags/tag500.xml"/><Relationship Id="rId36" Type="http://schemas.openxmlformats.org/officeDocument/2006/relationships/tags" Target="../tags/tag508.xml"/><Relationship Id="rId49" Type="http://schemas.openxmlformats.org/officeDocument/2006/relationships/image" Target="../media/image1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3" Type="http://schemas.openxmlformats.org/officeDocument/2006/relationships/tags" Target="../tags/tag518.xml"/><Relationship Id="rId7" Type="http://schemas.openxmlformats.org/officeDocument/2006/relationships/image" Target="../media/image161.png"/><Relationship Id="rId2" Type="http://schemas.openxmlformats.org/officeDocument/2006/relationships/tags" Target="../tags/tag517.xml"/><Relationship Id="rId1" Type="http://schemas.openxmlformats.org/officeDocument/2006/relationships/tags" Target="../tags/tag516.xml"/><Relationship Id="rId6" Type="http://schemas.openxmlformats.org/officeDocument/2006/relationships/tags" Target="../tags/tag5170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customXml" Target="../ink/ink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521.xml"/><Relationship Id="rId7" Type="http://schemas.openxmlformats.org/officeDocument/2006/relationships/image" Target="../media/image47.png"/><Relationship Id="rId2" Type="http://schemas.openxmlformats.org/officeDocument/2006/relationships/tags" Target="../tags/tag520.xml"/><Relationship Id="rId1" Type="http://schemas.openxmlformats.org/officeDocument/2006/relationships/tags" Target="../tags/tag519.xml"/><Relationship Id="rId6" Type="http://schemas.openxmlformats.org/officeDocument/2006/relationships/customXml" Target="../ink/ink23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529.xml"/><Relationship Id="rId13" Type="http://schemas.openxmlformats.org/officeDocument/2006/relationships/tags" Target="../tags/tag534.xml"/><Relationship Id="rId18" Type="http://schemas.openxmlformats.org/officeDocument/2006/relationships/tags" Target="../tags/tag539.xml"/><Relationship Id="rId3" Type="http://schemas.openxmlformats.org/officeDocument/2006/relationships/tags" Target="../tags/tag524.xml"/><Relationship Id="rId21" Type="http://schemas.openxmlformats.org/officeDocument/2006/relationships/notesSlide" Target="../notesSlides/notesSlide22.xml"/><Relationship Id="rId7" Type="http://schemas.openxmlformats.org/officeDocument/2006/relationships/tags" Target="../tags/tag528.xml"/><Relationship Id="rId12" Type="http://schemas.openxmlformats.org/officeDocument/2006/relationships/tags" Target="../tags/tag533.xml"/><Relationship Id="rId17" Type="http://schemas.openxmlformats.org/officeDocument/2006/relationships/tags" Target="../tags/tag538.xml"/><Relationship Id="rId2" Type="http://schemas.openxmlformats.org/officeDocument/2006/relationships/tags" Target="../tags/tag523.xml"/><Relationship Id="rId16" Type="http://schemas.openxmlformats.org/officeDocument/2006/relationships/tags" Target="../tags/tag537.xml"/><Relationship Id="rId20" Type="http://schemas.openxmlformats.org/officeDocument/2006/relationships/slideLayout" Target="../slideLayouts/slideLayout4.xml"/><Relationship Id="rId1" Type="http://schemas.openxmlformats.org/officeDocument/2006/relationships/tags" Target="../tags/tag522.xml"/><Relationship Id="rId6" Type="http://schemas.openxmlformats.org/officeDocument/2006/relationships/tags" Target="../tags/tag527.xml"/><Relationship Id="rId11" Type="http://schemas.openxmlformats.org/officeDocument/2006/relationships/tags" Target="../tags/tag532.xml"/><Relationship Id="rId5" Type="http://schemas.openxmlformats.org/officeDocument/2006/relationships/tags" Target="../tags/tag526.xml"/><Relationship Id="rId15" Type="http://schemas.openxmlformats.org/officeDocument/2006/relationships/tags" Target="../tags/tag536.xml"/><Relationship Id="rId10" Type="http://schemas.openxmlformats.org/officeDocument/2006/relationships/tags" Target="../tags/tag531.xml"/><Relationship Id="rId19" Type="http://schemas.openxmlformats.org/officeDocument/2006/relationships/tags" Target="../tags/tag540.xml"/><Relationship Id="rId4" Type="http://schemas.openxmlformats.org/officeDocument/2006/relationships/tags" Target="../tags/tag525.xml"/><Relationship Id="rId9" Type="http://schemas.openxmlformats.org/officeDocument/2006/relationships/tags" Target="../tags/tag530.xml"/><Relationship Id="rId14" Type="http://schemas.openxmlformats.org/officeDocument/2006/relationships/tags" Target="../tags/tag53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548.xml"/><Relationship Id="rId13" Type="http://schemas.openxmlformats.org/officeDocument/2006/relationships/tags" Target="../tags/tag553.xml"/><Relationship Id="rId3" Type="http://schemas.openxmlformats.org/officeDocument/2006/relationships/tags" Target="../tags/tag543.xml"/><Relationship Id="rId7" Type="http://schemas.openxmlformats.org/officeDocument/2006/relationships/tags" Target="../tags/tag547.xml"/><Relationship Id="rId12" Type="http://schemas.openxmlformats.org/officeDocument/2006/relationships/tags" Target="../tags/tag552.xml"/><Relationship Id="rId17" Type="http://schemas.openxmlformats.org/officeDocument/2006/relationships/notesSlide" Target="../notesSlides/notesSlide23.xml"/><Relationship Id="rId2" Type="http://schemas.openxmlformats.org/officeDocument/2006/relationships/tags" Target="../tags/tag542.xml"/><Relationship Id="rId16" Type="http://schemas.openxmlformats.org/officeDocument/2006/relationships/slideLayout" Target="../slideLayouts/slideLayout4.xml"/><Relationship Id="rId1" Type="http://schemas.openxmlformats.org/officeDocument/2006/relationships/tags" Target="../tags/tag541.xml"/><Relationship Id="rId6" Type="http://schemas.openxmlformats.org/officeDocument/2006/relationships/tags" Target="../tags/tag546.xml"/><Relationship Id="rId11" Type="http://schemas.openxmlformats.org/officeDocument/2006/relationships/tags" Target="../tags/tag551.xml"/><Relationship Id="rId5" Type="http://schemas.openxmlformats.org/officeDocument/2006/relationships/tags" Target="../tags/tag545.xml"/><Relationship Id="rId15" Type="http://schemas.openxmlformats.org/officeDocument/2006/relationships/tags" Target="../tags/tag555.xml"/><Relationship Id="rId10" Type="http://schemas.openxmlformats.org/officeDocument/2006/relationships/tags" Target="../tags/tag550.xml"/><Relationship Id="rId4" Type="http://schemas.openxmlformats.org/officeDocument/2006/relationships/tags" Target="../tags/tag544.xml"/><Relationship Id="rId9" Type="http://schemas.openxmlformats.org/officeDocument/2006/relationships/tags" Target="../tags/tag549.xml"/><Relationship Id="rId14" Type="http://schemas.openxmlformats.org/officeDocument/2006/relationships/tags" Target="../tags/tag55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563.xml"/><Relationship Id="rId13" Type="http://schemas.openxmlformats.org/officeDocument/2006/relationships/tags" Target="../tags/tag568.xml"/><Relationship Id="rId18" Type="http://schemas.openxmlformats.org/officeDocument/2006/relationships/tags" Target="../tags/tag573.xml"/><Relationship Id="rId3" Type="http://schemas.openxmlformats.org/officeDocument/2006/relationships/tags" Target="../tags/tag558.xml"/><Relationship Id="rId21" Type="http://schemas.openxmlformats.org/officeDocument/2006/relationships/tags" Target="../tags/tag576.xml"/><Relationship Id="rId7" Type="http://schemas.openxmlformats.org/officeDocument/2006/relationships/tags" Target="../tags/tag562.xml"/><Relationship Id="rId12" Type="http://schemas.openxmlformats.org/officeDocument/2006/relationships/tags" Target="../tags/tag567.xml"/><Relationship Id="rId17" Type="http://schemas.openxmlformats.org/officeDocument/2006/relationships/tags" Target="../tags/tag572.xml"/><Relationship Id="rId2" Type="http://schemas.openxmlformats.org/officeDocument/2006/relationships/tags" Target="../tags/tag557.xml"/><Relationship Id="rId16" Type="http://schemas.openxmlformats.org/officeDocument/2006/relationships/tags" Target="../tags/tag571.xml"/><Relationship Id="rId20" Type="http://schemas.openxmlformats.org/officeDocument/2006/relationships/tags" Target="../tags/tag575.xml"/><Relationship Id="rId1" Type="http://schemas.openxmlformats.org/officeDocument/2006/relationships/tags" Target="../tags/tag556.xml"/><Relationship Id="rId6" Type="http://schemas.openxmlformats.org/officeDocument/2006/relationships/tags" Target="../tags/tag561.xml"/><Relationship Id="rId11" Type="http://schemas.openxmlformats.org/officeDocument/2006/relationships/tags" Target="../tags/tag566.xml"/><Relationship Id="rId5" Type="http://schemas.openxmlformats.org/officeDocument/2006/relationships/tags" Target="../tags/tag560.xml"/><Relationship Id="rId15" Type="http://schemas.openxmlformats.org/officeDocument/2006/relationships/tags" Target="../tags/tag570.xml"/><Relationship Id="rId23" Type="http://schemas.openxmlformats.org/officeDocument/2006/relationships/notesSlide" Target="../notesSlides/notesSlide24.xml"/><Relationship Id="rId10" Type="http://schemas.openxmlformats.org/officeDocument/2006/relationships/tags" Target="../tags/tag565.xml"/><Relationship Id="rId19" Type="http://schemas.openxmlformats.org/officeDocument/2006/relationships/tags" Target="../tags/tag574.xml"/><Relationship Id="rId4" Type="http://schemas.openxmlformats.org/officeDocument/2006/relationships/tags" Target="../tags/tag559.xml"/><Relationship Id="rId9" Type="http://schemas.openxmlformats.org/officeDocument/2006/relationships/tags" Target="../tags/tag564.xml"/><Relationship Id="rId14" Type="http://schemas.openxmlformats.org/officeDocument/2006/relationships/tags" Target="../tags/tag569.xml"/><Relationship Id="rId22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584.xml"/><Relationship Id="rId13" Type="http://schemas.openxmlformats.org/officeDocument/2006/relationships/tags" Target="../tags/tag589.xml"/><Relationship Id="rId18" Type="http://schemas.openxmlformats.org/officeDocument/2006/relationships/tags" Target="../tags/tag594.xml"/><Relationship Id="rId3" Type="http://schemas.openxmlformats.org/officeDocument/2006/relationships/tags" Target="../tags/tag579.xml"/><Relationship Id="rId21" Type="http://schemas.openxmlformats.org/officeDocument/2006/relationships/tags" Target="../tags/tag597.xml"/><Relationship Id="rId7" Type="http://schemas.openxmlformats.org/officeDocument/2006/relationships/tags" Target="../tags/tag583.xml"/><Relationship Id="rId12" Type="http://schemas.openxmlformats.org/officeDocument/2006/relationships/tags" Target="../tags/tag588.xml"/><Relationship Id="rId17" Type="http://schemas.openxmlformats.org/officeDocument/2006/relationships/tags" Target="../tags/tag593.xml"/><Relationship Id="rId2" Type="http://schemas.openxmlformats.org/officeDocument/2006/relationships/tags" Target="../tags/tag578.xml"/><Relationship Id="rId16" Type="http://schemas.openxmlformats.org/officeDocument/2006/relationships/tags" Target="../tags/tag592.xml"/><Relationship Id="rId20" Type="http://schemas.openxmlformats.org/officeDocument/2006/relationships/tags" Target="../tags/tag596.xml"/><Relationship Id="rId1" Type="http://schemas.openxmlformats.org/officeDocument/2006/relationships/tags" Target="../tags/tag577.xml"/><Relationship Id="rId6" Type="http://schemas.openxmlformats.org/officeDocument/2006/relationships/tags" Target="../tags/tag582.xml"/><Relationship Id="rId11" Type="http://schemas.openxmlformats.org/officeDocument/2006/relationships/tags" Target="../tags/tag587.xml"/><Relationship Id="rId5" Type="http://schemas.openxmlformats.org/officeDocument/2006/relationships/tags" Target="../tags/tag581.xml"/><Relationship Id="rId15" Type="http://schemas.openxmlformats.org/officeDocument/2006/relationships/tags" Target="../tags/tag591.xml"/><Relationship Id="rId23" Type="http://schemas.openxmlformats.org/officeDocument/2006/relationships/notesSlide" Target="../notesSlides/notesSlide25.xml"/><Relationship Id="rId10" Type="http://schemas.openxmlformats.org/officeDocument/2006/relationships/tags" Target="../tags/tag586.xml"/><Relationship Id="rId19" Type="http://schemas.openxmlformats.org/officeDocument/2006/relationships/tags" Target="../tags/tag595.xml"/><Relationship Id="rId4" Type="http://schemas.openxmlformats.org/officeDocument/2006/relationships/tags" Target="../tags/tag580.xml"/><Relationship Id="rId9" Type="http://schemas.openxmlformats.org/officeDocument/2006/relationships/tags" Target="../tags/tag585.xml"/><Relationship Id="rId14" Type="http://schemas.openxmlformats.org/officeDocument/2006/relationships/tags" Target="../tags/tag590.xml"/><Relationship Id="rId22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605.xml"/><Relationship Id="rId13" Type="http://schemas.openxmlformats.org/officeDocument/2006/relationships/tags" Target="../tags/tag610.xml"/><Relationship Id="rId18" Type="http://schemas.openxmlformats.org/officeDocument/2006/relationships/tags" Target="../tags/tag615.xml"/><Relationship Id="rId3" Type="http://schemas.openxmlformats.org/officeDocument/2006/relationships/tags" Target="../tags/tag600.xml"/><Relationship Id="rId21" Type="http://schemas.openxmlformats.org/officeDocument/2006/relationships/tags" Target="../tags/tag618.xml"/><Relationship Id="rId7" Type="http://schemas.openxmlformats.org/officeDocument/2006/relationships/tags" Target="../tags/tag604.xml"/><Relationship Id="rId12" Type="http://schemas.openxmlformats.org/officeDocument/2006/relationships/tags" Target="../tags/tag609.xml"/><Relationship Id="rId17" Type="http://schemas.openxmlformats.org/officeDocument/2006/relationships/tags" Target="../tags/tag614.xml"/><Relationship Id="rId2" Type="http://schemas.openxmlformats.org/officeDocument/2006/relationships/tags" Target="../tags/tag599.xml"/><Relationship Id="rId16" Type="http://schemas.openxmlformats.org/officeDocument/2006/relationships/tags" Target="../tags/tag613.xml"/><Relationship Id="rId20" Type="http://schemas.openxmlformats.org/officeDocument/2006/relationships/tags" Target="../tags/tag617.xml"/><Relationship Id="rId1" Type="http://schemas.openxmlformats.org/officeDocument/2006/relationships/tags" Target="../tags/tag598.xml"/><Relationship Id="rId6" Type="http://schemas.openxmlformats.org/officeDocument/2006/relationships/tags" Target="../tags/tag603.xml"/><Relationship Id="rId11" Type="http://schemas.openxmlformats.org/officeDocument/2006/relationships/tags" Target="../tags/tag608.xml"/><Relationship Id="rId24" Type="http://schemas.openxmlformats.org/officeDocument/2006/relationships/notesSlide" Target="../notesSlides/notesSlide26.xml"/><Relationship Id="rId5" Type="http://schemas.openxmlformats.org/officeDocument/2006/relationships/tags" Target="../tags/tag602.xml"/><Relationship Id="rId15" Type="http://schemas.openxmlformats.org/officeDocument/2006/relationships/tags" Target="../tags/tag612.xml"/><Relationship Id="rId23" Type="http://schemas.openxmlformats.org/officeDocument/2006/relationships/slideLayout" Target="../slideLayouts/slideLayout4.xml"/><Relationship Id="rId10" Type="http://schemas.openxmlformats.org/officeDocument/2006/relationships/tags" Target="../tags/tag607.xml"/><Relationship Id="rId19" Type="http://schemas.openxmlformats.org/officeDocument/2006/relationships/tags" Target="../tags/tag616.xml"/><Relationship Id="rId4" Type="http://schemas.openxmlformats.org/officeDocument/2006/relationships/tags" Target="../tags/tag601.xml"/><Relationship Id="rId9" Type="http://schemas.openxmlformats.org/officeDocument/2006/relationships/tags" Target="../tags/tag606.xml"/><Relationship Id="rId14" Type="http://schemas.openxmlformats.org/officeDocument/2006/relationships/tags" Target="../tags/tag611.xml"/><Relationship Id="rId22" Type="http://schemas.openxmlformats.org/officeDocument/2006/relationships/tags" Target="../tags/tag6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customXml" Target="../ink/ink3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627.xml"/><Relationship Id="rId13" Type="http://schemas.openxmlformats.org/officeDocument/2006/relationships/tags" Target="../tags/tag632.xml"/><Relationship Id="rId18" Type="http://schemas.openxmlformats.org/officeDocument/2006/relationships/tags" Target="../tags/tag637.xml"/><Relationship Id="rId3" Type="http://schemas.openxmlformats.org/officeDocument/2006/relationships/tags" Target="../tags/tag622.xml"/><Relationship Id="rId21" Type="http://schemas.openxmlformats.org/officeDocument/2006/relationships/tags" Target="../tags/tag640.xml"/><Relationship Id="rId7" Type="http://schemas.openxmlformats.org/officeDocument/2006/relationships/tags" Target="../tags/tag626.xml"/><Relationship Id="rId12" Type="http://schemas.openxmlformats.org/officeDocument/2006/relationships/tags" Target="../tags/tag631.xml"/><Relationship Id="rId17" Type="http://schemas.openxmlformats.org/officeDocument/2006/relationships/tags" Target="../tags/tag636.xml"/><Relationship Id="rId2" Type="http://schemas.openxmlformats.org/officeDocument/2006/relationships/tags" Target="../tags/tag621.xml"/><Relationship Id="rId16" Type="http://schemas.openxmlformats.org/officeDocument/2006/relationships/tags" Target="../tags/tag635.xml"/><Relationship Id="rId20" Type="http://schemas.openxmlformats.org/officeDocument/2006/relationships/tags" Target="../tags/tag639.xml"/><Relationship Id="rId1" Type="http://schemas.openxmlformats.org/officeDocument/2006/relationships/tags" Target="../tags/tag620.xml"/><Relationship Id="rId6" Type="http://schemas.openxmlformats.org/officeDocument/2006/relationships/tags" Target="../tags/tag625.xml"/><Relationship Id="rId11" Type="http://schemas.openxmlformats.org/officeDocument/2006/relationships/tags" Target="../tags/tag630.xml"/><Relationship Id="rId24" Type="http://schemas.openxmlformats.org/officeDocument/2006/relationships/notesSlide" Target="../notesSlides/notesSlide27.xml"/><Relationship Id="rId5" Type="http://schemas.openxmlformats.org/officeDocument/2006/relationships/tags" Target="../tags/tag624.xml"/><Relationship Id="rId15" Type="http://schemas.openxmlformats.org/officeDocument/2006/relationships/tags" Target="../tags/tag634.xml"/><Relationship Id="rId23" Type="http://schemas.openxmlformats.org/officeDocument/2006/relationships/slideLayout" Target="../slideLayouts/slideLayout4.xml"/><Relationship Id="rId10" Type="http://schemas.openxmlformats.org/officeDocument/2006/relationships/tags" Target="../tags/tag629.xml"/><Relationship Id="rId19" Type="http://schemas.openxmlformats.org/officeDocument/2006/relationships/tags" Target="../tags/tag638.xml"/><Relationship Id="rId4" Type="http://schemas.openxmlformats.org/officeDocument/2006/relationships/tags" Target="../tags/tag623.xml"/><Relationship Id="rId9" Type="http://schemas.openxmlformats.org/officeDocument/2006/relationships/tags" Target="../tags/tag628.xml"/><Relationship Id="rId14" Type="http://schemas.openxmlformats.org/officeDocument/2006/relationships/tags" Target="../tags/tag633.xml"/><Relationship Id="rId22" Type="http://schemas.openxmlformats.org/officeDocument/2006/relationships/tags" Target="../tags/tag64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649.xml"/><Relationship Id="rId13" Type="http://schemas.openxmlformats.org/officeDocument/2006/relationships/tags" Target="../tags/tag654.xml"/><Relationship Id="rId18" Type="http://schemas.openxmlformats.org/officeDocument/2006/relationships/tags" Target="../tags/tag661.xml"/><Relationship Id="rId3" Type="http://schemas.openxmlformats.org/officeDocument/2006/relationships/tags" Target="../tags/tag644.xml"/><Relationship Id="rId7" Type="http://schemas.openxmlformats.org/officeDocument/2006/relationships/tags" Target="../tags/tag648.xml"/><Relationship Id="rId12" Type="http://schemas.openxmlformats.org/officeDocument/2006/relationships/tags" Target="../tags/tag653.xml"/><Relationship Id="rId17" Type="http://schemas.openxmlformats.org/officeDocument/2006/relationships/tags" Target="../tags/tag659.xml"/><Relationship Id="rId2" Type="http://schemas.openxmlformats.org/officeDocument/2006/relationships/tags" Target="../tags/tag643.xml"/><Relationship Id="rId16" Type="http://schemas.openxmlformats.org/officeDocument/2006/relationships/tags" Target="../tags/tag658.xml"/><Relationship Id="rId20" Type="http://schemas.openxmlformats.org/officeDocument/2006/relationships/notesSlide" Target="../notesSlides/notesSlide28.xml"/><Relationship Id="rId1" Type="http://schemas.openxmlformats.org/officeDocument/2006/relationships/tags" Target="../tags/tag642.xml"/><Relationship Id="rId6" Type="http://schemas.openxmlformats.org/officeDocument/2006/relationships/tags" Target="../tags/tag647.xml"/><Relationship Id="rId11" Type="http://schemas.openxmlformats.org/officeDocument/2006/relationships/tags" Target="../tags/tag652.xml"/><Relationship Id="rId5" Type="http://schemas.openxmlformats.org/officeDocument/2006/relationships/tags" Target="../tags/tag646.xml"/><Relationship Id="rId15" Type="http://schemas.openxmlformats.org/officeDocument/2006/relationships/tags" Target="../tags/tag656.xml"/><Relationship Id="rId10" Type="http://schemas.openxmlformats.org/officeDocument/2006/relationships/tags" Target="../tags/tag651.xml"/><Relationship Id="rId19" Type="http://schemas.openxmlformats.org/officeDocument/2006/relationships/slideLayout" Target="../slideLayouts/slideLayout4.xml"/><Relationship Id="rId4" Type="http://schemas.openxmlformats.org/officeDocument/2006/relationships/tags" Target="../tags/tag645.xml"/><Relationship Id="rId9" Type="http://schemas.openxmlformats.org/officeDocument/2006/relationships/tags" Target="../tags/tag650.xml"/><Relationship Id="rId14" Type="http://schemas.openxmlformats.org/officeDocument/2006/relationships/tags" Target="../tags/tag65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tags" Target="../tags/tag1590.xml"/><Relationship Id="rId18" Type="http://schemas.openxmlformats.org/officeDocument/2006/relationships/image" Target="../media/image7.png"/><Relationship Id="rId3" Type="http://schemas.openxmlformats.org/officeDocument/2006/relationships/tags" Target="../tags/tag9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140.png"/><Relationship Id="rId17" Type="http://schemas.openxmlformats.org/officeDocument/2006/relationships/customXml" Target="../ink/ink4.xml"/><Relationship Id="rId2" Type="http://schemas.openxmlformats.org/officeDocument/2006/relationships/tags" Target="../tags/tag8.xml"/><Relationship Id="rId16" Type="http://schemas.openxmlformats.org/officeDocument/2006/relationships/image" Target="../media/image160.png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2.xml"/><Relationship Id="rId11" Type="http://schemas.openxmlformats.org/officeDocument/2006/relationships/tags" Target="../tags/tag1580.xml"/><Relationship Id="rId5" Type="http://schemas.openxmlformats.org/officeDocument/2006/relationships/tags" Target="../tags/tag11.xml"/><Relationship Id="rId15" Type="http://schemas.openxmlformats.org/officeDocument/2006/relationships/tags" Target="../tags/tag1610.xml"/><Relationship Id="rId10" Type="http://schemas.openxmlformats.org/officeDocument/2006/relationships/image" Target="../media/image130.png"/><Relationship Id="rId4" Type="http://schemas.openxmlformats.org/officeDocument/2006/relationships/tags" Target="../tags/tag10.xml"/><Relationship Id="rId9" Type="http://schemas.openxmlformats.org/officeDocument/2006/relationships/tags" Target="../tags/tag1570.xml"/><Relationship Id="rId14" Type="http://schemas.openxmlformats.org/officeDocument/2006/relationships/image" Target="../media/image15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10" Type="http://schemas.openxmlformats.org/officeDocument/2006/relationships/image" Target="../media/image8.png"/><Relationship Id="rId4" Type="http://schemas.openxmlformats.org/officeDocument/2006/relationships/tags" Target="../tags/tag15.xml"/><Relationship Id="rId9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tags" Target="../tags/tag20.xml"/><Relationship Id="rId7" Type="http://schemas.openxmlformats.org/officeDocument/2006/relationships/image" Target="../media/image10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26" Type="http://schemas.openxmlformats.org/officeDocument/2006/relationships/tags" Target="../tags/tag47.xml"/><Relationship Id="rId39" Type="http://schemas.openxmlformats.org/officeDocument/2006/relationships/tags" Target="../tags/tag60.xml"/><Relationship Id="rId21" Type="http://schemas.openxmlformats.org/officeDocument/2006/relationships/tags" Target="../tags/tag42.xml"/><Relationship Id="rId34" Type="http://schemas.openxmlformats.org/officeDocument/2006/relationships/tags" Target="../tags/tag55.xml"/><Relationship Id="rId42" Type="http://schemas.openxmlformats.org/officeDocument/2006/relationships/tags" Target="../tags/tag63.xml"/><Relationship Id="rId47" Type="http://schemas.openxmlformats.org/officeDocument/2006/relationships/tags" Target="../tags/tag68.xml"/><Relationship Id="rId50" Type="http://schemas.openxmlformats.org/officeDocument/2006/relationships/tags" Target="../tags/tag71.xml"/><Relationship Id="rId7" Type="http://schemas.openxmlformats.org/officeDocument/2006/relationships/tags" Target="../tags/tag28.xml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9" Type="http://schemas.openxmlformats.org/officeDocument/2006/relationships/tags" Target="../tags/tag50.xml"/><Relationship Id="rId11" Type="http://schemas.openxmlformats.org/officeDocument/2006/relationships/tags" Target="../tags/tag32.xml"/><Relationship Id="rId24" Type="http://schemas.openxmlformats.org/officeDocument/2006/relationships/tags" Target="../tags/tag45.xml"/><Relationship Id="rId32" Type="http://schemas.openxmlformats.org/officeDocument/2006/relationships/tags" Target="../tags/tag53.xml"/><Relationship Id="rId37" Type="http://schemas.openxmlformats.org/officeDocument/2006/relationships/tags" Target="../tags/tag58.xml"/><Relationship Id="rId40" Type="http://schemas.openxmlformats.org/officeDocument/2006/relationships/tags" Target="../tags/tag61.xml"/><Relationship Id="rId45" Type="http://schemas.openxmlformats.org/officeDocument/2006/relationships/tags" Target="../tags/tag66.xml"/><Relationship Id="rId53" Type="http://schemas.openxmlformats.org/officeDocument/2006/relationships/customXml" Target="../ink/ink7.xml"/><Relationship Id="rId5" Type="http://schemas.openxmlformats.org/officeDocument/2006/relationships/tags" Target="../tags/tag26.xml"/><Relationship Id="rId10" Type="http://schemas.openxmlformats.org/officeDocument/2006/relationships/tags" Target="../tags/tag31.xml"/><Relationship Id="rId19" Type="http://schemas.openxmlformats.org/officeDocument/2006/relationships/tags" Target="../tags/tag40.xml"/><Relationship Id="rId31" Type="http://schemas.openxmlformats.org/officeDocument/2006/relationships/tags" Target="../tags/tag52.xml"/><Relationship Id="rId44" Type="http://schemas.openxmlformats.org/officeDocument/2006/relationships/tags" Target="../tags/tag65.xml"/><Relationship Id="rId52" Type="http://schemas.openxmlformats.org/officeDocument/2006/relationships/notesSlide" Target="../notesSlides/notesSlide5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tags" Target="../tags/tag43.xml"/><Relationship Id="rId27" Type="http://schemas.openxmlformats.org/officeDocument/2006/relationships/tags" Target="../tags/tag48.xml"/><Relationship Id="rId30" Type="http://schemas.openxmlformats.org/officeDocument/2006/relationships/tags" Target="../tags/tag51.xml"/><Relationship Id="rId35" Type="http://schemas.openxmlformats.org/officeDocument/2006/relationships/tags" Target="../tags/tag56.xml"/><Relationship Id="rId43" Type="http://schemas.openxmlformats.org/officeDocument/2006/relationships/tags" Target="../tags/tag64.xml"/><Relationship Id="rId48" Type="http://schemas.openxmlformats.org/officeDocument/2006/relationships/tags" Target="../tags/tag69.xml"/><Relationship Id="rId8" Type="http://schemas.openxmlformats.org/officeDocument/2006/relationships/tags" Target="../tags/tag29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24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tags" Target="../tags/tag46.xml"/><Relationship Id="rId33" Type="http://schemas.openxmlformats.org/officeDocument/2006/relationships/tags" Target="../tags/tag54.xml"/><Relationship Id="rId38" Type="http://schemas.openxmlformats.org/officeDocument/2006/relationships/tags" Target="../tags/tag59.xml"/><Relationship Id="rId46" Type="http://schemas.openxmlformats.org/officeDocument/2006/relationships/tags" Target="../tags/tag67.xml"/><Relationship Id="rId20" Type="http://schemas.openxmlformats.org/officeDocument/2006/relationships/tags" Target="../tags/tag41.xml"/><Relationship Id="rId41" Type="http://schemas.openxmlformats.org/officeDocument/2006/relationships/tags" Target="../tags/tag62.xml"/><Relationship Id="rId54" Type="http://schemas.openxmlformats.org/officeDocument/2006/relationships/image" Target="../media/image11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5" Type="http://schemas.openxmlformats.org/officeDocument/2006/relationships/tags" Target="../tags/tag36.xml"/><Relationship Id="rId23" Type="http://schemas.openxmlformats.org/officeDocument/2006/relationships/tags" Target="../tags/tag44.xml"/><Relationship Id="rId28" Type="http://schemas.openxmlformats.org/officeDocument/2006/relationships/tags" Target="../tags/tag49.xml"/><Relationship Id="rId36" Type="http://schemas.openxmlformats.org/officeDocument/2006/relationships/tags" Target="../tags/tag57.xml"/><Relationship Id="rId49" Type="http://schemas.openxmlformats.org/officeDocument/2006/relationships/tags" Target="../tags/tag7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png"/><Relationship Id="rId7" Type="http://schemas.openxmlformats.org/officeDocument/2006/relationships/customXml" Target="../ink/ink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84.xml"/><Relationship Id="rId18" Type="http://schemas.openxmlformats.org/officeDocument/2006/relationships/tags" Target="../tags/tag201.xml"/><Relationship Id="rId26" Type="http://schemas.openxmlformats.org/officeDocument/2006/relationships/image" Target="../media/image26.png"/><Relationship Id="rId3" Type="http://schemas.openxmlformats.org/officeDocument/2006/relationships/tags" Target="../tags/tag74.xml"/><Relationship Id="rId21" Type="http://schemas.openxmlformats.org/officeDocument/2006/relationships/image" Target="../media/image23.png"/><Relationship Id="rId34" Type="http://schemas.openxmlformats.org/officeDocument/2006/relationships/image" Target="../media/image13.png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image" Target="../media/image21.png"/><Relationship Id="rId25" Type="http://schemas.openxmlformats.org/officeDocument/2006/relationships/image" Target="../media/image25.png"/><Relationship Id="rId33" Type="http://schemas.openxmlformats.org/officeDocument/2006/relationships/customXml" Target="../ink/ink9.xml"/><Relationship Id="rId2" Type="http://schemas.openxmlformats.org/officeDocument/2006/relationships/tags" Target="../tags/tag73.xml"/><Relationship Id="rId16" Type="http://schemas.openxmlformats.org/officeDocument/2006/relationships/tags" Target="../tags/tag195.xml"/><Relationship Id="rId20" Type="http://schemas.openxmlformats.org/officeDocument/2006/relationships/tags" Target="../tags/tag202.xml"/><Relationship Id="rId29" Type="http://schemas.openxmlformats.org/officeDocument/2006/relationships/tags" Target="../tags/tag199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24" Type="http://schemas.openxmlformats.org/officeDocument/2006/relationships/tags" Target="../tags/tag204.xml"/><Relationship Id="rId32" Type="http://schemas.openxmlformats.org/officeDocument/2006/relationships/image" Target="../media/image30.png"/><Relationship Id="rId5" Type="http://schemas.openxmlformats.org/officeDocument/2006/relationships/tags" Target="../tags/tag76.xml"/><Relationship Id="rId15" Type="http://schemas.openxmlformats.org/officeDocument/2006/relationships/notesSlide" Target="../notesSlides/notesSlide7.xml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10" Type="http://schemas.openxmlformats.org/officeDocument/2006/relationships/tags" Target="../tags/tag81.xml"/><Relationship Id="rId19" Type="http://schemas.openxmlformats.org/officeDocument/2006/relationships/image" Target="../media/image22.png"/><Relationship Id="rId31" Type="http://schemas.openxmlformats.org/officeDocument/2006/relationships/tags" Target="../tags/tag200.xml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slideLayout" Target="../slideLayouts/slideLayout2.xml"/><Relationship Id="rId22" Type="http://schemas.openxmlformats.org/officeDocument/2006/relationships/tags" Target="../tags/tag203.xml"/><Relationship Id="rId27" Type="http://schemas.openxmlformats.org/officeDocument/2006/relationships/image" Target="../media/image27.png"/><Relationship Id="rId30" Type="http://schemas.openxmlformats.org/officeDocument/2006/relationships/image" Target="../media/image29.png"/><Relationship Id="rId8" Type="http://schemas.openxmlformats.org/officeDocument/2006/relationships/tags" Target="../tags/tag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Caches III</a:t>
            </a:r>
            <a:br>
              <a:rPr lang="en-US" dirty="0"/>
            </a:br>
            <a:r>
              <a:rPr lang="en-US" sz="2000" b="0" dirty="0"/>
              <a:t>CSE 351 Winter 2019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60890" y="6543454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6"/>
              </a:rPr>
              <a:t>https://what-if.xkcd.com/111/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690" y="2217415"/>
            <a:ext cx="4572000" cy="432603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20ACC3A1-E2FB-2B4A-8DD8-87DBE66DC61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499640" y="1879626"/>
            <a:ext cx="3505200" cy="192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None/>
              <a:defRPr sz="32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000" b="1" kern="0" dirty="0"/>
              <a:t>Instructors:</a:t>
            </a:r>
            <a:r>
              <a:rPr lang="en-US" sz="2000" kern="0" dirty="0"/>
              <a:t> </a:t>
            </a:r>
          </a:p>
          <a:p>
            <a:pPr algn="l"/>
            <a:r>
              <a:rPr lang="en-US" sz="2000" kern="0" dirty="0"/>
              <a:t>Max </a:t>
            </a:r>
            <a:r>
              <a:rPr lang="en-US" sz="2000" kern="0" dirty="0" err="1"/>
              <a:t>Willsey</a:t>
            </a:r>
            <a:endParaRPr lang="en-US" sz="2000" kern="0" dirty="0"/>
          </a:p>
          <a:p>
            <a:pPr algn="l"/>
            <a:r>
              <a:rPr lang="en-US" sz="2000" kern="0" dirty="0"/>
              <a:t>Luis Ceze</a:t>
            </a:r>
          </a:p>
          <a:p>
            <a:pPr algn="l"/>
            <a:endParaRPr lang="en-US" sz="1000" kern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85668F7-3327-A742-8121-3BE368B6B31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499640" y="3078294"/>
            <a:ext cx="5832763" cy="175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None/>
              <a:defRPr sz="32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000" b="1" kern="0" dirty="0"/>
              <a:t>Teaching Assistants:</a:t>
            </a:r>
          </a:p>
          <a:p>
            <a:pPr algn="l"/>
            <a:r>
              <a:rPr lang="en-US" sz="2000" kern="0" dirty="0"/>
              <a:t>Britt Henderson</a:t>
            </a:r>
          </a:p>
          <a:p>
            <a:pPr algn="l"/>
            <a:r>
              <a:rPr lang="en-US" sz="2000" kern="0" dirty="0"/>
              <a:t>Lukas </a:t>
            </a:r>
            <a:r>
              <a:rPr lang="en-US" sz="2000" kern="0" dirty="0" err="1"/>
              <a:t>Joswiak</a:t>
            </a:r>
            <a:endParaRPr lang="en-US" sz="2000" kern="0" dirty="0"/>
          </a:p>
          <a:p>
            <a:pPr algn="l"/>
            <a:r>
              <a:rPr lang="en-US" sz="2000" kern="0" dirty="0"/>
              <a:t>Josie Lee</a:t>
            </a:r>
          </a:p>
          <a:p>
            <a:pPr algn="l"/>
            <a:r>
              <a:rPr lang="en-US" sz="2000" kern="0" dirty="0"/>
              <a:t>Wei Lin</a:t>
            </a:r>
          </a:p>
          <a:p>
            <a:pPr algn="l"/>
            <a:r>
              <a:rPr lang="en-US" sz="2000" kern="0" dirty="0"/>
              <a:t>Daniel </a:t>
            </a:r>
            <a:r>
              <a:rPr lang="en-US" sz="2000" kern="0" dirty="0" err="1"/>
              <a:t>Snitkovsky</a:t>
            </a:r>
            <a:endParaRPr lang="en-US" sz="2000" kern="0" dirty="0"/>
          </a:p>
          <a:p>
            <a:pPr algn="l"/>
            <a:r>
              <a:rPr lang="en-US" sz="2000" kern="0" dirty="0"/>
              <a:t>Luis Vega</a:t>
            </a:r>
          </a:p>
          <a:p>
            <a:pPr algn="l"/>
            <a:r>
              <a:rPr lang="en-US" sz="2000" kern="0" dirty="0"/>
              <a:t>Kory Watson</a:t>
            </a:r>
          </a:p>
          <a:p>
            <a:pPr algn="l"/>
            <a:r>
              <a:rPr lang="en-US" sz="2000" kern="0" dirty="0"/>
              <a:t>Ivy Yu</a:t>
            </a:r>
          </a:p>
          <a:p>
            <a:pPr algn="l"/>
            <a:endParaRPr lang="en-US" sz="2000" kern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D457BB-93FB-9B4D-8BCF-7EF74FD81F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15" y="720945"/>
            <a:ext cx="1519235" cy="9544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A8842C-003A-EA40-8F80-A2C65BA370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45" y="741177"/>
            <a:ext cx="1519235" cy="9544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C97A2D-E716-D345-B58B-C917F802AD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985" y="711055"/>
            <a:ext cx="1519235" cy="95449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0900BD-5158-514C-8EB8-E1A15A2FD692}"/>
                  </a:ext>
                </a:extLst>
              </p14:cNvPr>
              <p14:cNvContentPartPr/>
              <p14:nvPr/>
            </p14:nvContentPartPr>
            <p14:xfrm>
              <a:off x="2849400" y="3854160"/>
              <a:ext cx="1847880" cy="2656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0900BD-5158-514C-8EB8-E1A15A2FD69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40040" y="3844800"/>
                <a:ext cx="1866600" cy="267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433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Block Replacement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i="1" dirty="0"/>
              <a:t>Any</a:t>
            </a:r>
            <a:r>
              <a:rPr lang="en-US" sz="2400" dirty="0"/>
              <a:t> empty block in the correct set may be used to store block</a:t>
            </a:r>
          </a:p>
          <a:p>
            <a:r>
              <a:rPr lang="en-US" sz="2400" dirty="0"/>
              <a:t>If there are no empty blocks, which one should we replace?</a:t>
            </a:r>
          </a:p>
          <a:p>
            <a:pPr lvl="1"/>
            <a:r>
              <a:rPr lang="en-US" sz="2000" dirty="0"/>
              <a:t>No choice for direct-mapped caches</a:t>
            </a:r>
          </a:p>
          <a:p>
            <a:pPr lvl="1"/>
            <a:r>
              <a:rPr lang="en-US" sz="2000" dirty="0"/>
              <a:t>Caches typically use something close to </a:t>
            </a:r>
            <a:r>
              <a:rPr lang="en-US" sz="2000" b="1" i="1" dirty="0"/>
              <a:t>least recently used (LRU)</a:t>
            </a:r>
            <a:br>
              <a:rPr lang="en-US" sz="2000" dirty="0"/>
            </a:br>
            <a:r>
              <a:rPr lang="en-US" sz="2000" dirty="0"/>
              <a:t>(hardware usually implements “</a:t>
            </a:r>
            <a:r>
              <a:rPr lang="en-US" sz="2000" i="1" dirty="0"/>
              <a:t>not most recently used</a:t>
            </a:r>
            <a:r>
              <a:rPr lang="en-US" sz="2000" dirty="0"/>
              <a:t>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/>
          </p:nvPr>
        </p:nvGraphicFramePr>
        <p:xfrm>
          <a:off x="996245" y="4293292"/>
          <a:ext cx="202623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Set</a:t>
                      </a: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Data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5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6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7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8" name="Text Box 3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30843" y="3944194"/>
            <a:ext cx="1691640" cy="34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 anchor="ctr">
            <a:normAutofit/>
          </a:bodyPr>
          <a:lstStyle>
            <a:lvl1pPr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Direct-mapped</a:t>
            </a: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/>
          </p:nvPr>
        </p:nvGraphicFramePr>
        <p:xfrm>
          <a:off x="3558469" y="4286014"/>
          <a:ext cx="202623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Set</a:t>
                      </a: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Data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5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5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65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/>
          </p:nvPr>
        </p:nvGraphicFramePr>
        <p:xfrm>
          <a:off x="6120693" y="4286014"/>
          <a:ext cx="202623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Set</a:t>
                      </a: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Data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532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532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1" name="Text Box 3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93067" y="3941064"/>
            <a:ext cx="1691640" cy="34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50941" rIns="0" bIns="50941" anchor="ctr">
            <a:noAutofit/>
          </a:bodyPr>
          <a:lstStyle>
            <a:lvl1pPr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2-way set associative</a:t>
            </a:r>
          </a:p>
        </p:txBody>
      </p:sp>
      <p:sp>
        <p:nvSpPr>
          <p:cNvPr id="52" name="Text Box 3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55291" y="3944194"/>
            <a:ext cx="1691640" cy="34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50941" rIns="0" bIns="50941" anchor="ctr">
            <a:noAutofit/>
          </a:bodyPr>
          <a:lstStyle>
            <a:lvl1pPr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4-way set associative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48BF754-88A4-9246-9AE2-5BC87EB19CBA}"/>
                  </a:ext>
                </a:extLst>
              </p14:cNvPr>
              <p14:cNvContentPartPr/>
              <p14:nvPr/>
            </p14:nvContentPartPr>
            <p14:xfrm>
              <a:off x="2334240" y="2193840"/>
              <a:ext cx="5157360" cy="4219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48BF754-88A4-9246-9AE2-5BC87EB19CB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24880" y="2184480"/>
                <a:ext cx="5176080" cy="423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714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a cache of size 2 KiB with block size of 128 B.  If our cache has 2 sets, what is its associativity?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2</a:t>
            </a:r>
            <a:endParaRPr lang="en-US" b="1" baseline="-25000" dirty="0">
              <a:solidFill>
                <a:srgbClr val="FF990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4</a:t>
            </a:r>
            <a:endParaRPr lang="en-US" b="1" baseline="-25000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8</a:t>
            </a:r>
            <a:endParaRPr lang="en-US" b="1" baseline="-25000" dirty="0">
              <a:solidFill>
                <a:srgbClr val="FF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16</a:t>
            </a:r>
            <a:endParaRPr lang="en-US" b="1" baseline="-250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pPr lvl="2"/>
            <a:endParaRPr lang="en-US" dirty="0"/>
          </a:p>
          <a:p>
            <a:r>
              <a:rPr lang="en-US" dirty="0"/>
              <a:t>If addresses are 16 bits wide, how wide is the Tag field?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8D77546-728D-E147-A9B6-6C11900E22F3}"/>
                  </a:ext>
                </a:extLst>
              </p14:cNvPr>
              <p14:cNvContentPartPr/>
              <p14:nvPr/>
            </p14:nvContentPartPr>
            <p14:xfrm>
              <a:off x="777960" y="1668960"/>
              <a:ext cx="7864920" cy="36648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8D77546-728D-E147-A9B6-6C11900E22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8600" y="1659600"/>
                <a:ext cx="7883640" cy="368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8636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/>
            <p:txBody>
              <a:bodyPr/>
              <a:lstStyle/>
              <a:p>
                <a:r>
                  <a:rPr lang="en-US" dirty="0"/>
                  <a:t>General Cache Organization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53"/>
                </p:custDataLst>
              </p:nvPr>
            </p:nvSpPr>
            <p:spPr>
              <a:xfrm>
                <a:off x="357762" y="438912"/>
                <a:ext cx="8405238" cy="762000"/>
              </a:xfrm>
              <a:blipFill rotWithShape="0">
                <a:blip r:embed="rId54"/>
                <a:stretch>
                  <a:fillRect l="-2248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Slide Number Placeholder 5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AutoShape 16"/>
          <p:cNvSpPr>
            <a:spLocks/>
          </p:cNvSpPr>
          <p:nvPr>
            <p:custDataLst>
              <p:tags r:id="rId3"/>
            </p:custDataLst>
          </p:nvPr>
        </p:nvSpPr>
        <p:spPr bwMode="auto">
          <a:xfrm rot="5400000">
            <a:off x="4114801" y="-495835"/>
            <a:ext cx="228600" cy="4648201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grpSp>
        <p:nvGrpSpPr>
          <p:cNvPr id="3" name="Group 79"/>
          <p:cNvGrpSpPr/>
          <p:nvPr>
            <p:custDataLst>
              <p:tags r:id="rId4"/>
            </p:custDataLst>
          </p:nvPr>
        </p:nvGrpSpPr>
        <p:grpSpPr>
          <a:xfrm>
            <a:off x="1905000" y="2078999"/>
            <a:ext cx="4648200" cy="492484"/>
            <a:chOff x="1637766" y="1995289"/>
            <a:chExt cx="4648200" cy="492484"/>
          </a:xfrm>
        </p:grpSpPr>
        <p:sp>
          <p:nvSpPr>
            <p:cNvPr id="34" name="Rectangle 33"/>
            <p:cNvSpPr/>
            <p:nvPr>
              <p:custDataLst>
                <p:tags r:id="rId46"/>
              </p:custDataLst>
            </p:nvPr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>
              <p:custDataLst>
                <p:tags r:id="rId47"/>
              </p:custDataLst>
            </p:nvPr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>
              <p:custDataLst>
                <p:tags r:id="rId48"/>
              </p:custDataLst>
            </p:nvPr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38" name="Straight Connector 37"/>
            <p:cNvCxnSpPr/>
            <p:nvPr>
              <p:custDataLst>
                <p:tags r:id="rId49"/>
              </p:custDataLst>
            </p:nvPr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Rectangle 36"/>
            <p:cNvSpPr/>
            <p:nvPr>
              <p:custDataLst>
                <p:tags r:id="rId50"/>
              </p:custDataLst>
            </p:nvPr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cxnSp>
        <p:nvCxnSpPr>
          <p:cNvPr id="45" name="Straight Connector 44"/>
          <p:cNvCxnSpPr/>
          <p:nvPr>
            <p:custDataLst>
              <p:tags r:id="rId5"/>
            </p:custDataLst>
          </p:nvPr>
        </p:nvCxnSpPr>
        <p:spPr bwMode="auto">
          <a:xfrm>
            <a:off x="2133600" y="4019283"/>
            <a:ext cx="4267200" cy="11116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AutoShape 1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524000" y="2067735"/>
            <a:ext cx="228600" cy="2732865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2918741" y="1362456"/>
                <a:ext cx="25934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>
                    <a:latin typeface="Calibri" pitchFamily="34" charset="0"/>
                  </a:rPr>
                  <a:t> = blocks/lines per set</a:t>
                </a: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5"/>
                </p:custDataLst>
              </p:nvPr>
            </p:nvSpPr>
            <p:spPr>
              <a:xfrm>
                <a:off x="2918741" y="1362456"/>
                <a:ext cx="2593467" cy="400110"/>
              </a:xfrm>
              <a:prstGeom prst="rect">
                <a:avLst/>
              </a:prstGeom>
              <a:blipFill rotWithShape="0">
                <a:blip r:embed="rId56"/>
                <a:stretch>
                  <a:fillRect t="-9231" r="-2353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335424" y="3221999"/>
                <a:ext cx="1170962" cy="713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>
                    <a:latin typeface="Calibri" pitchFamily="34" charset="0"/>
                  </a:rPr>
                  <a:t> = # sets</a:t>
                </a:r>
              </a:p>
              <a:p>
                <a:r>
                  <a:rPr lang="en-US" sz="2000" dirty="0">
                    <a:latin typeface="Calibri" pitchFamily="34" charset="0"/>
                  </a:rPr>
                  <a:t>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</m:oMath>
                </a14:m>
                <a:endParaRPr lang="en-US" sz="20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7"/>
                </p:custDataLst>
              </p:nvPr>
            </p:nvSpPr>
            <p:spPr>
              <a:xfrm>
                <a:off x="335424" y="3221999"/>
                <a:ext cx="1170962" cy="713400"/>
              </a:xfrm>
              <a:prstGeom prst="rect">
                <a:avLst/>
              </a:prstGeom>
              <a:blipFill rotWithShape="0">
                <a:blip r:embed="rId58"/>
                <a:stretch>
                  <a:fillRect t="-5128" r="-4688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/>
          <p:cNvCxnSpPr/>
          <p:nvPr>
            <p:custDataLst>
              <p:tags r:id="rId9"/>
            </p:custDataLst>
          </p:nvPr>
        </p:nvCxnSpPr>
        <p:spPr bwMode="auto">
          <a:xfrm flipV="1">
            <a:off x="6553200" y="1883179"/>
            <a:ext cx="606544" cy="1942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61" name="TextBox 60"/>
          <p:cNvSpPr txBox="1"/>
          <p:nvPr>
            <p:custDataLst>
              <p:tags r:id="rId10"/>
            </p:custDataLst>
          </p:nvPr>
        </p:nvSpPr>
        <p:spPr>
          <a:xfrm>
            <a:off x="7139052" y="1677657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set</a:t>
            </a:r>
          </a:p>
        </p:txBody>
      </p:sp>
      <p:cxnSp>
        <p:nvCxnSpPr>
          <p:cNvPr id="62" name="Straight Connector 61"/>
          <p:cNvCxnSpPr/>
          <p:nvPr>
            <p:custDataLst>
              <p:tags r:id="rId11"/>
            </p:custDataLst>
          </p:nvPr>
        </p:nvCxnSpPr>
        <p:spPr bwMode="auto">
          <a:xfrm>
            <a:off x="6400800" y="2475446"/>
            <a:ext cx="758944" cy="21793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63" name="TextBox 62"/>
          <p:cNvSpPr txBox="1"/>
          <p:nvPr>
            <p:custDataLst>
              <p:tags r:id="rId12"/>
            </p:custDataLst>
          </p:nvPr>
        </p:nvSpPr>
        <p:spPr>
          <a:xfrm>
            <a:off x="7157875" y="2497326"/>
            <a:ext cx="1895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“line” </a:t>
            </a:r>
            <a:r>
              <a:rPr lang="en-US" dirty="0">
                <a:latin typeface="Calibri" pitchFamily="34" charset="0"/>
              </a:rPr>
              <a:t>(block plus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management bits)</a:t>
            </a:r>
            <a:endParaRPr lang="en-US" sz="1800" dirty="0">
              <a:latin typeface="Calibri" pitchFamily="34" charset="0"/>
            </a:endParaRPr>
          </a:p>
        </p:txBody>
      </p:sp>
      <p:grpSp>
        <p:nvGrpSpPr>
          <p:cNvPr id="4" name="Group 80"/>
          <p:cNvGrpSpPr/>
          <p:nvPr>
            <p:custDataLst>
              <p:tags r:id="rId13"/>
            </p:custDataLst>
          </p:nvPr>
        </p:nvGrpSpPr>
        <p:grpSpPr>
          <a:xfrm>
            <a:off x="1905000" y="2647683"/>
            <a:ext cx="4648200" cy="492484"/>
            <a:chOff x="1637766" y="1995289"/>
            <a:chExt cx="4648200" cy="492484"/>
          </a:xfrm>
        </p:grpSpPr>
        <p:sp>
          <p:nvSpPr>
            <p:cNvPr id="82" name="Rectangle 81"/>
            <p:cNvSpPr/>
            <p:nvPr>
              <p:custDataLst>
                <p:tags r:id="rId41"/>
              </p:custDataLst>
            </p:nvPr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3" name="Rectangle 82"/>
            <p:cNvSpPr/>
            <p:nvPr>
              <p:custDataLst>
                <p:tags r:id="rId42"/>
              </p:custDataLst>
            </p:nvPr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4" name="Rectangle 83"/>
            <p:cNvSpPr/>
            <p:nvPr>
              <p:custDataLst>
                <p:tags r:id="rId43"/>
              </p:custDataLst>
            </p:nvPr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86" name="Straight Connector 85"/>
            <p:cNvCxnSpPr/>
            <p:nvPr>
              <p:custDataLst>
                <p:tags r:id="rId44"/>
              </p:custDataLst>
            </p:nvPr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5" name="Rectangle 84"/>
            <p:cNvSpPr/>
            <p:nvPr>
              <p:custDataLst>
                <p:tags r:id="rId45"/>
              </p:custDataLst>
            </p:nvPr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5" name="Group 86"/>
          <p:cNvGrpSpPr/>
          <p:nvPr>
            <p:custDataLst>
              <p:tags r:id="rId14"/>
            </p:custDataLst>
          </p:nvPr>
        </p:nvGrpSpPr>
        <p:grpSpPr>
          <a:xfrm>
            <a:off x="1905000" y="3221999"/>
            <a:ext cx="4648200" cy="492484"/>
            <a:chOff x="1637766" y="1995289"/>
            <a:chExt cx="4648200" cy="492484"/>
          </a:xfrm>
        </p:grpSpPr>
        <p:sp>
          <p:nvSpPr>
            <p:cNvPr id="88" name="Rectangle 87"/>
            <p:cNvSpPr/>
            <p:nvPr>
              <p:custDataLst>
                <p:tags r:id="rId36"/>
              </p:custDataLst>
            </p:nvPr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9" name="Rectangle 88"/>
            <p:cNvSpPr/>
            <p:nvPr>
              <p:custDataLst>
                <p:tags r:id="rId37"/>
              </p:custDataLst>
            </p:nvPr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0" name="Rectangle 89"/>
            <p:cNvSpPr/>
            <p:nvPr>
              <p:custDataLst>
                <p:tags r:id="rId38"/>
              </p:custDataLst>
            </p:nvPr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2" name="Straight Connector 91"/>
            <p:cNvCxnSpPr/>
            <p:nvPr>
              <p:custDataLst>
                <p:tags r:id="rId39"/>
              </p:custDataLst>
            </p:nvPr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1" name="Rectangle 90"/>
            <p:cNvSpPr/>
            <p:nvPr>
              <p:custDataLst>
                <p:tags r:id="rId40"/>
              </p:custDataLst>
            </p:nvPr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6" name="Group 92"/>
          <p:cNvGrpSpPr/>
          <p:nvPr>
            <p:custDataLst>
              <p:tags r:id="rId15"/>
            </p:custDataLst>
          </p:nvPr>
        </p:nvGrpSpPr>
        <p:grpSpPr>
          <a:xfrm>
            <a:off x="1905000" y="4288799"/>
            <a:ext cx="4648200" cy="492484"/>
            <a:chOff x="1637766" y="1995289"/>
            <a:chExt cx="4648200" cy="492484"/>
          </a:xfrm>
        </p:grpSpPr>
        <p:sp>
          <p:nvSpPr>
            <p:cNvPr id="94" name="Rectangle 93"/>
            <p:cNvSpPr/>
            <p:nvPr>
              <p:custDataLst>
                <p:tags r:id="rId31"/>
              </p:custDataLst>
            </p:nvPr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5" name="Rectangle 94"/>
            <p:cNvSpPr/>
            <p:nvPr>
              <p:custDataLst>
                <p:tags r:id="rId32"/>
              </p:custDataLst>
            </p:nvPr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6" name="Rectangle 95"/>
            <p:cNvSpPr/>
            <p:nvPr>
              <p:custDataLst>
                <p:tags r:id="rId33"/>
              </p:custDataLst>
            </p:nvPr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8" name="Straight Connector 97"/>
            <p:cNvCxnSpPr/>
            <p:nvPr>
              <p:custDataLst>
                <p:tags r:id="rId34"/>
              </p:custDataLst>
            </p:nvPr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Rectangle 96"/>
            <p:cNvSpPr/>
            <p:nvPr>
              <p:custDataLst>
                <p:tags r:id="rId35"/>
              </p:custDataLst>
            </p:nvPr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99" name="Trapezoid 98"/>
          <p:cNvSpPr/>
          <p:nvPr>
            <p:custDataLst>
              <p:tags r:id="rId16"/>
            </p:custDataLst>
          </p:nvPr>
        </p:nvSpPr>
        <p:spPr bwMode="auto">
          <a:xfrm>
            <a:off x="2146824" y="4709564"/>
            <a:ext cx="3523449" cy="865914"/>
          </a:xfrm>
          <a:prstGeom prst="trapezoid">
            <a:avLst>
              <a:gd name="adj" fmla="val 135061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4" name="Rectangle 63"/>
          <p:cNvSpPr/>
          <p:nvPr>
            <p:custDataLst>
              <p:tags r:id="rId17"/>
            </p:custDataLst>
          </p:nvPr>
        </p:nvSpPr>
        <p:spPr bwMode="auto">
          <a:xfrm>
            <a:off x="2146824" y="5575478"/>
            <a:ext cx="3523449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65" name="Rectangle 64"/>
          <p:cNvSpPr/>
          <p:nvPr>
            <p:custDataLst>
              <p:tags r:id="rId18"/>
            </p:custDataLst>
          </p:nvPr>
        </p:nvSpPr>
        <p:spPr bwMode="auto">
          <a:xfrm>
            <a:off x="3645068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alibri" pitchFamily="34" charset="0"/>
              </a:rPr>
              <a:t>0</a:t>
            </a:r>
          </a:p>
        </p:txBody>
      </p:sp>
      <p:sp>
        <p:nvSpPr>
          <p:cNvPr id="66" name="Rectangle 65"/>
          <p:cNvSpPr/>
          <p:nvPr>
            <p:custDataLst>
              <p:tags r:id="rId19"/>
            </p:custDataLst>
          </p:nvPr>
        </p:nvSpPr>
        <p:spPr bwMode="auto">
          <a:xfrm>
            <a:off x="3917673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alibri" pitchFamily="34" charset="0"/>
              </a:rPr>
              <a:t>1</a:t>
            </a:r>
          </a:p>
        </p:txBody>
      </p:sp>
      <p:sp>
        <p:nvSpPr>
          <p:cNvPr id="67" name="Rectangle 66"/>
          <p:cNvSpPr/>
          <p:nvPr>
            <p:custDataLst>
              <p:tags r:id="rId20"/>
            </p:custDataLst>
          </p:nvPr>
        </p:nvSpPr>
        <p:spPr bwMode="auto">
          <a:xfrm>
            <a:off x="4178468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alibri" pitchFamily="34" charset="0"/>
              </a:rPr>
              <a:t>2</a:t>
            </a:r>
          </a:p>
        </p:txBody>
      </p:sp>
      <p:sp>
        <p:nvSpPr>
          <p:cNvPr id="68" name="Rectangle 67"/>
          <p:cNvSpPr/>
          <p:nvPr>
            <p:custDataLst>
              <p:tags r:id="rId21"/>
            </p:custDataLst>
          </p:nvPr>
        </p:nvSpPr>
        <p:spPr bwMode="auto">
          <a:xfrm>
            <a:off x="5092868" y="5689778"/>
            <a:ext cx="4572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i="1" dirty="0">
                <a:latin typeface="Calibri" pitchFamily="34" charset="0"/>
              </a:rPr>
              <a:t>K</a:t>
            </a:r>
            <a:r>
              <a:rPr lang="en-US" sz="1400" dirty="0">
                <a:latin typeface="Calibri" pitchFamily="34" charset="0"/>
              </a:rPr>
              <a:t>-1</a:t>
            </a:r>
          </a:p>
        </p:txBody>
      </p:sp>
      <p:sp>
        <p:nvSpPr>
          <p:cNvPr id="69" name="Rectangle 68"/>
          <p:cNvSpPr/>
          <p:nvPr>
            <p:custDataLst>
              <p:tags r:id="rId22"/>
            </p:custDataLst>
          </p:nvPr>
        </p:nvSpPr>
        <p:spPr bwMode="auto">
          <a:xfrm>
            <a:off x="4451073" y="5689778"/>
            <a:ext cx="64179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cxnSp>
        <p:nvCxnSpPr>
          <p:cNvPr id="70" name="Straight Connector 69"/>
          <p:cNvCxnSpPr/>
          <p:nvPr>
            <p:custDataLst>
              <p:tags r:id="rId23"/>
            </p:custDataLst>
          </p:nvPr>
        </p:nvCxnSpPr>
        <p:spPr bwMode="auto">
          <a:xfrm>
            <a:off x="4585224" y="5841384"/>
            <a:ext cx="457200" cy="1588"/>
          </a:xfrm>
          <a:prstGeom prst="line">
            <a:avLst/>
          </a:prstGeom>
          <a:noFill/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Rectangle 71"/>
          <p:cNvSpPr/>
          <p:nvPr>
            <p:custDataLst>
              <p:tags r:id="rId24"/>
            </p:custDataLst>
          </p:nvPr>
        </p:nvSpPr>
        <p:spPr bwMode="auto">
          <a:xfrm>
            <a:off x="2742478" y="5689778"/>
            <a:ext cx="71799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alibri" pitchFamily="34" charset="0"/>
              </a:rPr>
              <a:t>Tag</a:t>
            </a:r>
          </a:p>
        </p:txBody>
      </p:sp>
      <p:sp>
        <p:nvSpPr>
          <p:cNvPr id="73" name="Rectangle 72"/>
          <p:cNvSpPr/>
          <p:nvPr>
            <p:custDataLst>
              <p:tags r:id="rId25"/>
            </p:custDataLst>
          </p:nvPr>
        </p:nvSpPr>
        <p:spPr bwMode="auto">
          <a:xfrm>
            <a:off x="2273468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>
                <a:latin typeface="Calibri" pitchFamily="34" charset="0"/>
              </a:rPr>
              <a:t>V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74" name="TextBox 73"/>
          <p:cNvSpPr txBox="1"/>
          <p:nvPr>
            <p:custDataLst>
              <p:tags r:id="rId26"/>
            </p:custDataLst>
          </p:nvPr>
        </p:nvSpPr>
        <p:spPr>
          <a:xfrm>
            <a:off x="1310984" y="6200212"/>
            <a:ext cx="1011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valid</a:t>
            </a:r>
            <a:r>
              <a:rPr lang="en-US" sz="2000" dirty="0">
                <a:latin typeface="Calibri" pitchFamily="34" charset="0"/>
              </a:rPr>
              <a:t> bit</a:t>
            </a:r>
          </a:p>
        </p:txBody>
      </p:sp>
      <p:sp>
        <p:nvSpPr>
          <p:cNvPr id="77" name="AutoShape 16"/>
          <p:cNvSpPr>
            <a:spLocks/>
          </p:cNvSpPr>
          <p:nvPr>
            <p:custDataLst>
              <p:tags r:id="rId27"/>
            </p:custDataLst>
          </p:nvPr>
        </p:nvSpPr>
        <p:spPr bwMode="auto">
          <a:xfrm rot="16200000" flipV="1">
            <a:off x="4496145" y="5333467"/>
            <a:ext cx="228600" cy="1905000"/>
          </a:xfrm>
          <a:prstGeom prst="leftBrace">
            <a:avLst>
              <a:gd name="adj1" fmla="val 13697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4012058" y="6374902"/>
                <a:ext cx="2049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Calibri" pitchFamily="34" charset="0"/>
                  </a:rPr>
                  <a:t> = bytes </a:t>
                </a:r>
                <a:r>
                  <a:rPr lang="en-US" dirty="0">
                    <a:solidFill>
                      <a:schemeClr val="tx1"/>
                    </a:solidFill>
                    <a:latin typeface="Calibri" pitchFamily="34" charset="0"/>
                  </a:rPr>
                  <a:t>per</a:t>
                </a:r>
                <a:r>
                  <a:rPr lang="en-US" sz="1800" dirty="0">
                    <a:solidFill>
                      <a:schemeClr val="tx1"/>
                    </a:solidFill>
                    <a:latin typeface="Calibri" pitchFamily="34" charset="0"/>
                  </a:rPr>
                  <a:t> block</a:t>
                </a: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9"/>
                </p:custDataLst>
              </p:nvPr>
            </p:nvSpPr>
            <p:spPr>
              <a:xfrm>
                <a:off x="4012058" y="6374902"/>
                <a:ext cx="2049664" cy="369332"/>
              </a:xfrm>
              <a:prstGeom prst="rect">
                <a:avLst/>
              </a:prstGeom>
              <a:blipFill rotWithShape="0">
                <a:blip r:embed="rId60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6377038" y="5112603"/>
                <a:ext cx="270234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solidFill>
                      <a:srgbClr val="C00000"/>
                    </a:solidFill>
                    <a:latin typeface="Calibri" pitchFamily="34" charset="0"/>
                  </a:rPr>
                  <a:t>Cache size: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i="1" dirty="0">
                    <a:latin typeface="Calibri" pitchFamily="34" charset="0"/>
                  </a:rPr>
                  <a:t>  data bytes</a:t>
                </a:r>
              </a:p>
              <a:p>
                <a:r>
                  <a:rPr lang="en-US" i="1" dirty="0">
                    <a:latin typeface="Calibri" pitchFamily="34" charset="0"/>
                  </a:rPr>
                  <a:t>(doesn’t include V or Tag)</a:t>
                </a: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1"/>
                </p:custDataLst>
              </p:nvPr>
            </p:nvSpPr>
            <p:spPr>
              <a:xfrm>
                <a:off x="6377038" y="5112603"/>
                <a:ext cx="2702343" cy="923330"/>
              </a:xfrm>
              <a:prstGeom prst="rect">
                <a:avLst/>
              </a:prstGeom>
              <a:blipFill rotWithShape="0">
                <a:blip r:embed="rId62"/>
                <a:stretch>
                  <a:fillRect l="-1806" t="-3974" r="-1806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>
            <a:endCxn id="73" idx="2"/>
          </p:cNvCxnSpPr>
          <p:nvPr>
            <p:custDataLst>
              <p:tags r:id="rId30"/>
            </p:custDataLst>
          </p:nvPr>
        </p:nvCxnSpPr>
        <p:spPr bwMode="auto">
          <a:xfrm flipV="1">
            <a:off x="2149311" y="5994578"/>
            <a:ext cx="260460" cy="255393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FD3D1CD-E15F-AD44-B404-A670CE782AC8}"/>
                  </a:ext>
                </a:extLst>
              </p14:cNvPr>
              <p14:cNvContentPartPr/>
              <p14:nvPr/>
            </p14:nvContentPartPr>
            <p14:xfrm>
              <a:off x="1349640" y="842760"/>
              <a:ext cx="7537680" cy="57067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FD3D1CD-E15F-AD44-B404-A670CE782AC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340280" y="833400"/>
                <a:ext cx="7556400" cy="572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060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2" grpId="0" animBg="1"/>
      <p:bldP spid="73" grpId="0" animBg="1"/>
      <p:bldP spid="74" grpId="0"/>
      <p:bldP spid="77" grpId="0" animBg="1"/>
      <p:bldP spid="78" grpId="0"/>
      <p:bldP spid="1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 Review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/>
              <a:t>We just introduced a lot of new variable names!</a:t>
            </a:r>
          </a:p>
          <a:p>
            <a:pPr lvl="1"/>
            <a:r>
              <a:rPr lang="en-US" dirty="0"/>
              <a:t>Please be mindful of block size notation when you look at past exam questions or are watching videos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463040" y="2834640"/>
              <a:ext cx="6217920" cy="3708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56032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Variable</a:t>
                          </a: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This Quarter</a:t>
                          </a: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Formulas</a:t>
                          </a: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Block size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oMath>
                          </a14:m>
                          <a:r>
                            <a:rPr lang="en-US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in book)</a:t>
                          </a:r>
                        </a:p>
                      </a:txBody>
                      <a:tcPr/>
                    </a:tc>
                    <a:tc rowSpan="9">
                      <a:txBody>
                        <a:bodyPr/>
                        <a:lstStyle/>
                        <a:p>
                          <a:pPr algn="ctr"/>
                          <a:endParaRPr lang="en-US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endParaRPr lang="en-US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𝑚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↔</m:t>
                              </m:r>
                            </m:oMath>
                          </a14:m>
                          <a:r>
                            <a:rPr lang="en-US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𝑀</m:t>
                                  </m:r>
                                </m:e>
                              </m:func>
                            </m:oMath>
                          </a14:m>
                          <a:endParaRPr lang="en-US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4B2A85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𝒔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↔</m:t>
                              </m:r>
                            </m:oMath>
                          </a14:m>
                          <a:r>
                            <a:rPr lang="en-US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4B2A8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𝑆</m:t>
                                  </m:r>
                                </m:e>
                              </m:func>
                            </m:oMath>
                          </a14:m>
                          <a:endParaRPr lang="en-US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𝒌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↔</m:t>
                              </m:r>
                            </m:oMath>
                          </a14:m>
                          <a:r>
                            <a:rPr lang="en-US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𝒌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e>
                              </m:func>
                            </m:oMath>
                          </a14:m>
                          <a:endParaRPr lang="en-US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endParaRPr lang="en-US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𝐶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𝐾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4B2A8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𝐶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/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𝐾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/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𝐸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𝒎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r>
                                  <a:rPr lang="en-US" b="1" i="1" dirty="0" smtClean="0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𝒕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en-US" b="1" i="1" dirty="0" smtClean="0">
                                    <a:solidFill>
                                      <a:srgbClr val="4B2A8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𝒔</m:t>
                                </m:r>
                                <m:r>
                                  <a:rPr lang="en-US" b="1" i="1" dirty="0" smtClean="0">
                                    <a:solidFill>
                                      <a:srgbClr val="4B2A8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en-US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Cache size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Associativity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Number of Sets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Address space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Address width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lang="en-US" b="1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Tag field width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𝒕</m:t>
                                </m:r>
                              </m:oMath>
                            </m:oMathPara>
                          </a14:m>
                          <a:endPara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Index field width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𝒔</m:t>
                                </m:r>
                              </m:oMath>
                            </m:oMathPara>
                          </a14:m>
                          <a:endPara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Offset field width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oMath>
                          </a14:m>
                          <a:r>
                            <a:rPr lang="en-US" b="1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US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in book)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279885"/>
                  </p:ext>
                </p:extLst>
              </p:nvPr>
            </p:nvGraphicFramePr>
            <p:xfrm>
              <a:off x="1463040" y="2834640"/>
              <a:ext cx="6217920" cy="3708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828800"/>
                    <a:gridCol w="1828800"/>
                    <a:gridCol w="256032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Variable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This Quarter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Formulas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Block size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667" t="-108197" r="-141667" b="-821311"/>
                          </a:stretch>
                        </a:blipFill>
                      </a:tcPr>
                    </a:tc>
                    <a:tc rowSpan="9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43333" t="-12044" r="-1190" b="-255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Cache size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667" t="-208197" r="-141667" b="-72131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Associativity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667" t="-308197" r="-141667" b="-62131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Number of Sets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667" t="-408197" r="-141667" b="-52131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Address space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667" t="-516667" r="-141667" b="-430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Address width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667" t="-606557" r="-141667" b="-32295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Tag field width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667" t="-706557" r="-141667" b="-22295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Index field width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667" t="-806557" r="-141667" b="-12295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Offset field width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667" t="-906557" r="-141667" b="-2295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5D026C8-E938-F443-A820-6462F6E86431}"/>
                  </a:ext>
                </a:extLst>
              </p14:cNvPr>
              <p14:cNvContentPartPr/>
              <p14:nvPr/>
            </p14:nvContentPartPr>
            <p14:xfrm>
              <a:off x="3768120" y="3442680"/>
              <a:ext cx="1151640" cy="3126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5D026C8-E938-F443-A820-6462F6E8643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58760" y="3433320"/>
                <a:ext cx="1170360" cy="314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056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Cache Parameters Problem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KiB address space, 125 cycles to go to memory.  </a:t>
            </a:r>
            <a:br>
              <a:rPr lang="en-US" dirty="0"/>
            </a:br>
            <a:r>
              <a:rPr lang="en-US" dirty="0"/>
              <a:t>Fill in the following table: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0BD23-2BC3-401F-8648-2802B6F0A135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121189"/>
              </p:ext>
            </p:extLst>
          </p:nvPr>
        </p:nvGraphicFramePr>
        <p:xfrm>
          <a:off x="2468880" y="2743200"/>
          <a:ext cx="40640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Cache Size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256 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Size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 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Associativity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2-way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Hit Time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cycles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Miss Rate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 Bits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 Bits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Offset Bits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AMAT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7DBF149-4AC9-5347-8CB2-27F674E26BC7}"/>
                  </a:ext>
                </a:extLst>
              </p14:cNvPr>
              <p14:cNvContentPartPr/>
              <p14:nvPr/>
            </p14:nvContentPartPr>
            <p14:xfrm>
              <a:off x="795960" y="1068120"/>
              <a:ext cx="8348040" cy="5391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7DBF149-4AC9-5347-8CB2-27F674E26B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6600" y="1058760"/>
                <a:ext cx="8366760" cy="541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144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Cache Read</a:t>
            </a: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AutoShape 16"/>
          <p:cNvSpPr>
            <a:spLocks/>
          </p:cNvSpPr>
          <p:nvPr>
            <p:custDataLst>
              <p:tags r:id="rId3"/>
            </p:custDataLst>
          </p:nvPr>
        </p:nvSpPr>
        <p:spPr bwMode="auto">
          <a:xfrm rot="5400000">
            <a:off x="3558235" y="-290401"/>
            <a:ext cx="228600" cy="4237334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grpSp>
        <p:nvGrpSpPr>
          <p:cNvPr id="3" name="Group 79"/>
          <p:cNvGrpSpPr/>
          <p:nvPr>
            <p:custDataLst>
              <p:tags r:id="rId4"/>
            </p:custDataLst>
          </p:nvPr>
        </p:nvGrpSpPr>
        <p:grpSpPr>
          <a:xfrm>
            <a:off x="1553867" y="2078999"/>
            <a:ext cx="4237333" cy="492484"/>
            <a:chOff x="1637766" y="1995289"/>
            <a:chExt cx="4648200" cy="492484"/>
          </a:xfrm>
        </p:grpSpPr>
        <p:sp>
          <p:nvSpPr>
            <p:cNvPr id="34" name="Rectangle 33"/>
            <p:cNvSpPr/>
            <p:nvPr>
              <p:custDataLst>
                <p:tags r:id="rId54"/>
              </p:custDataLst>
            </p:nvPr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>
              <p:custDataLst>
                <p:tags r:id="rId55"/>
              </p:custDataLst>
            </p:nvPr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>
              <p:custDataLst>
                <p:tags r:id="rId56"/>
              </p:custDataLst>
            </p:nvPr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7" name="Rectangle 36"/>
            <p:cNvSpPr/>
            <p:nvPr>
              <p:custDataLst>
                <p:tags r:id="rId57"/>
              </p:custDataLst>
            </p:nvPr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38" name="Straight Connector 37"/>
            <p:cNvCxnSpPr/>
            <p:nvPr>
              <p:custDataLst>
                <p:tags r:id="rId58"/>
              </p:custDataLst>
            </p:nvPr>
          </p:nvCxnSpPr>
          <p:spPr bwMode="auto">
            <a:xfrm>
              <a:off x="4426955" y="2254873"/>
              <a:ext cx="401225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5" name="Straight Connector 44"/>
          <p:cNvCxnSpPr/>
          <p:nvPr>
            <p:custDataLst>
              <p:tags r:id="rId5"/>
            </p:custDataLst>
          </p:nvPr>
        </p:nvCxnSpPr>
        <p:spPr bwMode="auto">
          <a:xfrm>
            <a:off x="3483864" y="4023360"/>
            <a:ext cx="365760" cy="10096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AutoShape 1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172867" y="2067735"/>
            <a:ext cx="228600" cy="2732865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grpSp>
        <p:nvGrpSpPr>
          <p:cNvPr id="4" name="Group 80"/>
          <p:cNvGrpSpPr/>
          <p:nvPr>
            <p:custDataLst>
              <p:tags r:id="rId7"/>
            </p:custDataLst>
          </p:nvPr>
        </p:nvGrpSpPr>
        <p:grpSpPr>
          <a:xfrm>
            <a:off x="1553867" y="2647683"/>
            <a:ext cx="4237333" cy="492484"/>
            <a:chOff x="1637766" y="1995289"/>
            <a:chExt cx="4648200" cy="492484"/>
          </a:xfrm>
        </p:grpSpPr>
        <p:sp>
          <p:nvSpPr>
            <p:cNvPr id="82" name="Rectangle 81"/>
            <p:cNvSpPr/>
            <p:nvPr>
              <p:custDataLst>
                <p:tags r:id="rId49"/>
              </p:custDataLst>
            </p:nvPr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3" name="Rectangle 82"/>
            <p:cNvSpPr/>
            <p:nvPr>
              <p:custDataLst>
                <p:tags r:id="rId50"/>
              </p:custDataLst>
            </p:nvPr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4" name="Rectangle 83"/>
            <p:cNvSpPr/>
            <p:nvPr>
              <p:custDataLst>
                <p:tags r:id="rId51"/>
              </p:custDataLst>
            </p:nvPr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5" name="Rectangle 84"/>
            <p:cNvSpPr/>
            <p:nvPr>
              <p:custDataLst>
                <p:tags r:id="rId52"/>
              </p:custDataLst>
            </p:nvPr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86" name="Straight Connector 85"/>
            <p:cNvCxnSpPr/>
            <p:nvPr>
              <p:custDataLst>
                <p:tags r:id="rId53"/>
              </p:custDataLst>
            </p:nvPr>
          </p:nvCxnSpPr>
          <p:spPr bwMode="auto">
            <a:xfrm>
              <a:off x="4426955" y="2254873"/>
              <a:ext cx="401225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86"/>
          <p:cNvGrpSpPr/>
          <p:nvPr>
            <p:custDataLst>
              <p:tags r:id="rId8"/>
            </p:custDataLst>
          </p:nvPr>
        </p:nvGrpSpPr>
        <p:grpSpPr>
          <a:xfrm>
            <a:off x="1553867" y="3221999"/>
            <a:ext cx="4237333" cy="492484"/>
            <a:chOff x="1637766" y="1995289"/>
            <a:chExt cx="4648200" cy="492484"/>
          </a:xfrm>
        </p:grpSpPr>
        <p:sp>
          <p:nvSpPr>
            <p:cNvPr id="88" name="Rectangle 87"/>
            <p:cNvSpPr/>
            <p:nvPr>
              <p:custDataLst>
                <p:tags r:id="rId44"/>
              </p:custDataLst>
            </p:nvPr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9" name="Rectangle 88"/>
            <p:cNvSpPr/>
            <p:nvPr>
              <p:custDataLst>
                <p:tags r:id="rId45"/>
              </p:custDataLst>
            </p:nvPr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0" name="Rectangle 89"/>
            <p:cNvSpPr/>
            <p:nvPr>
              <p:custDataLst>
                <p:tags r:id="rId46"/>
              </p:custDataLst>
            </p:nvPr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1" name="Rectangle 90"/>
            <p:cNvSpPr/>
            <p:nvPr>
              <p:custDataLst>
                <p:tags r:id="rId47"/>
              </p:custDataLst>
            </p:nvPr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2" name="Straight Connector 91"/>
            <p:cNvCxnSpPr/>
            <p:nvPr>
              <p:custDataLst>
                <p:tags r:id="rId48"/>
              </p:custDataLst>
            </p:nvPr>
          </p:nvCxnSpPr>
          <p:spPr bwMode="auto">
            <a:xfrm>
              <a:off x="4426955" y="2254873"/>
              <a:ext cx="401225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" name="Group 92"/>
          <p:cNvGrpSpPr/>
          <p:nvPr>
            <p:custDataLst>
              <p:tags r:id="rId9"/>
            </p:custDataLst>
          </p:nvPr>
        </p:nvGrpSpPr>
        <p:grpSpPr>
          <a:xfrm>
            <a:off x="1553867" y="4288799"/>
            <a:ext cx="4237333" cy="492484"/>
            <a:chOff x="1637766" y="1995289"/>
            <a:chExt cx="4648200" cy="492484"/>
          </a:xfrm>
        </p:grpSpPr>
        <p:sp>
          <p:nvSpPr>
            <p:cNvPr id="94" name="Rectangle 93"/>
            <p:cNvSpPr/>
            <p:nvPr>
              <p:custDataLst>
                <p:tags r:id="rId39"/>
              </p:custDataLst>
            </p:nvPr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5" name="Rectangle 94"/>
            <p:cNvSpPr/>
            <p:nvPr>
              <p:custDataLst>
                <p:tags r:id="rId40"/>
              </p:custDataLst>
            </p:nvPr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6" name="Rectangle 95"/>
            <p:cNvSpPr/>
            <p:nvPr>
              <p:custDataLst>
                <p:tags r:id="rId41"/>
              </p:custDataLst>
            </p:nvPr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7" name="Rectangle 96"/>
            <p:cNvSpPr/>
            <p:nvPr>
              <p:custDataLst>
                <p:tags r:id="rId42"/>
              </p:custDataLst>
            </p:nvPr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8" name="Straight Connector 97"/>
            <p:cNvCxnSpPr/>
            <p:nvPr>
              <p:custDataLst>
                <p:tags r:id="rId43"/>
              </p:custDataLst>
            </p:nvPr>
          </p:nvCxnSpPr>
          <p:spPr bwMode="auto">
            <a:xfrm>
              <a:off x="4426955" y="2254873"/>
              <a:ext cx="401225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9" name="Trapezoid 98"/>
          <p:cNvSpPr/>
          <p:nvPr>
            <p:custDataLst>
              <p:tags r:id="rId10"/>
            </p:custDataLst>
          </p:nvPr>
        </p:nvSpPr>
        <p:spPr bwMode="auto">
          <a:xfrm>
            <a:off x="1619863" y="4709564"/>
            <a:ext cx="3523449" cy="865914"/>
          </a:xfrm>
          <a:prstGeom prst="trapezoid">
            <a:avLst>
              <a:gd name="adj" fmla="val 141754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4" name="Rectangle 63"/>
          <p:cNvSpPr/>
          <p:nvPr>
            <p:custDataLst>
              <p:tags r:id="rId11"/>
            </p:custDataLst>
          </p:nvPr>
        </p:nvSpPr>
        <p:spPr bwMode="auto">
          <a:xfrm>
            <a:off x="1619863" y="5575478"/>
            <a:ext cx="3523449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65" name="Rectangle 64"/>
          <p:cNvSpPr/>
          <p:nvPr>
            <p:custDataLst>
              <p:tags r:id="rId12"/>
            </p:custDataLst>
          </p:nvPr>
        </p:nvSpPr>
        <p:spPr bwMode="auto">
          <a:xfrm>
            <a:off x="3118107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alibri" pitchFamily="34" charset="0"/>
              </a:rPr>
              <a:t>0</a:t>
            </a:r>
          </a:p>
        </p:txBody>
      </p:sp>
      <p:sp>
        <p:nvSpPr>
          <p:cNvPr id="66" name="Rectangle 65"/>
          <p:cNvSpPr/>
          <p:nvPr>
            <p:custDataLst>
              <p:tags r:id="rId13"/>
            </p:custDataLst>
          </p:nvPr>
        </p:nvSpPr>
        <p:spPr bwMode="auto">
          <a:xfrm>
            <a:off x="3390712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alibri" pitchFamily="34" charset="0"/>
              </a:rPr>
              <a:t>1</a:t>
            </a:r>
          </a:p>
        </p:txBody>
      </p:sp>
      <p:sp>
        <p:nvSpPr>
          <p:cNvPr id="67" name="Rectangle 66"/>
          <p:cNvSpPr/>
          <p:nvPr>
            <p:custDataLst>
              <p:tags r:id="rId14"/>
            </p:custDataLst>
          </p:nvPr>
        </p:nvSpPr>
        <p:spPr bwMode="auto">
          <a:xfrm>
            <a:off x="3651507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alibri" pitchFamily="34" charset="0"/>
              </a:rPr>
              <a:t>2</a:t>
            </a:r>
          </a:p>
        </p:txBody>
      </p:sp>
      <p:sp>
        <p:nvSpPr>
          <p:cNvPr id="68" name="Rectangle 67"/>
          <p:cNvSpPr/>
          <p:nvPr>
            <p:custDataLst>
              <p:tags r:id="rId15"/>
            </p:custDataLst>
          </p:nvPr>
        </p:nvSpPr>
        <p:spPr bwMode="auto">
          <a:xfrm>
            <a:off x="4565907" y="5689778"/>
            <a:ext cx="4572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i="1" dirty="0">
                <a:latin typeface="Calibri" pitchFamily="34" charset="0"/>
              </a:rPr>
              <a:t>K</a:t>
            </a:r>
            <a:r>
              <a:rPr lang="en-US" sz="1400" dirty="0">
                <a:latin typeface="Calibri" pitchFamily="34" charset="0"/>
              </a:rPr>
              <a:t>-1</a:t>
            </a:r>
          </a:p>
        </p:txBody>
      </p:sp>
      <p:sp>
        <p:nvSpPr>
          <p:cNvPr id="69" name="Rectangle 68"/>
          <p:cNvSpPr/>
          <p:nvPr>
            <p:custDataLst>
              <p:tags r:id="rId16"/>
            </p:custDataLst>
          </p:nvPr>
        </p:nvSpPr>
        <p:spPr bwMode="auto">
          <a:xfrm>
            <a:off x="3924112" y="5689778"/>
            <a:ext cx="64179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cxnSp>
        <p:nvCxnSpPr>
          <p:cNvPr id="70" name="Straight Connector 69"/>
          <p:cNvCxnSpPr/>
          <p:nvPr>
            <p:custDataLst>
              <p:tags r:id="rId17"/>
            </p:custDataLst>
          </p:nvPr>
        </p:nvCxnSpPr>
        <p:spPr bwMode="auto">
          <a:xfrm>
            <a:off x="4058263" y="5841384"/>
            <a:ext cx="457200" cy="1588"/>
          </a:xfrm>
          <a:prstGeom prst="line">
            <a:avLst/>
          </a:prstGeom>
          <a:noFill/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Rectangle 71"/>
          <p:cNvSpPr/>
          <p:nvPr>
            <p:custDataLst>
              <p:tags r:id="rId18"/>
            </p:custDataLst>
          </p:nvPr>
        </p:nvSpPr>
        <p:spPr bwMode="auto">
          <a:xfrm>
            <a:off x="2215517" y="5689778"/>
            <a:ext cx="717995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alibri" pitchFamily="34" charset="0"/>
              </a:rPr>
              <a:t>tag</a:t>
            </a:r>
          </a:p>
        </p:txBody>
      </p:sp>
      <p:sp>
        <p:nvSpPr>
          <p:cNvPr id="73" name="Rectangle 72"/>
          <p:cNvSpPr/>
          <p:nvPr>
            <p:custDataLst>
              <p:tags r:id="rId19"/>
            </p:custDataLst>
          </p:nvPr>
        </p:nvSpPr>
        <p:spPr bwMode="auto">
          <a:xfrm>
            <a:off x="1746507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>
                <a:latin typeface="Calibri" pitchFamily="34" charset="0"/>
              </a:rPr>
              <a:t>v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77" name="AutoShape 16"/>
          <p:cNvSpPr>
            <a:spLocks/>
          </p:cNvSpPr>
          <p:nvPr>
            <p:custDataLst>
              <p:tags r:id="rId20"/>
            </p:custDataLst>
          </p:nvPr>
        </p:nvSpPr>
        <p:spPr bwMode="auto">
          <a:xfrm rot="16200000" flipV="1">
            <a:off x="3969184" y="5333467"/>
            <a:ext cx="228600" cy="1905000"/>
          </a:xfrm>
          <a:prstGeom prst="leftBrace">
            <a:avLst>
              <a:gd name="adj1" fmla="val 13697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6337478" y="285335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FF9900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1600" dirty="0"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6337478" y="2853352"/>
                <a:ext cx="990600" cy="270848"/>
              </a:xfrm>
              <a:prstGeom prst="rect">
                <a:avLst/>
              </a:prstGeom>
              <a:blipFill rotWithShape="0">
                <a:blip r:embed="rId62"/>
                <a:stretch>
                  <a:fillRect t="-14894" b="-3617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7328078" y="2853352"/>
                <a:ext cx="762000" cy="27084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1600" dirty="0"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7328078" y="2853352"/>
                <a:ext cx="762000" cy="270848"/>
              </a:xfrm>
              <a:prstGeom prst="rect">
                <a:avLst/>
              </a:prstGeom>
              <a:blipFill rotWithShape="0">
                <a:blip r:embed="rId64"/>
                <a:stretch>
                  <a:fillRect t="-14894" b="-3617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8090078" y="2853352"/>
                <a:ext cx="685800" cy="27084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lvl="0" algn="ctr"/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8090078" y="2853352"/>
                <a:ext cx="685800" cy="270848"/>
              </a:xfrm>
              <a:prstGeom prst="rect">
                <a:avLst/>
              </a:prstGeom>
              <a:blipFill rotWithShape="0">
                <a:blip r:embed="rId66"/>
                <a:stretch>
                  <a:fillRect t="-14894" r="-870" b="-3617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>
            <p:custDataLst>
              <p:tags r:id="rId24"/>
            </p:custDataLst>
          </p:nvPr>
        </p:nvSpPr>
        <p:spPr>
          <a:xfrm>
            <a:off x="6169842" y="2513390"/>
            <a:ext cx="284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byte in memory:</a:t>
            </a:r>
          </a:p>
        </p:txBody>
      </p:sp>
      <p:sp>
        <p:nvSpPr>
          <p:cNvPr id="58" name="AutoShape 16"/>
          <p:cNvSpPr>
            <a:spLocks/>
          </p:cNvSpPr>
          <p:nvPr>
            <p:custDataLst>
              <p:tags r:id="rId25"/>
            </p:custDataLst>
          </p:nvPr>
        </p:nvSpPr>
        <p:spPr bwMode="auto">
          <a:xfrm rot="16200000" flipV="1">
            <a:off x="6718478" y="2822218"/>
            <a:ext cx="228600" cy="990598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0" name="AutoShape 16"/>
          <p:cNvSpPr>
            <a:spLocks/>
          </p:cNvSpPr>
          <p:nvPr>
            <p:custDataLst>
              <p:tags r:id="rId26"/>
            </p:custDataLst>
          </p:nvPr>
        </p:nvSpPr>
        <p:spPr bwMode="auto">
          <a:xfrm rot="16200000" flipV="1">
            <a:off x="7594779" y="2933702"/>
            <a:ext cx="228600" cy="761998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" name="AutoShape 16"/>
          <p:cNvSpPr>
            <a:spLocks/>
          </p:cNvSpPr>
          <p:nvPr>
            <p:custDataLst>
              <p:tags r:id="rId27"/>
            </p:custDataLst>
          </p:nvPr>
        </p:nvSpPr>
        <p:spPr bwMode="auto">
          <a:xfrm rot="16200000" flipV="1">
            <a:off x="8280578" y="3009901"/>
            <a:ext cx="228600" cy="609600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5" name="TextBox 74"/>
          <p:cNvSpPr txBox="1"/>
          <p:nvPr>
            <p:custDataLst>
              <p:tags r:id="rId28"/>
            </p:custDataLst>
          </p:nvPr>
        </p:nvSpPr>
        <p:spPr>
          <a:xfrm>
            <a:off x="6594772" y="3365678"/>
            <a:ext cx="48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tag</a:t>
            </a:r>
          </a:p>
        </p:txBody>
      </p:sp>
      <p:sp>
        <p:nvSpPr>
          <p:cNvPr id="80" name="TextBox 79"/>
          <p:cNvSpPr txBox="1"/>
          <p:nvPr>
            <p:custDataLst>
              <p:tags r:id="rId29"/>
            </p:custDataLst>
          </p:nvPr>
        </p:nvSpPr>
        <p:spPr>
          <a:xfrm>
            <a:off x="7360273" y="3364468"/>
            <a:ext cx="705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set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index</a:t>
            </a:r>
          </a:p>
        </p:txBody>
      </p:sp>
      <p:sp>
        <p:nvSpPr>
          <p:cNvPr id="81" name="TextBox 80"/>
          <p:cNvSpPr txBox="1"/>
          <p:nvPr>
            <p:custDataLst>
              <p:tags r:id="rId30"/>
            </p:custDataLst>
          </p:nvPr>
        </p:nvSpPr>
        <p:spPr>
          <a:xfrm>
            <a:off x="8033195" y="3364468"/>
            <a:ext cx="738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offset</a:t>
            </a:r>
          </a:p>
        </p:txBody>
      </p:sp>
      <p:cxnSp>
        <p:nvCxnSpPr>
          <p:cNvPr id="93" name="Shape 92"/>
          <p:cNvCxnSpPr>
            <a:stCxn id="80" idx="2"/>
            <a:endCxn id="94" idx="3"/>
          </p:cNvCxnSpPr>
          <p:nvPr>
            <p:custDataLst>
              <p:tags r:id="rId31"/>
            </p:custDataLst>
          </p:nvPr>
        </p:nvCxnSpPr>
        <p:spPr bwMode="auto">
          <a:xfrm rot="5400000">
            <a:off x="6489930" y="3312069"/>
            <a:ext cx="524242" cy="1921702"/>
          </a:xfrm>
          <a:prstGeom prst="bentConnector2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Elbow Connector 101"/>
          <p:cNvCxnSpPr>
            <a:stCxn id="81" idx="2"/>
            <a:endCxn id="67" idx="0"/>
          </p:cNvCxnSpPr>
          <p:nvPr>
            <p:custDataLst>
              <p:tags r:id="rId32"/>
            </p:custDataLst>
          </p:nvPr>
        </p:nvCxnSpPr>
        <p:spPr bwMode="auto">
          <a:xfrm rot="5400000">
            <a:off x="5255680" y="2542930"/>
            <a:ext cx="1678979" cy="4614717"/>
          </a:xfrm>
          <a:prstGeom prst="bentConnector3">
            <a:avLst>
              <a:gd name="adj1" fmla="val 63807"/>
            </a:avLst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TextBox 103"/>
          <p:cNvSpPr txBox="1"/>
          <p:nvPr>
            <p:custDataLst>
              <p:tags r:id="rId33"/>
            </p:custDataLst>
          </p:nvPr>
        </p:nvSpPr>
        <p:spPr>
          <a:xfrm>
            <a:off x="6471298" y="5054956"/>
            <a:ext cx="2015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data begins at this offset</a:t>
            </a:r>
          </a:p>
        </p:txBody>
      </p:sp>
      <p:sp>
        <p:nvSpPr>
          <p:cNvPr id="105" name="TextBox 104"/>
          <p:cNvSpPr txBox="1"/>
          <p:nvPr>
            <p:custDataLst>
              <p:tags r:id="rId34"/>
            </p:custDataLst>
          </p:nvPr>
        </p:nvSpPr>
        <p:spPr>
          <a:xfrm>
            <a:off x="6311007" y="531674"/>
            <a:ext cx="2586990" cy="17543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set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Check if any line in set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is valid and has 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matching tag: hit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data starting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 offset</a:t>
            </a:r>
          </a:p>
        </p:txBody>
      </p:sp>
      <p:sp>
        <p:nvSpPr>
          <p:cNvPr id="61" name="TextBox 60"/>
          <p:cNvSpPr txBox="1"/>
          <p:nvPr>
            <p:custDataLst>
              <p:tags r:id="rId35"/>
            </p:custDataLst>
          </p:nvPr>
        </p:nvSpPr>
        <p:spPr>
          <a:xfrm>
            <a:off x="1310984" y="6200212"/>
            <a:ext cx="1011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valid bit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>
                <p:custDataLst>
                  <p:tags r:id="rId36"/>
                </p:custDataLst>
              </p:nvPr>
            </p:nvSpPr>
            <p:spPr>
              <a:xfrm>
                <a:off x="45720" y="3221999"/>
                <a:ext cx="1170962" cy="713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>
                    <a:latin typeface="Calibri" pitchFamily="34" charset="0"/>
                  </a:rPr>
                  <a:t> = # sets</a:t>
                </a:r>
              </a:p>
              <a:p>
                <a:r>
                  <a:rPr lang="en-US" sz="2000" dirty="0">
                    <a:latin typeface="Calibri" pitchFamily="34" charset="0"/>
                  </a:rPr>
                  <a:t>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</m:oMath>
                </a14:m>
                <a:endParaRPr lang="en-US" sz="20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7"/>
                </p:custDataLst>
              </p:nvPr>
            </p:nvSpPr>
            <p:spPr>
              <a:xfrm>
                <a:off x="45720" y="3221999"/>
                <a:ext cx="1170962" cy="713400"/>
              </a:xfrm>
              <a:prstGeom prst="rect">
                <a:avLst/>
              </a:prstGeom>
              <a:blipFill rotWithShape="0">
                <a:blip r:embed="rId68"/>
                <a:stretch>
                  <a:fillRect t="-5128" r="-4167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>
                <p:custDataLst>
                  <p:tags r:id="rId37"/>
                </p:custDataLst>
              </p:nvPr>
            </p:nvSpPr>
            <p:spPr>
              <a:xfrm>
                <a:off x="2377440" y="1341321"/>
                <a:ext cx="26162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>
                    <a:latin typeface="Calibri" pitchFamily="34" charset="0"/>
                  </a:rPr>
                  <a:t> = blocks/lines per set</a:t>
                </a: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9"/>
                </p:custDataLst>
              </p:nvPr>
            </p:nvSpPr>
            <p:spPr>
              <a:xfrm>
                <a:off x="2377440" y="1341321"/>
                <a:ext cx="2616294" cy="400110"/>
              </a:xfrm>
              <a:prstGeom prst="rect">
                <a:avLst/>
              </a:prstGeom>
              <a:blipFill rotWithShape="0">
                <a:blip r:embed="rId70"/>
                <a:stretch>
                  <a:fillRect t="-7576" r="-1399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>
                <p:custDataLst>
                  <p:tags r:id="rId38"/>
                </p:custDataLst>
              </p:nvPr>
            </p:nvSpPr>
            <p:spPr>
              <a:xfrm>
                <a:off x="3474720" y="6374902"/>
                <a:ext cx="2049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Calibri" pitchFamily="34" charset="0"/>
                  </a:rPr>
                  <a:t> = bytes </a:t>
                </a:r>
                <a:r>
                  <a:rPr lang="en-US" dirty="0">
                    <a:solidFill>
                      <a:schemeClr val="tx1"/>
                    </a:solidFill>
                    <a:latin typeface="Calibri" pitchFamily="34" charset="0"/>
                  </a:rPr>
                  <a:t>per</a:t>
                </a:r>
                <a:r>
                  <a:rPr lang="en-US" sz="1800" dirty="0">
                    <a:solidFill>
                      <a:schemeClr val="tx1"/>
                    </a:solidFill>
                    <a:latin typeface="Calibri" pitchFamily="34" charset="0"/>
                  </a:rPr>
                  <a:t> block</a:t>
                </a: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1"/>
                </p:custDataLst>
              </p:nvPr>
            </p:nvSpPr>
            <p:spPr>
              <a:xfrm>
                <a:off x="3474720" y="6374902"/>
                <a:ext cx="2049664" cy="369332"/>
              </a:xfrm>
              <a:prstGeom prst="rect">
                <a:avLst/>
              </a:prstGeom>
              <a:blipFill rotWithShape="0">
                <a:blip r:embed="rId7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1E539CA-58BC-B449-9305-379ECF8131A8}"/>
                  </a:ext>
                </a:extLst>
              </p14:cNvPr>
              <p14:cNvContentPartPr/>
              <p14:nvPr/>
            </p14:nvContentPartPr>
            <p14:xfrm>
              <a:off x="6359760" y="626760"/>
              <a:ext cx="2386080" cy="1650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1E539CA-58BC-B449-9305-379ECF8131A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350400" y="617400"/>
                <a:ext cx="2404800" cy="166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1643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/>
            <p:txBody>
              <a:bodyPr/>
              <a:lstStyle/>
              <a:p>
                <a:r>
                  <a:rPr lang="en-US" dirty="0"/>
                  <a:t>Example:  Direct-Mapped Cache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= 1)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63"/>
                </p:custDataLst>
              </p:nvPr>
            </p:nvSpPr>
            <p:spPr>
              <a:xfrm>
                <a:off x="357762" y="438912"/>
                <a:ext cx="8405238" cy="762000"/>
              </a:xfrm>
              <a:blipFill rotWithShape="0">
                <a:blip r:embed="rId64"/>
                <a:stretch>
                  <a:fillRect l="-2248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Slide Number Placeholder 6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4" name="AutoShape 1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72867" y="2448735"/>
            <a:ext cx="228600" cy="2961465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cxnSp>
        <p:nvCxnSpPr>
          <p:cNvPr id="125" name="Straight Connector 124"/>
          <p:cNvCxnSpPr/>
          <p:nvPr>
            <p:custDataLst>
              <p:tags r:id="rId4"/>
            </p:custDataLst>
          </p:nvPr>
        </p:nvCxnSpPr>
        <p:spPr bwMode="auto">
          <a:xfrm>
            <a:off x="3264408" y="4617720"/>
            <a:ext cx="365760" cy="8138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393192" y="1362456"/>
                <a:ext cx="32517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Direct-mapped:  One line per set</a:t>
                </a:r>
              </a:p>
              <a:p>
                <a:r>
                  <a:rPr lang="en-US" sz="1800" dirty="0">
                    <a:latin typeface="Calibri" pitchFamily="34" charset="0"/>
                  </a:rPr>
                  <a:t>Block </a:t>
                </a:r>
                <a:r>
                  <a:rPr lang="en-US" dirty="0">
                    <a:latin typeface="Calibri" pitchFamily="34" charset="0"/>
                  </a:rPr>
                  <a:t>S</a:t>
                </a:r>
                <a:r>
                  <a:rPr lang="en-US" sz="1800" dirty="0">
                    <a:latin typeface="Calibri" pitchFamily="34" charset="0"/>
                  </a:rPr>
                  <a:t>ize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 = 8 B</a:t>
                </a: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5"/>
                </p:custDataLst>
              </p:nvPr>
            </p:nvSpPr>
            <p:spPr>
              <a:xfrm>
                <a:off x="393192" y="1362456"/>
                <a:ext cx="3251788" cy="646331"/>
              </a:xfrm>
              <a:prstGeom prst="rect">
                <a:avLst/>
              </a:prstGeom>
              <a:blipFill rotWithShape="0">
                <a:blip r:embed="rId66"/>
                <a:stretch>
                  <a:fillRect l="-1689" t="-5660" r="-938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6261278" y="270216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FF9900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1600" dirty="0"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6261278" y="2702162"/>
                <a:ext cx="990600" cy="270848"/>
              </a:xfrm>
              <a:prstGeom prst="rect">
                <a:avLst/>
              </a:prstGeom>
              <a:blipFill rotWithShape="0">
                <a:blip r:embed="rId68"/>
                <a:stretch>
                  <a:fillRect t="-14894" b="-3617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Rectangle 128"/>
          <p:cNvSpPr/>
          <p:nvPr>
            <p:custDataLst>
              <p:tags r:id="rId7"/>
            </p:custDataLst>
          </p:nvPr>
        </p:nvSpPr>
        <p:spPr bwMode="auto">
          <a:xfrm>
            <a:off x="7251878" y="270216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>
            <p:custDataLst>
              <p:tags r:id="rId8"/>
            </p:custDataLst>
          </p:nvPr>
        </p:nvSpPr>
        <p:spPr bwMode="auto">
          <a:xfrm>
            <a:off x="8013878" y="270216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>
            <p:custDataLst>
              <p:tags r:id="rId9"/>
            </p:custDataLst>
          </p:nvPr>
        </p:nvSpPr>
        <p:spPr>
          <a:xfrm>
            <a:off x="6172200" y="2362200"/>
            <a:ext cx="1707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grpSp>
        <p:nvGrpSpPr>
          <p:cNvPr id="3" name="Group 144"/>
          <p:cNvGrpSpPr/>
          <p:nvPr>
            <p:custDataLst>
              <p:tags r:id="rId10"/>
            </p:custDataLst>
          </p:nvPr>
        </p:nvGrpSpPr>
        <p:grpSpPr>
          <a:xfrm>
            <a:off x="1524000" y="3810000"/>
            <a:ext cx="3848288" cy="533400"/>
            <a:chOff x="1714312" y="5562600"/>
            <a:chExt cx="3848288" cy="533400"/>
          </a:xfrm>
        </p:grpSpPr>
        <p:sp>
          <p:nvSpPr>
            <p:cNvPr id="132" name="Rectangle 131"/>
            <p:cNvSpPr/>
            <p:nvPr>
              <p:custDataLst>
                <p:tags r:id="rId50"/>
              </p:custDataLst>
            </p:nvPr>
          </p:nvSpPr>
          <p:spPr bwMode="auto">
            <a:xfrm>
              <a:off x="1714312" y="5562600"/>
              <a:ext cx="3848288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133" name="Rectangle 132"/>
            <p:cNvSpPr/>
            <p:nvPr>
              <p:custDataLst>
                <p:tags r:id="rId51"/>
              </p:custDataLst>
            </p:nvPr>
          </p:nvSpPr>
          <p:spPr bwMode="auto">
            <a:xfrm>
              <a:off x="32125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34" name="Rectangle 133"/>
            <p:cNvSpPr/>
            <p:nvPr>
              <p:custDataLst>
                <p:tags r:id="rId52"/>
              </p:custDataLst>
            </p:nvPr>
          </p:nvSpPr>
          <p:spPr bwMode="auto">
            <a:xfrm>
              <a:off x="3485160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35" name="Rectangle 134"/>
            <p:cNvSpPr/>
            <p:nvPr>
              <p:custDataLst>
                <p:tags r:id="rId53"/>
              </p:custDataLst>
            </p:nvPr>
          </p:nvSpPr>
          <p:spPr bwMode="auto">
            <a:xfrm>
              <a:off x="3745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36" name="Rectangle 135"/>
            <p:cNvSpPr/>
            <p:nvPr>
              <p:custDataLst>
                <p:tags r:id="rId54"/>
              </p:custDataLst>
            </p:nvPr>
          </p:nvSpPr>
          <p:spPr bwMode="auto">
            <a:xfrm>
              <a:off x="51680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39" name="Rectangle 138"/>
            <p:cNvSpPr/>
            <p:nvPr>
              <p:custDataLst>
                <p:tags r:id="rId55"/>
              </p:custDataLst>
            </p:nvPr>
          </p:nvSpPr>
          <p:spPr bwMode="auto">
            <a:xfrm>
              <a:off x="2309965" y="5676900"/>
              <a:ext cx="717995" cy="304800"/>
            </a:xfrm>
            <a:prstGeom prst="rect">
              <a:avLst/>
            </a:prstGeom>
            <a:solidFill>
              <a:schemeClr val="accent3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140" name="Rectangle 139"/>
            <p:cNvSpPr/>
            <p:nvPr>
              <p:custDataLst>
                <p:tags r:id="rId56"/>
              </p:custDataLst>
            </p:nvPr>
          </p:nvSpPr>
          <p:spPr bwMode="auto">
            <a:xfrm>
              <a:off x="1840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141" name="Rectangle 140"/>
            <p:cNvSpPr/>
            <p:nvPr>
              <p:custDataLst>
                <p:tags r:id="rId57"/>
              </p:custDataLst>
            </p:nvPr>
          </p:nvSpPr>
          <p:spPr bwMode="auto">
            <a:xfrm>
              <a:off x="4019283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42" name="Rectangle 141"/>
            <p:cNvSpPr/>
            <p:nvPr>
              <p:custDataLst>
                <p:tags r:id="rId58"/>
              </p:custDataLst>
            </p:nvPr>
          </p:nvSpPr>
          <p:spPr bwMode="auto">
            <a:xfrm>
              <a:off x="48768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43" name="Rectangle 142"/>
            <p:cNvSpPr/>
            <p:nvPr>
              <p:custDataLst>
                <p:tags r:id="rId59"/>
              </p:custDataLst>
            </p:nvPr>
          </p:nvSpPr>
          <p:spPr bwMode="auto">
            <a:xfrm>
              <a:off x="4584878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44" name="Rectangle 143"/>
            <p:cNvSpPr/>
            <p:nvPr>
              <p:custDataLst>
                <p:tags r:id="rId60"/>
              </p:custDataLst>
            </p:nvPr>
          </p:nvSpPr>
          <p:spPr bwMode="auto">
            <a:xfrm>
              <a:off x="4292956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4</a:t>
              </a:r>
            </a:p>
          </p:txBody>
        </p:sp>
      </p:grpSp>
      <p:grpSp>
        <p:nvGrpSpPr>
          <p:cNvPr id="4" name="Group 145"/>
          <p:cNvGrpSpPr/>
          <p:nvPr>
            <p:custDataLst>
              <p:tags r:id="rId11"/>
            </p:custDataLst>
          </p:nvPr>
        </p:nvGrpSpPr>
        <p:grpSpPr>
          <a:xfrm>
            <a:off x="1524000" y="3124200"/>
            <a:ext cx="3848288" cy="533400"/>
            <a:chOff x="1714312" y="5562600"/>
            <a:chExt cx="3848288" cy="533400"/>
          </a:xfrm>
        </p:grpSpPr>
        <p:sp>
          <p:nvSpPr>
            <p:cNvPr id="147" name="Rectangle 146"/>
            <p:cNvSpPr/>
            <p:nvPr>
              <p:custDataLst>
                <p:tags r:id="rId39"/>
              </p:custDataLst>
            </p:nvPr>
          </p:nvSpPr>
          <p:spPr bwMode="auto">
            <a:xfrm>
              <a:off x="1714312" y="5562600"/>
              <a:ext cx="3848288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148" name="Rectangle 147"/>
            <p:cNvSpPr/>
            <p:nvPr>
              <p:custDataLst>
                <p:tags r:id="rId40"/>
              </p:custDataLst>
            </p:nvPr>
          </p:nvSpPr>
          <p:spPr bwMode="auto">
            <a:xfrm>
              <a:off x="32125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49" name="Rectangle 148"/>
            <p:cNvSpPr/>
            <p:nvPr>
              <p:custDataLst>
                <p:tags r:id="rId41"/>
              </p:custDataLst>
            </p:nvPr>
          </p:nvSpPr>
          <p:spPr bwMode="auto">
            <a:xfrm>
              <a:off x="3485160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50" name="Rectangle 149"/>
            <p:cNvSpPr/>
            <p:nvPr>
              <p:custDataLst>
                <p:tags r:id="rId42"/>
              </p:custDataLst>
            </p:nvPr>
          </p:nvSpPr>
          <p:spPr bwMode="auto">
            <a:xfrm>
              <a:off x="3745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51" name="Rectangle 150"/>
            <p:cNvSpPr/>
            <p:nvPr>
              <p:custDataLst>
                <p:tags r:id="rId43"/>
              </p:custDataLst>
            </p:nvPr>
          </p:nvSpPr>
          <p:spPr bwMode="auto">
            <a:xfrm>
              <a:off x="51680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52" name="Rectangle 151"/>
            <p:cNvSpPr/>
            <p:nvPr>
              <p:custDataLst>
                <p:tags r:id="rId44"/>
              </p:custDataLst>
            </p:nvPr>
          </p:nvSpPr>
          <p:spPr bwMode="auto">
            <a:xfrm>
              <a:off x="2309965" y="5676900"/>
              <a:ext cx="717995" cy="304800"/>
            </a:xfrm>
            <a:prstGeom prst="rect">
              <a:avLst/>
            </a:prstGeom>
            <a:solidFill>
              <a:schemeClr val="accent3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153" name="Rectangle 152"/>
            <p:cNvSpPr/>
            <p:nvPr>
              <p:custDataLst>
                <p:tags r:id="rId45"/>
              </p:custDataLst>
            </p:nvPr>
          </p:nvSpPr>
          <p:spPr bwMode="auto">
            <a:xfrm>
              <a:off x="1840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154" name="Rectangle 153"/>
            <p:cNvSpPr/>
            <p:nvPr>
              <p:custDataLst>
                <p:tags r:id="rId46"/>
              </p:custDataLst>
            </p:nvPr>
          </p:nvSpPr>
          <p:spPr bwMode="auto">
            <a:xfrm>
              <a:off x="4019283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55" name="Rectangle 154"/>
            <p:cNvSpPr/>
            <p:nvPr>
              <p:custDataLst>
                <p:tags r:id="rId47"/>
              </p:custDataLst>
            </p:nvPr>
          </p:nvSpPr>
          <p:spPr bwMode="auto">
            <a:xfrm>
              <a:off x="48768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56" name="Rectangle 155"/>
            <p:cNvSpPr/>
            <p:nvPr>
              <p:custDataLst>
                <p:tags r:id="rId48"/>
              </p:custDataLst>
            </p:nvPr>
          </p:nvSpPr>
          <p:spPr bwMode="auto">
            <a:xfrm>
              <a:off x="4584878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57" name="Rectangle 156"/>
            <p:cNvSpPr/>
            <p:nvPr>
              <p:custDataLst>
                <p:tags r:id="rId49"/>
              </p:custDataLst>
            </p:nvPr>
          </p:nvSpPr>
          <p:spPr bwMode="auto">
            <a:xfrm>
              <a:off x="4292956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4</a:t>
              </a:r>
            </a:p>
          </p:txBody>
        </p:sp>
      </p:grpSp>
      <p:grpSp>
        <p:nvGrpSpPr>
          <p:cNvPr id="5" name="Group 157"/>
          <p:cNvGrpSpPr/>
          <p:nvPr>
            <p:custDataLst>
              <p:tags r:id="rId12"/>
            </p:custDataLst>
          </p:nvPr>
        </p:nvGrpSpPr>
        <p:grpSpPr>
          <a:xfrm>
            <a:off x="1524000" y="2438400"/>
            <a:ext cx="3848288" cy="533400"/>
            <a:chOff x="1714312" y="5562600"/>
            <a:chExt cx="3848288" cy="533400"/>
          </a:xfrm>
        </p:grpSpPr>
        <p:sp>
          <p:nvSpPr>
            <p:cNvPr id="159" name="Rectangle 158"/>
            <p:cNvSpPr/>
            <p:nvPr>
              <p:custDataLst>
                <p:tags r:id="rId28"/>
              </p:custDataLst>
            </p:nvPr>
          </p:nvSpPr>
          <p:spPr bwMode="auto">
            <a:xfrm>
              <a:off x="1714312" y="5562600"/>
              <a:ext cx="3848288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160" name="Rectangle 159"/>
            <p:cNvSpPr/>
            <p:nvPr>
              <p:custDataLst>
                <p:tags r:id="rId29"/>
              </p:custDataLst>
            </p:nvPr>
          </p:nvSpPr>
          <p:spPr bwMode="auto">
            <a:xfrm>
              <a:off x="32125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61" name="Rectangle 160"/>
            <p:cNvSpPr/>
            <p:nvPr>
              <p:custDataLst>
                <p:tags r:id="rId30"/>
              </p:custDataLst>
            </p:nvPr>
          </p:nvSpPr>
          <p:spPr bwMode="auto">
            <a:xfrm>
              <a:off x="3485160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62" name="Rectangle 161"/>
            <p:cNvSpPr/>
            <p:nvPr>
              <p:custDataLst>
                <p:tags r:id="rId31"/>
              </p:custDataLst>
            </p:nvPr>
          </p:nvSpPr>
          <p:spPr bwMode="auto">
            <a:xfrm>
              <a:off x="3745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63" name="Rectangle 162"/>
            <p:cNvSpPr/>
            <p:nvPr>
              <p:custDataLst>
                <p:tags r:id="rId32"/>
              </p:custDataLst>
            </p:nvPr>
          </p:nvSpPr>
          <p:spPr bwMode="auto">
            <a:xfrm>
              <a:off x="51680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64" name="Rectangle 163"/>
            <p:cNvSpPr/>
            <p:nvPr>
              <p:custDataLst>
                <p:tags r:id="rId33"/>
              </p:custDataLst>
            </p:nvPr>
          </p:nvSpPr>
          <p:spPr bwMode="auto">
            <a:xfrm>
              <a:off x="2309965" y="5676900"/>
              <a:ext cx="717995" cy="304800"/>
            </a:xfrm>
            <a:prstGeom prst="rect">
              <a:avLst/>
            </a:prstGeom>
            <a:solidFill>
              <a:schemeClr val="accent3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165" name="Rectangle 164"/>
            <p:cNvSpPr/>
            <p:nvPr>
              <p:custDataLst>
                <p:tags r:id="rId34"/>
              </p:custDataLst>
            </p:nvPr>
          </p:nvSpPr>
          <p:spPr bwMode="auto">
            <a:xfrm>
              <a:off x="1840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166" name="Rectangle 165"/>
            <p:cNvSpPr/>
            <p:nvPr>
              <p:custDataLst>
                <p:tags r:id="rId35"/>
              </p:custDataLst>
            </p:nvPr>
          </p:nvSpPr>
          <p:spPr bwMode="auto">
            <a:xfrm>
              <a:off x="4019283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67" name="Rectangle 166"/>
            <p:cNvSpPr/>
            <p:nvPr>
              <p:custDataLst>
                <p:tags r:id="rId36"/>
              </p:custDataLst>
            </p:nvPr>
          </p:nvSpPr>
          <p:spPr bwMode="auto">
            <a:xfrm>
              <a:off x="48768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68" name="Rectangle 167"/>
            <p:cNvSpPr/>
            <p:nvPr>
              <p:custDataLst>
                <p:tags r:id="rId37"/>
              </p:custDataLst>
            </p:nvPr>
          </p:nvSpPr>
          <p:spPr bwMode="auto">
            <a:xfrm>
              <a:off x="4584878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69" name="Rectangle 168"/>
            <p:cNvSpPr/>
            <p:nvPr>
              <p:custDataLst>
                <p:tags r:id="rId38"/>
              </p:custDataLst>
            </p:nvPr>
          </p:nvSpPr>
          <p:spPr bwMode="auto">
            <a:xfrm>
              <a:off x="4292956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4</a:t>
              </a:r>
            </a:p>
          </p:txBody>
        </p:sp>
      </p:grpSp>
      <p:grpSp>
        <p:nvGrpSpPr>
          <p:cNvPr id="6" name="Group 169"/>
          <p:cNvGrpSpPr/>
          <p:nvPr>
            <p:custDataLst>
              <p:tags r:id="rId13"/>
            </p:custDataLst>
          </p:nvPr>
        </p:nvGrpSpPr>
        <p:grpSpPr>
          <a:xfrm>
            <a:off x="1524000" y="4876800"/>
            <a:ext cx="3848288" cy="533400"/>
            <a:chOff x="1714312" y="5562600"/>
            <a:chExt cx="3848288" cy="533400"/>
          </a:xfrm>
        </p:grpSpPr>
        <p:sp>
          <p:nvSpPr>
            <p:cNvPr id="171" name="Rectangle 170"/>
            <p:cNvSpPr/>
            <p:nvPr>
              <p:custDataLst>
                <p:tags r:id="rId17"/>
              </p:custDataLst>
            </p:nvPr>
          </p:nvSpPr>
          <p:spPr bwMode="auto">
            <a:xfrm>
              <a:off x="1714312" y="5562600"/>
              <a:ext cx="3848288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172" name="Rectangle 171"/>
            <p:cNvSpPr/>
            <p:nvPr>
              <p:custDataLst>
                <p:tags r:id="rId18"/>
              </p:custDataLst>
            </p:nvPr>
          </p:nvSpPr>
          <p:spPr bwMode="auto">
            <a:xfrm>
              <a:off x="32125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3" name="Rectangle 172"/>
            <p:cNvSpPr/>
            <p:nvPr>
              <p:custDataLst>
                <p:tags r:id="rId19"/>
              </p:custDataLst>
            </p:nvPr>
          </p:nvSpPr>
          <p:spPr bwMode="auto">
            <a:xfrm>
              <a:off x="3485160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74" name="Rectangle 173"/>
            <p:cNvSpPr/>
            <p:nvPr>
              <p:custDataLst>
                <p:tags r:id="rId20"/>
              </p:custDataLst>
            </p:nvPr>
          </p:nvSpPr>
          <p:spPr bwMode="auto">
            <a:xfrm>
              <a:off x="3745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75" name="Rectangle 174"/>
            <p:cNvSpPr/>
            <p:nvPr>
              <p:custDataLst>
                <p:tags r:id="rId21"/>
              </p:custDataLst>
            </p:nvPr>
          </p:nvSpPr>
          <p:spPr bwMode="auto">
            <a:xfrm>
              <a:off x="51680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76" name="Rectangle 175"/>
            <p:cNvSpPr/>
            <p:nvPr>
              <p:custDataLst>
                <p:tags r:id="rId22"/>
              </p:custDataLst>
            </p:nvPr>
          </p:nvSpPr>
          <p:spPr bwMode="auto">
            <a:xfrm>
              <a:off x="2309965" y="5676900"/>
              <a:ext cx="717995" cy="304800"/>
            </a:xfrm>
            <a:prstGeom prst="rect">
              <a:avLst/>
            </a:prstGeom>
            <a:solidFill>
              <a:schemeClr val="accent3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177" name="Rectangle 176"/>
            <p:cNvSpPr/>
            <p:nvPr>
              <p:custDataLst>
                <p:tags r:id="rId23"/>
              </p:custDataLst>
            </p:nvPr>
          </p:nvSpPr>
          <p:spPr bwMode="auto">
            <a:xfrm>
              <a:off x="1840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178" name="Rectangle 177"/>
            <p:cNvSpPr/>
            <p:nvPr>
              <p:custDataLst>
                <p:tags r:id="rId24"/>
              </p:custDataLst>
            </p:nvPr>
          </p:nvSpPr>
          <p:spPr bwMode="auto">
            <a:xfrm>
              <a:off x="4019283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79" name="Rectangle 178"/>
            <p:cNvSpPr/>
            <p:nvPr>
              <p:custDataLst>
                <p:tags r:id="rId25"/>
              </p:custDataLst>
            </p:nvPr>
          </p:nvSpPr>
          <p:spPr bwMode="auto">
            <a:xfrm>
              <a:off x="48768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80" name="Rectangle 179"/>
            <p:cNvSpPr/>
            <p:nvPr>
              <p:custDataLst>
                <p:tags r:id="rId26"/>
              </p:custDataLst>
            </p:nvPr>
          </p:nvSpPr>
          <p:spPr bwMode="auto">
            <a:xfrm>
              <a:off x="4584878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81" name="Rectangle 180"/>
            <p:cNvSpPr/>
            <p:nvPr>
              <p:custDataLst>
                <p:tags r:id="rId27"/>
              </p:custDataLst>
            </p:nvPr>
          </p:nvSpPr>
          <p:spPr bwMode="auto">
            <a:xfrm>
              <a:off x="4292956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4</a:t>
              </a:r>
            </a:p>
          </p:txBody>
        </p:sp>
      </p:grpSp>
      <p:cxnSp>
        <p:nvCxnSpPr>
          <p:cNvPr id="183" name="Shape 182"/>
          <p:cNvCxnSpPr>
            <a:stCxn id="129" idx="2"/>
          </p:cNvCxnSpPr>
          <p:nvPr>
            <p:custDataLst>
              <p:tags r:id="rId14"/>
            </p:custDataLst>
          </p:nvPr>
        </p:nvCxnSpPr>
        <p:spPr bwMode="auto">
          <a:xfrm rot="5400000">
            <a:off x="6293638" y="2051660"/>
            <a:ext cx="417890" cy="226059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TextBox 59"/>
          <p:cNvSpPr txBox="1"/>
          <p:nvPr>
            <p:custDataLst>
              <p:tags r:id="rId15"/>
            </p:custDataLst>
          </p:nvPr>
        </p:nvSpPr>
        <p:spPr>
          <a:xfrm>
            <a:off x="6875252" y="3344174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find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0" y="3703320"/>
                <a:ext cx="12906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>
                    <a:latin typeface="Calibri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</m:oMath>
                </a14:m>
                <a:r>
                  <a:rPr lang="en-US" sz="2000" dirty="0">
                    <a:latin typeface="Calibri" pitchFamily="34" charset="0"/>
                  </a:rPr>
                  <a:t> sets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9"/>
                </p:custDataLst>
              </p:nvPr>
            </p:nvSpPr>
            <p:spPr>
              <a:xfrm>
                <a:off x="0" y="3703320"/>
                <a:ext cx="1290610" cy="400110"/>
              </a:xfrm>
              <a:prstGeom prst="rect">
                <a:avLst/>
              </a:prstGeom>
              <a:blipFill rotWithShape="0">
                <a:blip r:embed="rId70"/>
                <a:stretch>
                  <a:fillRect t="-9231" r="-3302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7824DE6-11BF-5144-BECD-18B9EF027C11}"/>
                  </a:ext>
                </a:extLst>
              </p14:cNvPr>
              <p14:cNvContentPartPr/>
              <p14:nvPr/>
            </p14:nvContentPartPr>
            <p14:xfrm>
              <a:off x="1787760" y="1852920"/>
              <a:ext cx="7157160" cy="16729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7824DE6-11BF-5144-BECD-18B9EF027C11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778400" y="1843560"/>
                <a:ext cx="7175880" cy="169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243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/>
            <p:txBody>
              <a:bodyPr/>
              <a:lstStyle/>
              <a:p>
                <a:r>
                  <a:rPr lang="en-US" dirty="0"/>
                  <a:t>Example:  Direct-Mapped Cache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= 1)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29"/>
                </p:custDataLst>
              </p:nvPr>
            </p:nvSpPr>
            <p:spPr>
              <a:xfrm>
                <a:off x="357762" y="438912"/>
                <a:ext cx="8405238" cy="762000"/>
              </a:xfrm>
              <a:blipFill rotWithShape="0">
                <a:blip r:embed="rId30"/>
                <a:stretch>
                  <a:fillRect l="-2248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Slide Number Placeholder 28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6261278" y="270216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FF9900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1600" dirty="0"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6261278" y="2702162"/>
                <a:ext cx="990600" cy="270848"/>
              </a:xfrm>
              <a:prstGeom prst="rect">
                <a:avLst/>
              </a:prstGeom>
              <a:blipFill rotWithShape="0">
                <a:blip r:embed="rId32"/>
                <a:stretch>
                  <a:fillRect t="-14894" b="-3617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Rectangle 128"/>
          <p:cNvSpPr/>
          <p:nvPr>
            <p:custDataLst>
              <p:tags r:id="rId4"/>
            </p:custDataLst>
          </p:nvPr>
        </p:nvSpPr>
        <p:spPr bwMode="auto">
          <a:xfrm>
            <a:off x="7251878" y="270216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>
            <p:custDataLst>
              <p:tags r:id="rId5"/>
            </p:custDataLst>
          </p:nvPr>
        </p:nvSpPr>
        <p:spPr bwMode="auto">
          <a:xfrm>
            <a:off x="8013878" y="270216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>
            <p:custDataLst>
              <p:tags r:id="rId6"/>
            </p:custDataLst>
          </p:nvPr>
        </p:nvSpPr>
        <p:spPr>
          <a:xfrm>
            <a:off x="6172200" y="2362200"/>
            <a:ext cx="1707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grpSp>
        <p:nvGrpSpPr>
          <p:cNvPr id="3" name="Group 145"/>
          <p:cNvGrpSpPr/>
          <p:nvPr>
            <p:custDataLst>
              <p:tags r:id="rId7"/>
            </p:custDataLst>
          </p:nvPr>
        </p:nvGrpSpPr>
        <p:grpSpPr>
          <a:xfrm>
            <a:off x="1524000" y="3124200"/>
            <a:ext cx="3848288" cy="533400"/>
            <a:chOff x="1714312" y="5562600"/>
            <a:chExt cx="3848288" cy="533400"/>
          </a:xfrm>
        </p:grpSpPr>
        <p:sp>
          <p:nvSpPr>
            <p:cNvPr id="147" name="Rectangle 146"/>
            <p:cNvSpPr/>
            <p:nvPr>
              <p:custDataLst>
                <p:tags r:id="rId16"/>
              </p:custDataLst>
            </p:nvPr>
          </p:nvSpPr>
          <p:spPr bwMode="auto">
            <a:xfrm>
              <a:off x="1714312" y="5562600"/>
              <a:ext cx="3848288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148" name="Rectangle 147"/>
            <p:cNvSpPr/>
            <p:nvPr>
              <p:custDataLst>
                <p:tags r:id="rId17"/>
              </p:custDataLst>
            </p:nvPr>
          </p:nvSpPr>
          <p:spPr bwMode="auto">
            <a:xfrm>
              <a:off x="32125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49" name="Rectangle 148"/>
            <p:cNvSpPr/>
            <p:nvPr>
              <p:custDataLst>
                <p:tags r:id="rId18"/>
              </p:custDataLst>
            </p:nvPr>
          </p:nvSpPr>
          <p:spPr bwMode="auto">
            <a:xfrm>
              <a:off x="3485160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50" name="Rectangle 149"/>
            <p:cNvSpPr/>
            <p:nvPr>
              <p:custDataLst>
                <p:tags r:id="rId19"/>
              </p:custDataLst>
            </p:nvPr>
          </p:nvSpPr>
          <p:spPr bwMode="auto">
            <a:xfrm>
              <a:off x="3745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51" name="Rectangle 150"/>
            <p:cNvSpPr/>
            <p:nvPr>
              <p:custDataLst>
                <p:tags r:id="rId20"/>
              </p:custDataLst>
            </p:nvPr>
          </p:nvSpPr>
          <p:spPr bwMode="auto">
            <a:xfrm>
              <a:off x="51680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52" name="Rectangle 151"/>
            <p:cNvSpPr/>
            <p:nvPr>
              <p:custDataLst>
                <p:tags r:id="rId21"/>
              </p:custDataLst>
            </p:nvPr>
          </p:nvSpPr>
          <p:spPr bwMode="auto">
            <a:xfrm>
              <a:off x="2309965" y="5676900"/>
              <a:ext cx="717995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153" name="Rectangle 152"/>
            <p:cNvSpPr/>
            <p:nvPr>
              <p:custDataLst>
                <p:tags r:id="rId22"/>
              </p:custDataLst>
            </p:nvPr>
          </p:nvSpPr>
          <p:spPr bwMode="auto">
            <a:xfrm>
              <a:off x="1840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154" name="Rectangle 153"/>
            <p:cNvSpPr/>
            <p:nvPr>
              <p:custDataLst>
                <p:tags r:id="rId23"/>
              </p:custDataLst>
            </p:nvPr>
          </p:nvSpPr>
          <p:spPr bwMode="auto">
            <a:xfrm>
              <a:off x="4019283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55" name="Rectangle 154"/>
            <p:cNvSpPr/>
            <p:nvPr>
              <p:custDataLst>
                <p:tags r:id="rId24"/>
              </p:custDataLst>
            </p:nvPr>
          </p:nvSpPr>
          <p:spPr bwMode="auto">
            <a:xfrm>
              <a:off x="48768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56" name="Rectangle 155"/>
            <p:cNvSpPr/>
            <p:nvPr>
              <p:custDataLst>
                <p:tags r:id="rId25"/>
              </p:custDataLst>
            </p:nvPr>
          </p:nvSpPr>
          <p:spPr bwMode="auto">
            <a:xfrm>
              <a:off x="4584878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57" name="Rectangle 156"/>
            <p:cNvSpPr/>
            <p:nvPr>
              <p:custDataLst>
                <p:tags r:id="rId26"/>
              </p:custDataLst>
            </p:nvPr>
          </p:nvSpPr>
          <p:spPr bwMode="auto">
            <a:xfrm>
              <a:off x="4292956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4</a:t>
              </a:r>
            </a:p>
          </p:txBody>
        </p:sp>
      </p:grpSp>
      <p:cxnSp>
        <p:nvCxnSpPr>
          <p:cNvPr id="183" name="Shape 182"/>
          <p:cNvCxnSpPr>
            <a:stCxn id="129" idx="2"/>
          </p:cNvCxnSpPr>
          <p:nvPr>
            <p:custDataLst>
              <p:tags r:id="rId8"/>
            </p:custDataLst>
          </p:nvPr>
        </p:nvCxnSpPr>
        <p:spPr bwMode="auto">
          <a:xfrm rot="5400000">
            <a:off x="6293638" y="2051660"/>
            <a:ext cx="417890" cy="226059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stCxn id="128" idx="1"/>
          </p:cNvCxnSpPr>
          <p:nvPr>
            <p:custDataLst>
              <p:tags r:id="rId9"/>
            </p:custDataLst>
          </p:nvPr>
        </p:nvCxnSpPr>
        <p:spPr bwMode="auto">
          <a:xfrm rot="10800000" flipV="1">
            <a:off x="2478652" y="2837586"/>
            <a:ext cx="3782627" cy="40091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>
            <p:custDataLst>
              <p:tags r:id="rId10"/>
            </p:custDataLst>
          </p:nvPr>
        </p:nvSpPr>
        <p:spPr>
          <a:xfrm>
            <a:off x="2368639" y="2514600"/>
            <a:ext cx="180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match?: yes = hit</a:t>
            </a:r>
          </a:p>
        </p:txBody>
      </p:sp>
      <p:cxnSp>
        <p:nvCxnSpPr>
          <p:cNvPr id="68" name="Straight Connector 67"/>
          <p:cNvCxnSpPr/>
          <p:nvPr>
            <p:custDataLst>
              <p:tags r:id="rId11"/>
            </p:custDataLst>
          </p:nvPr>
        </p:nvCxnSpPr>
        <p:spPr bwMode="auto">
          <a:xfrm rot="5400000">
            <a:off x="1582476" y="303804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TextBox 68"/>
          <p:cNvSpPr txBox="1"/>
          <p:nvPr>
            <p:custDataLst>
              <p:tags r:id="rId12"/>
            </p:custDataLst>
          </p:nvPr>
        </p:nvSpPr>
        <p:spPr>
          <a:xfrm>
            <a:off x="1402727" y="2514600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valid?   +</a:t>
            </a:r>
          </a:p>
        </p:txBody>
      </p:sp>
      <p:cxnSp>
        <p:nvCxnSpPr>
          <p:cNvPr id="71" name="Elbow Connector 70"/>
          <p:cNvCxnSpPr>
            <a:stCxn id="130" idx="2"/>
          </p:cNvCxnSpPr>
          <p:nvPr>
            <p:custDataLst>
              <p:tags r:id="rId13"/>
            </p:custDataLst>
          </p:nvPr>
        </p:nvCxnSpPr>
        <p:spPr bwMode="auto">
          <a:xfrm rot="5400000">
            <a:off x="5976408" y="1245569"/>
            <a:ext cx="570290" cy="4025173"/>
          </a:xfrm>
          <a:prstGeom prst="bentConnector3">
            <a:avLst>
              <a:gd name="adj1" fmla="val 175089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>
            <p:custDataLst>
              <p:tags r:id="rId14"/>
            </p:custDataLst>
          </p:nvPr>
        </p:nvSpPr>
        <p:spPr>
          <a:xfrm>
            <a:off x="5715000" y="3962400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393192" y="1362456"/>
                <a:ext cx="32517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Direct-mapped:  One line per set</a:t>
                </a:r>
              </a:p>
              <a:p>
                <a:r>
                  <a:rPr lang="en-US" sz="1800" dirty="0">
                    <a:latin typeface="Calibri" pitchFamily="34" charset="0"/>
                  </a:rPr>
                  <a:t>Block </a:t>
                </a:r>
                <a:r>
                  <a:rPr lang="en-US" dirty="0">
                    <a:latin typeface="Calibri" pitchFamily="34" charset="0"/>
                  </a:rPr>
                  <a:t>S</a:t>
                </a:r>
                <a:r>
                  <a:rPr lang="en-US" sz="1800" dirty="0">
                    <a:latin typeface="Calibri" pitchFamily="34" charset="0"/>
                  </a:rPr>
                  <a:t>ize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 = 8 B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3"/>
                </p:custDataLst>
              </p:nvPr>
            </p:nvSpPr>
            <p:spPr>
              <a:xfrm>
                <a:off x="393192" y="1362456"/>
                <a:ext cx="3251788" cy="646331"/>
              </a:xfrm>
              <a:prstGeom prst="rect">
                <a:avLst/>
              </a:prstGeom>
              <a:blipFill rotWithShape="0">
                <a:blip r:embed="rId34"/>
                <a:stretch>
                  <a:fillRect l="-1689" t="-5660" r="-938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513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9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/>
            <p:txBody>
              <a:bodyPr/>
              <a:lstStyle/>
              <a:p>
                <a:r>
                  <a:rPr lang="en-US" dirty="0"/>
                  <a:t>Example:  Direct-Mapped Cache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= 1)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2"/>
                </p:custDataLst>
              </p:nvPr>
            </p:nvSpPr>
            <p:spPr>
              <a:xfrm>
                <a:off x="357762" y="438912"/>
                <a:ext cx="8405238" cy="762000"/>
              </a:xfrm>
              <a:blipFill rotWithShape="0">
                <a:blip r:embed="rId33"/>
                <a:stretch>
                  <a:fillRect l="-2248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Slide Number Placeholder 30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6261278" y="270216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FF9900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1600" dirty="0"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6261278" y="2702162"/>
                <a:ext cx="990600" cy="270848"/>
              </a:xfrm>
              <a:prstGeom prst="rect">
                <a:avLst/>
              </a:prstGeom>
              <a:blipFill rotWithShape="0">
                <a:blip r:embed="rId35"/>
                <a:stretch>
                  <a:fillRect t="-14894" b="-3617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Rectangle 128"/>
          <p:cNvSpPr/>
          <p:nvPr>
            <p:custDataLst>
              <p:tags r:id="rId4"/>
            </p:custDataLst>
          </p:nvPr>
        </p:nvSpPr>
        <p:spPr bwMode="auto">
          <a:xfrm>
            <a:off x="7251878" y="270216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>
            <p:custDataLst>
              <p:tags r:id="rId5"/>
            </p:custDataLst>
          </p:nvPr>
        </p:nvSpPr>
        <p:spPr bwMode="auto">
          <a:xfrm>
            <a:off x="8013878" y="270216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>
            <p:custDataLst>
              <p:tags r:id="rId6"/>
            </p:custDataLst>
          </p:nvPr>
        </p:nvSpPr>
        <p:spPr>
          <a:xfrm>
            <a:off x="6172200" y="2362200"/>
            <a:ext cx="1707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grpSp>
        <p:nvGrpSpPr>
          <p:cNvPr id="3" name="Group 145"/>
          <p:cNvGrpSpPr/>
          <p:nvPr>
            <p:custDataLst>
              <p:tags r:id="rId7"/>
            </p:custDataLst>
          </p:nvPr>
        </p:nvGrpSpPr>
        <p:grpSpPr>
          <a:xfrm>
            <a:off x="1524000" y="3124200"/>
            <a:ext cx="3848288" cy="533400"/>
            <a:chOff x="1714312" y="5562600"/>
            <a:chExt cx="3848288" cy="533400"/>
          </a:xfrm>
        </p:grpSpPr>
        <p:sp>
          <p:nvSpPr>
            <p:cNvPr id="147" name="Rectangle 146"/>
            <p:cNvSpPr/>
            <p:nvPr>
              <p:custDataLst>
                <p:tags r:id="rId19"/>
              </p:custDataLst>
            </p:nvPr>
          </p:nvSpPr>
          <p:spPr bwMode="auto">
            <a:xfrm>
              <a:off x="1714312" y="5562600"/>
              <a:ext cx="3848288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148" name="Rectangle 147"/>
            <p:cNvSpPr/>
            <p:nvPr>
              <p:custDataLst>
                <p:tags r:id="rId20"/>
              </p:custDataLst>
            </p:nvPr>
          </p:nvSpPr>
          <p:spPr bwMode="auto">
            <a:xfrm>
              <a:off x="32125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49" name="Rectangle 148"/>
            <p:cNvSpPr/>
            <p:nvPr>
              <p:custDataLst>
                <p:tags r:id="rId21"/>
              </p:custDataLst>
            </p:nvPr>
          </p:nvSpPr>
          <p:spPr bwMode="auto">
            <a:xfrm>
              <a:off x="3485160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50" name="Rectangle 149"/>
            <p:cNvSpPr/>
            <p:nvPr>
              <p:custDataLst>
                <p:tags r:id="rId22"/>
              </p:custDataLst>
            </p:nvPr>
          </p:nvSpPr>
          <p:spPr bwMode="auto">
            <a:xfrm>
              <a:off x="3745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51" name="Rectangle 150"/>
            <p:cNvSpPr/>
            <p:nvPr>
              <p:custDataLst>
                <p:tags r:id="rId23"/>
              </p:custDataLst>
            </p:nvPr>
          </p:nvSpPr>
          <p:spPr bwMode="auto">
            <a:xfrm>
              <a:off x="5168000" y="5676900"/>
              <a:ext cx="292644" cy="304800"/>
            </a:xfrm>
            <a:prstGeom prst="rect">
              <a:avLst/>
            </a:prstGeom>
            <a:solidFill>
              <a:srgbClr val="A9E39D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52" name="Rectangle 151"/>
            <p:cNvSpPr/>
            <p:nvPr>
              <p:custDataLst>
                <p:tags r:id="rId24"/>
              </p:custDataLst>
            </p:nvPr>
          </p:nvSpPr>
          <p:spPr bwMode="auto">
            <a:xfrm>
              <a:off x="2309965" y="5676900"/>
              <a:ext cx="717995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153" name="Rectangle 152"/>
            <p:cNvSpPr/>
            <p:nvPr>
              <p:custDataLst>
                <p:tags r:id="rId25"/>
              </p:custDataLst>
            </p:nvPr>
          </p:nvSpPr>
          <p:spPr bwMode="auto">
            <a:xfrm>
              <a:off x="1840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154" name="Rectangle 153"/>
            <p:cNvSpPr/>
            <p:nvPr>
              <p:custDataLst>
                <p:tags r:id="rId26"/>
              </p:custDataLst>
            </p:nvPr>
          </p:nvSpPr>
          <p:spPr bwMode="auto">
            <a:xfrm>
              <a:off x="4019283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55" name="Rectangle 154"/>
            <p:cNvSpPr/>
            <p:nvPr>
              <p:custDataLst>
                <p:tags r:id="rId27"/>
              </p:custDataLst>
            </p:nvPr>
          </p:nvSpPr>
          <p:spPr bwMode="auto">
            <a:xfrm>
              <a:off x="4876800" y="5676900"/>
              <a:ext cx="292644" cy="304800"/>
            </a:xfrm>
            <a:prstGeom prst="rect">
              <a:avLst/>
            </a:prstGeom>
            <a:solidFill>
              <a:srgbClr val="A9E39D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56" name="Rectangle 155"/>
            <p:cNvSpPr/>
            <p:nvPr>
              <p:custDataLst>
                <p:tags r:id="rId28"/>
              </p:custDataLst>
            </p:nvPr>
          </p:nvSpPr>
          <p:spPr bwMode="auto">
            <a:xfrm>
              <a:off x="4584878" y="5676900"/>
              <a:ext cx="292644" cy="304800"/>
            </a:xfrm>
            <a:prstGeom prst="rect">
              <a:avLst/>
            </a:prstGeom>
            <a:solidFill>
              <a:srgbClr val="A9E39D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57" name="Rectangle 156"/>
            <p:cNvSpPr/>
            <p:nvPr>
              <p:custDataLst>
                <p:tags r:id="rId29"/>
              </p:custDataLst>
            </p:nvPr>
          </p:nvSpPr>
          <p:spPr bwMode="auto">
            <a:xfrm>
              <a:off x="4292956" y="5676900"/>
              <a:ext cx="292644" cy="304800"/>
            </a:xfrm>
            <a:prstGeom prst="rect">
              <a:avLst/>
            </a:prstGeom>
            <a:solidFill>
              <a:srgbClr val="A9E39D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4</a:t>
              </a:r>
            </a:p>
          </p:txBody>
        </p:sp>
      </p:grpSp>
      <p:cxnSp>
        <p:nvCxnSpPr>
          <p:cNvPr id="183" name="Shape 182"/>
          <p:cNvCxnSpPr>
            <a:stCxn id="129" idx="2"/>
          </p:cNvCxnSpPr>
          <p:nvPr>
            <p:custDataLst>
              <p:tags r:id="rId8"/>
            </p:custDataLst>
          </p:nvPr>
        </p:nvCxnSpPr>
        <p:spPr bwMode="auto">
          <a:xfrm rot="5400000">
            <a:off x="6293638" y="2051660"/>
            <a:ext cx="417890" cy="226059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stCxn id="128" idx="1"/>
          </p:cNvCxnSpPr>
          <p:nvPr>
            <p:custDataLst>
              <p:tags r:id="rId9"/>
            </p:custDataLst>
          </p:nvPr>
        </p:nvCxnSpPr>
        <p:spPr bwMode="auto">
          <a:xfrm rot="10800000" flipV="1">
            <a:off x="2478652" y="2837586"/>
            <a:ext cx="3782627" cy="40091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>
            <p:custDataLst>
              <p:tags r:id="rId10"/>
            </p:custDataLst>
          </p:nvPr>
        </p:nvSpPr>
        <p:spPr>
          <a:xfrm>
            <a:off x="2368639" y="2514600"/>
            <a:ext cx="180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match?: yes = hit</a:t>
            </a:r>
          </a:p>
        </p:txBody>
      </p:sp>
      <p:cxnSp>
        <p:nvCxnSpPr>
          <p:cNvPr id="68" name="Straight Connector 67"/>
          <p:cNvCxnSpPr/>
          <p:nvPr>
            <p:custDataLst>
              <p:tags r:id="rId11"/>
            </p:custDataLst>
          </p:nvPr>
        </p:nvCxnSpPr>
        <p:spPr bwMode="auto">
          <a:xfrm rot="5400000">
            <a:off x="1582476" y="303804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TextBox 68"/>
          <p:cNvSpPr txBox="1"/>
          <p:nvPr>
            <p:custDataLst>
              <p:tags r:id="rId12"/>
            </p:custDataLst>
          </p:nvPr>
        </p:nvSpPr>
        <p:spPr>
          <a:xfrm>
            <a:off x="1402727" y="2514600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valid?   +</a:t>
            </a:r>
          </a:p>
        </p:txBody>
      </p:sp>
      <p:cxnSp>
        <p:nvCxnSpPr>
          <p:cNvPr id="71" name="Elbow Connector 70"/>
          <p:cNvCxnSpPr>
            <a:stCxn id="130" idx="2"/>
          </p:cNvCxnSpPr>
          <p:nvPr>
            <p:custDataLst>
              <p:tags r:id="rId13"/>
            </p:custDataLst>
          </p:nvPr>
        </p:nvCxnSpPr>
        <p:spPr bwMode="auto">
          <a:xfrm rot="5400000">
            <a:off x="5976408" y="1245569"/>
            <a:ext cx="570290" cy="4025173"/>
          </a:xfrm>
          <a:prstGeom prst="bentConnector3">
            <a:avLst>
              <a:gd name="adj1" fmla="val 175089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Down Arrow 25"/>
          <p:cNvSpPr/>
          <p:nvPr>
            <p:custDataLst>
              <p:tags r:id="rId14"/>
            </p:custDataLst>
          </p:nvPr>
        </p:nvSpPr>
        <p:spPr bwMode="auto">
          <a:xfrm flipV="1">
            <a:off x="4330522" y="3581400"/>
            <a:ext cx="733658" cy="10668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>
            <p:custDataLst>
              <p:tags r:id="rId15"/>
            </p:custDataLst>
          </p:nvPr>
        </p:nvSpPr>
        <p:spPr>
          <a:xfrm>
            <a:off x="3814641" y="4648200"/>
            <a:ext cx="1765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alibri" pitchFamily="34" charset="0"/>
              </a:rPr>
              <a:t> (4 B) is here</a:t>
            </a:r>
          </a:p>
        </p:txBody>
      </p:sp>
      <p:sp>
        <p:nvSpPr>
          <p:cNvPr id="28" name="TextBox 27"/>
          <p:cNvSpPr txBox="1"/>
          <p:nvPr>
            <p:custDataLst>
              <p:tags r:id="rId16"/>
            </p:custDataLst>
          </p:nvPr>
        </p:nvSpPr>
        <p:spPr>
          <a:xfrm>
            <a:off x="5715000" y="3962400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</a:t>
            </a:r>
          </a:p>
        </p:txBody>
      </p:sp>
      <p:sp>
        <p:nvSpPr>
          <p:cNvPr id="29" name="TextBox 28"/>
          <p:cNvSpPr txBox="1"/>
          <p:nvPr>
            <p:custDataLst>
              <p:tags r:id="rId17"/>
            </p:custDataLst>
          </p:nvPr>
        </p:nvSpPr>
        <p:spPr>
          <a:xfrm>
            <a:off x="457200" y="5715000"/>
            <a:ext cx="6597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No match?</a:t>
            </a:r>
            <a:r>
              <a:rPr lang="en-US" dirty="0">
                <a:latin typeface="Calibri" pitchFamily="34" charset="0"/>
              </a:rPr>
              <a:t> Then old line gets evicted and replaced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6419654" y="4779390"/>
            <a:ext cx="2026762" cy="716437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This is why we </a:t>
            </a:r>
            <a:r>
              <a:rPr kumimoji="0" 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want alignment!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393192" y="1362456"/>
                <a:ext cx="32517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Direct-mapped:  One line per set</a:t>
                </a:r>
              </a:p>
              <a:p>
                <a:r>
                  <a:rPr lang="en-US" sz="1800" dirty="0">
                    <a:latin typeface="Calibri" pitchFamily="34" charset="0"/>
                  </a:rPr>
                  <a:t>Block </a:t>
                </a:r>
                <a:r>
                  <a:rPr lang="en-US" dirty="0">
                    <a:latin typeface="Calibri" pitchFamily="34" charset="0"/>
                  </a:rPr>
                  <a:t>S</a:t>
                </a:r>
                <a:r>
                  <a:rPr lang="en-US" sz="1800" dirty="0">
                    <a:latin typeface="Calibri" pitchFamily="34" charset="0"/>
                  </a:rPr>
                  <a:t>ize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 = 8 B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6"/>
                </p:custDataLst>
              </p:nvPr>
            </p:nvSpPr>
            <p:spPr>
              <a:xfrm>
                <a:off x="393192" y="1362456"/>
                <a:ext cx="3251788" cy="646331"/>
              </a:xfrm>
              <a:prstGeom prst="rect">
                <a:avLst/>
              </a:prstGeom>
              <a:blipFill rotWithShape="0">
                <a:blip r:embed="rId37"/>
                <a:stretch>
                  <a:fillRect l="-1689" t="-5660" r="-938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11384CD-B8C2-8E4B-902D-499744F6C05E}"/>
                  </a:ext>
                </a:extLst>
              </p14:cNvPr>
              <p14:cNvContentPartPr/>
              <p14:nvPr/>
            </p14:nvContentPartPr>
            <p14:xfrm>
              <a:off x="4057560" y="2792160"/>
              <a:ext cx="4520880" cy="2972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11384CD-B8C2-8E4B-902D-499744F6C05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48200" y="2782800"/>
                <a:ext cx="4539600" cy="299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448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357762" y="438912"/>
                <a:ext cx="8245269" cy="762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Example:  Set-Associative Cache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= 2)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109"/>
                </p:custDataLst>
              </p:nvPr>
            </p:nvSpPr>
            <p:spPr>
              <a:xfrm>
                <a:off x="357762" y="438912"/>
                <a:ext cx="8245269" cy="762000"/>
              </a:xfrm>
              <a:blipFill rotWithShape="0">
                <a:blip r:embed="rId110"/>
                <a:stretch>
                  <a:fillRect l="-2293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Slide Number Placeholder 132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cxnSp>
        <p:nvCxnSpPr>
          <p:cNvPr id="125" name="Straight Connector 124"/>
          <p:cNvCxnSpPr/>
          <p:nvPr>
            <p:custDataLst>
              <p:tags r:id="rId3"/>
            </p:custDataLst>
          </p:nvPr>
        </p:nvCxnSpPr>
        <p:spPr bwMode="auto">
          <a:xfrm>
            <a:off x="3822192" y="4800600"/>
            <a:ext cx="365760" cy="17189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6566078" y="186275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FF9900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1600" dirty="0"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6566078" y="1862752"/>
                <a:ext cx="990600" cy="270848"/>
              </a:xfrm>
              <a:prstGeom prst="rect">
                <a:avLst/>
              </a:prstGeom>
              <a:blipFill rotWithShape="0">
                <a:blip r:embed="rId112"/>
                <a:stretch>
                  <a:fillRect t="-17391" b="-36957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Rectangle 128"/>
          <p:cNvSpPr/>
          <p:nvPr>
            <p:custDataLst>
              <p:tags r:id="rId5"/>
            </p:custDataLst>
          </p:nvPr>
        </p:nvSpPr>
        <p:spPr bwMode="auto">
          <a:xfrm>
            <a:off x="7556678" y="186275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>
            <p:custDataLst>
              <p:tags r:id="rId6"/>
            </p:custDataLst>
          </p:nvPr>
        </p:nvSpPr>
        <p:spPr bwMode="auto">
          <a:xfrm>
            <a:off x="8318678" y="186275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>
            <p:custDataLst>
              <p:tags r:id="rId7"/>
            </p:custDataLst>
          </p:nvPr>
        </p:nvSpPr>
        <p:spPr>
          <a:xfrm>
            <a:off x="6477000" y="1522790"/>
            <a:ext cx="2534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short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cxnSp>
        <p:nvCxnSpPr>
          <p:cNvPr id="231" name="Shape 230"/>
          <p:cNvCxnSpPr>
            <a:stCxn id="129" idx="2"/>
          </p:cNvCxnSpPr>
          <p:nvPr>
            <p:custDataLst>
              <p:tags r:id="rId8"/>
            </p:custDataLst>
          </p:nvPr>
        </p:nvCxnSpPr>
        <p:spPr bwMode="auto">
          <a:xfrm rot="5400000">
            <a:off x="7054128" y="2623272"/>
            <a:ext cx="1373222" cy="393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2" name="TextBox 131"/>
          <p:cNvSpPr txBox="1"/>
          <p:nvPr>
            <p:custDataLst>
              <p:tags r:id="rId9"/>
            </p:custDataLst>
          </p:nvPr>
        </p:nvSpPr>
        <p:spPr>
          <a:xfrm>
            <a:off x="7924800" y="3246572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find set</a:t>
            </a:r>
          </a:p>
        </p:txBody>
      </p:sp>
      <p:grpSp>
        <p:nvGrpSpPr>
          <p:cNvPr id="150" name="Group 149"/>
          <p:cNvGrpSpPr/>
          <p:nvPr>
            <p:custDataLst>
              <p:tags r:id="rId10"/>
            </p:custDataLst>
          </p:nvPr>
        </p:nvGrpSpPr>
        <p:grpSpPr>
          <a:xfrm>
            <a:off x="457200" y="2514600"/>
            <a:ext cx="7086600" cy="612843"/>
            <a:chOff x="457200" y="2514600"/>
            <a:chExt cx="7086600" cy="612843"/>
          </a:xfrm>
        </p:grpSpPr>
        <p:sp>
          <p:nvSpPr>
            <p:cNvPr id="73" name="Rectangle 72"/>
            <p:cNvSpPr/>
            <p:nvPr>
              <p:custDataLst>
                <p:tags r:id="rId84"/>
              </p:custDataLst>
            </p:nvPr>
          </p:nvSpPr>
          <p:spPr bwMode="auto">
            <a:xfrm>
              <a:off x="457200" y="2514600"/>
              <a:ext cx="7086600" cy="6128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>
                <a:latin typeface="Calibri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4080935" y="2594046"/>
              <a:ext cx="3321928" cy="460443"/>
              <a:chOff x="4080935" y="2594046"/>
              <a:chExt cx="3321928" cy="460443"/>
            </a:xfrm>
          </p:grpSpPr>
          <p:sp>
            <p:nvSpPr>
              <p:cNvPr id="87" name="Rectangle 86"/>
              <p:cNvSpPr/>
              <p:nvPr>
                <p:custDataLst>
                  <p:tags r:id="rId96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>
                  <a:latin typeface="Calibri" pitchFamily="34" charset="0"/>
                </a:endParaRPr>
              </a:p>
            </p:txBody>
          </p:sp>
          <p:sp>
            <p:nvSpPr>
              <p:cNvPr id="88" name="Rectangle 87"/>
              <p:cNvSpPr/>
              <p:nvPr>
                <p:custDataLst>
                  <p:tags r:id="rId97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89" name="Rectangle 88"/>
              <p:cNvSpPr/>
              <p:nvPr>
                <p:custDataLst>
                  <p:tags r:id="rId98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90" name="Rectangle 89"/>
              <p:cNvSpPr/>
              <p:nvPr>
                <p:custDataLst>
                  <p:tags r:id="rId99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91" name="Rectangle 90"/>
              <p:cNvSpPr/>
              <p:nvPr>
                <p:custDataLst>
                  <p:tags r:id="rId100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92" name="Rectangle 91"/>
              <p:cNvSpPr/>
              <p:nvPr>
                <p:custDataLst>
                  <p:tags r:id="rId101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93" name="Rectangle 92"/>
              <p:cNvSpPr/>
              <p:nvPr>
                <p:custDataLst>
                  <p:tags r:id="rId102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94" name="Rectangle 93"/>
              <p:cNvSpPr/>
              <p:nvPr>
                <p:custDataLst>
                  <p:tags r:id="rId103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95" name="Rectangle 94"/>
              <p:cNvSpPr/>
              <p:nvPr>
                <p:custDataLst>
                  <p:tags r:id="rId104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96" name="Rectangle 95"/>
              <p:cNvSpPr/>
              <p:nvPr>
                <p:custDataLst>
                  <p:tags r:id="rId105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97" name="Rectangle 96"/>
              <p:cNvSpPr/>
              <p:nvPr>
                <p:custDataLst>
                  <p:tags r:id="rId106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4</a:t>
                </a:r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609672" y="2593164"/>
              <a:ext cx="3321928" cy="460443"/>
              <a:chOff x="4080935" y="2594046"/>
              <a:chExt cx="3321928" cy="460443"/>
            </a:xfrm>
          </p:grpSpPr>
          <p:sp>
            <p:nvSpPr>
              <p:cNvPr id="138" name="Rectangle 137"/>
              <p:cNvSpPr/>
              <p:nvPr>
                <p:custDataLst>
                  <p:tags r:id="rId85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>
                  <a:latin typeface="Calibri" pitchFamily="34" charset="0"/>
                </a:endParaRPr>
              </a:p>
            </p:txBody>
          </p:sp>
          <p:sp>
            <p:nvSpPr>
              <p:cNvPr id="139" name="Rectangle 138"/>
              <p:cNvSpPr/>
              <p:nvPr>
                <p:custDataLst>
                  <p:tags r:id="rId86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140" name="Rectangle 139"/>
              <p:cNvSpPr/>
              <p:nvPr>
                <p:custDataLst>
                  <p:tags r:id="rId87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141" name="Rectangle 140"/>
              <p:cNvSpPr/>
              <p:nvPr>
                <p:custDataLst>
                  <p:tags r:id="rId88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142" name="Rectangle 141"/>
              <p:cNvSpPr/>
              <p:nvPr>
                <p:custDataLst>
                  <p:tags r:id="rId89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143" name="Rectangle 142"/>
              <p:cNvSpPr/>
              <p:nvPr>
                <p:custDataLst>
                  <p:tags r:id="rId90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144" name="Rectangle 143"/>
              <p:cNvSpPr/>
              <p:nvPr>
                <p:custDataLst>
                  <p:tags r:id="rId91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145" name="Rectangle 144"/>
              <p:cNvSpPr/>
              <p:nvPr>
                <p:custDataLst>
                  <p:tags r:id="rId92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147" name="Rectangle 146"/>
              <p:cNvSpPr/>
              <p:nvPr>
                <p:custDataLst>
                  <p:tags r:id="rId93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148" name="Rectangle 147"/>
              <p:cNvSpPr/>
              <p:nvPr>
                <p:custDataLst>
                  <p:tags r:id="rId94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149" name="Rectangle 148"/>
              <p:cNvSpPr/>
              <p:nvPr>
                <p:custDataLst>
                  <p:tags r:id="rId95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4</a:t>
                </a:r>
              </a:p>
            </p:txBody>
          </p:sp>
        </p:grpSp>
      </p:grpSp>
      <p:grpSp>
        <p:nvGrpSpPr>
          <p:cNvPr id="151" name="Group 150"/>
          <p:cNvGrpSpPr/>
          <p:nvPr>
            <p:custDataLst>
              <p:tags r:id="rId11"/>
            </p:custDataLst>
          </p:nvPr>
        </p:nvGrpSpPr>
        <p:grpSpPr>
          <a:xfrm>
            <a:off x="456328" y="3203501"/>
            <a:ext cx="7086600" cy="612843"/>
            <a:chOff x="457200" y="2514600"/>
            <a:chExt cx="7086600" cy="612843"/>
          </a:xfrm>
        </p:grpSpPr>
        <p:sp>
          <p:nvSpPr>
            <p:cNvPr id="152" name="Rectangle 151"/>
            <p:cNvSpPr/>
            <p:nvPr>
              <p:custDataLst>
                <p:tags r:id="rId61"/>
              </p:custDataLst>
            </p:nvPr>
          </p:nvSpPr>
          <p:spPr bwMode="auto">
            <a:xfrm>
              <a:off x="457200" y="2514600"/>
              <a:ext cx="7086600" cy="6128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>
                <a:latin typeface="Calibri" pitchFamily="34" charset="0"/>
              </a:endParaRPr>
            </a:p>
          </p:txBody>
        </p:sp>
        <p:grpSp>
          <p:nvGrpSpPr>
            <p:cNvPr id="153" name="Group 134"/>
            <p:cNvGrpSpPr/>
            <p:nvPr/>
          </p:nvGrpSpPr>
          <p:grpSpPr>
            <a:xfrm>
              <a:off x="4080935" y="2594046"/>
              <a:ext cx="3321928" cy="460443"/>
              <a:chOff x="4080935" y="2594046"/>
              <a:chExt cx="3321928" cy="460443"/>
            </a:xfrm>
          </p:grpSpPr>
          <p:sp>
            <p:nvSpPr>
              <p:cNvPr id="167" name="Rectangle 166"/>
              <p:cNvSpPr/>
              <p:nvPr>
                <p:custDataLst>
                  <p:tags r:id="rId73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>
                  <a:latin typeface="Calibri" pitchFamily="34" charset="0"/>
                </a:endParaRPr>
              </a:p>
            </p:txBody>
          </p:sp>
          <p:sp>
            <p:nvSpPr>
              <p:cNvPr id="168" name="Rectangle 167"/>
              <p:cNvSpPr/>
              <p:nvPr>
                <p:custDataLst>
                  <p:tags r:id="rId74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169" name="Rectangle 168"/>
              <p:cNvSpPr/>
              <p:nvPr>
                <p:custDataLst>
                  <p:tags r:id="rId75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171" name="Rectangle 170"/>
              <p:cNvSpPr/>
              <p:nvPr>
                <p:custDataLst>
                  <p:tags r:id="rId76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172" name="Rectangle 171"/>
              <p:cNvSpPr/>
              <p:nvPr>
                <p:custDataLst>
                  <p:tags r:id="rId77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173" name="Rectangle 172"/>
              <p:cNvSpPr/>
              <p:nvPr>
                <p:custDataLst>
                  <p:tags r:id="rId78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174" name="Rectangle 173"/>
              <p:cNvSpPr/>
              <p:nvPr>
                <p:custDataLst>
                  <p:tags r:id="rId79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175" name="Rectangle 174"/>
              <p:cNvSpPr/>
              <p:nvPr>
                <p:custDataLst>
                  <p:tags r:id="rId80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176" name="Rectangle 175"/>
              <p:cNvSpPr/>
              <p:nvPr>
                <p:custDataLst>
                  <p:tags r:id="rId81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177" name="Rectangle 176"/>
              <p:cNvSpPr/>
              <p:nvPr>
                <p:custDataLst>
                  <p:tags r:id="rId82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178" name="Rectangle 177"/>
              <p:cNvSpPr/>
              <p:nvPr>
                <p:custDataLst>
                  <p:tags r:id="rId83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4</a:t>
                </a:r>
              </a:p>
            </p:txBody>
          </p:sp>
        </p:grpSp>
        <p:grpSp>
          <p:nvGrpSpPr>
            <p:cNvPr id="154" name="Group 135"/>
            <p:cNvGrpSpPr/>
            <p:nvPr/>
          </p:nvGrpSpPr>
          <p:grpSpPr>
            <a:xfrm>
              <a:off x="609672" y="2593164"/>
              <a:ext cx="3321928" cy="460443"/>
              <a:chOff x="4080935" y="2594046"/>
              <a:chExt cx="3321928" cy="460443"/>
            </a:xfrm>
          </p:grpSpPr>
          <p:sp>
            <p:nvSpPr>
              <p:cNvPr id="155" name="Rectangle 154"/>
              <p:cNvSpPr/>
              <p:nvPr>
                <p:custDataLst>
                  <p:tags r:id="rId62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>
                  <a:latin typeface="Calibri" pitchFamily="34" charset="0"/>
                </a:endParaRPr>
              </a:p>
            </p:txBody>
          </p:sp>
          <p:sp>
            <p:nvSpPr>
              <p:cNvPr id="156" name="Rectangle 155"/>
              <p:cNvSpPr/>
              <p:nvPr>
                <p:custDataLst>
                  <p:tags r:id="rId63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157" name="Rectangle 156"/>
              <p:cNvSpPr/>
              <p:nvPr>
                <p:custDataLst>
                  <p:tags r:id="rId64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159" name="Rectangle 158"/>
              <p:cNvSpPr/>
              <p:nvPr>
                <p:custDataLst>
                  <p:tags r:id="rId65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160" name="Rectangle 159"/>
              <p:cNvSpPr/>
              <p:nvPr>
                <p:custDataLst>
                  <p:tags r:id="rId66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161" name="Rectangle 160"/>
              <p:cNvSpPr/>
              <p:nvPr>
                <p:custDataLst>
                  <p:tags r:id="rId67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162" name="Rectangle 161"/>
              <p:cNvSpPr/>
              <p:nvPr>
                <p:custDataLst>
                  <p:tags r:id="rId68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163" name="Rectangle 162"/>
              <p:cNvSpPr/>
              <p:nvPr>
                <p:custDataLst>
                  <p:tags r:id="rId69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164" name="Rectangle 163"/>
              <p:cNvSpPr/>
              <p:nvPr>
                <p:custDataLst>
                  <p:tags r:id="rId70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165" name="Rectangle 164"/>
              <p:cNvSpPr/>
              <p:nvPr>
                <p:custDataLst>
                  <p:tags r:id="rId71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166" name="Rectangle 165"/>
              <p:cNvSpPr/>
              <p:nvPr>
                <p:custDataLst>
                  <p:tags r:id="rId72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4</a:t>
                </a:r>
              </a:p>
            </p:txBody>
          </p:sp>
        </p:grpSp>
      </p:grpSp>
      <p:grpSp>
        <p:nvGrpSpPr>
          <p:cNvPr id="179" name="Group 178"/>
          <p:cNvGrpSpPr/>
          <p:nvPr>
            <p:custDataLst>
              <p:tags r:id="rId12"/>
            </p:custDataLst>
          </p:nvPr>
        </p:nvGrpSpPr>
        <p:grpSpPr>
          <a:xfrm>
            <a:off x="455456" y="3892402"/>
            <a:ext cx="7086600" cy="612843"/>
            <a:chOff x="457200" y="2514600"/>
            <a:chExt cx="7086600" cy="612843"/>
          </a:xfrm>
        </p:grpSpPr>
        <p:sp>
          <p:nvSpPr>
            <p:cNvPr id="180" name="Rectangle 179"/>
            <p:cNvSpPr/>
            <p:nvPr>
              <p:custDataLst>
                <p:tags r:id="rId38"/>
              </p:custDataLst>
            </p:nvPr>
          </p:nvSpPr>
          <p:spPr bwMode="auto">
            <a:xfrm>
              <a:off x="457200" y="2514600"/>
              <a:ext cx="7086600" cy="6128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>
                <a:latin typeface="Calibri" pitchFamily="34" charset="0"/>
              </a:endParaRPr>
            </a:p>
          </p:txBody>
        </p:sp>
        <p:grpSp>
          <p:nvGrpSpPr>
            <p:cNvPr id="181" name="Group 134"/>
            <p:cNvGrpSpPr/>
            <p:nvPr/>
          </p:nvGrpSpPr>
          <p:grpSpPr>
            <a:xfrm>
              <a:off x="4080935" y="2594046"/>
              <a:ext cx="3321928" cy="460443"/>
              <a:chOff x="4080935" y="2594046"/>
              <a:chExt cx="3321928" cy="460443"/>
            </a:xfrm>
          </p:grpSpPr>
          <p:sp>
            <p:nvSpPr>
              <p:cNvPr id="237" name="Rectangle 236"/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>
                  <a:latin typeface="Calibri" pitchFamily="34" charset="0"/>
                </a:endParaRPr>
              </a:p>
            </p:txBody>
          </p:sp>
          <p:sp>
            <p:nvSpPr>
              <p:cNvPr id="238" name="Rectangle 237"/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239" name="Rectangle 238"/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240" name="Rectangle 239"/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241" name="Rectangle 240"/>
              <p:cNvSpPr/>
              <p:nvPr>
                <p:custDataLst>
                  <p:tags r:id="rId54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242" name="Rectangle 241"/>
              <p:cNvSpPr/>
              <p:nvPr>
                <p:custDataLst>
                  <p:tags r:id="rId55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243" name="Rectangle 242"/>
              <p:cNvSpPr/>
              <p:nvPr>
                <p:custDataLst>
                  <p:tags r:id="rId56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244" name="Rectangle 243"/>
              <p:cNvSpPr/>
              <p:nvPr>
                <p:custDataLst>
                  <p:tags r:id="rId57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245" name="Rectangle 244"/>
              <p:cNvSpPr/>
              <p:nvPr>
                <p:custDataLst>
                  <p:tags r:id="rId58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246" name="Rectangle 245"/>
              <p:cNvSpPr/>
              <p:nvPr>
                <p:custDataLst>
                  <p:tags r:id="rId59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247" name="Rectangle 246"/>
              <p:cNvSpPr/>
              <p:nvPr>
                <p:custDataLst>
                  <p:tags r:id="rId60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4</a:t>
                </a:r>
              </a:p>
            </p:txBody>
          </p:sp>
        </p:grpSp>
        <p:grpSp>
          <p:nvGrpSpPr>
            <p:cNvPr id="183" name="Group 135"/>
            <p:cNvGrpSpPr/>
            <p:nvPr/>
          </p:nvGrpSpPr>
          <p:grpSpPr>
            <a:xfrm>
              <a:off x="609672" y="2593164"/>
              <a:ext cx="3321928" cy="460443"/>
              <a:chOff x="4080935" y="2594046"/>
              <a:chExt cx="3321928" cy="460443"/>
            </a:xfrm>
          </p:grpSpPr>
          <p:sp>
            <p:nvSpPr>
              <p:cNvPr id="202" name="Rectangle 201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>
                  <a:latin typeface="Calibri" pitchFamily="34" charset="0"/>
                </a:endParaRPr>
              </a:p>
            </p:txBody>
          </p:sp>
          <p:sp>
            <p:nvSpPr>
              <p:cNvPr id="203" name="Rectangle 202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204" name="Rectangle 203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206" name="Rectangle 205"/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207" name="Rectangle 206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230" name="Rectangle 229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232" name="Rectangle 231"/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233" name="Rectangle 232"/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234" name="Rectangle 233"/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235" name="Rectangle 234"/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236" name="Rectangle 235"/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4</a:t>
                </a:r>
              </a:p>
            </p:txBody>
          </p:sp>
        </p:grpSp>
      </p:grpSp>
      <p:grpSp>
        <p:nvGrpSpPr>
          <p:cNvPr id="248" name="Group 247"/>
          <p:cNvGrpSpPr/>
          <p:nvPr>
            <p:custDataLst>
              <p:tags r:id="rId13"/>
            </p:custDataLst>
          </p:nvPr>
        </p:nvGrpSpPr>
        <p:grpSpPr>
          <a:xfrm>
            <a:off x="454589" y="5063033"/>
            <a:ext cx="7086600" cy="612843"/>
            <a:chOff x="457200" y="2514600"/>
            <a:chExt cx="7086600" cy="612843"/>
          </a:xfrm>
        </p:grpSpPr>
        <p:sp>
          <p:nvSpPr>
            <p:cNvPr id="249" name="Rectangle 248"/>
            <p:cNvSpPr/>
            <p:nvPr>
              <p:custDataLst>
                <p:tags r:id="rId15"/>
              </p:custDataLst>
            </p:nvPr>
          </p:nvSpPr>
          <p:spPr bwMode="auto">
            <a:xfrm>
              <a:off x="457200" y="2514600"/>
              <a:ext cx="7086600" cy="6128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>
                <a:latin typeface="Calibri" pitchFamily="34" charset="0"/>
              </a:endParaRPr>
            </a:p>
          </p:txBody>
        </p:sp>
        <p:grpSp>
          <p:nvGrpSpPr>
            <p:cNvPr id="250" name="Group 134"/>
            <p:cNvGrpSpPr/>
            <p:nvPr/>
          </p:nvGrpSpPr>
          <p:grpSpPr>
            <a:xfrm>
              <a:off x="4080935" y="2594046"/>
              <a:ext cx="3321928" cy="460443"/>
              <a:chOff x="4080935" y="2594046"/>
              <a:chExt cx="3321928" cy="460443"/>
            </a:xfrm>
          </p:grpSpPr>
          <p:sp>
            <p:nvSpPr>
              <p:cNvPr id="263" name="Rectangle 262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>
                  <a:latin typeface="Calibri" pitchFamily="34" charset="0"/>
                </a:endParaRPr>
              </a:p>
            </p:txBody>
          </p:sp>
          <p:sp>
            <p:nvSpPr>
              <p:cNvPr id="264" name="Rectangle 263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265" name="Rectangle 264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266" name="Rectangle 265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267" name="Rectangle 266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268" name="Rectangle 267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269" name="Rectangle 268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270" name="Rectangle 269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271" name="Rectangle 270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272" name="Rectangle 271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273" name="Rectangle 272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4</a:t>
                </a:r>
              </a:p>
            </p:txBody>
          </p:sp>
        </p:grpSp>
        <p:grpSp>
          <p:nvGrpSpPr>
            <p:cNvPr id="251" name="Group 135"/>
            <p:cNvGrpSpPr/>
            <p:nvPr/>
          </p:nvGrpSpPr>
          <p:grpSpPr>
            <a:xfrm>
              <a:off x="609672" y="2593164"/>
              <a:ext cx="3321928" cy="460443"/>
              <a:chOff x="4080935" y="2594046"/>
              <a:chExt cx="3321928" cy="460443"/>
            </a:xfrm>
          </p:grpSpPr>
          <p:sp>
            <p:nvSpPr>
              <p:cNvPr id="252" name="Rectangle 251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>
                  <a:latin typeface="Calibri" pitchFamily="34" charset="0"/>
                </a:endParaRPr>
              </a:p>
            </p:txBody>
          </p:sp>
          <p:sp>
            <p:nvSpPr>
              <p:cNvPr id="253" name="Rectangle 252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254" name="Rectangle 253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255" name="Rectangle 254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256" name="Rectangle 255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257" name="Rectangle 256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258" name="Rectangle 257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259" name="Rectangle 258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260" name="Rectangle 259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261" name="Rectangle 260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262" name="Rectangle 261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4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393192" y="1362456"/>
                <a:ext cx="24907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2-way:  Two lines per set</a:t>
                </a:r>
              </a:p>
              <a:p>
                <a:r>
                  <a:rPr lang="en-US" sz="1800" dirty="0">
                    <a:latin typeface="Calibri" pitchFamily="34" charset="0"/>
                  </a:rPr>
                  <a:t>Block </a:t>
                </a:r>
                <a:r>
                  <a:rPr lang="en-US" dirty="0">
                    <a:latin typeface="Calibri" pitchFamily="34" charset="0"/>
                  </a:rPr>
                  <a:t>S</a:t>
                </a:r>
                <a:r>
                  <a:rPr lang="en-US" sz="1800" dirty="0">
                    <a:latin typeface="Calibri" pitchFamily="34" charset="0"/>
                  </a:rPr>
                  <a:t>ize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 = 8 B</a:t>
                </a: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3"/>
                </p:custDataLst>
              </p:nvPr>
            </p:nvSpPr>
            <p:spPr>
              <a:xfrm>
                <a:off x="393192" y="1362456"/>
                <a:ext cx="2490746" cy="646331"/>
              </a:xfrm>
              <a:prstGeom prst="rect">
                <a:avLst/>
              </a:prstGeom>
              <a:blipFill rotWithShape="0">
                <a:blip r:embed="rId114"/>
                <a:stretch>
                  <a:fillRect l="-2206" t="-5660" r="-1471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61877C9-0602-EB4B-A018-8B4F9A209173}"/>
                  </a:ext>
                </a:extLst>
              </p14:cNvPr>
              <p14:cNvContentPartPr/>
              <p14:nvPr/>
            </p14:nvContentPartPr>
            <p14:xfrm>
              <a:off x="6764760" y="1048680"/>
              <a:ext cx="1379160" cy="798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61877C9-0602-EB4B-A018-8B4F9A209173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755400" y="1039320"/>
                <a:ext cx="1397880" cy="81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279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31443"/>
            <a:ext cx="8366125" cy="4972050"/>
          </a:xfrm>
        </p:spPr>
        <p:txBody>
          <a:bodyPr/>
          <a:lstStyle/>
          <a:p>
            <a:r>
              <a:rPr lang="en-US" dirty="0"/>
              <a:t>Lab 3 due today (Friday)</a:t>
            </a:r>
          </a:p>
          <a:p>
            <a:r>
              <a:rPr lang="en-US" dirty="0"/>
              <a:t>Lab 4 out this weekend</a:t>
            </a:r>
          </a:p>
          <a:p>
            <a:endParaRPr lang="en-US" dirty="0"/>
          </a:p>
          <a:p>
            <a:r>
              <a:rPr lang="en-US" dirty="0"/>
              <a:t>HW 4 is released, due next Friday (03/01)</a:t>
            </a:r>
          </a:p>
          <a:p>
            <a:r>
              <a:rPr lang="en-US" dirty="0"/>
              <a:t>Last day for regrade requests!</a:t>
            </a:r>
          </a:p>
          <a:p>
            <a:endParaRPr lang="en-US" dirty="0"/>
          </a:p>
          <a:p>
            <a:r>
              <a:rPr lang="en-US" dirty="0"/>
              <a:t>Extra OH today</a:t>
            </a:r>
          </a:p>
          <a:p>
            <a:pPr lvl="1"/>
            <a:r>
              <a:rPr lang="en-US" dirty="0"/>
              <a:t>Me – 12:00-1:30pm – CSE 280</a:t>
            </a:r>
          </a:p>
          <a:p>
            <a:pPr lvl="1"/>
            <a:r>
              <a:rPr lang="en-US" dirty="0"/>
              <a:t>Lukas – 2:30pm-close – 2</a:t>
            </a:r>
            <a:r>
              <a:rPr lang="en-US" baseline="30000" dirty="0"/>
              <a:t>nd</a:t>
            </a:r>
            <a:r>
              <a:rPr lang="en-US" dirty="0"/>
              <a:t> floor breakout</a:t>
            </a:r>
          </a:p>
          <a:p>
            <a:pPr lvl="1"/>
            <a:endParaRPr lang="en-US" dirty="0"/>
          </a:p>
          <a:p>
            <a:r>
              <a:rPr lang="en-US" dirty="0"/>
              <a:t>Cache sim!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940287E-7B70-C341-B2E1-A79D1AC87272}"/>
                  </a:ext>
                </a:extLst>
              </p14:cNvPr>
              <p14:cNvContentPartPr/>
              <p14:nvPr/>
            </p14:nvContentPartPr>
            <p14:xfrm>
              <a:off x="1980720" y="3731400"/>
              <a:ext cx="3574800" cy="2676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940287E-7B70-C341-B2E1-A79D1AC8727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1360" y="3722040"/>
                <a:ext cx="3593520" cy="269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4082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>
            <p:custDataLst>
              <p:tags r:id="rId1"/>
            </p:custDataLst>
          </p:nvPr>
        </p:nvGrpSpPr>
        <p:grpSpPr>
          <a:xfrm>
            <a:off x="465536" y="3201752"/>
            <a:ext cx="7086600" cy="612843"/>
            <a:chOff x="457200" y="2514600"/>
            <a:chExt cx="7086600" cy="612843"/>
          </a:xfrm>
        </p:grpSpPr>
        <p:sp>
          <p:nvSpPr>
            <p:cNvPr id="47" name="Rectangle 46"/>
            <p:cNvSpPr/>
            <p:nvPr>
              <p:custDataLst>
                <p:tags r:id="rId19"/>
              </p:custDataLst>
            </p:nvPr>
          </p:nvSpPr>
          <p:spPr bwMode="auto">
            <a:xfrm>
              <a:off x="457200" y="2514600"/>
              <a:ext cx="7086600" cy="6128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>
                <a:latin typeface="Calibri" pitchFamily="34" charset="0"/>
              </a:endParaRPr>
            </a:p>
          </p:txBody>
        </p:sp>
        <p:grpSp>
          <p:nvGrpSpPr>
            <p:cNvPr id="48" name="Group 134"/>
            <p:cNvGrpSpPr/>
            <p:nvPr/>
          </p:nvGrpSpPr>
          <p:grpSpPr>
            <a:xfrm>
              <a:off x="4080935" y="2594046"/>
              <a:ext cx="3321928" cy="460443"/>
              <a:chOff x="4080935" y="2594046"/>
              <a:chExt cx="3321928" cy="460443"/>
            </a:xfrm>
          </p:grpSpPr>
          <p:sp>
            <p:nvSpPr>
              <p:cNvPr id="61" name="Rectangle 60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>
                  <a:latin typeface="Calibri" pitchFamily="34" charset="0"/>
                </a:endParaRPr>
              </a:p>
            </p:txBody>
          </p:sp>
          <p:sp>
            <p:nvSpPr>
              <p:cNvPr id="62" name="Rectangle 61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63" name="Rectangle 62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64" name="Rectangle 63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65" name="Rectangle 64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66" name="Rectangle 65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67" name="Rectangle 66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68" name="Rectangle 67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69" name="Rectangle 68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70" name="Rectangle 69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71" name="Rectangle 70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4</a:t>
                </a:r>
              </a:p>
            </p:txBody>
          </p:sp>
        </p:grpSp>
        <p:grpSp>
          <p:nvGrpSpPr>
            <p:cNvPr id="49" name="Group 135"/>
            <p:cNvGrpSpPr/>
            <p:nvPr/>
          </p:nvGrpSpPr>
          <p:grpSpPr>
            <a:xfrm>
              <a:off x="609672" y="2593164"/>
              <a:ext cx="3321928" cy="460443"/>
              <a:chOff x="4080935" y="2594046"/>
              <a:chExt cx="3321928" cy="460443"/>
            </a:xfrm>
          </p:grpSpPr>
          <p:sp>
            <p:nvSpPr>
              <p:cNvPr id="50" name="Rectangle 49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>
                  <a:latin typeface="Calibri" pitchFamily="34" charset="0"/>
                </a:endParaRPr>
              </a:p>
            </p:txBody>
          </p:sp>
          <p:sp>
            <p:nvSpPr>
              <p:cNvPr id="51" name="Rectangle 50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52" name="Rectangle 51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53" name="Rectangle 52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54" name="Rectangle 53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55" name="Rectangle 54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56" name="Rectangle 55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57" name="Rectangle 56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58" name="Rectangle 57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59" name="Rectangle 58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60" name="Rectangle 59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4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  <p:custDataLst>
                  <p:tags r:id="rId2"/>
                </p:custDataLst>
              </p:nvPr>
            </p:nvSpPr>
            <p:spPr>
              <a:xfrm>
                <a:off x="357762" y="438912"/>
                <a:ext cx="8245269" cy="762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Example:  Set-Associative Cache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= 2)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44"/>
                </p:custDataLst>
              </p:nvPr>
            </p:nvSpPr>
            <p:spPr>
              <a:xfrm>
                <a:off x="357762" y="438912"/>
                <a:ext cx="8245269" cy="762000"/>
              </a:xfrm>
              <a:blipFill rotWithShape="0">
                <a:blip r:embed="rId45"/>
                <a:stretch>
                  <a:fillRect l="-2293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6566078" y="186275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FF9900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1600" dirty="0"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6566078" y="1862752"/>
                <a:ext cx="990600" cy="270848"/>
              </a:xfrm>
              <a:prstGeom prst="rect">
                <a:avLst/>
              </a:prstGeom>
              <a:blipFill rotWithShape="0">
                <a:blip r:embed="rId47"/>
                <a:stretch>
                  <a:fillRect t="-17391" b="-36957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Rectangle 128"/>
          <p:cNvSpPr/>
          <p:nvPr>
            <p:custDataLst>
              <p:tags r:id="rId5"/>
            </p:custDataLst>
          </p:nvPr>
        </p:nvSpPr>
        <p:spPr bwMode="auto">
          <a:xfrm>
            <a:off x="7556678" y="186275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>
            <p:custDataLst>
              <p:tags r:id="rId6"/>
            </p:custDataLst>
          </p:nvPr>
        </p:nvSpPr>
        <p:spPr bwMode="auto">
          <a:xfrm>
            <a:off x="8318678" y="186275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cxnSp>
        <p:nvCxnSpPr>
          <p:cNvPr id="231" name="Shape 230"/>
          <p:cNvCxnSpPr>
            <a:stCxn id="129" idx="2"/>
          </p:cNvCxnSpPr>
          <p:nvPr>
            <p:custDataLst>
              <p:tags r:id="rId7"/>
            </p:custDataLst>
          </p:nvPr>
        </p:nvCxnSpPr>
        <p:spPr bwMode="auto">
          <a:xfrm rot="5400000">
            <a:off x="7054128" y="2623272"/>
            <a:ext cx="1373222" cy="393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hape 131"/>
          <p:cNvCxnSpPr>
            <a:stCxn id="128" idx="1"/>
          </p:cNvCxnSpPr>
          <p:nvPr>
            <p:custDataLst>
              <p:tags r:id="rId8"/>
            </p:custDataLst>
          </p:nvPr>
        </p:nvCxnSpPr>
        <p:spPr bwMode="auto">
          <a:xfrm rot="10800000" flipV="1">
            <a:off x="4905012" y="1998176"/>
            <a:ext cx="1661067" cy="1380336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hape 133"/>
          <p:cNvCxnSpPr>
            <a:stCxn id="128" idx="1"/>
          </p:cNvCxnSpPr>
          <p:nvPr>
            <p:custDataLst>
              <p:tags r:id="rId9"/>
            </p:custDataLst>
          </p:nvPr>
        </p:nvCxnSpPr>
        <p:spPr bwMode="auto">
          <a:xfrm rot="10800000" flipV="1">
            <a:off x="1430684" y="1998175"/>
            <a:ext cx="5135395" cy="1377093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5" name="TextBox 134"/>
          <p:cNvSpPr txBox="1"/>
          <p:nvPr>
            <p:custDataLst>
              <p:tags r:id="rId10"/>
            </p:custDataLst>
          </p:nvPr>
        </p:nvSpPr>
        <p:spPr>
          <a:xfrm>
            <a:off x="3429000" y="1981200"/>
            <a:ext cx="1570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compare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both</a:t>
            </a:r>
          </a:p>
        </p:txBody>
      </p:sp>
      <p:cxnSp>
        <p:nvCxnSpPr>
          <p:cNvPr id="136" name="Straight Connector 135"/>
          <p:cNvCxnSpPr/>
          <p:nvPr>
            <p:custDataLst>
              <p:tags r:id="rId11"/>
            </p:custDataLst>
          </p:nvPr>
        </p:nvCxnSpPr>
        <p:spPr bwMode="auto">
          <a:xfrm rot="5400000">
            <a:off x="636949" y="317146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8" name="TextBox 137"/>
          <p:cNvSpPr txBox="1"/>
          <p:nvPr>
            <p:custDataLst>
              <p:tags r:id="rId12"/>
            </p:custDataLst>
          </p:nvPr>
        </p:nvSpPr>
        <p:spPr>
          <a:xfrm>
            <a:off x="457200" y="2628106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valid?  + </a:t>
            </a:r>
          </a:p>
        </p:txBody>
      </p:sp>
      <p:sp>
        <p:nvSpPr>
          <p:cNvPr id="139" name="TextBox 138"/>
          <p:cNvSpPr txBox="1"/>
          <p:nvPr>
            <p:custDataLst>
              <p:tags r:id="rId13"/>
            </p:custDataLst>
          </p:nvPr>
        </p:nvSpPr>
        <p:spPr>
          <a:xfrm>
            <a:off x="1418537" y="2641599"/>
            <a:ext cx="169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match: yes = hit</a:t>
            </a:r>
          </a:p>
        </p:txBody>
      </p:sp>
      <p:cxnSp>
        <p:nvCxnSpPr>
          <p:cNvPr id="143" name="Elbow Connector 142"/>
          <p:cNvCxnSpPr>
            <a:stCxn id="130" idx="2"/>
          </p:cNvCxnSpPr>
          <p:nvPr>
            <p:custDataLst>
              <p:tags r:id="rId14"/>
            </p:custDataLst>
          </p:nvPr>
        </p:nvCxnSpPr>
        <p:spPr bwMode="auto">
          <a:xfrm rot="5400000">
            <a:off x="5016510" y="75949"/>
            <a:ext cx="1504779" cy="5620080"/>
          </a:xfrm>
          <a:prstGeom prst="bentConnector3">
            <a:avLst>
              <a:gd name="adj1" fmla="val 14838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5" name="TextBox 144"/>
          <p:cNvSpPr txBox="1"/>
          <p:nvPr>
            <p:custDataLst>
              <p:tags r:id="rId15"/>
            </p:custDataLst>
          </p:nvPr>
        </p:nvSpPr>
        <p:spPr>
          <a:xfrm>
            <a:off x="5105400" y="4355068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</a:t>
            </a:r>
          </a:p>
        </p:txBody>
      </p:sp>
      <p:sp>
        <p:nvSpPr>
          <p:cNvPr id="43" name="Rectangle 42"/>
          <p:cNvSpPr/>
          <p:nvPr>
            <p:custDataLst>
              <p:tags r:id="rId16"/>
            </p:custDataLst>
          </p:nvPr>
        </p:nvSpPr>
        <p:spPr bwMode="auto">
          <a:xfrm>
            <a:off x="1124185" y="3377238"/>
            <a:ext cx="619789" cy="26311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alibri" pitchFamily="34" charset="0"/>
              </a:rPr>
              <a:t>tag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393192" y="1362456"/>
                <a:ext cx="24907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2-way:  Two lines per set</a:t>
                </a:r>
              </a:p>
              <a:p>
                <a:r>
                  <a:rPr lang="en-US" sz="1800" dirty="0">
                    <a:latin typeface="Calibri" pitchFamily="34" charset="0"/>
                  </a:rPr>
                  <a:t>Block </a:t>
                </a:r>
                <a:r>
                  <a:rPr lang="en-US" dirty="0">
                    <a:latin typeface="Calibri" pitchFamily="34" charset="0"/>
                  </a:rPr>
                  <a:t>S</a:t>
                </a:r>
                <a:r>
                  <a:rPr lang="en-US" sz="1800" dirty="0">
                    <a:latin typeface="Calibri" pitchFamily="34" charset="0"/>
                  </a:rPr>
                  <a:t>ize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 = 8 B</a:t>
                </a: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8"/>
                </p:custDataLst>
              </p:nvPr>
            </p:nvSpPr>
            <p:spPr>
              <a:xfrm>
                <a:off x="393192" y="1362456"/>
                <a:ext cx="2490746" cy="646331"/>
              </a:xfrm>
              <a:prstGeom prst="rect">
                <a:avLst/>
              </a:prstGeom>
              <a:blipFill rotWithShape="0">
                <a:blip r:embed="rId49"/>
                <a:stretch>
                  <a:fillRect l="-2206" t="-5660" r="-1471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>
            <p:custDataLst>
              <p:tags r:id="rId18"/>
            </p:custDataLst>
          </p:nvPr>
        </p:nvSpPr>
        <p:spPr>
          <a:xfrm>
            <a:off x="6477000" y="1522790"/>
            <a:ext cx="2534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short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BC79189-D25D-2D4F-A777-9C52E4FC0B29}"/>
                  </a:ext>
                </a:extLst>
              </p14:cNvPr>
              <p14:cNvContentPartPr/>
              <p14:nvPr/>
            </p14:nvContentPartPr>
            <p14:xfrm>
              <a:off x="7555680" y="3441960"/>
              <a:ext cx="416880" cy="83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BC79189-D25D-2D4F-A777-9C52E4FC0B2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546320" y="3432600"/>
                <a:ext cx="435600" cy="10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88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38" grpId="0"/>
      <p:bldP spid="139" grpId="0"/>
      <p:bldP spid="145" grpId="0"/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>
            <p:custDataLst>
              <p:tags r:id="rId1"/>
            </p:custDataLst>
          </p:nvPr>
        </p:nvGrpSpPr>
        <p:grpSpPr>
          <a:xfrm>
            <a:off x="465537" y="3190804"/>
            <a:ext cx="7086600" cy="612843"/>
            <a:chOff x="457200" y="2514600"/>
            <a:chExt cx="7086600" cy="612843"/>
          </a:xfrm>
        </p:grpSpPr>
        <p:sp>
          <p:nvSpPr>
            <p:cNvPr id="49" name="Rectangle 48"/>
            <p:cNvSpPr/>
            <p:nvPr>
              <p:custDataLst>
                <p:tags r:id="rId21"/>
              </p:custDataLst>
            </p:nvPr>
          </p:nvSpPr>
          <p:spPr bwMode="auto">
            <a:xfrm>
              <a:off x="457200" y="2514600"/>
              <a:ext cx="7086600" cy="6128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>
                <a:latin typeface="Calibri" pitchFamily="34" charset="0"/>
              </a:endParaRPr>
            </a:p>
          </p:txBody>
        </p:sp>
        <p:grpSp>
          <p:nvGrpSpPr>
            <p:cNvPr id="50" name="Group 134"/>
            <p:cNvGrpSpPr/>
            <p:nvPr/>
          </p:nvGrpSpPr>
          <p:grpSpPr>
            <a:xfrm>
              <a:off x="4080935" y="2594046"/>
              <a:ext cx="3321928" cy="460443"/>
              <a:chOff x="4080935" y="2594046"/>
              <a:chExt cx="3321928" cy="460443"/>
            </a:xfrm>
          </p:grpSpPr>
          <p:sp>
            <p:nvSpPr>
              <p:cNvPr id="63" name="Rectangle 62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>
                  <a:latin typeface="Calibri" pitchFamily="34" charset="0"/>
                </a:endParaRPr>
              </a:p>
            </p:txBody>
          </p:sp>
          <p:sp>
            <p:nvSpPr>
              <p:cNvPr id="64" name="Rectangle 63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65" name="Rectangle 64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66" name="Rectangle 65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67" name="Rectangle 66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68" name="Rectangle 67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69" name="Rectangle 68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70" name="Rectangle 69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71" name="Rectangle 70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72" name="Rectangle 71"/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73" name="Rectangle 72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4</a:t>
                </a:r>
              </a:p>
            </p:txBody>
          </p:sp>
        </p:grpSp>
        <p:grpSp>
          <p:nvGrpSpPr>
            <p:cNvPr id="51" name="Group 135"/>
            <p:cNvGrpSpPr/>
            <p:nvPr/>
          </p:nvGrpSpPr>
          <p:grpSpPr>
            <a:xfrm>
              <a:off x="609672" y="2593164"/>
              <a:ext cx="3321928" cy="460443"/>
              <a:chOff x="4080935" y="2594046"/>
              <a:chExt cx="3321928" cy="460443"/>
            </a:xfrm>
          </p:grpSpPr>
          <p:sp>
            <p:nvSpPr>
              <p:cNvPr id="52" name="Rectangle 51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>
                  <a:latin typeface="Calibri" pitchFamily="34" charset="0"/>
                </a:endParaRPr>
              </a:p>
            </p:txBody>
          </p:sp>
          <p:sp>
            <p:nvSpPr>
              <p:cNvPr id="53" name="Rectangle 52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54" name="Rectangle 53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55" name="Rectangle 54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56" name="Rectangle 55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57" name="Rectangle 56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rgbClr val="FF99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58" name="Rectangle 57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59" name="Rectangle 58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60" name="Rectangle 59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61" name="Rectangle 60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rgbClr val="5CE455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62" name="Rectangle 61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rgbClr val="5CE455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4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  <p:custDataLst>
                  <p:tags r:id="rId2"/>
                </p:custDataLst>
              </p:nvPr>
            </p:nvSpPr>
            <p:spPr>
              <a:xfrm>
                <a:off x="357762" y="438912"/>
                <a:ext cx="8245269" cy="762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Example:  Set-Associative Cache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= 2)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46"/>
                </p:custDataLst>
              </p:nvPr>
            </p:nvSpPr>
            <p:spPr>
              <a:xfrm>
                <a:off x="357762" y="438912"/>
                <a:ext cx="8245269" cy="762000"/>
              </a:xfrm>
              <a:blipFill rotWithShape="0">
                <a:blip r:embed="rId47"/>
                <a:stretch>
                  <a:fillRect l="-2293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Slide Number Placeholder 4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6566078" y="186275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FF9900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1600" dirty="0"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6566078" y="1862752"/>
                <a:ext cx="990600" cy="270848"/>
              </a:xfrm>
              <a:prstGeom prst="rect">
                <a:avLst/>
              </a:prstGeom>
              <a:blipFill rotWithShape="0">
                <a:blip r:embed="rId49"/>
                <a:stretch>
                  <a:fillRect t="-17391" b="-36957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Rectangle 128"/>
          <p:cNvSpPr/>
          <p:nvPr>
            <p:custDataLst>
              <p:tags r:id="rId5"/>
            </p:custDataLst>
          </p:nvPr>
        </p:nvSpPr>
        <p:spPr bwMode="auto">
          <a:xfrm>
            <a:off x="7556678" y="186275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>
            <p:custDataLst>
              <p:tags r:id="rId6"/>
            </p:custDataLst>
          </p:nvPr>
        </p:nvSpPr>
        <p:spPr bwMode="auto">
          <a:xfrm>
            <a:off x="8318678" y="186275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cxnSp>
        <p:nvCxnSpPr>
          <p:cNvPr id="231" name="Shape 230"/>
          <p:cNvCxnSpPr>
            <a:stCxn id="129" idx="2"/>
          </p:cNvCxnSpPr>
          <p:nvPr>
            <p:custDataLst>
              <p:tags r:id="rId7"/>
            </p:custDataLst>
          </p:nvPr>
        </p:nvCxnSpPr>
        <p:spPr bwMode="auto">
          <a:xfrm rot="5400000">
            <a:off x="7054128" y="2623272"/>
            <a:ext cx="1373222" cy="393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hape 131"/>
          <p:cNvCxnSpPr>
            <a:stCxn id="128" idx="1"/>
          </p:cNvCxnSpPr>
          <p:nvPr>
            <p:custDataLst>
              <p:tags r:id="rId8"/>
            </p:custDataLst>
          </p:nvPr>
        </p:nvCxnSpPr>
        <p:spPr bwMode="auto">
          <a:xfrm rot="10800000" flipV="1">
            <a:off x="4905012" y="1998176"/>
            <a:ext cx="1661067" cy="1380336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hape 133"/>
          <p:cNvCxnSpPr>
            <a:stCxn id="128" idx="1"/>
          </p:cNvCxnSpPr>
          <p:nvPr>
            <p:custDataLst>
              <p:tags r:id="rId9"/>
            </p:custDataLst>
          </p:nvPr>
        </p:nvCxnSpPr>
        <p:spPr bwMode="auto">
          <a:xfrm rot="10800000" flipV="1">
            <a:off x="1430684" y="1998175"/>
            <a:ext cx="5135395" cy="1377093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Straight Connector 135"/>
          <p:cNvCxnSpPr/>
          <p:nvPr>
            <p:custDataLst>
              <p:tags r:id="rId10"/>
            </p:custDataLst>
          </p:nvPr>
        </p:nvCxnSpPr>
        <p:spPr bwMode="auto">
          <a:xfrm rot="5400000">
            <a:off x="636949" y="317146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8" name="TextBox 137"/>
          <p:cNvSpPr txBox="1"/>
          <p:nvPr>
            <p:custDataLst>
              <p:tags r:id="rId11"/>
            </p:custDataLst>
          </p:nvPr>
        </p:nvSpPr>
        <p:spPr>
          <a:xfrm>
            <a:off x="457200" y="2628106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valid?  + </a:t>
            </a:r>
          </a:p>
        </p:txBody>
      </p:sp>
      <p:sp>
        <p:nvSpPr>
          <p:cNvPr id="139" name="TextBox 138"/>
          <p:cNvSpPr txBox="1"/>
          <p:nvPr>
            <p:custDataLst>
              <p:tags r:id="rId12"/>
            </p:custDataLst>
          </p:nvPr>
        </p:nvSpPr>
        <p:spPr>
          <a:xfrm>
            <a:off x="1418537" y="2641599"/>
            <a:ext cx="169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match: yes = hit</a:t>
            </a:r>
          </a:p>
        </p:txBody>
      </p:sp>
      <p:cxnSp>
        <p:nvCxnSpPr>
          <p:cNvPr id="143" name="Elbow Connector 142"/>
          <p:cNvCxnSpPr>
            <a:stCxn id="130" idx="2"/>
          </p:cNvCxnSpPr>
          <p:nvPr>
            <p:custDataLst>
              <p:tags r:id="rId13"/>
            </p:custDataLst>
          </p:nvPr>
        </p:nvCxnSpPr>
        <p:spPr bwMode="auto">
          <a:xfrm rot="5400000">
            <a:off x="5016510" y="75949"/>
            <a:ext cx="1504779" cy="5620080"/>
          </a:xfrm>
          <a:prstGeom prst="bentConnector3">
            <a:avLst>
              <a:gd name="adj1" fmla="val 14838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5" name="TextBox 144"/>
          <p:cNvSpPr txBox="1"/>
          <p:nvPr>
            <p:custDataLst>
              <p:tags r:id="rId14"/>
            </p:custDataLst>
          </p:nvPr>
        </p:nvSpPr>
        <p:spPr>
          <a:xfrm>
            <a:off x="5105400" y="4355068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</a:t>
            </a:r>
          </a:p>
        </p:txBody>
      </p:sp>
      <p:sp>
        <p:nvSpPr>
          <p:cNvPr id="43" name="Down Arrow 42"/>
          <p:cNvSpPr/>
          <p:nvPr>
            <p:custDataLst>
              <p:tags r:id="rId15"/>
            </p:custDataLst>
          </p:nvPr>
        </p:nvSpPr>
        <p:spPr bwMode="auto">
          <a:xfrm flipV="1">
            <a:off x="2717407" y="3733800"/>
            <a:ext cx="733658" cy="10668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4" name="TextBox 43"/>
          <p:cNvSpPr txBox="1"/>
          <p:nvPr>
            <p:custDataLst>
              <p:tags r:id="rId16"/>
            </p:custDataLst>
          </p:nvPr>
        </p:nvSpPr>
        <p:spPr>
          <a:xfrm>
            <a:off x="1743067" y="4800600"/>
            <a:ext cx="268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short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alibri" pitchFamily="34" charset="0"/>
              </a:rPr>
              <a:t> (2 B) is here</a:t>
            </a:r>
          </a:p>
        </p:txBody>
      </p:sp>
      <p:sp>
        <p:nvSpPr>
          <p:cNvPr id="45" name="TextBox 44"/>
          <p:cNvSpPr txBox="1"/>
          <p:nvPr>
            <p:custDataLst>
              <p:tags r:id="rId17"/>
            </p:custDataLst>
          </p:nvPr>
        </p:nvSpPr>
        <p:spPr>
          <a:xfrm>
            <a:off x="457200" y="5313814"/>
            <a:ext cx="79785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No match?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One line in set is selected for eviction and replacement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Replacement policies: random, least recently used (LRU), …</a:t>
            </a:r>
          </a:p>
        </p:txBody>
      </p:sp>
      <p:sp>
        <p:nvSpPr>
          <p:cNvPr id="76" name="TextBox 75"/>
          <p:cNvSpPr txBox="1"/>
          <p:nvPr>
            <p:custDataLst>
              <p:tags r:id="rId18"/>
            </p:custDataLst>
          </p:nvPr>
        </p:nvSpPr>
        <p:spPr>
          <a:xfrm>
            <a:off x="3429000" y="1981200"/>
            <a:ext cx="1570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compare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both</a:t>
            </a:r>
          </a:p>
        </p:txBody>
      </p:sp>
      <p:sp>
        <p:nvSpPr>
          <p:cNvPr id="74" name="TextBox 73"/>
          <p:cNvSpPr txBox="1"/>
          <p:nvPr>
            <p:custDataLst>
              <p:tags r:id="rId19"/>
            </p:custDataLst>
          </p:nvPr>
        </p:nvSpPr>
        <p:spPr>
          <a:xfrm>
            <a:off x="6477000" y="1522790"/>
            <a:ext cx="2534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short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393192" y="1362456"/>
                <a:ext cx="24907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2-way:  Two lines per set</a:t>
                </a:r>
              </a:p>
              <a:p>
                <a:r>
                  <a:rPr lang="en-US" sz="1800" dirty="0">
                    <a:latin typeface="Calibri" pitchFamily="34" charset="0"/>
                  </a:rPr>
                  <a:t>Block </a:t>
                </a:r>
                <a:r>
                  <a:rPr lang="en-US" dirty="0">
                    <a:latin typeface="Calibri" pitchFamily="34" charset="0"/>
                  </a:rPr>
                  <a:t>S</a:t>
                </a:r>
                <a:r>
                  <a:rPr lang="en-US" sz="1800" dirty="0">
                    <a:latin typeface="Calibri" pitchFamily="34" charset="0"/>
                  </a:rPr>
                  <a:t>ize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 = 8 B</a:t>
                </a: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0"/>
                </p:custDataLst>
              </p:nvPr>
            </p:nvSpPr>
            <p:spPr>
              <a:xfrm>
                <a:off x="393192" y="1362456"/>
                <a:ext cx="2490746" cy="646331"/>
              </a:xfrm>
              <a:prstGeom prst="rect">
                <a:avLst/>
              </a:prstGeom>
              <a:blipFill rotWithShape="0">
                <a:blip r:embed="rId51"/>
                <a:stretch>
                  <a:fillRect l="-2206" t="-5660" r="-1471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167C4D8-8699-9C4A-8B87-3AFEC0771F76}"/>
                  </a:ext>
                </a:extLst>
              </p14:cNvPr>
              <p14:cNvContentPartPr/>
              <p14:nvPr/>
            </p14:nvContentPartPr>
            <p14:xfrm>
              <a:off x="492120" y="1614960"/>
              <a:ext cx="7664760" cy="2187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167C4D8-8699-9C4A-8B87-3AFEC0771F7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82760" y="1605600"/>
                <a:ext cx="7683480" cy="220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515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Types of Cache Misses: 3 C’s!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Compulsory</a:t>
                </a:r>
                <a:r>
                  <a:rPr lang="en-US" sz="2400" dirty="0"/>
                  <a:t> (cold) miss</a:t>
                </a:r>
              </a:p>
              <a:p>
                <a:pPr lvl="1"/>
                <a:r>
                  <a:rPr lang="en-US" sz="2000" dirty="0"/>
                  <a:t>Occurs on first access to a block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Conflict</a:t>
                </a:r>
                <a:r>
                  <a:rPr lang="en-US" sz="2400" dirty="0"/>
                  <a:t> miss</a:t>
                </a:r>
              </a:p>
              <a:p>
                <a:pPr lvl="1">
                  <a:tabLst>
                    <a:tab pos="384175" algn="l"/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GB" sz="2000" dirty="0"/>
                  <a:t>Conflict misses occur when the cache is large enough, but multiple data objects all map to the same slot</a:t>
                </a:r>
              </a:p>
              <a:p>
                <a:pPr lvl="2">
                  <a:tabLst>
                    <a:tab pos="384175" algn="l"/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GB" sz="1800" i="1" dirty="0"/>
                  <a:t>e.g.</a:t>
                </a:r>
                <a:r>
                  <a:rPr lang="en-GB" sz="1800" dirty="0"/>
                  <a:t> referencing blocks 0, 8, 0, 8, ... could miss every time</a:t>
                </a:r>
                <a:endParaRPr lang="en-US" sz="1800" dirty="0"/>
              </a:p>
              <a:p>
                <a:pPr lvl="1">
                  <a:tabLst>
                    <a:tab pos="384175" algn="l"/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GB" sz="2000" dirty="0">
                    <a:solidFill>
                      <a:schemeClr val="tx1"/>
                    </a:solidFill>
                  </a:rPr>
                  <a:t>Direct-mapped caches have more conflict misses than</a:t>
                </a:r>
                <a:br>
                  <a:rPr lang="en-GB" sz="20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-way set-associative (</a:t>
                </a:r>
                <a:r>
                  <a:rPr lang="en-GB" sz="2000" dirty="0"/>
                  <a:t>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sz="2000" dirty="0"/>
                  <a:t> &gt; 1)</a:t>
                </a:r>
              </a:p>
              <a:p>
                <a:pPr lvl="1">
                  <a:tabLst>
                    <a:tab pos="384175" algn="l"/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GB" sz="2000" b="1" dirty="0"/>
                  <a:t>Note:</a:t>
                </a:r>
                <a:r>
                  <a:rPr lang="en-GB" sz="2000" dirty="0"/>
                  <a:t>  </a:t>
                </a:r>
                <a:r>
                  <a:rPr lang="en-GB" sz="2000" i="1" dirty="0"/>
                  <a:t>Fully-associative</a:t>
                </a:r>
                <a:r>
                  <a:rPr lang="en-GB" sz="2000" dirty="0"/>
                  <a:t> only has Compulsory and Capacity misses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Capacity</a:t>
                </a:r>
                <a:r>
                  <a:rPr lang="en-US" sz="2400" dirty="0"/>
                  <a:t> miss</a:t>
                </a:r>
              </a:p>
              <a:p>
                <a:pPr lvl="1"/>
                <a:r>
                  <a:rPr lang="en-GB" sz="2000" dirty="0"/>
                  <a:t>Occurs when the set of active cache blocks (the </a:t>
                </a:r>
                <a:r>
                  <a:rPr lang="en-GB" sz="2000" i="1" dirty="0">
                    <a:solidFill>
                      <a:srgbClr val="C00000"/>
                    </a:solidFill>
                  </a:rPr>
                  <a:t>working set</a:t>
                </a:r>
                <a:r>
                  <a:rPr lang="en-GB" sz="2000" dirty="0"/>
                  <a:t>) </a:t>
                </a:r>
                <a:br>
                  <a:rPr lang="en-GB" sz="2000" dirty="0"/>
                </a:br>
                <a:r>
                  <a:rPr lang="en-GB" sz="2000" dirty="0"/>
                  <a:t>is larger than the cache (just won’t fit, </a:t>
                </a:r>
                <a:r>
                  <a:rPr lang="en-GB" sz="2000" b="1" dirty="0"/>
                  <a:t>even if </a:t>
                </a:r>
                <a:r>
                  <a:rPr lang="en-GB" sz="2000" dirty="0"/>
                  <a:t>cache was </a:t>
                </a:r>
                <a:r>
                  <a:rPr lang="en-GB" sz="2000" i="1" dirty="0"/>
                  <a:t>fully-associative</a:t>
                </a:r>
                <a:r>
                  <a:rPr lang="en-GB" sz="2000" dirty="0"/>
                  <a:t>)</a:t>
                </a:r>
              </a:p>
              <a:p>
                <a:pPr lvl="1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blipFill>
                <a:blip r:embed="rId7"/>
                <a:stretch>
                  <a:fillRect t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251DEB8-2745-8A44-AB45-245A9C43A543}"/>
                  </a:ext>
                </a:extLst>
              </p14:cNvPr>
              <p14:cNvContentPartPr/>
              <p14:nvPr/>
            </p14:nvContentPartPr>
            <p14:xfrm>
              <a:off x="897480" y="1717560"/>
              <a:ext cx="6197760" cy="3995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251DEB8-2745-8A44-AB45-245A9C43A54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8120" y="1708200"/>
                <a:ext cx="6216480" cy="401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079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Code Analysis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 dirty="0"/>
                  <a:t>Assuming the cache starts </a:t>
                </a:r>
                <a:r>
                  <a:rPr lang="en-US" u="sng" dirty="0"/>
                  <a:t>cold</a:t>
                </a:r>
                <a:r>
                  <a:rPr lang="en-US" dirty="0"/>
                  <a:t> (all blocks invalid) and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sum</a:t>
                </a:r>
                <a:r>
                  <a:rPr lang="en-US" dirty="0"/>
                  <a:t> is stored in a register, calculate the </a:t>
                </a:r>
                <a:r>
                  <a:rPr lang="en-US" b="1" dirty="0"/>
                  <a:t>miss rate</a:t>
                </a:r>
                <a:r>
                  <a:rPr lang="en-US" dirty="0"/>
                  <a:t>: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>
                  <a:tabLst>
                    <a:tab pos="457200" algn="l"/>
                    <a:tab pos="914400" algn="l"/>
                    <a:tab pos="1371600" algn="l"/>
                  </a:tabLs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b="0" dirty="0"/>
                  <a:t> = 12 bits,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dirty="0"/>
                  <a:t>= 256 B,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= 32 B,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= 2</a:t>
                </a:r>
              </a:p>
              <a:p>
                <a:pPr marL="0" indent="0">
                  <a:spcBef>
                    <a:spcPts val="1200"/>
                  </a:spcBef>
                  <a:buNone/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	</a:t>
                </a:r>
                <a:r>
                  <a:rPr lang="en-US" sz="1600" b="1" dirty="0">
                    <a:latin typeface="Courier New" pitchFamily="49" charset="0"/>
                    <a:cs typeface="Courier New" pitchFamily="49" charset="0"/>
                  </a:rPr>
                  <a:t>#define </a:t>
                </a:r>
                <a:r>
                  <a:rPr lang="en-US" sz="1600" dirty="0">
                    <a:latin typeface="Courier New" pitchFamily="49" charset="0"/>
                    <a:cs typeface="Courier New" pitchFamily="49" charset="0"/>
                  </a:rPr>
                  <a:t>SIZE 8</a:t>
                </a:r>
              </a:p>
              <a:p>
                <a:pPr marL="0" indent="0">
                  <a:spcBef>
                    <a:spcPts val="480"/>
                  </a:spcBef>
                  <a:buNone/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 sz="1600" b="1" dirty="0">
                    <a:latin typeface="Courier New" pitchFamily="49" charset="0"/>
                    <a:cs typeface="Courier New" pitchFamily="49" charset="0"/>
                  </a:rPr>
                  <a:t>	long </a:t>
                </a:r>
                <a:r>
                  <a:rPr lang="en-US" sz="1600" dirty="0" err="1">
                    <a:latin typeface="Courier New" pitchFamily="49" charset="0"/>
                    <a:cs typeface="Courier New" pitchFamily="49" charset="0"/>
                  </a:rPr>
                  <a:t>ar</a:t>
                </a:r>
                <a:r>
                  <a:rPr lang="en-US" sz="1600" dirty="0">
                    <a:latin typeface="Courier New" pitchFamily="49" charset="0"/>
                    <a:cs typeface="Courier New" pitchFamily="49" charset="0"/>
                  </a:rPr>
                  <a:t>[SIZE][SIZE], sum = 0;  </a:t>
                </a:r>
                <a:r>
                  <a:rPr lang="en-US" sz="1600" i="1" dirty="0">
                    <a:solidFill>
                      <a:schemeClr val="bg2"/>
                    </a:solidFill>
                    <a:latin typeface="Courier New" pitchFamily="49" charset="0"/>
                    <a:cs typeface="Courier New" pitchFamily="49" charset="0"/>
                  </a:rPr>
                  <a:t>// &amp;</a:t>
                </a:r>
                <a:r>
                  <a:rPr lang="en-US" sz="1600" i="1" dirty="0" err="1">
                    <a:solidFill>
                      <a:schemeClr val="bg2"/>
                    </a:solidFill>
                    <a:latin typeface="Courier New" pitchFamily="49" charset="0"/>
                    <a:cs typeface="Courier New" pitchFamily="49" charset="0"/>
                  </a:rPr>
                  <a:t>ar</a:t>
                </a:r>
                <a:r>
                  <a:rPr lang="en-US" sz="1600" i="1" dirty="0">
                    <a:solidFill>
                      <a:schemeClr val="bg2"/>
                    </a:solidFill>
                    <a:latin typeface="Courier New" pitchFamily="49" charset="0"/>
                    <a:cs typeface="Courier New" pitchFamily="49" charset="0"/>
                  </a:rPr>
                  <a:t>=0x800</a:t>
                </a:r>
              </a:p>
              <a:p>
                <a:pPr marL="0" indent="0">
                  <a:buNone/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 sz="1600" dirty="0">
                    <a:latin typeface="Courier New" pitchFamily="49" charset="0"/>
                    <a:cs typeface="Courier New" pitchFamily="49" charset="0"/>
                  </a:rPr>
                  <a:t>	</a:t>
                </a:r>
                <a:r>
                  <a:rPr lang="en-US" sz="1600" b="1" dirty="0">
                    <a:latin typeface="Courier New" pitchFamily="49" charset="0"/>
                    <a:cs typeface="Courier New" pitchFamily="49" charset="0"/>
                  </a:rPr>
                  <a:t>for</a:t>
                </a:r>
                <a:r>
                  <a:rPr lang="en-US" sz="1600" dirty="0">
                    <a:latin typeface="Courier New" pitchFamily="49" charset="0"/>
                    <a:cs typeface="Courier New" pitchFamily="49" charset="0"/>
                  </a:rPr>
                  <a:t> (</a:t>
                </a:r>
                <a:r>
                  <a:rPr lang="en-US" sz="1600" b="1" dirty="0" err="1">
                    <a:latin typeface="Courier New" pitchFamily="49" charset="0"/>
                    <a:cs typeface="Courier New" pitchFamily="49" charset="0"/>
                  </a:rPr>
                  <a:t>int</a:t>
                </a:r>
                <a:r>
                  <a:rPr lang="en-US" sz="1600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sz="1600" dirty="0" err="1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sz="1600" dirty="0">
                    <a:latin typeface="Courier New" pitchFamily="49" charset="0"/>
                    <a:cs typeface="Courier New" pitchFamily="49" charset="0"/>
                  </a:rPr>
                  <a:t> = 0; </a:t>
                </a:r>
                <a:r>
                  <a:rPr lang="en-US" sz="1600" dirty="0" err="1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sz="1600" dirty="0">
                    <a:latin typeface="Courier New" pitchFamily="49" charset="0"/>
                    <a:cs typeface="Courier New" pitchFamily="49" charset="0"/>
                  </a:rPr>
                  <a:t> &lt; SIZE; </a:t>
                </a:r>
                <a:r>
                  <a:rPr lang="en-US" sz="1600" dirty="0" err="1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sz="1600" dirty="0">
                    <a:latin typeface="Courier New" pitchFamily="49" charset="0"/>
                    <a:cs typeface="Courier New" pitchFamily="49" charset="0"/>
                  </a:rPr>
                  <a:t>++)</a:t>
                </a:r>
              </a:p>
              <a:p>
                <a:pPr marL="0" indent="0">
                  <a:buNone/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 sz="1600" dirty="0">
                    <a:latin typeface="Courier New" pitchFamily="49" charset="0"/>
                    <a:cs typeface="Courier New" pitchFamily="49" charset="0"/>
                  </a:rPr>
                  <a:t>	   </a:t>
                </a:r>
                <a:r>
                  <a:rPr lang="en-US" sz="1600" b="1" dirty="0">
                    <a:latin typeface="Courier New" pitchFamily="49" charset="0"/>
                    <a:cs typeface="Courier New" pitchFamily="49" charset="0"/>
                  </a:rPr>
                  <a:t>for</a:t>
                </a:r>
                <a:r>
                  <a:rPr lang="en-US" sz="1600" dirty="0">
                    <a:latin typeface="Courier New" pitchFamily="49" charset="0"/>
                    <a:cs typeface="Courier New" pitchFamily="49" charset="0"/>
                  </a:rPr>
                  <a:t> (</a:t>
                </a:r>
                <a:r>
                  <a:rPr lang="en-US" sz="1600" b="1" dirty="0" err="1">
                    <a:latin typeface="Courier New" pitchFamily="49" charset="0"/>
                    <a:cs typeface="Courier New" pitchFamily="49" charset="0"/>
                  </a:rPr>
                  <a:t>int</a:t>
                </a:r>
                <a:r>
                  <a:rPr lang="en-US" sz="1600" dirty="0">
                    <a:latin typeface="Courier New" pitchFamily="49" charset="0"/>
                    <a:cs typeface="Courier New" pitchFamily="49" charset="0"/>
                  </a:rPr>
                  <a:t> j = 0; j &lt; SIZE; </a:t>
                </a:r>
                <a:r>
                  <a:rPr lang="en-US" sz="1600" dirty="0" err="1">
                    <a:latin typeface="Courier New" pitchFamily="49" charset="0"/>
                    <a:cs typeface="Courier New" pitchFamily="49" charset="0"/>
                  </a:rPr>
                  <a:t>j++</a:t>
                </a:r>
                <a:r>
                  <a:rPr lang="en-US" sz="1600" dirty="0">
                    <a:latin typeface="Courier New" pitchFamily="49" charset="0"/>
                    <a:cs typeface="Courier New" pitchFamily="49" charset="0"/>
                  </a:rPr>
                  <a:t>)</a:t>
                </a:r>
              </a:p>
              <a:p>
                <a:pPr marL="0" indent="0">
                  <a:buNone/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 sz="1600" dirty="0">
                    <a:latin typeface="Courier New" pitchFamily="49" charset="0"/>
                    <a:cs typeface="Courier New" pitchFamily="49" charset="0"/>
                  </a:rPr>
                  <a:t>	      sum += </a:t>
                </a:r>
                <a:r>
                  <a:rPr lang="en-US" sz="1600" dirty="0" err="1">
                    <a:latin typeface="Courier New" pitchFamily="49" charset="0"/>
                    <a:cs typeface="Courier New" pitchFamily="49" charset="0"/>
                  </a:rPr>
                  <a:t>ar</a:t>
                </a:r>
                <a:r>
                  <a:rPr lang="en-US" sz="1600" dirty="0">
                    <a:latin typeface="Courier New" pitchFamily="49" charset="0"/>
                    <a:cs typeface="Courier New" pitchFamily="49" charset="0"/>
                  </a:rPr>
                  <a:t>[</a:t>
                </a:r>
                <a:r>
                  <a:rPr lang="en-US" sz="1600" dirty="0" err="1"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lang="en-US" sz="1600" dirty="0">
                    <a:latin typeface="Courier New" pitchFamily="49" charset="0"/>
                    <a:cs typeface="Courier New" pitchFamily="49" charset="0"/>
                  </a:rPr>
                  <a:t>][j];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 r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0BD23-2BC3-401F-8648-2802B6F0A135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9D8A217-75D3-1143-B131-9709834100BA}"/>
                  </a:ext>
                </a:extLst>
              </p14:cNvPr>
              <p14:cNvContentPartPr/>
              <p14:nvPr/>
            </p14:nvContentPartPr>
            <p14:xfrm>
              <a:off x="128520" y="1077840"/>
              <a:ext cx="8867880" cy="5742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9D8A217-75D3-1143-B131-9709834100B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160" y="1068480"/>
                <a:ext cx="8886600" cy="576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6831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/>
              <a:t>What about writes?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Multiple copies of data exist:</a:t>
            </a:r>
          </a:p>
          <a:p>
            <a:pPr lvl="1"/>
            <a:r>
              <a:rPr lang="en-GB" sz="2000" dirty="0"/>
              <a:t>L1, L2, possibly L3, main memory</a:t>
            </a:r>
          </a:p>
          <a:p>
            <a:r>
              <a:rPr lang="en-GB" sz="2400" dirty="0"/>
              <a:t>What to do on a write-hit?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Write-through:</a:t>
            </a:r>
            <a:r>
              <a:rPr lang="en-GB" sz="2000" dirty="0"/>
              <a:t>  write immediately to next level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Write-back:</a:t>
            </a:r>
            <a:r>
              <a:rPr lang="en-GB" sz="2000" dirty="0"/>
              <a:t>  defer write to next level until line is evicted (replaced)</a:t>
            </a:r>
          </a:p>
          <a:p>
            <a:pPr lvl="2"/>
            <a:r>
              <a:rPr lang="en-GB" sz="1800" dirty="0"/>
              <a:t>Must track which cache lines have been modified (“</a:t>
            </a:r>
            <a:r>
              <a:rPr lang="en-GB" sz="1800" i="1" dirty="0">
                <a:solidFill>
                  <a:srgbClr val="FF0000"/>
                </a:solidFill>
              </a:rPr>
              <a:t>dirty bit</a:t>
            </a:r>
            <a:r>
              <a:rPr lang="en-GB" sz="1800" dirty="0"/>
              <a:t>”)</a:t>
            </a:r>
          </a:p>
          <a:p>
            <a:r>
              <a:rPr lang="en-GB" sz="2400" dirty="0"/>
              <a:t>What to do on a write-miss?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Write-allocate:</a:t>
            </a:r>
            <a:r>
              <a:rPr lang="en-GB" sz="2000" dirty="0">
                <a:solidFill>
                  <a:srgbClr val="C00000"/>
                </a:solidFill>
              </a:rPr>
              <a:t>  </a:t>
            </a:r>
            <a:r>
              <a:rPr lang="en-GB" sz="2000" dirty="0"/>
              <a:t>(“fetch on write”) load into cache, update line in cache</a:t>
            </a:r>
          </a:p>
          <a:p>
            <a:pPr lvl="2"/>
            <a:r>
              <a:rPr lang="en-GB" sz="1800" dirty="0"/>
              <a:t>Good if more writes or reads to the location follow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No-write-allocate:</a:t>
            </a:r>
            <a:r>
              <a:rPr lang="en-GB" sz="2000" dirty="0">
                <a:solidFill>
                  <a:srgbClr val="C00000"/>
                </a:solidFill>
              </a:rPr>
              <a:t>  </a:t>
            </a:r>
            <a:r>
              <a:rPr lang="en-GB" sz="2000" dirty="0"/>
              <a:t>(“write around”) just write immediately to memory</a:t>
            </a:r>
          </a:p>
          <a:p>
            <a:r>
              <a:rPr lang="en-GB" sz="2400" dirty="0"/>
              <a:t>Typical caches:</a:t>
            </a:r>
          </a:p>
          <a:p>
            <a:pPr lvl="1"/>
            <a:r>
              <a:rPr lang="en-GB" sz="2000" dirty="0"/>
              <a:t>Write-back + Write-allocate, usually</a:t>
            </a:r>
          </a:p>
          <a:p>
            <a:pPr lvl="1"/>
            <a:r>
              <a:rPr lang="en-GB" sz="2000" dirty="0"/>
              <a:t>Write-through + No-write-allocate, occasionally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6F0E45B-FD71-6A4F-A636-31A3EE901D52}"/>
                  </a:ext>
                </a:extLst>
              </p14:cNvPr>
              <p14:cNvContentPartPr/>
              <p14:nvPr/>
            </p14:nvContentPartPr>
            <p14:xfrm>
              <a:off x="1028880" y="2077920"/>
              <a:ext cx="6699960" cy="4291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6F0E45B-FD71-6A4F-A636-31A3EE901D5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9520" y="2068560"/>
                <a:ext cx="6718680" cy="431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3529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Write-back, write-allocate example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25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2"/>
            </p:custDataLst>
          </p:nvPr>
        </p:nvSpPr>
        <p:spPr bwMode="auto">
          <a:xfrm>
            <a:off x="2614082" y="4267200"/>
            <a:ext cx="2872317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6" name="Rectangle 25"/>
          <p:cNvSpPr/>
          <p:nvPr>
            <p:custDataLst>
              <p:tags r:id="rId4"/>
            </p:custDataLst>
          </p:nvPr>
        </p:nvSpPr>
        <p:spPr bwMode="auto">
          <a:xfrm>
            <a:off x="2550593" y="2427816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0xBEEF</a:t>
            </a:r>
          </a:p>
        </p:txBody>
      </p:sp>
      <p:sp>
        <p:nvSpPr>
          <p:cNvPr id="30" name="TextBox 29"/>
          <p:cNvSpPr txBox="1"/>
          <p:nvPr>
            <p:custDataLst>
              <p:tags r:id="rId5"/>
            </p:custDataLst>
          </p:nvPr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>
            <p:custDataLst>
              <p:tags r:id="rId6"/>
            </p:custDataLst>
          </p:nvPr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36" name="Rectangle 35"/>
          <p:cNvSpPr/>
          <p:nvPr>
            <p:custDataLst>
              <p:tags r:id="rId7"/>
            </p:custDataLst>
          </p:nvPr>
        </p:nvSpPr>
        <p:spPr bwMode="auto">
          <a:xfrm>
            <a:off x="2063757" y="2427816"/>
            <a:ext cx="484717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G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>
            <p:custDataLst>
              <p:tags r:id="rId8"/>
            </p:custDataLst>
          </p:nvPr>
        </p:nvSpPr>
        <p:spPr bwMode="auto">
          <a:xfrm>
            <a:off x="2819401" y="4408108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0xCAFE</a:t>
            </a:r>
          </a:p>
        </p:txBody>
      </p:sp>
      <p:sp>
        <p:nvSpPr>
          <p:cNvPr id="39" name="Rectangle 38"/>
          <p:cNvSpPr/>
          <p:nvPr>
            <p:custDataLst>
              <p:tags r:id="rId9"/>
            </p:custDataLst>
          </p:nvPr>
        </p:nvSpPr>
        <p:spPr bwMode="auto">
          <a:xfrm>
            <a:off x="2813051" y="4825093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0xBEEF</a:t>
            </a:r>
          </a:p>
        </p:txBody>
      </p:sp>
      <p:sp>
        <p:nvSpPr>
          <p:cNvPr id="41" name="Rectangle 40"/>
          <p:cNvSpPr/>
          <p:nvPr>
            <p:custDataLst>
              <p:tags r:id="rId10"/>
            </p:custDataLst>
          </p:nvPr>
        </p:nvSpPr>
        <p:spPr bwMode="auto">
          <a:xfrm>
            <a:off x="5080008" y="2427816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2307167" y="432858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F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>
            <p:custDataLst>
              <p:tags r:id="rId12"/>
            </p:custDataLst>
          </p:nvPr>
        </p:nvSpPr>
        <p:spPr>
          <a:xfrm>
            <a:off x="2300817" y="4798485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G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6" name="TextBox 45"/>
          <p:cNvSpPr txBox="1"/>
          <p:nvPr>
            <p:custDataLst>
              <p:tags r:id="rId13"/>
            </p:custDataLst>
          </p:nvPr>
        </p:nvSpPr>
        <p:spPr>
          <a:xfrm>
            <a:off x="6942667" y="2434167"/>
            <a:ext cx="120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dirty bit</a:t>
            </a:r>
          </a:p>
        </p:txBody>
      </p:sp>
      <p:cxnSp>
        <p:nvCxnSpPr>
          <p:cNvPr id="48" name="Straight Arrow Connector 47"/>
          <p:cNvCxnSpPr>
            <a:stCxn id="46" idx="1"/>
            <a:endCxn id="4" idx="3"/>
          </p:cNvCxnSpPr>
          <p:nvPr>
            <p:custDataLst>
              <p:tags r:id="rId14"/>
            </p:custDataLst>
          </p:nvPr>
        </p:nvCxnSpPr>
        <p:spPr bwMode="auto">
          <a:xfrm flipH="1" flipV="1">
            <a:off x="5486400" y="2577191"/>
            <a:ext cx="1456267" cy="87809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>
            <a:stCxn id="36" idx="2"/>
          </p:cNvCxnSpPr>
          <p:nvPr>
            <p:custDataLst>
              <p:tags r:id="rId15"/>
            </p:custDataLst>
          </p:nvPr>
        </p:nvCxnSpPr>
        <p:spPr bwMode="auto">
          <a:xfrm flipH="1">
            <a:off x="1405719" y="2732616"/>
            <a:ext cx="900397" cy="652029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10" name="TextBox 9"/>
          <p:cNvSpPr txBox="1"/>
          <p:nvPr>
            <p:custDataLst>
              <p:tags r:id="rId16"/>
            </p:custDataLst>
          </p:nvPr>
        </p:nvSpPr>
        <p:spPr>
          <a:xfrm>
            <a:off x="1078682" y="3426767"/>
            <a:ext cx="7809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tag (there is only one set in this tiny cache, so the tag is the entire block address!)</a:t>
            </a:r>
          </a:p>
        </p:txBody>
      </p:sp>
      <p:sp>
        <p:nvSpPr>
          <p:cNvPr id="11" name="TextBox 10"/>
          <p:cNvSpPr txBox="1"/>
          <p:nvPr>
            <p:custDataLst>
              <p:tags r:id="rId17"/>
            </p:custDataLst>
          </p:nvPr>
        </p:nvSpPr>
        <p:spPr>
          <a:xfrm>
            <a:off x="5725325" y="4247864"/>
            <a:ext cx="352853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In this example we are sort of 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ignoring block offsets. Here a block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holds 2 bytes (16 bits, 4 hex digits). </a:t>
            </a:r>
          </a:p>
          <a:p>
            <a:endParaRPr lang="en-US" sz="1600" dirty="0">
              <a:latin typeface="Calibri" pitchFamily="34" charset="0"/>
            </a:endParaRPr>
          </a:p>
          <a:p>
            <a:r>
              <a:rPr lang="en-US" sz="1600" dirty="0">
                <a:latin typeface="Calibri" pitchFamily="34" charset="0"/>
              </a:rPr>
              <a:t>Normally a block would be much 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bigger and thus there would be 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multiple items per block.  While only 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one item in that block would be 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written at a time, the entire line would 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be brought into cache.</a:t>
            </a:r>
          </a:p>
        </p:txBody>
      </p:sp>
      <p:sp>
        <p:nvSpPr>
          <p:cNvPr id="12" name="TextBox 11"/>
          <p:cNvSpPr txBox="1"/>
          <p:nvPr>
            <p:custDataLst>
              <p:tags r:id="rId18"/>
            </p:custDataLst>
          </p:nvPr>
        </p:nvSpPr>
        <p:spPr>
          <a:xfrm>
            <a:off x="3075632" y="1574990"/>
            <a:ext cx="3982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Contents of memory stored at address G</a:t>
            </a:r>
          </a:p>
        </p:txBody>
      </p:sp>
      <p:cxnSp>
        <p:nvCxnSpPr>
          <p:cNvPr id="16" name="Straight Arrow Connector 15"/>
          <p:cNvCxnSpPr>
            <a:endCxn id="26" idx="0"/>
          </p:cNvCxnSpPr>
          <p:nvPr>
            <p:custDataLst>
              <p:tags r:id="rId19"/>
            </p:custDataLst>
          </p:nvPr>
        </p:nvCxnSpPr>
        <p:spPr bwMode="auto">
          <a:xfrm>
            <a:off x="3825884" y="1893212"/>
            <a:ext cx="0" cy="534604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70141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Write-back, write-allocate example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26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2"/>
            </p:custDataLst>
          </p:nvPr>
        </p:nvSpPr>
        <p:spPr bwMode="auto">
          <a:xfrm>
            <a:off x="2614082" y="4267200"/>
            <a:ext cx="2872317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6" name="Rectangle 25"/>
          <p:cNvSpPr/>
          <p:nvPr>
            <p:custDataLst>
              <p:tags r:id="rId4"/>
            </p:custDataLst>
          </p:nvPr>
        </p:nvSpPr>
        <p:spPr bwMode="auto">
          <a:xfrm>
            <a:off x="2550593" y="2427816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0xBEEF</a:t>
            </a:r>
          </a:p>
        </p:txBody>
      </p:sp>
      <p:sp>
        <p:nvSpPr>
          <p:cNvPr id="30" name="TextBox 29"/>
          <p:cNvSpPr txBox="1"/>
          <p:nvPr>
            <p:custDataLst>
              <p:tags r:id="rId5"/>
            </p:custDataLst>
          </p:nvPr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>
            <p:custDataLst>
              <p:tags r:id="rId6"/>
            </p:custDataLst>
          </p:nvPr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36" name="Rectangle 35"/>
          <p:cNvSpPr/>
          <p:nvPr>
            <p:custDataLst>
              <p:tags r:id="rId7"/>
            </p:custDataLst>
          </p:nvPr>
        </p:nvSpPr>
        <p:spPr bwMode="auto">
          <a:xfrm>
            <a:off x="2063757" y="2427816"/>
            <a:ext cx="484717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G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>
            <p:custDataLst>
              <p:tags r:id="rId8"/>
            </p:custDataLst>
          </p:nvPr>
        </p:nvSpPr>
        <p:spPr bwMode="auto">
          <a:xfrm>
            <a:off x="2819401" y="4408108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0xCAFE</a:t>
            </a:r>
          </a:p>
        </p:txBody>
      </p:sp>
      <p:sp>
        <p:nvSpPr>
          <p:cNvPr id="39" name="Rectangle 38"/>
          <p:cNvSpPr/>
          <p:nvPr>
            <p:custDataLst>
              <p:tags r:id="rId9"/>
            </p:custDataLst>
          </p:nvPr>
        </p:nvSpPr>
        <p:spPr bwMode="auto">
          <a:xfrm>
            <a:off x="2813051" y="4825093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0xBEEF</a:t>
            </a:r>
          </a:p>
        </p:txBody>
      </p:sp>
      <p:sp>
        <p:nvSpPr>
          <p:cNvPr id="41" name="Rectangle 40"/>
          <p:cNvSpPr/>
          <p:nvPr>
            <p:custDataLst>
              <p:tags r:id="rId10"/>
            </p:custDataLst>
          </p:nvPr>
        </p:nvSpPr>
        <p:spPr bwMode="auto">
          <a:xfrm>
            <a:off x="5080008" y="2427816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2307167" y="432858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</a:t>
            </a:r>
          </a:p>
        </p:txBody>
      </p:sp>
      <p:sp>
        <p:nvSpPr>
          <p:cNvPr id="42" name="TextBox 41"/>
          <p:cNvSpPr txBox="1"/>
          <p:nvPr>
            <p:custDataLst>
              <p:tags r:id="rId12"/>
            </p:custDataLst>
          </p:nvPr>
        </p:nvSpPr>
        <p:spPr>
          <a:xfrm>
            <a:off x="2300817" y="4798485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G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>
            <p:custDataLst>
              <p:tags r:id="rId13"/>
            </p:custDataLst>
          </p:nvPr>
        </p:nvSpPr>
        <p:spPr>
          <a:xfrm>
            <a:off x="603250" y="1280583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0xFACE,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</a:t>
            </a:r>
          </a:p>
        </p:txBody>
      </p:sp>
      <p:sp>
        <p:nvSpPr>
          <p:cNvPr id="46" name="TextBox 45"/>
          <p:cNvSpPr txBox="1"/>
          <p:nvPr>
            <p:custDataLst>
              <p:tags r:id="rId14"/>
            </p:custDataLst>
          </p:nvPr>
        </p:nvSpPr>
        <p:spPr>
          <a:xfrm>
            <a:off x="6942667" y="2434167"/>
            <a:ext cx="120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dirty bit</a:t>
            </a:r>
          </a:p>
        </p:txBody>
      </p:sp>
      <p:cxnSp>
        <p:nvCxnSpPr>
          <p:cNvPr id="48" name="Straight Arrow Connector 47"/>
          <p:cNvCxnSpPr>
            <a:stCxn id="46" idx="1"/>
            <a:endCxn id="4" idx="3"/>
          </p:cNvCxnSpPr>
          <p:nvPr>
            <p:custDataLst>
              <p:tags r:id="rId15"/>
            </p:custDataLst>
          </p:nvPr>
        </p:nvCxnSpPr>
        <p:spPr bwMode="auto">
          <a:xfrm flipH="1" flipV="1">
            <a:off x="5486400" y="2577191"/>
            <a:ext cx="1456267" cy="87809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6742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6" name="Rectangle 55"/>
          <p:cNvSpPr/>
          <p:nvPr>
            <p:custDataLst>
              <p:tags r:id="rId2"/>
            </p:custDataLst>
          </p:nvPr>
        </p:nvSpPr>
        <p:spPr bwMode="auto">
          <a:xfrm>
            <a:off x="2554831" y="2432054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0xBEEF</a:t>
            </a:r>
          </a:p>
        </p:txBody>
      </p:sp>
      <p:sp>
        <p:nvSpPr>
          <p:cNvPr id="57" name="Rectangle 56"/>
          <p:cNvSpPr/>
          <p:nvPr>
            <p:custDataLst>
              <p:tags r:id="rId3"/>
            </p:custDataLst>
          </p:nvPr>
        </p:nvSpPr>
        <p:spPr bwMode="auto">
          <a:xfrm>
            <a:off x="2067995" y="2432054"/>
            <a:ext cx="484717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U</a:t>
            </a:r>
          </a:p>
        </p:txBody>
      </p:sp>
      <p:sp>
        <p:nvSpPr>
          <p:cNvPr id="58" name="Rectangle 57"/>
          <p:cNvSpPr/>
          <p:nvPr>
            <p:custDataLst>
              <p:tags r:id="rId4"/>
            </p:custDataLst>
          </p:nvPr>
        </p:nvSpPr>
        <p:spPr bwMode="auto">
          <a:xfrm>
            <a:off x="5084246" y="2432054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dirty="0"/>
              <a:t>Write-back, write-allocate example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27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6"/>
            </p:custDataLst>
          </p:nvPr>
        </p:nvSpPr>
        <p:spPr bwMode="auto">
          <a:xfrm>
            <a:off x="2614082" y="4267200"/>
            <a:ext cx="2872317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26" name="Rectangle 25"/>
          <p:cNvSpPr/>
          <p:nvPr>
            <p:custDataLst>
              <p:tags r:id="rId7"/>
            </p:custDataLst>
          </p:nvPr>
        </p:nvSpPr>
        <p:spPr bwMode="auto">
          <a:xfrm>
            <a:off x="2550593" y="2427816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0xCAFE</a:t>
            </a:r>
          </a:p>
        </p:txBody>
      </p:sp>
      <p:sp>
        <p:nvSpPr>
          <p:cNvPr id="30" name="TextBox 29"/>
          <p:cNvSpPr txBox="1"/>
          <p:nvPr>
            <p:custDataLst>
              <p:tags r:id="rId8"/>
            </p:custDataLst>
          </p:nvPr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>
            <p:custDataLst>
              <p:tags r:id="rId9"/>
            </p:custDataLst>
          </p:nvPr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36" name="Rectangle 35"/>
          <p:cNvSpPr/>
          <p:nvPr>
            <p:custDataLst>
              <p:tags r:id="rId10"/>
            </p:custDataLst>
          </p:nvPr>
        </p:nvSpPr>
        <p:spPr bwMode="auto">
          <a:xfrm>
            <a:off x="2063757" y="2427816"/>
            <a:ext cx="484717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F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>
            <p:custDataLst>
              <p:tags r:id="rId11"/>
            </p:custDataLst>
          </p:nvPr>
        </p:nvSpPr>
        <p:spPr bwMode="auto">
          <a:xfrm>
            <a:off x="2819401" y="4408108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0xCAFE</a:t>
            </a:r>
          </a:p>
        </p:txBody>
      </p:sp>
      <p:sp>
        <p:nvSpPr>
          <p:cNvPr id="39" name="Rectangle 38"/>
          <p:cNvSpPr/>
          <p:nvPr>
            <p:custDataLst>
              <p:tags r:id="rId12"/>
            </p:custDataLst>
          </p:nvPr>
        </p:nvSpPr>
        <p:spPr bwMode="auto">
          <a:xfrm>
            <a:off x="2813051" y="4825093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0xBEEF</a:t>
            </a:r>
          </a:p>
        </p:txBody>
      </p:sp>
      <p:sp>
        <p:nvSpPr>
          <p:cNvPr id="41" name="Rectangle 40"/>
          <p:cNvSpPr/>
          <p:nvPr>
            <p:custDataLst>
              <p:tags r:id="rId13"/>
            </p:custDataLst>
          </p:nvPr>
        </p:nvSpPr>
        <p:spPr bwMode="auto">
          <a:xfrm>
            <a:off x="5080008" y="2427816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>
            <p:custDataLst>
              <p:tags r:id="rId14"/>
            </p:custDataLst>
          </p:nvPr>
        </p:nvSpPr>
        <p:spPr>
          <a:xfrm>
            <a:off x="2307167" y="432858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</a:t>
            </a:r>
          </a:p>
        </p:txBody>
      </p:sp>
      <p:sp>
        <p:nvSpPr>
          <p:cNvPr id="42" name="TextBox 41"/>
          <p:cNvSpPr txBox="1"/>
          <p:nvPr>
            <p:custDataLst>
              <p:tags r:id="rId15"/>
            </p:custDataLst>
          </p:nvPr>
        </p:nvSpPr>
        <p:spPr>
          <a:xfrm>
            <a:off x="2300817" y="4798485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</a:t>
            </a:r>
          </a:p>
        </p:txBody>
      </p:sp>
      <p:sp>
        <p:nvSpPr>
          <p:cNvPr id="46" name="TextBox 45"/>
          <p:cNvSpPr txBox="1"/>
          <p:nvPr>
            <p:custDataLst>
              <p:tags r:id="rId16"/>
            </p:custDataLst>
          </p:nvPr>
        </p:nvSpPr>
        <p:spPr>
          <a:xfrm>
            <a:off x="6942667" y="2434167"/>
            <a:ext cx="120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dirty bit</a:t>
            </a:r>
          </a:p>
        </p:txBody>
      </p:sp>
      <p:cxnSp>
        <p:nvCxnSpPr>
          <p:cNvPr id="48" name="Straight Arrow Connector 47"/>
          <p:cNvCxnSpPr>
            <a:stCxn id="46" idx="1"/>
            <a:endCxn id="4" idx="3"/>
          </p:cNvCxnSpPr>
          <p:nvPr>
            <p:custDataLst>
              <p:tags r:id="rId17"/>
            </p:custDataLst>
          </p:nvPr>
        </p:nvCxnSpPr>
        <p:spPr bwMode="auto">
          <a:xfrm flipH="1" flipV="1">
            <a:off x="5486400" y="2577191"/>
            <a:ext cx="1456267" cy="87809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Rectangle 52"/>
          <p:cNvSpPr/>
          <p:nvPr>
            <p:custDataLst>
              <p:tags r:id="rId18"/>
            </p:custDataLst>
          </p:nvPr>
        </p:nvSpPr>
        <p:spPr bwMode="auto">
          <a:xfrm>
            <a:off x="2554831" y="2432054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0xCAFE</a:t>
            </a:r>
          </a:p>
        </p:txBody>
      </p:sp>
      <p:sp>
        <p:nvSpPr>
          <p:cNvPr id="54" name="Rectangle 53"/>
          <p:cNvSpPr/>
          <p:nvPr>
            <p:custDataLst>
              <p:tags r:id="rId19"/>
            </p:custDataLst>
          </p:nvPr>
        </p:nvSpPr>
        <p:spPr bwMode="auto">
          <a:xfrm>
            <a:off x="5084246" y="2432054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7" name="TextBox 6"/>
          <p:cNvSpPr txBox="1"/>
          <p:nvPr>
            <p:custDataLst>
              <p:tags r:id="rId20"/>
            </p:custDataLst>
          </p:nvPr>
        </p:nvSpPr>
        <p:spPr>
          <a:xfrm>
            <a:off x="6059600" y="3578781"/>
            <a:ext cx="2551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Step 1: Bring </a:t>
            </a:r>
            <a:r>
              <a:rPr lang="en-US" sz="1800" b="1" dirty="0">
                <a:latin typeface="Calibri" pitchFamily="34" charset="0"/>
              </a:rPr>
              <a:t>F</a:t>
            </a:r>
            <a:r>
              <a:rPr lang="en-US" sz="1800" dirty="0">
                <a:latin typeface="Calibri" pitchFamily="34" charset="0"/>
              </a:rPr>
              <a:t> into cache</a:t>
            </a:r>
          </a:p>
        </p:txBody>
      </p:sp>
      <p:sp>
        <p:nvSpPr>
          <p:cNvPr id="27" name="TextBox 26"/>
          <p:cNvSpPr txBox="1"/>
          <p:nvPr>
            <p:custDataLst>
              <p:tags r:id="rId21"/>
            </p:custDataLst>
          </p:nvPr>
        </p:nvSpPr>
        <p:spPr>
          <a:xfrm>
            <a:off x="603250" y="1280583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0xFACE,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</a:t>
            </a:r>
          </a:p>
        </p:txBody>
      </p:sp>
    </p:spTree>
    <p:extLst>
      <p:ext uri="{BB962C8B-B14F-4D97-AF65-F5344CB8AC3E}">
        <p14:creationId xmlns:p14="http://schemas.microsoft.com/office/powerpoint/2010/main" val="756713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6" name="Rectangle 55"/>
          <p:cNvSpPr/>
          <p:nvPr>
            <p:custDataLst>
              <p:tags r:id="rId2"/>
            </p:custDataLst>
          </p:nvPr>
        </p:nvSpPr>
        <p:spPr bwMode="auto">
          <a:xfrm>
            <a:off x="2554831" y="2432054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0xBEEF</a:t>
            </a:r>
          </a:p>
        </p:txBody>
      </p:sp>
      <p:sp>
        <p:nvSpPr>
          <p:cNvPr id="57" name="Rectangle 56"/>
          <p:cNvSpPr/>
          <p:nvPr>
            <p:custDataLst>
              <p:tags r:id="rId3"/>
            </p:custDataLst>
          </p:nvPr>
        </p:nvSpPr>
        <p:spPr bwMode="auto">
          <a:xfrm>
            <a:off x="2067995" y="2432054"/>
            <a:ext cx="484717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U</a:t>
            </a:r>
          </a:p>
        </p:txBody>
      </p:sp>
      <p:sp>
        <p:nvSpPr>
          <p:cNvPr id="58" name="Rectangle 57"/>
          <p:cNvSpPr/>
          <p:nvPr>
            <p:custDataLst>
              <p:tags r:id="rId4"/>
            </p:custDataLst>
          </p:nvPr>
        </p:nvSpPr>
        <p:spPr bwMode="auto">
          <a:xfrm>
            <a:off x="5084246" y="2432054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dirty="0"/>
              <a:t>Write-back, write-allocate example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28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6"/>
            </p:custDataLst>
          </p:nvPr>
        </p:nvSpPr>
        <p:spPr bwMode="auto">
          <a:xfrm>
            <a:off x="2614082" y="4267200"/>
            <a:ext cx="2872317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26" name="Rectangle 25"/>
          <p:cNvSpPr/>
          <p:nvPr>
            <p:custDataLst>
              <p:tags r:id="rId7"/>
            </p:custDataLst>
          </p:nvPr>
        </p:nvSpPr>
        <p:spPr bwMode="auto">
          <a:xfrm>
            <a:off x="2550593" y="2427816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0xCAFE</a:t>
            </a:r>
          </a:p>
        </p:txBody>
      </p:sp>
      <p:sp>
        <p:nvSpPr>
          <p:cNvPr id="30" name="TextBox 29"/>
          <p:cNvSpPr txBox="1"/>
          <p:nvPr>
            <p:custDataLst>
              <p:tags r:id="rId8"/>
            </p:custDataLst>
          </p:nvPr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>
            <p:custDataLst>
              <p:tags r:id="rId9"/>
            </p:custDataLst>
          </p:nvPr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36" name="Rectangle 35"/>
          <p:cNvSpPr/>
          <p:nvPr>
            <p:custDataLst>
              <p:tags r:id="rId10"/>
            </p:custDataLst>
          </p:nvPr>
        </p:nvSpPr>
        <p:spPr bwMode="auto">
          <a:xfrm>
            <a:off x="2063757" y="2427816"/>
            <a:ext cx="484717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F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>
            <p:custDataLst>
              <p:tags r:id="rId11"/>
            </p:custDataLst>
          </p:nvPr>
        </p:nvSpPr>
        <p:spPr bwMode="auto">
          <a:xfrm>
            <a:off x="2819401" y="4408108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0xCAFE</a:t>
            </a:r>
          </a:p>
        </p:txBody>
      </p:sp>
      <p:sp>
        <p:nvSpPr>
          <p:cNvPr id="39" name="Rectangle 38"/>
          <p:cNvSpPr/>
          <p:nvPr>
            <p:custDataLst>
              <p:tags r:id="rId12"/>
            </p:custDataLst>
          </p:nvPr>
        </p:nvSpPr>
        <p:spPr bwMode="auto">
          <a:xfrm>
            <a:off x="2813051" y="4825093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0xBEEF</a:t>
            </a:r>
          </a:p>
        </p:txBody>
      </p:sp>
      <p:sp>
        <p:nvSpPr>
          <p:cNvPr id="41" name="Rectangle 40"/>
          <p:cNvSpPr/>
          <p:nvPr>
            <p:custDataLst>
              <p:tags r:id="rId13"/>
            </p:custDataLst>
          </p:nvPr>
        </p:nvSpPr>
        <p:spPr bwMode="auto">
          <a:xfrm>
            <a:off x="5080008" y="2427816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>
            <p:custDataLst>
              <p:tags r:id="rId14"/>
            </p:custDataLst>
          </p:nvPr>
        </p:nvSpPr>
        <p:spPr>
          <a:xfrm>
            <a:off x="2307167" y="432858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F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>
            <p:custDataLst>
              <p:tags r:id="rId15"/>
            </p:custDataLst>
          </p:nvPr>
        </p:nvSpPr>
        <p:spPr>
          <a:xfrm>
            <a:off x="2300817" y="4798485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G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6" name="TextBox 45"/>
          <p:cNvSpPr txBox="1"/>
          <p:nvPr>
            <p:custDataLst>
              <p:tags r:id="rId16"/>
            </p:custDataLst>
          </p:nvPr>
        </p:nvSpPr>
        <p:spPr>
          <a:xfrm>
            <a:off x="6942667" y="2434167"/>
            <a:ext cx="120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dirty bit</a:t>
            </a:r>
          </a:p>
        </p:txBody>
      </p:sp>
      <p:cxnSp>
        <p:nvCxnSpPr>
          <p:cNvPr id="48" name="Straight Arrow Connector 47"/>
          <p:cNvCxnSpPr>
            <a:stCxn id="46" idx="1"/>
            <a:endCxn id="4" idx="3"/>
          </p:cNvCxnSpPr>
          <p:nvPr>
            <p:custDataLst>
              <p:tags r:id="rId17"/>
            </p:custDataLst>
          </p:nvPr>
        </p:nvCxnSpPr>
        <p:spPr bwMode="auto">
          <a:xfrm flipH="1" flipV="1">
            <a:off x="5486400" y="2577191"/>
            <a:ext cx="1456267" cy="87809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Rectangle 52"/>
          <p:cNvSpPr/>
          <p:nvPr>
            <p:custDataLst>
              <p:tags r:id="rId18"/>
            </p:custDataLst>
          </p:nvPr>
        </p:nvSpPr>
        <p:spPr bwMode="auto">
          <a:xfrm>
            <a:off x="2554831" y="2432054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0xFACE</a:t>
            </a:r>
          </a:p>
        </p:txBody>
      </p:sp>
      <p:sp>
        <p:nvSpPr>
          <p:cNvPr id="54" name="Rectangle 53"/>
          <p:cNvSpPr/>
          <p:nvPr>
            <p:custDataLst>
              <p:tags r:id="rId19"/>
            </p:custDataLst>
          </p:nvPr>
        </p:nvSpPr>
        <p:spPr bwMode="auto">
          <a:xfrm>
            <a:off x="5084246" y="2432054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28" name="TextBox 27"/>
          <p:cNvSpPr txBox="1"/>
          <p:nvPr>
            <p:custDataLst>
              <p:tags r:id="rId20"/>
            </p:custDataLst>
          </p:nvPr>
        </p:nvSpPr>
        <p:spPr>
          <a:xfrm>
            <a:off x="6500778" y="3578781"/>
            <a:ext cx="22888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Step 2: Write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0xFACE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to cache only </a:t>
            </a:r>
            <a:r>
              <a:rPr lang="en-US" sz="1800" u="sng" dirty="0">
                <a:solidFill>
                  <a:srgbClr val="FF0000"/>
                </a:solidFill>
                <a:latin typeface="Calibri" pitchFamily="34" charset="0"/>
              </a:rPr>
              <a:t>and set</a:t>
            </a:r>
            <a:br>
              <a:rPr lang="en-US" sz="1800" u="sng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1800" u="sng" dirty="0">
                <a:solidFill>
                  <a:srgbClr val="FF0000"/>
                </a:solidFill>
                <a:latin typeface="Calibri" pitchFamily="34" charset="0"/>
              </a:rPr>
              <a:t>dirty bit</a:t>
            </a:r>
          </a:p>
        </p:txBody>
      </p:sp>
      <p:sp>
        <p:nvSpPr>
          <p:cNvPr id="27" name="TextBox 26"/>
          <p:cNvSpPr txBox="1"/>
          <p:nvPr>
            <p:custDataLst>
              <p:tags r:id="rId21"/>
            </p:custDataLst>
          </p:nvPr>
        </p:nvSpPr>
        <p:spPr>
          <a:xfrm>
            <a:off x="603250" y="1280583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0xFACE,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</a:t>
            </a:r>
          </a:p>
        </p:txBody>
      </p:sp>
    </p:spTree>
    <p:extLst>
      <p:ext uri="{BB962C8B-B14F-4D97-AF65-F5344CB8AC3E}">
        <p14:creationId xmlns:p14="http://schemas.microsoft.com/office/powerpoint/2010/main" val="1281500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6" name="Rectangle 55"/>
          <p:cNvSpPr/>
          <p:nvPr>
            <p:custDataLst>
              <p:tags r:id="rId2"/>
            </p:custDataLst>
          </p:nvPr>
        </p:nvSpPr>
        <p:spPr bwMode="auto">
          <a:xfrm>
            <a:off x="2554831" y="2432054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0xBEEF</a:t>
            </a:r>
          </a:p>
        </p:txBody>
      </p:sp>
      <p:sp>
        <p:nvSpPr>
          <p:cNvPr id="57" name="Rectangle 56"/>
          <p:cNvSpPr/>
          <p:nvPr>
            <p:custDataLst>
              <p:tags r:id="rId3"/>
            </p:custDataLst>
          </p:nvPr>
        </p:nvSpPr>
        <p:spPr bwMode="auto">
          <a:xfrm>
            <a:off x="2067995" y="2432054"/>
            <a:ext cx="484717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U</a:t>
            </a:r>
          </a:p>
        </p:txBody>
      </p:sp>
      <p:sp>
        <p:nvSpPr>
          <p:cNvPr id="58" name="Rectangle 57"/>
          <p:cNvSpPr/>
          <p:nvPr>
            <p:custDataLst>
              <p:tags r:id="rId4"/>
            </p:custDataLst>
          </p:nvPr>
        </p:nvSpPr>
        <p:spPr bwMode="auto">
          <a:xfrm>
            <a:off x="5084246" y="2432054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dirty="0"/>
              <a:t>Write-back, write-allocate example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29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6"/>
            </p:custDataLst>
          </p:nvPr>
        </p:nvSpPr>
        <p:spPr bwMode="auto">
          <a:xfrm>
            <a:off x="2614082" y="4267200"/>
            <a:ext cx="2872317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26" name="Rectangle 25"/>
          <p:cNvSpPr/>
          <p:nvPr>
            <p:custDataLst>
              <p:tags r:id="rId7"/>
            </p:custDataLst>
          </p:nvPr>
        </p:nvSpPr>
        <p:spPr bwMode="auto">
          <a:xfrm>
            <a:off x="2550593" y="2427816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0xCAFE</a:t>
            </a:r>
          </a:p>
        </p:txBody>
      </p:sp>
      <p:sp>
        <p:nvSpPr>
          <p:cNvPr id="30" name="TextBox 29"/>
          <p:cNvSpPr txBox="1"/>
          <p:nvPr>
            <p:custDataLst>
              <p:tags r:id="rId8"/>
            </p:custDataLst>
          </p:nvPr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>
            <p:custDataLst>
              <p:tags r:id="rId9"/>
            </p:custDataLst>
          </p:nvPr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36" name="Rectangle 35"/>
          <p:cNvSpPr/>
          <p:nvPr>
            <p:custDataLst>
              <p:tags r:id="rId10"/>
            </p:custDataLst>
          </p:nvPr>
        </p:nvSpPr>
        <p:spPr bwMode="auto">
          <a:xfrm>
            <a:off x="2063757" y="2427816"/>
            <a:ext cx="484717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F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>
            <p:custDataLst>
              <p:tags r:id="rId11"/>
            </p:custDataLst>
          </p:nvPr>
        </p:nvSpPr>
        <p:spPr bwMode="auto">
          <a:xfrm>
            <a:off x="2819401" y="4408108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0xCAFE</a:t>
            </a:r>
          </a:p>
        </p:txBody>
      </p:sp>
      <p:sp>
        <p:nvSpPr>
          <p:cNvPr id="39" name="Rectangle 38"/>
          <p:cNvSpPr/>
          <p:nvPr>
            <p:custDataLst>
              <p:tags r:id="rId12"/>
            </p:custDataLst>
          </p:nvPr>
        </p:nvSpPr>
        <p:spPr bwMode="auto">
          <a:xfrm>
            <a:off x="2813051" y="4825093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0xBEEF</a:t>
            </a:r>
          </a:p>
        </p:txBody>
      </p:sp>
      <p:sp>
        <p:nvSpPr>
          <p:cNvPr id="41" name="Rectangle 40"/>
          <p:cNvSpPr/>
          <p:nvPr>
            <p:custDataLst>
              <p:tags r:id="rId13"/>
            </p:custDataLst>
          </p:nvPr>
        </p:nvSpPr>
        <p:spPr bwMode="auto">
          <a:xfrm>
            <a:off x="5080008" y="2427816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>
            <p:custDataLst>
              <p:tags r:id="rId14"/>
            </p:custDataLst>
          </p:nvPr>
        </p:nvSpPr>
        <p:spPr>
          <a:xfrm>
            <a:off x="2307167" y="432858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F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>
            <p:custDataLst>
              <p:tags r:id="rId15"/>
            </p:custDataLst>
          </p:nvPr>
        </p:nvSpPr>
        <p:spPr>
          <a:xfrm>
            <a:off x="2300817" y="4798485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G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5" name="TextBox 44"/>
          <p:cNvSpPr txBox="1"/>
          <p:nvPr>
            <p:custDataLst>
              <p:tags r:id="rId16"/>
            </p:custDataLst>
          </p:nvPr>
        </p:nvSpPr>
        <p:spPr>
          <a:xfrm>
            <a:off x="2872318" y="1284816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0xFEED,</a:t>
            </a:r>
            <a:r>
              <a:rPr lang="en-US" dirty="0">
                <a:latin typeface="Calibri" pitchFamily="34" charset="0"/>
              </a:rPr>
              <a:t> F</a:t>
            </a:r>
          </a:p>
        </p:txBody>
      </p:sp>
      <p:sp>
        <p:nvSpPr>
          <p:cNvPr id="46" name="TextBox 45"/>
          <p:cNvSpPr txBox="1"/>
          <p:nvPr>
            <p:custDataLst>
              <p:tags r:id="rId17"/>
            </p:custDataLst>
          </p:nvPr>
        </p:nvSpPr>
        <p:spPr>
          <a:xfrm>
            <a:off x="6942667" y="2434167"/>
            <a:ext cx="120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dirty bit</a:t>
            </a:r>
          </a:p>
        </p:txBody>
      </p:sp>
      <p:cxnSp>
        <p:nvCxnSpPr>
          <p:cNvPr id="48" name="Straight Arrow Connector 47"/>
          <p:cNvCxnSpPr>
            <a:stCxn id="46" idx="1"/>
            <a:endCxn id="4" idx="3"/>
          </p:cNvCxnSpPr>
          <p:nvPr>
            <p:custDataLst>
              <p:tags r:id="rId18"/>
            </p:custDataLst>
          </p:nvPr>
        </p:nvCxnSpPr>
        <p:spPr bwMode="auto">
          <a:xfrm flipH="1" flipV="1">
            <a:off x="5486400" y="2577191"/>
            <a:ext cx="1456267" cy="87809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Rectangle 52"/>
          <p:cNvSpPr/>
          <p:nvPr>
            <p:custDataLst>
              <p:tags r:id="rId19"/>
            </p:custDataLst>
          </p:nvPr>
        </p:nvSpPr>
        <p:spPr bwMode="auto">
          <a:xfrm>
            <a:off x="2554831" y="2432054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0xFACE</a:t>
            </a:r>
          </a:p>
        </p:txBody>
      </p:sp>
      <p:sp>
        <p:nvSpPr>
          <p:cNvPr id="54" name="Rectangle 53"/>
          <p:cNvSpPr/>
          <p:nvPr>
            <p:custDataLst>
              <p:tags r:id="rId20"/>
            </p:custDataLst>
          </p:nvPr>
        </p:nvSpPr>
        <p:spPr bwMode="auto">
          <a:xfrm>
            <a:off x="5084246" y="2432054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28" name="TextBox 27"/>
          <p:cNvSpPr txBox="1"/>
          <p:nvPr>
            <p:custDataLst>
              <p:tags r:id="rId21"/>
            </p:custDataLst>
          </p:nvPr>
        </p:nvSpPr>
        <p:spPr>
          <a:xfrm>
            <a:off x="6728116" y="3578781"/>
            <a:ext cx="18884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Write hit!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Write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0xFEED</a:t>
            </a:r>
            <a:r>
              <a:rPr lang="en-US" sz="1800" dirty="0">
                <a:latin typeface="Calibri" pitchFamily="34" charset="0"/>
              </a:rPr>
              <a:t> to 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cache only</a:t>
            </a:r>
          </a:p>
        </p:txBody>
      </p:sp>
      <p:sp>
        <p:nvSpPr>
          <p:cNvPr id="29" name="TextBox 28"/>
          <p:cNvSpPr txBox="1"/>
          <p:nvPr>
            <p:custDataLst>
              <p:tags r:id="rId22"/>
            </p:custDataLst>
          </p:nvPr>
        </p:nvSpPr>
        <p:spPr>
          <a:xfrm>
            <a:off x="603250" y="1280583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0xFACE,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</a:t>
            </a:r>
          </a:p>
        </p:txBody>
      </p:sp>
    </p:spTree>
    <p:extLst>
      <p:ext uri="{BB962C8B-B14F-4D97-AF65-F5344CB8AC3E}">
        <p14:creationId xmlns:p14="http://schemas.microsoft.com/office/powerpoint/2010/main" val="1129835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Making memory accesses fast!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Cache basics</a:t>
            </a:r>
          </a:p>
          <a:p>
            <a:r>
              <a:rPr lang="en-US" dirty="0"/>
              <a:t>Principle of locality</a:t>
            </a:r>
          </a:p>
          <a:p>
            <a:r>
              <a:rPr lang="en-US" dirty="0"/>
              <a:t>Memory hierarchies</a:t>
            </a:r>
          </a:p>
          <a:p>
            <a:r>
              <a:rPr lang="en-US" dirty="0"/>
              <a:t>Cache organization</a:t>
            </a:r>
          </a:p>
          <a:p>
            <a:pPr lvl="1"/>
            <a:r>
              <a:rPr lang="en-US" dirty="0"/>
              <a:t>Direct-mapped</a:t>
            </a:r>
            <a:r>
              <a:rPr lang="en-US" dirty="0">
                <a:sym typeface="Wingdings"/>
              </a:rPr>
              <a:t> (</a:t>
            </a:r>
            <a:r>
              <a:rPr lang="en-US" i="1" dirty="0">
                <a:sym typeface="Wingdings"/>
              </a:rPr>
              <a:t>sets</a:t>
            </a:r>
            <a:r>
              <a:rPr lang="en-US" dirty="0">
                <a:sym typeface="Wingdings"/>
              </a:rPr>
              <a:t>;</a:t>
            </a:r>
            <a:r>
              <a:rPr lang="en-US" dirty="0"/>
              <a:t> index + tag)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Associativity (</a:t>
            </a:r>
            <a:r>
              <a:rPr lang="en-US" b="1" i="1" dirty="0">
                <a:solidFill>
                  <a:srgbClr val="4B2A85"/>
                </a:solidFill>
              </a:rPr>
              <a:t>ways</a:t>
            </a:r>
            <a:r>
              <a:rPr lang="en-US" b="1" dirty="0">
                <a:solidFill>
                  <a:srgbClr val="4B2A85"/>
                </a:solidFill>
              </a:rPr>
              <a:t>)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Replacement policy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Handling writes</a:t>
            </a:r>
          </a:p>
          <a:p>
            <a:r>
              <a:rPr lang="en-US" dirty="0"/>
              <a:t>Program optimizations that consider caches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FDCFC3B-A869-6144-8DB0-03FF34456FB8}"/>
                  </a:ext>
                </a:extLst>
              </p14:cNvPr>
              <p14:cNvContentPartPr/>
              <p14:nvPr/>
            </p14:nvContentPartPr>
            <p14:xfrm>
              <a:off x="816480" y="1441080"/>
              <a:ext cx="3363480" cy="4336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FDCFC3B-A869-6144-8DB0-03FF34456FB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7120" y="1431720"/>
                <a:ext cx="3382200" cy="435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50825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6" name="Rectangle 55"/>
          <p:cNvSpPr/>
          <p:nvPr>
            <p:custDataLst>
              <p:tags r:id="rId2"/>
            </p:custDataLst>
          </p:nvPr>
        </p:nvSpPr>
        <p:spPr bwMode="auto">
          <a:xfrm>
            <a:off x="2554831" y="2432054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0xBEEF</a:t>
            </a:r>
          </a:p>
        </p:txBody>
      </p:sp>
      <p:sp>
        <p:nvSpPr>
          <p:cNvPr id="57" name="Rectangle 56"/>
          <p:cNvSpPr/>
          <p:nvPr>
            <p:custDataLst>
              <p:tags r:id="rId3"/>
            </p:custDataLst>
          </p:nvPr>
        </p:nvSpPr>
        <p:spPr bwMode="auto">
          <a:xfrm>
            <a:off x="2067995" y="2432054"/>
            <a:ext cx="484717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U</a:t>
            </a:r>
          </a:p>
        </p:txBody>
      </p:sp>
      <p:sp>
        <p:nvSpPr>
          <p:cNvPr id="58" name="Rectangle 57"/>
          <p:cNvSpPr/>
          <p:nvPr>
            <p:custDataLst>
              <p:tags r:id="rId4"/>
            </p:custDataLst>
          </p:nvPr>
        </p:nvSpPr>
        <p:spPr bwMode="auto">
          <a:xfrm>
            <a:off x="5084246" y="2432054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dirty="0"/>
              <a:t>Write-back, write-allocate example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30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6"/>
            </p:custDataLst>
          </p:nvPr>
        </p:nvSpPr>
        <p:spPr bwMode="auto">
          <a:xfrm>
            <a:off x="2614082" y="4267200"/>
            <a:ext cx="2872317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26" name="Rectangle 25"/>
          <p:cNvSpPr/>
          <p:nvPr>
            <p:custDataLst>
              <p:tags r:id="rId7"/>
            </p:custDataLst>
          </p:nvPr>
        </p:nvSpPr>
        <p:spPr bwMode="auto">
          <a:xfrm>
            <a:off x="2550593" y="2427816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0xCAFE</a:t>
            </a:r>
          </a:p>
        </p:txBody>
      </p:sp>
      <p:sp>
        <p:nvSpPr>
          <p:cNvPr id="30" name="TextBox 29"/>
          <p:cNvSpPr txBox="1"/>
          <p:nvPr>
            <p:custDataLst>
              <p:tags r:id="rId8"/>
            </p:custDataLst>
          </p:nvPr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>
            <p:custDataLst>
              <p:tags r:id="rId9"/>
            </p:custDataLst>
          </p:nvPr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36" name="Rectangle 35"/>
          <p:cNvSpPr/>
          <p:nvPr>
            <p:custDataLst>
              <p:tags r:id="rId10"/>
            </p:custDataLst>
          </p:nvPr>
        </p:nvSpPr>
        <p:spPr bwMode="auto">
          <a:xfrm>
            <a:off x="2063757" y="2427816"/>
            <a:ext cx="484717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F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>
            <p:custDataLst>
              <p:tags r:id="rId11"/>
            </p:custDataLst>
          </p:nvPr>
        </p:nvSpPr>
        <p:spPr bwMode="auto">
          <a:xfrm>
            <a:off x="2819401" y="4408108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0xCAFE</a:t>
            </a:r>
          </a:p>
        </p:txBody>
      </p:sp>
      <p:sp>
        <p:nvSpPr>
          <p:cNvPr id="39" name="Rectangle 38"/>
          <p:cNvSpPr/>
          <p:nvPr>
            <p:custDataLst>
              <p:tags r:id="rId12"/>
            </p:custDataLst>
          </p:nvPr>
        </p:nvSpPr>
        <p:spPr bwMode="auto">
          <a:xfrm>
            <a:off x="2813051" y="4825093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0xBEEF</a:t>
            </a:r>
          </a:p>
        </p:txBody>
      </p:sp>
      <p:sp>
        <p:nvSpPr>
          <p:cNvPr id="41" name="Rectangle 40"/>
          <p:cNvSpPr/>
          <p:nvPr>
            <p:custDataLst>
              <p:tags r:id="rId13"/>
            </p:custDataLst>
          </p:nvPr>
        </p:nvSpPr>
        <p:spPr bwMode="auto">
          <a:xfrm>
            <a:off x="5080008" y="2427816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>
            <p:custDataLst>
              <p:tags r:id="rId14"/>
            </p:custDataLst>
          </p:nvPr>
        </p:nvSpPr>
        <p:spPr>
          <a:xfrm>
            <a:off x="2307167" y="432858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F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>
            <p:custDataLst>
              <p:tags r:id="rId15"/>
            </p:custDataLst>
          </p:nvPr>
        </p:nvSpPr>
        <p:spPr>
          <a:xfrm>
            <a:off x="2300817" y="4798485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G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3" name="TextBox 42"/>
          <p:cNvSpPr txBox="1"/>
          <p:nvPr>
            <p:custDataLst>
              <p:tags r:id="rId16"/>
            </p:custDataLst>
          </p:nvPr>
        </p:nvSpPr>
        <p:spPr>
          <a:xfrm>
            <a:off x="5926667" y="1280584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alibri" pitchFamily="34" charset="0"/>
              </a:rPr>
              <a:t>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6" name="TextBox 45"/>
          <p:cNvSpPr txBox="1"/>
          <p:nvPr>
            <p:custDataLst>
              <p:tags r:id="rId17"/>
            </p:custDataLst>
          </p:nvPr>
        </p:nvSpPr>
        <p:spPr>
          <a:xfrm>
            <a:off x="6942667" y="2434167"/>
            <a:ext cx="120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dirty bit</a:t>
            </a:r>
          </a:p>
        </p:txBody>
      </p:sp>
      <p:cxnSp>
        <p:nvCxnSpPr>
          <p:cNvPr id="48" name="Straight Arrow Connector 47"/>
          <p:cNvCxnSpPr>
            <a:stCxn id="46" idx="1"/>
            <a:endCxn id="4" idx="3"/>
          </p:cNvCxnSpPr>
          <p:nvPr>
            <p:custDataLst>
              <p:tags r:id="rId18"/>
            </p:custDataLst>
          </p:nvPr>
        </p:nvCxnSpPr>
        <p:spPr bwMode="auto">
          <a:xfrm flipH="1" flipV="1">
            <a:off x="5486400" y="2577191"/>
            <a:ext cx="1456267" cy="87809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Rectangle 52"/>
          <p:cNvSpPr/>
          <p:nvPr>
            <p:custDataLst>
              <p:tags r:id="rId19"/>
            </p:custDataLst>
          </p:nvPr>
        </p:nvSpPr>
        <p:spPr bwMode="auto">
          <a:xfrm>
            <a:off x="2554831" y="2432054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0xFEED</a:t>
            </a:r>
          </a:p>
        </p:txBody>
      </p:sp>
      <p:sp>
        <p:nvSpPr>
          <p:cNvPr id="54" name="Rectangle 53"/>
          <p:cNvSpPr/>
          <p:nvPr>
            <p:custDataLst>
              <p:tags r:id="rId20"/>
            </p:custDataLst>
          </p:nvPr>
        </p:nvSpPr>
        <p:spPr bwMode="auto">
          <a:xfrm>
            <a:off x="5084246" y="2432054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29" name="TextBox 28"/>
          <p:cNvSpPr txBox="1"/>
          <p:nvPr>
            <p:custDataLst>
              <p:tags r:id="rId21"/>
            </p:custDataLst>
          </p:nvPr>
        </p:nvSpPr>
        <p:spPr>
          <a:xfrm>
            <a:off x="2872318" y="1284816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0xFEED,</a:t>
            </a:r>
            <a:r>
              <a:rPr lang="en-US" dirty="0">
                <a:latin typeface="Calibri" pitchFamily="34" charset="0"/>
              </a:rPr>
              <a:t> F</a:t>
            </a:r>
          </a:p>
        </p:txBody>
      </p:sp>
      <p:sp>
        <p:nvSpPr>
          <p:cNvPr id="32" name="TextBox 31"/>
          <p:cNvSpPr txBox="1"/>
          <p:nvPr>
            <p:custDataLst>
              <p:tags r:id="rId22"/>
            </p:custDataLst>
          </p:nvPr>
        </p:nvSpPr>
        <p:spPr>
          <a:xfrm>
            <a:off x="603250" y="1280583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0xFACE,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</a:t>
            </a:r>
          </a:p>
        </p:txBody>
      </p:sp>
    </p:spTree>
    <p:extLst>
      <p:ext uri="{BB962C8B-B14F-4D97-AF65-F5344CB8AC3E}">
        <p14:creationId xmlns:p14="http://schemas.microsoft.com/office/powerpoint/2010/main" val="428598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Write-back, write-allocate example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31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2"/>
            </p:custDataLst>
          </p:nvPr>
        </p:nvSpPr>
        <p:spPr bwMode="auto">
          <a:xfrm>
            <a:off x="2614082" y="4267200"/>
            <a:ext cx="2872317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6" name="Rectangle 25"/>
          <p:cNvSpPr/>
          <p:nvPr>
            <p:custDataLst>
              <p:tags r:id="rId4"/>
            </p:custDataLst>
          </p:nvPr>
        </p:nvSpPr>
        <p:spPr bwMode="auto">
          <a:xfrm>
            <a:off x="2550593" y="2427816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0xBEEF</a:t>
            </a:r>
          </a:p>
        </p:txBody>
      </p:sp>
      <p:sp>
        <p:nvSpPr>
          <p:cNvPr id="30" name="TextBox 29"/>
          <p:cNvSpPr txBox="1"/>
          <p:nvPr>
            <p:custDataLst>
              <p:tags r:id="rId5"/>
            </p:custDataLst>
          </p:nvPr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>
            <p:custDataLst>
              <p:tags r:id="rId6"/>
            </p:custDataLst>
          </p:nvPr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36" name="Rectangle 35"/>
          <p:cNvSpPr/>
          <p:nvPr>
            <p:custDataLst>
              <p:tags r:id="rId7"/>
            </p:custDataLst>
          </p:nvPr>
        </p:nvSpPr>
        <p:spPr bwMode="auto">
          <a:xfrm>
            <a:off x="2063757" y="2427816"/>
            <a:ext cx="484717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G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>
            <p:custDataLst>
              <p:tags r:id="rId8"/>
            </p:custDataLst>
          </p:nvPr>
        </p:nvSpPr>
        <p:spPr bwMode="auto">
          <a:xfrm>
            <a:off x="2819401" y="4408108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0xFEED</a:t>
            </a:r>
          </a:p>
        </p:txBody>
      </p:sp>
      <p:sp>
        <p:nvSpPr>
          <p:cNvPr id="39" name="Rectangle 38"/>
          <p:cNvSpPr/>
          <p:nvPr>
            <p:custDataLst>
              <p:tags r:id="rId9"/>
            </p:custDataLst>
          </p:nvPr>
        </p:nvSpPr>
        <p:spPr bwMode="auto">
          <a:xfrm>
            <a:off x="2813051" y="4825093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0xBEEF</a:t>
            </a:r>
          </a:p>
        </p:txBody>
      </p:sp>
      <p:sp>
        <p:nvSpPr>
          <p:cNvPr id="41" name="Rectangle 40"/>
          <p:cNvSpPr/>
          <p:nvPr>
            <p:custDataLst>
              <p:tags r:id="rId10"/>
            </p:custDataLst>
          </p:nvPr>
        </p:nvSpPr>
        <p:spPr bwMode="auto">
          <a:xfrm>
            <a:off x="5080008" y="2427816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2307167" y="432858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F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>
            <p:custDataLst>
              <p:tags r:id="rId12"/>
            </p:custDataLst>
          </p:nvPr>
        </p:nvSpPr>
        <p:spPr>
          <a:xfrm>
            <a:off x="2300817" y="4798485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G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6" name="TextBox 45"/>
          <p:cNvSpPr txBox="1"/>
          <p:nvPr>
            <p:custDataLst>
              <p:tags r:id="rId13"/>
            </p:custDataLst>
          </p:nvPr>
        </p:nvSpPr>
        <p:spPr>
          <a:xfrm>
            <a:off x="6942667" y="2434167"/>
            <a:ext cx="120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dirty bit</a:t>
            </a:r>
          </a:p>
        </p:txBody>
      </p:sp>
      <p:cxnSp>
        <p:nvCxnSpPr>
          <p:cNvPr id="48" name="Straight Arrow Connector 47"/>
          <p:cNvCxnSpPr>
            <a:stCxn id="46" idx="1"/>
            <a:endCxn id="4" idx="3"/>
          </p:cNvCxnSpPr>
          <p:nvPr>
            <p:custDataLst>
              <p:tags r:id="rId14"/>
            </p:custDataLst>
          </p:nvPr>
        </p:nvCxnSpPr>
        <p:spPr bwMode="auto">
          <a:xfrm flipH="1" flipV="1">
            <a:off x="5486400" y="2577191"/>
            <a:ext cx="1456267" cy="87809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>
            <p:custDataLst>
              <p:tags r:id="rId15"/>
            </p:custDataLst>
          </p:nvPr>
        </p:nvSpPr>
        <p:spPr>
          <a:xfrm>
            <a:off x="6271877" y="3578781"/>
            <a:ext cx="2800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1. Write </a:t>
            </a:r>
            <a:r>
              <a:rPr lang="en-US" sz="1800" b="1" dirty="0">
                <a:latin typeface="Calibri" pitchFamily="34" charset="0"/>
              </a:rPr>
              <a:t>F</a:t>
            </a:r>
            <a:r>
              <a:rPr lang="en-US" sz="1800" dirty="0">
                <a:latin typeface="Calibri" pitchFamily="34" charset="0"/>
              </a:rPr>
              <a:t> back to memory 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since it is dirty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2. Bring </a:t>
            </a:r>
            <a:r>
              <a:rPr lang="en-US" sz="1800" b="1" dirty="0">
                <a:latin typeface="Calibri" pitchFamily="34" charset="0"/>
              </a:rPr>
              <a:t>G</a:t>
            </a:r>
            <a:r>
              <a:rPr lang="en-US" sz="1800" dirty="0">
                <a:latin typeface="Calibri" pitchFamily="34" charset="0"/>
              </a:rPr>
              <a:t> into the cache so 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we can copy it into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TextBox 26"/>
          <p:cNvSpPr txBox="1"/>
          <p:nvPr>
            <p:custDataLst>
              <p:tags r:id="rId16"/>
            </p:custDataLst>
          </p:nvPr>
        </p:nvSpPr>
        <p:spPr>
          <a:xfrm>
            <a:off x="5926667" y="1280584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alibri" pitchFamily="34" charset="0"/>
              </a:rPr>
              <a:t>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8" name="TextBox 27"/>
          <p:cNvSpPr txBox="1"/>
          <p:nvPr>
            <p:custDataLst>
              <p:tags r:id="rId17"/>
            </p:custDataLst>
          </p:nvPr>
        </p:nvSpPr>
        <p:spPr>
          <a:xfrm>
            <a:off x="2872318" y="1284816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0xFEED,</a:t>
            </a:r>
            <a:r>
              <a:rPr lang="en-US" dirty="0">
                <a:latin typeface="Calibri" pitchFamily="34" charset="0"/>
              </a:rPr>
              <a:t> F</a:t>
            </a:r>
          </a:p>
        </p:txBody>
      </p:sp>
      <p:sp>
        <p:nvSpPr>
          <p:cNvPr id="29" name="TextBox 28"/>
          <p:cNvSpPr txBox="1"/>
          <p:nvPr>
            <p:custDataLst>
              <p:tags r:id="rId18"/>
            </p:custDataLst>
          </p:nvPr>
        </p:nvSpPr>
        <p:spPr>
          <a:xfrm>
            <a:off x="603250" y="1280583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0xFACE,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</a:t>
            </a:r>
          </a:p>
        </p:txBody>
      </p:sp>
    </p:spTree>
    <p:extLst>
      <p:ext uri="{BB962C8B-B14F-4D97-AF65-F5344CB8AC3E}">
        <p14:creationId xmlns:p14="http://schemas.microsoft.com/office/powerpoint/2010/main" val="226808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6" grpId="0" animBg="1"/>
      <p:bldP spid="4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following cache statements is FALSE?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We can reduce compulsory misses by decreasing our block size</a:t>
            </a:r>
            <a:endParaRPr lang="en-US" b="1" baseline="-25000" dirty="0">
              <a:solidFill>
                <a:srgbClr val="FF990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We can reduce conflict misses by increasing associativity</a:t>
            </a:r>
            <a:endParaRPr lang="en-US" b="1" baseline="-25000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A write-back cache will save time for code with good temporal locality on writes</a:t>
            </a:r>
            <a:endParaRPr lang="en-US" b="1" baseline="-25000" dirty="0">
              <a:solidFill>
                <a:srgbClr val="FF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A write-through cache will always match data with the memory hierarchy level below it</a:t>
            </a:r>
            <a:endParaRPr lang="en-US" b="1" baseline="-250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12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Checking for a Requested Address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CPU sends </a:t>
                </a:r>
                <a:r>
                  <a:rPr lang="en-US" i="1" dirty="0"/>
                  <a:t>address</a:t>
                </a:r>
                <a:r>
                  <a:rPr lang="en-US" dirty="0"/>
                  <a:t> request for chunk of data</a:t>
                </a:r>
              </a:p>
              <a:p>
                <a:pPr lvl="1"/>
                <a:r>
                  <a:rPr lang="en-US" dirty="0"/>
                  <a:t>Address and requested data are not the same thing!</a:t>
                </a:r>
              </a:p>
              <a:p>
                <a:pPr lvl="2"/>
                <a:r>
                  <a:rPr lang="en-US" dirty="0"/>
                  <a:t>Analogy:  your friend ≠ his or her phone number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TIO address breakdown:</a:t>
                </a:r>
              </a:p>
              <a:p>
                <a:pPr lvl="1"/>
                <a:endParaRPr lang="en-US" b="1" dirty="0"/>
              </a:p>
              <a:p>
                <a:pPr lvl="1"/>
                <a:endParaRPr lang="en-US" b="1" dirty="0"/>
              </a:p>
              <a:p>
                <a:pPr lvl="1"/>
                <a:r>
                  <a:rPr lang="en-US" b="1" dirty="0">
                    <a:solidFill>
                      <a:srgbClr val="7030A0"/>
                    </a:solidFill>
                  </a:rPr>
                  <a:t>Index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field tells you where to look in cache</a:t>
                </a:r>
              </a:p>
              <a:p>
                <a:pPr lvl="1"/>
                <a:r>
                  <a:rPr lang="en-US" b="1" dirty="0">
                    <a:solidFill>
                      <a:srgbClr val="FF9900"/>
                    </a:solidFill>
                  </a:rPr>
                  <a:t>Tag</a:t>
                </a:r>
                <a:r>
                  <a:rPr lang="en-US" dirty="0">
                    <a:solidFill>
                      <a:srgbClr val="FF9900"/>
                    </a:solidFill>
                  </a:rPr>
                  <a:t> </a:t>
                </a:r>
                <a:r>
                  <a:rPr lang="en-US" dirty="0"/>
                  <a:t>field lets you check that data is the block you want</a:t>
                </a:r>
              </a:p>
              <a:p>
                <a:pPr lvl="1"/>
                <a:r>
                  <a:rPr lang="en-US" b="1" dirty="0">
                    <a:solidFill>
                      <a:srgbClr val="0070C0"/>
                    </a:solidFill>
                  </a:rPr>
                  <a:t>Offset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field selects specified start byte within block</a:t>
                </a:r>
              </a:p>
              <a:p>
                <a:pPr lvl="1"/>
                <a:endParaRPr lang="en-US" b="1" dirty="0"/>
              </a:p>
              <a:p>
                <a:pPr lvl="1"/>
                <a:r>
                  <a:rPr lang="en-US" b="1" dirty="0"/>
                  <a:t>Note: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 sizes will change based on hash function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8"/>
                <a:stretch>
                  <a:fillRect l="-303" t="-1018" b="-8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4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691640" y="3566160"/>
            <a:ext cx="5763975" cy="822960"/>
            <a:chOff x="1825287" y="3749040"/>
            <a:chExt cx="5763975" cy="8229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>
                  <a:spLocks noChangeArrowheads="1"/>
                </p:cNvSpPr>
                <p:nvPr>
                  <p:custDataLst>
                    <p:tags r:id="rId1"/>
                  </p:custDataLst>
                </p:nvPr>
              </p:nvSpPr>
              <p:spPr bwMode="auto">
                <a:xfrm>
                  <a:off x="3566160" y="3749040"/>
                  <a:ext cx="1645920" cy="366623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Tag (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𝒕</m:t>
                      </m:r>
                    </m:oMath>
                  </a14:m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3566160" y="3749040"/>
                  <a:ext cx="1645920" cy="366623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t="-4688" b="-21875"/>
                  </a:stretch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>
                  <a:spLocks noChangeArrowheads="1"/>
                </p:cNvSpPr>
                <p:nvPr>
                  <p:custDataLst>
                    <p:tags r:id="rId2"/>
                  </p:custDataLst>
                </p:nvPr>
              </p:nvSpPr>
              <p:spPr bwMode="auto">
                <a:xfrm>
                  <a:off x="6309360" y="3749040"/>
                  <a:ext cx="1279902" cy="366623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Offset (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𝒌</m:t>
                      </m:r>
                    </m:oMath>
                  </a14:m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6309360" y="3749040"/>
                  <a:ext cx="1279902" cy="366623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t="-4688" b="-21875"/>
                  </a:stretch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 Box 7"/>
                <p:cNvSpPr txBox="1">
                  <a:spLocks noChangeArrowheads="1"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1825287" y="3749040"/>
                  <a:ext cx="1675515" cy="365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normAutofit/>
                </a:bodyPr>
                <a:lstStyle>
                  <a:lvl1pPr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𝒎</m:t>
                      </m:r>
                    </m:oMath>
                  </a14:m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-bit address:</a:t>
                  </a:r>
                </a:p>
              </p:txBody>
            </p:sp>
          </mc:Choice>
          <mc:Fallback xmlns="">
            <p:sp>
              <p:nvSpPr>
                <p:cNvPr id="7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1825287" y="3749040"/>
                  <a:ext cx="1675515" cy="36576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t="-13333" r="-4745" b="-333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 Box 9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585072" y="4297680"/>
              <a:ext cx="274320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rm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Block Number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>
                  <a:spLocks noChangeArrowheads="1"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5212080" y="3749040"/>
                  <a:ext cx="1097280" cy="366623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Index (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𝒔</m:t>
                      </m:r>
                    </m:oMath>
                  </a14:m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5212080" y="3749040"/>
                  <a:ext cx="1097280" cy="366623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t="-4688" b="-21875"/>
                  </a:stretch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Left Brace 10"/>
            <p:cNvSpPr/>
            <p:nvPr/>
          </p:nvSpPr>
          <p:spPr bwMode="auto">
            <a:xfrm rot="16200000">
              <a:off x="4846320" y="2880360"/>
              <a:ext cx="182880" cy="2743200"/>
            </a:xfrm>
            <a:prstGeom prst="lef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278BC79-BDA4-5B48-8F0C-AFDD3CD5F62F}"/>
                  </a:ext>
                </a:extLst>
              </p14:cNvPr>
              <p14:cNvContentPartPr/>
              <p14:nvPr/>
            </p14:nvContentPartPr>
            <p14:xfrm>
              <a:off x="777240" y="2592720"/>
              <a:ext cx="7722000" cy="2297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278BC79-BDA4-5B48-8F0C-AFDD3CD5F62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67880" y="2583360"/>
                <a:ext cx="7740720" cy="231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705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Direct-Mapped Cache</a:t>
            </a:r>
            <a:endParaRPr lang="en-US" dirty="0"/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3840480" y="3474720"/>
            <a:ext cx="5029200" cy="2743200"/>
          </a:xfrm>
        </p:spPr>
        <p:txBody>
          <a:bodyPr lIns="91440" rIns="0"/>
          <a:lstStyle/>
          <a:p>
            <a:r>
              <a:rPr lang="en-US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Hash function:</a:t>
            </a:r>
            <a:r>
              <a:rPr lang="en-US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 index bits</a:t>
            </a:r>
          </a:p>
          <a:p>
            <a:pPr lvl="1"/>
            <a:r>
              <a:rPr lang="en-US" dirty="0"/>
              <a:t>Each memory address maps to </a:t>
            </a:r>
            <a:r>
              <a:rPr lang="en-US" i="1" dirty="0"/>
              <a:t>exactly</a:t>
            </a:r>
            <a:r>
              <a:rPr lang="en-US" dirty="0"/>
              <a:t> one index in the cache</a:t>
            </a:r>
          </a:p>
          <a:p>
            <a:pPr lvl="1"/>
            <a:r>
              <a:rPr lang="en-US" dirty="0"/>
              <a:t>Fast (and simpler) to find an address</a:t>
            </a:r>
          </a:p>
          <a:p>
            <a:pPr lvl="1"/>
            <a:endParaRPr lang="en-US" dirty="0">
              <a:effectLst>
                <a:glow rad="63500">
                  <a:schemeClr val="accent3">
                    <a:satMod val="175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834640" y="2240280"/>
            <a:ext cx="2011681" cy="3566160"/>
            <a:chOff x="3291839" y="2240280"/>
            <a:chExt cx="2011681" cy="3566160"/>
          </a:xfrm>
        </p:grpSpPr>
        <p:sp>
          <p:nvSpPr>
            <p:cNvPr id="25" name="Line 24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 flipV="1">
              <a:off x="3291840" y="2240280"/>
              <a:ext cx="2011680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3291839" y="2788920"/>
              <a:ext cx="2011679" cy="109728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3294364" y="2514600"/>
              <a:ext cx="2009155" cy="329184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3291840" y="3063240"/>
              <a:ext cx="2011680" cy="109728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/>
          </p:nvPr>
        </p:nvGraphicFramePr>
        <p:xfrm>
          <a:off x="457200" y="1828800"/>
          <a:ext cx="237744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Addr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554480" y="1371600"/>
            <a:ext cx="1280160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Memory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9200" y="1371600"/>
            <a:ext cx="12801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Cache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/>
          </p:nvPr>
        </p:nvGraphicFramePr>
        <p:xfrm>
          <a:off x="4663440" y="1828800"/>
          <a:ext cx="265176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>
            <a:off x="7406640" y="2100170"/>
            <a:ext cx="274320" cy="110023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>
                    <a:latin typeface="Calibri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latin typeface="Calibri" pitchFamily="34" charset="0"/>
                  </a:rPr>
                  <a:t> = 4 B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latin typeface="Calibri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latin typeface="Calibri" pitchFamily="34" charset="0"/>
                  </a:rPr>
                  <a:t> = 4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blipFill rotWithShape="0">
                <a:blip r:embed="rId8"/>
                <a:stretch>
                  <a:fillRect l="-3540" t="-14607" r="-2655" b="-1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 bwMode="auto">
          <a:xfrm>
            <a:off x="1097280" y="2103120"/>
            <a:ext cx="274320" cy="438912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8155689-394C-134D-99CB-08EED90C495D}"/>
                  </a:ext>
                </a:extLst>
              </p14:cNvPr>
              <p14:cNvContentPartPr/>
              <p14:nvPr/>
            </p14:nvContentPartPr>
            <p14:xfrm>
              <a:off x="759600" y="2039400"/>
              <a:ext cx="6494400" cy="45601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8155689-394C-134D-99CB-08EED90C495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0240" y="2030040"/>
                <a:ext cx="6513120" cy="457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3897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Direct-Mapped Cache Problem</a:t>
            </a:r>
            <a:endParaRPr lang="en-US" dirty="0"/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3840480" y="3474720"/>
            <a:ext cx="5029200" cy="2743200"/>
          </a:xfrm>
        </p:spPr>
        <p:txBody>
          <a:bodyPr lIns="91440" rIns="0"/>
          <a:lstStyle/>
          <a:p>
            <a:r>
              <a:rPr lang="en-US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What happens if we access the following addresses?</a:t>
            </a:r>
          </a:p>
          <a:p>
            <a:pPr lvl="1"/>
            <a:r>
              <a:rPr lang="en-US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8, 24, 8, 24, 8, …?</a:t>
            </a:r>
          </a:p>
          <a:p>
            <a:pPr lvl="1"/>
            <a:r>
              <a:rPr lang="en-US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Conflict in cache (misses!)</a:t>
            </a:r>
          </a:p>
          <a:p>
            <a:pPr lvl="1"/>
            <a:r>
              <a:rPr lang="en-US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Rest of cache goes </a:t>
            </a:r>
            <a:r>
              <a:rPr lang="en-US" i="1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unused</a:t>
            </a:r>
          </a:p>
          <a:p>
            <a:r>
              <a:rPr lang="en-US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Solution?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34640" y="2788920"/>
            <a:ext cx="2011681" cy="1097280"/>
            <a:chOff x="2834640" y="2788920"/>
            <a:chExt cx="2011681" cy="1097280"/>
          </a:xfrm>
        </p:grpSpPr>
        <p:sp>
          <p:nvSpPr>
            <p:cNvPr id="25" name="Line 24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 flipV="1">
              <a:off x="2834641" y="2788920"/>
              <a:ext cx="2011680" cy="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2834640" y="2788920"/>
              <a:ext cx="2011679" cy="109728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/>
          </p:nvPr>
        </p:nvGraphicFramePr>
        <p:xfrm>
          <a:off x="457200" y="1828800"/>
          <a:ext cx="237744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Addr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554480" y="1371600"/>
            <a:ext cx="1280160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Memory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9200" y="1371600"/>
            <a:ext cx="12801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Cache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/>
          </p:nvPr>
        </p:nvGraphicFramePr>
        <p:xfrm>
          <a:off x="4663440" y="1828800"/>
          <a:ext cx="265176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??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??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??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>
            <a:off x="7406640" y="2100170"/>
            <a:ext cx="274320" cy="110023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>
                    <a:latin typeface="Calibri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latin typeface="Calibri" pitchFamily="34" charset="0"/>
                  </a:rPr>
                  <a:t> = 4 B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latin typeface="Calibri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latin typeface="Calibri" pitchFamily="34" charset="0"/>
                  </a:rPr>
                  <a:t> = 4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blipFill rotWithShape="0">
                <a:blip r:embed="rId7"/>
                <a:stretch>
                  <a:fillRect l="-3540" t="-14607" r="-2655" b="-1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 bwMode="auto">
          <a:xfrm>
            <a:off x="1097280" y="2103120"/>
            <a:ext cx="274320" cy="438912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EBD53F6-E10D-2844-B1A4-347A1CF5ADC9}"/>
                  </a:ext>
                </a:extLst>
              </p14:cNvPr>
              <p14:cNvContentPartPr/>
              <p14:nvPr/>
            </p14:nvContentPartPr>
            <p14:xfrm>
              <a:off x="1124640" y="2695680"/>
              <a:ext cx="5216040" cy="2387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EBD53F6-E10D-2844-B1A4-347A1CF5ADC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15280" y="2686320"/>
                <a:ext cx="5234760" cy="240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164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8912"/>
            <a:ext cx="8405982" cy="762000"/>
          </a:xfrm>
        </p:spPr>
        <p:txBody>
          <a:bodyPr/>
          <a:lstStyle/>
          <a:p>
            <a:r>
              <a:rPr lang="en-US"/>
              <a:t>Associativity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2743200"/>
          </a:xfrm>
        </p:spPr>
        <p:txBody>
          <a:bodyPr/>
          <a:lstStyle/>
          <a:p>
            <a:r>
              <a:rPr lang="en-US" sz="2400" dirty="0"/>
              <a:t>What if we could store data in any place in the cache?</a:t>
            </a:r>
          </a:p>
          <a:p>
            <a:pPr lvl="1"/>
            <a:r>
              <a:rPr lang="en-US" sz="2000" dirty="0"/>
              <a:t>More complicated hardware = more power consumed, slower</a:t>
            </a:r>
          </a:p>
          <a:p>
            <a:r>
              <a:rPr lang="en-US" sz="2400" dirty="0"/>
              <a:t>So we </a:t>
            </a:r>
            <a:r>
              <a:rPr lang="en-US" sz="2400" i="1" dirty="0"/>
              <a:t>combine</a:t>
            </a:r>
            <a:r>
              <a:rPr lang="en-US" sz="2400" dirty="0"/>
              <a:t> the two ideas:</a:t>
            </a:r>
          </a:p>
          <a:p>
            <a:pPr lvl="1"/>
            <a:r>
              <a:rPr lang="en-US" sz="2000" dirty="0"/>
              <a:t>Each address maps to exactly one </a:t>
            </a:r>
            <a:r>
              <a:rPr lang="en-US" sz="2000" b="1" dirty="0">
                <a:solidFill>
                  <a:srgbClr val="FF0000"/>
                </a:solidFill>
              </a:rPr>
              <a:t>set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sz="2000" dirty="0"/>
              <a:t>Each set can store block in more than one </a:t>
            </a:r>
            <a:r>
              <a:rPr lang="en-US" sz="2000" b="1" dirty="0">
                <a:solidFill>
                  <a:srgbClr val="FF0000"/>
                </a:solidFill>
              </a:rPr>
              <a:t>way</a:t>
            </a:r>
            <a:endParaRPr lang="en-US" sz="20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2" name="TextBox 51"/>
          <p:cNvSpPr txBox="1"/>
          <p:nvPr>
            <p:custDataLst>
              <p:tags r:id="rId4"/>
            </p:custDataLst>
          </p:nvPr>
        </p:nvSpPr>
        <p:spPr>
          <a:xfrm>
            <a:off x="7610929" y="164192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5" name="Group 5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40566" y="3493670"/>
            <a:ext cx="8663598" cy="3227641"/>
            <a:chOff x="426" y="1970"/>
            <a:chExt cx="5516" cy="2055"/>
          </a:xfrm>
        </p:grpSpPr>
        <p:sp>
          <p:nvSpPr>
            <p:cNvPr id="6" name="Rectangle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016" y="2502"/>
              <a:ext cx="792" cy="130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26" y="2443"/>
              <a:ext cx="195" cy="1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/>
                <a:t>0</a:t>
              </a:r>
            </a:p>
            <a:p>
              <a:pPr algn="ctr">
                <a:spcBef>
                  <a:spcPct val="10000"/>
                </a:spcBef>
              </a:pPr>
              <a:r>
                <a:rPr lang="en-US" sz="1600"/>
                <a:t>1</a:t>
              </a:r>
            </a:p>
            <a:p>
              <a:pPr algn="ctr">
                <a:spcBef>
                  <a:spcPct val="10000"/>
                </a:spcBef>
              </a:pPr>
              <a:r>
                <a:rPr lang="en-US" sz="1600"/>
                <a:t>2</a:t>
              </a:r>
            </a:p>
            <a:p>
              <a:pPr algn="ctr">
                <a:spcBef>
                  <a:spcPct val="10000"/>
                </a:spcBef>
              </a:pPr>
              <a:r>
                <a:rPr lang="en-US" sz="1600"/>
                <a:t>3</a:t>
              </a:r>
            </a:p>
            <a:p>
              <a:pPr algn="ctr">
                <a:spcBef>
                  <a:spcPct val="10000"/>
                </a:spcBef>
              </a:pPr>
              <a:r>
                <a:rPr lang="en-US" sz="1600"/>
                <a:t>4</a:t>
              </a:r>
            </a:p>
            <a:p>
              <a:pPr algn="ctr">
                <a:spcBef>
                  <a:spcPct val="10000"/>
                </a:spcBef>
              </a:pPr>
              <a:r>
                <a:rPr lang="en-US" sz="1600"/>
                <a:t>5</a:t>
              </a:r>
            </a:p>
            <a:p>
              <a:pPr algn="ctr">
                <a:spcBef>
                  <a:spcPct val="10000"/>
                </a:spcBef>
              </a:pPr>
              <a:r>
                <a:rPr lang="en-US" sz="1600"/>
                <a:t>6</a:t>
              </a:r>
            </a:p>
            <a:p>
              <a:pPr algn="ctr">
                <a:spcBef>
                  <a:spcPct val="10000"/>
                </a:spcBef>
              </a:pPr>
              <a:r>
                <a:rPr lang="en-US" sz="1600"/>
                <a:t>7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112" y="2502"/>
              <a:ext cx="792" cy="32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904" y="2573"/>
              <a:ext cx="195" cy="1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/>
                <a:t>0</a:t>
              </a:r>
            </a:p>
            <a:p>
              <a:pPr algn="ctr">
                <a:spcBef>
                  <a:spcPct val="100000"/>
                </a:spcBef>
              </a:pPr>
              <a:r>
                <a:rPr lang="en-US" sz="1600"/>
                <a:t>1</a:t>
              </a:r>
            </a:p>
            <a:p>
              <a:pPr algn="ctr">
                <a:spcBef>
                  <a:spcPct val="100000"/>
                </a:spcBef>
              </a:pPr>
              <a:r>
                <a:rPr lang="en-US" sz="1600"/>
                <a:t>2</a:t>
              </a:r>
            </a:p>
            <a:p>
              <a:pPr algn="ctr">
                <a:spcBef>
                  <a:spcPct val="100000"/>
                </a:spcBef>
              </a:pPr>
              <a:r>
                <a:rPr lang="en-US" sz="1600"/>
                <a:t>3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807" y="2424"/>
              <a:ext cx="350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/>
                <a:t> Set</a:t>
              </a:r>
            </a:p>
          </p:txBody>
        </p:sp>
        <p:sp>
          <p:nvSpPr>
            <p:cNvPr id="12" name="Rectangle 1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643" y="2502"/>
              <a:ext cx="792" cy="6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435" y="2726"/>
              <a:ext cx="195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/>
                <a:t>0</a:t>
              </a:r>
            </a:p>
            <a:p>
              <a:pPr algn="ctr">
                <a:spcBef>
                  <a:spcPct val="300000"/>
                </a:spcBef>
              </a:pPr>
              <a:r>
                <a:rPr lang="en-US" sz="1600"/>
                <a:t>1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339" y="2424"/>
              <a:ext cx="350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/>
                <a:t> Set</a:t>
              </a:r>
            </a:p>
          </p:txBody>
        </p:sp>
        <p:sp>
          <p:nvSpPr>
            <p:cNvPr id="15" name="Rectangle 1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112" y="2829"/>
              <a:ext cx="792" cy="32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112" y="3155"/>
              <a:ext cx="792" cy="32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112" y="3482"/>
              <a:ext cx="792" cy="32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2112" y="3645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2112" y="3318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2112" y="2992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2112" y="2666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2" name="Line 20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016" y="2666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5016" y="2829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5016" y="2992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16" y="3155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6" name="Line 24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5016" y="3318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5016" y="3482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8" name="Line 26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5016" y="3645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643" y="3155"/>
              <a:ext cx="792" cy="6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3643" y="2666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1" name="Line 29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3643" y="2829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2" name="Line 30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3643" y="2992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3" name="Line 31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3643" y="3318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4" name="Line 32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3643" y="3482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5" name="Line 33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3643" y="3645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6" name="Text Box 34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625" y="1970"/>
              <a:ext cx="792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50941" rIns="0" bIns="50941" anchor="ctr">
              <a:norm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FF0000"/>
                  </a:solidFill>
                </a:rPr>
                <a:t>1-way:</a:t>
              </a:r>
              <a:endParaRPr lang="en-US" sz="1600" dirty="0"/>
            </a:p>
            <a:p>
              <a:pPr algn="ctr"/>
              <a:r>
                <a:rPr lang="en-US" sz="1600" dirty="0"/>
                <a:t>8 sets,</a:t>
              </a:r>
            </a:p>
            <a:p>
              <a:pPr algn="ctr"/>
              <a:r>
                <a:rPr lang="en-US" sz="1600" dirty="0"/>
                <a:t>1 block each</a:t>
              </a:r>
            </a:p>
          </p:txBody>
        </p:sp>
        <p:sp>
          <p:nvSpPr>
            <p:cNvPr id="37" name="Text Box 35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046" y="1970"/>
              <a:ext cx="920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FF0000"/>
                  </a:solidFill>
                </a:rPr>
                <a:t>2-way:</a:t>
              </a:r>
              <a:endParaRPr lang="en-US" sz="1600"/>
            </a:p>
            <a:p>
              <a:pPr algn="ctr"/>
              <a:r>
                <a:rPr lang="en-US" sz="1600"/>
                <a:t>4 sets,</a:t>
              </a:r>
            </a:p>
            <a:p>
              <a:pPr algn="ctr"/>
              <a:r>
                <a:rPr lang="en-US" sz="1600"/>
                <a:t>2 blocks each</a:t>
              </a:r>
            </a:p>
          </p:txBody>
        </p:sp>
        <p:sp>
          <p:nvSpPr>
            <p:cNvPr id="38" name="Text Box 36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579" y="1970"/>
              <a:ext cx="920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FF0000"/>
                  </a:solidFill>
                </a:rPr>
                <a:t>4-way:</a:t>
              </a:r>
              <a:endParaRPr lang="en-US" sz="1600"/>
            </a:p>
            <a:p>
              <a:pPr algn="ctr"/>
              <a:r>
                <a:rPr lang="en-US" sz="1600"/>
                <a:t>2 sets,</a:t>
              </a:r>
            </a:p>
            <a:p>
              <a:pPr algn="ctr"/>
              <a:r>
                <a:rPr lang="en-US" sz="1600"/>
                <a:t>4 blocks each</a:t>
              </a:r>
            </a:p>
          </p:txBody>
        </p:sp>
        <p:sp>
          <p:nvSpPr>
            <p:cNvPr id="39" name="Text Box 37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808" y="3034"/>
              <a:ext cx="195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/>
                <a:t>0</a:t>
              </a:r>
            </a:p>
          </p:txBody>
        </p:sp>
        <p:sp>
          <p:nvSpPr>
            <p:cNvPr id="40" name="Text Box 38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711" y="2424"/>
              <a:ext cx="350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/>
                <a:t> Set</a:t>
              </a:r>
            </a:p>
          </p:txBody>
        </p:sp>
        <p:sp>
          <p:nvSpPr>
            <p:cNvPr id="41" name="Text Box 39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003" y="1970"/>
              <a:ext cx="792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norm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FF0000"/>
                  </a:solidFill>
                </a:rPr>
                <a:t>8-way:</a:t>
              </a:r>
              <a:endParaRPr lang="en-US" sz="1600"/>
            </a:p>
            <a:p>
              <a:pPr algn="ctr"/>
              <a:r>
                <a:rPr lang="en-US" sz="1600"/>
                <a:t>1 set,</a:t>
              </a:r>
            </a:p>
            <a:p>
              <a:pPr algn="ctr"/>
              <a:r>
                <a:rPr lang="en-US" sz="1600"/>
                <a:t>8 blocks</a:t>
              </a:r>
            </a:p>
          </p:txBody>
        </p:sp>
        <p:sp>
          <p:nvSpPr>
            <p:cNvPr id="42" name="Rectangle 40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634" y="3645"/>
              <a:ext cx="792" cy="16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34" y="3482"/>
              <a:ext cx="792" cy="16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34" y="3318"/>
              <a:ext cx="792" cy="16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34" y="3155"/>
              <a:ext cx="792" cy="16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634" y="2992"/>
              <a:ext cx="792" cy="16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634" y="2829"/>
              <a:ext cx="792" cy="16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634" y="2666"/>
              <a:ext cx="792" cy="16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634" y="2502"/>
              <a:ext cx="792" cy="16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0" name="Text Box 49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533" y="3808"/>
              <a:ext cx="972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direct mapped</a:t>
              </a:r>
            </a:p>
          </p:txBody>
        </p:sp>
        <p:sp>
          <p:nvSpPr>
            <p:cNvPr id="51" name="Text Box 50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882" y="3809"/>
              <a:ext cx="1060" cy="216"/>
            </a:xfrm>
            <a:prstGeom prst="rect">
              <a:avLst/>
            </a:prstGeom>
            <a:noFill/>
            <a:ln>
              <a:noFill/>
            </a:ln>
            <a:effectLst>
              <a:glow rad="63500">
                <a:schemeClr val="accent3">
                  <a:satMod val="175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FF0000"/>
                  </a:solidFill>
                </a:rPr>
                <a:t>fully associative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458B38F-886C-CB4F-8958-50B19F0392A3}"/>
                  </a:ext>
                </a:extLst>
              </p14:cNvPr>
              <p14:cNvContentPartPr/>
              <p14:nvPr/>
            </p14:nvContentPartPr>
            <p14:xfrm>
              <a:off x="829440" y="2116440"/>
              <a:ext cx="8012520" cy="46260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458B38F-886C-CB4F-8958-50B19F0392A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20080" y="2107080"/>
                <a:ext cx="8031240" cy="464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5481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Cache Organization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Associativity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):  # of ways for each set</a:t>
                </a:r>
              </a:p>
              <a:p>
                <a:pPr lvl="1"/>
                <a:r>
                  <a:rPr lang="en-US" dirty="0"/>
                  <a:t>Such a cache is called an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i="1" dirty="0"/>
                  <a:t>-way set associative cache</a:t>
                </a:r>
                <a:r>
                  <a:rPr lang="en-US" dirty="0"/>
                  <a:t>”</a:t>
                </a:r>
              </a:p>
              <a:p>
                <a:pPr lvl="1"/>
                <a:r>
                  <a:rPr lang="en-US" dirty="0"/>
                  <a:t>We now index into cache </a:t>
                </a:r>
                <a:r>
                  <a:rPr lang="en-US" i="1" dirty="0"/>
                  <a:t>sets</a:t>
                </a:r>
                <a:r>
                  <a:rPr lang="en-US" dirty="0"/>
                  <a:t>, of which there are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200" dirty="0"/>
              </a:p>
              <a:p>
                <a:pPr lvl="1"/>
                <a:r>
                  <a:rPr lang="en-US" dirty="0"/>
                  <a:t>Use lowest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 bits of block address</a:t>
                </a:r>
              </a:p>
              <a:p>
                <a:pPr lvl="2"/>
                <a:r>
                  <a:rPr lang="en-US" u="sng" dirty="0"/>
                  <a:t>Direct-mapped</a:t>
                </a:r>
                <a:r>
                  <a:rPr lang="en-US" dirty="0"/>
                  <a:t>: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= 1, so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as we saw previously</a:t>
                </a:r>
              </a:p>
              <a:p>
                <a:pPr lvl="2"/>
                <a:r>
                  <a:rPr lang="en-US" u="sng" dirty="0"/>
                  <a:t>Fully associative</a:t>
                </a:r>
                <a:r>
                  <a:rPr lang="en-US" dirty="0"/>
                  <a:t>: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 = 0 bits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8</a:t>
            </a:fld>
            <a:endParaRPr lang="en-US"/>
          </a:p>
        </p:txBody>
      </p: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097280" y="5486400"/>
            <a:ext cx="2928938" cy="439738"/>
            <a:chOff x="689" y="2507"/>
            <a:chExt cx="1845" cy="277"/>
          </a:xfrm>
        </p:grpSpPr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532" y="2544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2304" y="2640"/>
              <a:ext cx="2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689" y="2507"/>
              <a:ext cx="1677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latin typeface="Calibri" charset="0"/>
                </a:rPr>
                <a:t>Decreasing associativity</a:t>
              </a: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4023359" y="5760720"/>
            <a:ext cx="3878263" cy="590551"/>
            <a:chOff x="2544" y="2804"/>
            <a:chExt cx="2443" cy="372"/>
          </a:xfrm>
        </p:grpSpPr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2544" y="2976"/>
              <a:ext cx="12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3811" y="2832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3811" y="2804"/>
              <a:ext cx="1176" cy="3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dirty="0">
                  <a:latin typeface="Calibri" charset="0"/>
                </a:rPr>
                <a:t>Fully associative</a:t>
              </a:r>
            </a:p>
            <a:p>
              <a:pPr>
                <a:lnSpc>
                  <a:spcPct val="80000"/>
                </a:lnSpc>
              </a:pPr>
              <a:r>
                <a:rPr lang="en-US" sz="2000" dirty="0">
                  <a:latin typeface="Calibri" charset="0"/>
                </a:rPr>
                <a:t>(only one set)</a:t>
              </a:r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1599883" y="5943600"/>
            <a:ext cx="2397126" cy="590551"/>
            <a:chOff x="986" y="3136"/>
            <a:chExt cx="1510" cy="372"/>
          </a:xfrm>
        </p:grpSpPr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H="1">
              <a:off x="2064" y="3312"/>
              <a:ext cx="4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2064" y="3168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986" y="3136"/>
              <a:ext cx="1505" cy="3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dirty="0">
                  <a:latin typeface="Calibri" charset="0"/>
                </a:rPr>
                <a:t>Direct mapped</a:t>
              </a:r>
            </a:p>
            <a:p>
              <a:pPr>
                <a:lnSpc>
                  <a:spcPct val="80000"/>
                </a:lnSpc>
              </a:pPr>
              <a:r>
                <a:rPr lang="en-US" sz="2000" dirty="0">
                  <a:latin typeface="Calibri" charset="0"/>
                </a:rPr>
                <a:t>(only one way)</a:t>
              </a:r>
            </a:p>
          </p:txBody>
        </p:sp>
      </p:grpSp>
      <p:grpSp>
        <p:nvGrpSpPr>
          <p:cNvPr id="24" name="Group 24"/>
          <p:cNvGrpSpPr>
            <a:grpSpLocks/>
          </p:cNvGrpSpPr>
          <p:nvPr/>
        </p:nvGrpSpPr>
        <p:grpSpPr bwMode="auto">
          <a:xfrm>
            <a:off x="4023362" y="5303520"/>
            <a:ext cx="2940051" cy="457200"/>
            <a:chOff x="2544" y="2256"/>
            <a:chExt cx="1852" cy="288"/>
          </a:xfrm>
        </p:grpSpPr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2544" y="2400"/>
              <a:ext cx="2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2774" y="2267"/>
              <a:ext cx="1622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latin typeface="Calibri" charset="0"/>
                </a:rPr>
                <a:t>Increasing associativity</a:t>
              </a:r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2544" y="225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14400" y="4206240"/>
            <a:ext cx="8136892" cy="1005840"/>
            <a:chOff x="914400" y="4206240"/>
            <a:chExt cx="8136892" cy="1005840"/>
          </a:xfrm>
        </p:grpSpPr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V="1">
              <a:off x="5029745" y="4572000"/>
              <a:ext cx="0" cy="274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4181475" y="4206240"/>
              <a:ext cx="1695450" cy="4000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latin typeface="Calibri" charset="0"/>
                </a:rPr>
                <a:t>Selects the set</a:t>
              </a:r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1101248" y="4206240"/>
              <a:ext cx="2735264" cy="4000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latin typeface="Calibri" charset="0"/>
                </a:rPr>
                <a:t>Used for tag comparison</a:t>
              </a:r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 flipV="1">
              <a:off x="2468880" y="4572000"/>
              <a:ext cx="0" cy="274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 flipV="1">
              <a:off x="7132320" y="4572000"/>
              <a:ext cx="0" cy="274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35040" y="4206240"/>
              <a:ext cx="3016252" cy="4000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Calibri" charset="0"/>
                </a:rPr>
                <a:t>Selects the byte from </a:t>
              </a:r>
              <a:r>
                <a:rPr lang="en-US" sz="2000" dirty="0">
                  <a:latin typeface="Calibri" charset="0"/>
                </a:rPr>
                <a:t>block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 bwMode="auto">
                <a:xfrm>
                  <a:off x="914400" y="4846320"/>
                  <a:ext cx="3108960" cy="36576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000" dirty="0">
                      <a:latin typeface="Calibri" charset="0"/>
                      <a:ea typeface="Calibri" charset="0"/>
                      <a:cs typeface="Calibri" charset="0"/>
                    </a:rPr>
                    <a:t>Tag (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𝒕</m:t>
                      </m:r>
                    </m:oMath>
                  </a14:m>
                  <a:r>
                    <a:rPr lang="en-US" sz="2000" dirty="0">
                      <a:latin typeface="Calibri" charset="0"/>
                      <a:ea typeface="Calibri" charset="0"/>
                      <a:cs typeface="Calibri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14400" y="4846320"/>
                  <a:ext cx="3108960" cy="36576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9375" b="-28125"/>
                  </a:stretch>
                </a:blip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 bwMode="auto">
                <a:xfrm>
                  <a:off x="4023360" y="4846320"/>
                  <a:ext cx="2011680" cy="36576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000" dirty="0">
                      <a:latin typeface="Calibri" charset="0"/>
                      <a:ea typeface="Calibri" charset="0"/>
                      <a:cs typeface="Calibri" charset="0"/>
                    </a:rPr>
                    <a:t>Index (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𝒔</m:t>
                      </m:r>
                    </m:oMath>
                  </a14:m>
                  <a:r>
                    <a:rPr lang="en-US" sz="2000" dirty="0">
                      <a:latin typeface="Calibri" charset="0"/>
                      <a:ea typeface="Calibri" charset="0"/>
                      <a:cs typeface="Calibri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23360" y="4846320"/>
                  <a:ext cx="2011680" cy="36576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9375" b="-28125"/>
                  </a:stretch>
                </a:blip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 bwMode="auto">
                <a:xfrm>
                  <a:off x="6035040" y="4846320"/>
                  <a:ext cx="2194560" cy="36576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000" dirty="0">
                      <a:latin typeface="Calibri" charset="0"/>
                      <a:ea typeface="Calibri" charset="0"/>
                      <a:cs typeface="Calibri" charset="0"/>
                    </a:rPr>
                    <a:t>Offset (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𝒌</m:t>
                      </m:r>
                    </m:oMath>
                  </a14:m>
                  <a:r>
                    <a:rPr lang="en-US" sz="2000" dirty="0">
                      <a:latin typeface="Calibri" charset="0"/>
                      <a:ea typeface="Calibri" charset="0"/>
                      <a:cs typeface="Calibri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35040" y="4846320"/>
                  <a:ext cx="2194560" cy="36576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9375" b="-28125"/>
                  </a:stretch>
                </a:blip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Rounded Rectangle 33"/>
          <p:cNvSpPr/>
          <p:nvPr/>
        </p:nvSpPr>
        <p:spPr bwMode="auto">
          <a:xfrm>
            <a:off x="6096000" y="450217"/>
            <a:ext cx="2743200" cy="629895"/>
          </a:xfrm>
          <a:prstGeom prst="roundRect">
            <a:avLst/>
          </a:prstGeom>
          <a:solidFill>
            <a:srgbClr val="FFCCCC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The textbook uses “b” for offset bits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BD346FD-6503-AD4C-A880-3E3AA8E50F6F}"/>
                  </a:ext>
                </a:extLst>
              </p14:cNvPr>
              <p14:cNvContentPartPr/>
              <p14:nvPr/>
            </p14:nvContentPartPr>
            <p14:xfrm>
              <a:off x="552960" y="1717560"/>
              <a:ext cx="8244000" cy="50698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BD346FD-6503-AD4C-A880-3E3AA8E50F6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3600" y="1708200"/>
                <a:ext cx="8262720" cy="508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923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9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5982" cy="762000"/>
          </a:xfrm>
        </p:spPr>
        <p:txBody>
          <a:bodyPr/>
          <a:lstStyle/>
          <a:p>
            <a:r>
              <a:rPr lang="en-US" dirty="0"/>
              <a:t>Example Placement</a:t>
            </a:r>
          </a:p>
        </p:txBody>
      </p:sp>
      <p:sp>
        <p:nvSpPr>
          <p:cNvPr id="54276" name="Rectangle 10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554480"/>
          </a:xfrm>
        </p:spPr>
        <p:txBody>
          <a:bodyPr/>
          <a:lstStyle/>
          <a:p>
            <a:pPr marL="307718" indent="-307718" defTabSz="820583"/>
            <a:r>
              <a:rPr lang="en-US" dirty="0">
                <a:latin typeface="Calibri" charset="0"/>
                <a:ea typeface="Calibri" charset="0"/>
                <a:cs typeface="Calibri" charset="0"/>
              </a:rPr>
              <a:t>Where would data from address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0x1833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be placed?</a:t>
            </a:r>
            <a:endParaRPr lang="en-US" sz="3600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14042" lvl="1" indent="-307718" defTabSz="820583"/>
            <a:r>
              <a:rPr lang="en-US" dirty="0">
                <a:latin typeface="Calibri" charset="0"/>
                <a:ea typeface="Calibri" charset="0"/>
                <a:cs typeface="Calibri" charset="0"/>
              </a:rPr>
              <a:t>Binary:  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0b 0001 1000 0011 0011</a:t>
            </a:r>
            <a:endParaRPr lang="en-US" sz="3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>
                <p:custDataLst>
                  <p:tags r:id="rId4"/>
                </p:custDataLst>
              </p:nvPr>
            </p:nvSpPr>
            <p:spPr>
              <a:xfrm>
                <a:off x="1330843" y="3687087"/>
                <a:ext cx="1691640" cy="369332"/>
              </a:xfrm>
              <a:prstGeom prst="rect">
                <a:avLst/>
              </a:prstGeom>
            </p:spPr>
            <p:txBody>
              <a:bodyPr wrap="none" lIns="0" rIns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 = ? </a:t>
                </a: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1330843" y="3687087"/>
                <a:ext cx="1691640" cy="369332"/>
              </a:xfrm>
              <a:prstGeom prst="rect">
                <a:avLst/>
              </a:prstGeom>
              <a:blipFill rotWithShape="0">
                <a:blip r:embed="rId1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6" name="Table 55"/>
          <p:cNvGraphicFramePr>
            <a:graphicFrameLocks noGrp="1"/>
          </p:cNvGraphicFramePr>
          <p:nvPr>
            <p:extLst/>
          </p:nvPr>
        </p:nvGraphicFramePr>
        <p:xfrm>
          <a:off x="6583680" y="457200"/>
          <a:ext cx="2170566" cy="822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87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89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block size:</a:t>
                      </a:r>
                    </a:p>
                  </a:txBody>
                  <a:tcPr marL="45720" marR="4572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16 B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capacity:</a:t>
                      </a:r>
                    </a:p>
                  </a:txBody>
                  <a:tcPr marL="45720" marR="4572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8 blocks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address:</a:t>
                      </a:r>
                    </a:p>
                  </a:txBody>
                  <a:tcPr marL="45720" marR="4572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16 bits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/>
          </p:nvPr>
        </p:nvGraphicFramePr>
        <p:xfrm>
          <a:off x="996245" y="4293292"/>
          <a:ext cx="202623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Set</a:t>
                      </a: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Data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5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6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7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0" name="Text Box 3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30843" y="3944194"/>
            <a:ext cx="1691640" cy="34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 anchor="ctr">
            <a:normAutofit/>
          </a:bodyPr>
          <a:lstStyle>
            <a:lvl1pPr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Direct-mapped</a:t>
            </a:r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/>
          </p:nvPr>
        </p:nvGraphicFramePr>
        <p:xfrm>
          <a:off x="3558469" y="4286014"/>
          <a:ext cx="202623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Set</a:t>
                      </a: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Data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5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5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65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>
            <p:extLst/>
          </p:nvPr>
        </p:nvGraphicFramePr>
        <p:xfrm>
          <a:off x="6120693" y="4286014"/>
          <a:ext cx="202623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Set</a:t>
                      </a: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Data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532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532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3" name="Text Box 3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93067" y="3941064"/>
            <a:ext cx="1691640" cy="34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50941" rIns="0" bIns="50941" anchor="ctr">
            <a:noAutofit/>
          </a:bodyPr>
          <a:lstStyle>
            <a:lvl1pPr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2-way set associative</a:t>
            </a:r>
          </a:p>
        </p:txBody>
      </p:sp>
      <p:sp>
        <p:nvSpPr>
          <p:cNvPr id="64" name="Text Box 3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55291" y="3944194"/>
            <a:ext cx="1691640" cy="34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50941" rIns="0" bIns="50941" anchor="ctr">
            <a:noAutofit/>
          </a:bodyPr>
          <a:lstStyle>
            <a:lvl1pPr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4-way set associative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63040" y="2560320"/>
            <a:ext cx="6217920" cy="732383"/>
            <a:chOff x="1645920" y="2194560"/>
            <a:chExt cx="6217920" cy="7323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>
                  <a:spLocks noChangeArrowhead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3383280" y="2560320"/>
                  <a:ext cx="1280160" cy="366623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Tag (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𝒕</m:t>
                      </m:r>
                    </m:oMath>
                  </a14:m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3383280" y="2560320"/>
                  <a:ext cx="1280160" cy="366623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t="-4688" b="-21875"/>
                  </a:stretch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>
                  <a:spLocks noChangeArrowheads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6492240" y="2560320"/>
                  <a:ext cx="1371600" cy="366623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Offset (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𝒌</m:t>
                      </m:r>
                    </m:oMath>
                  </a14:m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6492240" y="2560320"/>
                  <a:ext cx="1371600" cy="366623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t="-4688" b="-21875"/>
                  </a:stretch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7"/>
                <p:cNvSpPr txBox="1">
                  <a:spLocks noChangeArrowhead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1645920" y="2560320"/>
                  <a:ext cx="1675515" cy="365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normAutofit/>
                </a:bodyPr>
                <a:lstStyle>
                  <a:lvl1pPr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𝒎</m:t>
                      </m:r>
                    </m:oMath>
                  </a14:m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-bit address:</a:t>
                  </a:r>
                </a:p>
              </p:txBody>
            </p:sp>
          </mc:Choice>
          <mc:Fallback xmlns="">
            <p:sp>
              <p:nvSpPr>
                <p:cNvPr id="57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1645920" y="2560320"/>
                  <a:ext cx="1675515" cy="365760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t="-13333" r="-4727" b="-333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>
                  <a:spLocks noChangeArrowheads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4663440" y="2560320"/>
                  <a:ext cx="1828800" cy="366623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Index (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𝒔</m:t>
                      </m:r>
                    </m:oMath>
                  </a14:m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4663440" y="2560320"/>
                  <a:ext cx="1828800" cy="366623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t="-4688" b="-21875"/>
                  </a:stretch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4663440" y="2194560"/>
                  <a:ext cx="1828800" cy="369332"/>
                </a:xfrm>
                <a:prstGeom prst="rect">
                  <a:avLst/>
                </a:prstGeom>
                <a:noFill/>
              </p:spPr>
              <p:txBody>
                <a:bodyPr wrap="none" lIns="0" rIns="0" rtlCol="0">
                  <a:norm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a14:m>
                  <a:r>
                    <a:rPr lang="en-US" dirty="0">
                      <a:latin typeface="Calibri" pitchFamily="34" charset="0"/>
                    </a:rPr>
                    <a:t> =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func>
                    </m:oMath>
                  </a14:m>
                  <a:endParaRPr lang="en-US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3440" y="2194560"/>
                  <a:ext cx="1828800" cy="369332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6492240" y="2194560"/>
                  <a:ext cx="1371600" cy="369332"/>
                </a:xfrm>
                <a:prstGeom prst="rect">
                  <a:avLst/>
                </a:prstGeom>
                <a:noFill/>
              </p:spPr>
              <p:txBody>
                <a:bodyPr wrap="none" lIns="0" rIns="0" rtlCol="0">
                  <a:norm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a14:m>
                  <a:r>
                    <a:rPr lang="en-US" dirty="0">
                      <a:latin typeface="Calibri" pitchFamily="34" charset="0"/>
                    </a:rPr>
                    <a:t> =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e>
                      </m:func>
                    </m:oMath>
                  </a14:m>
                  <a:endParaRPr lang="en-US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2240" y="2194560"/>
                  <a:ext cx="1371600" cy="369332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421272" y="2194560"/>
                  <a:ext cx="12041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a14:m>
                  <a:r>
                    <a:rPr lang="en-US" dirty="0">
                      <a:latin typeface="Calibri" pitchFamily="34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a14:m>
                  <a:r>
                    <a:rPr lang="en-US" dirty="0">
                      <a:latin typeface="Calibri" pitchFamily="34" charset="0"/>
                    </a:rPr>
                    <a:t>–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a14:m>
                  <a:r>
                    <a:rPr lang="en-US" dirty="0">
                      <a:latin typeface="Calibri" pitchFamily="34" charset="0"/>
                    </a:rPr>
                    <a:t>–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a14:m>
                  <a:endParaRPr lang="en-US" b="1" i="1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1272" y="2194560"/>
                  <a:ext cx="1204176" cy="369332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>
                <p:custDataLst>
                  <p:tags r:id="rId8"/>
                </p:custDataLst>
              </p:nvPr>
            </p:nvSpPr>
            <p:spPr>
              <a:xfrm>
                <a:off x="3893067" y="3680215"/>
                <a:ext cx="1691640" cy="369332"/>
              </a:xfrm>
              <a:prstGeom prst="rect">
                <a:avLst/>
              </a:prstGeom>
            </p:spPr>
            <p:txBody>
              <a:bodyPr wrap="none" lIns="0" rIns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 = ? </a:t>
                </a: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9"/>
                </p:custDataLst>
              </p:nvPr>
            </p:nvSpPr>
            <p:spPr>
              <a:xfrm>
                <a:off x="3893067" y="3680215"/>
                <a:ext cx="1691640" cy="369332"/>
              </a:xfrm>
              <a:prstGeom prst="rect">
                <a:avLst/>
              </a:prstGeom>
              <a:blipFill rotWithShape="0">
                <a:blip r:embed="rId30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>
                <p:custDataLst>
                  <p:tags r:id="rId9"/>
                </p:custDataLst>
              </p:nvPr>
            </p:nvSpPr>
            <p:spPr>
              <a:xfrm>
                <a:off x="6455291" y="3687087"/>
                <a:ext cx="1691640" cy="369332"/>
              </a:xfrm>
              <a:prstGeom prst="rect">
                <a:avLst/>
              </a:prstGeom>
            </p:spPr>
            <p:txBody>
              <a:bodyPr wrap="none" lIns="0" rIns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 = ? </a:t>
                </a: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1"/>
                </p:custDataLst>
              </p:nvPr>
            </p:nvSpPr>
            <p:spPr>
              <a:xfrm>
                <a:off x="6455291" y="3687087"/>
                <a:ext cx="1691640" cy="369332"/>
              </a:xfrm>
              <a:prstGeom prst="rect">
                <a:avLst/>
              </a:prstGeom>
              <a:blipFill rotWithShape="0">
                <a:blip r:embed="rId3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14FF5DD-E667-9B43-ACAF-4242861A22E6}"/>
                  </a:ext>
                </a:extLst>
              </p14:cNvPr>
              <p14:cNvContentPartPr/>
              <p14:nvPr/>
            </p14:nvContentPartPr>
            <p14:xfrm>
              <a:off x="726480" y="372960"/>
              <a:ext cx="7812720" cy="6073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14FF5DD-E667-9B43-ACAF-4242861A22E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7120" y="363600"/>
                <a:ext cx="7831440" cy="609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71802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5921</TotalTime>
  <Words>2590</Words>
  <Application>Microsoft Office PowerPoint</Application>
  <PresentationFormat>On-screen Show (4:3)</PresentationFormat>
  <Paragraphs>866</Paragraphs>
  <Slides>32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UWTheme-351-Au18</vt:lpstr>
      <vt:lpstr>Caches III CSE 351 Winter 2019</vt:lpstr>
      <vt:lpstr>Administrivia</vt:lpstr>
      <vt:lpstr>Making memory accesses fast!</vt:lpstr>
      <vt:lpstr>Checking for a Requested Address</vt:lpstr>
      <vt:lpstr>Direct-Mapped Cache</vt:lpstr>
      <vt:lpstr>Direct-Mapped Cache Problem</vt:lpstr>
      <vt:lpstr>Associativity</vt:lpstr>
      <vt:lpstr>Cache Organization (3)</vt:lpstr>
      <vt:lpstr>Example Placement</vt:lpstr>
      <vt:lpstr>Block Replacement</vt:lpstr>
      <vt:lpstr>Peer Instruction Question</vt:lpstr>
      <vt:lpstr>General Cache Organization (S, E, K)</vt:lpstr>
      <vt:lpstr>Notation Review</vt:lpstr>
      <vt:lpstr>Example Cache Parameters Problem</vt:lpstr>
      <vt:lpstr>Cache Read</vt:lpstr>
      <vt:lpstr>Example:  Direct-Mapped Cache (E = 1)</vt:lpstr>
      <vt:lpstr>Example:  Direct-Mapped Cache (E = 1)</vt:lpstr>
      <vt:lpstr>Example:  Direct-Mapped Cache (E = 1)</vt:lpstr>
      <vt:lpstr>Example:  Set-Associative Cache (E = 2)</vt:lpstr>
      <vt:lpstr>Example:  Set-Associative Cache (E = 2)</vt:lpstr>
      <vt:lpstr>Example:  Set-Associative Cache (E = 2)</vt:lpstr>
      <vt:lpstr>Types of Cache Misses: 3 C’s!</vt:lpstr>
      <vt:lpstr>Example Code Analysis Problem</vt:lpstr>
      <vt:lpstr>What about writes?</vt:lpstr>
      <vt:lpstr>Write-back, write-allocate example</vt:lpstr>
      <vt:lpstr>Write-back, write-allocate example</vt:lpstr>
      <vt:lpstr>Write-back, write-allocate example</vt:lpstr>
      <vt:lpstr>Write-back, write-allocate example</vt:lpstr>
      <vt:lpstr>Write-back, write-allocate example</vt:lpstr>
      <vt:lpstr>Write-back, write-allocate example</vt:lpstr>
      <vt:lpstr>Write-back, write-allocate example</vt:lpstr>
      <vt:lpstr>Peer Instruction Question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 11</dc:title>
  <dc:creator>Justin Hsia</dc:creator>
  <cp:lastModifiedBy>Max Willsey</cp:lastModifiedBy>
  <cp:revision>96</cp:revision>
  <cp:lastPrinted>2018-11-07T01:35:32Z</cp:lastPrinted>
  <dcterms:created xsi:type="dcterms:W3CDTF">2016-11-03T00:51:31Z</dcterms:created>
  <dcterms:modified xsi:type="dcterms:W3CDTF">2019-02-22T17:21:52Z</dcterms:modified>
</cp:coreProperties>
</file>