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ink/ink5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ink/ink8.xml" ContentType="application/inkml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ink/ink9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8.xml" ContentType="application/vnd.openxmlformats-officedocument.presentationml.notesSlide+xml"/>
  <Override PartName="/ppt/ink/ink10.xml" ContentType="application/inkml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9.xml" ContentType="application/vnd.openxmlformats-officedocument.presentationml.notesSlide+xml"/>
  <Override PartName="/ppt/ink/ink11.xml" ContentType="application/inkml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0.xml" ContentType="application/vnd.openxmlformats-officedocument.presentationml.notesSlide+xml"/>
  <Override PartName="/ppt/ink/ink12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1.xml" ContentType="application/vnd.openxmlformats-officedocument.presentationml.notesSlide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3.xml" ContentType="application/vnd.openxmlformats-officedocument.presentationml.notesSlide+xml"/>
  <Override PartName="/ppt/ink/ink16.xml" ContentType="application/inkml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4.xml" ContentType="application/vnd.openxmlformats-officedocument.presentationml.notesSlide+xml"/>
  <Override PartName="/ppt/ink/ink17.xml" ContentType="application/inkml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ink/ink18.xml" ContentType="application/inkml+xml"/>
  <Override PartName="/ppt/notesSlides/notesSlide15.xml" ContentType="application/vnd.openxmlformats-officedocument.presentationml.notesSlide+xml"/>
  <Override PartName="/ppt/ink/ink19.xml" ContentType="application/inkml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6.xml" ContentType="application/vnd.openxmlformats-officedocument.presentationml.notesSlide+xml"/>
  <Override PartName="/ppt/ink/ink20.xml" ContentType="application/inkml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7.xml" ContentType="application/vnd.openxmlformats-officedocument.presentationml.notesSlide+xml"/>
  <Override PartName="/ppt/ink/ink21.xml" ContentType="application/inkml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8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9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0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190.xml" ContentType="application/vnd.openxmlformats-officedocument.presentationml.tags+xml"/>
  <Override PartName="/ppt/tags/tag1220.xml" ContentType="application/vnd.openxmlformats-officedocument.presentationml.tags+xml"/>
  <Override PartName="/ppt/tags/tag1260.xml" ContentType="application/vnd.openxmlformats-officedocument.presentationml.tags+xml"/>
  <Override PartName="/ppt/tags/tag1270.xml" ContentType="application/vnd.openxmlformats-officedocument.presentationml.tags+xml"/>
  <Override PartName="/ppt/tags/tag1280.xml" ContentType="application/vnd.openxmlformats-officedocument.presentationml.tags+xml"/>
  <Override PartName="/ppt/tags/tag1570.xml" ContentType="application/vnd.openxmlformats-officedocument.presentationml.tags+xml"/>
  <Override PartName="/ppt/tags/tag1580.xml" ContentType="application/vnd.openxmlformats-officedocument.presentationml.tags+xml"/>
  <Override PartName="/ppt/tags/tag1590.xml" ContentType="application/vnd.openxmlformats-officedocument.presentationml.tags+xml"/>
  <Override PartName="/ppt/tags/tag16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8"/>
  </p:notesMasterIdLst>
  <p:handoutMasterIdLst>
    <p:handoutMasterId r:id="rId29"/>
  </p:handoutMasterIdLst>
  <p:sldIdLst>
    <p:sldId id="340" r:id="rId2"/>
    <p:sldId id="338" r:id="rId3"/>
    <p:sldId id="1005" r:id="rId4"/>
    <p:sldId id="991" r:id="rId5"/>
    <p:sldId id="896" r:id="rId6"/>
    <p:sldId id="1004" r:id="rId7"/>
    <p:sldId id="341" r:id="rId8"/>
    <p:sldId id="343" r:id="rId9"/>
    <p:sldId id="344" r:id="rId10"/>
    <p:sldId id="346" r:id="rId11"/>
    <p:sldId id="263" r:id="rId12"/>
    <p:sldId id="264" r:id="rId13"/>
    <p:sldId id="328" r:id="rId14"/>
    <p:sldId id="350" r:id="rId15"/>
    <p:sldId id="327" r:id="rId16"/>
    <p:sldId id="265" r:id="rId17"/>
    <p:sldId id="267" r:id="rId18"/>
    <p:sldId id="339" r:id="rId19"/>
    <p:sldId id="351" r:id="rId20"/>
    <p:sldId id="329" r:id="rId21"/>
    <p:sldId id="330" r:id="rId22"/>
    <p:sldId id="331" r:id="rId23"/>
    <p:sldId id="271" r:id="rId24"/>
    <p:sldId id="332" r:id="rId25"/>
    <p:sldId id="33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0070C0"/>
    <a:srgbClr val="FF9900"/>
    <a:srgbClr val="FFCCCC"/>
    <a:srgbClr val="F1C7C7"/>
    <a:srgbClr val="FF9999"/>
    <a:srgbClr val="00CC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7" autoAdjust="0"/>
    <p:restoredTop sz="86457" autoAdjust="0"/>
  </p:normalViewPr>
  <p:slideViewPr>
    <p:cSldViewPr snapToGrid="0">
      <p:cViewPr varScale="1">
        <p:scale>
          <a:sx n="94" d="100"/>
          <a:sy n="94" d="100"/>
        </p:scale>
        <p:origin x="512" y="184"/>
      </p:cViewPr>
      <p:guideLst/>
    </p:cSldViewPr>
  </p:slideViewPr>
  <p:outlineViewPr>
    <p:cViewPr>
      <p:scale>
        <a:sx n="33" d="100"/>
        <a:sy n="33" d="100"/>
      </p:scale>
      <p:origin x="0" y="-33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sey" userId="4991600_tp_dropbox" providerId="OAuth2" clId="{46707F42-AC43-304B-BB52-8AAF65F5DE53}"/>
    <pc:docChg chg="custSel modSld">
      <pc:chgData name="Max Willsey" userId="4991600_tp_dropbox" providerId="OAuth2" clId="{46707F42-AC43-304B-BB52-8AAF65F5DE53}" dt="2019-02-20T17:22:10.935" v="0" actId="7634"/>
      <pc:docMkLst>
        <pc:docMk/>
      </pc:docMkLst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25504971" sldId="263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25504971" sldId="263"/>
            <ac:inkMk id="4" creationId="{374EB255-A0E3-124B-8236-68766A223649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1699883126" sldId="264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1699883126" sldId="264"/>
            <ac:inkMk id="4" creationId="{F67208FD-FC27-0048-8D33-58790C6C0061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1067168390" sldId="265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1067168390" sldId="265"/>
            <ac:inkMk id="6" creationId="{2DEEF86B-56E8-A848-A515-D8DB98D835C8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56830213" sldId="267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56830213" sldId="267"/>
            <ac:inkMk id="7" creationId="{BA7366F7-F119-734A-99B6-1B1D4C035C53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1390455399" sldId="327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1390455399" sldId="327"/>
            <ac:inkMk id="5" creationId="{20AAF335-7B4E-5C4F-A3BC-C0B2022753C1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019795545" sldId="328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019795545" sldId="328"/>
            <ac:inkMk id="6" creationId="{E4F36F88-C4D4-414D-B6A3-A67C3A04D278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217587972" sldId="329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217587972" sldId="329"/>
            <ac:inkMk id="6" creationId="{9093D9C7-185A-4949-942B-175B5C7E49A7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2012883926" sldId="330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2012883926" sldId="330"/>
            <ac:inkMk id="6" creationId="{DF7777EB-722F-DF47-A8EF-AB89FE950C0B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327710794" sldId="338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327710794" sldId="338"/>
            <ac:inkMk id="5" creationId="{0A6F2806-5D83-2F4C-8263-2073D0C1B872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597578541" sldId="339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597578541" sldId="339"/>
            <ac:inkMk id="7" creationId="{F9657364-DEF1-2248-BF15-434EC5BC1868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1858006832" sldId="340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1858006832" sldId="340"/>
            <ac:inkMk id="2" creationId="{61863A7A-1996-7547-9690-EEBC9B547C00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1883785373" sldId="341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1883785373" sldId="341"/>
            <ac:inkMk id="5" creationId="{283F127E-BEEA-8440-9902-5499A8B52271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773540530" sldId="343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773540530" sldId="343"/>
            <ac:inkMk id="2" creationId="{010E5CE1-7574-2E42-BD3A-546BDD59ED55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1359016244" sldId="344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1359016244" sldId="344"/>
            <ac:inkMk id="2" creationId="{4C8D6356-50CE-6948-BE9B-7E442D477365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940608319" sldId="346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940608319" sldId="346"/>
            <ac:inkMk id="3" creationId="{C0B61AD5-BB48-A545-8FBF-A5AD037D9EC5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998245000" sldId="350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998245000" sldId="350"/>
            <ac:inkMk id="5" creationId="{EE6EAB97-2F37-B144-AA49-9E9D404ABE06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014585800" sldId="351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014585800" sldId="351"/>
            <ac:inkMk id="5" creationId="{9507CA2D-DF23-7040-B5E8-7A17DC61337F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950190983" sldId="896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950190983" sldId="896"/>
            <ac:inkMk id="5" creationId="{559060FC-3985-5C4E-A08D-5197D1CC8473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545685397" sldId="991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545685397" sldId="991"/>
            <ac:inkMk id="5" creationId="{E0DA3014-DCA9-FE4E-AF51-4250C48189D1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2497650529" sldId="1004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2497650529" sldId="1004"/>
            <ac:inkMk id="2" creationId="{9422E956-0BD5-F745-A3A0-1469CED0F3EB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319875704" sldId="1005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319875704" sldId="1005"/>
            <ac:inkMk id="19" creationId="{55D1611D-131B-6448-82F3-59091CE05FBC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62FB-7B72-4202-8B8D-2F20DEF8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444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8038 1448 7569,'18'0'9,"-8"-8"1,-2-2-1,-2-2 1,-2 2 0,-6 2-1,-8 6 1,-8 6 0,-4 8-1,-6 4 1,-4 2-1,-7 1 1,-5 5 0,-5 4-1,-3 2 1,-2 0 0,1-1 70,-1-1 0,8 4 0,5-8 1,3-2-1,2-3 0,3-1 1,1 0-1,4-2 0,2-2 21,4-2 1,13-8-92,9 2 1,15-4 0,15-2 0,4 0-22,2 0 1,7 0 0,7 0-17,7 0 1,-1 0-1,6 2 1,-3 2 0,3 2-21,1-2 0,-5 6 0,-1 0 0,-7 1-1,-8 1 1,-5 0 0,-3 8 0,-4 2-32,-6 2 1,-12 2-1,-7-5 66,-3 3 1,-4 6 0,-5-4 85,-11 2 0,-8-4 1,-12 3-1,-4-1 54,-5-4 0,-5 4 0,-1-2-9,-1-3 0,-1-1 0,-3-2 52,-2 0 0,1-2 1,5-2-1,1-4-54,-1-2 1,8 4 0,7-6-188,7-2 0,6-2-194,8-2 1,8-8 0,8-4-166,12-4 1,10 0-1,16 2-10,0 2 1,7 0 439,5-6 0,4 0 0,1 1 0</inkml:trace>
  <inkml:trace contextRef="#ctx0" brushRef="#br0">7627 1251 7569,'-12'-10'59,"0"6"1,0 10-1,2 10 1,5 8 203,3 4 1,2 9 0,0 9-1,0 4-79,0 3 1,0-1-1,2 13-77,3 3 0,-1 1 0,8 3 0,0-1-129,-2 1 1,0-1 0,-4-1 0,4-3-234,0-1 0,0-9 42,-4 3 0,2-12 0,6-7 0,-2-3-189,1-2 1,-3-8 0,2-7-557,2-7 958,2-6 0,-6-16 0,-2-2 0</inkml:trace>
  <inkml:trace contextRef="#ctx0" brushRef="#br0">7806 1305 7569,'0'11'-35,"0"1"1,0 4 0,0 4 0,2 8 0,4 6 0,4 9 379,0 7 1,5 8-1,-3 5 1,2 13-226,-2 9 1,2 0 0,-6 11-53,2-5 0,-6-10 1,4-3-1,-2-7-162,0-5 0,8-11 0,-2-9 0,1-4-243,-1-8 1,4-7 0,-4-11-92,4-4 0,2-4 428,0-8 0,0-16 0,-1-4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1393 3199 7569,'18'0'-106,"-6"-8"0,0-2 0,2 0 0,2 2 0,2 2 0,-1 0 0,1 2-50,0 2 0,0 2 0,2 0 156,4 0 1,-4 0 0,5 0 0,1 0 0,4 0 1,6 0-1,5 0 1,9 0 21,7 0 1,9 0-1,13 0-10,11 0 0,7 0 0,-43 0 0,1 0 0,1 0 0,1 0-118,2 0 0,1 0 0,2 0 0,1 0 0,2 0 0,1 0 108,2 0 1,1 0-1,5 1 1,1 0-1,2 1 1,1 0-10,1 1 1,1 0 0,3 0 0,0 0 0,2-2 0,-1 0 0,0 1 0,1 0-5,-1 1 1,0 0 0,6 0 0,1 0 0,-2-3-1,1 0-161,0 0 1,0 0-1,1 0 1,-1 0-1,-2 0 1,1 0 175,-3 0 0,0 0 0,5 0 0,-1 0 0,-3 0 0,-1 0 0,-2-1 0,0 0 10,-1-2 0,-1 0 0,-3 2 1,1 0-1,-1-2 0,0 0 8,2 2 1,-1 0 0,-8-2 0,-1 0 0,3 0 0,-1 0-74,-4 1 0,-1 0 1,-3 1-1,-1 0 0,-5 1 1,-1 0 53,-4 0 0,-1 0 0,0 0 0,-1 0 0,44 0 0,-5 0-16,-6 0 1,-7 0-1,-13 0-17,-5 0 1,-13 0-1,-7 0 262,-8 0 1,-6 0-232,-9 0 0,-9 0 334,-8 0 1,-13 0 0,-13 0-355,-2 0 1,-8 0 0,-7 0 100,-3 0 1,-10 0 0,-9 0-1,-5 0-129,-1 0 0,-6 6 1,-7 0 29,-9-2 1,-4 0 0,38-2 0,-1 0-48,-1 1 1,1 0 0,-5 1-1,0 0 1,-1-2 0,0 0-1,-3 1 1,-1 0 89,-6-1 1,1 0-1,2-1 1,-1 0-1,-5 0 1,-1 0-192,4 2 1,-1 0 0,-4-2 0,0 0 0,-1 2-1,1 0 180,-3-2 1,-1 0 0,2 0 0,-1 0 0,-1 0 0,0 2 0,-1 0-1,1 0-1,0-1 0,-1 0 0,1-1 0,0 0 0,-2-1 0,1 0-13,2-1 1,1 2 0,3 1-1,0 2 1,2-1 0,1-1-9,2 1 1,1-2-1,2 1 1,1 0 0,2 0-1,1 0 1,2 1-1,1 0-63,1-1 1,1 0 0,3 2 0,1 0 0,1-1 0,1 0 56,2-1 1,1 0 0,1-1 0,2 0 0,-36-1 7,4 0 0,11 0 0,13 0 0,5 0 10,7 0 1,5 0 0,12 0 63,6 0 0,10-6 82,3 0 0,9-2 0,2 4-295,9-2 0,9 0 143,6 6 0,0 0 0,4 0 0,-4 0 0,3 0 0,5 0 0</inkml:trace>
  <inkml:trace contextRef="#ctx0" brushRef="#br0">2876 8935 5965,'-8'-10'-5,"-4"4"0,-4 4 0,-2 2 0,0 0 0,0 0 0,1 0 250,-1 0-226,8 0 9,2 0 1,10 0 0,4 0-7,6 0 0,-2-2 0,2-2 1,1-2-12,3 3 0,2 1 0,0 2 4,0 0 0,0 0 0,2 0 0,3 0-21,7 0 0,-2 0 0,2 0-8,2 0 1,1 0 0,3 0 10,0 0 0,-6 0 0,-3 0-13,-1 0 1,-2 0 26,-6 0 1,-8-2-4,-4-4 0,-6 4 0,-6-4-7,-6 4 1,-12 2 0,-4 0 0,-2 0 0,1 0 1,5 0 0,-4 0-1,2 0 1,2 0-105,7 0 0,7 2 102,4 4 0,12 4 0,4 7 0</inkml:trace>
  <inkml:trace contextRef="#ctx0" brushRef="#br0">5555 8864 7569,'-18'0'-161,"0"0"1,1 0 0,-1 0-1,0 0 1,0-2 0,0-2-1,0-2 350,0 2 0,6 0-186,1-2 0,17 4 0,5-4-20,15 4 1,4 2 0,4 0-1,3 0 17,1 0 1,0 0 0,-2 0 0,-1 0 5,1 0 0,-6 0 0,-2 0-31,-3 0 0,-7 0 18,-6 0-21,-8 0 1,-4 0 0,-12 0-81,-4 0 1,-2 0 107,1 0 0,-9 8 0,-2 2 0</inkml:trace>
  <inkml:trace contextRef="#ctx0" brushRef="#br0">1679 6469 7569,'0'-18'-650,"0"0"0,2 1 650,4-1 0,4 0 0,8 0 0</inkml:trace>
  <inkml:trace contextRef="#ctx0" brushRef="#br0">1733 6326 7345,'6'-12'0,"2"2"-335,1 2 1,-3-6 0,6 5 0,2-3 322,2 0 0,4 6 1,4-4-1,4 0 0,1 2 1,1 0 8,2 4 0,4-4 0,3 0-1,3-2 0,2 4 0,-5-4 0,3 0 4,-2 1 1,-1 3-1,1-4-7,2 2 1,-1 0-1,-5 4 15,0-2 1,0-6 0,-1 6 0,1 0 6,0-2 0,5 6 0,3-4 1,2 4 0,-5-4 0,7 0-6,2 2 1,1 2-1,3 2 1,-1-2-3,1-4 0,-2 4 1,-1-4-7,3 4 1,-11 2 0,9 0-9,-6 0 0,1 2 1,-5 2-1,-2 4 2,-3 2 0,-7-4 0,-2 4 1,-2-2 0,-2 6 0,-5-2-6,5 4 1,-2-4-1,6 0-8,-2 1 1,5 3 0,-1 0 0,4-2-17,2-2 1,-1 0 0,1 4 10,0-4 0,-8 2 0,-5-6 12,-3 2 0,-8-5 0,-2 7 15,-2 2 0,-4-4 12,-10 2 0,2-2 1,-8 4-8,-2-2 1,-2-2-1,1 4 1,1-2-4,2 2 0,-6 1 1,-6 5-6,2 4 1,0-4-1,1 4 2,-3-4 0,-2-3 0,4 1 1,-4 0 14,-1 0 0,3-6 0,-4 0 0,2 2 0,-4-4 1,5 0-4,-3-2 0,4 6 0,-6-5-5,-2 1 0,-1 6 1,-3-6-1,0 2-12,1 0 1,-1-6-1,0 4 5,0-2 0,-5 4 0,-1-4-9,2 2 0,-3-4 1,-1 4-1,0-3-1,1-3 1,-7 4-1,4-2 4,1-2 0,-7-2 1,6 0 3,1 4 0,-7-4 1,5 4 1,-5-4 0,4-2 1,1 0-1,-1 0-3,2 0 0,-3-2 0,5-2 1,-1-2 0,-3-6 0,-4 4-13,5-2 1,-3 5-1,8-5 1,3 0-10,1 0 0,4-2 0,4-4 17,7 4 1,3-8 0,4 4 25,4-4 1,-2 5-1,8-9 1,2 2 0,2-2 1,8-2-1,2-6-17,2 3 1,10 5-1,10-4-25,3 2 1,11-6 0,4 3 0,3-3-9,3 2 1,7-2 0,7 9 0,7 1 1,-7 2 0,3 2-12,-1 0 0,-9 8 36,-1 4 0,-5-4 0,-1 0 0</inkml:trace>
  <inkml:trace contextRef="#ctx0" brushRef="#br0">2340 8238 7569,'18'0'-104,"0"-2"1,0-2 0,-1-2 0,1 0 0,0 0-1,0-1 1,0-1 0,0 0 0,0 2 0,1 0-17,5 0 0,-4-2 0,6 4 0,-2-2 137,0 2 0,-1-4 0,-5 2-13,0 2 1,0 2 0,2 2 0,2-2 1,1-4 0,1 4 1,-6-4-4,0 4 1,2 2 0,2 0-1,3 2-4,3 4 0,-4-2 1,6 6-4,2-2 1,-5 4-1,3-4 2,2 2 0,-4-4 0,1 6 0,1 0 1,-2-2 1,6 5 0,-6-3 10,-1 4 0,5-4 0,-8 0-6,-2 2 0,-2 0 1,-3 0 22,1-2 0,-6-2 0,0 3 0,0-1-4,-2 2 1,6-4-1,-2 2-20,8 2 0,-3 2 1,5 2-38,-4 0 1,-8 1 0,0 3 7,2 2 0,-6 0 1,-2-6-1,-4 0 14,-2 0 1,0-1 0,0 1 37,0 0 0,0-6 0,-2 0 29,-4 2 0,2 2 0,-8 2 0,0 0-2,2-1 1,-4 1 0,6-2-52,-2-4 0,0 4 0,-4-4-1,2 4 1,7 2 0,-7-2-7,-2-5 1,0 5 0,0-4 0,2 2-18,-2-2 0,-4 2 1,-4-6 6,-1 2 0,-3-4 1,4 4 16,-2-2 0,-6 4 0,5-6 7,-3-2 1,4 3-1,-6-1 1,0-2-11,3-2 1,-7 4-1,6 0-5,0-2 1,-5-2 0,3 0-13,-4 4 1,4-4 0,1 4 0,-3-4-11,-2-2 0,-4 0 1,-1 0 31,-3 0 0,0-2 0,7-2 18,-1-2 0,0-6 0,0 6-3,1 2 1,1-4-1,2 2 1,4 2-11,3 2 1,-5-3 0,6-1-4,2 2 0,2-4 0,2 2-9,1 2 0,-3-4 1,-2 0-1,-2 0-5,2 0 0,0-4 0,1 4 1,-3-2 1,-2 4 0,4-4 35,-2 2 1,1-6 0,5 5-5,0-1 1,6-6 0,0 4 0,0-4-19,2-2 1,-4 0 0,8 0-2,2 0 0,0-1 1,0-3-10,-2-2 1,1-2-1,5 4 1,0-2-13,0 3 1,0-5 0,0 2 16,0 2 0,2-4 1,1 2-6,3 3 1,10-1 0,0 2-10,6 2 1,10-4 0,-2 10 0,3-4-1,3-1 0,0 1 1,1 2 5,5 2 0,-4 2 0,4-2-16,-5 6 1,-1 4 0,0 2 0,-3 0 21,-3 0 0,4 0 0,-6 0 0</inkml:trace>
  <inkml:trace contextRef="#ctx0" brushRef="#br0">4876 8238 6229,'-17'-10'0,"-1"2"0</inkml:trace>
  <inkml:trace contextRef="#ctx0" brushRef="#br0">4823 8185 7569,'-10'-8'-125,"6"-2"1,6-2 0,8 2 0,4 2 0,8 2 25,3-2 1,5 6-1,6-4 1,2 4 77,3 2 1,5-2-1,7-2 12,1-2 0,0 0 1,-1 6-1,1 0-14,-1 0 0,-5 0 0,0 2 13,1 4 1,-3-2-1,0 8 1,-3 0-9,-3-2 1,-2 4 0,-3-6 14,1 2 1,0-6-1,-2 4 24,-5 0 1,3-6 0,-8 6 8,-2 0 0,-2-5 1,-3 7-1,1-2 10,0-4 0,-2 6 0,-2 2-35,-2 4 0,-2-2 1,4 2-26,-2 4 0,-3 2 0,3-5 1,-4 3-34,0 4 1,-6-2-1,4 6 27,-4-2 0,-2-1 0,-2-3 9,-4 2 1,-4 6 0,-6-6 12,5-3 0,-5-1 0,4 0 0,-4 2 30,-2 2 0,0 0 0,0-6-21,0-1 0,1 1 0,-1 0 0,0 0 1,0-2 0,0-2 0,0-2-4,0 2 0,1-4 0,-1 0 2,0-3 0,-6 5 0,0-4 18,2 2 1,0-6-1,1 4 1,-3-2 11,2 0 1,-4 0 0,0-6-23,-1 0 0,-3 0 1,-4 0-10,4 0 1,-3 0 0,3 0-9,-4 0 0,-2 0 0,1 0 1,-1 0 0,0 0 1,-2-2 0,-1-2-7,-3-2 1,-2-8 0,5 4 21,-3 0 1,0-6 0,7 7-1,1-3 48,4 0 1,-2 6-1,9-4-55,1 2 0,2-4 0,2 4 1,0-2 0,2 4 0,2-4-12,3 2 1,5-4 0,-6 4 0,0-2 3,2-3 1,0-3 0,6-2-7,-2 0 1,-2-6 0,4 0 6,-2 2 1,0-3-1,6-1 1,0 0 26,0 0 0,0 2 0,2 5-2,4-5 1,-2 4-1,8-4-25,2 4 0,2 2 0,2 0 0,-1 1-28,1-1 0,6 0 0,2 0 2,2 0 1,-4 0 0,3 0-10,-1 0 1,0 7-1,-4-1 1,4 0-4,1 2 0,-3 2 0,4 6-1,-2-4 1,6 4 0,-3-4-16,5 4 1,2 2-1,-1 0 1,1 0 54,0 0 0,0 8 0,-1 2 0</inkml:trace>
  <inkml:trace contextRef="#ctx0" brushRef="#br0">2465 8220 31295,'0'-11'-1967,"0"-1"1,0-2 0,2 0 0,4 0 0,6 4 2545,4 2 0,8 0 0,1 4 0,3-2-28,4 2 0,8 2 0,3 2 0,3 2-356,3 4 0,3-4 1,0 6-1,-3-2-121,-1 0 0,-8 6 0,1-4 0,-3 0-71,-2 0 0,-1 6 1,1-2-91,0 3 1,0 3-1,-1 0-145,1 0 0,0 0 0,0 2 0,-1 2 654,1 1 0,-6 3 0,-2-4-782,-3 2 0,-1 0 0,-8-4-205,-4 3 1,2-3-1,-8 4 1,-2-4-255,-2-2 0,-10-2 1,-4-2 644,-4-2 0,-8-1 0,-2 7 75,-1 0 1,3 0-1,-6 0 149,-2 0 1,-1 0-1,-3-2 1,2-3 151,4-1 1,-3-2 0,1 2 171,-8-6 1,0 2 0,-7-2 153,-3-2 0,-3-2 0,-5-2-4,-2 0 0,-5 0 0,3 0 0,-1 0 353,-5 0 0,7 0 0,1 0-589,5 0 1,3 0 0,3-2-146,1-4 0,2 2 1,-1-8-1,5-2-192,4-2 0,-3-1 0,-1-1-151,2 0 0,5-6 0,1-2-200,-2-2 1,4 5 0,-7-7 7,7-2 1,-2 4-1,6 0 1,1 1-185,3-1 0,12 6 0,6-2-305,4 4 1,12 2 0,8-1 592,9-5 1,15 4 0,6-4 272,3 4 0,11 2 1,5-2-1,9-1 202,7-3 1,4 0 0,3 6 714,-1 0-564,-8 8 1,15-6-1,-5 6 1</inkml:trace>
  <inkml:trace contextRef="#ctx0" brushRef="#br0">1804 10383 7569,'8'-10'-107,"-6"-6"0,6 6 0,0 0 0,2 2 1,2 2-1,0 0 45,2 2 1,1 2 0,5 2 0,2 0 39,2 0 1,8 0 0,-3-2 13,5-4 1,4 4 0,4-4 0,5 4-33,5 2 0,1 0 0,-1 0 27,-4 0 0,3 0 0,-3 2 1,3 2-32,3 2 0,0 2 0,-1-4 16,1 2 0,-1 6 0,-1-4 13,-4 2 0,1-6 1,-5 4-1,0-2 14,-1 0 0,5 0 0,-5-6 1,3 0 0,2 0 1,3 0 6,-3 0 0,10 0 0,-5-2 0,3-2-2,-1-2 0,-1-2 0,-3 4 0,-3-2 0,2 0 0,-11 6 0,-5 0 0,6-6 0,-8 0 0,-1 2 13,3 2 0,-2 2 1,0 0 36,-3 0 0,1 0 0,6 0 0,-2 0-2,-5 0 1,5 0 0,-4 0-36,4 0 0,1-6 0,3 0-14,4 2 0,-3 2 0,7 2 0,-2 0-16,-5 0 0,5 0 0,-2 0 6,-3 0 0,1 0 1,0 0 16,2 0 1,-3 0 0,-7 0 0,-2 0 1,2 0 1,-1-6 0,1 0-5,-2 2 0,-6 2 1,5 2-28,3 0 0,-4 0 1,2 0-1,1 0-24,3 0 1,2 0 0,0 0-7,-1 0 1,1 0-1,0 0 20,0 0 0,-1-2 0,-1-2 0,-2-1 20,-2 1 1,-9 2-1,5 0 38,0-4 1,-6 4 0,4-4 7,-5 4 1,-1 2 0,-2-2-1,-2-2-21,-2-2 1,0 0 0,6 6-11,0 0 0,1 0 0,3 0-6,2 0 0,2 0 1,-4 0-1,4 0-17,1 0 0,1 0 0,4 0 0,-2 0 0,-8 0 0,1 0 16,-3 0 0,-2-6 0,0 0 31,0 2-5,0 2 1,-1 2-30,1 0 0,-6 0-16,0 0 1,0 0-1,6 0 1,-6 0 0,0 0 4,2 0 5,-6 0-52,7 0 77,-13 0 1,4 0-1,-10 2 1,-2 4 1,-1-2-85,1 8 0,4-6-20,-4 6 1,10 0-1,4 5 1,-1 1 13,1 0 0,-2 0 0,-4 0 73,4 0 0,-4 0 0,4 0 0,-4-1-13,-2 1 1,2 0 0,2 0 25,2 0 0,0-6 1,-6 0 21,0 2 0,2 7 0,2 3 0,2 0-5,-2 2 1,-2-4-1,-2 6-19,0-3 0,0 5 0,0-4 2,0 2 1,-2 0 0,-2 3 0,-2-1 14,2 2 1,-4 2 0,0 1 17,-2 1 0,6 0 1,-2 0-33,4-1 1,-4 1 0,0 0-1,3-2-17,1-5 1,2 3-1,0-6 1,0 2 1,0-4 0,0 3 2,0-1 0,-6 0 0,0-4 1,2 4 3,2 1 0,-4-3 0,0 4-2,2-2 0,-4-2 1,2-6-1,2-1 0,-4 1-6,2 0 0,-2-2 0,4-2-6,-2-2 1,0-6-1,6 6-3,0 2 0,0-4 0,0 2 5,0 1 1,0-3 5,0 2 0,-2-2 0,-2 4-1,-2-2 1,-8-8 0,4 4 41,1 0-29,-7-6-126,6 6 42,-8-8 32,8 0 0,-6 0 11,4 0 1,2 6 0,-2 0 16,-2-2 0,3 0 0,-5 0 11,-4 2 1,-2 2 0,2-5 0,-2 3 12,-1-2 1,-9 0 0,2 0-7,-4 2 1,-1 0 0,-3-6 30,-4 0 0,2 0 0,-5 0 0,-1 0 22,0 0 1,-1 0 0,-9-2-11,-3-4 0,3 4 1,-5-4-2,-1 4 1,1-4 0,-7 0 0,3 3-32,-3 1 1,5 2-1,-1 0-9,3 0 1,1 0 0,6 0 0,1 0 24,-1 0 1,3 0 0,1 0-13,2 0 1,3 0 0,-5 0 3,3 0 0,5 0 0,-4 0 0,3 0 46,3 0 0,2 0 0,2 0-52,1 0 1,-1 0 0,0 0-27,1 0 0,-1 0 0,2 0 1,4 0 0,-1 0 1,5 0-1,-2 0-16,-4 0 1,4 0 0,-1 0-66,-3 0 0,4-2 0,-2-2 60,-1-2 1,-3 0 0,-2 6-1,0 0 28,1 0 1,-7 0-1,0-2 21,3-4 1,-5 4 0,2-4 26,3 4 1,1 2 0,4 0 0,2 0-32,3 0 0,1 0 0,-4 0-37,2 0 1,6 0 0,-3 0 29,1 0 0,2 0 0,6 0 0,-2 0 11,-3 0 1,3 0 0,-6 0 28,0 0 0,6-6 0,-6 0 28,1 2 0,3 2 0,-6 2 0,0 0-3,0 0 0,7 0 1,-5 0-61,0 0 0,4-6 0,-6 0 0,3 2-96,3 2 0,-6 0 0,0-2 20,0-2 1,-5-2 0,5 4 32,0-2 1,-6 0 0,7 6 0,-1-2 30,4-4 1,-2 4-1,2-4 33,3 4 0,7 0 0,2-2 66,-2-1 0,-2-1 27,-2 6-100,0-8 1,0-2 1,6-2-21,1 0 1,7 6 0,-4-4-42,0 2-24,6 2 0,-12 4 1,6-2-155,-2-2 11,6 0 0,-4 4 198,8-4 0,8 4 0,2-6 0</inkml:trace>
  <inkml:trace contextRef="#ctx0" brushRef="#br0">1822 10311 6104,'10'8'45,"-2"4"1,-2 4 0,0 2 0,0 0 0,0 2 0,0 1-1,-2 3 1,-2-2 0,-2 6 1,0 0-35,0 0 0,0 7 0,-2-1 1,-2 6 7,-2-1 1,-6 5-1,4 0 11,-2 2 0,6 1 0,-2 7 0,4 1 49,2 5 1,0-6 0,0 1-18,0-5 1,0-5 0,0 5 0,0-4-39,0-3 0,0-1 1,0-8-22,0-4 0,6 1 0,0-7-28,-2-2 0,-2-2 0,0-4 19,4-4 1,-4-2-36,4-4 420,-4-4-114,-10 6-464,6-8-411,-6 0 156,8 0 453,0 0 0,8 0 0,2 0 0</inkml:trace>
  <inkml:trace contextRef="#ctx0" brushRef="#br0">19863 8560 7267,'-18'0'-178,"6"0"0,0 0 0,2 0 1,6 0-1,12 0 249,12 0 1,2 0 0,10 0-28,5 0 1,5 0-1,10 0 1,-1 0-16,5 0 0,9 0 0,1 0-45,3 0 1,3-6 0,-1 0 0,-1 2-11,-5 2 1,2 0 0,-9-2-17,-6-2 0,1 0 0,-7 4 54,0-4 0,-3 4 1,-7-4-1,0 4 59,-1 2 1,-7-2-1,-2-2-41,0-2 1,-12 1-1,3 5-27,-1 0 0,-6 1-20,2 5 0,-10-2 0,-2 6 14,-10-2 0,-8 0 0,-5-4-13,-7 2 1,-4 6 0,-4-4 0,-3 0-2,-7 0 1,-4-2 0,-1-6 4,-1 0 1,-5 0-1,-3 0 14,-1 0 0,-5 0 0,-5 0 0,-1 0-3,5 0 1,3 0 0,1 0 6,5 0 0,7 0 1,5 0-1,6 0 21,5 0 0,3 0 0,4 2-4,6 4-81,13-4 0,5 6 0,14-8 32,9 0 0,17 0 0,14 0 1,3 0-45,3 0 1,5 0-1,1 0 70,-2 0 0,5 8 0,1 2 0</inkml:trace>
  <inkml:trace contextRef="#ctx0" brushRef="#br0">19720 11652 7569,'-12'0'-222,"2"-2"0,4-2 0,8-2 0,8 2 210,6 2 1,4 2-1,3 0 47,7 0 0,6-2 0,4-2 0,1-2 24,-1 2 0,4-4 0,-3 2-39,-1 2 0,6 2 0,1 2 1,3-2-49,-2-4 1,9 4 0,-1-4 2,5 4 0,5 2 0,7-2 2,5-4 1,-5 4 0,4-6 0,-3 2-7,-3 0 0,1 0 1,-1 4 24,1-4 0,-9 4 0,-1-5 34,-1-1 1,-11 6 0,1-4 0,-5 4 21,-6 2 1,-3 0 0,-3 0-61,-4 0 0,2 0 0,-8 2-1,-3 4 1,-1-4-16,-2 4 0,-6-4-97,0-2-24,-8 7 116,4-5 0,-10 6 0,-4-6 15,-6 4 0,-4-4 0,-2 4 1,-2-4-4,-3-2 1,-3 0-1,-6 0 13,2 0 0,-1 0 0,-9 0 8,-2 0 0,-2 0 0,3 0 0,-7 0 10,-3 0 0,-5 6 1,-2 0 0,-1-2 1,-1 0-1,7 0 15,-1 2 1,-5 0-1,-1-6 1,3 0 0,-5 0 0,0 0 0,1 0 15,-1 0 1,-3 0-1,5 0-12,3 0 0,-3 2 0,5 2-5,3 2 0,5 0 0,-1-4 0,6 2-48,4 2 1,3 0-1,1-6-7,4 0 0,4 6 0,9 0-3,-1-2 0,6-2 47,0-2-25,8 0 0,4 0 0,12 0-29,4 0 0,2 0 0,-1 0-8,1 0 1,8 0-1,4 0 1,2 0-18,-3 0 1,7 0 0,-2 0 15,6 0 0,3-6 1,-3 0 30,2 2 1,5 2 0,-3 0 0,2-2 44,3-2 0,3-6 0,3 4 1,5-2 1,-3 4-1,7-4 95,-3 2 0,-1-4 0,-6 6-63,-1 2 0,-1 2 0,-5 2 0,-5 0-122,-4 0 0,-2 0 0,-3-2-23,-3-4 1,-4 4-1,-8-4-147,0 5-150,-9 1 378,-1 0 0,-23 0 0,-5 0 0</inkml:trace>
  <inkml:trace contextRef="#ctx0" brushRef="#br0">1143 5683 28400,'-12'0'-4916,"2"-2"1,4-2-1157,8-2 4433,-2-8 1314,8 4 0,-10 0 1,-4 4 31,-6 4 1,3 2 71,-3 0 1,0 0-123,-6 0-930,0 8 1,8 2 1270,4 8 1,4-6 9,2 0 1,0 0 0,0 6 1,0-1 0,0 3 0,0 2-5,0 2 0,6 2 0,0-2-4,-2 5 1,4-1 0,-2 2-1,-2 2-1,-2 2 1,-2 1 0,0 1-6,0 0 0,0-1 1,0 1 7,0 0 1,0 0 0,0-1 0,0 1 21,0 0 1,0 0 0,0-1-17,0 1 0,0 0 0,0 2 3,0 3 1,0-3 0,0 4-8,0-5 0,0 1 0,0 2 0,0 4-27,0 1 1,6 3 0,2 6 0,2-1 0,-6 3 1,4 1-6,0 3 1,-6-1-1,3-5 20,-3 0 1,-2-1 0,0-1 0,0-2-5,0-3 1,0-7 0,0 2 16,0-5 1,0 5-1,0 0-2,0-3 1,0 1-1,2 0 1,2 4-2,2 1 1,6 1 0,-4 4-23,2-3 1,-4 1 0,4 5-2,-2 1 1,4 6 0,-6-1 0,-2 1-2,-2 1 0,-2 1 0,0 5 13,0-1 1,0-7 0,0 5 3,0-2 1,0-3 0,0-5 6,0-1 1,-2 1-1,-2 2 1,-4 1 10,-2 3 0,6 1 0,-2-3-10,4 1 0,0 7 0,-2-6-3,-2-3 0,0 5 0,6-3 16,0-1 0,-6-1 0,0 1 1,2 2 0,2-3 0,2 5 0,0-1-9,0 3 1,0-5 0,0 5-1,0-3 1,6-7 0,0-6 0,0 1 6,2 3 1,-6-4-1,6-3-12,0-1 0,0 4 1,6-5 2,-2 3 1,0-4 0,5 3 3,1-1 0,0 6 0,0-3 0,-2 3-7,-4-2 1,2 1-1,-8-7 3,-2-2 1,-2 1-1,-2-3 0,0-4 0,-2-4 0,-2-1 1,-4-5 7,-2-4 0,4-2 0,-4 0-21,2 0 0,2-6-15,6 0 0,0-1 12,0 7 0,2-8 1,4-4-1,6-4-14,4-2 0,4 0 0,1 0-47,3 0 0,6 2 0,-4 2 69,2 2 0,1 8 0,7-4 0</inkml:trace>
  <inkml:trace contextRef="#ctx0" brushRef="#br0">1554 11848 7569,'-22'0'0,"6"2"0,6 4 0,-4 4 0,5 8 0</inkml:trace>
  <inkml:trace contextRef="#ctx0" brushRef="#br0">1161 12188 7569,'-12'-6'-1443,"0"-2"1602,-2-2-139,6 6 0,10-4 0,14 8 1,8 0 13,4 0 1,10 0 0,9 0-14,5 0 1,11-6 0,7-2-4,5-2 1,9 4 0,-5-4 0,4 2-13,9 4 0,5 2 1,-43 2-1,1 0-5,2 0 0,-1 0 1,-2 1-1,-1 0 1,4 1-1,-1 0-49,2 1 0,0 0 1,-5 3-1,1 0 0,7-2 1,1 0-1,-2 1 1,-1 0 40,0 2 1,-1 0 0,-1-2-1,1 0 1,3 1 0,1 0-5,1 1 1,1 0 0,1-3 0,1 0 0,-1-1 0,1 0-68,2-2 1,1 0 0,5-1 0,1 0-1,2 0 1,1 0 0,1 0 0,0 0 78,2 0 0,-1 0 1,-3-4-1,-1 0 1,-1-1-1,-1 0 23,-2 0 1,1 0 0,0-3-1,1 0 1,-3 3 0,1 0-6,-4 0 0,-1 0 0,-4 0 0,-1 2 0,-5 3 0,-1 0 0,-4 0 0,-1 0-12,48 0 0,-14 0 0,1 0-4,-11 0 0,-1 6 1,-13 0-6,3-2 0,-13 4 1,1-2-1,-4-2-2,-3-2 1,-11 4-1,2 0-3,-3-2 0,-1 0 0,0 0 111,-2 2 0,-3 0 1,3-6-140,-6 0 1,2 6 0,-2 1 0,-3 3 132,-1 4 1,-2-4-1,0 2-485,0 2 387,-8 2 0,6 2 0,-6 0 0</inkml:trace>
  <inkml:trace contextRef="#ctx0" brushRef="#br0">6948 5576 7569,'-15'-8'-1152,"3"0"1032,6 4 1,2 4 0,0 14 0,-2-2 151,2 1 1,2 5-1,2 6 1,0 6 11,0 4 0,0 3 0,0 7 1,0 8-5,0 5 1,0 11 0,0-1-23,0 9 1,-6 9-1,0 12 1,4-43-1,0 0-5,1 3 1,0 1 0,1-1-1,0 1 1,0 8 0,0 1-125,0-1 1,0 1 0,0 3-1,0 1 1,1 3 0,0 1 110,2-2 1,0 1-1,0 0 1,2 1-1,1 0 1,0 1 0,-3 2-1,0 1-20,-2-1 1,0 0 0,-2-5-1,0-1 1,-2 3 0,0-1 5,-3 3 1,0-1-1,-2-1 1,0-1 0,-1 0-1,0-1 7,0-3 1,0-1-1,0-1 1,-2-1-1,1-2 1,-1-1 0,-1 3-1,0-1 12,1 2 0,0-1 0,-2-2 0,0-1 0,1 0 0,0-1-66,1-5 0,0 0 1,1-1-1,1-1 0,0-5 1,2-1 93,1 3 1,0-1 0,-8 48 0,6-7 3,-2-8 0,6 7 1,-2-7-1,4 0 40,2 3 0,8 1 0,2 4-61,0 3 0,-2-46 0,0 1 0,2 46-35,0 3 0,4-5 0,-9 4 0,-1-2-3,-2-3 0,4-11 0,0-7-31,-2-9 1,0-15 0,0-17-51,2-9 0,0-6-75,-6-2 178,0-8 0,0-18 0</inkml:trace>
  <inkml:trace contextRef="#ctx0" brushRef="#br0">1304 5504 29203,'-10'-8'-9831,"2"6"7845,8-6 1,2 8 0,4 0 1565,6 0 1,6 6 0,6 2-1,5 0 70,5 0 0,10 0 1,3-4 167,5 2 0,8 6 0,3-4 0,7 2 4,9 4 1,8-4 0,9 1 111,-46-4 1,1 0 0,1 0-1,1 0 1,1 0 0,1 0-1,1-1 1,1 0-491,2 1 0,1 0 0,2-3 0,1 0 0,2 0 0,-1 0 547,1 0 0,1 0 1,4-3-1,-1 0 1,0 1-1,1 0 20,3-4 1,1 0 0,-1 0 0,1 0 0,3-3 0,1 0 10,0 1 0,0 0 1,0-2-1,-1 0 0,2 3 1,1 0-1,1 1 0,1 0 6,-1 1 1,1 0 0,2 1 0,0 0 0,-1 0 0,-1 0-208,-3 0 0,1 0 0,4 0 0,0 0 0,-2 1 0,-1 0 150,1 2 0,-1 0 0,-1-1 0,-1 0 0,-8 3 0,-1 2 0,-2 0 0,1 0-24,-3 1 1,-1 0-1,-6-2 1,-1 0-1,-4-1 1,-1 2 16,44 6 1,-14-5 0,-7-2 46,-9-4 1,-7-2-1,-11 0 1,-5 0 165,-6 0 0,2 0 0,-13 0-67,1 0 1,-2 6 0,-8 2 58,0 2 0,-6 4-169,-1 10 0,-9-2 0,6 4 0,2-3 0,-4-1 0,-2 2 0</inkml:trace>
  <inkml:trace contextRef="#ctx0" brushRef="#br0">3412 13421 6651,'-18'8'0,"0"2"0</inkml:trace>
  <inkml:trace contextRef="#ctx0" brushRef="#br0">3197 13439 6078,'2'-10'-20,"2"2"1,4 2 0,2-2-1,4 0 120,2 0 1,-4-4-42,0 6 0,0 0-34,6 6 0,-7 0-8,1 0 0,-6 0 22,6 0 0,-6 0 9,6 0 1,0 0-1,6 0-21,0 0 1,0 0 0,1 0 0,5 0-27,6 0 1,4 0 0,3 0-9,5 0 0,-2-6 0,7 0-24,3 2 0,8-4 0,1 2 0,-1 0 8,-3-2 0,5 6 1,1-5 4,3-1 0,1 6 0,7-4 14,-1 4 0,7 2 1,-1 0 6,-2 0 0,5 0 0,-1 0 0,1 0-3,-1 0 1,8 0-1,1 0-4,5 0 1,-2 0-1,-3 0 3,3 0 0,-4 0 0,-3 0 0,-1 0 1,-2 0 0,7 2 1,-9 2-27,-4 2 1,9 0-1,-15-6 11,-1 0 1,-3 6 0,-7-1 0,1-1 23,-1-2 0,-3-2 0,-1 2 9,0 4 0,-1-4 0,1 4 16,-1-4 1,5-2 0,-1 0-24,1 0 1,-6 0-1,7 0 1,-3 0 0,-3 0 1,7 0 0,1 2-21,3 4 1,-5-4 0,5 4-18,-3-4 0,1-2 0,-4 0 0,-1 0 7,-5 0 0,-1 0 0,-7 0 52,2 0 1,-1 0 0,5 0-6,-2 0 1,-1 0 0,7 0 0,-1 2-7,1 4 1,-1-4 0,-1 4-25,-4-4 1,3 4-1,-3 0-13,4-2 0,1 4 1,1-2-1,-1-2-22,1-2 1,1 4-1,3 0 23,2-2 0,-1-2 1,-5-2 6,-1 0 0,7 0 1,1 2-1,1 2 5,-1 2 1,1 0 0,-5-6-5,3 0 1,9 5 0,-1 1-15,1-2 1,13-2 0,-11-2-1,3 0 2,-1 0 0,5 6 0,1 0 5,2-2 1,-3-2 0,3-2 15,-2 0 0,5 0 1,-7 0 25,-1 0 0,-1 0 1,0 0-1,3 0 3,-3 0 0,5-6 0,-3 0-7,-2 2 0,5 2 0,-1 2-16,3 0 0,-7 0 0,2 0 0,-1 0-24,1 0 0,-3 0 0,3 0-31,-3 0 1,-5 0 0,-2 0 30,-1 0 1,-8 0 0,1 0 0,-3 0 22,-3 0 0,-5 0 0,-2 0 11,-3 0 0,-1 0 0,-6 0 50,-1 0 1,1 0 0,2 0-32,3 0 0,-3 0 1,4 0-1,-2 0-63,1 0 1,-1 0 0,6 0-6,-3 0 1,7 0 0,-5 0-22,1 0 0,12 0 1,-5 0-1,3-2 25,-1-4 1,-1 4 0,2-3 12,3 3 0,-1-4 0,5 0 25,-1 2 1,-3 0 0,-5 0-7,-1-2 0,7 0 0,1 6 0,3-2-27,3-4 0,3 4 1,1-4-55,1 4 0,-3 2 0,-3 0-20,-7 0 0,3 0 0,-3 0 94,-1 0 0,-3 0 0,-1 0 0</inkml:trace>
  <inkml:trace contextRef="#ctx0" brushRef="#br0">3126 13331 7569,'-10'-17'-252,"2"-1"0,8 0 0,2 2 242,4 4 1,2 12 0,6 14-1,-4 6 83,-2 4 1,-2 7 0,-6-1-28,0 4 1,6 8-1,0 1 1,-3 3 2,-1 4 0,-2 1 1,0 3-21,0-1 1,0 7 0,0 2-1,-2 1-26,-3 5 0,3-5 0,-6 3-34,0 1 0,0-3 1,-6-1 44,2-1 1,6 3 0,-4-3 0,2-1 34,4 1 1,-4-2-1,0-7-23,-2 1 0,6-9 1,-2-3-2,4-4 0,2-4 1,0-3-15,0-1 1,0-8-63,0 2 1,2-12-1,4-6-21,6-4 0,4-4 0,2-2 0,0-2-203,0 2 0,-6-4-320,0 2 595,-1 0 0,7 6 0,0 0 0</inkml:trace>
  <inkml:trace contextRef="#ctx0" brushRef="#br0">3179 15011 7569,'-15'-2'-24,"1"-2"1,4-4 0,2-2 0,6-1 0,6 1 0,8 4 0,6 4-126,5 2 0,5-2 0,8-2 105,0-2 0,5-2 1,3 4-1,2-2 122,3 2 0,9-4 0,3 2-39,3 2 0,3-4 0,9 2 0,1 2 7,-1 2 1,3-4-1,2 0-24,7 2 1,-1 2-1,14 0 1,-49 1-1,-1-2-34,2 0 1,0 0-1,-3 0 1,1 0 0,0 3-1,1 0-66,2 0 1,1 0 0,-1 0-1,1 0 1,4 0 0,-1 0 68,0 0 0,0 0 1,-2 0-1,1 0 1,-4 0-1,1 0 1,0 0-1,1 0 10,2 0 1,-1 0 0,-1 0 0,-1 0 0,3 0 0,-1 0 4,-1 0 0,0 0 0,4 0 1,1 0-1,0 0 0,1 0 10,-1 0 0,1 0 0,-1 1 1,1-2-1,1 1 0,1-2 0,0 1 1,1-2 1,1 1 0,1-1 1,-3-2-1,1 2 1,1 0-1,1 2-17,-2-2 1,-1 0-1,-1-1 1,-1 2 0,0 1-1,1 0-4,1-2 1,-1 0-1,-2 2 1,-1 0 0,4-2-1,-1 0 1,-3 1-1,-1 2-29,0 0 0,-1 0 0,-1 0 0,0 0 0,2 0 0,1 0-7,-2 0 1,1 0 0,-3 0 0,-1 0 0,-2 0 0,-1 0 9,1-1 1,-1 2 0,4 1 0,-1 2-1,-3-1 1,0 0 0,0-1 0,1 0-27,49 0 0,-4 0 0,-9 2 69,-5 2 1,4 0 0,-5-6 14,-1 0 1,4 6 0,-7 1 9,-3 3 1,-1-6-1,-3 2 1,1-2-7,-1 2 0,0-4 0,1 4-19,-1-4 1,5 4 0,-3 0-12,-3-2 0,-3 4 1,5-2-1,-1 0-35,1 2 0,5-6 1,0 6-43,-1 0 1,-1-6 0,3 4 3,5-4 0,-4-2 0,-1 2 0,-7 2 36,-5 2 1,3 0 0,-1-6 70,7 0 1,0 0-1,7 0 6,-3 0 1,5 5 0,-5 1 0,2-2-3,5-2 0,-3-2 1,4 0-23,5 0 1,1 0-1,-4 0-19,1 0 1,-1 0 0,0 0 6,0 0 0,1-2 0,-3-2 0,-2-2 46,-1 3 1,-1-5-1,4 0 3,-3-2 1,1 4 0,-7-4 11,-3 2 1,6 0 0,1 4-40,-1-2 1,2-6 0,-7 6 0,-5 0-17,-1-2 1,1 6-1,-11-4-85,-3 4 0,-1-4 0,-4 0 118,-5 2 1,-3 2-1,-8 2-109,-1 0 1,-7 0 0,-4 0 61,-4 0 0,-8 0-7,0 0 14,-9 0 1,3 0-1,-12-2-71,-5-4 1,1 4 0,0-5-266,2-1 330,-6 6 0,4-22 0,-8 4 0</inkml:trace>
  <inkml:trace contextRef="#ctx0" brushRef="#br0">15326 13314 7569,'-10'2'-190,"4"3"0,4 7 1,2 4-1,0 4 48,0 4 0,2-2 0,2 8 0,2 1 189,-2 3 1,4 4 0,0 4-7,2 5 0,-4 5 0,3 1 0,-1 3 78,-4 4 1,0 3 0,0 9-81,2-1 1,0 1-1,-6-1 1,0 3-59,0 3 1,2-4 0,2 5-27,2-5 0,6-3 1,-4-3-51,2-1 0,0-14 0,4 1 0,-4-5 12,-2-8 1,-3 5 0,-5-13-83,0 0 1,-7-6 164,-5 3 0,-4-7 0,-2 4 0</inkml:trace>
  <inkml:trace contextRef="#ctx0" brushRef="#br0">19684 14797 7569,'-10'-2'-88,"6"-2"1,8-2 0,8 2 0,6 2 0,6 0 0,6-2 0,5-2-1,7 0 201,6-2 0,3 0 0,5-6 0,1 4 44,3 2 0,7-3 0,-1 5-120,3 2 1,-3-4 0,-1 2-55,3 2 0,-1 2 0,-1 2 0,-5 0-76,1 0 0,-1 0 0,3 0 0,-9 0-66,-5 0 1,-8 0 0,3 0 93,-1 0 1,-10 0 0,-10 0 35,-5 0 1,-7 0 0,-4 0 52,-6 0 0,-8 0 1,-20 0 20,-9 0 1,-9 6 0,-10 2-25,1 2 0,-11-6 1,-5 3-1,-8-1-7,-5 0 1,-1 6 0,-7-6 14,1-2 0,14 4 0,3-2 47,3-2 1,9-2 0,5 0 0,9 2 52,8 2 1,7 0-173,13-6 0,8 2-4,4 4 0,20-4 0,12 4 1,11-4 8,11-2 0,13-6 0,11-2 52,9-2 0,7 4 0,1-6-20,0-2 1,-1 6 0,-5 2 0,-10 4-35,-11 2 0,-5 0 1,-15 0-165,-2 0 1,-10 0 203,-7 0 0,-11 16 0,-4 4 0</inkml:trace>
  <inkml:trace contextRef="#ctx0" brushRef="#br0">21774 15458 7569,'-8'-6'-251,"8"0"0,12 2 1,10 2-1,8 4 190,3 4 0,13-4 0,6 6 0,5-2 141,1 0 0,5 2 1,3-2-1,1 4-60,-1 0 1,3 0-1,-3-6 1,3 4-32,3 1 0,-9-5 0,-1 2 0,-5-4-42,-3-2 1,-5 0-1,-13 0-26,0 0 1,-8 0-1,-7-2 63,-7-4 1,-10 2-1,-16-5 64,-11 1 1,-17 0-1,-10 4-10,-7-2 0,-13-2 1,-7 4-1,1-2 85,3 2 1,3 2 0,3 2-53,1 0 1,11 0 0,3 0-64,15 0 0,3 2-156,10 4 0,16 2 1,16 4 58,12-6 0,10-4 1,11-2-5,7 0 0,10 0 0,3 0-53,3 0 146,-7 8 0,21-6 0,-5 6 0</inkml:trace>
  <inkml:trace contextRef="#ctx0" brushRef="#br0">607 4646 7569,'10'2'-161,"-2"2"1,-2 4 0,2 0 0,2 0 0,4-4 131,2-2 0,2-2 0,-1 0 0,1 0 0,0 0 56,0 0 0,6-2 0,2-2 0,1-2 13,5 2 1,-4-4 0,2 2-10,2 2 0,7 2 0,5 2 0,4 0-17,7 0 0,1-2 0,9-2 1,3-2 1,9 0 0,4 6 0,3 0-19,-1 0 0,2 0 1,11-2-3,-46 0 0,1-1 1,4 1-1,1 0 0,1-3 1,1 0-37,1 1 0,-1 0 1,-2-2-1,-1 0 0,4 2 1,0 0-1,0 0 1,1 0 41,2 0 0,1 0 0,4-2 0,1 0 0,-3 3 0,1 0-102,-2 1 0,1 0 1,2-2-1,1 0 1,0 1-1,1 0 86,1 1 1,0 0 0,2-2 0,-1 0 0,1 1 0,-1 0 12,0 1 1,1 0 0,3-1 0,1-2 0,1 2 0,1 0-1,-1 1 1,1 0-7,-4 2 0,0-1 0,3-2 0,-1 0 0,-3-1 0,-1 2 6,4 0 0,1 0 0,3-2 0,1 0 0,-6 0 0,-1 2 3,-1-1 0,0 2 0,3 0 0,-1 0 0,0 1 0,-1 0 0,0-1 0,-1 0-24,0-2 1,-1 0 0,-3 2 0,-1 0 0,0-2-1,1 0-13,0 2 0,1 0 1,-1 1-1,1 0 1,-1 0-1,1 0 20,-2 0 0,0 0 0,-4 3 0,-1 0 1,1 0-1,0 0 0,-4-1 0,1 0 3,-1-1 1,1 0-1,-5-1 1,-1 0 0,0 0-1,-1 0-43,-1 0 0,-1 0 0,2 0 1,-1 0-1,45 0 59,1 0 1,-4 0 0,4 0 35,-1 0 0,-3-2 0,-6-2 0,0-4-18,1-2 0,5 4 0,0-4-20,-1 2 0,3-6 1,0 4 0,2 0 0,-3-6 0,-46 11 1,1 1-1,0-2 0,1 0-20,1-1 0,-1 2 0,-1 2 0,-1 0 1,1-2-1,0 0 13,0 1 0,1 0 1,47-2-1,0 6 14,-1 0 1,-48-3-1,1 0 1,44-3 4,-2 2 0,5 2 0,-3 2 0,0 0-15,2 0 1,5 2-1,-47 0 1,1 0-10,0 1 1,1 0-1,2 0 1,1 0-1,-3-3 1,1 0-23,1 0 1,-1 0-1,-1 0 1,-1 0-1,3 0 1,1 0-1,2-1 1,-1 0 25,4-2 0,-1 0 1,-1 2-1,-1 0 1,3-3-1,-1 0 11,0 0 0,-1 0 0,-2 0 0,-1 0 0,6-3 0,-1 0 70,-1 1 0,-1 0 0,-1 3 1,0 0-1,-2-1 0,1-2-12,-2 2 0,1 1 1,-4-2-1,1 2 1,1 0-1,1 2 1,-1-2-1,1 0-1,0 0 0,-1 2 0,-1-1 1,1 2-1,3 0 0,1 0-53,2 0 1,-1 0-1,3 0 1,-1 0 0,0 0-1,-1 0-28,2 0 1,-1 0 0,2 0 0,-1 0 0,0 0 0,-1 0-1,3 0 1,-1 0-25,1-1 1,-1 2 0,0 1 0,-1 2 0,-4-1 0,-1 0-17,-1-1 1,-1 0 0,3-1-1,-1 0 1,-2-1 0,-1 0 46,1 0 1,-1 0 0,3 0 0,0 0-1,-5 0 1,-1 0 0,-1 0 0,-1 0 19,-1 0 0,-1 0 0,42 0 0,1 0 109,-9 0 1,0 0-1,-7 0-39,-3 0 1,-1 0 0,-3 0-38,0 0 0,-5 0 1,-3 2-1,1 2 69,-1 1 0,-3 7 1,4-4-178,-3 2 1,1 2 0,-5 4 133,3-4 1,-1 4-1,-7-4 1,-5 2-253,-5-2 0,-4 1 0,-4-5 222,-5 2 1,-9-6-127,-8 2 1,-10 2 0,-4-2-60,-14-2 148,-10-2 0,-25 6 0,-5 2 0</inkml:trace>
  <inkml:trace contextRef="#ctx0" brushRef="#br0">1000 4789 7569,'0'-8'-900,"0"8"0,-2 6 890,-4 6 0,2 4 0,-6-4 11,3 4 0,-5 2 1,4 0 1,-2 0 0,4-1 0,-4 1 20,2 0 0,2-6 0,6 0 14,0 2 0,0-4 0,0 2 0,0 2 31,0 1 0,-2 3 0,-2 0-16,-2 0 1,-2 6 0,4 2-8,-2 2 1,-8-1-1,4 5 1,-2-2 2,1 2 0,5 3 1,-4 7-66,2 6 1,-4 3-1,4 3 20,-2 0 1,6 1-1,-4 5 1,2 5-40,0 5 0,0 1 0,6 1 12,0-1 1,0 7 0,0 1 25,0 3 0,0-1 0,0 6 14,0 3 0,0-5 0,0 10 0,2-3-10,4-3 1,-4 0-1,4 1-5,-4-1 1,-2 6 0,0 1-90,0-3 0,2 4 1,2 1 82,2 1 1,2-4 0,-6-44 0,0-1 0,1 1 0,0 0-1,1 48 1,-2-46 0,0-1 0,2 48 4,2-1 0,-3-47 0,0 1 0,-3 46 10,0 1 1,0-49 0,2 1-1,2 43 1,2 0-5,-2 3 1,-4-3 0,-2-42 0,0 1-9,-1 4 0,0-1 1,-4 0-1,0 0 1,1 0-1,0 1-5,-2 0 1,0-1-1,2-5 1,0-1 0,1 2-1,0-1-53,-3 48 1,2-7-1,8-8 1,2-3 58,2-3 1,6 5 0,-4-5 103,2 3 0,0 1 0,4 4-66,-2-3 1,-2 9-1,1-4 1,-5 3-35,-4-1 1,0 4-1,2 5-10,-1-48 0,0 1 1,1-2-1,-2 1 0,-1 5 1,-2 1-18,2 0 1,-2-1-1,-1-2 1,-2 0-1,1 1 1,0 1 0,1-2-1,0-1 5,1 0 1,0-1 0,1 0 0,0 0 0,0-2 0,0 1 44,0 49 0,0-6 1,0 5 63,0-3 0,0 4 0,0-5 53,0-3 0,2-6 1,2 3-1,2 7-48,-3-46 1,-2 1 0,0 2-1,0-1 1,0 1 0,0 0-49,2-1 1,0 1 0,-1-1-1,0-1 1,3 0 0,0-1-37,-1 0 1,0 0 0,4 48 0,-6-48 0,0 1 0,2-1 0,0-1-48,1 2 0,0 0 0,-2-1 0,0 1 0,2-1 0,0-1-60,3 45 0,-2 3 0,-4-3 47,3-2 0,-3-1 0,6-7 0,-2-6 43,0-7 0,2-10 1,-4-1 38,2-5 1,6-1 0,-6-11 0,0 0-40,2-1 0,-6-3 1,4-8 5,-4-2 0,4-7 0,0 3 0,-2-2 0,-2-2 0,-2 2 0</inkml:trace>
  <inkml:trace contextRef="#ctx0" brushRef="#br0">1054 15869 7569,'34'-18'-109,"-3"2"0,19 2 0,4 4 0,7 3 0,7 3 0,7 2 0,4 2 0,7 0 0,3 0 0,6 0 17,7 0 1,-47 0-1,1 0 1,0 0-1,1 0 1,-1 0-1,1 0 92,1 0 0,-1 0-529,44 0 0,-37 0 0,1 0 0,-5 0 0,-1 0 0</inkml:trace>
  <inkml:trace contextRef="#ctx0" brushRef="#br0">4501 8095 7569,'-2'14'-73,"-2"2"0,-2 6 1,2 6-1,2 8 1,2 7-1,0 7 1,0 5-1,0 3 0,0 4 41,0 3 0,0-1 0,0 1 1,0 1-26,0-3 0,0-3 1,0-11 1,0-1 0,0-14 0,2 0 0,2-5 42,2-1 0,2-12 0,-4 2 94,2-2-67,0 0 15,-6 2 1,-2-3-18,-4-3 0,2 2 0,-6-6-32,2 2 0,0-4-44,2 6 0,4-6 7,-3 6 1,5-8 45,5 2 1,5-4 0,8-2 13,0 0 0,0-6 0,0-2 1,0 0 38,0 0 1,-1 0 0,1 4 20,0-2 0,0 0 0,0 6-44,0 0 0,6-6 0,1 0 1,3 2-21,4 2 0,-4 2 0,1 0-26,3 0 0,4-2 0,4-2 8,1-2 1,3 0 0,-2 6-2,5 0 1,3 0 0,0 0-1,-3 0 19,3 0 0,1-5 0,3-1 55,0 2 1,-1 2-1,1 2-48,-1 0 1,1 0 0,-1 0-6,1 0 1,0 0 0,-1 0 0,1 0-17,-1 0 0,-5 0 0,-4 0-1,-7 0 1,3-2 0,-12-2-12,0-2 0,-1 0 0,-5 6 44,2 0 1,-6-6 121,-6 0 0,-6 0-36,6 6-99,-8 0 0,4-2-65,-8-4 42,-8 4 1,0-8 0,-6 6-24,2-2 0,8-8 1,-4 2 18,0-4 0,4-2 0,-6 1 0,2-3 16,4-4 0,2-4 0,2-8 1,0 1 0,0-3 0,0-4-21,0-5 0,2-3 0,2 0 0,4 3-20,2-3 0,0-2 0,4-1 20,-2-1 0,-6 7 0,4 1-1,-2 2 1,-2 2 0,-6 7 52,0-1 1,0 2 0,0 4-1,0 5 93,0-1 1,0 6-25,0-4 0,0 4-76,0 2 0,0 6 13,0 1 1,-2 7-72,-4-2 1,-4-2 0,-10 2-60,-4 2 0,-4 2 0,-9 2 56,-5 0 1,-6-6 0,-11-2 0,-9-2 17,-7-4 1,-1 4 0,-7-2 55,-2-2 1,-9-2-1,-1-1 51,2-1 1,-4-6-1,3 0-41,7 2 1,4 10-1,7 6 1,-1 4-77,1 2 1,11 0 34,5 0 0,-3 8 0,-1 2 0</inkml:trace>
  <inkml:trace contextRef="#ctx0" brushRef="#br0">2215 10722 7569,'18'8'0,"0"2"0</inkml:trace>
  <inkml:trace contextRef="#ctx0" brushRef="#br0">1786 10454 7569,'-8'-18'-172,"6"6"0,-4 1 0,4-3 0,4 0 172,4 2 0,4-4 0,8 6 0</inkml:trace>
  <inkml:trace contextRef="#ctx0" brushRef="#br0">1822 10311 7204,'0'-12'-912,"2"2"898,4 3 1,-2 1 39,8 6 0,0 2 0,6 4-16,-1 5 1,1 7 0,0 6 0,0 8-5,0 8 0,-2 5 0,-2 11 0,-4 3-8,-3 7 1,1 9 0,-4 3-3,2-3 1,0 7 0,-6-3-6,0-3 1,0 1-1,0-13 5,0-1 1,0 1 0,0-9 0,0 1-1,0-5 0,0-9 1,0 0 23,0-4 1,-2-5 0,-2-1 7,-2-2 1,0-8-1,4 2 1,-2-5 10,-1-1 0,-3-2 0,4-2-15,-2-2 1,0-6-58,6 6-70,0 0 15,0-2 0,2-2 24,4-8 0,-2 0 33,8 0 0,-9-2 22,3-4 0,4 4-3,2-4 0,-2-2 0,2 2 0,2 2 4,2 2 0,2 2 0,0 0 4,-1 0 0,9 0 0,4 2-2,4 4 1,7-4 0,3 4 0,2-4 1,3-2 0,3 0 0,2 0 7,-1 0 1,7 2 0,1 2-4,3 2 0,1 0 1,5-6-1,-3 0 5,-1 0 0,-1 0 0,7 0 26,-1 0 0,6 0 1,3-2 9,1-4 0,-1 2 0,7-6-6,4 2 0,3-4 1,-5 4-1,0 0-27,0 0 1,1-4 0,-3 6-49,-4 2 0,3 0 0,-9 0 39,-1-2 1,-3-2 0,-2 4 0,1-1-18,-1 1 0,1 0 0,-1 0 13,1-2 1,-3-2-1,-1 4-2,-3-2 0,-1 0 0,3 4-2,-1-4 1,-9 4 0,3-6 0,-5 2 0,-1 0 0,1 0 0,3 4 6,2-4 1,1 4 0,-3-6 1,1 0 1,3 6 0,-3-4 0,5 2 19,-1-2 1,-1 4-1,-11-4-14,-3 4 0,4 2 0,-7 0-5,1 0 1,-2 0 0,-11 0 0,-1 0 6,-2 0 1,-8 0 37,2 0 0,-11 0-40,-1 0-5,-8 0 1,10-2-123,-8-3 121,0 3 0,-6-14 0,0 6 0</inkml:trace>
  <inkml:trace contextRef="#ctx0" brushRef="#br0">1929 10401 7569,'-18'0'-166,"0"0"0,1 0 0,-1 0 1,0 0-1,0 0 0,2 2 124,4 4 0,6-4 0,10 6 0,6-3 66,6 1 0,0 0 0,14-6 13,1 0 1,5 0 0,6 0 0,7 0-7,9 0 0,5 0 1,9 0-1,1 0-7,5 0 1,1 0 0,6 0-26,-1 0 0,9 0 0,-41 0 0,1 0 1,3 0-1,-1 0-9,1 1 0,0-2 0,-5 1 0,1-2 0,-2 1 0,1-2-77,0 1 0,1-2 1,3-2-1,1-1 1,2 1-1,-1 0 87,2-2 1,0 0 0,-4 2-1,1 0 1,0 0 0,1 0 0,-2 0-1,1 0 12,0 1 1,1 0 0,0-3 0,1 0 0,3 3 0,-1 0 6,0 1 0,-1-2 0,-4-1 0,0 0 1,-1 4-1,1 1-10,-3 0 0,-1 0 0,44-6 1,4 2-1,-1 0-33,-5-2 1,-10 6-1,-5-6 22,-5 0 1,-3 6 0,-5-4-23,-5 4 1,-5-4 0,-3 0 0,-3 2 6,-1 2 0,-8-4 0,-1 0 16,-7 2 0,0 2 0,-8 0-3,-2-4 0,-9 4 0,-1-4 516,2 4-444,-6 2-3,0 0-182,-8 0 0,2 0 3,4 0 0,-2 0 76,8 0 0,-6 0 25,6 0 0,-6 6 0,4 2 19,-2 2 1,6-4 35,-3 6 0,3-6 0,0 4-27,-2-2 0,0 6 1,6-2-1,-2 4-12,-4 1 0,4 1 0,-5 2-4,5 4 0,-4 4 0,-2 8 12,-2-1 1,0 1 0,-4 2-1,2 3 19,-2 7 0,-2 6 0,-2 3-6,0 3 0,0 7 0,0-1-16,0 3 0,0 3 0,0-3 0,0-1-14,0-3 1,0-5 0,2 4 7,4-3 0,-4-1 1,6-7 0,0 1 1,-6-8 0,6-5-1,0-3 1,-6-4 0,4-3 0,-4-3 4,-2-2 1,0-8 76,0-6 60,0-8 0,0 2-226,0-12 1,0 2-69,0-8 1,0 0-273,0-6 421,0 8 0,-8-6 0,-2 6 0</inkml:trace>
  <inkml:trace contextRef="#ctx0" brushRef="#br0">3251 13474 6717,'-12'-6'-753,"0"0"648,-2 3 140,-2 1 13,6 2 0,2-2-4,8-4 0,0 2 54,0-8-100,0 8-15,0-4 1,0 10 6,0 4 0,0-2 0,2 6 27,4-2 0,-4 5 0,4-1-3,-4 4 1,4 2-1,0 0 1,-2 0 35,-2 0 1,-2 8 0,0 3-12,0 5 0,-6 2 0,-2 0-5,-2-1 1,6 7 0,-4 2-26,1 1 0,5-3 1,-4 6-1,4-1 3,2-1 0,0 6 0,0-7-2,0 1 0,0 4 1,0-7 8,0 3 1,0-4 0,2 3 0,2-1 14,2-4 0,-1-8 0,-5-5-6,0-1 0,0 4 0,0-6-22,0-2 0,6-3 1,0-1-7,-2 0 0,-2 2 0,0 2 1,2 2-17,2-2 1,0-3-1,-6-1 20,0 0 0,0 0 0,0 0-6,0 0 0,0 0-18,0 0 0,0-7-62,0 1-295,0-8 236,0 4 1,0-6 37,0 4 0,2-4 46,4 4 0,-4-2 68,4 2 1,4-4-12,2 4 0,4-4 0,2-2 0</inkml:trace>
  <inkml:trace contextRef="#ctx0" brushRef="#br0">3233 13278 7569,'-18'-2'-320,"0"-2"1,2-4-1,3 0 334,1 0 0,18 2 0,6 6 0,5 0 1,13 0-1,2 0 12,2 0 0,1 2 1,3 2-26,4 2 0,3 0 0,9-6 0,0 2-27,-1 4 1,1-4-1,1 4 22,5-4 0,3-2 0,9 0 6,-1 0 1,1 0 0,1 0 0,5 0 3,5 0 1,4 0 0,3 0-24,-1 0 0,0 0 0,2 0-6,5 0 0,-5 0 0,6 0 0,1 0 11,3 0 1,-4 0 0,-2 0 6,-3 0 1,-3 6-1,0 0 4,0-2 1,3 4-1,1-2 1,2-2 5,-1-2 0,-5-2 1,-2 0 29,3 0 1,-5-6-1,12-2 0,0-2 1,-3 4 0,5-4 0,-2 0-5,-4 0 0,1 6 0,-1-2-19,2 4 1,-3 2 0,-7 0-17,0 0 0,5 0 1,-13 0-1,-2 0-36,-1 0 1,-3 0 0,1 0 18,-1 0 0,1 0 0,-1 2 7,0 4 1,1-4 0,-3 4 11,-3-4 1,1-2 0,-5 0 0,-1 0-2,1 0 0,7 0 0,1 0-5,5 0 0,3 0 0,-5 0 1,5 0-35,5 0 0,-2-6 1,3 0 23,1 2 1,2-4-1,3 2 49,-1 2 1,6 2 0,0 2-20,-1 0 0,-7 0 1,0 0-1,5 0 1,-1 0 0,-2 6 0,-1 0-36,1-2 0,-4-2 0,11-2 12,-5 0 0,6 0 0,4 0 1,-48 0-1,-1 0 1,2 0 1,0 0 0,47 0-1,0 0-77,-49 0 0,-1 0 0,49 0 1,1 0 87,-50 0 1,1 0-1,45 0 1,-2 0-1,-5 0 6,-7 0 0,4 6 0,-3 0-5,3-2 1,2 0 0,-1 0-4,-5 2 1,4 2 0,-5-4 0,-1 2-31,-3-2 0,1 4 0,-2 0-4,-1 2 0,-3-7 0,-1 5 17,-1 0 1,-7-4-1,-3 6 1,-1-2-6,-1-4 0,1 4 1,-7-2 10,1-2 0,0 4 0,-1-2 9,1-2 1,-1 4-1,-1-2 1,-2 0 6,-3 2 0,-1-6 0,3 4 105,-1-4 0,-8 4 0,3 0-79,1-2 1,-4-2 0,5-2 0,-1 0 19,-4 0 1,-1 0-1,1 0-30,2 0 1,0 0 0,-7 2-12,1 3 0,-6-3 0,-2 4 0,-3-4 5,-3-2 1,-4 2 0,-4 2-75,-2 2 0,-8 2 1,0-4-37,-8 2 1,-8 6-1,-10-4 1,-2 0 95,2 0 0,-5 6 0,-1-4 0</inkml:trace>
  <inkml:trace contextRef="#ctx0" brushRef="#br0">14897 13582 7569,'-18'0'0,"0"8"0,0 1 0</inkml:trace>
  <inkml:trace contextRef="#ctx0" brushRef="#br0">3483 15190 7127,'80'-18'-49,"-5"6"1,10 2 0,7 0 0,7 2-1,-47 4 1,1 0 0,1 1 0,1 0 0,1 0-1,1 1 1,2-2 0,1 2 0,2-1 0,-1 2 17,2 0 1,-1 0 0,1-2 0,-1 0 0,2 0 0,-1 0 22,3 1 0,-1 0 1,3-2-1,-1 0 1,5 1-1,-1 0 0,0 1 1,-1 0-190,-1 1 0,-1 0 1,3 1-1,-1 0 0,-1-1 1,-1 0 211,2-2 1,1 0 0,0 2 0,1 0 0,-1-2 0,1 0 0,-1 1 0,1 0-5,-1-1 0,1 0 1,5 2-1,0 0 1,0-3-1,-1 0 1,0 0-1,-1 0-5,2-2 1,-1 0 0,-6 1-1,1 0 1,8 0 0,1-2-7,-1 1 1,0-1-1,-2 0 1,1 0-1,5 0 1,1 0-8,-3 0 1,1 2 0,-4 2 0,0 0 0,2-3-1,-1 0 1,2 0 0,-1 0 7,-2 1 0,1 0 1,1-2-1,0 0 1,-3 3-1,-1 0 8,1-1 0,-1 0 0,0 1 0,-1-2 0,-4 0 0,-1 0 3,-2 3 1,1 1 0,0-2 0,1 0-1,-5 0 1,-1 2 0,-2-1 0,1 2-9,-2-1 1,-1 2 0,-4 0-1,-1 0 1,2 0 0,-1 0 13,-1 0 1,-1 0 0,0-1 0,-1 0 0,0-1 0,0 0-17,-3-1 0,1 0 1,1-1-1,1 2 0,48 2 1,-48 0-1,-1 0 13,2 0 1,0 0-1,47 0 1,0 2-17,-50 1 0,1 0 1,1-2-1,-1 2 0,1 1 1,0 2-13,-3-3 0,1 2 1,1 1-1,1 1 1,-2-1-1,-1 0 1,3 2-1,-1 0-34,2 1 0,0 0 1,45 7-1,-4-2 16,-4-2 1,-1-2-1,-1 2 20,0-6 0,1 2 1,-1-2-1,0-2 23,1-2 0,-7-2 0,0 0 3,3 0 1,1 0 0,2 0-4,1 0 1,-1 0 0,-2 0 0,-3 0 43,-7 0 0,-4 0 0,-3 0-88,-5 0 0,-3-6 1,-11 0-6,-3 2 0,-4 2 1,-10 2 8,-5 0 0,3 0 0,-8 0 0,-2-2 214,-2-4 0,-3 2 0,1-6-323,0 2 137,0 2 0,-2 0 0,-4 0 0,-2-2 0,4-6 0,5-6 0</inkml:trace>
  <inkml:trace contextRef="#ctx0" brushRef="#br0">15058 13564 7569,'10'-8'-528,"-4"8"0,-4 12 0,-2 10 636,0 7 0,6 7 1,0 6-1,-2 5-36,-2 5 0,3-2 1,1 3-64,-2 9 0,-2 3 0,-2 3 1,2-3-26,4 3 0,-4-1 0,4 1 0,-4-4-187,-2-3 1,0-1 202,0-7 0,8 1 0,2-1 0</inkml:trace>
  <inkml:trace contextRef="#ctx0" brushRef="#br0">9378 15565 6652,'10'2'-92,"-4"4"205,-5 6 1,-1 4 0,0 2 0,0 0-55,0 0 1,0-1 0,0 3 0,2 2 2,4 2 0,-4 8 0,6-2-67,0 3 1,-4-3-1,6 0 1,-2 2 15,-4 1 0,-2-3 0,-2 0 91,0 2 0,0 1 0,0 3-23,0 0 1,0-6 0,0 0-49,0 1 1,-6 3 0,0 2 0,2 0-42,2-1 1,-4-5-1,0-2-5,2-2 0,2-8-68,2-7 99,-8 1 316,6-2-193,-6-2 149,8-8-1085,0 0 758,0 8 1,-5-4-1,-1 8 179,2 2 1,0 0 0,0 0-63,-2-2-190,0 0 1,6 0-617,0-1 728,0-7 0,8 4 0,2-8 0</inkml:trace>
  <inkml:trace contextRef="#ctx0" brushRef="#br0">9378 15672 7281,'-2'18'-75,"-2"0"0,-2 0 0,2 0 1,2 0-1,2 0 0,0 0 174,0-1 0,0 3 0,0 2 1,0 4-26,0 2 0,6 2 0,0 5-26,-2 1 1,-2 0-1,-2-1 1,0 1 18,0 0 1,0 0-1,0-1-23,0 1 1,0 6 0,0 0-1,0-5 18,0-5 1,0 2 0,0-4-49,0 3 1,0-3-1,0-2-12,0-2 1,6-2 0,0-7 0,-2 1-56,-3 0 1,1-6-61,4 0 29,-4-8 99,6 4 21,-8-8-247,0 0 185,0-8 0,0-2-72,0-8 1,-2 0 0,-2-2 61,-2-3 0,0 1 1,6-6-1,0 0 21,0 0 1,-1-1 0,-3-9 0,-2-4 1,0 4 0,6-3 33,0 3 1,-2 2 0,-2 1 0,-2 1-19,2 4 1,2-4 0,2 5-81,0-5 0,0-2 0,0 2 71,0 4 0,0-3 0,0 5 7,0 0 1,0-6 0,0 7-1,0-3 25,0 0 1,0 8 0,0-4-13,0 1 0,0 5 1,0-6 20,0 0 0,0 6 0,0-4 102,0 5-17,0 1-93,0 8 98,0 2-65,8 24 0,-6-4 0,4 11-11,-4-3 0,4-2 0,0 0-25,-2 0 1,-3 8 0,1 3 0,2 3 4,2-2 1,0 6-1,-6-2 11,0 5 1,0 11-1,0-2 10,0 3 1,0 5 0,2 3 0,2 5 23,2-1 0,0 7 0,-6-7-19,0 1 1,2 3 0,2-9-32,2-6 1,0-1-1,-6-9 1,0-4-47,0-7 1,2-5 0,2-8-20,2 0-25,0-8 212,-6 6-30,0-14 1,0 4-86,0-12 0,-6 2-92,0-8 0,0 0 0,6-6-144,0 0 0,0-2 0,0-1-134,0-3 0,-2 0 0,-2 6-717,-2 0 1057,0 0 0,-2-7 0,-2-3 0</inkml:trace>
  <inkml:trace contextRef="#ctx0" brushRef="#br0">750 16852 7569,'18'-18'-62,"8"2"1,2 2 0,3 4 0,3 0 0,4 2 0,2 1 0,1 3 0,1 2 0,0 2 0,1 0 107,5 0 1,9 2 0,5 2-27,1 1 1,-3 7 0,6-6-1,3 0-15,6 2 1,-1-6-1,5 4 4,1-4 0,3-2 0,10 0 4,3 0 0,-44 0 0,1 0 0,-2 0 0,1 0 0,1 0 0,1 0-7,-1 1 0,-1-2 1,3-1-1,-1-2 1,4 1-1,0 0-98,0 2 0,1-2 1,0-1-1,1-2 0,1 1 1,1 0 91,-3 1 1,1-1-1,4-3 1,1 2-1,-3 2 1,1 2 0,0-1-1,1 0-3,-1-2 0,1 2 0,-2 2 0,1 0 0,0-2 0,1 0-4,1 1 0,1 2 0,-3 0 1,1 0-1,1 0 0,1 0-10,-2 0 1,-1 0 0,-1 1-1,-1 0 1,1 1 0,-1 0-1,0 1 1,1 0-6,1-1 1,1 0 0,1-1 0,-1 0 0,-1-1 0,-1 0-10,1 0 1,-1 0 0,-2 0-1,-1 0 1,1 0 0,-1 0 16,2 0 0,-1 0 1,2-4-1,0 0 1,0-2-1,1 0 1,-2-2-1,1 0 23,-3-1 1,1 0 0,4 0-1,1 0 1,-3 0 0,1 0 34,0 0 0,1 0 0,-2 3 1,1 1-1,-3-1 0,-1 2-25,-2 0 0,-1 0 1,-1-2-1,-1 0 1,0 2-1,-1 2 1,0-1-1,0 0-11,-3-1 0,1 0 0,1 3 0,-1 0 1,44-5-8,-2 4 1,1 0-1,-1-2-16,2-2 0,3 0 0,-5 6 1,4-2 4,2-4 0,-5 4 1,1-4 6,-4 4 1,4-4 0,3 0 19,1 2 0,-4-4 0,4 0 1,-3 1 14,-9-1 0,8 0 0,-7 4-14,-3-2 0,-2 0 1,-9 6 5,-3 0 1,11 0 0,-11-2 0,2-2 31,1-2 0,-3 0 1,3 6-39,3 0 0,5 0 0,5 2-47,-4 4 1,3-4 0,-5 4 0,2-2-33,3 2 1,5-4-1,-6 4 39,9-4 0,-3-2 0,4 0 7,-4 0 1,-1 6 0,-1 0 28,0-2 0,1-1 0,1 1 0,2 2 39,2-2 1,1 0 0,-5 0-119,4 2 0,-1 2 0,-43-6 1,1 0 76,2 1 0,1 0 1,-3 0-1,1 0 0,3-2 1,-1 0-1,0 1 0,-1 0-17,4 1 1,0 0 0,-1 1 0,1 0 0,1-2 0,1 0-20,0 1 1,1 0 0,-2 1 0,1 0 0,1-2 0,1 0 7,1 1 0,1 0 0,0 0 0,1 0 0,-2-2 0,-1 0 0,0 0 0,-1 2-18,-2 0 1,1 0-1,4 0 1,1 0 0,-2-3-1,-1 0 26,2 0 1,-1 0 0,-2-1 0,-1 0 0,-1-1 0,-1 0 25,0-1 1,-1 0-1,6-1 1,-1 2-1,-1 1 1,0 2-1,-1-1 1,1 0 12,0 0 0,1 0 0,-2 0 0,1 0 0,-1 0 0,1 0-25,-2 0 1,1 0 0,-1 0 0,1 0-1,1 0 1,1 0 0,-2 0 0,-1 0 0,-1 0 0,-1 0 0,-3 0 0,-1 0 0,1 0 0,0 0-55,-1-1 0,1 2 0,45 5 1,-4 0 6,-3-2 0,-11-2 0,-4-2 143,-3 0 1,-5 0 0,-3 0-88,-7 0 1,-13 0 0,-8 0 0,-9 0 96,-3 0 1,-2 0 0,-6 0 56,0 0 1,-6 0 235,0 0-97,-9-8-77,5 6-471,-8-6 0,-2 8-73,-4 0 0,3 2 265,-9 4 0,2 4 0,-4 9 9,2 5 1,8 0-1,-2 12-8,4 8 1,2 5 0,0 7 0,0 1-107,0 3 1,0 7 152,0-1 0,8-4 0,2-1 0</inkml:trace>
  <inkml:trace contextRef="#ctx0" brushRef="#br0">19345 16691 7569,'-8'-6'43,"8"0"0,10 2 1,8 2-1,3 2 1,5 0-1,2 0-46,4 0 0,-1 0 0,1 2-24,-2 4 1,0 2-1,4 6 1,-5-2-178,-5 2 1,-4 0-1,-2 0 30,0-2 0,-8-1 0,-6 7 140,-8 0 0,-8 0 0,-10-2 1,-4-2 104,-2-2 1,1 0 0,-3 4 58,6-5 1,-2 5-1,4-4-119,6 4 1,1 2 0,9 0-17,2 0 1,4 0 0,6 1 0,5 3-112,5 2 1,2 0 0,0-6 48,0 0 1,0 0 0,0-3 79,0-3 0,-9 4 0,-1-6 0,-2 2 100,0 0 1,-4-2 0,-12 4 147,-8-2 0,-5-8 1,1 4-66,-2 0 0,-6-6 0,6 4-2,3-4 1,1-2 0,2 0-193,0 0 1,6 0-214,0 0 0,10 0 1,2 0 210,10 0 0,14 0 0,4 0 0</inkml:trace>
  <inkml:trace contextRef="#ctx0" brushRef="#br0">20095 17156 7569,'-16'-18'48,"6"2"0,10 4 0,12 6 7,10 4 0,6 2 0,7 0 1,3 0-111,4 0 0,-3 0 1,7 0-306,-2 0 0,3 0 360,-5 0 0,8 0 0,-5 0 0</inkml:trace>
  <inkml:trace contextRef="#ctx0" brushRef="#br0">21202 16727 7569,'-2'-18'-105,"-4"2"1,-3 2 0,-3 4-1,0 2 174,-2 4 1,-2-4 0,-2 2-66,0 2 0,0 4 0,0 4-11,1 2 0,-1 8 1,0-4-1,0 2 47,0 0 0,0 2 1,0 8-1,1 2 64,-1-3 0,2 7 0,2 0-70,2 0 0,6 4 0,-4-7-32,2 3 1,2 0 0,6 4 0,0-4 13,0-3 0,0 5 1,0-6-41,0-2 0,2-4 0,4-4-4,6-2 0,-2-6 0,2 3 1,2-1-12,2-4 1,8-2 0,-1-2-60,-1 0 0,6 0 1,0 2 26,0 4 0,-1 2 0,-5 8 34,2 2 1,0-4 0,-8 12 0,-4-1 40,-6 5 1,1-2-1,-1 2 93,-2 2 0,-4-5 0,-6 1 5,-5-2 1,-7-2-1,-4-6 1,-2 0 95,2-1 0,-4-5 0,1-2-148,-3-2 0,6 0 0,-4-4-182,0 2 1,7 0 0,-5-6-108,4 0 0,10-2 1,4-4-765,4-6 1003,2-4 0,8-9 0,2-3 0</inkml:trace>
  <inkml:trace contextRef="#ctx0" brushRef="#br0">21756 17120 7569,'10'-8'-103,"-4"6"135,-12-4 0,-4 6 1,-10 6-1,-2 8 162,-1 8 1,-3 0 0,4 7 0,-2 3-122,2 2 0,2 8 1,5-1-58,3-1 1,-2-2 0,8-4-28,2-5 0,4 3 0,6-8 0,6-2-54,4-2 0,7-10 0,3-4-63,2-5 0,2-2 0,6-7-28,-1-10 0,-7-2 0,-4-12 103,-4-6 1,-2-5 0,-3-11 0,-3 0 118,-6 1 1,-4-1 0,-2 1-6,0-1 0,-2 2 0,-4 5-36,-6 5 0,5 6 0,-1 6-72,0 7 1,4 5 0,-6 4-219,2 2 0,-4 10 1,6 2 1,0 8 0,6 12 263,0 4 0,6-3 0,2 7 0,2 0 0,4 0 0,8 0 0,1 3 0,-1-1 0,4-8 0,0 2 0,2-4 0,-7-8 0,5-2-72,0-2 1,-6 5 378,4-1 0,-6 4 1,-7 2-12,-5 0 0,-4 6 0,-2 0-111,0-3 1,0 5 0,0-2 0,0 0-28,0 2 1,0-6 0,0 3-74,0-3 1,0-2-1,2 0-84,4 0 0,6-6 1,10-2-1,4-2-21,2-4 1,7-2 0,9-2-12,2 0 0,-5-2 0,7-4-154,2-6 1,-7-6 0,-1-6 21,-4-6 0,-5-3 0,-3-3 1,-8-4 23,-8-8 1,-6 1 0,-10-13 31,-4 5 0,-12-11 0,-12 1 103,-3 3 1,-3 6 0,-2 9 0,-2 7 44,-1 8 0,-1 8 1,8 13-338,5 5 1,-3 6 295,8 6 0,-8 11 0,4 11 0</inkml:trace>
  <inkml:trace contextRef="#ctx0" brushRef="#br0">23524 17299 7569,'-17'0'-23,"-1"0"1,0 0 0,0 0 0,0 0 0,0 2 0,0 2-1,1 2 1,-1 0 0,0 0 0,2 1 168,4 3 1,-2 2 0,8 6-154,2 0 1,2-6 0,2 0-45,0 2 1,8 2-1,6 2 1,6-3-217,4-3 267,8 4 0,-5-6 0,9 8 0</inkml:trace>
  <inkml:trace contextRef="#ctx0" brushRef="#br0">23739 17460 7569,'-18'0'41,"2"-2"1,2-2-65,2-2-229,8 0 0,-2 6 0,12 0 43,6 0 1,2 2 0,0 2 86,-2 2 0,0 2 0,6-5 1,0 5 121,-1 2 0,-5-6 0,-2 4 0,-2 0 0,4-4 140,-6 8 0,2-2 0,-4 4 152,2-2 1,0 0 0,-6 6-1,0-1-44,0 1 0,0 0 1,0 0-191,0 0 1,0 0 0,0 0-79,0 0 0,0-1 0,0 1 0,-2 0-178,-4 0 0,4 0 0,-6 0-68,0 0 1,0 0 0,-6-1-45,2 1 0,8 0 310,-2 0 0,-4 0 0,1 0 0</inkml:trace>
  <inkml:trace contextRef="#ctx0" brushRef="#br0">24239 17513 7569,'-18'0'-29,"0"0"1,0 0-1,1 0 1,-1 0 0,0 0-1,-2 0 1,-2 0 129,-2 0 1,0 6-1,7 2 1,1 2 7,4 4 1,-2-4 0,8 2-56,2 2 1,2-4-1,2 1 1,2 1-18,4-2 0,6 6 0,10-6-140,2 0 1,7-2 0,-1-8 35,4 0 67,2 0 0,-1 8 0,1 2 0</inkml:trace>
  <inkml:trace contextRef="#ctx0" brushRef="#br0">24525 17281 7569,'-18'-18'40,"6"8"127,0 4 1,2 6-1,-2 6 4,6 6 1,4 12-1,2 4-142,0-1 0,-2 7 0,-2-2-29,-2 8 1,0-3 0,6 5 0,0-6-133,0-6 1,0 1 0,2-5-125,4 2 0,-2-6 0,8 0 48,2-8 1,-4-1 0,2-7 0,2 0 120,2 2 0,-4-6 0,0 4 137,1-4 1,-3-2-1,2 0 60,2 0 0,-4-2 0,2-4 0,2-4 41,2 0 0,-4-5 0,0 3-162,2-4 0,1-2 1,3 0-123,0 0 1,-6 6 0,0 0-34,2-2 0,-6 4 1,0-1 21,0-3 245,-6-2 0,4 0 0,-12 4 2,-6 6 0,-4 4 0,-2 2 0,0 2 278,0 4 1,0-2-231,1 8 1,1 0 0,4 6-186,6-1 1,4 1 0,2 0-278,0 0 0,8 0 0,6-2 29,7-4 0,7 2 1,6-6 281,-4 2 0,11-6 0,-3 3 0</inkml:trace>
  <inkml:trace contextRef="#ctx0" brushRef="#br0">25025 17763 7569,'10'-2'0,"-2"-2"291,0-2 1,-6-2 192,4 3 1,-6 3-397,-6-4 1,2 4 0,-8 2-11,-2 0 0,4 8 0,-2 1 0,-2 3-126,-2 0 0,-2 0 1,3 6 0,3 0 0,-4 0 0,2-2-78,-8-4 0,2 3 0,-4-5-57,5 0 1,1 6-1,0-6 1,0 2-217,0 0 1,6-6 397,0 6 0,0 0 0,-5 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10610 4146 7569,'-36'-24'-28,"17"4"1,7-15-1,8 9 1,6 8 0,4 4-1,8 4 1,9 2 0,13 4-1,12 2 1,9 2-112,9 0 1,3 8 0,1 6 0,-5 8 102,-5 8 1,1 17 0,-3 9 0,-5 5 1,-3 7 0,-10-1 1,1 3 4,-3 1 0,-10-3 0,-4 11 0,-4-1 8,-3-1 1,-7 3-1,-4-5 1,-4 3 12,-2-3 1,-2-7 0,-4-3 35,-6 3 1,-3-5-1,-3 3-9,0 1 1,-6 9 0,0 1 0,2 2-14,2 7 1,3-9 0,1 13-2,4-3 1,-2-2-1,8 3-5,2 1 0,10-6 1,6 9-1,6-9-4,6-3 1,3-9 0,9-7 28,0-3 0,0-1 1,-3-7-1,-1-1 37,-2-4 0,-8-3 0,1-5-19,-3 2 0,-10 1 0,-4-3-16,-4 2 0,-6 0 1,-6-5-11,-8 5 1,-9-4-1,1 3 1,-2-3-28,-4-2 0,4 0 1,1 1-80,1 5 0,-6-2 0,0 9 0,-5 7 89,-5 8 0,-16 5 0,3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6841 5182 7130,'-12'0'-444,"2"-2"0,0-1 511,1-3-76,5 0 1,4 6-1,11 0 1,5 0 17,2 0 0,2-6 1,4 0-2,6 2 0,3 0 0,1 0 1,-2-2 1,-2 2 1,-1 2 0,5 2-11,-4 0 0,2 0 0,-9 0 0,-1 0-19,-2 0 6,-10 0 0,-6 0 1,-16 0 33,-12 0 1,-7 0-1,-9 0 15,-8 0 1,7 0 0,-11 0 0,4 0 9,3 0 0,5 6 0,-2 0-29,5-2 1,9 4-1,4 0-45,4 2 0,10-4 1,6 3-4,8-1 0,8 0 0,12-4 0,6 2 6,3-2 0,9-2 0,2-2-11,1 0 0,-5 0 0,0 0-10,-8 0 0,1 0 1,-5 0-43,0 0 88,-10 8 0,-10 2 0,-8 8 0</inkml:trace>
  <inkml:trace contextRef="#ctx0" brushRef="#br0">19327 3002 7569,'-10'-2'-781,"4"-4"1,6-4 762,6 0 1,-4 1 0,6 5 0,0-2 36,4 2 1,4 0 0,3 0-11,5-2 0,4 0 1,8 6-1,-1 0-7,1 0 1,6 0 0,0 0-1,-1 0-6,3 0 0,-6 0 1,1 2-19,-7 4 1,0-4 0,-8 4 13,-3-4 1,-1 4 5,-2 0 1,-10 0 5,-8-6 1,-10 0 0,-12 0-5,-1 0 1,-15 0 0,0-2 1,-6-4 1,-3 4 0,-7-4-1,3 4 1,3 2 1,-2 0 0,9 0-1,1 0 1,8 0-3,2 0 1,9 0-8,-3 0 4,12 0 0,18 0 0,14 0 1,6 0 1,1 0 0,7 0-1,2 0 0,-8 0 1,11 0-1,1 0-8,-2 0 1,-3 0 0,-3 2-23,-2 4 0,-8-4-7,2 4 38,-13 3 0,5-7 0,-6 6 0</inkml:trace>
  <inkml:trace contextRef="#ctx0" brushRef="#br0">8520 5093 7569,'12'0'-130,"0"0"1,2 0 0,2 2-1,2 2 1,0 2 0,-1-2-1,3-2 1,4-2 0,6 0-1,4 2 30,1 4 1,3-4-1,4 4 1,7-4 100,9-2 1,-1 0 0,9 0-1,3 0 1,7 0 0,-1 0 0,11 0 0,5 0 14,8 0 0,-43-1 0,1 0 0,2-1 0,1 0 0,2-2 0,-1 0 8,2-1 1,-1 0 0,2 0-1,-1 0 1,3-2 0,1 0-147,5 1 0,-1 0 1,-2 1-1,-1-2 1,4-1-1,-1 0 136,0 2 0,-1 1 0,0-3 0,1 2 1,-1 2-1,1 2 0,-2-1 0,1 2-13,-1 0 1,-1 0 0,-4 0 0,1 0-1,0-1 1,-1 0-13,-4-1 0,1 0 1,0-1-1,1 2 0,-3 2 1,-1 0-63,1 0 0,-1 0 1,-1 0-1,-1 0 1,-4 0-1,-1 0 45,51 0 1,-13 0-1,4 0 1,0 0-23,-1 0 0,-7 0 0,-4 0 38,-1 0 0,3 0 0,-5 0 0,-3 0 0,-2 0 1,-1 2 1,-1 4 1,-5-4 0,-5 4 0,-3-2 13,-6 2 0,-11-4 0,1 6 256,-4 0 1,-11-4-1,-3 5-259,-4-1 0,-2 4 1,-2-4 176,-4 2 1,-4 2-216,-8 6 57,0-8 0,-8-2 0,-4-8-21,-4 0 0,4 0 1,0 0 10,-2 0 0,-2 0 0,-2 0 42,1 0 0,-1 0-32,0 0 1,0 0 0,0 0 0,-2 0-12,-3 0 1,1 0 0,-8 0-10,-2 0 1,-2 0 0,-3 0-13,-5 0 0,-4 0 1,-9-2 6,-5-4 0,-3 4 1,-11-4-1,-5 4 0,-10 2 0,-9-2 0,45 0 0,-1 0 11,1-1 0,-1 0 0,0 0 1,-1 0-1,-1 3 0,-1 0-37,-3 0 0,1 0 0,-1 0 1,1 0-1,-3 0 0,1 0 0,-2 0 1,1 0 35,1 0 1,0 0-1,-4 3 1,-1 0-1,4 1 1,-1 0-91,0 1 0,-1 0 1,-1 0-1,-1 0 0,2 2 1,-1 0 82,1-1 0,-1 0 0,5-3 0,-1 0 0,-2 1 0,-1 2 0,3-2 0,1 0 0,2 0 0,-1-1 1,-2 0-1,-1-2 0,2 2 0,-1 0 0,1 0 1,-1-2 0,-2 1 0,1-2 0,4 0 0,1 0 13,-2 0 0,1 0 0,1 1 0,1 0 1,-4 1-1,1 0-12,-2 1 1,0 0 0,4 3 0,-1 0 0,1-2 0,-1 0 0,2 0 0,-1 0-3,1 0 0,-1 0 0,-2 3 0,1 0 0,4-2 0,1 0-45,-47 5 1,1 4 0,6-6 28,6 2 0,1-5 0,13 5 0,3-2 3,1-4 1,1 4 0,3-2 32,5-2 0,11 0 1,3 0 6,2 2 0,5 0 1,9-6-1,6 0 409,4 0-349,2 0 115,9 0 0,15 6 0,13 0-221,7-2 0,12-2 1,11-2-1,9 2-53,8 4 1,11-4-1,6 4 16,5-4 0,3-2 0,6-2 56,-44-1 0,1 0 0,1 1 0,1 0 0,6-4 0,2 0-90,1-1 1,3 0-1,3 0 1,0 0-1,3 0 1,-1 0 0,1 1-1,1 0 108,4 0 1,1-2 0,-1 1 0,1-1 0,4-1 0,0 2-172,1 1 0,-1 0 1,2-2-1,1 0 1,4 2-1,0 2 166,1-1 0,1 0 0,0 0 0,0 0 0,0 3 0,1 0 0,3-1 0,1-2-16,1 0 0,2 0 0,0 2 0,0 0 0,-1-2 0,-1 0 1,-32 3 0,1-1 1,-1 0-1,33-1 1,-1 0-1,1 2 0,0 1 1,-2-2-1,-1 0-3,-2 1 1,0 0-1,-4-2 1,-1 0-1,0 0 1,-2 2 3,-3 0 0,-1 0 0,-1-2 0,-1 0 0,-4 1 0,-1 0-63,-6 1 1,-1 0 0,-4 1 0,-1 0 0,-4 0-1,-1 0 73,-3-2 1,-1 0 0,-3 2 0,-1 0 0,33-5 0,-7 4-35,-13 2 1,-9 0 26,-9 0 0,-9 0 0,-8 0 0,2 0 0,1 0 0</inkml:trace>
  <inkml:trace contextRef="#ctx0" brushRef="#br0">18791 5111 7116,'12'0'-614,"0"0"1,2 0 597,2 0 32,-6 0-23,-3 0 1,-9 0 3,-3 0 1,-7 2 0,-10 2 0,-2 2 12,2-2 1,-4-2 0,3-2 6,1 0 1,8 0 0,2 0 33,-2 0-52,6 0 0,4 0 1,14 0-62,8 0 62,12 0 0,5 0 0,11 0 0</inkml:trace>
  <inkml:trace contextRef="#ctx0" brushRef="#br0">21363 5111 7569,'-24'0'-156,"-1"0"0,-1 0 0,0 0 0,4-2 0,2-2-99,2-2 1,8-2 0,8 4 244,12-2 0,4 0 1,16 4-1,4-2 4,6-2 0,5 0 0,9 6 0,-1-2 2,1-4 0,7 4 0,3-4 0,3 4 1,5 2 1,-5 0 0,11 0 0,-5 0 1,-1 0 0,-3 0 1,-1 0 0,-3 0 0,-1 0 0,1 0 0,-5 0 0,-7 0 0,-3 0 0,-3 0 0,-13 0 0,0 0 0,-6 0 52,-6 0-42,-11 0 1,-7 0 0,-15 0-2,-13 0 1,-16 0-1,-8 0 1,-3 0-4,-3 0 1,-7 0 0,-5 0-9,-3 0 1,-5 0 0,-1 0 8,-3 0 0,3 0 1,8 0-1,3 0 15,3 0 0,1 0 0,8 0 24,5 0 0,9-1-30,8-5-37,8 4 1,14-6 0,22 8 15,18 0 1,12 0 0,11 0-57,5 0 1,11 6-1,13 0 1,3-1-131,2 3 191,1-6 0,-9 14 0,-2-6 0</inkml:trace>
  <inkml:trace contextRef="#ctx0" brushRef="#br0">4073 8685 5956,'9'-2'42,"-1"-2"0,0-2 0,4 2 0,6 2 1,6 0-1,8-2 0,9-2 0,13 2-8,9 2 0,9-4 0,5-2 0,7 1 1,3-1-47,2 4 1,-1 0 0,-5 0 0,-6-2-6,-3 2 0,-11 2 0,-5 2-7,-8 0 0,-7 6 1,-9 0 5,-4-2 0,-4-2 63,-9-2-10,-7 0 0,-10 0 1,-14 0-1,-7 0-25,-9 0 1,-4 0 0,-2 0-10,1 0 1,-9 0 0,-4 0 0,-3 0 0,-9 0 0,1 0-18,1 0 1,-5 0-1,-1 0 1,1 0 7,3 0 0,-2 0 0,5 0 5,5 0 0,7 0 0,11 0 2,4 0 1,4 0-1,10 2-65,5 4 0,5-4 63,12 3 0,11-3 1,15-2 2,8 0 0,6 0 0,7 0 0,3 0-5,3 0 0,7 0 0,11 0 13,6 0 1,5 0-1,1 0 14,0 0 0,-3-5 0,1-1 1,0 2 4,-7 2 0,-1 2 0,-15 0-1,-1 0 1,3 0-1,-11 0-41,-3 0 0,-18 0 1,-5 0 24,-7 0 0,-10 0 0,-6-2-15,-10-4 1,-12 4 0,-25-6-12,-7 0 0,-18 6 0,-9-4 13,-10 4 1,-1 2 0,-11 0 0,0 0-12,-4 0 0,3 2 1,3 2-46,4 2 1,15 8 0,7-2-130,5 3 188,5 11 0,13-6 0,3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23399 16423 7569,'0'-18'-74,"-2"0"1,-4 0 0,-5 3-1,-5 3 1,-4 6 0,-4 4-1,-6 2 101,-3 0 0,-5 2 1,-6 2-1,-9 4 0,-13 2-67,-9 3 1,-7-3 0,-7 2 0,0 0-6,-1-2 0,9 4 1,4-6 30,3 2 1,5-6-1,3 2 1,9-2 6,7 2 1,6-4-1,11 4-72,3-4 1,4 4 0,8 2 78,0 1 0,0-5 0,1 4 0</inkml:trace>
  <inkml:trace contextRef="#ctx0" brushRef="#br0">21953 16316 7569,'0'-12'-334,"0"4"0,-2 6 633,-4 10 1,-4 12-1,-10 4-269,-4-3 1,2 5-1,-6-2 1,3-2-39,3-2 1,4 0 0,4 1-27,2 3 1,8 0-1,0-6-71,8 0 0,8 6 0,14 2 0,10-1-248,9 1 1,13 4 352,1-6 0,9 15 0,-5-1 0</inkml:trace>
  <inkml:trace contextRef="#ctx0" brushRef="#br0">2608 10436 7569,'2'-12'-185,"4"3"1,6 1-1,4 4 1,1 2-1,1 0 1,0-2 145,0-2 0,0 0 0,2 6 0,2 0 64,1 0 1,3 0 0,-2 0-4,6 0 0,-2 0 0,1 0 1,3 0-22,2 0 0,8 2 0,1 2 0,1 2-23,0-2 0,3-2 1,-5 0-15,-2 4 0,3-4 0,1 4 26,1-4 0,-3-2 0,4 0-1,-3 0 0,7 0 0,-2 0 12,3 0 1,-3 0 0,-2 0 0,-1 0 3,1 0 0,-4 0 0,3 0 9,-1 0 0,6 0 1,-5 0-8,1 0 0,5 0 0,-1 0-6,8 0 0,-3 0 0,5 0-1,-5 0 0,-3-2 0,-3-2 1,-3-2-6,-2 2 0,3 2 1,-7 2-13,-6 0 0,2 0 0,-7 0 7,5 0 1,-4 0 0,0 0 7,1 0 1,-3 0 0,2 2-2,2 4 1,-5-4 0,3 4 0,2-2-2,2 1 0,1-3 1,1 4 2,0-4 1,0-2-1,-1 0 1,1 0 0,6 0 1,-1 0-4,-1 0 1,-2 0-1,-2 0 1,-1 0-20,1 0 0,0-6 0,-1 0 50,1 3 0,0-1 0,0 0-23,-1-2 0,1 0 0,-2 6-2,-4 0 0,7 0 0,-5 0-2,0 0 1,-2 0-1,1 0 1,-1 0-18,2 0 0,-6 0 0,-3 0-16,-3 0 1,-2 0 0,0 0 7,0 0 0,0 0 0,-2 2-11,-4 4 0,3-4 14,-3 4 1,-2-4-42,2-2 62,-8 7 0,4-5 0,-8 6 0</inkml:trace>
  <inkml:trace contextRef="#ctx0" brushRef="#br0">3340 11687 7569,'-8'-18'-48,"4"3"1,-8 1-1,1 2 1,1-2 0,6 0-1,8 2 1,7 6-94,5 4 1,-4-4 0,0 0 0,4 0 115,6-2 1,-2 6-1,6-6 1,-1 2 17,5 0 0,4 1 0,2 5-4,-1 0 1,3 0-1,4 0 1,5 0 7,5 0 0,-2-6 1,1 0-1,5 2 3,-1 2 0,7 2 0,-1 0-1,3 0 0,7 0 0,9 0 0,1 0 1,0 0 0,3-2 0,-5-2 4,1-2 0,-1 0 0,6 4 2,-1-4 1,-9 4-1,2-4 6,-3 4 0,-3-4 0,1-2 0,-3 0 56,-3 0 0,-11-4 0,-9 4 6,-2-2 1,-11 0 0,-7-4 61,0 3 0,-8 5 1,2-4-1,-6 0 12,-1 0 1,-3 4-68,2-6 1,0 8-161,6-2 0,0 4-130,0 2 1,-6 0-250,0 0 229,-8 0 0,2 0 100,-12 0 1,-4 2 6,-8 4 1,0-2 0,0 6 121,0-2 0,-6 4 0,1-6 0,-1 8 0,6-4 0</inkml:trace>
  <inkml:trace contextRef="#ctx0" brushRef="#br0">10985 11598 7316,'-10'-8'-780,"2"4"822,8-8-2,0 8 1,2-6-37,4 4 0,4 4 0,8-4-3,0 4 1,0 2-1,0 0 1,2 0-13,3 0 1,-3-6 0,4 0 0,-4 2-34,-2 3 1,0 1 26,-1 0 0,-5-6-6,0 0 20,-8 0 1,2 6-1,-12 0 3,-6 0 1,-4 0-1,-1 0 44,-1 0 0,-6 0 0,0 0-7,2 0 0,2 0 1,3 0-35,-1 0 1,2 2 0,2 2 12,2 2-70,8 0 1,-4-5-2,8 5 1,8-4-1,4 4-7,4-4 1,2 4 0,0 0 21,-1-2 1,1-2-1,0-2 1,0 0-30,0 0 1,0 0-1,0 0-35,-1 0 104,1 0 0,0 8 0,0 2 0</inkml:trace>
  <inkml:trace contextRef="#ctx0" brushRef="#br0">11092 11598 7569,'-12'0'-246,"3"-2"0,3-2 1,8-2 262,8 2 1,-1 2 0,3 2 0,2 0-35,2 0 1,2 0 0,0 0-1,0 0-80,0 0 0,-1 0 1,1 0-64,0 0 1,-6 0-9,0 0 168,0 0 0,6-8 0,0-2 0</inkml:trace>
  <inkml:trace contextRef="#ctx0" brushRef="#br0">6984 11759 7569,'-10'-2'-707,"6"-2"0,8-2 723,8 2 1,4 2 0,2 0 0,0-2 73,0-2 1,1 0 0,3 4-2,2-4 0,6 4 0,-4-4 0,1 4-12,5 2 1,2 0-1,2 0 1,1 0-48,5 0 0,4 0 0,9 0-45,5 0 1,-3 6-1,9 0-3,1-2 0,3-2 0,3-2-63,5 0 1,3 0 0,8 0 0,1-2 103,-1-4 0,6-2 0,0-6 93,-1 2 0,-11 2 0,-4-3-5,1 1 0,-7 8 0,3-4-40,-9 0 0,-5 6 0,-9-4 0,-1 2-1,-4-2 1,3 4-1,-3-4-25,3 4 0,-1 2 0,0 0-87,-1 0 1,11 0 0,-11 0-56,1 0 0,-8 0 1,-3-2-1,-5-2-9,-4-2 0,-14 0 174,2 6-50,-12 0 1,0-6-72,-12 0 0,-4 0-91,-8 6 1,0 6 23,0 0 1,6 6-1,2-4 1,2 2 119,4 4 0,2 2 0,2 2 0</inkml:trace>
  <inkml:trace contextRef="#ctx0" brushRef="#br0">3876 13492 6722,'12'-4'158,"0"4"0,-8-2-116,2 14 0,-4-6 0,0 4 0,2 0 63,2 0 0,0 2-70,-6 6 1,6 0 0,0-1-17,-2 1 1,-2 0-73,-2 0 0,0 0 18,0 0 11,7-8 0,-3-2 9,8-8 1,-6 0 9,6 0 1,-6 0 4,6 0 0,0 0 0,6 0 1,6 0-1,-1 2 1,1 2-1,2 2 1,2 0-1,10-6-5,3 0 0,1 0 0,10-2-1,3-4 1,3 4-1,-5-4 1,1 2-24,-1-2 1,7 4 0,0-4-3,-3 4 0,5 0 1,-3-2 19,-1-2 1,5 0 0,1 6-1,1 0 51,1 0 1,-9 0-1,5 0 28,-1 0 0,1 0 0,3 0 3,-5 0 0,1 0 0,1 0 0,1-2 177,5-4 1,-7 2-1,-1-8-95,-4-2 0,-5 4 0,-1 0-138,-3 2 1,-5 0-1,4 5-12,-3-3 0,-7-6 0,-6 6 0,2 2-38,1 2 1,3 2 0,0 0-9,0 0 0,-1 0 0,3 0-13,4 0 0,-5 0 0,5 0 0,-4-2 11,-3-4 0,1 4 0,2-4 19,4 4 0,-5 2 1,5 0 12,-4 0 0,-3 0 1,1 0 23,0 0 0,0 0 1,-3 0-1,-1 0 33,-2 0 1,-2 0-1,3 0-31,-1 0 1,0 0-1,4 2-13,-5 4 0,5-4 1,-4 4-1,6-4-39,5-2 0,-3 6 0,4 0-54,-5-2 0,5-2 1,0-2 45,-2 0 1,-3 0 0,1 2 31,4 4 0,-5-4 0,5 3 1,-4-3 12,-3-2 0,-1 0 0,-2 0 6,-2 0 0,-6 0 0,5 0 1,3 0 1,-4 0-1,2 2 1,1 2-21,3 2 0,0 0 0,-2-6-121,-3 0 0,-1 0 0,4 0 30,-2 0 0,-9 0 0,3 0 49,-4 0 0,-2 6 65,0 0 1,-6 0 91,0-6 390,-8 0-206,4 0-285,-8 0 1,-2 0-112,-4 0-35,4-8 0,-6-2 57,8-8 0,0 1 85,0-1 0,0 0 0,0 0 0,0 0 35,0 0 0,0 6 0,0 0 96,0-1 1,0 3 0,0-2 8,0-2-452,0 6 1,-2-6 316,-4 8 0,-4 0 0,-8 6 0</inkml:trace>
  <inkml:trace contextRef="#ctx0" brushRef="#br0">10467 12331 7569,'-43'53'-172,"5"1"1,-4 0 0,4-3 0,5-1-1,1-5 1,4-1 0,2-4 0,5-4-1,1-5 172,2-1 0,0-8 0,0 4 0</inkml:trace>
  <inkml:trace contextRef="#ctx0" brushRef="#br0">9985 12885 7569,'-18'10'-1,"8"5"0,4-3 0,4 4 1,2 2-1,0 0 0,2 0 0,4-2 1,6-2-1,4-4-6,2-2 1,0-3 0,0-5-1,-1 0-343,1 0 1,0-7 349,0-5 0,0-12 0,0-4 0</inkml:trace>
  <inkml:trace contextRef="#ctx0" brushRef="#br0">10557 12009 7569,'17'-2'-92,"1"-2"0,0-4 0,0 0 0,0-2 1,0 2-1,0-2 0,-1 2 0,1 0 155,0 5 0,0-5-161,0 2 0,-6 0 1,-2 8 84,-2 4 1,-2 4 0,-6 7-1,-2 1 42,-4 0 0,2 6 0,-8 0 0,0 0-46,2 1 1,0-5 16,4 4 0,4-4 0,-6-2 0</inkml:trace>
  <inkml:trace contextRef="#ctx0" brushRef="#br0">4466 15994 7569,'7'-12'-70,"5"2"1,4 2 0,2 2 0,0 0 0,2 0 0,2 1-1,1-1 1,1 0 0,0 2 310,0 2 1,6 2-1,-6 0 1,-1 2-186,3 4 0,-6-2 0,4 7 0,-6 3-98,-6 2 1,1 2-1,-7 0 1,-2 0-5,-2 0 1,-10 6 0,-3-1-38,-5-1 1,-4-2 0,-4-4 0,-6-2 38,-4-2 1,-1-8-1,1 2 45,4-4 0,-7-4 1,5-4 67,0-6 1,8-6 0,0-4 0,7-4 43,5-1 1,4-5 0,8-8-67,0-2 1,8 1 0,6 5 1,7 0 0,7 0 0,8 1 1,0 1-73,-1 4 1,1-4-1,0 7-43,-1-1 0,1 2 0,-2 8-196,-4 0 1,-3 6 0,-5 2-98,2 2 0,0-3 359,-6 5 0,-8 0 0,-2 6 0</inkml:trace>
  <inkml:trace contextRef="#ctx0" brushRef="#br0">5126 15547 7569,'2'-10'76,"4"4"0,-4 12 62,4 6 1,-4 4-1,-2 2-73,0 0 0,-2 2 0,-4 2 0,-6 2 24,-3-3 1,-1 5-1,2-2-22,2-2 0,2-2 0,-2-2 0,4-1-23,0 1 1,6 0-30,-4 0 1,6-6 0,6-2-70,6-2 1,4-2 0,2-4 36,0 4 0,2-4 0,1 4-55,3-4 1,2-2 0,-4 0 0,2 0-123,-3 0 1,-1 0-210,-2 0 1,0 0 73,0 0 1,0 0 328,0 0 0,0 0 0,-1 0 0</inkml:trace>
  <inkml:trace contextRef="#ctx0" brushRef="#br0">5537 15619 7569,'-10'2'129,"2"4"1,2 6 82,1 4 1,-7 3 0,4 5 0,0 6-89,0 4 0,-6 2 1,2-1-1,-4 3-52,-2 4 1,-6 1 0,1 7-137,1-2 0,-4-7 0,2 5 0,2 0-397,2-1 0,9-3 461,-1 6 0,-8-1 0,-8 7 0</inkml:trace>
  <inkml:trace contextRef="#ctx0" brushRef="#br0">17559 16101 7569,'0'-12'-346,"0"1"0,1-1 731,5 2-298,-4 2 0,6 10-41,-8 4 1,0 4 0,0 7 0,0 3 60,0 4 1,0 4-1,0 8-24,0-1 1,0 1-1,2 2 1,2 2-48,2 1 0,0 1 1,-6-4 0,0 3 1,0-3 0,0 4-58,0-4 1,0-5 0,0-1 54,0-2 0,0-6 1,-2 4-1,-2-3 95,-2-3 1,0-2-1,6-2-82,0 0 1,0-6-98,0 0-43,0 0-69,0-3 1,0-3 39,0-12 0,0-9 0,2-11-55,4-2 0,-4-2 0,4-6 0,-4-1-12,-2-5 1,0 4-1,0-5 25,0-1 1,0 4 0,-2-5 54,-4 1 1,2 0 0,-6 4 75,2-1 0,-5-1 0,3 6 0,0 3 96,4 3 0,-2-2 0,0 6 13,-2-2 0,6 7 1,-2-3 233,4 4 124,2 2-257,0 8 0,2 4 0,4 14-49,6 10 0,-4 2 0,0 10-72,0 1 1,-4 3-1,6 2 1,-2 2-59,-4 3 1,-1-1-1,1 8 47,2 1 0,0 3 1,-4 0-7,4-5 1,-4 7 0,6-5 0,-2 5-32,0-2 1,0-5 0,-6 1 10,0-6 0,6-5 0,0-3 189,-2-4 1,-2-4 25,-2-8-629,0-8 0,-6-10 0,0-14 223,2-8 0,2 0 1,2-8 101,0-2 0,0 1 0,0-1 0,0 2-54,0-2 1,0 7 0,-2 1-38,-4 4 1,4 8-1,-4 0-84,4-2 244,2 6 0,-8-16 0,-2 4 0</inkml:trace>
  <inkml:trace contextRef="#ctx0" brushRef="#br0">17684 16083 6668,'11'-9'44,"1"3"1,2 4-1,2 2 1,2-2-1,0-2 1,0-2 0,0 2-1,1 2 1,3 2-66,2 0 1,8 0 0,-2 0-1,3 0 1,5-2 44,4-4 1,5 4 0,11-4-11,1 4 0,9 2 0,-1 0 1,7 0 0,3 0 0,3 0 1,-5 0-1,6 0-13,7 0 0,-5 0 0,10 0-50,-1 0 1,-9 0 0,8 0 0,-5 0 11,-1 0 0,8 0 0,3 2-11,-3 4 1,-8-4 0,-3 4 21,-3-4 1,4-2 0,-5 0 0,-3 0 26,-1 0 0,-3 0 0,0 0 21,1 0 0,-9 0 0,-3 0 0,-2 0 160,1 0 1,-3-2 0,3-2 64,-3-2 1,-9 0 0,-1 6-182,-2 0 0,-3 0 0,-5 0 0,-2 0-125,-4 0 1,-5 0 26,-7 0 0,-6 0 0,-2 2-151,-2 4-242,-2-4 118,-6 6 1,0-6 305,0 4 0,-16 4 0,-4 7 0</inkml:trace>
  <inkml:trace contextRef="#ctx0" brushRef="#br0">17684 17102 7569,'-12'0'104,"4"0"1,8 0 200,14 0 0,3-6 1,13 0-1,4 2-152,6 2 0,5 0 1,9-2-1,1-2-146,5 2 1,9 2 0,11 2 0,1 0-78,5 0 1,-3 0 0,4 2 34,5 4 0,-41-5 0,1 0 1,0 2-1,1 0 0,2-1 1,1-2-46,-1 0 1,1 0 0,5 0 0,1 0 0,1 0-1,-1 0-64,2 0 1,-1 0 0,1 0-1,-1 0 1,-1 0 0,-1 0 132,-1 1 1,-1-2 0,5-1 0,0-2-1,-5 1 1,1 0 0,-3 0 0,1 0 31,-2-1 0,-1 0 0,42 2 0,-6-4 40,-5 4 0,-13 2 1,-1 0-29,-11 0 1,-7 6 0,-7 0 0,-7-2-16,-8-2 1,-6 4-271,-9 0 79,-7 0 105,-2-6 0,-10 0-123,-4 0 1,4-2-766,-4-4 956,4-4 0,2-4 0,0 1 0,0-1 0,0 6 0</inkml:trace>
  <inkml:trace contextRef="#ctx0" brushRef="#br0">21220 16191 7569,'0'-18'-191,"2"10"285,4 8 0,-4 14 0,6 12 0,-2 3-63,0 9 1,8 0 0,-4 10 58,0 1 1,4 1 0,-6 1 0,2 1-31,3 4 1,-3-1-1,0-5-111,-2-2 0,-2-9 0,-4 3 0,2-4-69,2-3 1,0-1-1,-6-4 13,0-6 1,-6-4-1,-2-3 1,0 1 106,0 0 0,-6-8 0,4-2 0</inkml:trace>
  <inkml:trace contextRef="#ctx0" brushRef="#br0">17594 15941 7569,'12'0'46,"-2"-2"1,0-2 0,-2 0-1,0 6 1,-4 8 0,0 5 0,0 5 117,2 4 0,0-2 0,-6 8 0,0 1-174,0 3 0,0 2 1,0 0 48,0-1 1,0 7 0,0 2-1,-2 0-15,-4-1 0,4 7 1,-4-4-1,4-1-5,2-3 0,0-4 1,0-3-41,0 1 0,0-6 0,0-2 1,0-3-22,0-3 0,0-2 0,0-2 11,0 0 1,0 0-94,0 0 87,0-8 0,0 0 18,0-5 26,0-3 1,8 6-1,4-8 1,4 0 18,1 0 0,1-6 0,0 0-17,0 3 1,6-1-1,2 0 2,1-2 0,3-2 0,8 4 0,4-2 15,5 2 1,7 0 0,5 0 17,7-2 0,-1-2 0,7 4 0,5-2 17,3 2 1,5 2 0,-8 2-82,-1 0 1,3 0-1,0 0-44,3 0 1,-11 0 0,5 0 10,-1 0 1,1 2 0,-5 2 0,2 2 28,5-2 1,-3 4 0,9-2 15,1-2 0,-4 4 1,3 0-1,-1 0-29,-2 0 0,1 3 0,-5-3-76,7 2 0,-3-6 0,0 4 55,-1 0 0,-3-6 0,-5 4 0,-1-4 37,0-2 0,-7 0 1,-7 0 121,-7 0 0,0 0 0,-11 0 76,-5 0 0,0-6 0,-10 0 0,-2 2 96,-3 2 1,-7 2-165,0 0 1,0-6-164,6 0 0,-6 0-444,0 6-49,-8 0 319,4 0 184,-8 0-91,0 0 1,-2-6 127,-4 0 0,4-7 0,-4 1 0,4-4 12,2-2 0,0 0 1,0-2 2,0-4 0,0 3 0,0-9 1,0 0-18,0 2 0,0-6 1,0 5 5,0-5 0,0-2 1,0 0 3,0 1 0,-6 5 1,0 2-1,2 0 0,2 0 1,2 7-1,0-3-38,0 4 1,2 2 0,2 0-6,2 0 1,2 0 0,-4 1-1,4-1 9,2 0 0,-4 0 1,4 0 60,-3 0 0,-1 6 45,-6 0 1,0 6 117,0-5 1,-2 7-152,-4-2 1,3 4 0,-9 2 0,-2 0-7,-2 0 0,-2 0 0,0 0-53,0 0 1,0 2 0,-1 2 1,-5 2 1,2-1-1,-8-5 1,-2 2 0,-1 4 1,-9-4 0,-2 4 23,-1-4 0,-3-2 0,-6 0-10,1 0 1,-3 0-1,-5 0 1,-11 0 4,-9 0 0,-2 0 1,-5-2-12,-3-4 0,41 5 0,-1-2 1,-1-1-1,1-1-20,-5 0 1,0 2 0,-2-1 0,-1 2 0,-3 0 0,-1 2 0,0-2 0,-1 0 47,-1-1 1,-1 0 0,-2-1-1,-1 2 1,-5 2 0,-1 2-129,-2 1 0,0 0 1,4-2-1,1 2 1,0 1-1,1 2 141,0-2 0,1 0 0,0-1 0,1-1 0,0-1 1,1-2-1,3 1 0,1 0 98,3 0 1,1 0 0,6 0 0,1 0 0,-40 0-79,7 0 0,3 0 0,11 0-37,9 0 1,13 0 0,9 0 0,5 2-109,6 4 0,12-2-121,12 8 0,8-6 0,10 4-136,12-2 1,10 6 348,7-2 0,3 6 0,8 2 0,-3 2 0,1-1 0,-2 3 0</inkml:trace>
  <inkml:trace contextRef="#ctx0" brushRef="#br0">17648 16119 7569,'0'-12'-362,"0"0"433,0-1 0,0 7 19,0 6 1,0 7 0,0 11-1,0 0 1,0 2 48,0 4 1,-2 4 0,-2 7-99,-2 1 1,-2 0 0,4 0 0,-2 1-2,2 5 0,0-4 1,0 4-91,-2-5 1,-6 5 0,6-2 0,2-5 5,2-3 1,2-8 0,-2 4 27,-4-2 0,4-3 0,-4-5 97,5 0 0,1-6-47,0 0 0,1-8-30,5 2 1,4-4-17,8-2 0,0 6 1,0 0-1,0-2-13,0-2 1,6-2 0,-1 0 16,-1 0 0,6 0 1,2 0 27,3 0 0,3 0 0,2 0 0,4 0 25,5 0 0,5 0 1,3 0 35,5 0 0,3-6 0,9 0 28,-1 2 0,3-4 0,1 2-33,3 2 0,5 2 0,-2 2 1,3 0-39,1 0 0,0 0 1,-9 2-117,1 4 0,1 2 0,-7 6-17,0-2 1,3-6-1,1 4 1,3 0-36,-3-1 0,5-5 0,-5 2 5,-6-4 1,1-2 0,-11 0 126,-1 0 0,-2 0 1,-3 0-1,1 0 133,-1 0 1,-7 0 0,-2 0-76,-1 0 0,-7 0 0,2 0-30,-7 0 1,-9 0-1,2 0 77,-4 0 13,-10 0-58,6 0-26,-14 0-32,6 0-112,-8 0 1,2 0-82,4 0 0,4 0 110,7 0 0,-5 0-68,0 0 1,-6 0-1,6 0 51,2 0 0,-4 0 28,2 0 37,0 0 148,6 0-190,-9 0 5,-1 0 0,-10 0-33,-4 0 0,3 0-160,-9 0 81,8 0-68,-4 0 0,8 2-12,0 4 0,0-2 260,0 8 0,0 0 0,0 6 0,2-8 40,4-4 121,-4-4 0,14-2 46,-5 0 1,3-2 0,0-2-155,-2-2 0,0-2-53,6 2 1,0 4 0,0-4 0,-1 2 38,1-2 1,0 4 0,2-4 13,4 4 1,-4 2-1,4 0-28,-5 0 1,-1 0-1,0 0 1,0 0 3,0 0 0,0 0-128,0 0 0,-1 0 8,1 0 1,-8-2 0,-2-2-21,0-2 75,-6 0 1,8 6 83,-4 0-344,-4 0 300,6 0 1,-8-2-10,0-4 0,0 2 11,0-7 0,0 5 0,0-6-17,0-2 1,-2-2 0,-2-2 20,-2 0 1,0-6 0,6 1 0,0 1 14,0 2 1,0-4-1,0 0-15,0 2 1,0 0 0,0 1-9,0-3 0,0 0 1,0 4-1,0-2-1,0-2 1,0 1 0,0 5 0,0 0 1,0 0 0,-2 0-7,-4 0 1,4-2-1,-4-1 1,4-3-9,2 2 1,0 2-1,-2 2-16,-4 0 1,4 6 0,-4 0 58,4-1 1,2 3-1,0-2 15,0-2 0,0 4 6,0-2 0,-2 8-28,-4-2 0,2 4-13,-8 2 1,1 0-1,-7 0-19,0 0 1,0-6-1,-2 0-2,-4 2 0,2 2 1,-5 2 10,1 0 0,-6 0 0,2-2 0,-3-2 66,-3-2 0,-6 0 0,-1 4 72,-3-4 0,-2 4 0,-7-4-120,-5 4 0,3 2 0,-9 0 0,-1 0 22,-3 0 1,-1 0 0,-1 0-95,1 0 1,3 2 0,-1 2 21,-5 2 1,-7 0 0,2-6 0,-1 0 84,1 0 1,-4 6 0,5 0-13,3-2 1,1-2 0,1-2 40,-5 0 0,11 2 0,-3 2 1,9 2-17,9-2 1,1-2-1,9-2-29,2 0 0,5 0 0,3 0-113,2 0 1,8 0 0,-3 0 0,1 0-13,0 0 0,0 0 0,4 0 62,-4 0 1,5 0 0,-5 0 10,4 0 0,2-2 0,-2-2 51,-4-2 1,5 0 0,-7 6 0,2-2-27,0-4 0,0 4 0,4-6 23,-3 0 1,3 6-1,-4-4 7,4 4 0,2 1 0,0-3 20,1-2 1,-1 0 34,0 6 0,6-2 18,0-4-100,8 4 9,-4-6-170,8 8-771,0 0 1,-2 6 745,-4 0 1,4 8 171,-4-3 0,4-1 0,0 0-93,-4-2 0,4 0 109,-4-2 1,2-4 251,-2 4 1,2-4 511,-7-2-585,-1-8 1,-6 6-152,0-4 0,6-2 1,0 2-89,-2 2 1,4 2-55,-2 2 1,6-2-23,-6-4 0,7 4 94,-7-4 1,8 3 12,-2-3 1,2 4-153,-2-4-266,4 4-229,-6 2 660,8 0 0,8-8 0,2-2 0</inkml:trace>
  <inkml:trace contextRef="#ctx0" brushRef="#br0">17791 16048 7569,'-10'-2'-600,"4"-4"1,2 4 408,-2-4 1,2 4 127,-8 2 1,6 2 39,-6 4 0,6-4 22,-6 4 38,0-4 0,-5-2 287,-1 0-208,0 0-241,0 0 1,6 0 39,0 0 0,6 0 32,-6 0 126,8 0-23,-4 0 1,8-2 272,0-4-53,0-4-149,0-8-100,0 8 0,0 4 24,0 12 0,0 4 0,0 8-5,0 0 0,0 2 1,0 1 1,0 3 0,0 6 0,0-4-17,0 2 1,6-5-1,0 7 1,-2 2 8,-2 2 0,-2 2 1,0 1-12,0 5 1,0-4-1,0 5 1,2-1 8,4 0 0,-4 1 0,4-3-20,-4 2 1,-2 0 0,2-5-33,4 5 1,-4-10 0,4 2 0,-2-7-154,2-5 1,-4-8-71,4-2 137,-4-8 1,-2-4 0,0-12 83,0-4 1,0-2 87,0 0 204,0 8-97,0 3-258,0 7 1,0 2-44,0 3 1,2-3 28,4 4 1,-4-2 75,4 2-26,-4-4-24,-2 6 73,0-8 0,8 0 0,2 0 0</inkml:trace>
  <inkml:trace contextRef="#ctx0" brushRef="#br0">18487 12706 6902,'0'18'50,"0"2"1,-2 4-1,-2 7 1,-2 7-1,2 6 1,0 1 0,1 5-1,-5 2 1,-2 1 93,-4 1 0,0-3 0,0-3 0,2-4-153,-2-1 1,0-7 0,0 2-74,2-6 0,9-10 0,-3 1 0,2-3-547,-2-2 629,4-8 0,-6 6 0,8-6 0</inkml:trace>
  <inkml:trace contextRef="#ctx0" brushRef="#br0">18434 12724 7569,'-6'-18'0,"0"0"-249,0 8 264,6 2 0,2 8 0,4 2 143,6 4 1,12-4-1,3 4 10,1-4 0,14-2 1,-1 0-1,11 2 95,8 4 0,5-4 0,13 4-90,5-4 0,12-2 0,6 0-117,-49 0 1,2 0 0,3 3 0,3 0 0,2 0 0,3 0 0,3-1 0,3 0-214,2-1 0,0 0 0,5 1 0,-1 2 1,0 0-1,-1 0 130,3 1 1,1 0 0,2-2-1,1 0 1,5 1 0,2 2 5,-1-3 0,1 1 1,0 3-1,0-2 0,2-1 1,-1-2-1,2 1 0,1 0-34,0 2 0,0-2 0,-2-2 0,1 0 1,1 2-1,0 0-132,0-2 1,-1 0-1,-5 2 1,-2 0-1,-1 0 1,-1 0 183,2-1 1,-1 0 0,-1 2-1,-1 0 1,-7-1 0,-2 0 0,-3-1-1,-3 0 5,-3-1 0,-1 0 0,0 0 0,-1 0 0,-6 1 0,-3 0-76,0 1 0,-2 0 0,45 3 0,-16-4 0,-11 2-98,-15 2 0,-17 6 0,-14-6-504,-4-2 1,-14 5 675,-12 3 0,-12-4 0,-18-2 0,0 0 0,1 6 0,-1 8 0</inkml:trace>
  <inkml:trace contextRef="#ctx0" brushRef="#br0">18362 13617 6777,'12'0'2,"0"0"1,2 0 0,2 2 0,4 2 0,4 2 0,5-2 0,5-2 0,6-2 363,7 0 0,5 0 1,19 0-1,11 0-247,9 0 1,6 0-1,-43 0 1,2 0-1,3 0 1,1 0-27,2 0 1,1 0 0,5 0 0,3 0 0,5 0 0,0 0-282,0 1 0,1-2 1,10-1-1,1-2 1,1 1-1,0-2 208,6 0 0,1 0 0,3 2 0,0 0 0,1-1 0,1-1 0,-32 2 0,0 0 0,1 1-34,3 0 1,0 1 0,0 0 0,26-1 0,0 2 0,-29-1-1,0 2 1,0-1-12,-1 0 0,-1 0 0,0 0 1,28-1-1,0 2 0,3-1 1,-1 2-1,-4-1 0,0 2 7,1-1 0,-1 2 0,0 1 1,-1 1-1,-7-2 0,0-2 53,-2 1 0,-1-2 0,-3 1 1,-1-2-1,-1 0 0,0 0 4,1 0 0,-1 0 0,0 3 0,-1 0 0,-6 0 0,-1 0 0,-1-1 1,-1 0-66,-2-1 1,-1 0 0,-3-1-1,-1 0 1,-4 1 0,-1 0-117,-4 2 0,-3 0 0,35-1 0,-15 4-468,-13-4 0,-13 4 51,-13 0 1,-16 0-1,-20-6 285,-16 0 1,-17 0 0,-9-2 273,-4-4 0,-3 0 0,-1-8 0,-1 0 0,-1 6 0,-1 4 0</inkml:trace>
  <inkml:trace contextRef="#ctx0" brushRef="#br0">24114 13063 7569,'18'-27'52,"0"3"0,0 12 90,-1 6 1,-1 12 0,-2 6 15,-2 4 0,-8 9 0,2 7-20,-4 8 1,-2 0 0,0 7-1,0 1-159,0-2 0,-2 11 1,-4-5-87,-6-3 0,-4 3 0,-4-10 0,-1-1 107,-3 3 0,-8-6 0,4 6 0</inkml:trace>
  <inkml:trace contextRef="#ctx0" brushRef="#br0">16915 11938 7630,'8'17'80,"-4"9"1,6 4 0,0 4 0,-2 1-1,0 1 1,-4 2 0,-2 2 0,-2 1 0,0-3-240,0-6 1,0 0-1,0-9 1,0-1-695,0-2 853,-8-10 0,-2 6 0,-8-6 0</inkml:trace>
  <inkml:trace contextRef="#ctx0" brushRef="#br0">16844 11902 7569,'0'-36'8,"10"6"0,6 2 1,8 3 53,3 3 1,3 4 0,8 4 0,2 4-101,1 2 0,1 2 0,-8 6 0,-3 0 86,-1 0 0,-8 8 0,2 4-59,-4 4 0,-10 2 1,-4 2-12,-4 4 1,-2 1-1,-2 7 1,-4-4-1,-6-2 1,-4-2-1,-2-7-33,0 1 0,2 0 0,2 0-120,2 0 0,3 0-27,-3 0 1,10-1-1,12-1 116,5-4 1,1 2 0,14-6 103,2 2 1,0 2 0,-1 6 0,-3 0 62,-2 0 0,-2-1 0,-6 1 62,-1 0 0,-7-6 0,-4 0-9,-4 2 0,-12 2 0,-5 2 0,-11 0 69,-8-1 0,2-5 1,-11-2-195,-1-2 1,6 6-1,-5-4 1,1 2-45,0 0 0,2-6 0,9 4-324,1-2 0,8-2 359,-2-6 0,4 0 0,3 0 0</inkml:trace>
  <inkml:trace contextRef="#ctx0" brushRef="#br0">17594 11669 7436,'-16'2'-313,"4"4"423,6 6 1,5 12 0,1 6 0,0 4-45,0 1 1,0 3-1,0 2-154,0 2 0,0 5 0,0-3 0,0 0-166,0-1 0,0-7 1,0-6 253,0 2 0,7-7 0,3 1 0</inkml:trace>
  <inkml:trace contextRef="#ctx0" brushRef="#br0">17737 12170 7569,'-10'-18'547,"-6"0"0,16 8-528,0 4 1,8 4-61,10 2 1,-6 6 0,0 2-317,2 2 0,2-6 13,2 2 0,-1 2 127,1-2 0,-2-2 0,-2-8 41,-2-2 1,-8-8 211,2 2 1,-4-4 0,-2-2-36,0 0 76,0 1 0,-6 5-75,0 0 1,0 10-123,6 2 1,2 6 0,2 8 13,2-2 106,0-8 0,2 11 0,2-5 0</inkml:trace>
  <inkml:trace contextRef="#ctx0" brushRef="#br0">18130 12063 7569,'-18'0'11,"0"0"38,1 0 0,-1 0 0,2 2-55,4 4 1,2-2-1,6 7 9,-2 3 0,0-4 1,6 2-1,2 2-75,4 2 0,4 2 0,10 0-47,4 0 1,-3-7 0,9-1-118,2-2 1,-4 4 0,2-6 235,1-2 0,3-2 0,2-2 0</inkml:trace>
  <inkml:trace contextRef="#ctx0" brushRef="#br0">18434 11830 7569,'-12'-6'307,"0"0"1,8 2-232,-2 10 0,4 4 0,2 8 22,0 0 0,6 6 0,0 2 1,-2-1-157,-2 1 1,-2 4 0,0-6-244,0-2 1,0-2 0,0-3-38,0 1 0,0 0 0,2-2 338,4-4 0,4-4 0,8-8 0</inkml:trace>
  <inkml:trace contextRef="#ctx0" brushRef="#br0">18612 12045 8125,'-17'0'423,"-1"0"0,2 2-412,4 4 1,-2-2 0,8 8-105,2 1 1,2 3-1,4 0 1,4-2-250,6-2 0,4-6 0,4 4-383,3-2 725,5 6 0,0-12 0,-2 6 0</inkml:trace>
  <inkml:trace contextRef="#ctx0" brushRef="#br0">20041 11795 7569,'-16'-2'-132,"3"-2"0,1-2 0,-2 2 0,-2 2 0,-2 2 1,2 2-1,2 2 150,2 2 115,0 0 0,-3 2-109,3 3 0,4-1 1,10 0-24,4-2 0,-2 4 0,8-4 0,3 0-38,7 0 0,-2 6 0,6-2-2,0 4 1,-6-4 0,3-1-16,-3 3 1,-2 2 42,0 2 0,-8 0 28,-4 0 0,-6-8 1,-6-4 87,-6-4 0,-4 0 0,-2 2 0,0 2-54,0-2 0,1-2-288,-1-2 0,2-2 237,4-4 0,-4 4 0,6-6 0</inkml:trace>
  <inkml:trace contextRef="#ctx0" brushRef="#br0">20274 11973 7569,'17'0'-158,"-5"0"-937,0 0 822,-8 8 0,4-4 273,-8 8 0,0-8 0,0 4 0,0-8 0</inkml:trace>
  <inkml:trace contextRef="#ctx0" brushRef="#br0">20309 11777 6427,'10'0'-105,"6"-8"0,-6-2 1</inkml:trace>
  <inkml:trace contextRef="#ctx0" brushRef="#br0">20631 11634 6661,'-10'2'40,"4"4"0,4 6 0,2 3 0,0 3 0,0 0 0,0 2 0,0 2-50,0 2 1,6 6 0,0-7 0,-2 1 0,-2 0-296,-2 0 0,6 0 37,0-6 268,0-1 0,-6 1 0,0 0 0</inkml:trace>
  <inkml:trace contextRef="#ctx0" brushRef="#br0">20774 11830 7569,'-12'-6'-308,"0"0"-211,-2 2 1,4 2 805,-2 2 0,8 2-151,-2 4 0,4-2-97,2 8 1,0 0-79,0 6 1,6-6 0,2-2-30,2-2 48,-6 6 42,4-12 0,-8 8-37,0-4 1,2-4-1,2 6-80,2-1 1,2-5-18,-2 4 0,4-4 112,8-2 0,-1 0 0,1 0 0</inkml:trace>
  <inkml:trace contextRef="#ctx0" brushRef="#br0">20934 11920 7297,'18'-2'-244,"0"-2"-122,0-2 1,-6-2 74,0 2 215,-8 4 0,2-12 191,-12 8 1,2 0 0,-6 8 52,2 4 1,0-4 0,4 6-1,-2 0 31,2 4 1,2-2-1,4 2-203,4 2 0,-2-5 1,10 3-1,6 2 0,0-6 0,9 0 1,3-2-553,2 0 556,-6 0 0,13 2 0,-3 2 0</inkml:trace>
  <inkml:trace contextRef="#ctx0" brushRef="#br0">22096 11348 7569,'-10'2'123,"4"4"0,4 6 0,2 4 1,0 3-1,0 5 0,0 4 0,0 2 129,0 0 0,0 1 0,2 9 0,2 2-281,2-3 0,1-3 1,-3-4-156,2-2 1,2-6-1,-4 3 1,2-1-97,-2-4 0,-2-2 0,-2-2 0,0 0-254,0 0 0,0-1 534,0 1 0,0 0 0,0 0 0</inkml:trace>
  <inkml:trace contextRef="#ctx0" brushRef="#br0">22524 11348 7569,'0'-8'-512,"0"8"1,-2 8 472,-4 2 1,2 0-1,-6-4 71,2 6 1,-5-3 0,1 1 0,-4 0 47,-2 0 0,0 2 0,-2 6 0,-2 0 19,-1 0 0,-1 2 0,6 1 1,-2 3-8,-4-2 0,4-2 1,-3-2-80,3 0 0,8 0 0,0-1 15,-2 1 1,0 0-103,2 0 16,4-8 0,8 0 53,0-4 1,8-4 9,4 4 0,4-4-4,2-2 0,0 0 1,0 0-1,-1 0-9,1 0 0,0 6 0,2 2-14,4 2 1,4 0-1,7 3-19,1-1 1,2 0-1,3 6 1,5 0 8,0 0 1,3 0 0,-7 0-13,-2 0 1,-9-7 0,-3 1-132,-2 2 0,-8-6 0,-8 0-64,-2 0 1,-4 0 238,-10 4 0,-20 4 0,-12-6 0</inkml:trace>
  <inkml:trace contextRef="#ctx0" brushRef="#br0">20488 11884 7569,'-18'-10'-94,"0"2"202,0 0 1,10 4-22,8-8 0,10 8 1,12-2-48,2 4 1,8 2 0,-3 0-1,5 0 13,2 0 1,-6-6 0,-3 0-39,-1 2 0,4 2 1,-6 2-35,-2 0 0,-8 0 0,-4 2-199,-3 4 163,-1-4 1,-6 14 0,-2-6-7,-4 0 1,-3 6 57,-9-4 1,0 2 0,0 0 39,0-2 0,6-2 0,0 3 0,0-1 61,2 2 0,1-4 23,3 2-89,4 0 1,2 4 0,12-4-26,3-6 1,-3-4-1,0-2-47,2 0 1,8 0 0,2 0-69,-2 0 1,3 0 0,1 0-1,0 0-87,0 0 0,4 0 0,-7 0-120,-1 0 0,-8-6 0,-2 0 315,2 2 0,-6-6 0,0 0 0</inkml:trace>
  <inkml:trace contextRef="#ctx0" brushRef="#br0">20541 11955 7569,'-7'0'-64,"7"0"0,9 0 1,9 0-1,6 0 1,6 0-1,4-2-19,1-4 1,3 4 0,2-3 0,-1 3 82,-5 2 0,2-8 0,-8-2 0</inkml:trace>
  <inkml:trace contextRef="#ctx0" brushRef="#br0">18577 15798 7110,'0'9'-469,"0"-16"534,0 3 1,0-20 0,0 12 1,0 2-76,0-2 1,0 6-23,0-6 0,0 0 0,2-4 0,2 2-36,2 3 0,0-1 0,-6-6 33,0 0 0,0 0 1,0 0-1,2 2 20,3 4 0,-3-4 7,4 5 1,-4-5 0,-2-2 32,0 0 0,2 0 15,4 0 1,-2 2-11,8 4 1,-6-2-46,6 8 0,0 1-21,6 5 1,0 0 27,0 0 1,-1 0-1,3 2 6,4 3 0,-2-3 0,8 4-3,1-4 0,3-2 0,4 0 0,4 0-8,5 0 1,5 0 0,3-2 3,5-4 1,-3 2-1,7-7-8,-3-3 1,7 0-1,-5 0 1,3 4-14,-1 2 1,-7-4 0,2 6 16,-5 2 1,-9-4 0,-5 2 19,-3 2 0,-4 2 1,-4 2 6,-6 0 0,1 0 0,-1 0 0,-2 0 39,-2 0 1,-2 6-33,0 0 0,-1 0-20,1-6 1,-6 0-1,-2 2-11,-2 4 58,-2-4 0,-6 8-28,0-4 1,0 4-1,0 10 32,0 4 0,-2-5 1,-2 7-6,-2 0 0,-2 0 0,4 6-2,-2-3 0,0-7 0,4 4-21,-4 0 1,4-6 0,-4 4-30,4-5 0,2-1-48,0 0 1,2-6 5,4 0 1,-2-6-99,8 6 0,-6-8 3,6 2 1,-6 2 75,6-2 61,-8 8 1,4-10-1,-10 6 36,-4-3 0,-4-1-2,-8-6 0,0 0-21,0 0 0,1 0 1,-1 0 11,0 0 0,-2 0 1,-2 0-1,-2 0 15,2 0 0,1 0 0,-1 0 3,-2 0 1,-2 0 0,4 0-34,-1 0 0,-7 2 0,4 2 1,-2 2-3,-4-2 0,1-2 1,-3 0-14,-2 4 1,4-4 0,-9 4-57,3-4 0,-4-2 0,-1 0 20,-3 0 1,-2 0 0,-5 0 0,-3 0 27,-3 0 1,-3-2 0,-5-2 84,1-2 0,1 0 1,-7 6 15,1 0 1,5 0-1,3 2 1,3 2-14,9 2 0,1 0 0,12-6-49,5 0 0,9 6-181,0 0 0,14 0 159,10-6 0,16-8 0,12-2 0</inkml:trace>
  <inkml:trace contextRef="#ctx0" brushRef="#br0">21953 11473 7569,'-10'2'-206,"2"2"0,2 4 0,0 2 0,0 4 0,0 2 0,0 1 132,2 1 0,2 0 1,2 2-1,0 4 199,0 6 0,0-3 0,0 5-66,0 6 0,0-2 0,0 5 0,0-3-26,0-2 0,0-2 0,0-3 0,0-3-28,0-2 0,0 4 0,0-6-4,0-3 1,0-7-129,0-2 8,0-8 182,0 4 1,-2-10 181,-4-4-183,4 4 1,-6-8-115,8 4-124,0 4 141,0-6 0,2 10 1,4 2-11,6 2 1,4 0-1,4-6 16,4 0 0,1 0 0,7 0 17,-2 0 1,0 0 0,5 0 0,1 0 45,0 0 0,0 0 1,-1 0-15,1 0 0,0 0 0,-1 0 9,1 0 0,2 0 1,0 0-1,1 2-1,1 4 1,-6-4 0,7 4-18,-3-4 1,-2-2 0,-2 0-40,-5 0 1,5 0 0,-6 0 17,0 0 1,-3 0 0,-7 0 0,0 0 103,0 0 1,-6 0-54,0 0 1,-6 0-20,6 0-48,-8 0 0,6 0-275,-4 0 184,-4 0 117,5 0 1,-7-2 55,0-4-6,0 4-34,0-6 1,-5 6 11,-1-4-37,0 4 1,6-14 0,0 12-10,0-7 0,0 5 1,0-6-29,0-2 0,2-2 0,2-2 10,2 0 1,5 0-1,-5 0 17,-2 1 0,0-3 0,0-2-5,2-2 1,0-6 0,-4 4 0,2 1-21,2-1 1,0 2 0,-6 6 4,0 0 0,2 0 0,2 0 15,2 1 1,0-1 0,-6 0-1,0 0 12,0 0 1,0-6 0,2 0 1,4 3 1,-4 1 39,4 2 0,-4 0-17,-2 0 1,0 0 6,0 0 0,2 8-13,4 5-7,-4 3 1,8 0-1,-4-4 12,-4 4 15,13-6 32,-13 8 0,4-2-44,-12-4 0,2 4 0,-7-4-17,-3 4 0,4 2 1,-2 0 2,-2 0 0,-2 0 0,-2 0 22,0 0 0,0 0 0,1 0-10,-1 0 1,0 0 0,0 0-8,0 0 0,-6 0 1,-1 0-1,-3 0-4,-4 0 1,4 0 0,-2 0-2,-1 0 1,-9 0-1,-4 0 14,-1 0 0,-1 0 0,-4 0 16,3 0 0,-1 0 0,-3 0 0,3-2 35,6-4 1,5 2 0,3-6 24,4 2 0,10-4-114,8 6 1,10-6 22,2 6 0,16-8 0,12 4 0</inkml:trace>
  <inkml:trace contextRef="#ctx0" brushRef="#br0">18666 15547 7569,'-10'2'-1830,"4"4"1830,4-4 22,2 14 0,-2-12 0,-4 6 74,-6-2 0,2 0 0,-2-4-65,-1 2 1,3 6 0,-2-4 0,-2 2-29,-2 4 0,4-4 0,2 1-10,2 3 1,-4-4 0,6 2-10,2 2 1,2-4 0,4 0-22,4-2 0,6 0 0,12-4 0,6 2 0,-2 2 0,3-4 0,5 2 6,4-2 1,3 4 0,-1-1 7,6 3 0,3-6 0,3 2 23,-1-4 0,1 6 0,0 2 0</inkml:trace>
  <inkml:trace contextRef="#ctx0" brushRef="#br0">20023 15780 7569,'12'0'-404,"0"0"75,0 0 1,0 0 0,-2-2 187,-2-4 1,0 4 140,-2-4 1,-4 2-1,6 0-3,0-2 0,-6-2 0,6 4 0,-2-4-9,0-2 0,2 4 8,-3-6 0,3 0 2,4-6 1,2 1-1,-8-1 1,6 6 1,-6 0 1,6 6 0,-4-4-14,2 2 1,-4-4-25,6 6 37,-8 0 0,4-2 0,-8-2 0</inkml:trace>
  <inkml:trace contextRef="#ctx0" brushRef="#br0">20238 15530 7569,'-36'0'-126,"-2"0"0,-3 0-142,-7 0 0,-11 0 0,-7-2 0,-3-2 158,-3-2 0,1-6 1,1 4 109,5-2 0,-5-2 0,7-6 0</inkml:trace>
  <inkml:trace contextRef="#ctx0" brushRef="#br0">21881 11384 7413,'2'-10'-95,"2"6"1,4 6-1,2 6 1,4 3-1,0 7 1,0 4-1,-4 2 41,-2 2 0,-3-4 0,-3 7 0,2 3 126,2 2 0,0 0 1,-6-1-1,0 1-24,0 4 1,0 2-1,0-5 1,0 1-32,0 0 1,0 0-1,0-1-8,0 1 0,0-8 0,0-4 0,0-4-36,0-3 0,2-1-55,4-4 1,-4 4 61,6-14 19,-8 6 0,0-6 0,2 2 1,4 2 0,-2 6 0,8-6-1,2-2 1,4 0 0,6 0-41,5 2 0,1 0 1,4-6-1,4 0-19,-1 0 1,7 0 0,0 0 26,1 0 1,3-2-1,5-2 43,1-2 1,0-2 0,-1 4-1,1-2 38,-1 2 0,-5 2 1,-2 2-33,-3 0 0,-7 0 1,-8 0 50,-2 0 0,-3 0 1,-5 0 177,0 0-133,-8-8 1,-2 4-113,-8-8 0,-2 0-90,-4-6 0,2 0-30,-8 1 1,2-1-1,-2 0 58,6 0 0,4 0 0,0 0 1,-1 0-43,-3 1 1,0-7-1,6 0 42,0 2 1,0 0 0,0-2 58,0-5 0,6 1 0,2-2 0,1-2 20,5-2 1,2 5 0,2-1-34,0-2 1,2-2 0,2-1 9,1-1 1,7 2 0,-4 4 0,0 7 7,0 3 0,-9 2 46,-5 0 0,-8 6-15,2 0 1,-6 8 0,-6-2-1,-8 4 44,-7 2 0,-9 0 1,-12 0-33,-5 0 1,-9 0 0,-8 0 0,-9 0 8,-6 0 0,-3-6 1,-1 0-26,5 2 0,7-4 0,4 2-21,1 2 0,14-4 1,1 3-9,5 1 0,5 10 0,5 3 0</inkml:trace>
  <inkml:trace contextRef="#ctx0" brushRef="#br0">9985 16119 7569,'0'12'-180,"2"0"0,2 2 0,2 2 0,-2 2 1,-2 0-1,-2-1 0,0 1 0,0 0 151,0 0 1,0 0-1,0 2 1,0 2 76,0 1 1,-6 7 0,0-4 0,0 2-18,-2 4 0,6 1 0,-4 3 0,4 0-26,2 0 1,0-1 0,0 1-28,0 0 1,0 0 0,0-1 0,0 1-30,0 0 1,2-6-1,2-3 25,2-1 1,0-8 0,-4-6-103,4 2 41,-4 2 87,6-6 0,-8 6 0,0-7 0</inkml:trace>
  <inkml:trace contextRef="#ctx0" brushRef="#br0">9949 16083 7569,'8'-15'-142,"4"3"1,6 4 0,4 2 0,4 0-1,1 0 1,5 0 0,2 0 0,2 0 0,-1 0 149,1 0 0,0 0 1,1 6 19,5 0 1,-2 0-1,5 0 1,3 0-21,4 0 1,-5 0 0,11 0-12,-3 0 1,-5 0-1,10 2 1,-3 2-9,3 2 1,1 0 0,7-6 4,-3 0 1,3 0 0,7 0 6,3 0 0,-1 0 0,-6 0 1,-1 0 0,-5 0 1,3 0-1,-9 0 7,-1 0 0,-8-2 0,-5-2 8,-1-2 1,3 0 0,-5 6-1,0 0 26,1 0 0,-5-6 1,4 0-4,-4 2 1,-3-4 0,3 2-16,4 2 0,-5 0 0,7 0 0,0-2-19,3 3 0,11-5 0,1 2 5,-1 2 1,0 2 0,-3 2 0,1 0-12,-5 0 0,-3 0 1,0 0-24,-7 0 0,-3 0 1,-2 2 18,-1 4 0,-1-4 0,-2 6 0,0-3-18,5 1 1,-1 6-1,8-4-28,-1 2 1,-3-6-1,8 4 9,1 0 0,3-6 0,4 4 0,-1-4 5,-1-2 0,9 0 1,-9 0 24,1 0 1,1 0 0,-2 2 34,-1 4 1,-1-4 0,-3 4 0,-1-4 10,2-2 0,-5 0 1,1 0 52,-2 0 1,-1 0 0,-3 2-35,2 4 0,5-4 0,-5 4 1,0-4-44,1-2 0,1 0 0,6 0-22,-3 0 0,1 0 1,5 0-34,1 0 0,-2 0 1,-3 0-1,-3 0 9,-3 0 0,1 0 0,-4 0 77,2 0 1,-3 0 0,-7 0 61,-2 0 1,-6 0-1,3 0 1,1 0 2,0 0 0,2 0 0,5 0-62,1 0 0,0 2 1,2 2-37,3 2 0,5 2 0,5-4 0,-1 2-121,-2-2 0,-1-3 0,7-1 67,0 0 0,-7 0 1,1 0 48,1 0 1,-3 0 0,0 0 0,-3 0 100,-3 0 0,-2 0 0,-2 0-82,-1 0 0,1 0 0,0 0-15,-1 0 1,1 0 0,0 0 0,0 0-61,-1 0 0,-1 0 0,-2 0 3,-2 0 0,-1 0 0,7 0 0,0 0 27,0 0 0,-5 0 0,3 0 36,4 0 1,1 0-1,-1 0-11,4 0 0,-4 2 0,3 2 0,-3 2-21,-2-2 0,-1-2 0,1-2-17,0 0 0,-2 0 1,-3 0-1,-3 0 8,-2 0 1,0 0 0,-4 0-49,1 0 1,1 0 0,-6 0-56,0 0 0,0 0 0,0 2 130,-1 4 0,1-4 0,0 6 0</inkml:trace>
  <inkml:trace contextRef="#ctx0" brushRef="#br0">9967 17120 7250,'18'0'-97,"0"0"0,2 0 1,3 0-1,7-2 1,4-2-1,4-4 1,3 0-1,7-2 120,4 0 0,15 0 0,5-4 0,5 5 7,8 1 1,-7-4 0,11 6-1,-2 2-18,1 2 0,-5 2 1,0 0-28,3 0 1,7 0 0,2 0 0,1 0 124,1 0 0,-4 0 0,8 0-160,-49 0 1,-1 0 0,5-3 0,0 0 0,1-1-1,1 0 1,0 0 0,1 0 54,1 0 1,1 0 0,-1-2 0,1 0 0,0 3 0,-1 0-9,0 1 0,-1 0 0,-3 0 0,-1 0 0,3 0 1,-1 0-1,1-1 1,-1 0-1,1 0 1,0 0 0,1 3-1,1 0 1,-3 0 0,-1 0-5,-1 0 1,-1 0-1,-1 0 1,-1 0 0,0 0-1,-1 0 5,51 0 0,-3 2 0,-48 0 1,1 0-2,-1 1 0,-1 0 1,45 5-1,5-4 1,-3 2 7,-4-2 1,-1-2-1,-3 0 16,0 4 1,0-4 0,-1 4 31,-5-4 0,2-2 0,-7 0 0,-3 0 52,-1 0 0,-3 0 0,1 0-11,-1 0 0,-1 0 1,-3 0-45,-1 0 1,-3 2-1,3 2 1,-9 2-9,-7-2 1,1 0 0,-5 0-68,0 2 1,3 0-1,-7-6-28,-2 0 1,-3 0 0,-3 0 0,-2 0 111,-2 0 0,-3 0 0,3 0-70,-6 0 1,2 0 0,-2 0 21,-3 0 1,1 0-1,0 0 1,2 0-4,-2 0 0,-2 0 1,-1 0-9,5 0 0,-2 0 1,6 0-29,-2 0 1,3 0-1,-3 0 1,0 0-39,0 0 1,6 0 0,-5 0 47,1 0 0,4 0 1,-8 0-1,-2 0 12,-3 0 0,-1-6 1,0 0 0,0 2 0,-6 2-112,0 2-389,0 0 34,-2 0 472,-2 0 0,-16 8 0,-2 2 0</inkml:trace>
  <inkml:trace contextRef="#ctx0" brushRef="#br0">17576 16012 7569,'0'-12'-176,"2"2"1,4 2 0,6 6 0,2 6 407,-2 8 1,-2 6 0,-6 4-161,2 2 1,0 9-1,-6 1 1,0 8-17,0 4 1,0 1-1,0 5-30,0-5 1,0 3-1,0-6 1,2-1-66,4 1 0,2 0 0,6-4-45,-2 1 0,-1-5 1,7-6-1,-2 0 51,-4-3 0,4-1 0,-6-8-43,0 0 1,-2 0-52,-8 0 0,-2-8 39,-4-4 1,-4-4 0,-8-2-412,0 0 499,8 0 0,-6-8 0,6-2 0</inkml:trace>
  <inkml:trace contextRef="#ctx0" brushRef="#br0">14808 17477 7234,'2'-15'193,"2"1"0,0 4-155,-6 2 0,0 4 0,-8 10 0,0 8 1,2 5-22,0 5 0,-4 2 0,6-4 0,0 4 9,-2 2 0,6-1 0,-4 3 0,4-4-33,2 0 1,0-6 0,0 3 0,2-5-4,4-6 0,-2 2 0,8-6 13,2 2 0,2-6 1,2 2 2,0-4 0,1-2 1,3 0-1,4 0-31,2 0 1,-4 0 0,3 0-137,-1 0 1,4 0-1,-4 0 6,2 0 1,-7 0-1,5 0 1,-2 0-32,0 0 0,0 0 0,-6 0 186,-1 0 0,9-8 0,2-2 0</inkml:trace>
  <inkml:trace contextRef="#ctx0" brushRef="#br0">15326 17656 7569,'-16'-12'-314,"2"2"-351,2 2 661,8-6 1,-4 14 54,8 0 0,0 10 0,-2 14 0,-4 6 111,-6 4 0,-2 3 1,1 3-83,1 2 0,-6 7 0,-6-1-19,2 4 0,4-1 0,4-1 1,2-2-31,-1 1 1,5-3 0,2 0-116,4-3 1,2-1 0,0-6 83,0 0 0,8 7 0,2 3 0</inkml:trace>
  <inkml:trace contextRef="#ctx0" brushRef="#br0">19327 17656 7569,'0'-12'-332,"2"2"297,4 2 59,-4 2 1,8 8-1,-6 4 86,2 6 0,0 4 0,-6 4 5,0 4 1,-2-2 0,-2 7 0,-2 1-35,2-2 1,-4 6 0,0-4-54,-2 3 0,6-3 0,-4-2 0,2-2-326,0-4 1,0 3-203,6-1 500,0 0 0,8-14 0,2-2 0</inkml:trace>
  <inkml:trace contextRef="#ctx0" brushRef="#br0">19720 17656 7569,'-12'-16'-69,"2"2"0,0 4 206,0 2-163,6 2 49,-4 6 1,10 0 0,4 0-5,6 0 0,4 2 0,2 2 0,2 2-3,3-2 0,-3-2 1,6-2-20,0 0 1,0 0 0,6 0 4,-3 0 0,-1 0 0,2-2 1,-4-2-31,-1-2 0,-5-1-26,4 1 1,-4 4-11,-2-4 93,-8 4 0,-4 10 0,-10 3 66,-2 5 1,-8-2 0,2 2 0,-4 4 18,-2 0 0,0 6 1,0-1-65,1 3 1,3 2 0,0 4-36,0-4 1,-6 1-1,8-5 1,-2 0-34,2 0 1,-1 4 0,5-7-193,-2-1 0,6-2-57,-2-2 1,4 0-1,2 0 267,0 0 0,-8-8 0,-2-3 0</inkml:trace>
  <inkml:trace contextRef="#ctx0" brushRef="#br0">19702 18014 7634,'2'-12'22,"6"2"-92,10 2 1,8 0-1,9 4 1,1-2 99,0 2 0,5 2 0,1 2-9,-2 0 0,-4 0 0,-5 0 0,-3 0-21,-2 0 0,6 8 0,-5 2 0</inkml:trace>
  <inkml:trace contextRef="#ctx0" brushRef="#br0">17541 16280 7569,'-12'20'-113,"0"2"1,0 4 0,0 1 0,0 5-1,-2 2 1,0 2 0,0-3 0,5 1-1,1-2 15,4 0 0,-4 5 0,2-9 0,2 0 97,2-4 0,2 2 0,0-3-27,0-1 1,2-4 0,2-4 27,2-2 0,8-8 0,-5 4 0</inkml:trace>
  <inkml:trace contextRef="#ctx0" brushRef="#br0">17541 16262 7569,'0'-12'-209,"2"2"1,4 2 0,5 4 0,7 0 0,4 0 0,4-1 0,4 1 201,7 2 0,-1 0 0,10-2 0,1-2 30,7 2 0,6 0 1,-3 0 29,3-2 0,7 0 1,-1 4-1,3-2-11,3-2 1,-1 0 0,0 6-51,1 0 1,1 0 0,3 0 14,1 0 0,9 0 0,-1 0 0,6 0 3,4 0 0,-1 0 1,-7 0 27,2 0 1,-3 0 0,9 0 17,-4 0 0,-9-2 0,-5-2 1,-4-4 89,-1-2 1,-3 4-1,-3-4-106,-7 2 1,-3 2-1,-2 4 1,-1-2-24,1-2 0,-1 0 0,1 6-104,-1 0 1,-5 0 0,-2 0 35,-3 0 1,-3 0 0,-10 0 5,-6 0 1,2 0-1,-3 0 25,-1 0 1,-2 0-1,-2 0 14,0 0 0,0 0 0,-1-1-28,1-5 1,0 4 0,0-4-28,0 4 1,0 2 0,0 0 21,-1 0 0,1 0 0,0 0-60,0 0 1,-6 0 11,0 0 1,-10 8 25,-2 3 0,-8 3 0,-12 0 61,-4-2 0,-4 8 0,-7 8 0</inkml:trace>
  <inkml:trace contextRef="#ctx0" brushRef="#br0">17951 17120 7569,'-9'-2'-1141,"1"-2"1036,0-2 1,6-2 164,-4 2 0,6 4-34,6-4 0,12 4 0,11 2 1,5 0 16,2 0 1,7 0 0,5 0 5,4 0 1,3-6 0,5 0 0,3 2-13,1 2 1,7-4 0,-1 0-41,5 2 0,9 2 0,-5 2 6,2 0 1,3 0 0,7 0-1,2 0-6,2 0 1,1 0 0,-5 0-119,4 0 1,3 0-1,-47 0 1,1 0 105,49 0 0,-2 0 1,-47 0-1,-1 0 1,49 0 12,-3 0 0,0 0 1,-6 0 8,-1 0 0,1-5 0,-16-1 22,-5 2 0,-1-4 1,-11 2-1,-4 2-11,-5 2 1,-11 0-1,0-2 42,-7-2 1,-9 0-143,2 6-98,-4 0 0,-8 0-73,0 0 242,-8 8-181,4-6 192,-8 6 0,-8-16 0,-2-2 0</inkml:trace>
  <inkml:trace contextRef="#ctx0" brushRef="#br0">21185 16191 7569,'-12'-16'-54,"2"2"0,2 2-678,4-2 672,-6 6 1,10 0 0,-2 10 108,6 4 1,8 10 0,-4 12 0,0 4 69,0 5 1,-2 5 0,-6 0-25,0 5 0,5 3 1,1 0-93,-2-3 0,-2 1 0,-2 4 0,0-5-59,0-5 1,6 2 0,0-3-52,-2-1 0,-2-8 1,0-4 20,4-3 0,-4 1 1,6-6-1,-2 0-178,0-4 0,2-4 264,-2 0 0,-4 4 0,6-7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18934 5093 7569,'-18'0'-94,"2"-2"1,2-2 0,2-2 0,-2 2 0,-1 2 0,-3 2 0,2-2 0,2-2 59,2-2 1,6 0 79,-6 6 0,10 0 0,2 0-15,10 0 1,14 0-1,8 0 1,5-2 4,5-4 0,8 4 0,-3-4 0,5 4-32,2 2 1,-1 0 0,-1 0-51,-5 0 1,3 0 0,-8 0-16,-3 0 1,-9 0-1,-6 0 1,-4 0-163,-2 0 219,-8 0 1,-12 2 0,-14 2 26,-6 2 1,-16 0 0,0-6-1,-5 0 14,-7 0 1,-1 0 0,-1 0-18,4 0 1,-1 0 0,7 0-1,2 0 0,3 0 1,3-2-1,4-2-24,6-2 0,10 0 25,2 6 0,11-5 0,2-1 0,15 2-75,12 2 0,6 2 1,4 0-20,3 0 0,-1 2 0,6 4 73,-3 5 0,7 5 0,-4 2 0</inkml:trace>
  <inkml:trace contextRef="#ctx0" brushRef="#br0">15415 2770 7569,'-2'-16'-84,"-2"2"0,-4 4 0,0 4 1,0 10-1,2 10 0,0 10 1,-2 4-81,-1 4 0,3 1 1,-4 3-1,0 0 171,0 0 0,0 5 0,-4 1 0,2-2-12,-2-3 0,-2 5 0,0 2-20,5 1 1,-5-5 0,4 2 0,-4-2-25,-2 1 1,6-5 0,0 2-79,-2-7 0,4-3 127,-2 2 0,1-4 0,-7-8 0</inkml:trace>
  <inkml:trace contextRef="#ctx0" brushRef="#br0">15576 3181 7569,'-12'0'-287,"0"0"0,-2 0 1,-2 0-1,-2 0 203,0 0 0,1 0 1,-1 2-1,0 2 91,0 2 1,-6 6 0,0-4-7,3 2 0,-5 0 0,2 3 0,2-1 8,2 2 0,2-4 1,1 0-1,1 0 6,4 0 0,4-4-5,8 6-4,0 0 0,14 4 1,4-4-1,3-4 17,5-1 0,-4-5 0,6 6-8,-2 0 1,3-4-1,-5 6 0,-2-2 0,-2 6 1,-2-4-30,0 0 1,-1 6-1,1-4-19,0 4 1,-8-4 0,-4-1-152,-4 3 184,6 2 0,-6 2 0,6 0 0</inkml:trace>
  <inkml:trace contextRef="#ctx0" brushRef="#br0">16201 3074 5903,'18'0'14,"2"0"0,2 0 0,3 0 0,3 0 0,4 0 0,2 0 0,1 0 0,1 2-14,0 4 0,0 4 0,-1 7 0</inkml:trace>
  <inkml:trace contextRef="#ctx0" brushRef="#br0">16451 3199 7569,'-18'0'-449,"0"2"0,0 2 0,5 2 361,7-2 1,14 4 0,15-2 0,1-2 91,2-2 0,-4-2-4,8 0 0,7 8 0,9 1 0</inkml:trace>
  <inkml:trace contextRef="#ctx0" brushRef="#br0">17201 2716 7569,'0'-18'0,"0"7"0,0-1 0,2 0 0,2 4 0,2 8 0,-2 10 0,-2 8-153,-2 5 0,0 5 0,0 8 1,0 0-8,0-1 1,0 7-1,-2 2 140,-4 1 0,2-3 0,-8 6 0,0-1-8,2-1 0,1 4 0,5-9 0,-4 1-47,-2 2 0,4-8 1,-6 1-1,0-7 75,2-4 0,-6 6 0,6-5 0</inkml:trace>
  <inkml:trace contextRef="#ctx0" brushRef="#br0">17559 3181 7569,'-6'-18'-687,"-2"2"503,-2 4 1,4 4 0,-6 8 168,-2 0 1,4 0 0,-2 2 49,-2 4 1,0 4 0,0 8 0,3 0 7,-3 0 1,6 0 0,2 0-44,4-1 1,2 1 0,0 0 0,0 0-18,0 0 0,10 0-3,8 0 0,-1-8 0,9-4-1,0-4 0,-4-2 1,8-2-1,-1-4-21,-1-6 0,0-4 0,-6-2 21,2 0 0,-7-6 0,-7 0-11,-2 3 1,-2-1 0,-6 0-19,0-2 1,-8 0 0,-4 8-27,-3 4 0,-3 4 76,0 8 0,0-7 0,0-3 0</inkml:trace>
  <inkml:trace contextRef="#ctx0" brushRef="#br0">18041 3145 29421,'-12'-2'-1639,"0"-2"1,-2-2-1,-2 2 1,-2 2 0,0 2-1,1 0 97,-1 0 1,0 6-1,2 2 1,2 2 962,2 4 1,0 2 0,-4 2 218,5 0 0,3 0 0,8-1 83,0 1 1,2 0 0,4-2 85,5-4 0,5-4 1,2-8 77,0 0 1,0 0 0,0 0 0,0 0-1235,-1 0 1,1-8 1334,0-4 1,0-4 16,0-2 1,-6 6-1,0 2-11,2 3 0,-4-5-53,1 6 1,-1 2 45,2 10 0,-4 4 0,-8 9 20,0 5 1,-2-2 0,-2 8 4,-2 2 0,-8-5 0,3 3 0,-5 2 65,-2 2 1,0 3-1,0 3-52,0 2 1,-2 0 0,1-7-17,1 1 1,-10-2 0,10-4 0,0-7 3,4-3 1,-2-2-1,4-2 6,-3-4 0,-5-4-11,-4-8 0,4 0 0,-4 0 0,4-2-5,3-4 1,5-4 0,2-8-32,2 0 0,2 0 0,6 1 0,2-1-159,4 0 187,4 0 0,15-8 0,3-2 0</inkml:trace>
  <inkml:trace contextRef="#ctx0" brushRef="#br0">18362 3431 7569,'-10'-12'-1407,"4"0"1452,4 8-53,2-4 1,2 8 0,2 2 0,4 2 2,2 2 1,-6 2-1,4-4 3,0 2 0,-6 8 13,4-2 0,-10-2 1,-4 0-1,-2 0 107,-4 0-74,-2 2 0,1 5-38,3 1 1,4 0 0,10-2-16,4-4 0,4-2 0,7-6-15,1 2 1,0 2-29,0-2 0,0-2 0,0 6-90,0-2 0,-1 0 142,1-2 0,0-4 0,0 5 0</inkml:trace>
  <inkml:trace contextRef="#ctx0" brushRef="#br0">19005 2377 30579,'-10'-8'-1229,"2"8"0,8 0 0,0 12 0,0 10 1,0 7-1,0 7 0,0 6 0,-2 7-978,-3 9 1,1-2 0,-8 5 1756,-2 1 0,-2-7 0,-2 7 0,2-5 45,4-3 1,4 4-1,6-13 174,-4 1 0,4 4 0,-4-9 1,4-1-24,2-2 1,0-8 0,0-3 57,0-1 1,0-2-1,0-6-1306,0 0 1,8-6 1501,4 0 0,4-8 0,2 3 0</inkml:trace>
  <inkml:trace contextRef="#ctx0" brushRef="#br0">19523 2448 30140,'12'0'-2458,"-4"0"0,-4 2 1,-8 4-1,-6 6 766,-10 4 1,1 2 0,-11 2-1,0 2 1103,2 1 1,-5 9 0,1-2 314,-8 4 0,2 1 1,-3-1-1,3-2 22,2-2 0,1-2 1,-1 3 108,0-1 1,0-8-1,3 2 1,1-4 6,2-2 0,6-1 1,-4 1-786,3 0 0,1 0 0,6 0 915,0 0 1,8 0 0,4-1 4,4 1 1,12-2 0,8-2 8,10-2 0,14-8 0,7 2 0,9-2 17,7 2 0,5-4 0,-1 4 5,-3-4 0,-1-2 0,-9 0-25,-5 0 1,-9 6 0,-2 0 0,-9 0-16,-7 2 0,-4 2 10,-2 7 0,-8 1 0,-2 0 0</inkml:trace>
  <inkml:trace contextRef="#ctx0" brushRef="#br0">20345 2859 7569,'-12'0'-491,"0"0"0,-2 0 304,-2 0 263,6 0 0,5 0 0,10-2-42,7-4 0,12 4 0,6-4 0,4 4-38,1 2 0,3 0 0,2 0-47,2 0 0,1 6 0,-5 2 0,0 2-298,-5 4 349,-1-6 0,4 8 0,0-6 0</inkml:trace>
  <inkml:trace contextRef="#ctx0" brushRef="#br0">20220 3092 7569,'18'0'-619,"2"0"0,3 0 576,7 0 1,4 0 0,2 0 0,1 0 26,5 0 1,-6 6 0,4 0 15,-3-3 0,-5 7 0,12 0 0</inkml:trace>
  <inkml:trace contextRef="#ctx0" brushRef="#br0">21810 2734 7569,'-10'-8'-221,"4"-4"0,2-2 0,0 1 0,-2 1 0,2-2 177,2-2 1,4-2 0,2 0 45,2 0 0,8 6 1,0 2-1,8 0-28,7 1 0,-1 3 1,2-4 18,2 2 0,3-4 0,5 6 0,2 0-2,-3-2 0,5 6 1,-2-4-1,-3 4 6,-1 2 0,-4 0 0,-4 0 2,-7 0 0,-3 2 1,-2 6 0,0 10 0,-2 0 0,-2 7 0,-4 1 0,-2 4 0,-2 4 0,-6 2 8,0-1 0,-8 1 0,-4 2 3,-4 3 1,-10-3 0,-4 6 0,-3-2 7,-3-1 0,0 1 0,-2-6-7,-3-1 1,-5 1 0,-8 0-9,1 0 0,-1-3 1,3-1-1,1-4-6,2-2 0,9-4 0,-1-8 3,8-3 0,1-7 0,7 2 17,2-4 1,2-2-1,4-2 1,2-2-4,2-2 1,8-7 0,0 1-34,8-4 0,2-2 0,10-2 7,4-4 0,4 10 0,0-4 0,4 5-1,-1 3 1,13-4 0,-2 8 38,5 2 1,5-4 0,8 2 6,3 2 0,-3 2 0,3 2 0,-5 0-2,-7 0 1,3 8 0,-8 4-43,-3 4 1,-3 2-1,-6-1-45,-6 1 0,2 0 0,-5 0 0,-3 0-30,-4 0 0,-4 0 0,4 0-93,-2-1 178,-8 9 0,-4 2 0,-10 8 0</inkml:trace>
  <inkml:trace contextRef="#ctx0" brushRef="#br0">13057 5987 7569,'2'-12'-516,"2"0"0,2 2 482,-2 6 0,-4 6 0,-4 16 1,-4 0-1,0 0 51,0-1 0,0 7 0,4 2 0,-2 0-26,3 0 0,1-3 0,2-3 1,-2 2-5,-4 2 1,4 0 10,-4-6 1,4 0-1,2-1-3,0 1 1,0 0-4,0 0 1,0-6 23,0 0 1,8-8 9,4 2 1,3-4 0,5-2-24,4 0 0,4 0 1,8-2-1,-1-4 0,3 2 0,2-6 0,3 0-7,3 0 1,8 4-1,7-4 3,3 2 0,-5 0 0,7 4-4,1-2 0,3-2 0,1 4 1,0-1 1,1 1 1,-1 2 0,1 2 2,-1 0 0,-1 0 0,-3 0 0,-1 0 0,-9 2 0,1 2 0,-7 1 0,-3-1 0,-6 4 0,3-2 0,-1-2 0,-2 4 0,-7-2 0,1-2 0,0 0 0,-2 0 0,-3 2 0,-1-2 0,-8-2 0,2-2 0,-4 0 0,-2 0 32,-1 0 67,-7 0-39,-2-8-58,-8-2 1,-2-6-2,-4 4-9,4-4 0,-6 7-4,8-9 0,2 0 1,2 0-1,4 0-24,2 0 0,2 0 0,6 0 29,0 1 0,-6-1 0,-2-2 7,-2-4 0,4 10 0,-7-4-19,-1 2-347,-2 1 366,-2 5 0,-8 10 0,-1 10 0</inkml:trace>
  <inkml:trace contextRef="#ctx0" brushRef="#br0">5341 10025 7569,'12'-6'-57,"2"-2"1,3 1 0,7-3-1,2 2 1,2-2 0,0 2-1,1 0 1,-1 2 0,-2 0 110,0 0 1,-6 0 0,3 6 0,-3 0 0,-2 0-89,0 0 1,0 0 0,0 0 0,0 0-133,-1 0-307,1 0 473,0 0 0,-8 0 0,-2 0 0</inkml:trace>
  <inkml:trace contextRef="#ctx0" brushRef="#br0">10896 9918 7569,'-10'-8'-74,"4"-4"1,4-4-1,2-1 1,2-1 0,6 2-1,8 2 414,6 2 0,3 6 0,-1-4-311,6 2 1,4-4 0,4 6 0,3 2-218,7 2 0,11 4 188,7 4 0,3 4 0,3 8 0</inkml:trace>
  <inkml:trace contextRef="#ctx0" brushRef="#br0">5519 11419 7569,'-17'0'-265,"1"2"1,6 2 158,10 2 0,8 0 1,12-6-1,3-2 186,7-4 0,10 2 1,3-8-1,3 0-7,4 2 1,-5-5-1,3 5-50,2 0 0,-1 0 0,1 6 1,-4-2-95,-3 2 1,5 2-1,-7 2 71,-1 0 0,6-8 0,-1-2 0</inkml:trace>
  <inkml:trace contextRef="#ctx0" brushRef="#br0">10842 11455 7569,'-12'0'-184,"1"0"0,-1-2 0,0-2-255,0-2 649,0-8 1,4 4-117,8-8 1,14 6 0,12 3-31,1 1 1,3 0 0,6 4-34,0-2 1,7-2-1,3 4 1,2-2-47,-1 2 1,-5 2-1,4 0-79,-3-4 1,-1 4 0,-6-4-93,-1 4 0,-7 2 60,-4 0 0,-14 0 89,-10 0 0,-16 0 1,-16 0 52,-7 0 0,-5 0 0,-6 0 0,3 0-1,-3 0 0,4 6 1,1 0-27,1-2 0,10 4 1,10 0-1,5 0-346,1 0 357,8 6 0,2-4 0,8 7 0</inkml:trace>
  <inkml:trace contextRef="#ctx0" brushRef="#br0">5412 12760 7569,'-12'0'-20,"0"0"1,-1 0 0,-1-2 268,2-4 1,6 4 0,12-4-186,6 4 0,11 0 1,7-2 95,4-2 1,10-6-1,3 4-71,5-2 1,7 4 0,1-4 0,-3 0-56,-1 0 0,-2 6 0,-1-4-159,1 0 0,-9 6 1,-3-4 10,-4 4 0,-4 2 1,-5 0-1,-5 0-336,-4 0 0,-8 0 450,0 0 0,0 0 0,6 0 0</inkml:trace>
  <inkml:trace contextRef="#ctx0" brushRef="#br0">10753 12867 7569,'-12'0'-280,"2"-2"1,4-2 362,8-2 1,0 0 0,10 4 0,2-2-19,2-2 1,2 0 0,2 4-1,1-2-30,3-2 1,6 0 0,-4 6-1,2-2-41,3-4 0,3 4 1,4-4-22,3 4 0,-3-4 1,4 0-17,-4 2 0,3-4 0,-1 3 1,-6-1-26,-9-2 1,-5 6-1,-2-4-42,0 4 125,-8-6 0,-4 6 1,-14-4-1,-10 4-3,-10 2 1,-7 0 0,-5 0 20,-2 0 1,-7 2 0,1 2 17,-4 2 1,7 0 0,3-4 0,4 2-15,3 2 1,5 0 0,4-4-60,6 4-206,-2-5 0,24 7-193,4-8 421,4 0 0,24 8 0,-6 2 0</inkml:trace>
  <inkml:trace contextRef="#ctx0" brushRef="#br0">5502 14243 7569,'-18'0'-1160,"0"0"1166,0 0 1,12 0 0,10 0 14,12 0 0,8-6 0,-1 0 1,7 2-6,4 2 0,8 2 0,-1 0-19,-1 0 1,4 0 0,-3 0-16,-1 0 1,-2 0 0,-2 0 0,-3 0-165,-3 0 113,-4 0 1,-18 0 64,-8 0 0,-18 0 0,-18 0 0,-11 0 59,-11 0 1,-4 0 0,-5 2-9,1 4 1,7-4 0,-3 6-26,7 0 1,-1-4 0,17 6-57,5-2 1,6 4-1,14-5 20,8 3 14,16-6 0,34 4 0,11-8 0</inkml:trace>
  <inkml:trace contextRef="#ctx0" brushRef="#br0">10824 14475 7569,'-11'-6'-37,"1"-2"1,4-2-1,8-2 1,8 2-1,7 3 1,7 1 62,6 0 1,12-6-1,3 4-78,1-2 1,12 0 0,-5-2 0,3 4-75,-1 0 0,5 0 0,-3-4 1,-5 4-42,-8 0 0,-7 6 3,-1-4 170,-8 4 1,-22 2 0,-24 0 0,-20 0 28,-11 0 0,-19 6 0,-3 2 14,-3 2 1,1-4 0,1 4-48,1-2 1,0 4 0,1-4 0,7 0-170,9 0 1,2 4 166,11-6 0,-1 8 0,6-4 0</inkml:trace>
  <inkml:trace contextRef="#ctx0" brushRef="#br0">14986 7720 7569,'0'-18'-102,"2"0"0,2 0 0,4 1 0,2-1 0,4 0 0,2 0 0,2-2 30,0-4 0,2 4 0,1-5 1,3 1 204,-2 0 0,6 0 0,0 6 0,1 0-54,1 1 1,-6 1-1,6 4 1,-1 6-50,-1 4 1,6 2 0,-6 2 0,2 4-47,-1 6 0,-5 11 0,4 7 14,-2 4 1,-2 2 0,-9 1-41,-3 5 0,-2-2 0,-6 8 0,0-1 8,-6-1 1,-6 4-1,-10-9 47,1-1 1,-9-4 0,-4-5 31,-4-1 1,-2-14-1,-1 2-25,-5-2 1,2-8 0,-5-2-1,1-6-6,4-6 0,3-4 0,1-10-17,0-4 0,3-4 0,3-9-27,6-5 1,12-2-1,6-5-38,4 1 0,4 6 1,4-3-1,8 1-79,8 4 0,6 4 1,7 5 5,1 1 0,0 10 0,-1 0-65,1 6 0,0 10 206,0-2 0,-1 4 0,1 2 0</inkml:trace>
  <inkml:trace contextRef="#ctx0" brushRef="#br0">15915 7238 7569,'-6'-8'-119,"0"8"0,2 12 1,2 7 158,2 5 1,0 8 0,0-4 0,-2 2 9,-4-1 0,4 1 0,-4 6-34,4 0 0,-3-1 0,-1-1 0,2-2-36,2-2 0,2-8 1,0 1-137,0-3 200,0-2 1,-2-8 9,-4-4 0,2-6-65,-8-6 1,6 2 16,-6-8 1,8 6-45,-2-6 1,4 6 0,2-6-26,0-2 0,2 7 0,4-1-63,6 0 1,10 6 0,3-4 50,3 4 1,-4 2-1,4 0 1,0 0 56,-1 0 0,-5 0 0,4 0 12,0 0 0,-6 8 0,2 4 57,-9 3 1,1 3 0,-8 2 0,-2 2 80,-2 2 1,-2 6 0,-2-7-50,-4-1 1,-4-2-1,-7-2-33,-1 0 1,0-6 0,-2-2-1,-2-2-52,-2-4 1,1-2-1,5-4-72,0-4 0,0-4-86,0-8 1,8 0 0,4 0 159,4 0 0,10 0 0,2 1 0</inkml:trace>
  <inkml:trace contextRef="#ctx0" brushRef="#br0">17166 7291 7569,'0'-12'-170,"0"0"0,2-2 0,3 1 1,5-1-1,2 2 0,0 0 141,2 2 1,4-6 0,4 6 0,4-2 105,1 0 0,-3 8 0,6-2 0,0 4-56,-2 2 0,5 0 0,-5 2 7,0 4 1,-2 4 0,-7 8-30,5 0 0,-10 2 1,4 2-1,-4 3-24,-4 3 1,-2-6-1,-8 4 5,0 0 1,-2 0 0,-6 3 46,-10-5 0,-8 2 0,-9-2 0,-1-2 26,0-3 0,-6-7 0,1-2-25,1-2 0,2 4 1,3-6-13,-1-2 0,6-2 0,2-2 0,2-2-52,5-4 1,7-6 0,4-10-15,2-1 1,2-9-1,8 0-27,4-8 0,4 3 0,10-5 0,1 4 3,3 2 0,8 7 0,-2 1-8,4 2 0,1 4 0,1 8 27,0 2 1,-6 8 0,-3-2 0,1 4 54,0 2 0,-6 8 0,4 2 0</inkml:trace>
  <inkml:trace contextRef="#ctx0" brushRef="#br0">17987 7077 7569,'-12'8'34,"2"4"1,2 3 0,4 5 0,2 2 0,2 4 0,0 4-30,0 7 0,0-3 0,0 6 0,0-4-31,0 1 0,0-3 1,0-6-1,0 0-135,0 0 1,0-5 0,2 5-344,4-2 504,-4-10 0,6 0 0,-8-6 0</inkml:trace>
  <inkml:trace contextRef="#ctx0" brushRef="#br0">19166 7184 7569,'8'-18'-53,"-4"8"1,8 2 0,2 2 0,2 0-1,2 2 1,1 2 0,3 2 0,4 0 0,0 0-1,0 0 44,-5 0 0,-1 8 0,-2 4 1,0 4 11,0 2 1,-2 6 0,-2 2-19,-2 1 0,-8-5 1,2 4-1,-5-2 4,-1 0 0,-7 0 1,-7-7-1,-6 1 20,-4 0 0,-8-2 0,0-2-4,-7-2 1,7-8 0,-4 2 0,3-4-3,-1-2 1,6 0 0,4-2-48,4-4 1,3-4-1,1-8 2,4 0 1,4-8-1,8-1 1,0-3-19,0 0 1,14 0 0,6-4 20,5 5 1,-1-3-1,6 8-6,2 2 1,1 8-1,1 4 1,-2 2-41,-2 4 0,-3 2 0,5 2 85,-2 0 0,-8 8 0,4 2 0</inkml:trace>
  <inkml:trace contextRef="#ctx0" brushRef="#br0">19952 7041 7569,'-12'0'122,"0"0"1,8 8-125,-2 4 0,4 6 1,2 4-1,0 3-67,0 3 0,0-4 1,0 6-15,0 2 1,0-5 0,0 3 0,0 0-19,0-2 1,0 0 100,0-5 0,8 5 0,2 8 0</inkml:trace>
  <inkml:trace contextRef="#ctx0" brushRef="#br0">20988 7130 7569,'0'-18'-106,"0"1"0,0-1 0,2 0 0,4 0 1,6 2-1,6 2 0,6 4 212,5 2 0,7-4 1,6 4-55,5-1 0,3 5 0,0-2 0,-5 4-24,-1 2 0,-2 2 0,-9 4-20,-3 5 1,-4 7 0,-8 4 0,-2 4-14,-4 2 1,-5 2-1,-7 5 21,0 1 0,-13 0 1,-7 0-1,-4-3 11,-2-3 1,-8 2 0,1-8 14,-7-2 0,-4-5 0,5-3-33,-3-2 0,0-8 0,7 2 0,1-4-53,4-2 1,4-8 0,8-4-53,0-4 0,3-9 0,3-5 37,6-4 1,6-2-1,6-1 1,6-3-76,3-2 1,13 2-1,6 9 33,6 1 0,3 8 0,-3-2 10,2 4 0,-1 4 0,-5 5 0,0 5-176,0 4 267,-9 2 0,7 8 0,-6 2 0</inkml:trace>
  <inkml:trace contextRef="#ctx0" brushRef="#br0">21970 6970 7569,'0'-12'23,"0"4"1,0 6 0,0 10 0,0 7 0,0 7 0,0 4 86,0 2 1,0 2 0,0 5 0,0 1-237,0 0 0,0 0 1,2 1-101,4 5 1,4-2 225,8 7 0,8 1 0,2 6 0</inkml:trace>
  <inkml:trace contextRef="#ctx0" brushRef="#br0">15111 3824 30985,'-12'0'144,"1"0"1,-1 2 0,0 2-757,0 2 1,10 0 0,2-6 743,10 0 0,6 0 0,2-2 0,-1-2-102,1-2 0,0 0 0,0 4 0,0-2 18,0-2 0,2 0 0,1 6 0,5 0-22,2 0 1,-4 0 0,6 0-7,1 0 0,-3 0 0,0 0-20,-2 0 0,3 0 0,-5 0 0,-2 0-55,-2 0 1,-2 0 688,0 0-661,0-8 0,-11 6 0,-7-3-143,-9 3 0,-9 2 0,-6 0 153,-6 0 0,-4 0 1,-1 0 16,-1 0 0,-2 0 0,-1 0 38,-3 0 0,2 6 0,8-1 0,5 1-64,1 2 1,2-6 188,6 4-524,8 4 1,10-8-1,10 6 1</inkml:trace>
  <inkml:trace contextRef="#ctx0" brushRef="#br0">20756 7666 6081,'0'-11'152,"0"-1"1,0 10-126,0 2 0,0 2 0,0 10 3,0 1 0,0 3 0,0 2 1,0 0 0,0 0 0,0 6 0,2 2-26,4 1 1,-4 1-1,4 4 1,-4-4 4,-2-2 0,0 3 0,0-3-1,0 2 1,0-6-1,0 2 18,0-5 1,0-1 20,0 0 0,0-6-18,0 0 1,0-6-10,0 6 0,2-8-12,4 2 1,-2-4 0,8-2-19,1 0 0,3 0 0,2 0 10,0 0 1,6-6 0,0 0-6,-3 2 1,7 2 0,0 0-1,2-2 12,0-2 1,5 0 0,9 6-2,2 0 1,1 6 0,9 0-8,3-2 1,-1 4-1,7-2-36,3-2 0,-7 4 1,-1-2-1,-2-2 1,1-2 1,-9-2 0,1 0 22,-5 0 0,-4 0 1,-7 0 27,1 0 0,-8 0 1,-4 0-1,-4 0 105,-3 0 1,-5 0-85,0 0 1,-2 2-25,2 4 0,-2-4-74,-4 4-38,-4-4 45,6-2 24,-8 0 103,0 0-57,8 0 0,-4 0-1,8 0 0,0 0-31,5 0 1,-5 0 0,-2 2-57,-2 4 48,6-4 0,-10 5 17,8-7 46,-8 0 115,4 0-35,-8 0 180,0 0-292,0-7 1,0 3-22,0-8 0,6 6 1,0-6-4,-2-2 1,-2-2-1,-2-2-33,0 0 1,0 0 0,0 0 7,0 1 0,0-7 1,2-2-1,2 0-9,2 0 0,0-3 0,-6 3 26,0-2 0,0 4 0,0-4 23,0 3 1,0-5 0,0 4-1,0 0 7,0 0 1,-6 2 0,0 7 0,2-1 0,2 0 0,2 0 15,0 0 1,0 0 0,0 0-17,0 0-76,0 9 55,0 1 0,0 10 1,0 4 9,0 5 0,0 5 0,0 2-2,0 0 1,0 2-1,0 2 4,0 2 0,0 1 0,0-1 0,0 4 2,0 0 0,0 6 1,0-7 7,0 1 0,0 6 0,0-6 2,0 0 1,-2 5 0,-2-5 0,-2 2 25,2 0 1,2-6-1,2 3-27,0-1 0,0-2 0,0-6-4,0 0 0,-6 0-16,0-1-30,0 1 66,6-8-2,0-2-18,-8-8 0,4 0 1,-8 0 0,8-2-27,-2-4-33,4 4 1,0-6-57,-4 8 71,4 0 31,-14 0 1,7 0 15,-9 0 0,6 0 0,0 0 1,-2 0 25,-2 0 1,-4 0-1,-2 0 1,-1 0 0,-9 0 1,2 0-29,-4 0 0,-1 6 0,-1 0 1,-2-2-9,-4-2 0,5-2 0,-7 0 2,0 0 1,7 0 0,-7 0-4,0 0 1,5 0 0,-7 0 0,0 0 0,1 0 1,-3 0 0,-5 0 2,-1 0 0,6-6 1,3 0 1,1 2 0,0-4 1,7 0 3,1-2 1,-2 7 0,12-3-1,1 4 13,-1 2 0,2-6 0,6 0 11,0 2 1,6 2-6,0 2 0,7 0 17,-7 0-44,8 0 0,-2 0 1,12 0 4,6 0 0,3-2-6,3-4 1,-6 4-5,0-4 41,-8 4 0,2 2-11,-12 0 1,2 0-27,-8 0 11,0 0 1,0 0-2,0 0-13,9 0 1,-5-8 2,8-4 0,0 2 0,2-2 0,2-2 3,1-2 0,1-2-1,-6 1 0,0-1 1,0 0-1,0 0-10,0 0 0,0 0-4,0 0 0,0 1 1,0-1 3,0 0 1,0 0 0,0 0-1,0 0 7,0 0 1,0 0 0,0 1 5,0-1 1,0 0 0,0 0-5,0 0 0,0 0 1,-2 0 16,-4 0-3,5 9 1,-7-1-6,8 4 0,0 6-22,0 0 0,0 2 0,-2 10 7,-4 1 0,4 3 1,-4 2-1,4 2 5,2 4 0,0-2 0,0 8 1,0 1 0,0 3 0,0 2 5,0 0 0,0-1 0,0 1 0,0 0 8,0-1 0,-2-1 0,-2-2 9,-2-2 1,0-6 0,6 3-1,-2-1 7,-4-4 0,4-8 54,-4-2 225,4-8-265,2 4 0,0-10-68,0-4 0,2 2 28,4-8 0,-2 2-27,8-2 0,0-2-6,6 8 0,-1 0 1,3 6-1,2 0-42,2 0 0,8 0 0,-1 0 45,9 0 0,6 0 0,7 0 0,1 0 1,2 6 0,3 0 0,5 0 21,-1 2 0,5-6 0,-9 4 27,-1-4 1,-3-2 0,-1 0 0,-1 0 63,1 0 0,0 2 0,-1 2-69,1 2 1,-7 0 0,-1-4-15,-2 4-1,-3-4 1,-7 6 0,-4-2 6,-6 0 1,-4 0-1,-3-6-5,1 0 1,0 0 0,0 0 18,0 0 0,0 0 1,0 0-17,-1 0 1,-5 0 123,0 0 1,-8-2 35,2-4-131,-4 4 1,-2-8-47,0 4 1,-2 4-151,-4-4 111,4 4 0,-6 0 17,8-4 0,-2-4 1,-2-8 29,-2 0 1,0 0 0,6 1 5,0-1 0,0-8 0,0-4 0,0-4 1,0-1 1,0-1 0,0-2-5,0-4 1,2 5-1,2-3-30,2 8 0,0 0 0,-6 9 0,0 1-3,0 2 1,0 2 0,0 0 18,0 0 0,-2 2 0,-2 3-70,-2 1 0,-2 8-60,2-2 69,5 4 0,-7 4 0,8 4 0,0 6-349,0 3 425,0 11 0,0 10 0,0 10 0</inkml:trace>
  <inkml:trace contextRef="#ctx0" brushRef="#br0">20738 7809 7569,'-12'-2'-374,"2"-4"0,4-3 0,8-3 134,8 0 0,4 6 391,-2-6 70,4 8-187,-14-4 0,6 10 0,-8 4 0,0 6-15,0 4 1,0 2 0,0-1-10,0 1 1,0 6 0,0 0-32,0-2 0,0-2 0,0 0 0,0 1 3,0 3 1,0 0 0,0-6 25,0 0 1,0 6-1,-2-1 18,-4-1 1,2 4 0,-6-2-1,0-2 2,0-2 1,6-1-13,-2 5 1,4-4-50,2 4 0,0-10 1,2-4 5,4-2 1,4-4 0,8-8-2,0-2 0,6-6 0,-1 6 19,-1 2 1,4-4 0,0 0 0,4 0 27,7 0 1,1 0 0,10 4 7,1-2 1,-1 0-1,5 6-18,9 0 1,3 0 0,5 0 0,-1 0-11,5 0 1,7 2-1,-3 2-11,-3 2 0,-2 2 0,-3-4-15,-5 2 0,1 2 0,-13-4 1,-7 4 14,-6 2 1,-12-4 50,-5 6 84,-3-8 1,-12 10 14,-8-8-201,-8 7 1,-8-9 2,4 8 1,3-8-111,3 2 145,4-4 0,-6-4 12,8-4 0,0 2 0,2-6 29,4 3 1,-4-7-10,4 2 1,-4 2 0,-2-2-13,0-2 0,0-2 0,0-2 1,0 0-10,0 0 0,0-5 1,0-3 9,0-2 0,0 0 0,0-4 3,0 3 0,0-1 1,0-6-1,0 0-1,0 1 1,0 5 0,0 2 3,0 2 0,0-4 0,0 7 10,0 1 1,0 2-1,-2 2 82,-4 0-55,4 0-35,-6 8 1,16 2-43,4 8 1,3 8-24,3 4 1,-8 4 0,-4 2 11,-4 0 1,-2 0-1,0 2 49,0 3 0,8 5 0,2 8 0</inkml:trace>
  <inkml:trace contextRef="#ctx0" brushRef="#br0">20809 7756 7569,'0'18'-779,"0"0"779,0-1 0,8 1 0,2 0 0</inkml:trace>
  <inkml:trace contextRef="#ctx0" brushRef="#br0">20738 9436 7569,'0'-18'-113,"2"6"0,4 0 0,6 0 0,6 0 0,4 2 0,1 0 0,1 2 0,0-2 0,2 2 1,0 1 160,-1 3 0,5 2 0,-6 2 0,-2 0-43,-2 0 0,-4 7 1,-3 5-1,-3 6-4,-2 6 1,-2-4 0,-6 6 0,-2-2-8,-4-1 0,-4 7 1,-8-6-1,-1-2-12,-5-2 0,2 2 0,-6-3 14,2-3 0,-3-10 0,5 0-7,2-4 1,2-2 0,2 0-1,0-2-176,1-4 1,1-4 186,4-8 0,4-7 0,8-3 0</inkml:trace>
  <inkml:trace contextRef="#ctx0" brushRef="#br0">21256 9650 6344,'0'-12'63,"0"0"1,0-2 0,0-2 0,0-3 0,0-3 0,0-4 0,0-2 0,2-4 0,2-1 14,2-3 0,2-8 0,-4-1 1,2-3-62,-2 0 0,4 3 0,-2-5 1,0 4-52,2 3 1,-5 1 0,7 6 5,-2 0 0,6 9 0,-4 3 0,2 4-17,0 2 1,0 2 0,6 4-105,0 6 0,1 4 84,5 2 0,-10 2 1,4 4-1,-2 6-16,0 4 1,0 4 0,-2 2-2,-3 2 1,-7 7 0,2-3 81,-4 0 0,-2 6 0,-8 1 0,-2 11 0</inkml:trace>
  <inkml:trace contextRef="#ctx0" brushRef="#br0">21220 9364 7569,'-10'-18'-91,"2"0"1,8 1-9,0-1 1,8 8 0,6 2-1,8 2 99,8 0 0,-2 0 0,1 6 0,3 0-69,2 0 0,2 2 0,-1 2-42,1 2 1,-6 8 110,0-2 0,-9 4 0,5 1 0</inkml:trace>
  <inkml:trace contextRef="#ctx0" brushRef="#br0">21631 9596 6396,'-10'-2'99,"4"-3"1,4-7 0,2-6-1,0-4 1,0-4 0,0-2 0,0-3 7,0-3 1,0-2 0,2 0 0,2-1-106,2-5 1,2 4 0,-4-4 0,4 3-90,2-3 0,0 4 0,4-3 0,-2 3-25,2 2 1,1 2 0,3 3 0,0 3 96,0 2 0,0 4 0,0 8 49,0 2 1,1 8 0,3-2-40,2 4 0,0 4 0,-6 6 0,0 8-103,-1 6 0,-1 8 1,-2-4-256,-2 1 363,-8-5 0,4 12 0,-8-6 0</inkml:trace>
  <inkml:trace contextRef="#ctx0" brushRef="#br0">21613 9346 7569,'-26'10'4,"5"-2"0,-7-8 91,2 0-151,10 0 0,18 0 0,14 0 15,6 0 0,10-6 0,-3 0 22,5 2 0,2-4 0,0 2 0,-1 2-142,1 2 1,0 2 0,-1 0-164,1 0 324,0 0 0,0 8 0,-1 2 0</inkml:trace>
  <inkml:trace contextRef="#ctx0" brushRef="#br0">22113 9346 7569,'-12'-16'386,"1"4"-322,7-3 1,-12 7-105,4-4 0,-4 4 0,-2 8 0,-2 0 8,-4 0 0,5 0 1,-5 0 45,4 0 0,2 0 0,2 2-59,4 4 1,-2-2 0,8 8-32,2 2 1,2 1 0,4 3 47,4 0 0,6-6 0,10 0-11,2 2 0,0 2 0,-4 0 0,1-2 4,3-3 0,-6 1 0,-6 4 50,2-4 0,-6 4 0,-2-4 35,-4 4 0,-2-4 0,-2 0 1,-4 0 21,-6-2 0,-4-1 0,-2-5-64,0 2 1,6 6 0,1-6-289,-3-2 0,4-2-300,-2-2 311,8 0 0,-4-8 269,8-4 0,0 2 0,0-1-8,0-3 0,2 6 66,4 2 1,-2 4 0,8 2 35,2 0 0,1 0 0,3 0-9,0 0 1,0 0 0,0 0-14,0 0 1,-6 0 0,0 0 5,1 0 1,3 0 0,2-2-43,0-4 1,-6 4 0,0-4 0,2 4-43,2 2 1,-4-6 0,-1 0-116,3 2 1,2-6 72,2-2 1,-2 2-1,-2 0 1,-2 0-80,2 0 0,-6 4 0,0-3 36,0 1 0,-7-6 211,5 2 1,-6-4 128,-6-2 0,-3 8 80,-9 4 1,0 4-176,0 2 1,0 0-1,0 2 25,0 4 1,8 4-154,5 8 1,3 0-68,2 0 1,2 0 0,3-1 0,7 1-31,4 0 1,2 0-1,2 0-56,4 0 1,2 0 0,5-1-100,-1 1 1,-6-6 0,4-2-1,0-2-470,-1-4 696,-5 6 0,4-8 0,-8 6 0</inkml:trace>
  <inkml:trace contextRef="#ctx0" brushRef="#br0">22739 9078 7569,'0'-26'51,"0"7"0,0-5 0,0 4 791,0 2 0,2 8-570,3 4 0,-1 8-298,8 10 0,-8 2 0,2 14 0,-4 0-252,-2-1 1,-8 3 0,-4 6 166,-3 0 1,-3 5-1,2 1 1,2 0-178,2 1 0,2-5 1,-4 4-3,2-4 1,8 1 0,-2-1 37,4-4 1,2-10 0,0-1 251,0-3 0,0-10 0,8-2 0,2-8 0</inkml:trace>
  <inkml:trace contextRef="#ctx0" brushRef="#br0">22631 9400 7569,'-17'0'-606,"-1"-2"1,0-2 435,0-2 1,6 0 200,0 6 1,6 0 59,-6 0-57,8 0 1,-2 0-1,12 0 1,6 0 47,4 0 0,4 0 1,4 0 21,5 0 1,13-6-1,6 0-94,3 2 1,3 2-1,0 2 1,-3 0-11,-3 0 0,3 0 0,-5 0 0</inkml:trace>
  <inkml:trace contextRef="#ctx0" brushRef="#br0">16862 7613 7256,'0'-12'10,"0"0"1,0-2-1,0-2 157,0-2 0,0 16 0,0 8-236,0 8 1,-2 10 0,-2 2 0,-2 2 69,2 3 0,-4 3 1,2 2-21,2 0 0,-4-1 1,2-1-1,2-2 11,2-2 0,2-2 1,0 3 8,0-1 0,0-6 1,0 4-1,0 0-9,0-1 1,0-5-1,0 2 12,0-4 0,2-8 0,2 0 24,2 2 0,2-5 12,-2 3 0,4-8 0,8 2-5,0-4 0,0-2 1,1 0-25,5 0 1,-2 0-1,8 0 1,2 0-27,1 0 1,3 6 0,2 0 8,3-2 0,5-2 0,10-2-3,3 0 0,-1 0 0,7 0 28,3 0 1,1 0 0,3 2 0,-1 2-18,1 2 1,-7 6-1,1-6-14,1-2 0,4 4 0,7-2-9,5-2 0,-1-2 0,1-2 34,2 0 1,-3 0 0,-1 0 0,0 0-5,1 0 0,-7 0 0,3 0 13,-5 0 0,-3 0 1,-5 0-29,-5 0 0,-3 0 1,-1 2-1,-1 2-87,-3 2 0,-3 6 0,5-4-42,0 2 0,-3-7 0,-3 5 22,-6 0 0,-5-6 1,-3 4-1,-4-4 20,-6-2 1,-5 0 0,-1 0 96,0 0 0,0 0 82,0 0 0,-6 0 164,0 0 187,-8 0-207,4 0-201,-8 0 1,-6-2-27,0-4-6,0 4 1,6-8 53,0 4-30,0 4 1,2-7 0,4 5-3,6-2 0,-2-2 0,1 4-5,3-2 1,-4-2 0,2 4-31,2-2 0,2-8 0,0 2 7,-4-4 0,2-2 0,-8 0-2,-2 1 0,3-7 0,-1-2-14,-2-2 1,-2 0 0,-2-5 0,0-1-39,0-4 1,0-2-1,0 5 40,0-1 1,0-6-1,-2 1 5,-4 1 0,4 2 1,-3 2 30,3 1 0,0 5 0,-2 2 1,-2 0 140,2 0 0,2 7 0,2-3 103,0 4 0,0 8-37,0 0 1,0 6-150,0-6-121,0 8 0,0-2 0,2 12-32,4 6 0,-4 4 0,4 2 7,-4 0 1,-2 2 0,0 1 0,0 5 51,0 2 1,0 2-1,0 6 7,0-1 1,0-3 0,0 2 3,0 4 1,0-1 0,0-5 0,0-2-13,0 2 0,-6 1 0,0 3 14,2 0 1,0-6 0,0-3 19,-2-1 0,0 4 0,6-4 0,0 0 13,0-1 0,0-1 1,0-6-27,0 0 0,0 0-85,0 0-167,0 0 189,0-8 13,0-2 21,0-8-65,-8-8 4,-2 6 1,-8-12-38,0 8 1,6 0 0,0 6 49,-1 0 1,-3 0-1,-4 2 1,-4 2-16,-6 2 0,-4 0 1,-1-6 61,-1 0 1,-8 2 0,-3 2-1,-5 2 25,-1-2 1,-3-2-1,-2 0 59,-1 3 0,-9-3 1,3 4-32,-5-4 0,-9-2 0,-4 0-6,-5 0 1,-7 0 0,0 0 0,2 0-42,1 0 1,3 0-1,2 0-9,3 0 0,-3 0 1,4 0-13,-5 0 0,-1-6 0,0 1 0,-1 1 48,1 2 0,6-4 0,-1-2 0,-1-2 0,12 0 0,3-4 0,7 2 1,3 8 0,6-4 0,3 2 29,3 0 1,5 0 0,7 6-3,0 0 1,8 0 0,4 0 23,5 0 0,7-6 11,0 0-56,8 0 1,-4 4-3,8-4 1,0 2 61,0-8 1,0 7 7,0-7 1,6 6-36,0-6 0,0 6-44,-6-6 1,0 6 0,0-6-6,0-2 0,-6 2 1,-2-4-30,-2-4 1,6-1 0,-4 1-1,2-4 15,0-6 1,-6-2 0,6 1 57,2 1 1,2 0-1,2-4 26,0 4 0,6 3 0,2 5-49,2-2 0,2 2 0,4 8-35,-4 2 1,4 8 22,-4-2 0,3 4 0,3 2 0</inkml:trace>
  <inkml:trace contextRef="#ctx0" brushRef="#br0">16773 8685 6835,'-10'-8'-54,"2"8"1,2 10-1,0 6 1,2 4-1,2 2 1,0 3-1,-2 3 1,-4 4 177,-2 2 1,6 2 0,-4-1 0,2-1-131,0-4 1,-2 2-1,2-7-1,-6 3 1,2-6-1,1 2 1,-1-6-6,0-6 1,4 2 0,-4-7-94,2 3 31,2-6 0,6 2 1,2-10-33,4-2 0,4-7 0,8 3 0,0-2 54,-1 0 0,1 0 1,0-4 99,0 4 0,0-2 70,0 8 1,0 0-5,-1 6 1,-7 2-1,-4 4-44,-4 6 1,-4 4 0,-2 2-53,-2 0 0,-8 6 1,3-1-1,-5-1-43,-2-2 1,0-2 0,0 0-82,0 0 0,0-2-354,1-5 460,-1-3 0,0-8 0,0 0 0</inkml:trace>
  <inkml:trace contextRef="#ctx0" brushRef="#br0">17058 8757 7569,'6'-22'-508,"2"4"112,2 2 1,-4 8 497,6 2 1,-6 12 0,4 6 0,-2 6-104,-4 6 1,-2-3 0,-2 9 44,0 2 0,-6 2 0,-2 2-23,-2-1 0,6 1 0,-4 0 0,2-1-24,0 1 0,-6-8 0,4-2 3,-2 0 0,4-6 0,-3 3-29,1-3 0,-4 4 0,4-2 0,0-4-160,0-4 1,0-4-31,2 1 151,4 5 1,-4-14 0,12 2 67,6-8 0,4-6 0,2-7 0</inkml:trace>
  <inkml:trace contextRef="#ctx0" brushRef="#br0">17219 9168 6667,'0'-10'745,"0"2"-868,-8 8 1,-2 2 152,-8 4 0,8-2 1,3 8 47,-1 1 1,6 3-91,-4 2 0,4 0-33,2 0 0,8-8 0,4-4-20,3-4 0,3-2 8,0 0 1,0 0 0,-2-2-50,-4-4 1,2-4-1,-8-8 68,-2 0 1,-2 6 0,-2 0 26,0-2 1,-2 5-1,-4-3 0,2 8-94,-8-2 0,8 6 105,-2 6 0,4-4 0,2 6 0</inkml:trace>
  <inkml:trace contextRef="#ctx0" brushRef="#br0">17433 9185 6291,'0'-11'395,"0"-1"-441,0 8 1,0-6 120,0 4 0,-7 4 1,-5-2 57,-4 8 1,4 0 0,2 8-55,2 2 0,2 1 0,6 3-59,0 0 1,0 0 0,0 0 0,2 0-61,4 0 0,4-2 0,8-3-157,0-1 1,5-8 0,3 2-33,2-4 0,-4-2 229,6 0 0,-9 8 0,5 2 0</inkml:trace>
  <inkml:trace contextRef="#ctx0" brushRef="#br0">17773 8971 7569,'-12'0'-102,"0"0"16,-2 0 1,4 2 0,0 4 54,2 6 0,2-2 0,6 2 0,0 4-12,0 5 0,0-1 0,0 4-12,0-4 1,0 4-1,0 0 53,0-3 0,6-1 1,0-2-96,-2 0 0,-2-6-25,-2 0 1,2-8-130,4 2 251,-4-4 0,14-2 0,-6 0 0</inkml:trace>
  <inkml:trace contextRef="#ctx0" brushRef="#br0">17844 9114 7569,'10'0'-211,"-2"0"1,-10 6 212,-4 0 1,4 8-1,-6-4-7,0 0 1,6 6 0,-6-7 0,2 3 10,1 0 1,-1-6-42,6 6 0,2-2 0,4 4-89,5-2 1,-1-8 0,2 2 11,2-4 0,8 4 0,2 0 112,-2-2 0,-3 6 0,-1 0 0</inkml:trace>
  <inkml:trace contextRef="#ctx0" brushRef="#br0">18434 9185 7569,'-10'-2'-26,"2"-1"0,2-5 1,-2 0 16,-2 0 0,4 2-2,-6 6 0,8 8 0,-2 4 0,4 3 1,2 3-91,0 0 0,0-6 0,2-2-61,4-2 0,-2-2 66,8-6 0,0 0 0,4-2-52,-4-4 1,4 2 98,-4-8 0,3 2 0,1-4 77,-4 2 0,-2 8 1,-6-4 128,2 1 219,0 5-314,-6-6 1,0 16-41,0 3 0,2 3 0,2 0-98,2-2 1,2-2 0,-4 4 0,2-2-363,-2 2 438,6 2 0,0 2 0,8-1 0</inkml:trace>
  <inkml:trace contextRef="#ctx0" brushRef="#br0">18737 9311 7337,'-8'-10'-198,"6"-6"0,-5 4 328,-1-4 1,6 4-19,-4 0-115,4 8 0,4-4 0,4 8 1,-2 0-1,6 2-72,-3 4 0,5-2 0,-4 8 0,2 0-85,4-2 0,-4 0 1,2-6 4,2 2 1,-4 0-1,2-6-17,2 0 362,1 0-116,-5 0 1,-2-2 287,-8-4-414,0 4 1,6-4-113,0 12 164,0-4 0,-6 14 0,0-6 0</inkml:trace>
  <inkml:trace contextRef="#ctx0" brushRef="#br0">19041 9025 7569,'12'-10'-149,"-2"2"-236,-2 0 0,-2 8 455,-6 0 1,0 2-1,0 10 64,0 2 1,0 7 0,0 3 0,0-2-36,0-2 0,0-2 1,0 2-135,0 4 1,0-11 0,0 5-14,0-2-149,0-8 100,0 0 1,2-10-1,4-4-559,6-6 520,4-4 0,-5 0 210,1 5 0,-8 1 169,2 4 19,-4 4-161,6 2 1,-6 10 0,4 7-69,-4 1 1,4 0-47,0 0 1,0-6 5,-6 0 1,0 0-58,0 6-117,0-8 44,8-2 0,2-8 36,8 0 22,-8 0 92,5-8 1,-11 6-335,8-4 321,0 4 0,6 2 0,0 0 0</inkml:trace>
  <inkml:trace contextRef="#ctx0" brushRef="#br0">19398 8900 7569,'-16'17'-63,"5"1"0,5 2 1,4 2-1,2 2 1,0-2-1,0-3 1,0 1-1,0 2 4,0 2 1,0-6-1,0-6 23,0 2 0,0-4-7,0 2 0,8-8-39,3 1 1,5-3 0,2-2 0,-2-2-14,-4-3 0,4 1 0,-4-6 56,4 2 1,-4-4 113,-1 6 122,-7 0 1,2 6-101,-12 0 0,2 8 1,-7 4-1,-3 2-52,-2-2 0,0 3 0,2-3-58,2 4 0,2-4 1,-4 0-19,2 2 0,2-4-268,-1 2 238,3-8 1,10 4 0,4-8 35,5 0 0,5-6 1,2 0 30,0 2 1,6-4-1,0 0-5,-3-2 0,5 4 1,-2-4-1,-2 0 5,-2 0 0,4 4 1,-1-4-16,-1 2 0,-2-3-1,-2 5 0,-2-8 50,-4 2 0,-6 4 38,-12 2 1,2-2 0,-8 2 42,-2 2 0,-4 2 0,-4 4-32,-2 4 0,3-2 0,7 8-58,2 2 0,8-4 0,-2 2-76,4 1 1,10 7-1,4 2 1,6-4-208,5-2 0,3 4 1,6-10 251,-2 0 0,0 5 0,5-5 0</inkml:trace>
  <inkml:trace contextRef="#ctx0" brushRef="#br0">19863 9328 7006,'10'0'327,"-2"0"-37,-8-8-250,0 6 22,0-5 0,0 5-83,0-4 1,0-4-15,0-8 0,8 0 0,1 0 22,1 0 0,6 2 0,-4 2 0,4 3-18,2-3 0,6 0 0,2 0-49,1 2 1,-3 8 79,6-2 0,0-4 0,5 0 0</inkml:trace>
  <inkml:trace contextRef="#ctx0" brushRef="#br0">21613 11348 6641,'2'-10'202,"4"2"1,6 0-1,2-4 1,0-4-101,-2-2 1,-6 0 0,6 1-1,2-1-112,1 0 0,1-6 0,-2 0-14,-2 2 0,0-3 1,6-1-1,0 0-38,0 0 0,-7 2 0,-1 6-100,-2 1 1,4 5 19,-6 0 1,0 10 92,-6 2 0,0 8 0,0 12 123,0 3 0,-6 7 1,0 10 9,2 2 1,2 5-1,2-3 1,0 2-65,0 3 1,0 3-1,0 1-73,0 1 1,0 0 0,0-3-396,0-3 448,0 4 0,8-7 0,2 9 0</inkml:trace>
  <inkml:trace contextRef="#ctx0" brushRef="#br0">21524 11884 7569,'-28'-6'-261,"4"-2"-313,4-2 715,11 6 1,16-4-1,19 8 1,10 0-5,6 0 1,15 0-1,3 0 23,7 0 0,11 0 1,1 0-278,2 0 1,-5 0-150,1 0 1,-3 8 0,-3 2 0</inkml:trace>
  <inkml:trace contextRef="#ctx0" brushRef="#br0">18559 10651 7513,'-12'0'8,"0"0"0,-2 2 0,-2 2 0,-2 2 0,-2-2 0,-1 0-126,-3 2 1,-8-4 0,2 4 0,-1-4 137,1-2 1,-2 0 0,6 0-57,-2 0 0,5 0 1,-5-2-1,2-2 54,4-2 1,2-6-1,4 4 67,5-2 0,-3 4-79,8-6 0,0 6-23,6-6 41,0 8-32,0-4 1,0 16-1,0 4 1,0 6 44,0 6 0,0-2 0,-2 7-13,-4 3 1,2 2-1,-6 2 1,2-1 0,-6 7 0,2 0 0,-4-2-4,-2-3 1,3-3-1,1-2-2,2-2 1,0-7-1,-4 5 7,4-2 0,-4-2 0,6-6 0,-2 0 39,0-1 0,9-5-51,-3 0-97,4 0 1,6-2 0,5-6-28,9-8 0,12 0 0,2-6-7,8 2 0,3 2 1,7 6 45,-3 0 1,1 0-1,4 0 54,-5 0 0,3 8 1,-8 4-1,-3 4 42,-1 2 0,-10 0 1,-4 0 76,-5 0 1,-3 5 0,-4 1 67,-6-2 0,-4 6 1,-6 0-9,-8-1 0,-4 7 0,-17-4 0,-7 2 7,-4-2 0,-3 1 0,-7-7-90,1-2 1,-1-2 0,2-4 0,3-2-76,1-2 0,6-9 0,-3 5-196,1 0 1,8-6 0,9 4 0,1-4-964,4-2 1155,10-8 0,-4 6 0,6-6 0</inkml:trace>
  <inkml:trace contextRef="#ctx0" brushRef="#br0">5412 12795 7569,'-10'-8'-334,"-4"4"1,6-6 0,1 1 177,-1-1 0,0 6 220,2-2-5,4 4 157,-6 2-32,8 0-127,0 0-42,-8 0 1,4 0-21,-8 0 1,6 0-1,-4-2 1,0-2-16,0-2 15,6 0 1,-6 6 29,4 0 61,4 0-55,-6 0 1,8-2-16,0-4 0,0 2 0,0-10-13,0-6 1,0 2 0,0-8-12,0 1 1,0-5 0,0-12 2,0-5 1,0 1 0,0-2 0,0-3-31,0-7 1,2 8 0,2-1 13,2 5 1,6-2 0,-4 5 10,2-3 0,-4 6 0,4-1 0,-2 3 1,-2 2 0,-6 0 0,0 3 6,0 3 0,0-2 0,-2 8 72,-4 2 0,4 3 0,-4 1 18,4 0 1,-4 0 27,0 0-97,0 8-14,6 2 1,8 8 0,6 2 0,6 2 14,4 2 0,9 6 0,3-4-4,10 2 0,1-4 0,5 4-15,4-2 0,9 4 0,1-4 0,1 0-50,-1 0 1,1-3-1,-7-5-8,-3 0 1,-3 0 0,-7 0 12,-5 0 0,-6 0 0,-4 0 2,-3 0 0,-7 0 26,2 0 329,-12 0-232,-4-7 0,-8 7-77,0 0 1,-6 7 0,-2 13 24,-2 4 1,6-2 0,-4 10 0,2 4 20,0 3 0,0 11 0,6-2-44,0 3 1,0 5-1,0 1-7,0 3 1,-2-3-1,-2-7 1,-2-4-2,2-3 1,2-1-1,2-8-27,0-4 1,0 1-1,0-7-30,0-2 1,2-2 0,2-2-91,2 0 0,0 0 64,-6-1 0,-2 1 6,-4 0 1,2-8 0,-8-2-65,-2 0 1,-1-4 143,-3 8 0,8-8 0,2 4 0</inkml:trace>
  <inkml:trace contextRef="#ctx0" brushRef="#br0">10664 12956 7569,'0'-12'-241,"0"0"0,-2-2-29,-4-1 430,4 5-32,-6 2-87,8 8 0,0-2 0,2-4 2,4-6 1,-2-4 0,6-2 0,-2-2-4,-4-4 1,4 5-1,-3-7-48,-1 0 1,-2 0 0,0-8-24,4-1 0,-4 3 1,4-10-1,-4 2-83,-2-1 1,0 1-1,0-6 80,0 3 0,0-5 0,0 6 30,0 3 1,0 3-1,-2 4 1,-2 2 18,-2-1 0,0 5 0,6 2 52,0 4 1,0 2 0,0 0 0,0 0 20,0 1 1,0 5 102,0 0-84,0 0 1,0 0 5,0 0-140,8 8 0,2-4 23,8 8 1,0 0 0,0 0 0,2 0-16,4 0 1,-3 0 0,9 0-26,2 0 1,4-2-1,3-2-42,3-2 1,2-8 0,-5 2-1,5-2 8,2 3 1,-7-5 0,3 6 44,-4 0 0,-8-4 0,-3 6 1,-1 0 16,-4 0 0,-4 0 28,-6 2 0,-2 4 342,-4-4-334,-4 4 1,4 4 0,-10 4-13,-2 6 1,-2 4 0,4 2 1,-2 0 0,-2 8 0,4 3 0,-2 5 3,2 2 1,-4 2 0,2 3 23,2 7 0,0 5 0,0 5-14,-2 2 0,0 7 0,6-3 1,0-1-25,0-3 1,0-1 0,0-3 0,0-4 0,6-11 1,0 1-3,-2-4 0,0-11 0,0-3 0,2-4-2,-2-2 0,-2-6-86,-2 0-76,8-8 44,-6 4 0,8-8-567,-4 0 689,-4 0 0,14 0 0,-6 0 0</inkml:trace>
  <inkml:trace contextRef="#ctx0" brushRef="#br0">18291 9579 7569,'-54'-54'0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7145 5165 7569,'-12'0'-269,"2"-2"0,4-2 1,8-2-1,8 2 1,6 0 205,2-2 1,0 4 0,-1-4 0,3 4 57,4 2 1,-4-2 0,6-2 0,-2-2-11,-1 2 0,7 2 1,-6 2-1,-2 0-20,-2 0 0,-2 0 13,-1 0 1,-1 2 13,-4 4 0,-14-4 0,-14 4 13,-6-4 0,-9 0 1,1 2-1,-6 2-2,-5-2 1,1 0 0,-6 0 37,3 2 0,3 0 1,8-4-15,2 4 1,8-4 0,-1 3-13,3-3-18,10 6 0,6-6 0,16 4-3,12-4 0,7-2 0,5-2 0,2-2 4,4-2 0,-1-7 0,9 3-1,-1 0 1,5-4 0,-10 6-5,1-2 1,-7 6 0,0-2 6,-6 4 0,-3 2 0,7 0 0</inkml:trace>
  <inkml:trace contextRef="#ctx0" brushRef="#br0">16951 3199 7569,'0'-12'0,"-2"2"0,-4 2 0,-6 4 0,-6 2 0,-5 4 0,-7 2 0,-4 4-96,-2 2 1,-7 8-1,-7 8 1,-7 1-170,-9 5 1,-9 4 0,-5 6 241,-1 5 1,-2-1 0,37-21-1,0 0 1,1 0 0,-1 1-7,1 0 0,1 0 0,-3 2 1,0-1-1,-34 15-4,0-2 1,1-4 0,11-5-1,1-1-14,3 2 0,9-6 0,3-2 47,9-5 0,6 7 0,3 2 0</inkml:trace>
  <inkml:trace contextRef="#ctx0" brushRef="#br0">15308 3842 7569,'-18'10'-127,"-6"-2"0,0-6 1,3 2-1,1 4 0,2 0 1,0 2-1,0 0 31,0 4 1,0 2 0,1 1-1,-1 1 69,0 0 1,8 0-1,4 0-47,4 0 0,2-6 29,0 0 1,8-8 0,4 1 44,4-3 0,9-2 0,3 0 0</inkml:trace>
  <inkml:trace contextRef="#ctx0" brushRef="#br0">17612 2984 7569,'0'-12'-503,"0"5"1,-2 3 395,-4 6 1,2 7 0,-6-1 94,2 2 0,-4 2 1,4 4-1,1-2-31,-1-2 0,0-2 1,4 4 0,-2-2 1,0-6 41,6 6 0,-8-8 0,-2 3 0</inkml:trace>
  <inkml:trace contextRef="#ctx0" brushRef="#br0">17737 2806 7569,'2'-10'-384,"4"4"0,6 4 384,4 2 0,2 0 0,0 0 0</inkml:trace>
  <inkml:trace contextRef="#ctx0" brushRef="#br0">17880 3092 7569,'-8'-10'-662,"6"2"1,-12 6 678,8-4-20,0 4 1,6-8-14,0 4 1,2-2-10,4-4 1,4-2 0,8 8-1,0 0-5,0-2 1,0 6 0,-1-4 16,1 4 0,0 2 0,0 0 8,0 0 0,-6 0 0,0 2 0,2 4 1,-6-2 23,-2 8 1,-4 0-7,-2 6 0,0 0 0,1-2 1,3-2-15,2-2 0,2-1 1,-2 7 0,4-8 0,8-2 0</inkml:trace>
  <inkml:trace contextRef="#ctx0" brushRef="#br0">19095 2538 7569,'-18'10'-53,"0"-3"1,2 1 0,2 4 0,4 6-1,2 4-98,4 2 0,0 8 1,0-3-1,-2 3 122,2-2 1,2 2 0,2-8 0,0-3-32,0-1 1,0-2 16,0 0 26,0-8 1,2-2 0,2-10-5,2-4 1,8-4 0,-2-8-20,4 0 0,2 2 1,0 3-17,0 1 1,5 8 0,1-2 38,-2 4 0,-2 2 0,-2 0 0,0 2 20,0 4 0,-3-2 0,-1 8 63,-2 1 0,-6 9 0,4 2-17,-2-2 0,-2-2 0,-6 0 0,0 1 0,0 3 0,-8 0 0,-4-8-21,-4-4 0,-2 4 1,-1-6-1,-3 2-45,-2 0 1,0-6-85,6 5 0,2-5 0,2 4 33,3-2 68,7-2 0,-4-6 0,8 0 0</inkml:trace>
  <inkml:trace contextRef="#ctx0" brushRef="#br0">19452 2967 7569,'0'-18'-298,"0"6"1,0 0 83,0-2 0,2 6 0,4 2 229,6 4 0,-2 2 0,0 2 15,-2 4 0,-1 4 1,-3 8-30,2 0 0,0 0 0,-6 1-26,0 5 0,0-4 1,2 4-19,4-4 0,-2-8 43,8 0 0,-8-1 0,4 7 0</inkml:trace>
  <inkml:trace contextRef="#ctx0" brushRef="#br0">19702 2984 7569,'-18'0'-625,"0"0"477,0 0 1,1 2 155,-1 4 1,8 4 0,4 8-12,4 0 1,0 6-1,-4 0-15,-6-3 1,2 1 0,-2 0 0,0 4-91,2 2 1,-4-4 0,6 3 6,-1-1 1,5 4 100,-2-6 0,-4 0 0,0-6 0</inkml:trace>
  <inkml:trace contextRef="#ctx0" brushRef="#br0">19988 2609 7569,'-10'8'-240,"-4"-4"0,6 8 0,0 2 1,0 2-1,2 2 281,-2-1 1,6 3 0,-4 2-30,4 2 0,-4 8 0,-2-4 0,0 1-8,1 1 1,1-8-1,6 4-39,0 0 0,0-7 1,0 5-104,0-4 0,2-10 138,4-4 0,3-4 0,9-2 0</inkml:trace>
  <inkml:trace contextRef="#ctx0" brushRef="#br0">19916 2895 7123,'-18'-18'-435,"1"0"1129,7 8-805,2 2 0,10 10 34,4 4 0,2-2 1,5 6 30,-1-2 1,0 4 0,6-4-7,0 2 1,0-6 0,0 2 0,2-2-61,3 2 1,-3-4 0,4 4 58,-4-4 1,-2-2-1,2 0-8,3 0 0,-9-6 0,4 0 0,-4 0 34,-4-2 78,6-2 1,-16-8-5,0 0 0,-8 8 1,-10 4-1,0 4 46,0 2 1,6 0-1,1 2-53,-3 4 0,0-2 1,2 8-53,6 2 0,4 8 1,2 2-1,0-2 12,0-2 0,8-3 0,2 1 0</inkml:trace>
  <inkml:trace contextRef="#ctx0" brushRef="#br0">20470 2949 7569,'6'-18'-481,"0"0"-21,-2 0 0,-2 0 480,-2 0 0,-8 8 49,-4 4 0,-10 4 1,-2 2-1,3 0 124,1 0 1,-4 2-101,0 4 1,0 4 0,8 8-15,4 0 0,5-6 1,7 0-1,0 2-23,0 2 0,2 2 1,3-1-67,7 1 1,4 0 0,2 0-15,0 0 0,-8-6 0,-2-2 0,-2 0 2,0 0 1,-2-6 0,-10 1 53,-6-3 1,-6-2 0,-4 0 57,-2 0 0,-7 0 0,1 0 0,-2 0-5,2 0 0,-1 0 0,5 0-22,-2 0-21,6 0 0,-4 0 0,8 0 0</inkml:trace>
  <inkml:trace contextRef="#ctx0" brushRef="#br0">16719 5111 7569,'-12'0'-1066,"2"-2"952,2-4 114,2 4 1,14-6-1,4 8-28,4 0 0,8 0 1,2 0 5,1 0 0,3 0 0,4 0-11,-4 0 1,9 0 0,-5 0 0,0 0 7,-2 0 1,-11 0 0,3 0-7,-4 0 1,-2 0-4,0 0 38,-8 0 0,-4 0 0,-12 0 3,-6 0 1,-4 0 0,-2 2-3,0 4 1,-2-4 0,-1 4-5,-3-4 0,0-2 1,6 2 2,0 4 0,0-2-64,0 8 60,9-8 0,9 12 0,9-6 0</inkml:trace>
  <inkml:trace contextRef="#ctx0" brushRef="#br0">8735 7595 6105,'12'6'19,"-3"2"1,-3 0 7,-8 0 1,0-2 0,-11-6 0,-7 0 6,-8 0 1,0-6 0,-2 0-16,-1 2 1,-1 2-1,2 2 1,6 0 15,4 0 0,3-6-51,-1 0-18,8 0 1,10 6-1,14 0 1,7 0-1,9 0 0,6 0 0,4 0 19,1 0 0,7 0 1,-4 0 12,1 0 1,-7 2 0,0 2 5,-7 2 0,-9 0 0,2-6 4,-4 0 17,-10 0 1,-12 2 0,-14 2-5,-6 2 0,-10 0 0,3-6 0,-3 2-28,2 4 1,-2-4 0,9 4-105,1-4 111,2-2 0,2 8 0,0 1 0</inkml:trace>
  <inkml:trace contextRef="#ctx0" brushRef="#br0">16808 7613 7569,'-16'-2'-388,"3"-2"0,3-4 243,2-2 0,4 6 158,10-2 0,4 4 0,9 2 0,5 0 2,6 0 1,10 0-1,5 0-21,7 0 1,0 0-1,13 0 1,3 0 17,1 0 1,4-2-1,5-2 1,5-2 0,-3 0 1,-3 4-9,-4-4 0,-3 4 1,-3-4-1,-3 4-4,-3 2 0,3-2 1,-9-2-3,-3-2 1,-10 0-1,-1 6-33,-3 0 1,-10 0 0,-4 0 4,-4 0 27,-10 0 0,-7-5 0,-12-1 1,-9 2 1,-12 2 0,-2 2-2,-8 0 0,-5 0 1,-9 0-9,1 0 1,-7 0 0,-1 0 0,-3 2-3,-3 4 0,-5-4 1,-5 4 7,-7-5 1,-3 5 0,0 0 7,3-2 1,5-2 0,10 0 0,3 2 22,6 2 1,7 0 0,5-4-9,7 4 0,5-4 0,6 6-25,6 0-12,4-6 1,14 8 0,10-6 8,12 2 0,22 0 0,4-6-11,7 0 1,7-6 0,3 0-13,7 2 1,5 0 0,5 0 0,3-2-19,3 2 0,-13 2 0,0 0 5,-5-4 0,-4 4 0,-9-4-39,-3 4 0,-11 4 84,-7 4 0,-8-4 0,4 6 0</inkml:trace>
  <inkml:trace contextRef="#ctx0" brushRef="#br0">6645 8560 7569,'0'-18'-72,"2"0"0,2 0 0,2 1 0,0 1 0,2 2 0,3 4 0,5 2 154,2 4 0,0-4 0,0 2-40,0 2 0,-6 4 0,-2 6 0,-2 6-78,-4 4 0,3-2 1,-1 2 11,-2 3 1,-4 5-1,-6 0 1,-4 4-2,1 0 0,-7 3 1,6-5 25,0 2 0,-4-6 0,8 2 35,2-4 1,2-3 130,2 1-119,0 0 1,8-8 0,4-4 25,4-4 1,10-2 0,1-2-94,1-4 0,8-2 0,-2-6 0,5 2-55,1-2 0,4 5 0,-3-3 12,-1-2 1,-2-2 0,-5 0-2,-3 4 1,2-4 0,-8 4 46,-2-4 1,-8 4-1,-5 1 91,-1-3 0,-2 4 11,-6-2 1,-8 8-119,-3-2 1,-5 4-227,-2 2 0,8 2-254,4 4 512,4-4 0,2 14 0,0-6 0</inkml:trace>
  <inkml:trace contextRef="#ctx0" brushRef="#br0">8109 8757 7569,'-11'0'-969,"-1"0"876,-2 0 218,6 0 0,2-6 0,12 0-74,6 2 1,10 2 0,3 2-39,3 0 1,2 0 0,8 0 0,3 0-33,7 0 1,7 0 0,9 0 1,7 0 1,7 0 0,-1 0-1,7 0 1,3-6-1,2 0 1,-1 2 12,-5 2 0,4 2 1,-5-2-7,-1-4 0,4 4 0,-5-4 7,1 4 0,-4 2 0,5 0 2,-3 0 1,-3 0 0,-11 0-1,-5 0 4,-5 0 1,-15 0-1,-6 0 71,-7 0 0,-3 0 80,-6 0 0,-8-2-48,-4-4 1,-6 2-91,-6-8 1,-4 8 0,-10-2-102,-4 4 0,3 2 0,-11 0-3,-6 0 0,0 0 0,-11 0 0,-7 2-24,-7 4 0,-3-2 0,-5 8 45,-9 2 0,-7-4 1,-8 2 46,44-5 0,1 0 0,-50 7 0,50-8 1,-1-1-1,1 0 0,-1-2 75,-48 5 1,3-6 0,13 4 14,6-4 1,3 0 0,5 2 17,3 2 0,11 0 1,11-6-1,4 0-37,7 0 0,15 0-36,0 0 0,16 6-100,8 0 0,14 0 1,21-6 48,7 0 1,10 0 0,3 0-1,1 0 36,-1 0 0,-1 0 0,-7 0 0</inkml:trace>
  <inkml:trace contextRef="#ctx0" brushRef="#br0">10896 8846 6353,'2'-10'33,"2"2"0,4 2 1,2 0-1,4 0 1,3 0-1,7-2 17,6-2 0,4 4 1,2-4-1,1 3-12,5 3 0,4-4 0,7 2-27,1 2 0,-1 0 0,3 0 1,3-2-16,7 2 1,5 2 0,5 2 0,1 0 0,11 0 0,-1 0-7,6 0 1,-41 0-1,-1 0 1,49 0 0,1 0-20,0 0 0,0 0 0,-47 0 0,-1 0 24,1 0 0,0 0 1,-2-1-1,1 0 0,-2-1 1,-1 0 5,45-4 0,-5 0 0,-7 6 1,-6 0 0,-9 6 1,-5 0-1,-1-2 0,-5-2 1,3 4-1,-4 0 1,-5-2 0,-1 4 0,3-2-1,1-2 1,-6-2-1,-3 0-12,-1 4 1,-4-5-1,-9 5 1,-3-4-29,-2-2 1,4 0 0,-7 0 31,-1 0 0,-2 0 0,-2 0 9,0 0 0,0 0-12,0 0 0,-8-2 9,-5-4 0,-5 3 0,-5-7 5,-7 2 1,-10 2 0,-4 4-4,-2-4 0,-4 4 0,-7-4 0,-5 4-3,-2 2 1,-3 0 0,-9 0 0,-1 0 0,-17 0 1,-1 0-5,-8 0 1,-9 8 0,-5 2-3,46-6 0,-1 2 0,-3 1 1,1 2-1,-1-4 0,1 1 0,-4 2 1,1 0-82,-3 1 0,0 0 0,1-1 1,-1 0-1,3-1 0,-1 0 69,4-1 1,-1 0 0,0-3 0,-1 0 0,1 2 0,1 0 14,0-1 1,1 0 0,0 2 0,1 0 0,2-2 0,0 0 0,-47 4 54,4-1 0,16-1 0,-5-4 30,9 4 0,13-4 0,7 4-34,5-4 1,16-2 0,1 0 0,5 0 52,6 0-99,2 0-13,10 0 0,4 0-13,12 0 1,4 0 0,10 0-1,2-2 146,2-4 1,7 4-1,-1-4-127,4 4 1,10 2 0,1-2 0,1-4 0,11 4 1,-1-3-1,8 3-29,9 2 0,-2-2 1,11-2-9,3-2 1,0-2-1,15 4-28,-3-2 0,-46 0 0,1 0 0,-1 2 0,-1 0 71,3-1 0,0 0 0,3 2 0,1 0 0,-1-2 0,1 0 0,-2 1 0,-1 0 26,-2 2 1,-1 0 0,2-2 0,-1 0 0,48-2-22,-1 2 0,-4 0 1,-12 0-1,-5-2 11,-5 2 1,-9 2-1,-5 0 17,-3-4 1,-4 5 0,-5-5-27,-5 4 1,-1-4 0,-3 0 0,-4 2-82,0 2 1,-7 2-1,1 0-35,-2 0 1,-2 6-1,-8 2 107,-4 2 0,2-1 0,-8 3 0,-3-6 0</inkml:trace>
  <inkml:trace contextRef="#ctx0" brushRef="#br0">17559 8774 7569,'-18'-17'-198,"10"7"1,8 4-1,10 4 1,6 4-1,3 2 1,3 2 159,2-2 0,8 4 1,0-3-1,7-1 71,9-2 1,3-2-1,5 0 1,4 0-39,5 0 1,12 0 0,7 0 8,3 0 0,2 0 0,-3-2-4,-9-4 0,-1 5 0,-17-5 1,-3 4-45,-7 2 0,-11 0 42,-8 0 32,-8 0 0,-4-2 0,-17-2 0,-8-2 67,-11 2 0,-14 2 0,-4 2-67,-9 0 1,-3 0 0,-4 0-21,-3 0 0,-3-6 0,5 0 0,1 2-30,4 2 0,-3 4 0,5 2 20,0 2 0,-5 16 0,5-3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8413 6916 7569,'-12'0'-176,"2"-2"1,0-2-1,2-4 1,2 0 38,8 0 0,2 2 0,12 6 0,4 0 130,0 0 0,0 0 0,-2 0 0,2 0-15,3 0 1,-3 6 0,4 2-1,-2 0 22,2 0 0,-5 6 0,7-4 0</inkml:trace>
  <inkml:trace contextRef="#ctx0" brushRef="#br0">9199 6844 7318,'0'-8'-156,"0"8"0,0 10 0,0 6 0,0 2 166,0 0 1,6 6-1,0 2 1,0-1 0,0 3 17,0 0 0,6-6 21,-6 2 0,8-6-11,-3-6 1,7-5 0,4-9 0,4-5-49,2-11 1,1-2 0,5-10-1,-2 0-64,-2 2 1,0-5-1,5 3-19,1-4 1,-8 0-1,-4 5 54,-5 5 0,-1-2 0,0 4 0,-2 4-193,-4 4 232,4 10 0,-6 4 0,8 10 0</inkml:trace>
  <inkml:trace contextRef="#ctx0" brushRef="#br0">8306 8220 6873,'18'0'-7,"0"0"0,-1 0 0,3 0 0,2 0 0,2 0 0,0 0 1,2 0-1,1 0 0,3 0-134,0 0 0,-6 0 0,4 0 141,-3 0 0,7 0 0,-4 0 0</inkml:trace>
  <inkml:trace contextRef="#ctx0" brushRef="#br0">9128 8131 7252,'11'0'-19,"-1"2"1,0 4 0,-2 6-1,0 4 1,-2 2 0,0 0 0,2-1-1,0 1 12,0 0 0,-2 0 0,-4 0 0,2 0-8,2 0 0,6-6 0,-6 0 0,0-1-39,2-1 1,-4-2 93,7-8 1,1 0-1,4-2-37,-4-4 0,4-4 1,-4-7-1,4-3-22,2-4 0,-1 2 1,1-8 16,0-2 1,2 5 0,0-1-3,-2 2 0,4-4 0,-10 6 0,3 3-51,3 1 1,0 8 0,0 2-144,0 2 0,-6 2 198,0 6 0,0 8 0,5 2 0</inkml:trace>
  <inkml:trace contextRef="#ctx0" brushRef="#br0">8181 9561 7569,'16'-2'-40,"-2"-4"0,-2-4 1,1 0-1,3 4 1,4 4-1,2 0 1,4-2-1,0-2-127,-1 2 0,1 2 0,-2 2 0,6 0 167,4 0 0,1 0 0,1 0 0</inkml:trace>
  <inkml:trace contextRef="#ctx0" brushRef="#br0">9163 9400 7569,'0'-18'-1014,"0"0"1159,0 0 1,6 16-1,2 6 1,2 6-108,4 2 1,-4 0 0,2 6-66,2 0 1,-4 0 0,2-2 0,-1-3-24,-1-1 0,0-6 0,-4 4 0,4 0-56,0 0 1,6-6 81,-4 2 0,4-4 1,2-4 3,-1-4 0,1-4 1,0-8-1,0 0-4,0 1 0,0 5 0,0 0-38,0-2 0,-3 4 0,-1 0-115,-2 2 177,0-6 0,6 12 0,0-6 0</inkml:trace>
  <inkml:trace contextRef="#ctx0" brushRef="#br0">9985 7041 7569,'0'-18'-130,"2"6"0,2 0 1,2-2-1,-2 2 66,-2 7 0,0 7 0,2 15 0,2 1-78,-2 0 1,-2 8 0,-2 2 141,0 0 0,0 5 0,0-5 0</inkml:trace>
  <inkml:trace contextRef="#ctx0" brushRef="#br0">9824 8399 7569,'-14'0'-394,"8"0"0,12 0 336,8 0 1,-2 0 0,0 0 0,2 0 113,2 0 0,-4 0-53,0 0 47,-8 0 1,-4 8-36,-12 4 1,-2-2-1,0 2 1,2 2-18,-2 2 0,6 2 0,2-1-25,4 1 0,2-6 0,0 0-64,0 2 0,2-4 0,4 0 0,6-2-63,4-4 0,2 4 0,0-2 154,0-2 0,7 6 0,3-1 0</inkml:trace>
  <inkml:trace contextRef="#ctx0" brushRef="#br0">9860 9525 7569,'0'-12'-467,"0"0"437,0 8 1,8-4 44,4 8 1,-2 6-1,2 0-54,1-2 1,3 4-15,2-2 0,-8 2 31,-4-2 1,2-2 0,-4 6 85,-6-2 0,0 0-44,-10-2 0,0 4 0,-4 7-108,4 1 0,5-6-41,7 0 1,0 0 54,0 6 1,5-6-1,3-2 10,2-2 1,2 4 56,6-6 1,-8 8 89,-4-3 1,-6-1-1,-6 0-68,-6-2 1,2 6-16,-2-2 0,0 4 0,-5 2 0</inkml:trace>
  <inkml:trace contextRef="#ctx0" brushRef="#br0">7323 7488 6817,'12'-6'-78,"2"0"0,4 2 0,6 2 0,4 2 0,2 0 1,-1 0-1,1 0 0,0 0 0,0 0 40,-1 0 1,-7 0 0,2 0-1,-4 0 31,-2 0 1,-6 0 0,-2 2-16,-2 4 30,-3-4 1,-12 8 0,-5-6 0,-6 2-2,-6-2 0,4-2 0,-6-2-6,0 0 1,5 0-1,-7 0 1,2 0-2,4 0 0,-4 0 5,3 0 1,-1 0 15,6 0-14,8 0 0,4 0-7,12 0 0,12 0 0,10 0 0</inkml:trace>
  <inkml:trace contextRef="#ctx0" brushRef="#br0">8002 7023 7569,'-18'-8'-269,"6"6"1,3-6 0,-1 2 0,0-2 519,-4-2 0,8 6-212,6-2 0,8 5 1,12 1 10,3 0 0,3 0 1,8 0-1,0 0 14,3 0 1,5-6 0,0-2 0,5 0-14,5 0 1,2 0-1,-1 4 1,3-4-2,3-2 1,-3 4-1,3-4 1,-3 2-11,-2 4 0,-1 2 0,3 2-34,3 0 0,-3 0 1,5 0 5,1 0 1,-5 8-1,7 2-23,-2 0 0,5 6 0,-2-4 0,5 4-8,1 2 1,-5-1-1,1 1 18,7 0 1,-7 2 0,9 2 29,-1 2 1,3-1-1,-3-3 1,0 2 2,-5 2 0,7 6 0,-3-4 9,5 1 1,-2-3 0,5 4-15,-3-2 0,5 6 0,-5-3 0,0 5-11,1 2 0,-3-2 0,-3-1-28,3 3 0,-4-4 0,5 12 7,-5-1 1,-3-5-1,-3 6 1,-3-1-14,-3 5 0,-1-2 0,-7 1 9,1 3 0,-2 2 0,-3 1 7,-1 1 1,-9-3 0,3-1 0,-4-2 7,-2 1 0,1 9 1,3 2-3,2-3 0,-1 5 0,-5-3-3,0-1 1,0 3 0,-1 1-2,1 1 1,-6-5-1,0 2 1,1-3-12,3 3 0,-4-5 0,-2 5 3,-3-4 1,5 3 0,-4 1 4,2-3 1,-4 5 0,5-3 0,1-1 1,-2-2 1,6-3-1,-5 1-3,5-1 1,2-1 0,0-2-6,-1-3 0,1-1 1,-2 4-1,-3-5-2,-1-1 1,-2 4 0,4-5 0,-2 3 0,-1-4 0,7 3-15,0-1 0,-6-2 0,-1-7 1,3 1 2,2 0 1,2-6-1,-1 0 25,1 1 1,6 3-1,1 0 5,3-4 0,2 1 0,5-5 8,1 2 1,-7-4 0,1 4 0,2-3 11,1-3 0,3 4 0,-3-2-11,-3-2 1,10-2-1,-5-3-34,3 1 1,-1 0 0,-3 0 0,-2 0-20,-3 0 1,-1-2 0,2-2 18,-7-2 1,-3-8 0,-2 3 32,-1 1 1,-5-6-1,0 6 1,0-2 2,-3 0 0,5 6 0,-8-4 28,-2 2 1,0-4-91,2 6 0,-5-6 0,5 4 37,-4-2 0,-10 0 0,-2-4 34,0 2 153,-6 0-32,6-6 1,-6 0-8,4 0-104,-4 0 0,8 0-164,-4 0 0,3 0 11,9 0 0,0 2 80,0 3 1,-6-3 0,0 4 24,2-4 0,-4 4 0,2 0 1,1-2-2,3-2 0,2-2 0,0 0 30,0 0 1,0 6 0,2 0-10,3-2 0,-1 0 0,6 0 0,0 4 8,0 2 1,-7-4 0,5 4-11,0-2 1,-4 0-1,6-4 11,-2 2 1,-9 6-1,-5-6 11,2-2 1,-4-2 157,2-2-132,-8 0 1,6 0-100,-4 0-44,-4 0-278,6 0 17,-8 0 0,0 1 104,0 5 1,0-2-1,0 10-166,0 6 0,-8-6 410,-4 10 0,-4-8 0,-2 10 0</inkml:trace>
  <inkml:trace contextRef="#ctx0" brushRef="#br0">15826 11366 7569,'-18'0'-169,"0"-2"0,0-2 0,0-2 0,3 0 0,1-2 525,2-4-157,8 4 0,-4-2-57,8 4 1,8 4-91,4-4 1,10 4 0,1 2 0,-1 0 3,-2 0 1,4 0-1,0 2-79,-3 4 1,-1-4-1,-2 6-35,0 0 1,0-4 0,0 8 0,0 0-40,0-2 1,-7 6-1,1-4 9,2 3 0,-4 3 0,0 0 59,-2 0 0,0-6 1,-4 0-1,2 2 7,-2 2 0,-2 2 0,-4-1 45,-4 1 0,-4 0 0,-8 0 13,0 0 0,0-2 0,1-2 0,-3-2 4,-4 1 0,-2 1 0,-6 0-17,3-2 0,-1-8 1,-6 4-9,0 0 0,3-6 0,1 6 0,2-2-45,-2 0 0,6 0 1,1-6-221,-1 0 1,12 2-295,-4 4 544,4-4 0,-4 14 0,0-6 0</inkml:trace>
  <inkml:trace contextRef="#ctx0" brushRef="#br0">7556 7863 7569,'-6'-18'0,"0"0"0,2 0 0,4 1 0,6 1 0,6 4 0,4 4 0,1 0 0,3 6 0,2-6 0,4 2 0,0 0-305,0 2 0,-1 2 0,-3 2 215,2 0 1,0 0 0,-6 0 0,-1 2 81,1 4 0,0 6 1,-2 10 2,-4 2 0,2 7 1,-8-1-1,-2 4-2,-2 2 1,-2-1 0,0 3-2,0 4 0,-10-4 0,-6 3 5,-6-3 0,-8-2 0,5-1 0,-3 1 22,-4 0 0,-2-6 0,-1-2 0,-1-3 1,0-1 0,0-6 1,1 0 1,-1-6-1,2-2 1,2-2-5,3-4 0,7-2 0,-2-4-7,4-4 0,4-6 1,4-10-16,6-2 0,4-10 0,2 1 0,2-9-13,4-4 1,10 5 0,10-7 9,2-2 0,8 7 0,5 1-18,-1 4 0,0 4 0,-1 5 1,3 5-63,-2 4 1,3 4 0,-1 4 87,-2 6 0,-3-4 0,-1 0 0</inkml:trace>
  <inkml:trace contextRef="#ctx0" brushRef="#br0">8449 8274 7239,'-18'0'-204,"6"-2"1,2-4-1,2-6 1,6-2-1,6 2 297,8 6 1,12-2 0,8 3 0,7-1-81,9-2 1,6 4 0,7-8 0,9 0 47,5 2 1,10-6 0,-3 6-14,-1 0 0,6 2 0,-7 8-32,-5 0 1,14 0-1,-9 0 1,1 2-30,1 4 1,3-2 0,0 6 8,9-2 1,-1 6 0,6-2-17,-2 4 0,-47-5 1,0 2-1,47 12 1,-47-12-1,1 0-12,46 13 1,-44-10 0,-1 0 0,-1-2 0,0 2-68,-3 0 1,1 1-1,1 1 1,-1 0 0,0 1-1,-1 0 89,2 2 0,0-1 0,41 18 0,0 4 0,-5-2 9,-1 1 1,-6-1 0,-1 6 36,-5-3 1,-9 5 0,-5-4 13,-3 1 0,-3 3 0,-1 6 1,-4-1-41,-7 1 0,-5-1 0,-4 1-6,-2 0 0,-11 5 0,1 3-3,-6 1 1,-8 1-1,4 3 1,-2-3-2,-4-3 0,4 5 1,-2-4-1,-2 1 0,4-5 0,-2 3 92,-2 1 0,6-7 1,-1 5-1,3-4-80,0-3 0,-2 1 0,4-1 15,-2 1 1,2 0 0,8-1-7,2 1 1,1-1-1,-3 1-11,2 0 1,8-1-1,-4 1 1,1 0-2,1-1 0,6 1 1,5-1 0,-1 1 0,4 0 0,0-1-8,1 1 1,-5-7 0,2 3-1,-5 4 4,-1 3 1,0 5-1,-1-5 10,1 3 1,0 6-1,0-7 10,-1-1 0,1-3 1,2-1-1,1-1-12,3 1 1,2 0 0,-3 1-20,7 5 0,4-5 0,1 7 0,1 0 1,-1-9 0,3 5 0,2-7-29,1-1 1,1 4 0,-5-11 27,5 3 0,-5 0 1,5 3 5,-5-1 0,-7-6 1,-2 3-1,-1-1 16,1-4 1,-4 3-1,3 1-6,-1 2 1,0-7 0,-5 3-3,3-4 0,6-2 1,-5-3-1,1-1-16,0-2 0,-1-2 0,-3 4-18,2-3 0,-1-7 0,-5 4-1,0 0 1,0-6 0,-3 3 0,-1-3 17,-2-2 0,-8-6 1,1 0 2,-3 2 0,-4-4 0,-2 0-26,-2-2 1,-6 4-229,6-6 112,-8 7-12,4-11 1,-8 8 19,0-4 0,-8 4 139,-4 8 0,-4 0 0,-2 0 0</inkml:trace>
  <inkml:trace contextRef="#ctx0" brushRef="#br0">15433 13760 7569,'-24'-2'-80,"0"-2"0,2-4 1,3 0-1,1 1 0,0 1 1,0 0-1,2-2 0,2 0-56,2 0 0,8 0 288,-2 2-24,4 4-125,2-6 1,2 8 0,4 2 20,6 4 0,-2 4 0,2 6 0,4 0-47,6 1 1,-2-3 0,5 10 9,1-4 0,-6-2 0,4 0-23,-4 0 0,-2 0 0,-2-1 0,-3 1 26,-1 0 1,-8 0-1,2 0 44,-4 0 0,-4-6 0,-4 0-3,-6 1 1,-9 1-1,-5 0 1,-2-4 48,-4-2 0,0-2 1,1-4-86,1 4 1,6-4-1,-4 4-22,3-4 1,-5-2 26,6 0 0,-8 0 0,4 0 0</inkml:trace>
  <inkml:trace contextRef="#ctx0" brushRef="#br0">7716 9346 7569,'-7'0'-213,"7"0"1,9 0 0,5 2 0,2 2 148,2 2 1,-4 0 0,10-6 0,-2 0 101,1 0 0,3 2 0,8 2 1,0 2-6,3-2 1,5-2-1,0-2 1,5 0 5,5 0 1,4 0-1,5-2-31,11-4 1,1 4 0,8-4 0,3 4-16,3 2 0,0 0 1,15 2-1,-51 1 1,1 0 0,0-2 0,1 0 0,1 2 0,1 0-46,1-2 1,1 0 0,1-1-1,1 0 1,4 0 0,-1 0-1,1 0 1,-1 0 53,1 0 0,-1 0 0,2 1 0,-1 0 0,2 1 0,-1 0 13,2 1 0,-1 0 0,2 0 0,-1 0 1,-1-2-1,-1 0 9,2 2 0,-1 0 1,-2-2-1,-1 2 1,-2 2-1,0 2 1,0-1-1,1 2-5,0-1 0,1 2 0,0-1 0,1 1 0,-2 0 0,1 0-11,-3 0 1,1 0-1,4 1 1,1 0 0,-3 1-1,1 0-7,0 0 0,1 2 0,-1 2 0,-1 1 0,-2-2 0,-1 0 1,-1 1-1,-1 0-6,1 0 0,-1 0 1,1-1-1,-1 2 0,3 1 1,-1 1-13,-2 0 0,0 0 1,-4-1-1,1 0 1,-2-1-1,-1 0 11,0-1 0,-1-1 1,0 1-1,-1 0 1,2 2-1,0 0 1,44 15 45,-4-3 1,-2-5 0,1 6 21,-1 2 0,-2-4 0,-3 1 0,-5 3-24,1 2 1,-1 2-1,6-1-22,-1 1 0,-9 0 0,4 0-34,1-1 0,1-1 0,7-2 0,-5-4 10,-6-2 0,-3-1 0,-3-3-6,1 2 1,-1 6 0,-1-6 3,-5-3 0,-1-1 0,-9-2 0,1 0 7,-5 0 0,-3-6 0,2-2-10,-3-2 1,-9 4 0,0-6 0,-9 0-56,-3 1 0,-2-5-119,-6 4 90,-8-4-561,-2-2 658,-8 6 0,0 0 0,0 0 0</inkml:trace>
  <inkml:trace contextRef="#ctx0" brushRef="#br0">15737 10633 7569,'-18'-8'-174,"2"-2"1,0-6-1,0 4-68,-4 6 1,-2 4 0,5 2 336,-1 0 0,0 0 0,0 0-168,0 0 0,0 6 0,0 2 109,0 2 1,1 0 0,1 4 33,4-2 1,-2-6 0,8 6-26,2 2 1,2-4-1,4 0-8,4-3 1,-2 7-1,8-4-48,2 0 1,-4 6-1,0-4-122,-2 4 1,-3-4 17,-5 0 1,-15-6 0,-9 4 42,-8-2 0,-12 0 0,-3-4 72,-5 1 0,-17 9 0,-5-4 0</inkml:trace>
  <inkml:trace contextRef="#ctx0" brushRef="#br0">8752 10454 7569,'-11'0'-251,"-1"0"0,-2 0 1,-2 0-1,-2 0 358,0 0 30,8 0 1,2-2-76,8-4 1,8 4-1,6-4-29,8 4 1,6 2-1,9 0 1,5 0 21,6 0 0,9 0 1,7-2-18,5-4 1,-1 2-1,11-7-50,1-3 0,-3 4 0,10-4 0,5-4 30,-1-4 0,0-4 0,0 4-135,5-1 1,-3-9 0,-43 17 0,1 0 121,1-1 0,-1-2 1,-1 1-1,0-1 0,0 0 1,1 0-1,0 0 1,1 0-11,1 0 0,-1 0 0,2 0 1,-1 1-1,1-1 0,0 0-10,-1 0 0,1 0 1,-1 0-1,1 0 0,0 1 1,-1-1 0,1 0 1,-1 0 0,1-3 0,-1 0 0,1 0 0,0 1 0,-2-1 0,1 0-10,-2-1 1,-1 0-1,-1 3 1,-1 0 0,42-24-39,-1-1 0,0 4 1,1-5-1,-3-1 42,-4 0 0,3 7 0,-7-3 13,2 4 1,-5 2 0,1 1 18,-3-1 1,3 2 0,2 2-1,1 3-5,-1-3 1,-3 4 0,-7-2-3,2-1 0,-3 3 0,9 0 1,-3 2 0,-5-4 0,-1 7 0,-3 1 17,3 2 0,-7 4 1,-1 2-14,-5 2 1,-1 6 0,0-6-10,-1-2 1,1 6 0,-1 0 0,1 3 11,-1-1 0,1-6 0,0 4 140,-1-2 0,1 4 1,1-4-153,5 2 0,-10-4 0,3 4 1,-3 0 37,-5 0 0,-7 0 0,-10 4-64,-2-2 1,-3 0 0,-5 6-195,0 0-11,-8-8 0,-2 8 0,-10 0 229,-4 10 0,-4-2 0,-8 0 0</inkml:trace>
  <inkml:trace contextRef="#ctx0" brushRef="#br0">14826 8328 7569,'12'-2'-408,"-1"-4"0,1 4 380,6-4 0,2 4 0,2 2 49,2 0 1,1 0-1,-1 0 1,4 0-15,0 0 1,4 2 0,-7 2-14,3 2 1,-6 0 0,2-4-1,-4 2-27,-2 2 1,-9 2 0,-1-4 9,0 1 1,-6 3-1,2-2 36,-8 6 0,-8-2 0,-11 2 0,-7 0 26,-4-2 0,-2 6 0,-1-4-45,-5 4 0,4 7 0,-3 1-51,3-2 1,4 4 0,2 0 56,3 2 0,-1 1 0,-6 7 0</inkml:trace>
  <inkml:trace contextRef="#ctx0" brushRef="#br0">8538 11741 7569,'-18'-8'-77,"6"6"1,2-6 0,0 0 0,3-4 0,1-2-28,8 2 0,6 2 0,9 7 158,1-3 0,0-2 1,0 4-3,0-2 0,8-6 1,1 4-1,3 0 0,0 0 0,0-4 0,7 4 0,5 0 4,6 0 1,5 0-1,5 4-36,1-2 0,11 0 0,-1 6 0,7 0-18,-1 0 1,7 0 0,1 0-10,4 0 0,-3 6 1,-3 2 5,-2 2 1,7 2-1,-5 6 1,2 0 1,1 0 0,-3 0 0,5-1 27,-3 1 1,0 6 0,5 0-20,-5-2 0,2 4 0,-5-1 0,1 3 8,4 4 1,3 2 0,-1 2-13,-4-1 1,5-3 0,-7 2-4,0 4 0,-1 3 1,-11-1-1,-1 4-9,-3 1 0,-1 3 1,1 6 0,-5-1 1,-5 1 0,-1-1 16,0 1 1,-5 0-1,1 1 1,1 3 12,-1 1 0,0 3 0,3-3-13,1 7 0,5-2 0,3-1 7,1-1 0,-3 5 0,3-3 1,-1 1 21,-5 1 1,-1-7 0,-2 5-19,-1-3 0,-5 7 0,-2-3 6,-3 5 0,-1 3 0,-6 1 0,-1 1 2,1 1 1,0-7 0,1 9-23,5-5 1,-4-1 0,4 1-17,-5 5 0,5-5 0,2 6 0,-1-1-16,1-1 0,6-5 0,-3-7 3,5 3 0,-7-5 0,-1 1-9,0-3 0,-7 1 1,5-4-1,-4 1 10,-2-1 1,-1-3-1,1-3 28,0-4 0,5 1 1,3-7 0,2-2 0,-5 3 0,7-1 1,2-2-17,1-2 1,11-3-1,1 1-9,1 0 1,5-2 0,-5-3-23,-1-1 0,-1-8 0,-11 4 0,-1-2-59,-2-1 0,-15-1 0,3-8 57,-2-2 1,-8-2-1,-5 4-34,-7-2 0,0-6 1,-6 4-340,2-2 109,-6 5 0,4-3 304,-8 8 0,0-8 0,0-2 0</inkml:trace>
  <inkml:trace contextRef="#ctx0" brushRef="#br0">15201 15976 7569,'-12'0'-89,"0"0"1,-2 0 0,-2 0 0,-2 0 68,0 0 1,10 0-1,8 2 1,12 2-24,10 2 1,0 8-1,8-4 55,2 0 0,-5 12 0,3-4-38,2 2 0,-4 5 1,-1 1-1,-1 0-31,-4 0 1,-2-2 0,-4-5 0,-4 3 38,-6 2 0,-4 0 0,-4-6 18,-4 0 0,-6-2 0,-10-3 105,-2-1 0,-14-8 1,3 2-1,-3-4 30,0-2 0,3 0 0,-1 0-133,0 0 1,0 0 0,1 0-172,-1 0 0,6 6 169,0 0 0,1 8 0,-7-4 0</inkml:trace>
  <inkml:trace contextRef="#ctx0" brushRef="#br0">7431 7523 7569,'-18'0'-281,"0"0"1,0 0 0,2-1 0,2-3 0,2-4 278,-1-2 0,5 4 0,0-4 0,0 2 121,-4 4 0,2-4 0,0 0-2,2-2 0,0 6-52,2-2 0,12 4 1,2 2-108,12 0 1,2 2 0,7 2 0,3 2-57,2-2 0,2-2 1,-1-2 14,1 0 1,-2 0 0,-4 0-131,-7 0 141,-3 8 1,-14-4 31,-12 8 1,-6-8 39,-17 2 0,-1 4 0,-6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804 3002 27809,'0'-12'-1252,"0"0"1,0-1 0,0-3 0,0-2-1,-2 2 1,-4 2 1256,-6 2 0,-4 8 0,-2-2 0,0 6 0,0 4 566,1 2 0,-1 10 0,0 0 0,0 8-609,0 3 1,2-3 0,2 6 0,4 2-280,3 2 1,1 1-1,6 1-60,0 0 0,8 0 1,3-3-1,5-1 72,2-2 0,6-8 0,0 2 36,-2-5 1,3-9-1,1-4 1,0-4 893,0-2 1,4-2 0,-5-6-1469,3-10 0,-6-7 0,2-13 0,-4-4-97,-2-5 1,-3-3 0,-1 0 326,-2 3 0,-8 5 1,2-4 337,-4 3 0,-2-3 0,0 8 0,-2 6 95,-4 5 0,2 5-29,-8 10 1,0-2-1,-3 10-1206,3 6 802,4 6 0,0 10 0,-2 0 0</inkml:trace>
  <inkml:trace contextRef="#ctx0" brushRef="#br0">1232 2824 27131,'0'-8'-4916,"0"8"1,0 10 3290,0 13 0,-1-3 1,-3 6 1246,-2 0 0,0-4 1,4 7-1,-2 1 71,-2-2 0,0 4 0,6-8 155,0-3 1,0-1 0,0-2-1,0 0-80,0 0 1,-2-6-125,-4 0-840,4-8 1,-6 2 1177,8-12 1,2-4 0,4-6 0,6 2-13,4 2 0,1 2 1,1-4 22,0 2 1,2 8 0,2-2 1,2 4 0,7-3 0,-3-1 0,0 2 36,-4 2 0,-4 10 1,-2 3-6,-1 5 0,-1 2 6,-4 0 0,-4 0 0,-8 0 0,-2 0 26,-4 0 0,-6-1 0,-12 1-12,-5 0 1,-5-2 0,-2-2-51,1-2 1,5-2 0,2 2 0,2-6-62,4-4 1,8 4 64,3 0 0,7 0 0,-4-6 0</inkml:trace>
  <inkml:trace contextRef="#ctx0" brushRef="#br0">1929 3038 28356,'0'-18'-163,"2"6"0,4 0 1,6-2-1,4-1 1,2-3-1,2 2 1,1 2-1,5 2 0,0 0 1,2 0-1909,0 0 1,-7 6 0,3-4-1,-2 2 1065,2 4 1,-4 2 0,4 2 399,-5 0 1,-1 2 0,2 4 299,4 6 1,-4 6-1,2 4 1,-7 2 79,-3-2 0,-8-1 0,2 1 0,-6 2 12,-6-2 1,2 0 0,-10 0-605,-5 2 0,-1-1 1,-8-3 297,2 4 1,-6-4 0,1 2 0,-7-6 522,-4-4 1,1-9-1,5 3 0,0-4 0,6-2 1,3 0-9,1 0 0,2-2 0,8-4 0,4-5-9,6-5 0,4-2 0,2 0-61,0 0 0,14-2 1,6-2 34,6-1 0,10-1 0,5 6 0,1 0 40,2 0 0,1 0 0,9 0 0</inkml:trace>
  <inkml:trace contextRef="#ctx0" brushRef="#br0">2608 2931 27183,'12'-2'-1093,"0"-2"1,2-4 0,1 0 0,5-2-1,4 2 1,6-2 0,4 2 0,1-2-1,-1 2-134,-4 0 1,4 2 0,-7 6 0,1 0 699,-4 0 0,-4 6 1,-2 2 288,0 2 1,-3 2 0,-1 6 0,-4 0 76,-2 0 1,-2 6-1,-6-1 1,0 1 9,0 2 1,-8-6 0,-4 6 40,-4 0 0,-1-7 1,-3 5-484,-4-4 0,2-2 0,-8-2 1,-1-2 590,-3-2 1,-2-8 0,2 2-1,5-4 0,-5-2 0,6 0 1,0 0 0,-3-6 0,7-2 0,2-2-1,2-4 1,10-2-1,4-2 1,4 0 0,4-6 0,6 1-41,10 1 0,6 2 0,9 2 0,1 0 0,4 0 1,2 2 41,-5 4 0,9-11 0,2 3 0</inkml:trace>
  <inkml:trace contextRef="#ctx0" brushRef="#br0">3251 2949 7569,'0'-12'-184,"0"0"1,0-2 0,2 0 0,4 0 0,4 2 28,0-2 1,6 4-1,-5-2 1,7 1 193,6 1 0,-4-4 0,6 8 0,0 0-25,3-2 0,-1 6 0,2-4-19,2 4 1,-1 4 0,1 4-1,-4 6 5,-2 4 1,4 2 0,-7-1 0,-1 1-11,-2 0 1,-2 0-1,-2 0-5,-4 0 0,-4 0 20,-8 0 1,-4-1 0,-6 1-1,-10 0 23,-6 0 1,-10 0 0,-5 0-27,1 0 1,-4-6-1,5-3 1,5-1 0,-2-2 0,8-6 0,-1 0-3,-1 0 1,8 0 0,0-2-30,8-4 0,6-4 0,8-7-7,0-1 0,0-6 0,4-2 1,6 0-81,8 0 116,4 3 0,4 5 0,2 0 0</inkml:trace>
  <inkml:trace contextRef="#ctx0" brushRef="#br0">4090 2895 27676,'-9'-12'-1639,"3"0"1,6 0-1,7 0 1,9 2 0,8 1-1,6-1 343,8-4 0,5-2 1,11 0-1,0 2 849,-1 2 0,-1 6 0,-5-4 233,-5 2 1,-6 4 0,-5 10-1,-3 6 51,-2 4 1,-8 2 0,-8 2 0,-2 4 2,-4 5 0,-4-1 0,-6 2 33,-6 2 0,-6 0 0,-4-3-492,-2-5 1,-7 2 0,1 0 0,-4 0 597,-2-1 0,-5-3 0,-3-8 4,-2-2 1,5-8-1,-5 2 5,2-4 1,3-2 0,5-2-1,0-4 13,1-6 0,5-4 0,2-2-1,2 0 0,10-5 0,10-3-10,4-2 0,2 4 0,4-4 1,8 3-69,12 3 1,8 2 0,4 4-4,-1 4 0,9-2 81,4 8 0,3-8 0,3 4 0</inkml:trace>
  <inkml:trace contextRef="#ctx0" brushRef="#br0">5680 2949 7219,'6'-12'-126,"2"2"0,2 0 0,6 0 0,6-4 0,7-2 1,9-2-1,8-2 0,7-1 0,1-1 155,-4 6 0,-7 0 0,-7 8 0,0 0 5,-1 0 0,-5 2 0,-2 6-21,-2 0 1,-2 2 0,-9 4-1,-1 6-4,-2 4 0,-8 8 1,2 2-1,-6 1 13,-6 5 1,-4-4-1,-10 0 7,-3-2 0,1-1 0,-8-3-6,-2 2 1,-3 0 0,-5-8 0,-4-2 0,-1-2 0,3-8 0,-4 1-21,3-3 0,1-7 0,6-5-2,0-6 1,7 0 0,1-14-1,4-2 0,8-1 1,0 3 0,10 0-41,2-2 0,6 4 0,8 1-41,8 1 0,12 4 0,0 10 0,3 6-24,3 4 0,8 2 0,4 2 104,3 4 0,3 4 0,-1 8 0</inkml:trace>
  <inkml:trace contextRef="#ctx0" brushRef="#br0">6591 2877 7569,'0'-18'-181,"2"0"1,4 3-1,8 1 1,6 2 0,6-2-1,1 0 161,5 2 1,4-4 0,4 6 0,1 0 0,1 4 57,2 4 0,-7 2 0,5 0 0,-4 4-21,-3 8 1,-5 0-1,-2 12-17,-2-4 1,-4 6 0,-10 1-25,-7 1 0,-3 6 0,-2-6 0,-4 2 3,-7-1 1,-3-5 0,-18 4 15,-6-2 0,-5-2 1,-11-9 5,0-3 1,1 2 0,-1-8 0,-1-2-2,-5-2 0,5-4 0,-3-2-26,8-2 1,7-10-1,7 1 1,2-9-62,4-4 1,13 4-1,11-6 15,4-1 1,10 3 0,7 0 43,13 2 0,10 2 1,18 6 27,3 1 0,5-1 0,7 0 0</inkml:trace>
  <inkml:trace contextRef="#ctx0" brushRef="#br0">1750 3324 5942,'0'18'12,"0"0"1,0 0 0,-1-1 0,-3 1 0,-2 0 0,2 0 0,2 0-1,2 0-5,0 0 1,0-6 0,0-1-9,0 3-11,0-6 0,0 2 5,0-4 0,8-4 12,3 4 0,-1-4 1,2-2 9,2 0 0,-4 0-11,2 0 1,0 0-1,6 2-2,0 4 0,2-4 0,1 4 0,5-4 1,2-2 1,2 0-1,5 0 1,1 0 1,6 0 0,1 0-7,3 0 1,-4-6 0,3 0 0,3 0 1,4-2 1,-9 6-1,9-6 1,-6 0 0,3 6 1,-3-4-2,0 4 0,5-4 1,-3 0-1,1 2-2,-1 2 1,4 1 0,-5-3 4,5-2 0,-5 0 1,1 4 1,2-4 0,-5 4 1,1-6-1,-2 2 8,-5 0 0,-1-6 1,0 6-5,3 2 0,-3 0 0,4 0 0,-2-2-6,1 2 0,-3 2 1,4 2-3,-5 0 1,5 0 0,0 0 0,-3 0-6,-1 0 0,0 0 0,1 0-4,3 0 1,0 0 0,-6 0-3,-1 0 0,7 0 1,0 0-1,-3 0 8,-1 0 0,4 0 0,-1 0 2,-1 0 0,4 0 0,-1 0 3,3 0 0,-4-6 1,3 0-1,1 2-2,0 2 1,-7 2 0,1 0-20,-8 0 1,0 0-1,-9 0 1,-1 0 0,-8 0 0,-2 0 98,2 0-20,-6 0 1,0-2 89,-8-4-226,0 4-21,0-6 37,0 8 39,0 0 51,0-8 0,0 4-7,0-7 1,0 5 0,0-6-1,0-2-2,0-2 0,0-2-20,0 0 0,0 0 1,0 0-1,0 1-55,0-1 1,0 0-14,0 0 1,0 0 0,-2 0 65,-4 0 0,-4 0 0,-8 1 0</inkml:trace>
  <inkml:trace contextRef="#ctx0" brushRef="#br0">2143 6022 26862,'-9'8'-162,"-1"-4"1,4 8 0,-4 2-1,-2 2 1,0 2 0,-2 2 0,-2 4-1,-2 7 1,0 9-1801,1 8 1,-1 3-1,-2 3 1,-2 3 1243,-2 9 0,0 2 0,7 13 0,-1 0 139,0 1 0,0 7 1,0 8 343,0 3 1,0-1 0,10-48 0,0-1 0,-5 46-44,1-5 0,6-2 0,-6 3-82,-2 3 1,6-4-1,2 7-224,4-1 0,2-8 0,0 4 0,2-3-74,4 1 1,4 3 0,8-5 657,0 0 0,-1 1 0,-1-1 1,-4 0 1,4 1 0,-6-1 0,2-2 4,0-3 1,-6 9 0,4-6-4,-2-1 0,-2 3 0,-6-5-3,0 3 1,-2 4-1,-2 3 4,-2 1 0,-1-44 0,0-1 0,-3 45 0,-2 1 14,0 1 0,0-6 1,-4 7-2,4-1 0,-3-4 0,5 7-11,0-3 0,-4-2 1,8-5-1,0-1 12,-2 0 1,6-5 0,-4-1-3,4 2 0,-4-3 1,0-1-13,2-1 1,2-1 0,0-3 0,-2 3-6,-2 2 0,0 3 0,6 5 2,0 1 0,2-1 1,4 0-4,6 1 1,-2-7 0,2 0-6,2 3 0,-4 1 0,0 2 0,0 1-6,0-1 0,-6-1 0,2-1-6,-5 2 0,-1-3 0,0 9 11,0-4 1,0-1 0,-1-1-1,-5 0 3,-6 1 1,2-1-1,0-2 16,2-3 1,-6 9 0,2-5 53,-4-3 0,-2 4 1,0-7-37,1-1 0,-7 12 1,0-3-1,0 3 1,-2 4 1,6-3-1,9-45 1,1 1-11,-4 47 1,6 1 0,8-5-26,0 2 0,0 6 1,0-5-1,2-3-59,4-2 1,4-1-1,8-3 17,-1-3 1,1 3-1,0-4-4,0 5 1,0-1-1,0-2-214,0-1 265,-1-9 0,-3 9 0,0-5 0,0 4 0,-2 1 0</inkml:trace>
  <inkml:trace contextRef="#ctx0" brushRef="#br0">5573 3145 29714,'-2'-10'-9831,"-2"6"9983,-2 8 0,-2 4 0,4 6 0,-2-2-590,2 2 0,2 2-80,2 2 0,0 0 0,0-1-50,0 1 0,0-6 153,0 0 1,6-6 0,2 4 486,2-2 1,2 4 0,6-6-233,0-2 1,2 0-1,1 0 746,3 2 0,6 0 0,-4-4 0,4 2-428,7 2 0,-1 0 1,8-6 371,-1 0 0,3 0 1,8 0 213,-1 0 1,-5 0-1,-1 0-183,3 0 1,-4 2 0,-1 1 0,-1 3 272,-4-2 1,3-2 0,-1-2-323,-2 0 0,3 0 0,1 0-427,2 0 1,-7 6 0,3 0-1,-2 0-58,1 2 1,-3-6 0,4 4 24,-4-4 0,-9-2 0,-1 0-52,-2 0 0,-2 0 0,-8-2 244,-5-4-492,-3-4 1,-8-8-1879,0 1 971,0 7 1,0 0 67,0 4 1,0 2 61,0-8 1,6 0 652,0-6 1,2 0 0,-4 0 0,2 0-189,-2 1 0,4-1 0,-2 0-451,-2 0 0,4 0 497,-2 0 1,2 8 800,-2 4 1,-4-4-1,6 0 1</inkml:trace>
  <inkml:trace contextRef="#ctx0" brushRef="#br0">4412 5862 6198,'-18'0'0</inkml:trace>
  <inkml:trace contextRef="#ctx0" brushRef="#br0">4608 6112 29002,'-9'0'-9831,"3"6"6733,12 0 0,-4 2 2547,3-2 0,3 3 1,0 7 291,2-4 1,-6 4 0,2-4 0,-4 4-105,-2 2 0,6-6 239,0 0 0,0 8 0,-6 7 0</inkml:trace>
  <inkml:trace contextRef="#ctx0" brushRef="#br0">5412 6130 6300,'2'-10'113,"4"4"0,6 4-146,4 2 0,2 2 1,0 2-48,0 2 1,-9 8 54,-3-3 0,-4-1 0,-2 2 46,0 2 0,-6 2 1,-1 0 22,-3-4 1,-2 4 0,-4-4-8,4 4 1,-2-5-1,8 1-24,2 2 1,6 2-45,10 2 1,0-8 0,14-4 0,-2-4-38,-1-2 1,1 2 0,-6 2-10,0 2 0,0 0 0,0-6-62,-1 0 139,-7 8 0,6-6 0,-6 6 0</inkml:trace>
  <inkml:trace contextRef="#ctx0" brushRef="#br0">6341 6147 7116,'12'-5'-193,"-2"-3"0,0 0 1,-2-2-1,2 2 1,0-2 379,4 0 1,1 6-192,3-2 0,0 4 0,0 4-26,0 4 0,-6-2-60,0 8 1,-8-6-14,2 6 74,-4-8 3,-2 12 0,0-12-34,0 7 45,0 1 1,0 6 24,0 0 0,0-6-6,0 0 1,0-6 0,2 4 5,3-2 0,-3 6-2,4-2 1,2-3-7,-2 3 0,0-6 1,-6 6 1,0-6 14,0 6 0,-6-6 1,-2 4-26,-2-2 1,5 0-6,-7-2 12,8-4 0,-12 14 0,6-6 0</inkml:trace>
  <inkml:trace contextRef="#ctx0" brushRef="#br0">7288 6076 6198,'-2'-10'63,"-2"6"0,-2 8 1,2 8-48,2 4 1,2-4 0,0 0-26,0 2 1,2-1 0,4-1 0,4-4 1,0 0 0,6-6 0,-7 6 2,1 0 0,6-6 1,-4 4-38,4-4 1,-4-2-1,0 0-27,2 0 0,-4 2 0,2 2 69,2 2 0,1 0 0,3-6 0</inkml:trace>
  <inkml:trace contextRef="#ctx0" brushRef="#br0">7574 6058 7569,'-10'0'-1469,"2"0"1617,8 0 1,2 0-101,4 0 0,-2 6 0,6 2 0,-1 2-30,1 4 1,-4 2 0,4 4-29,-2 3 1,-2-3 0,-6 6 0,0-2-35,0 0 0,0 8 0,0-3-210,0 5 254,0 2 0,-8 0 0,-2-1 0</inkml:trace>
  <inkml:trace contextRef="#ctx0" brushRef="#br0">4876 4771 7177,'12'0'-138,"0"0"1,2 0 0,2 0-1,4 0 1,4-2 0,5-2-1,7-1 1,6 1 124,5 2 1,13 2 0,5 0 0,7 0 17,5 0 1,-1-6 0,9-2-5,6-2 1,7 6-1,-45 0 1,1 0 0,0 1-1,1 0-63,2 0 1,-1 0 0,-3-1 0,-1 0-1,3 2 1,-1 0 58,-1-1 1,0 0-1,1 0 1,1 0 0,44 3-1,-2 0 2,-7 0 0,-11 0 0,-14 0 29,-5 0 1,-6 0-1,-9 0-31,-9 0 0,-8 0 1,-10 0 1,-1 0 1,-7 8 0,-12-6 0,-15 4 0,-11-4 0,-8 4 1,-8 0-1,-7 0 0,-7 2 0,-11-6 1,-1 6-1,-5 0 0,-9-6 0,5 4 0,-2-4 0,-3-2 0,-7 0 0,-2 0 2,-2 0 1,41 0 0,0 0 0,3 0 0,-1 0-1,0 0 0,1 0 0,-44 0 0,-1 2 1,5 4 1,6-5-1,5 5 1,11-4 92,5-2 1,7 0 0,9 0-97,7 0 1,9 0 0,2 0 1,8 0 0,0-2 14,8-4 0,9 5 5,10-5 1,9 2 0,14 0-23,8-2 0,17-2 0,3 4 0,6-2 2,5 2 0,8 0 0,3 0-17,-3-2 0,5 0 1,-1 4 12,2-4 1,3 4-1,5-4-6,0 4 1,-1-4-1,-1 0 1,-2 2-9,1 2 1,-3 0 0,-11-2 5,-1-2 0,-6 0 0,-3 6 7,-6 0 0,-3-2 1,-15-2 3,-4-2 1,-13-2 1,-3 3 1,-10 3-1,-16-6-1,-10 0 0,-9 6 1,-13-4-1,-6 4 3,-5 2 0,-1 0 0,-13 0-3,-3 0 0,-7 0 0,-5 0-1,-1 0 0,-2 2 1,-7 2-1,1 4 0,0 2 0,-7-4 0,3 5-10,6 3 0,5-4 0,13 0-6,3-2 0,5 6 16,7-2 0,9 4 0,1 2 0</inkml:trace>
  <inkml:trace contextRef="#ctx0" brushRef="#br0">5287 4789 30275,'2'-10'-1093,"4"4"1,6 4 0,4 0 0,4-2-1,4-1 1,5 1 0,5 2 0,4 2-1,2 0-714,1 0 0,9 0 0,-3 0 0,3 0 1193,-2 0 1,1 0-1,-7 0 339,-2 0 0,-3 0 0,-3 0 0,-2 0 38,-2 0 0,-9 0 1,5 0 69,0 0 1,-4 0 0,6 0 74,-3 0 1,5 0 0,-2 0 0,2 0-828,2 0 1,3 0 0,-9 0 916,2 0 0,0 0 0,1 0 0,-5 0 1,-4 0-1,-2 0 1,0 0-3,0 0 0,-6 0 1,0 0 3,-9 0 0,-3 0 0,-13 0 0,-9 0 0,-6 0 0,-8 0 0,1 0 0,-1 0 0,-8 0 0,-2 0 0,1 0 0,-7 0 0,7 2-3,-1 4 0,-4-5 0,7 5 0,-1-4-7,0-2 1,9 0-1,5 0 2,-2 0 0,6 0-12,2 0 1,9 0 10,9 0 0,16 8 1,17 2-1</inkml:trace>
  <inkml:trace contextRef="#ctx0" brushRef="#br0">14933 4771 7569,'14'0'-171,"4"0"1,7 0 0,9 0 0,8 0 0,5 0 0,7 0 0,4 0 0,3 0 0,3 0 137,3 0 0,8 0 0,7 0 0,3-2 45,6-4 1,5 5-1,-3-5-4,2 4 1,1-4-1,-9 0 1,-4 2-14,-5 2 1,-7 2-1,-5 0 1,-9 0-28,-7 0 1,-7 0 7,-7 0 1,-14 0 14,-16 0 1,-18 0-1,-30 0 10,-5 0 0,-15 0 1,-9 0 16,-11 0 0,-7 0 0,-6 0-8,-6 0 0,47 0 0,0 2 0,-1-1 0,-1 2 0,-1 0 0,-1 0-56,-1-2 0,1 2 0,3 0 1,1 2-1,-1-2 0,1 1 45,2 2 0,1-2 1,-41 0-1,3 4 0,10 0 0,15-6 0,10 6 1,13-2-8,9 0 5,14 0 0,30-6 0,24 0 2,19 0 1,25 0 0,13 0 0,-40-1 0,1 0 0,3-2 0,1 0 0,0 1 0,-1 0 0,5-3 0,-1 0-74,3 1 0,-1 0 0,5 1 0,-1 0 0,-3 3 0,-1 0 54,-4 0 1,0 0-1,-1 0 1,-1 0 19,44 0 0,-2 0 0,2 0 0,-49 0 0,0 0 0,0 0 0,1 0 0,0 0 0,1 0 0</inkml:trace>
  <inkml:trace contextRef="#ctx0" brushRef="#br0">22685 7952 6423,'10'2'14,"-2"4"1,-2 6-1,0 4 1,-2 2 0,-2 0-1,-2 0 1,0 0-8,0-1 1,0 1-1,0 0-25,0 0 1,0-6-11,0 0 0,0-6 19,0 6 0,8-8 0,4 4 4,3 0 0,9-6 0,2 4 4,2-4 0,2-2 1,7 0-1,5 0 0,-2 0 1,5 0-1,1 0 2,0 0 0,-7-2 0,5-2 14,0-2 1,-7-2-1,5 4-1,-4-2 1,-1-2 0,3 4-1,2-2 0,-3 2 1,-1 2 0,-4 0-12,-4-4 1,1 4 0,-7-4-6,-2 4 46,-2 2 189,-10 0-100,-2 0-161,-8 0 0,0-2-41,0-4 1,0 2 58,0-8 0,0 0 0,0-6-3,0 1 0,0-1 0,0 0 5,0 0 0,2 2 0,2 2 0,2 2 18,-2-2 1,-2-1 0,0-1-26,4 4-94,-4-4 1,13 14 0,-3-4 108,4 4 0,2 2 0,0 0 0</inkml:trace>
  <inkml:trace contextRef="#ctx0" brushRef="#br0">22649 9025 6094,'-10'-2'38,"4"-4"1,4-6 30,2-4 1,0-2 0,0 0 0,0 0-59,0 0 0,0-1 0,0-3-9,0-2 1,6-8 0,0 2 0,0-1-15,2 1 1,-4-4-1,6 4 3,-2-4 0,4 5 1,-4 1-1,0 0-3,0 0 0,4 4 0,-4-3-4,1 1 1,-5 2 0,4 6-7,0 0 1,-6 6 0,6 2-9,0 3 0,-4 1 30,8 6 0,0-8 0,6-2 0</inkml:trace>
  <inkml:trace contextRef="#ctx0" brushRef="#br0">22649 8399 7240,'-12'0'-760,"4"0"766,6 0 0,0 0 0,12-2-8,-2-4 1,6 4 0,-4-6 30,0 0 1,6 6-11,-4-4 1,-2 2-12,2-2 0,-6 4-13,5-3 1,-5 3-162,6 2 103,-8 0 1,6 7-1,-6 5-6,2 4 1,0 2 0,-6 0 0,0 0 68,0 0 0,8 8 0,2 1 0</inkml:trace>
  <inkml:trace contextRef="#ctx0" brushRef="#br0">21863 9722 7569,'6'-12'-157,"0"0"1,0-2 0,0-2-1,0-2 1,0 2 270,2 4 1,-4 4-111,8 8 0,-8 2 0,2 4 0,-4 6-28,-2 4 1,0 4 0,0 2 0,0 4-4,0 1 1,0-3-1,-2 4 1,-2 0-17,-2 0 1,-2-7 0,4 3-75,-2-4 1,0-2 0,6 0-30,0 0 1,0-6 17,0 0 1,2-8 127,4 2 0,4-4 0,8-2 0</inkml:trace>
  <inkml:trace contextRef="#ctx0" brushRef="#br0">22131 9829 7569,'0'-12'-173,"2"2"-805,4 2 948,-4-6 1,8 12 0,-4-4 33,6 4 1,4 2 3,2 0 1,0 2 0,-1 4-15,1 6 0,0-2 0,-2 2-11,-4 2 0,2-4 1,-6 2 7,2 2 0,-6-5 0,2 3 4,-4 2 1,-4-4 0,-4 0 0,-6 0 36,-4 0 0,-2-6 1,0 4-8,0 0 0,0-6 0,1 4-17,-1-4 1,0 4 0,0 0-7,0-2 1,2-4 0,4-6-14,6-6 0,4 2 1,2-2-3,0-2 0,2-8 0,4-4 0,4 1-27,0-1 1,8 0-1,-2 4 18,6-2 1,2-6-1,-7 7 1,3 1-5,4 2 0,-4 2 1,6 0-42,0 0 1,-7 8 66,5 4 0,4-3 0,0-1 0</inkml:trace>
  <inkml:trace contextRef="#ctx0" brushRef="#br0">22631 9704 6277,'-10'8'-24,"4"4"1,5 3 0,1 3 0,0 0 0,0 0 0,0 0 59,0 0 0,0-4 0,0 2-32,0 3 1,5 3 0,3-4-8,2 0 1,-4-6-59,6 0 1,-6-8-64,6 2 124,0-4 0,-2-2 0,-2 0 0</inkml:trace>
  <inkml:trace contextRef="#ctx0" brushRef="#br0">22631 9704 7569,'-8'-18'-53,"6"0"0,-4 0 0,5 0-175,1 0 1,0 0 0,1 3 0,5 1 152,6 2 0,4 2 0,2-4 63,0 2 0,6 6 1,2-4 51,1 2 0,-3-4 0,4 6 1,0 2-2,0 2 1,-7 2 0,3 0-43,-4 0 1,-8 6-1,-2 2 15,-2 2 1,-2 2 0,-6 6 27,0 0 1,-8 0-27,-4 0 1,-4-6 0,-2-3-38,0-1 0,6 4-46,0-6 1,7 6-228,-7-6 275,8 0 0,4-4 0,12 2 11,3 2 0,3 0 111,0-6 0,0 0-22,0 0 0,-8 8 35,-4 4 0,-4 4-79,-2 2 1,-6-1 0,-2 3-43,-2 4 0,-2-4 0,-8 4 0,-2-4-44,-1-2 0,-7-7 0,6 1-25,2 2 0,-4 0 1,2 0-1,3-2 0,1 0 76,2 6 0,0 0 0,0 0 0</inkml:trace>
  <inkml:trace contextRef="#ctx0" brushRef="#br0">23096 7398 7569,'-10'-2'-733,"2"-2"0,2-3 586,0-3 130,0 6 0,4-4 69,-4 8 1,4 2 117,-4 4 18,4-4-114,2 6-44,0-8-53,0 0 0,8 0 17,4 0 1,4 0 0,2 0 0,0 0-1,0 0 1,7 0 0,5 0 7,4 0 0,4 0 1,1 0 0,3 0 0,8 0 0,-1 0 1,7-2-2,3-4 1,3 4-1,-3-6-3,7 0 0,-3 4 0,3-6 37,1 2 0,-3 2 0,1 6-27,3 0 0,-7-2 1,1-2-1,-5-2-9,-3 2 1,4 2-1,-13 2 2,1 0 1,1 0-1,-9 0 22,-4 0 1,-10 0 21,0 0 1,-5 0-6,-1 0 1,-6 0-54,0 0 1,-6 0-377,6 0-82,-8 0 470,4 0 0,-8 0 0,0 0 0,0 0 0</inkml:trace>
  <inkml:trace contextRef="#ctx0" brushRef="#br0">24507 8989 7184,'0'-12'-63,"0"0"1,2-2 0,2-2-1,4-2 1,2 1 0,2-1-1,0 0 160,-1 0 0,-7-8 0,4-4 0,-2-1-31,0 1 0,2-8 0,-4 4-41,2-3 1,0 3 0,-4-10 0,2 2-3,2 1 1,0-1 0,-4 6-74,4 1 1,-4-1 0,4 2 8,-4 4 0,0-2 1,2 9-1,2-1-101,-2-2 1,-2 12-1,-2-4-196,0 2 13,0 8 325,0 0 0,0 8 0</inkml:trace>
  <inkml:trace contextRef="#ctx0" brushRef="#br0">24525 8292 7101,'0'-12'-453,"0"0"466,8 8 0,-4-10-4,8 8 0,-8-2 0,3 4 1,-1-4-21,0-2 0,8 5 12,-2-7 0,4 2 0,2-4-60,0 2 0,-2 6 0,-2-4 0,-3 2 28,3 4 0,-4-4 32,2 2 1,0 0 18,6 6 1,-8 2-1,-4 4 1,-2 4-14,2 0 0,-4 8 0,4-2 0,-4 6-9,-2-1 1,0 5 0,0 0-284,0 2 285,-8 2 0,6 5 0,-6 1 0</inkml:trace>
  <inkml:trace contextRef="#ctx0" brushRef="#br0">23953 9543 7569,'2'-28'-204,"2"4"0,2 4 0,0 5 0,2 3 194,4 6 1,-4 12-1,-2 6 1,-4 5 81,-2 7 0,0-2 0,0 6 0,0 0-4,0-1 1,-6 1 0,0 4-72,2-2 0,2-8 0,2 1-3,0-3 0,0-2-38,0 0 1,8-2 0,4-4-5,4-6 1,3-4 0,3-2 0,4 0-74,2 0 1,-6 0 0,4 0 56,-1 0 0,-5 6 61,4 0 1,-10 0 0,-4-4 130,-2 4 0,-2-2-14,-6 7 0,-8-5 0,-4 6-66,-4 2 1,-2-4 0,0 0 0,0 0-35,1 0 1,-7-4 0,0 4-77,2-2 0,2 0 0,2-4-130,0 2 1,1 0-399,-1-6 590,0 0 0,8-8 0,2-2 0</inkml:trace>
  <inkml:trace contextRef="#ctx0" brushRef="#br0">24346 9525 7569,'0'-18'-129,"-6"6"-115,0 0 0,-2 10 0,4 4 229,-2 14 0,0 2 1,6 8 14,0 0 1,0-1 0,0 7-1,0-2-6,0 2 1,0 0 0,0-1-5,0-1 0,0-8 0,0 4 0,0-2-206,0-1 216,0 1 0,0 2 0,0 2 0</inkml:trace>
  <inkml:trace contextRef="#ctx0" brushRef="#br0">24525 9829 7569,'-12'-18'-516,"2"0"-412,2 0 1106,2 8 0,4 2-118,-4 8 1,2 2 10,-8 4 1,8 4 0,-4 8 0,2 0-39,0 0 1,0 0 0,6 0 7,0-1 0,6 1 1,2 0-1,2-2-66,4-4 0,-4 2-12,2-8 0,0 0-20,6-6 0,0 0 0,-3-2-26,-3-4 1,2-4 34,-8-8 0,0 0-72,-6 0 0,0 0-214,0 1 334,8 7 0,-6-14 0,6 4 0</inkml:trace>
  <inkml:trace contextRef="#ctx0" brushRef="#br0">24703 9793 6607,'-2'-10'338,"-4"4"-275,4 4 0,-7 2 0,5 2-25,-2 4 0,0-2 1,6 8-29,0 2 0,0 2 0,0 2-4,0 0 0,8-7 1,4-1-1,3 0-74,3 0 1,0-6 0,0 2-96,0-4 0,0-2 0,0 0-50,-1 0 213,1 0 0,0 0 0,0 0 0</inkml:trace>
  <inkml:trace contextRef="#ctx0" brushRef="#br0">24936 9614 7569,'0'-18'-357,"-6"7"-156,0-1 457,0 8 1,6 4-1,0 12 1,0 3 121,0 3 1,0 0 0,0 0 6,0 0 0,0 8 0,0 4 0,0 3-44,0 3 1,0-6 0,0 0-85,0 1 0,0-5 0,0 0-27,0 0 1,0-6 0,2 4-97,4-5 178,-4-9 0,6 6 0,-8-6 0</inkml:trace>
  <inkml:trace contextRef="#ctx0" brushRef="#br0">25043 9722 7569,'0'10'-396,"0"-3"308,0-7 1,-2 2-1,-4 2 72,-6 2 1,2 6 0,-2-4 59,-2 2 1,-2 2 0,0 6-61,5 0 1,3-6 0,8 0-31,0 2 1,0-5 0,2 3-6,4 2 1,-3-6-1,9 0 1,2-2-400,2 0 450,2 8 0,0-12 0,0 6 0</inkml:trace>
  <inkml:trace contextRef="#ctx0" brushRef="#br0">25257 9865 7569,'-10'-12'-375,"2"2"377,0 2-41,6 2 1,-12 14 57,8 4 0,1 4-17,5 1 1,0 1-1,0 0-58,0 0 1,0-6 0,0 0 0,-2 0 38,-4-2 0,4 6 156,-4-5-54,-4 5 1,8 2-74,-4 0 1,4-6-94,2 0 1,0 0-390,0 6 470,0-8 0,-8 13 0,-2-3 0</inkml:trace>
  <inkml:trace contextRef="#ctx0" brushRef="#br0">14218 13099 6345,'-10'0'20,"2"2"10,8 4 1,0 4-1,0 8 1,-2 0-1,-2 0 1,-1 1 0,-1 3-1,-2 2 1,-2-2-1,-2 0 75,0 2 1,2-5 0,-4 5 0,2-4-101,-2-2 1,4 0-1,0 0 1,0 0-23,1 0 1,3-1-3,-6 1-47,8 0 110,-4-8 1,12-2-26,8-8 0,2 0 1,13 0-1,3 0-12,4 0 0,0-6 0,13 0-5,3 2 0,3 0 0,7 0-6,5-2 0,5 0 0,3 4 1,3-2-25,1-2 1,1 0 0,-7 6-17,0 0 0,-5 0 1,-1 2 26,3 4 1,-5-2-1,1 6 1,-2-2 3,-5-4 0,-7 4 1,-5-2 64,-1-2 0,-10 4 1,-10-2 54,-5-2 1,-1 0-92,0 2 1,-6-4-1,-2 6 36,-2 0 75,-2-6-42,-6 6 1,-6-10 50,0-4-95,0 4-62,6-14 0,0 6-33,0-8 0,2 0 1,2 0-1,4-2 14,2-3 0,-4 1 0,4-8 16,-2-2 0,0-2 0,-4 1 23,1 3 1,1-4 0,-6 6 0,0 1-21,0 3 1,2 12 20,4 6 0,-4 12 0,6 4 0</inkml:trace>
  <inkml:trace contextRef="#ctx0" brushRef="#br0">15879 12688 7569,'-17'0'-1124,"1"-2"1122,4-4 0,4 2 0,8-8 35,0-2 0,0 4-42,0-1 1,0-1 0,0-6-20,0 0 1,0 0 6,0 0 0,-2 0 1,-4 0 28,-6 1 1,2 1-1,0 2 12,2 2 1,-4 6 0,4-4 38,-2 2 1,5-6-30,-7 2 0,8 2 0,-2-2-15,4 8 0,4-10-7,4 9 1,-2-7 0,8 6-20,1 2 0,5 0 0,4 0-2,2-2 1,8 0 0,-3 6-1,5-2-22,2-4 1,2 4-1,1-6-8,3 0 1,8 4-1,-3-8 35,5-2 1,3 4 0,3-2 15,2-2 1,5-1 0,-3-3-1,1 2 52,5 4 0,-5-4 0,3 4-21,1-4 1,0 0 0,1 2-12,-3 3 1,1 5-1,5-6 1,3 0-16,3 2 1,-1-4-1,7 6-20,2-2 1,-1 4-1,3-4 10,4 2 1,9-4-1,-3 4 1,-2 0 14,-4 0 1,7 3 0,-15 5-23,-4 0 0,-9 0 0,-7 0-7,-1 0 0,-3 0 1,-7 0-1,-2 0 12,-3 0 1,-7 5 0,2 1-6,-5-2 1,-1-2 0,0-2 1,0 0 0,-1 0 1,1 0-1,0 0-22,-1 0 0,1 0 0,-2 0-9,-4 0 0,1-6 1,-7 0 9,-2 3 1,-2 1 14,-2 2 0,0-6 13,-1 0 1,1-2 8,0 2 0,0 4-19,0-4 0,0 4 1,0 2-8,0 0 0,-7 0 1,1 2 0,2 4 0,0-2 0,0 8 9,-2 2 0,0 1 0,6 3 0,0 0 3,-1 0 0,7 0 0,0 2-2,-2 4 1,-8-3-1,-2 7-7,2-2 0,-6 0 0,-1-4 0,-1 1-18,0-1 1,0-2 0,-6-2-10,0 0 1,8 0 0,2 0 34,0 0 0,14-1 0,-4 1 0</inkml:trace>
  <inkml:trace contextRef="#ctx0" brushRef="#br0">18684 13439 7569,'-18'43'0,"0"3"0</inkml:trace>
  <inkml:trace contextRef="#ctx0" brushRef="#br0">19005 5343 7569,'-12'0'-1537,"1"0"1549,7 0 1,4 6 0,11 0 0,7 0 6,6 2 1,4-4-1,8 6 1,-1 0-11,1 0 1,6-4 0,-1 6 0,-1 2-18,-2 2 1,4 3 0,-1 3 1,-1 2 1,-2 8-1,-3-2 1,-1 3-7,-4 3 1,-6 2-1,-12 2 1,-6 1 0,-4 7 0,-4-6 0,-4-1 21,-6 3 0,-10 0 0,-4 5 23,-2-1 1,6 8 0,-1 9-24,3 5 0,4 3 1,4 2-41,6 3 1,4 7-1,4-3 1,4-1-7,6-3 1,4-5 0,4 0 4,3 5 0,-3-5 1,6 3 16,0-9 0,-4 1 1,5-7-1,1-1 49,0-4 1,-6 1 0,4-9-3,-1 3 1,-3 3 0,6 0 12,-2-1 0,6 1 0,-3 2 1,5 3-34,2 7 1,-8-3 0,-4 3-14,-5 1 1,-1-3-1,0 1-15,0 3 1,-8-5 0,-4 1 11,-4-3 0,-2 5 1,0-7-1,0-3 18,0-6 0,-10-1 1,-6-5 62,-6 2 0,-10-9 0,1 1 19,-9-6 0,2-2 1,-3 3-80,3-3 0,2 4 1,0-6-1,3 4-172,3 3 1,4-3 0,8 10 153,0-4 0,1-3 0,-1 1 0</inkml:trace>
  <inkml:trace contextRef="#ctx0" brushRef="#br0">13629 6576 7569,'-18'2'-195,"0"2"0,0 2 0,0-2 0,1-2 0,-1-2-75,0 0 1,6 0-1,0 0 398,-2 0 1,-2-6-54,-2 0 0,6 0 1,3 4 137,1-4-126,2 4 0,6-7-68,0 3 0,2 4 0,4-4-49,5 4 1,5 2-1,4 0 7,4 0 0,10 0 1,9 0-1,1 0 13,0 0 0,5 0 0,-3 0 4,0 0 1,5 0 0,-5 0-7,0 0 0,-1-2 0,-5-2 0,0-2-106,-7 2 1,3 2 39,-6 2 1,-4 0-45,-3 0 122,-11 0 0,-4 0 0,-8 0 0</inkml:trace>
  <inkml:trace contextRef="#ctx0" brushRef="#br0">13540 7381 7159,'-2'-10'-835,"-4"4"858,-6 4 0,6 2 0,6 0 0,10 0-34,6 0 0,15 0 1,7 0-1,6 0-40,5 0 0,-3 0 0,2 0 0,1 0-9,3 0 1,-5 0-1,-1 0 60,-2 0 0,-3 8 0,-5 2 0</inkml:trace>
  <inkml:trace contextRef="#ctx0" brushRef="#br0">13593 8203 7171,'-12'0'-463,"0"0"0,-2 0 594,-1 0-130,5 0 1,10 6 0,13-1 0,7-1-2,4-2 0,8-2 0,-2 0 1,5 0-1,7 0-45,6 0 1,1 0-1,1 0-39,-2 0 0,-3 0 0,5 0 84,-3 0 0,1 8 0,6 2 0</inkml:trace>
  <inkml:trace contextRef="#ctx0" brushRef="#br0">13718 8989 7569,'-16'-8'-73,"4"-4"1,6-4-1,6-2 1,6 2 0,6 2-1,6 5 1,6 1 74,6 4 0,3 2 1,5 2-1,4 0-523,5 0 521,21 8 0,-3 2 0,15 7 0</inkml:trace>
  <inkml:trace contextRef="#ctx0" brushRef="#br0">3251 6541 7569,'-18'0'-598,"6"0"1,0 0 150,-2 0 514,6 0 0,0-2 112,8-4-104,0 4 0,8-12-58,4 8 1,4 0-1,4 6-18,4 0 1,-2 0 0,7 0-1,1 0-17,-2 0 0,6 2 1,-4 2-13,3 2 1,1 0 0,-2-6 0,-2 0 1,-7 0 0,5 0 10,-2 0 0,-2 0-29,-6 0 41,-8 0 0,-5 0 0,-10 0 10,-7 0 1,-4 0 0,-2 2-11,0 4 1,0-4 0,0 4 0,0-4 0,7-2 0,-1 0 1,-2 2-10,-2 4 0,-2-4 0,0 4 9,0-5 0,0-1 0,-1 0 2,-5 0 0,4 2 1,-4 2-1,4 2 13,2-2 0,1-2 0,-1-2 13,0 0 0,6 0 18,0 0-39,8 0 0,4 0 0,12 0-2,4 0 0,2 0 0,1 0 0,3 0-2,2 0 1,2 0 0,-4 0-2,2 0 0,5 0 0,-5 0-48,-2 0 1,4 2 0,-2 2 50,-3 2 0,7 0 0,0-6 0</inkml:trace>
  <inkml:trace contextRef="#ctx0" brushRef="#br0">3179 11115 7569,'-7'0'-733,"7"0"1,7 0 760,11 0 0,-6-2 0,0-1 22,2-3 0,-4 0 1,2 4-1,4-2 8,6-2 0,-3 0 1,7 6-38,0 0 0,-4 0 0,8 0 0,1 0-33,3 0 1,8 0 0,1 2 0,1 2-17,0 2 0,-3 0 0,-5-6-3,0 0 0,-2 0 0,-5 0-1,-5 0 0,-4 0 12,-2 0 25,-8 0 1,-12 0 0,-16 0-30,-10 0 1,-4 8 0,1 1-29,1 1 1,0 4-1,-6-6 1,1 0 17,-1 0 1,0 4 0,1-6 14,-1-2 0,2 0 1,2 0 8,3 2 1,7 0 0,-4-6 86,0 0 0,6-2-26,-4-4 0,7-4 32,5-8 0,4 0-66,8 0 1,8 2 0,4 5-15,4 5 1,1-2 0,1 2-27,0 2 1,8 2-1,2 2 23,-1 0 0,7 8 0,-6 2 0</inkml:trace>
  <inkml:trace contextRef="#ctx0" brushRef="#br0">13629 7899 6165,'12'0'-85,"0"0"0,-8 0 1,4 0-1</inkml:trace>
  <inkml:trace contextRef="#ctx0" brushRef="#br0">13557 8077 7569,'2'-9'-139,"4"1"0,6 2 1,4 0-1,4 2 1,4 2-1,4 2 1,1 0 67,1 0 0,0-6 0,8 0 0,1 2 65,3 2 1,-2-4 0,-9 0-11,-1 2 1,-2 2 0,2 2 0,-6 0-29,-5 0 0,-3 2-132,-4 4 164,-4-4 0,-22 8 0,-6-6 13,-5 2 0,1 0 1,-6-6-1,-2 0 13,-2 0 0,-1 0 0,1 0 5,4 0 0,-1 0 1,7 0 21,2 0 1,2 0 19,2 0-50,8 0 0,4 0 1,12 0-1,8 0-23,8 0 1,0 0-1,8 0-15,1 0 1,3 0 0,2 0-103,-1 0 129,1 0 0,0 0 0,0 0 0</inkml:trace>
  <inkml:trace contextRef="#ctx0" brushRef="#br0">3287 11830 7569,'12'0'-362,"-1"0"1,3 0 0,2 0-1,2 0 259,0 0 1,0 0 0,0 0 107,0 0 0,-1 0 1,1 0-41,0 0 35,0 0 0,-16 8 0,-4 2 0</inkml:trace>
  <inkml:trace contextRef="#ctx0" brushRef="#br0">3394 11866 7569,'-18'0'-641,"-2"0"1,-2 0 543,-2 0 1,1 0-1,5 0 216,0 0 0,6 0-114,0 0 0,8 2 0,0 2-25,8 2 1,6 0 0,8-6 20,0 0 0,6 0 1,1 0-10,3 0 0,2 0 0,6 0 0,-3-2 2,-3-4 0,2 4 1,-6-4 3,2 4 0,-7 2 0,3 0-24,-4 0 1,-8 0-6,0 0 1,-10 0 21,-2 0 0,-8 0 0,-12 0-7,-4 0 1,4 0 0,-3 0-49,3 0 1,2 0 63,0 0 0,0 0 0,0 0 0</inkml:trace>
  <inkml:trace contextRef="#ctx0" brushRef="#br0">13736 8739 7569,'-18'0'-1119,"0"0"961,0 0 1,3 2 224,3 4-32,4-4 1,10 12-22,4-9 0,-2 7 0,8-6 0,3 0-18,7 2 0,0-6 1,6 4-4,-2-4 1,5 0 0,-3 2 0,2 2-9,0-2 0,-2-2 1,3-2 7,-1 0 1,-8 0-1,2 0 1,-4 0 1,-9 0 0,-1 2 5,-2 4 1,-4-4 3,-10 4 0,-10 2 0,-9 0-4,-3 2 1,-2-6 0,-6 4 0,1-2 0,-1 0 1,6 0 0,2-6-2,3 0 1,-5 0-1,6 0 8,2 0 1,8 0 9,2 0-43,8 0 0,4 0 0,14 0 0,6 0-161,4 0 186,8 0 0,-5-8 0,9-2 0</inkml:trace>
  <inkml:trace contextRef="#ctx0" brushRef="#br0">3144 5772 5887,'0'12'25,"0"0"1,0 2 0,-2 0 0,-2 0 11,-2-2 0,0-6 18,6 5-34,0 1 0,2 6-17,4 0 1,-2 0-5,8 0 1,-8-6-1,2 0 1,-6 2 11,-6 2 1,2-1-1,-6-1 7,2-2 0,-6-2 0,4 4 0,0-2 14,4 2 0,-2-4 0,2 2-5,2 2 1,2-4-12,2 1 0,0 1 1,2 4 5,4-4 1,-4-2 31,4-4-9,-4 4 0,-2 8-8,0 0 1,0 0-11,0-1 1,0-5-35,0 0 1,0 0 0,2 4-1,2-2 1,2-2 1,6-6-10,-6 6 0,6-6 1,-4 4 23,2-2 1,-6 0 0,4-5 0,-2 5 1,0 2 0,-1-4-11,-5 6 1,0-6-1,0 6-2,0 2 0,0 2 0,0 2-1,0 0 1,0-6-1,0-1 1,0 1 11,0 6 1,0 0 25,0 0 1,0 0 18,0 0 1,0-6-17,0 0 1,2-1-44,4 7 1,-4 0 2,4 0 0,-4 0-9,-2 0 0,0 0 0,0 2 1,0 3 1,0-3 0,0 4 6,0-4 0,0-6 30,0 4 0,0-4 1,0 9-1,0-3 42,0-2 0,0 0-48,0 0 1,0 0-1,0 0-10,0-1 0,0-5 1,0 0-1,0 2-12,0 2 0,-2 2 0,-2 0-17,-2 0 0,0 0 0,6-1 1,0 1 9,0 0 0,0-6 0,0 0 25,0 2 0,0 2 0,0 2 15,0 0 0,0-1 1,0 1-1,0 0 12,0 0 0,0 0-21,0 0 1,0 2-40,0 3 1,-2 1 0,-1 2 0,-3-8 2,2-2 0,0 2 7,-2 6 0,4-5 0,-4 5 1,4-4 1,2-2 0,0 0 18,0 0 0,0 0 0,0-1 4,0 1 0,0-6 0,0 0-11,0 2 1,0-4 0,0 2 0,0 2-6,0 2 1,0 2-1,0-1-1,0 1 1,0 0 0,0 0 0,0 0 23,0 0 1,0 0 0,0 1 3,0 5 0,0-4 0,0 4 2,0-4 0,0-2 1,0 0-1,0-1-13,0 1 0,2 0 0,2 0-8,2 0 1,0 0-1,-6 0-19,0 0 0,0-1 0,0 1 0,0 0 8,0 0 0,0-6 0,0 0 28,0 2 0,-6 2 0,0 2-22,2-1 1,0 1-1,0 0 1,-2 0-13,2 0 1,2 0-1,2 0 3,0-1 0,0 7 0,0 0-3,0-2 0,0-2 0,0-2 1,0 0 0,0-1 0,0 3 0,-2 2 13,-4 2 1,-2 8-1,-6-2-4,2 3 1,2 3 0,-4 0 0,4-1-16,3 1 0,-5 0 1,6 0-29,2-1 1,-4-1 0,2-2 19,2-2 1,2-6 0,2 3-1,0-1 17,0-4 0,0-2 1,0-2 28,0 0 1,0 7 0,0 3-8,0 0 1,0-2 0,0-8-31,0 0 0,0-1 0,0 1-44,0 0 1,0 2 0,0 4 0,0 4-16,0 0 1,0 3 0,0-5 22,0 2 1,-2-4 0,-2 4 27,-2-3 0,0 5 0,6-6 1,-2-2 2,-4-2 0,4 5 0,-4 3 6,4 0 0,-4-2 1,0-6 14,2 4 0,2-5 0,2 5 0,0-4 38,0-2 0,0 2 1,0 2-24,0 1 0,0 3 0,2-4-10,4 2 0,-2 2 1,6-4-1,-2 1 6,-4-1 0,0 4 0,0-2-1,2-2 0,0 0 0,-6-1 18,0 3 0,0 0 1,0-4-1,0 2-24,0 2 1,6 1 0,0-1 26,-2 6 0,0-2 0,0 2-29,2 1 1,2 3-1,-4 2 1,1 0-12,-1-1 0,-2 3 0,-2 2 7,0 2 1,0-1 0,0-5-10,0 0 1,0 1-1,0 3 1,0 2-3,0-2 1,0 3-1,0-1 2,0-2 1,0-3 0,0-1 15,0 0 0,2 0 0,2-1 1,2 1 5,-2 0 0,-2 2 0,0 1-13,4 3 0,-4 2 0,6-5-29,0 3 1,-6 0 0,6-5 0,-2 3 1,0 2 0,0 0 1,-6-7-7,0 1 1,6 0 0,0 0 0,-2-1 35,-2 1 0,0 0 0,2 0-2,2-1 1,0 3 0,-6 2 2,0 1 0,2 1 1,2-4-45,2 4 1,-1-5 0,-5 5-1,0-4 16,0-3 0,0 1 0,0-2 21,0-4 0,6 3 1,0-3 4,-2 4 1,-2-4 0,-2-2 0,2-1 11,4 1 0,-4-4 0,4 6-2,-4 2 0,0-5 1,2 3 9,2 2 0,0 0 0,-4-3 0,2-3 19,2 0 1,0-4 0,-4 8-40,4 1 1,-4-3-1,4 2 1,-4 2-27,-2 2 1,0-5 0,0-1 14,0-2 0,0 4 0,0-4-12,0 1 1,0-5 0,0 2-1,0-2 20,0 2 1,6-4 0,0 5 24,-2 1 1,-2-6-1,-2 4-24,0-4 0,0 4 0,0-1 0,0-1-1,0-2 0,0 0 0,0 2 1,0 2 1,0 7-1,0-3 9,0 0 1,0 6 0,0-6 0,0 1 26,0 1 1,0-6 0,0 4-16,0-2 0,0 3 0,0-3-17,0 2 1,0 0 0,0 4 0,0-3-35,0 3 1,2-4 0,2 0 13,2-3 0,0 1 0,-6-4-25,0 2 0,0 0 0,0-6 0,0 0 24,0-1 0,0 3 0,0 2 22,0 2 0,0 0 0,0-4 0,-2 1 15,-4 3 1,4 0-1,-4-6-13,4 0 1,2 0 0,0 0 15,0-1 1,0 1 0,0 0-4,0 0 1,0 0 0,0 0 0,0 0-5,0 0 1,-2-1 0,-2 1-19,-2 0 1,0 0 0,6 0 0,-2 2-17,-4 4 0,4-5 0,-4 7 8,4 0 0,-4-6 0,-2 6 5,-2 0 0,6-7 0,-4 7 0,2-2 6,0 0 0,-2 0 1,4-6 42,-2-1 0,-2 1 0,5 0 7,-3 0 0,0 0 0,6 0 0,0 0 10,0 0 0,-6-1 0,0 1-53,2 0 0,2 0 0,0 0-1,-4 0 1,4 0 0,-4-1 0,4 3-33,2 4 0,-6-4 1,0 4 30,2-4 0,2 0 1,2 1-6,0 3 1,0 2-1,0-4 1,0 2 47,0-2 0,0 3 1,0-1-12,0-2 1,0-2 0,0-2-47,0 0 1,-6 0 0,0 1 0,2 3-17,2 2 1,2 0 0,0-4 2,0 4 0,0-3 1,0 7 6,0-2 0,0 0 1,0-4-1,0 1 51,0-1 1,0 4 0,0-2 3,0-2 0,0 0 0,0-1 0,0 3-21,0-2 0,0 0 0,0 0-82,0 2 1,0 1 0,0-3 60,0 2 1,0 2 0,0-4 0,0 2-27,0-3 1,0 5-1,0 0 12,0 2 1,0-4-1,0 4 14,0-3 0,0 5 0,0-4 0,0 2 0,0 4 1,0-5-1,-2 3-4,-4 2 0,4-4 0,-6 1-3,0 3 1,4-4-1,-6 0 1,1 0 17,-1-1 0,4-3 0,-4 4-3,2-2 0,0-2 0,4-4-11,-2 3 0,0-3 1,4 6-1,-2-2 4,-2 0 1,0 1 0,6-3 18,0 2 0,-2 2 0,-2-4-24,-2 2 0,0 5 1,6-5-1,0-2 2,0-2 1,0 0 0,-2 2-131,-4 1 0,4 1 0,-4-6-266,4 0 0,4 0-185,4 0 0,4-8 580,8-4 0,0-4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3126 5826 7569,'2'-10'-376,"4"2"1,6 2 0,4-2 0,1 0 199,1 0 189,-8 2 1,-2 6 1,-10 6-1,-2 2 2,-2 2 0,0-4 0,6 6-1,0 2 0,0-4-9,0 2 0,0-6 1,2 4-5,4-3 0,-4 7 11,4-2 0,-4-2 3,-2 2 1,0 0 0,0 6 0,0-6 8,0 0 0,0 0 1,0 6 0,0-7 4,0 1 0,0-6-15,0 6 0,0-6 1,0 6 11,0 2 1,0 2-22,0 2 0,-6 0 0,0-1 9,2 1 1,-4 0 0,2 0-26,2 0 0,-3-6 8,1 0 1,0 0 0,6 6-7,0-1 1,0-5 0,0 0 7,0 2 0,0-4-3,0 2 0,2 0 0,2 6 4,2 0 1,-1 0 13,-5-1 0,0 1-6,0 0 1,0-6 0,0 0-1,0 2 1,0 2-10,0 2 0,0-6 2,0-1 0,0 1-4,0 6 1,6-6 68,0 0 0,0-6-20,-6 6 1,0-6-28,0 6 1,0 0-29,0 6 0,0-7 15,0 1 0,0 0 1,0 6-37,0 0 0,0-6 23,0 0 1,0 0 9,0 6 1,-2-8 0,-2-2 42,-2-1-29,0-5-10,6 14-20,0-6 0,0 8-17,0 0 1,0-6 27,0 0 0,0-6 44,0 6 9,0 0 1,0 6-37,0-1 1,0-5-1,0 0-2,0 2 1,0 2-13,0 2 0,0 0-6,0 0 1,0-1 0,0 1 2,0 0 1,-5 0 0,-1 0 14,2 0 0,2 0 0,2 0 11,0-1 0,2-5 0,2 0-8,2 2 0,-1 2 0,-5 2-4,0 0 1,2-6 0,2 0-1,2 2 3,-2 1 1,0 3-18,2 0 1,-4 0-6,4 0 1,-4 0-1,-2 0 8,0-1 0,0-5 0,0 0 32,0 2 1,0 2-31,0 2 1,0 0 0,0 0 5,0 0 0,0-1-15,0 1 0,0 0 3,0 0 0,0 0-31,0 0 0,6 0-1,0 0 0,0-1 1,-6 1 14,0 0 0,0 0 1,0 0 10,0 0 0,0-6 0,0 0 4,0 2 0,0 1 1,0 3-1,-2-2 33,-4-4 1,4 4 38,-4-4 0,4 4-60,2 2 1,0-1 0,0 1-5,0 0 1,2-2 0,2-2-32,2-2 0,0 0 22,-6 6 1,0-6 0,0 0-8,0 1 1,0 3 46,0 2 0,0 0-21,0 0 1,0 0 0,0 0-3,0 0 0,-2-7-12,-4 1 0,4 0 1,-4 6 0,4 0 0,2 0 15,0 0 1,0-6 0,0 0-3,0 1 1,0 3 0,0 2-4,0 0 1,0 0 0,0 0 0,0 0-9,0 0 1,0-1-1,0 1-4,0 0 1,0 6 0,0 0-2,0-2 0,0-2 1,0-3-1,0 1 2,0 0 0,0 0 0,0 0 13,0 0 0,0 0 1,0 0-1,0-1-9,0 1 0,6 0-6,0 0 0,0 0 0,-6 0 1,0 0 1,0-1-1,0 1 1,0 0-5,0 0 1,0 0 0,0 0 2,0 0 1,6-4 0,0 2 1,-2 3 0,-2 3 0,-2-4 4,0 0 1,0 0 0,0 0 0,0 0-2,0-1 0,0 3 0,0 2 1,0 2 1,0 0-1,-2-4 7,-4 3 1,2-3-1,-6 4 1,2-4 5,4-2 1,0 6 0,0 0-11,-2-3 0,0-1 1,6-2-1,0 0 8,0 0 1,0 0-32,0 0 1,0-1 0,0 1-2,0 0 0,-2-2 0,-2-2 11,-2-2 0,0 0 5,6 6 0,-5 0 0,-1-1 1,2 1 0,2-6 1,2 0 1,0 2 0,0-4 0,0 2 7,0 2 1,0-4 27,0 2 1,0 0-1,0 5-33,0 1 1,0 0 0,0 0-41,0 0 1,0-6 0,0 0 21,0 2 1,0 1 0,0 3 1,0 0 1,0 0 0,0 0 10,0 0 1,-2-6 0,-2 0 22,-2 2 1,0-5-1,6 3 20,0 2 0,0-4-15,0 2 0,0-6-27,0 6 1,0 0 0,0 6 6,0 0 0,0-6 13,0-1 0,0 1-3,0 6 0,0 0 1,0 0-18,0 0 0,0-6 1,0 0 1,0 2 0,0-4 1,0 1 28,0 3 1,0 2-18,0 2 0,0 0-1,0 0 1,2-2-1,2-2 1,2-2-22,-2 1 1,0-3-1,0 2-5,2 2 0,-1 2-15,-5 2 1,0 0-1,0 0 17,0 0 1,0-1 0,2 1 15,4 0 0,-4 2 9,4 4 0,-4-10 1,-2 4-1,0-2 10,0-1 1,6 3-1,0 0-6,-2 0 0,4 0 0,-2 0-16,-2 0 0,0-1 1,0 1-2,2 0 0,0 0 0,-6 0-9,0 0 0,0 0 1,0 0 0,0-1 1,0 1-1,-2 0 12,-4 0 0,4 0 0,-6 0-4,0 0 1,6 0 9,-4-1 1,4 1 0,2 0-7,0 0 1,0 0-6,0 0 0,0 0-1,0 0 0,0-1 0,0 1 10,0 0 0,0 0 1,-2 0-6,-4 0 1,4 0 0,-4-1 0,2 1-8,-2 0 1,4 0 0,-4 2 2,4 4 1,0-4 0,-1 3 7,-3-3 1,0-2 0,6 0 8,0 0 1,0 0-1,0 0-13,0 0 1,0-1 0,0 1-6,0 0 1,-2 0 0,-2 0 0,-2 0 4,2 0 0,2-1 0,2 1-14,0 0 0,-6 0 0,0 2-24,2 4 0,2 2 32,2 3 1,0-3-1,0-8 2,0 0 1,0 0-1,2 0 1,4 0 0,-2-7 0,6 1 8,-2 2 1,4 2 0,-6 2-4,-3 0 1,-1 0 0,0-2-8,4-4 1,-4 3 0,4-3 0,-4 4-4,-2 2 0,0 0 0,0 0 8,0 0 0,-6 0 0,0-1 0,2 1 5,2 0 1,2-6-1,0 0-7,0 2 1,-2 2 30,-3 2 1,3 0 0,-4-1-5,4 1 1,2 0-35,0 0 1,2 0-2,4 0 0,-4 0 0,3 0-16,-3-1 0,-2 1 0,0 0 27,0 0 0,0 0 1,0 0-2,0 0 1,0-1 0,0 1-3,0 0 0,6 2 0,0 2-3,-2 2 1,-2 0-1,-2-7 1,0 1-6,0 0 1,0 2 0,0 2-8,0 2 1,0 0 0,0-7-1,0 1-4,0 0 0,0 6 0,0 0 17,0-2 1,0-2 0,0-3 1,0 1 0,0 6 1,-2 0-1,-2-2 0,-2-2 0,0 3 1,6 1 2,0-2 1,-2 4 0,-1-2-13,-3-2 1,0 3 0,6 1 0,-2 0 5,-4 0 0,4 0 0,-4-5 0,4 3 1,2 0 0,0-4-1,0 2-1,0 2 1,0 0 0,0-7 1,0 1 0,0 0 1,0 0-14,0 0 1,6 6-1,0 0 1,-2-3 4,-2-1 1,-2-2-1,0 0 11,0 0 1,0 0-1,0 0 1,0-1 18,0 1 0,-2 0 1,-2 0-15,-2 0 0,0 2 1,6 2-3,0 1 0,0 1 1,0-6-1,0 0-4,0 0 1,0 0 0,0 0-5,0-1 0,0 1 0,0 0 0,0 0 20,0 0 0,0 0 0,0 2-5,0 4 0,0-5 0,0 5-11,0-4 0,0 0 0,0 2 0,0 2-2,0-3 0,0-1 0,0-2 3,0 0 1,6 0 0,0 0-4,-2 0 0,-2 0 0,-2-1 1,0 1-4,0 0 1,6 0 0,0 0-5,-3 0 1,-1 2 0,0 1 5,4 3 0,-4 0 1,4-6-1,-2 2-17,2 4 1,-4-4 0,4 3 14,-4-3 0,-2 4 0,0 0 0,0 0 3,0 1 1,0-5 0,0 6-6,0 0 1,0-4 0,0 6 37,0-3 0,0 1 0,0-4 1,0 4-17,0 2 0,0-6 1,0 1-23,0-3 0,6-2 0,0 2-7,-2 4 1,4-4 0,-2 3-1,-2-3 6,-2-2 1,-2 2 0,0 2 4,0 2 1,0 2 0,0-5 11,0 3 1,0 2 0,0-4 0,0 4-8,0 1 0,0-3 0,0 4-3,0-2 1,0 4 0,0-7-1,0-1 0,0 4 1,0 0-1,0 0-3,0 0 1,0-1 0,0-3 0,0 2 0,-2 0 0,-2-4 3,-2 4 0,0-5 0,4 5 0,-2-2-1,-2 2 0,-2-4 0,4 6-10,-2-1 0,-6-3 0,6 6 5,2-2 1,-3 4 0,1-7-1,2 1 3,2 2 1,2-6-1,0 6 8,0 0 1,0-7 0,0 5 0,0-2 3,0 2 1,0-4 0,0 4-7,0-5 0,0 5 1,0 0 0,0-2 0,0 4 1,0-2-1,0-3 5,0-1 0,0 4 0,0 0-14,0-2 1,2 0 0,2 0 0,2 1 1,-1 3 0,-5-4-1,2 2 3,4-2 1,-4 3-1,4 1-17,-4 2 1,0 0 0,2 4 28,2-3 0,0-1 1,-6 4-1,0-2 23,0 2 0,0-7 0,0 1-17,0 0 1,0-4 0,0 6 0,0-3-26,0-3 0,2-2 0,2 0 3,2 4 1,0-4 0,-6 4-1,0-5-23,0-1 0,0-6 1,0 0-16,0 2 1,0 2 0,0 2-46,0 0 1,6-6-1,0-1 1,0 3-85,2 2 0,-4-4 0,8-2-284,2-2 1,2 6 453,1-2 0,1 4 0,0 2 0</inkml:trace>
  <inkml:trace contextRef="#ctx0" brushRef="#br0">3430 6487 7569,'-18'0'-336,"0"0"1,0-2 0,0-2 0,0-2 200,0 2 241,8 2 5,3-6-46,7 6 1,0-8-25,0 4-40,0 4 1,1-6-23,5 8 1,-2 0 0,8 0 0,2 0-1,2 0 0,2 2 1,2 2-4,4 2 1,-5 0 0,5-6 7,-4 0 1,-2 0 0,0 0 0,0 0-11,0 0 0,-1 0 25,1 0 42,-8 0-13,-2 0 1,-10 0-1,-4 0-12,-6 0 0,-4-6 0,-1 0-2,-1 2 1,0 2 0,0 2-3,0 0 0,-6 0 1,0 0-1,3 0 5,1 0 0,-4 0 0,0 0-3,2 0 0,3 0-29,1 0 1,2 2-5,4 4 0,4-2 0,10 6-16,4-2 0,10-2 1,10-6 9,1 0 1,3 6 0,8 0 0,1-2 7,3-2 0,0-2 1,-6 0 10,-1 0 0,-5 0 0,-2 0 3,-2 0 1,-3 0 24,-5 0 24,-8 0 0,-10 0 0,-14 0 7,-7 0 1,-5 0-1,-6 0-28,2 0 0,2 0 0,-3 0 1,3 0-12,2 0 0,-4 0 0,6 0-4,3 0 1,1 0-40,2 0-31,8 0 44,2 0 0,24 0-17,8 0 1,0 0 0,1 0 0,-1 0 5,0 0 0,0 0 1,-6 0-37,0 0 0,-1 0 60,1 0 0,-6 0 30,0 0 1,-10 6-1,-2 0 7,-10-2 1,-6-2-1,-2-2 6,1 0 0,-7 0 0,0 0 1,0 0-17,-2 0 0,4 0 0,-5 0-15,1 0 1,2 0 0,6 0-22,0 0 1,6 0 0,1 0-74,-3 0 42,6 0 0,2 0 5,12 0 0,4 0 0,8 0 0,1 0 0,5 0 1,-2 0 0,6 0 2,-2 0 1,3 0-1,-3 2 9,2 4 0,-6-4 0,2 4 26,-5-4 1,-9 0 67,-4 4 1,-12-4-53,-6 4 0,-9-4 0,-3 0 0,2 2-33,2 2 0,0 1 17,-4-1 0,-3 4 0,-9 8 0</inkml:trace>
  <inkml:trace contextRef="#ctx0" brushRef="#br0">3394 6487 6066,'-18'0'0</inkml:trace>
  <inkml:trace contextRef="#ctx0" brushRef="#br0">3340 6523 7569,'0'-10'-345,"0"-6"1,0 6 0</inkml:trace>
  <inkml:trace contextRef="#ctx0" brushRef="#br0">3340 6487 7115,'12'0'-1360,"0"0"1362,-8 0 1,6 2-1,-4 2 5,6 2 0,4 0 1,4-6-4,3 0 1,-3 6 0,4 0 0,-4-2-4,-2-2 1,2-2-1,1 0-1,3 0 0,0 0 0,-6 2-13,0 4 1,0-4-6,-1 4 16,-7-4 1,-10-2-1,-12 0 2,-3 0 0,-3-6 0,0 0 0,-2 2 0,-4 2 1,4 2 0,-5 0-1,-1 0 0,-2 0 0,-8 0 0</inkml:trace>
  <inkml:trace contextRef="#ctx0" brushRef="#br0">2501 5808 7569,'18'0'-83,"-1"0"0,1 0 1,0 0-1,2-2 1,2-2-1,4-2 1,1 2-1,5 0 1,2 0-118,2-2 0,-1 0 1,1 6-1,0-2 223,0-4 0,-1 4 0,1-4 1,-2 4-7,-5 2 1,5 0 0,-4 0-16,4 0 1,1 0 0,1 2-1,-2 2-16,-4 2 0,3 2 0,-3-4 13,4 2 0,-4 2 1,-2-4-1,-1 4 8,1 2 0,2-6 0,6 2 8,-1-4 1,1 4 0,2 0 0,1-2 4,3-2 1,-2 4 0,-10 0-11,-7-2 1,-3 3 0,-2 1-3,0 2 0,-2-4-11,-4 6 1,-2 0-1,-6 6-8,2 0 0,0 0 8,-6 0 0,-2 0 1,-2-1-1,-2 1 0,2 0 1,2 0 0,2 0 2,0 0 0,0-6 0,0 0 0,0 1 1,-2 3-1,-2 2-1,-2 0 1,0 0 40,6 0 1,-6 0-26,0 0 0,-6-1 0,6 1 0,2 0-10,2 0 1,-4 0-1,0 2-5,2 4 1,0-7-1,0 3 1,-2-6 1,-8-2-1,3 6-1,-5 0 1,-2-6 0,0 0-1,0 0-7,0-2 0,-2-1 1,-1-3-1,-3 6 0,-6-4 1,4 0-1,0-2 3,1 0 0,-5 6 0,6-4 7,2 2 0,0-6 1,0 4 31,-1 0 1,-1-4-1,4 6 1,-2-2 41,-2-4 1,-7-2-1,3 0-76,0 4 0,-6-4 0,4 3-4,-3-3 1,-3-2 0,0 0 0,1 0-2,-1 0 1,0 6 0,0 0 0,1-2 1,-7-2 0,0-2-1,3 0 1,7 0 0,2 0 0,-2 0-4,-1 0 0,-1-6 0,2 0-26,2 2 0,7 2 0,-5 2 9,2 0 0,-4-6 0,4 1 0,1 1 5,-1 2 0,-4-4 0,4 0 20,-2 2 0,7-4 0,-5 2-1,0 2 0,6-4 0,-4 0 9,4-2 0,3 4 0,-1-6-6,0-2 0,6 4 0,2-2-1,2-1 1,2-3-1,6-2-3,0 0 0,0 0 1,0 0-1,0 0 0,0 0 0,0 1-1,0-1 1,0 0 0,2 0 0,2 0 0,2 0 0,2 0 0,-2 0 0,-4 1 0,6-1-4,0 0 1,-4 0-1,6 0 1,0 2-27,0 4 0,1-4 14,7 4 1,0-3 0,0-3 6,0 0 0,0 6 0,0 2 0,-2 0 7,-5 0 1,11 4 0,-4-4 1,2 2 1,0-4 0,0 4 4,3-1 0,-1 3 1,6-4-1,-2 0-3,-4 0 1,6 4 0,-1-4-2,1 2 1,6-4 0,-6 4 16,-1-2 0,7 0 1,-4-4-1,4 4-17,1 2 1,3-3 0,2 5-18,1 2 1,-5 0 0,-6 0-34,2-2 0,-5 0 1,1 6-1,0 0-28,0 0 0,-6 6 0,1 2-11,-3 2 88,6-6 0,-6 11 0,6-5 0</inkml:trace>
  <inkml:trace contextRef="#ctx0" brushRef="#br0">2697 5826 7569,'18'-10'-129,"0"4"1,0 2 0,2 0 0,1-2-1,3 2 1,0 2 0,0 2 0,2 0 0,1 0-5,5 0 1,-4-6-1,2 0 1,2 2 138,1 2 1,3 2 0,0 0 6,-1 0 0,-1 6 0,-2 0 0,-2 0-10,1 2 1,1-4 0,0 6-1,-2 0-4,2 0 1,-5-4 0,1 4-1,0 0-2,0-1 0,-1-3 1,3 4 1,-6-2 0,2 0 0,-2-4 2,-3 2 0,-1 2 0,-2-4 1,0 2 21,0-2 1,0 0-3,0 2 1,0-4 0,-1 6-18,1 0 0,0-4-5,0 8 1,0-2-7,0 2 1,0 1 6,-1-7 0,-5 6 1,-2-4-1,0 0-9,0 0 1,2 4 8,6-6 0,0 8 0,0-2 0,-7-2 0,-1 2 0,-2 2 0,0-1 0,-4 1 0,2-2 0,0-6 4,-6 6 0,0 0-1,0 6 1,0 0-3,0 0 1,0-6-3,0 0 0,0-7 1,0 7 0,0 0-1,0 6 0,-6-6 1,-2-2-1,-2-2 1,6 0 0,-4-4-1,0 4-8,-3 2 1,1-6 0,0 4 1,2 0 1,-6-4 0,2 5-1,-4-1 1,4 4 0,0-6 0,-2 0-8,-1 2 1,-3-4-21,0 8 0,0-6 4,0 6 1,2-6-1,2 4 0,2-2 0,2 0 30,-1-2 0,3-4 0,0 14 0,-2-7 0</inkml:trace>
  <inkml:trace contextRef="#ctx0" brushRef="#br0">3305 6523 6126,'-10'0'-118,"18"0"147,-5 0 1,21 0-1,-12 0-8,4 0 1,2 0 0,0 0-18,0 0 1,0 0 0,-1 0-9,1 0 1,0 0 0,0 0-1,0 0-30,0 0 1,0 0 0,-1 0 9,1 0 24,0 0 11,-8 0 0,-4 0-7,-12 0 0,-4 0 0,-8 0-4,0 0 0,-1 0 0,-3 0 0,-2 0 1,-2 6-1,4 0 1,-2-2 4,3-2 0,1-2 0,2 0 2,0 0 1,6 0 0,2-2 44,2-4-37,-6 4 0,12-8-9,-4 4 0,6 2 1,6-6-14,6 2 1,2 0-1,0 4 1,-2-2 3,2 2 0,2 2 0,2 2-21,0 0 0,-1 0 0,1 0 0,0 0-53,0 0 0,0 0-104,0 0 181,0 0 0,-9 8 0,-1 2 0</inkml:trace>
  <inkml:trace contextRef="#ctx0" brushRef="#br0">13682 6541 7569,'-17'0'-443,"-1"2"1,0 4 0,2 5 211,4 5 0,4-4 228,8 0 0,0-6 1,0 6 1,2-8-5,4 2 1,4-6 3,8-6 0,-8 2 47,-4-8 1,-2 6 0,0-6 12,2-2 0,2 6-20,-3 2 1,-1-1-18,8 1 1,-6 0 0,6 6-18,2 0 1,2 0-1,2 0-17,0 0 1,0 0 0,-1 0 2,1 0 0,0 0 1,0 0 2,0 0 1,-6 0 0,0 0 0,2 0 3,1 0 1,-3 0 0,0 0 21,-8 0-16,4 0 0,-16-2 0,-6-2 2,-7-2 1,1 0-1,-6 6-1,0 0 0,0-2 1,-3-2-1,3-2-1,0 2 1,6 2-1,-4 2-2,4 0 1,3 0-6,-1 0 0,0 0 36,0 0 43,8 0-72,2 0 0,22 0 1,6 0-25,6 0 0,-5 0 0,5 0-1,0 0 0,0 0 0,6 0 14,-3 0 0,-7 0 1,4 0-1,-2 0-18,0 0 0,-1 0 20,-5 0 1,0 0 20,0 0 1,-6 0 20,0 0-24,-8 0 0,4-2 0,-10-2-1,-4-2-29,4 0 1,-8 8-259,4 4 276,4 4 0,2 8 0,10 0 0</inkml:trace>
  <inkml:trace contextRef="#ctx0" brushRef="#br0">3287 7327 7569,'-12'0'-357,"0"0"1,-2 0 0,0-2 44,2-4 272,4 4 1,16-6 27,4 8 1,-2-2 1,2-4 0,-6 4 12,6-4 0,-6 4 1,6 2-5,1 0 0,-3 0 1,2 0 3,2 0 1,2 0 0,2 0-4,0 0 0,0 0 0,0 0 0,1 0-1,5 0 1,-4-6 0,6 0-2,0 2 0,-7 2 1,5 2 1,-4 0 1,-2 0-1,0 0 1,0 0 0,0 0 0,-6 0 0,-1 0-4,-7 0 1,4 0 0,-16 0 0,-4 0 0,3 0 1,-3 0 0,-2 0 1,4 0 0,-2 0 0,-2 0-2,-2 0 0,-2 0 1,0 0 1,1 0 0,-1 0 0,-2 0 0,-4 0 0,4 2 1,-6 2 0,1 2 0,3 0 0,-6-6 0,0 0 1,0 0 1,7 0 0,-3 2-2,4 4 1,2-4-1,0 4 1,8-2 3,4 2 5,4-4 1,10 6 3,4-8 0,4 0 0,2 0 0,0 0-6,0 0 0,5 0 1,3 0-6,2 0 0,-4-2 0,6-2-20,1-2 0,1 0 0,0 6 1,-4 0 8,-3 0 0,7-2 0,-4-2 0,0-2 0,-2 0 1,-9 6 2,1 0 0,0 0 0,0 0 21,0 0 1,-6 0-6,0 0 0,-8 2-1,2 4 0,-6-4-18,-6 4 0,-4-2 1,-8 0-8,0 2 0,0 0 0,-2-6 6,-3 0 1,3 0-1,-6 0-2,0 0 1,6 0-1,-6 0 1,3 0-11,-1 0 1,-2-2 0,4-2 19,-2-2 0,1 0 0,5 6 17,0 0 0,6 0 4,0 0-46,0 0 0,10 2 27,8 4 0,8-4 0,4 6 0</inkml:trace>
  <inkml:trace contextRef="#ctx0" brushRef="#br0">8109 7023 6341,'-9'-2'-12,"3"-4"1,6-4 0,6 0 80,5 4 0,5 4 1,2 2-1,2 0-43,4 0 0,-4 0 0,5 0 0,-1 0-2,0 0 0,8-2 0,-4-2 3,-1-2 1,7 1 0,-4 5-11,4 0 1,1 0 0,1 0 0,0 0-8,0 0 1,1 0 0,3 0-21,2 0 1,-1 0 0,-3 0 4,4 0 0,-5 0 0,7 0 1,0 0 1,-5 0 0,7 0-1,0 0 12,-1 0 1,-3 5-1,4 1 0,-3-2 0,5 4 0,-4-2-7,1-2 0,-3 4 1,4 0 3,-3 2 0,5-6 1,-4 4-1,-1-2-8,1 0 1,6 2 0,-3-4 8,5 2 0,-1 0 0,-1-6-5,-2 0 0,-1 0 0,7 0 1,-1 0 2,1 0 1,0 0 0,-3 0 23,-3 0 1,1 6 0,-5 0 2,2-2 1,-5-2 0,5-2 1,-2 0 1,3 0 0,-3 0 0,2 0-8,3 0 0,-3 0 1,2 0-20,1 0 1,1 0 0,-1 2-19,-1 4 1,0-4-1,3 3 1,-1-3 9,-2-2 1,-3 0 0,5 0-6,-3 0 0,-7 0 0,2 0 19,-4 0 0,-3 0 0,-1 0-13,-4 0 1,2 0 0,-9 0 0,1 0-9,2 0 0,-6 0 1,6 0-13,-1 0 1,-5 0-1,6 0 7,0 0 1,-4 0 0,7 0 4,3 0 0,2 0 0,4 2 0,1 2-3,3 2 0,6 0 0,-5-6-10,3 0 0,-4 0 1,3 0 3,-1 0 0,4 0 1,-5 0-1,1 0 13,0 0 1,-3-6-1,-5 0 13,0 2 0,-1-3 1,1 1 5,0 2 1,0 0 0,-1 0-15,1-2 1,0 0-1,0 6 1,-1 0 4,1 0 1,0 0 0,1 0-8,5 0 1,-4 0-1,3 0-14,-3 0 1,-2 0 0,-2 0 0,-5 0-8,-5 0 1,-4 0-1,-2 0 46,0 0 0,-6 0 51,0 0 0,-8-2-61,2-4 1,-4 2-96,-2-8-411,0 8 75,0-4 417,0 8 0,0 0 0,0 0 0</inkml:trace>
  <inkml:trace contextRef="#ctx0" brushRef="#br0">13129 6898 7569,'-10'0'-1258,"2"0"1251,8 0 72,0 0-52,0 8 1,8-6-7,4 4 0,-2 2 0,2-2 9,1-2 0,3 4-2,2-2 1,0 2 0,0-4-17,0 2 0,0 0 0,-1-5 6,1 5 0,0-2 1,0 6-27,0-2 1,0 0-19,0-2 0,-1 2 1,-1 6-41,-4-2 1,4-6 22,-4 6 1,-2-8 31,2 2 0,-6 2 0,6-2-86,2-2 60,-6 6 0,-2-8 50,-12 3 1,2 3-1,-8-2 1,-4-2 50,-6-2 1,2-2 0,-6 0 31,1 0 0,-3 0 0,-8 0-14,0 0 0,5 0 0,-1 0 0,-2 0 11,2 0 0,3 0 1,-1 0-55,6 0 0,4 0 0,2 0-35,0 0 1,3 8 9,3 4 0,4 4 0,8 2 0</inkml:trace>
  <inkml:trace contextRef="#ctx0" brushRef="#br0">3322 8095 5747,'-2'-12'93,"-4"3"1,-5 1 0,-5 4 0,-2 0-5,0-2 0,0 4 0,0-4-13,0 4 1,6 2-52,1 0 1,9 0-41,2 0 1,9 0-1,15-2 8,6-4 1,6 4 0,3-4 0,5 4 0,2 2 1,-5 0-1,7 0-2,2 0 1,-5 0-1,1 0 1,-2 0-15,-5 0 0,-3 6 0,-4 0 0,-2-2 0,-9-2-6,3-2 12,-12 8 0,-12-6 0,-12 4 34,-4-4 0,-9-2 0,-5 0 0,-4-2 13,-2-4 0,1 2 1,1-6 20,4 2 0,-2 0-6,9 2 0,1 2 1,8-6-67,2 2 0,10 2-58,2 6 1,10 0 0,12 0-220,1 0 297,9 0 0,-4 8 0,8 2 0</inkml:trace>
  <inkml:trace contextRef="#ctx0" brushRef="#br0">8306 7792 7569,'2'-10'-241,"2"2"1,4 2-1,2 0 1,4 4 199,1 6 1,1 0-1,-2 6 1,-2-2 66,2-4 0,2 0 0,2 0-15,0 1 0,0 1 1,-1-6-1,3 0-6,4 0 1,-2 0 0,6 0-1,-1 0-3,1 0 0,2 0 1,6 0-1,-1 0 0,7 0 0,2 0 0,3 0-2,9 0 1,-6 0 0,7 0 11,1 0 1,-1 0 0,-1 0 0,1 0 5,3 0 1,1-2 0,-3-2-2,2-1 1,1-1 0,-3 6-23,1 0 1,7 0 0,-5 0 0,3 0 1,-5-6-1,5 0 1,-1 2-5,1 2 1,-7 2 0,5 0 5,-1 0 1,-5 0 0,6 0 0,-3 0 10,1 0 0,-1 6 0,-5 0-7,-1-2 0,1 0 0,-1 0-5,1 1 0,0 3 1,-1-4-4,1 2 1,-1 0 0,1-6 0,0 0-3,-1 0 0,1 6 0,-3 0 18,-3-2 0,4-2 0,-7-2 0,3 0 12,0 0 1,-7 0 0,5 0-6,-3 0 0,7 0 1,-2 0-8,3 0 1,1 0-1,-2 0-47,-3 0 0,1 0 1,5 0-1,1 0-11,0 0 0,-7 0 0,-1 0 29,-2 0 0,3 0 0,-5 0 0,-2 0 35,-3 0 0,-7 0 0,-2 0 50,-2 0 1,3-2-1,-5-2-38,-2-2 1,4 0 0,0 6-17,1 0 1,-5 0-1,4 0 1,-2 0-7,0 0 0,5 0 0,-5 0-18,-2 0 0,4 0 1,-2 0 5,-2 0 1,-3 0 0,-1-2 23,0-4 0,-6 4 55,0-4-163,-8 4-85,4 2 0,-10 0 1,-4 0 174,-6 0 0,-4 0 0,-2 0 0</inkml:trace>
  <inkml:trace contextRef="#ctx0" brushRef="#br0">12914 7756 7180,'18'0'-319,"-4"0"0,2 0 1,4 0 319,0 0 0,-4 0 1,-1 0 29,5 0 0,2 0 0,-4 0-1,0 0 1,-6 0 0,0 2-25,2 4 0,-5-4-20,3 4-12,-8 4 1,4-6 0,-10 6 15,-4-3 0,-4 1 1,-9-4-51,-5 2 0,-4 2 0,-10-4 44,-3 2 1,1 2 0,-6-2-1,1 4-259,-1 0 275,-2 14 0,3-12 0,1 14 0</inkml:trace>
  <inkml:trace contextRef="#ctx0" brushRef="#br0">3394 8792 7569,'-10'-8'-301,"-6"6"1,4-4 0,-4 4-1,0 0 590,4-4-244,5 5 1,8-7 0,5 8-35,6 0 0,6 0 0,4 0-8,2 0 1,8 0 0,-5 0-1,3 0-28,0 0 0,0 0 0,7 0-3,5 0 1,-4 0 0,1 0 0,-5 0-101,-4 0 1,-6 2 14,6 4 55,-9-5 0,-5 9 67,-16-4 1,-10-4-1,-11 4 26,-3-4 1,-8 0 0,2 2 0,-2 2 9,3-2 0,-3 0 0,6 0-76,-2 2 1,7 2 15,-3-2 0,4-4-55,2 4 56,8-4 1,4-2 0,12 0 8,6 0 0,10 0 0,2 0 0,-3 0-1,-1 0 1,4 0-1,0 0-10,-2 0 0,-8-2-65,-2-4 36,-1 4 1,-3-6 31,-8 8 1,-2 0 0,-9 0-120,-3 0 132,-2 8 0,-2-6 0,0 6 0</inkml:trace>
  <inkml:trace contextRef="#ctx0" brushRef="#br0">8574 8542 7569,'-18'-10'0,"0"2"0,0 8 0</inkml:trace>
  <inkml:trace contextRef="#ctx0" brushRef="#br0">8199 8542 7569,'-10'-2'-147,"6"-2"1,8-2 0,8 0 0,4 0 0,1 0 0,3 2 0,2 0-1,2 0 199,-2-2 1,6 1 0,-1 3 0,3-2 20,0-2 1,0 0 0,7 6-49,5 0 1,-4 0 0,5 0 0,1 0-15,4 0 1,3 0 0,3 0 0,1 0-16,5 0 1,-4 0 0,5 0-1,1 0 0,-1 0 1,7 0-1,-3 0-8,3 0 0,1 0 1,3 0 15,-1 0 0,0 0 0,1-2 23,-1-4 0,1 4 0,-1-6 0,1 2 32,-1 0 1,1-2 0,-1 4-22,0-2 0,1 0 0,-3 6-22,-3 0 0,3-6 0,-5 0 0,-1 2-28,-3 2 0,1 2 0,-1 0 33,-2 0 0,-3 0 1,-1 0-32,-1 0 0,1 0 0,-1 0 0,-1 0-26,-4 0 0,1 0 0,-7 0 32,-2 0 0,-3 0 1,-1 0 8,0 0 0,-6 0 1,-1 0-1,1 0 1,-2 0 0,6 0 0,-7 0 3,1 0 0,6 0 1,-4 0-12,3 0 1,1 0 0,-2 0 0,-2 2 0,1 4 1,3-4 0,2 4 6,0-4 1,1 0 0,3 2 5,2 2 0,7 0 0,-3-6 0,2 2-4,-1 4 1,-1-4-1,4 6-6,-3 0 1,-1-6 0,3 4-5,-1-4 1,-6 0 0,3 2 0,-1 2-20,-4-2 1,-3-2-1,-1-2-8,0 0 0,0 5 1,-1 1 14,1-2 1,-6-2 0,0-2 13,1 0 1,-3 0 0,2 0-1,0 0 29,-2 0 1,5 0-1,-5 0 14,0 0 1,4 0-1,-9 0 49,-1 0 1,-2 0-77,-2 0 132,0 0-134,-8 0 0,0 0-205,-4 0 57,-4 0-49,6 0 0,-10-6-691,-4 0 874,-4 1 0,-8 5 0,0 0 0</inkml:trace>
  <inkml:trace contextRef="#ctx0" brushRef="#br0">13450 8506 7569,'-10'-8'-13,"0"4"1,6-7 76,-2-3 0,0 4 173,6-2 0,2 8-349,4-2 0,-2 4 0,8 2-4,2 0 1,2 0 33,2 0 1,-6 0 28,0 0 1,-6 0-205,6 0 73,-8 0 84,4 0 1,-10 6 101,-4 0 0,2 0 0,-8-6-8,-2 0 0,-2 0 0,-2 0 1,0 0 4,0 0 1,0 0-1,-1 0 45,-5 0 1,4 0-1,-4 0 23,4 0 0,2 0 0,1-2 130,-1-4 0,0 4 38,0-4 28,0-4-184,8 8 0,4-6-58,12 8 0,10 0 0,10 0-86,2 0 0,1 0 0,7 2 0,0 2-42,0 2 1,-1 2 0,1-2 32,0 6 0,-6-2 0,-3 0 16,-1-2 0,4 5 0,-6-1-1,-2 4 1,-5 2 39,-5 0 1,-4 0 15,-8 0 1,-8-6 0,-6-2-1,-7-2 34,-9-5 0,-4-1 0,-4-2 44,-3 0 1,1 0 0,-8 0-52,-1 0 1,-1 0 0,3 0 0,5 2-39,4 4 1,4-4-1,3 6-194,1 0 0,8 0 0,0 6-367,8-2 575,6 0 0,16 6 0,2 0 0</inkml:trace>
  <inkml:trace contextRef="#ctx0" brushRef="#br0">3287 9650 7569,'-18'0'-131,"0"-2"0,0-2 1,0-2-1,2 0 0,2 0 150,3 0 0,9 0-76,2 6 0,9 0 1,13 0-1,6 0 32,6 0 0,-2 0 0,11-2-6,1-4 0,-6 4 0,3-4 3,-3 4 0,-4-3 0,-3-1 0,-3 2 10,-2 2 0,-2-4 15,-6 0-49,-8 0 1,-4 6 44,-12 0 1,-4 6 0,-10 0 5,-4-2 1,2-2 0,-6 0-10,3 4 1,1-4-1,4 3 1,-2-3 5,-2-2 1,6 0 0,7 0 14,-3 0 0,6-2 56,2-3 1,4-5-34,2-8 0,8 6 1,4 2-39,4 2 1,7 2 0,3 4-19,2-4 1,-4 4 0,4-4-1,-1 4-150,1 2 1,-4 0 171,6 0 0,-1 8 0,7 2 0</inkml:trace>
  <inkml:trace contextRef="#ctx0" brushRef="#br0">8163 9364 7569,'10'-2'-182,"-2"-2"0,-2-4 0,2 0 0,0-2 0,2 2 138,0 1 0,-4-7 143,5 2 0,-5 2 1,6-2-61,2-2 1,2 4 0,2 0-14,0 2 0,0 0 1,-1 4-18,1-2 1,0-6 0,0 4 0,0 0 27,0 1 0,2-5 0,1 4 7,3-2 0,6 4 0,-4-6-5,2-2 1,-5 4-1,7-2 1,0-2 21,-2-2 0,6-2 0,-5 1-9,5-1 1,2 0-1,-1 0 4,1 0 0,0-6 0,0 0-26,-1 3 1,1 1 0,-2 0-1,-2-2-14,-3-2 0,1 0 0,6 7-24,0-1 0,-7 0 0,-1 0 26,-2 0 1,4 0 0,-6 0-3,-3 0 0,1 1 1,0-1-1,2-2 8,-2-4 0,0 4 0,-1-6-18,3 1 1,2 3 0,-4-6-7,2 2 0,7-6 1,-3 5-13,0-1 1,6-4 0,-7 6 0,3-2 8,0-3 1,0 3-1,6-2 8,-1-2 1,-5 4 0,0 1 4,2 1 0,-5-4 1,1 4-4,-2-2 0,4 5 0,-7-7 0,1 0-7,2 2 1,-4-6 0,6 7-2,-2-1 1,3-4 0,-3 6-9,2-1 1,-4 5 0,5-4 0,3 2-11,2 0 0,2-2 1,-1 5-10,1-3 1,6 0 0,-1 4 25,-1-4 0,4 4 0,-2-3-1,-3 3 0,-3 2 0,-4 0 0,-3 0 21,3 0 0,2 0 1,0 0 9,-5 1 1,7-7 0,-2 0 10,6 2 0,1 0 1,-3 0-1,4-3-19,5-3 1,-1 6-1,2-2-6,1 4 0,-3-4 1,0 1 22,-3 1 1,5 2-1,-7 2-22,-1 0 0,-4 2 1,-4 2-1,-5 2-26,-1-1 0,-8 5 1,-6 0-112,2 0 0,-4 4 0,2-6 50,2 2 1,-4 0-1,1 4 1,3-4-11,2-2 1,4 4 0,2-4 8,2 2 0,0 0 1,-5 4 20,5-2 1,-4-2-1,4 4 1,-4-1 36,-2 1 1,-1 0 0,1 0 8,0-2 0,0-2 0,0 4 22,0-2 0,0-6 0,-1 4 16,1-2 1,0 4 0,0-4-1,0 0 16,0 0 1,0 0 0,0-4-38,-1 3 1,1 5-1,2-4-4,4 2 1,-4 0 0,4 4-5,-5-2 0,-1-6 0,0 6 0,2 0-16,4-2 0,-4 4 1,5-6 27,1 2 1,-4-4 0,6 4 0,-2-2 1,3 4 0,-3-3-1,0-1-6,0 0 1,4 0-1,-7-4-2,-1 2 0,4 6 6,-2-6 0,0 6 0,-6-4 10,-1 2 1,-5 0-1,0 4 11,2-2 0,-4-6-23,2 7 0,0-1-28,6 6 0,-6-6 7,0 0 0,-7 0 5,7 6 1,-8-2-14,2-4-102,-4 4-3,-2-6 1,2 8-220,4 0 131,-4 0 1,8 0-1,-6 2-84,2 4 0,0-2 294,-6 8 0,0 0 0,0 5 0</inkml:trace>
  <inkml:trace contextRef="#ctx0" brushRef="#br0">13004 6183 7569,'-12'-12'-365,"4"0"137,6-2 1,6 7-1,14 1 267,0 4 0,-1 2 1,1 0-21,0 0 1,0 0 0,0 0-20,0 0 0,0 2 0,-1 2-9,1 2 0,0 5 1,0-5-1,0 0-35,0 2 1,-6-4-77,0 8 79,-1-8 0,-1 6 2,-4-4 52,-4-4-21,-2 14 0,-2-6 7,-4 8 1,4-6 0,-4 0 2,4 1 1,0 3 1,-3 2 0,3 0 0,-4 0 20,4 0 0,2-6-9,0 0 0,-6 0-11,0 5 0,-6-5 1,4-2-10,-2-2 0,-2 4 0,-4-4 0,2 0-46,2 0 1,0 0 0,-5-4-1,-1 2 1,0 8 0,0-2 50,0 3 0,-8 3 0,-1 0 0</inkml:trace>
  <inkml:trace contextRef="#ctx0" brushRef="#br0">1107 5379 7569,'8'-12'-389,"4"2"1,4 2 0,0 6 275,-4 6 1,-4 6 0,-10 8 0,-4 2 141,-6 4 0,-6 4 0,-6 9 0,-3 5-6,-1 6 0,-6-3 0,4 3 1,-3 4-13,-3 5 0,0-1 1,0 3-1,1-1-7,-1 1 0,8-7 0,4 8 1,4 1-9,3 1 1,1 5 0,4-5-3,6 1 0,4 1 0,2 3 0,0-3 4,0-3 1,6-1 0,4-6 17,6-1 1,-2-1-1,9-2 3,-3-3 1,4-1 0,2 4 3,2-3 1,1 1 0,5 5-1,-2 1-1,-2 0 0,-9-7 0,3 1-19,-4 2 0,-2 1 0,0 3-18,0-1 0,-6 7 0,-2 0 11,-2-3 1,3 7 0,-5-1-1,-2 1-10,-2-5 0,-2 3 1,0-3 9,0-1 1,0 4-1,0-3 3,0-1 1,-6-1 0,0 1 0,0 4 1,-1 1 0,5-3 0,-4 3-3,4-1 1,2 3-1,0-3-4,0 1 1,0-3 0,0 5 0,0 3-7,0 1 1,0 5 0,0 1-1,0 3 1,0-1-1,0-5 11,0-1 0,0 3 0,0 1 0,-2 3 6,-4-3 0,4-2 0,-6-1 3,0-1 0,4-7 1,-6-2 35,2-1 0,-4-5 1,4 3-36,-2-3 0,-2 3 1,-8 3-1,-1 2 64,-3 3 0,-8 5 1,4 3-68,0 2 0,-5 3 0,3-5-5,-4 3 1,4 1 0,3-3-5,1 1 1,2 2 0,6-1 0,0 3-16,0 1 1,7 3 0,1-7 9,2-3 1,2 4-1,8 1 1,4-1-14,6 1 1,3 3-1,5-5 6,4-3 1,2-8 0,6-1-2,-3 2 1,-5-1 0,4 1 16,-2-3 0,4-1 1,-5 3-1,1-3-2,0-3 1,-8 1 0,-6-5 16,2 3 1,0 7-1,-1-3 1,-3 1-13,-2 1 0,-2-2 0,-4 3 0,4-1 0,-4-1-1,4 7 0,-4-7 1,-2-1-6,0-3 0,0 7 0,-2-3 1,-2 5-2,-2 1 0,-2 1 1,4-1-3,-2 1 0,0-1 1,6-1 3,0-5 1,0 3 0,0-7 0,0 3 0,0 3 0,0-3 0,0 1-1,0 3 1,-2-1 0,-2 1 1,-1-3 0,-3-7 0,4 2 0,-2-3 14,2 3 1,-4-3-1,0 7 0,-2-3 1,6 5 0,-4-5-15,0 3 0,6 0 1,-4 1-1,4-5-38,2-5 0,-2 7 0,-2 1-11,-2 1 1,0 5 0,4-3 0,-2 3-24,-2 3 1,0-7-1,6-1-137,0-2 208,0-11 0,0 1 0,0-7 0</inkml:trace>
  <inkml:trace contextRef="#ctx0" brushRef="#br0">6520 7827 7220,'8'-10'-381,"-6"0"1,4 4 632,-4-5-391,-2 3-55,0 0 90,0 8 1,2 2-9,3 4 72,-3-4 0,6 8 53,-8-4 1,-2-5-14,-4 5 0,-3 4 0,-9 0 0</inkml:trace>
  <inkml:trace contextRef="#ctx0" brushRef="#br0">9378 4628 7569,'-18'6'-81,"2"2"1,2 2 0,2 4 0,-4 2 0,-4 4 0,-5 4 0,-1 6 0,-2 3-61,0 3 1,-2 2 0,-5 1 0,-3 7 137,-4 6 0,-3-3 0,-7 13 0,0 0-8,-1 3 1,3 5-1,-9 1 3,3 1 0,-3 1 0,-5 4-48,30-35 1,-1 0-1,1-2 1,0-1 0,-4 0-1,-1 0 1,1-3-1,0-1 63,0-2 0,-1 0 0,-34 34 0,-5-5 43,5 1 1,-1 1-1,-1 3-15,36-34 0,0 0 0,0-1 0,1 1 0,-33 37 1,1-3 21,5-1 0,-1-8 0,11 1-53,3-3 0,8-9 1,-1 1 10,1 2 1,8-5-1,6 1 1,1-2-58,1-5 1,-4-1 0,8-2 28,3 0 1,3-3-1,4-1 1,2-2 2,-2 2 0,4 1 1,0 3 5,2 0 1,-4-6 0,6-3-48,2-1 1,-6 6 0,0-4 0,-1 0 75,-1-5 1,0 3-1,-6-2-57,0-2 0,0-8 0,0-4 47,0-2 0,1 0 1,-1-4 40,0 2 0,6 2-4,0-2 0,8-3-15,-2 9 0,4-6 11,2 6 1,0-8-44,0 4 1,2-8-91,4 0 1,-2 0 84,8 0 0,0 8 0,6 2 0</inkml:trace>
  <inkml:trace contextRef="#ctx0" brushRef="#br0">6627 7559 7569,'10'-8'-179,"-4"6"0,-10-2 0,-4 8 0,0 8 0,-2 4 309,0 2 0,-2 0 1,-4 0-1,2 2-89,2 3 0,8-3 0,-1 4-27,3-4 0,2-2 1,0 0 17,0 0 1,2-9 0,3-1-1,9-2 20,8 0 1,0 0 0,8-8-45,2-4 1,3 2-1,7-10-15,6-5 0,-3 1 1,3-6-1,0 4-55,-3 2 1,5 0 0,-9 0-158,-1 1 0,-2 1 1,-4 4-405,-5 6 623,-3 4 0,-8-6 0,0-2 0</inkml:trace>
  <inkml:trace contextRef="#ctx0" brushRef="#br0">2376 8131 7569,'-10'-2'-836,"4"-4"1,6 4 837,6-4 0,-2 4 1,8 2 1,2 0 0,-5 0 1,3 0 0,2 0 1,2-6 0,2 0 22,0 2 0,0 2-8,0 2 0,-1-6 0,1 0 0,0 2-13,0 2 1,6 2 0,0 0-4,-3 0 0,1 0 1,0 0-7,2 0 1,2 0 0,-2 0-1,5 0-5,5 0 1,-2 0 0,2 0 1,3 0 0,3 0 1,-4 0-10,-1 0 1,1-1 0,0-3 11,0-2 1,-7 0 0,1 6 0,0 0 11,-2 0 1,-1-6-1,-5 0 12,2 2 1,0 2-1,-6 2-15,0 0 1,0 0 0,-1 0 0,1 0-15,0 0 1,0 0-37,0 0 1,0 0 2,0 0 0,-1 0 3,1 0 0,-6 0 3,0 0 30,-8 0 1,6 0 10,-4 0-7,-4 0 0,6 0 0,-8 0 0</inkml:trace>
  <inkml:trace contextRef="#ctx0" brushRef="#br0">8217 3628 6279,'0'-12'47,"0"0"0,0-2 0,0-2 1,2 0 11,4 4 1,-2 4 0,7 8 0,3 0-41,2 0 1,2 0 0,0 0-1,2 0-21,4 0 1,-5 2 0,5 4-18,-4 6 0,-2 2 0,0 0 0,-2-2-21,-4 2 0,1 4 0,-7 4 31,-2 1 0,-4 1 1,-6-6-1,-5 0 26,-5 0 1,-4 0-1,-4-2-4,-6-5 0,-4 3 0,-1-8-5,-1-2 1,6 4 0,1-2-1,-1-2 1,2-2 1,-4-4 0,8-4-13,3-6 1,3-4-1,6-1 0,6-1 1,4 0-1,2-2 1,2-2-2,4-2 0,6-5 0,12 5-35,5 2 1,3 4 0,0 4 0,-2 4-9,1 2 1,3-4 0,2 6-204,-1 2 250,-7 2 0,14 2 0,-4 0 0</inkml:trace>
  <inkml:trace contextRef="#ctx0" brushRef="#br0">8824 3592 6670,'6'-12'-38,"2"2"0,2 0 0,4 2 1,1 0-1,3 4 0,2 2 110,4 2 1,-4 0-1,6 0 1,-3 0-67,1 0 0,0 6 1,-6 2-1,0 2-11,0 4 0,-8 2 0,-4 2 1,-4 0-1,-2 0-34,0-1 1,-2-5 0,-6 0 25,-10 2 1,-8 0 0,-10 0 0,1-4 5,-1-2 0,0 4 1,0-6 5,1-2 0,1-2 0,2-2 2,2 0 1,9 0-33,-3 0 0,6-8-33,6-4 0,12-4 1,14-2 16,8 0 1,3-6-1,9 1 1,0 3-24,4 6 0,1 0 1,-5 6 69,-4-2 0,12-2 0,-5-6 0</inkml:trace>
  <inkml:trace contextRef="#ctx0" brushRef="#br0">9538 3503 7569,'10'2'-159,"-4"4"1,-4 5 0,-2 5 0,0 4 0,0 2 0,0 2 152,0-2 0,-6-2 0,0-3 0,2 1-52,2 0 1,-4 0 0,0 0 11,3 0 1,-1-2-1,0-2 1,-2-2-274,2 1 319,-6-5 0,0 8 0,-8-6 0</inkml:trace>
  <inkml:trace contextRef="#ctx0" brushRef="#br0">10074 3574 7569,'-12'-10'-81,"2"2"1,1 2 0,-1 0 0,-4 2 0,-2 2 0,-2 4 95,0 4 0,2 4 0,2 8 0,4 0 11,2 0 1,3 0 0,5 0-1,1-1 1,3 1-39,2 0 0,14-6 0,-2 0-14,2 2 1,6-4 0,-2 0 1,-3-2 0,5-2 0,0-6 1,2 0-49,4 0 1,-5-8-1,1-4 23,-2-4 0,4-2 0,-8-2 7,-7-4 1,1-3-1,-10-9 1,-2 0 25,-2 0 1,-10 3-1,-4 1 14,-4 2 1,-1 10 0,-1 2-60,0 10 0,-6 0 0,0 2 0,2 5 61,3 4 0,1 7 0,0 8 0</inkml:trace>
  <inkml:trace contextRef="#ctx0" brushRef="#br0">10789 3413 7569,'-12'0'-356,"2"2"0,2 4 0,2 6 350,-2 4 1,6 2 0,-4 0 0,2 0-23,-2-1 1,4 1 0,-4 0 26,4 0 1,-4 2-1,0 4-38,2 6 1,2-11-1,2-1-22,0-2 1,0-6-1,0 2 61,0 2 0,8-6 0,2 0 0</inkml:trace>
  <inkml:trace contextRef="#ctx0" brushRef="#br0">11235 3431 7569,'0'-10'-624,"0"2"0,0 10 656,0 4 1,0 4 0,-2 8-1,-4 0 0,4 0 0,-4 0 1,2 1-23,-1 5 0,3-4 1,-4 6-1,4-2-33,2 0 1,-6 5 0,0-5-76,2-2 1,-4-2 0,2 0-12,2 4 1,-4-10 108,2 3 0,-8-3 0,4 4 0</inkml:trace>
  <inkml:trace contextRef="#ctx0" brushRef="#br0">11325 3503 7569,'-18'0'0</inkml:trace>
  <inkml:trace contextRef="#ctx0" brushRef="#br0">11289 3520 7569,'-10'-1'-650,"6"-3"76,8-2 1,-2-2 711,4 2 0,-2 4 18,2-4-94,-4 4-56,6 2 1,-10-6-5,-4 0 12,4 0 0,-12 8-7,8 4 0,-6-2 1,6 8 15,2 2 0,-4 1 0,0 3 2,-2 0 1,4 0 0,-4 0-11,3 0 0,-5 2 0,6 2 0,0 1-6,-2-1 1,6-2 0,-4-2-22,4 0 1,2-6 0,0 0 15,0 2 1,0-5 20,0 3 1,0-6 0,2 4 9,4-2 0,4-2 0,8-6-13,-1 0 1,7 0-1,0 0-3,-2 0 1,0-6-1,0-2 1,1 0-10,-1 0 0,-2-6 1,-2 5-30,0-1 1,0-6 6,0 4 1,-9 2 0,-3-2 0,-4-2-30,-2-2 1,0 4 0,0 0 6,0-2 1,0-1 16,0-3 1,-6 0-1,0 0 1,2 0 14,3 0 1,1 6 0,0 0 31,0-1 0,0 3-15,0-2 1,0 6-1,-2-4 2,-4 2 1,2 2-24,-8 6 1,0-6-6,-6 0 1,6 0 0,0 6-2,-2 0 0,-2 0-8,-2 0 0,1 0-2,-1 0 0,0 0 0,0 0 23,0 0 0,0 0 5,0 0 0,1 0-6,-1 0 1,0 0-1,2 2 4,4 4 1,2-4 2,4 4 62,4-4 26,-6-2-91,8 0 0,0 2 0,-2 2-6,-4 2 0,4 2 0,-4-2-2,4 6 0,-4 3-1,0 3 0,-5 0 0,5 0 1,-6 0-1,4-2 37,-2-4-3,6 4 0,-4-6-15,8 7 1,0-5-18,0 0 0,0-6 0,2 4 8,4-2 1,-2 0-11,8-2 1,-2-2 0,4 8-8,-3 2 32,-7-6 0,10 2 4,-8-4 0,8-4-7,-2 4 1,4-4-10,2-2 1,0 0 0,0 0 5,-1 0 0,-5 0 1,0 0-1,2 0 6,2 0 0,-4 0 0,0-2 9,2-4 0,-4 4 21,2-4 1,-6 2-2,5-2-74,-7 4-49,12-14 1,-8 12 53,4-8 1,-2 8 0,-6-4-3,2 0 1,2 4 13,-2-8 1,-4 0 17,4-6 0,-4 7-36,-2-1-68,0 0 51,0-6 0,0 0 13,0 0 0,-6 6 25,0 0 0,-2 6 8,2-6 33,-4 0-66,-8-5-130,8 7-100,2 2 260,8 8 0,0 8 0,0 2 0</inkml:trace>
  <inkml:trace contextRef="#ctx0" brushRef="#br0">7967 4182 7569,'5'-12'-225,"3"2"1,2 2 0,4 4-1,2 2 215,2 2 0,8 0 1,6 2-1,5 2-11,5 2 1,8 6 0,-3-4-29,5 2 1,3-4-1,3 4 1,1-3 27,-1-3 1,-2 4-1,-3-2 1,1-2 69,-1-2 1,9-8 0,3 0-10,5 2 1,1-4-1,3 3 16,3 1 0,-1-4 0,5 2 0,0 2-34,1 2 0,9-4 1,8 0-35,0 2 0,-44 0 0,0 0 0,-4 0 0,1 0-17,-1-1 0,1 0 0,-1 3 1,-1 0-1,2-2 0,-1 0 40,0 0 1,0 0-1,42 2 1,0-4-1,-8 4 1,-7 2 0,-3 0 1,-1 0-47,-3 0 1,5 6 0,-13 0 0,-1-2-14,-9-2 1,1-2-1,-9 0 18,1 0 1,-2 0 0,-10 0-5,-5 0 0,3 0 0,-6 0-23,2 0 0,-7 2 0,3 2 1,-4 2-315,-2-2 370,-8 6 0,-2-10 0,-4 8 0,4 2 0,4-4 0,0-2 0</inkml:trace>
  <inkml:trace contextRef="#ctx0" brushRef="#br0">8020 4200 7569,'-12'0'-1422,"0"0"1439,16 0 0,0 0 1,18 0-3,2 0 1,6 0 0,-3 0-1,5 0-8,6 0 1,10 0 0,1 0-1,9 0-4,7 0 0,7 0 1,3-2-1,4-2 4,3-2 1,-3-6-1,7 6 5,-1 2 1,6 0 0,-7 0 0,3-2 11,2 2 0,-1 2 0,-3 2-9,-2 0 0,1 0 0,3 0-2,-4 0 1,5 0-1,-5 0 6,4 0 0,3 0 0,-3 0 0,-2 0-15,-1 0 0,-1 0 0,6 0-3,1 0 1,-1 0 0,0 0-8,1 0 1,-7 0 0,-4 0 0,-3 0-23,-7 0 1,-3 0-1,-3 2-7,-9 4 1,-3-4 0,-11 4 10,-6-4 0,-6-2 0,-11 0 30,1 0 37,0 0-40,-8 0 0,-4-2-12,-12-4 0,-4 4 0,-8-4 1,0 4-38,1 2 0,-1 0 0,0 0 26,0 0 1,-6 0 0,0 0 12,2 0 0,1 0 0,-1 0 0,-4 0 1,-2 0 1,4 0 0,-3 0 5,1 0 1,-6 0-1,2 0 0,-3 0 1,-3 0 0,0 0 1,0 0 1,-5 0 0,-5 0 0,-4 0 2,-5 0 1,-9 0 0,1 0 6,-7 0 0,7 0 0,-15 0-7,-3 0 0,-4 0 0,-5 0 0,1 0-4,0 0 0,-6 0 1,-3 0-2,-1 0 1,4 0 0,-2 0-90,5 0 1,-7 0 0,12 0 87,1 0 0,5 0 0,10 0 1,-1 0-2,1 0 0,5 2 0,3 2 26,1 2 1,9 0 0,5-6-24,-2 0 0,7 6 0,3 0 0,6-2-4,4-2 1,9 0-1,-3 2 2,4 2 1,2 0 0,0-6-1,0 0 0,6 0 0,1 0 142,-3 0 0,-2 0-132,-2 0 1,6 0 6,0 0 1,2-2-1,-4-2 35,2-2-23,8 0-23,-4 6 0,10 0-15,4 0 1,4 0 0,10 0 0,6 0-1,10 0 0,1 0 1,11 0-13,2 0 0,1 0 0,5 0 16,3 0 0,-1 0 0,9 0 1,5 0 4,3 0 0,11 0 0,-3 0-2,4 0 1,3 0-1,-1 0 3,0 0 0,3 0 1,1 0-1,2 0-5,-2 0 0,5 6 0,-1 0-95,2-2 0,-46-3 0,1 0 0,3-1 0,-1 0 100,0 0 0,0 0 0,-1 0 0,1 0 0,0-1 0,1 2 0,2-1 0,1 2 0,1 1 0,1 0 0,0-2 0,1 0 0,-1 1 0,-1 1 0,-1-1 0,-1-2 0,1 1 0,-1-2 1,-4 1-1,-1 0 10,0 0 1,-2 0 0,39 0 0,-6 0 0,-11 0 5,-5 0 0,-9 0 0,-7 0-14,-9 0 0,-6 0 0,-5 0-62,-3 0 1,-4 0 0,-8 2 59,0 4 0,-8-4 0,-3 12 0,-3-8 0,4-2 0,4-2 0,0-2 0</inkml:trace>
  <inkml:trace contextRef="#ctx0" brushRef="#br0">10717 3056 7111,'-12'0'-1259,"0"0"1331,9 0-10,-5-8 0,10-2-12,4-8 0,-3 8-8,9 4 1,-8 2-47,2-2-22,4 4 4,-8-6 1,6 10 14,-8 4 0,0-2 0,-2 6 29,-4-2 0,4 6-6,-4-2 1,-2-2 0,0 2 6,-2 2 1,5-2-9,-7 6 1,0 3 0,-4 13-11,4-4 0,-2-4 0,6-8-9,-2-1 0,4 3 0,-6 2 1,-2 4 3,-1 2 0,-3 2 1,0 5-6,0 1 1,0 2 0,0 3 4,0 7 0,1-2 1,-1 1-1,2 1 17,4-2 1,-4 11-1,6-1-4,0 5 0,-4-1 0,6 6 1,-2 1 0,6-3 1,-2 1-10,4 3 0,2-9 0,0-3 0,0-9-5,0-3 1,0-2-1,0-6-17,0-1 0,0-7 0,0-4-13,0-4 0,2-4 1,2-2-67,2-2 1,0-7 95,-6 7 0,-16-8 0,-3 4 0</inkml:trace>
  <inkml:trace contextRef="#ctx0" brushRef="#br0">9467 2859 7569,'10'-8'-788,"6"6"1,-4-4 734,4 4 0,-9 4 91,-7 4 0,-7 4 0,-11 8 1,0 0 60,0 0 0,2 2 0,2 2-68,2 1 1,2 15 0,-4 0 0,5 6 1,1 5 1,2 11 0,6 5 0,-2 5-37,-4 1 1,2 7-1,-6-1 5,2-1 1,-4 1-1,4-2 1,-2 1 0,4-7 0,-4 11 0,0-5-1,0-3 1,6 3 0,-4-9-8,1 3 1,5-7-1,-6-7-14,0-5 0,4-10 0,-6 1 0,0-5-45,0-6 0,4 0 0,-4-10-122,2-4 186,-6-3 0,4-3 0,-8-2 0</inkml:trace>
  <inkml:trace contextRef="#ctx0" brushRef="#br0">12593 2931 7569,'0'-12'-1277,"-2"2"1315,-4 2 1,2 2-1,-8 6 1,-2 0 6,-2 0 0,-4 0 0,-3 2-24,-7 4 0,-6-2 0,-6 8 0,-5 4-21,-5 6 1,-1-3 0,-1 7-51,0 0 0,1-6 0,-1 4 0,3-2-49,3 1 0,4-5 1,9 2-42,-1-6 0,6-2 140,0 6 0,9-8 0,-5-2 0</inkml:trace>
  <inkml:trace contextRef="#ctx0" brushRef="#br0">11700 3127 30424,'-18'0'0,"0"0"-2899,0 0 0,6-6 0,0 0 1491,-2 2 1,5 2-1,-1 4 268,2 4 0,2-2 797,6 8 1,6-6 0,2 4 0,2-2-140,3-4 0,3 4-307,2-2-620,-8 8 0,-2-4 456,-8 8 0,-2-8 0,-2-2 928,-2 0 0,-6-5-127,6 9 117,0-8 1,8 10 0,4-8 21,6-2 1,6-2 0,6-2 0,6 0-12,3 0 1,9 0 0,0 0-27,-3 0 1,-1 0 49,-2 0 0,7 8 0,3 2 0</inkml:trace>
  <inkml:trace contextRef="#ctx0" brushRef="#br0">13557 3163 31439,'8'-10'-1639,"-4"-6"1,8 4-1,0-4 1,0-1 0,-2-1-1,-2 0-1791,-4 0 0,-4 2 2794,-6 4 1,-4 4-1,-8 8 327,0 0 1,0 2-1,1 4 1,-1 4 105,0 0 1,2 6 0,4-4-1,6 4-194,4 2 1,2-1 234,0 1 1,8-2 0,6-4 0,8-6-838,8-4 1,1-2-1,1 0 949,-2 0 1,-8 0 0,1 0 37,-3 0 0,-2-2 0,-2-4-4,-4-6 1,-2 2-113,-4-2 128,-4 8 0,14-11 0,-6 5 0</inkml:trace>
  <inkml:trace contextRef="#ctx0" brushRef="#br0">13950 3235 7569,'0'-18'-116,"0"0"0,2 2-70,4 4 1,-2 2 13,8 4 1,-8-4 123,2-8 0,-4 0 0,-2 1 30,0-1 0,0 0 0,0 0 1,0 0 21,0 0 1,0-6 0,0 1-2,0 1 0,2-4 1,4 2-1,6 2 1,4-4 0,2 5-25,0 5 0,-1-2 0,3 8 0,2 0-87,2 4 1,0 4-1,-6 2 45,-1 0 0,1 2 63,0 4 0,0 4 0,0 8 0</inkml:trace>
  <inkml:trace contextRef="#ctx0" brushRef="#br0">14290 3145 7569,'-18'0'-444,"0"0"0,2-2 315,4-4 0,4-4 145,8-8 1,0 1 0,0-1-16,0 0 0,2 0 0,2-2 5,2-4 1,2 4-1,-2-5 5,6-1 1,-2 0 0,2-4-1,2 4-24,2 1 0,1 5 1,1-4-35,0 4 1,0 8 0,0 2-60,0 2 0,6 2-64,-1 6 0,1 2 170,-6 4 0,0-4 0,0 6 0</inkml:trace>
  <inkml:trace contextRef="#ctx0" brushRef="#br0">13790 3002 7569,'-18'0'-689,"8"0"0,12 0 607,16 0 1,7 0-1,13 0 77,4 0 0,2 0 0,7 0-37,3 0 1,-7 6 41,7 0 0,7 0 0,-5-6 0</inkml:trace>
  <inkml:trace contextRef="#ctx0" brushRef="#br0">14736 3020 7569,'-18'-12'-174,"1"2"-2,-1 2 1,-2-4 0,-2 6 0,-4 1 134,-2-3 1,7 6 0,-3-4 41,4 4 0,-4 2 1,0 0-11,2 0 1,9 6 0,3 2-5,2 1 0,2 3 0,6 6-48,0 0 1,10 0-1,6-2-6,5-4 1,3 4-1,-6-4 1,0 3 21,0 3 1,-2 0 57,-4 0 1,-4-6 28,-8 0 1,-8-8 0,-4 2 16,-4-4 1,-8-2 0,-2 0 20,-2 0 0,7 6 0,-3 0 1,2-2-97,-2-2 1,4 4-362,-4 0 377,13 0 0,-5-6 0,6 0 0</inkml:trace>
  <inkml:trace contextRef="#ctx0" brushRef="#br0">15058 2949 7569,'0'-12'-959,"0"0"706,0 8 0,0-2 236,0 12 0,-6 4 0,-2 10 62,-2 3 1,0-3 0,-4 6-1,4-2-81,2 0 1,-4 8-1,4-5 1,1 1-89,-1-4 1,-6 0 123,2-6 0,-4 4 0,-2-13 0</inkml:trace>
  <inkml:trace contextRef="#ctx0" brushRef="#br0">14790 3181 7569,'-10'-8'0,"-4"-2"0,6-8-435,-2 0 1,6 6 352,-2 1 1,12 7 0,6-2 76,4 4 0,4 2 0,4 0 0,5 2-37,5 4 0,2 1 0,0 7 56,-1-2-14,1 0 0,8-2 0,1-2 0</inkml:trace>
  <inkml:trace contextRef="#ctx0" brushRef="#br0">11485 1483 31447,'0'-12'-1639,"-2"2"1,-4 2-1,-5 4 1,-5 6 0,-2 8-1,-4 10-275,-8 6 1,0-2 0,-13 8 0,-1 3 1272,-4 5 1,-9 16-1,-5-3 256,-1 3 1,-3 5-1,-5 1 183,-1 2 1,3-1 0,2 5-1,3-5 21,2-1 1,3-3 0,5-5 39,1 0 0,1-1 1,3 1-591,1-1 0,8-1 0,1-2 0,5-5 718,4-1 0,8-2 0,0-9-22,8-3 0,7-4 1,7-8-40,0 0 1,2-2 73,3-4 0,5-4 0,8-8 0</inkml:trace>
  <inkml:trace contextRef="#ctx0" brushRef="#br0">10039 2824 7569,'-18'0'-201,"8"-2"0,2-2 0,0-2 0,-4 2 185,-4 2 1,4 10-1,0 4 1,-2 3 29,-1 3 0,3 0 0,2 0 1,2 0-19,4 0 1,2 0-1,2 0-4,0-1 1,0-5 0,2-2 0,6-2-25,10-4 0,1-2 0,13-2 9,6 0 1,0-8 0,9-4 6,3-4 0,-7-7 0,-1-1 0,-4 0 8,-2-2 0,-3 6 1,-3-4-17,-6 5 1,-4 1-159,-2 0-80,0 8 262,-1 2 0,1 8 0,0 0 0</inkml:trace>
  <inkml:trace contextRef="#ctx0" brushRef="#br0">12343 1251 7569,'2'-16'-1065,"4"4"955,6 6 1,-4 6 74,-3 6 1,-3 4-12,-2 8 0,-5 0 0,-1 0-58,2 0 1,2-7 103,2 1 0,-8-8 0,-2 4 0</inkml:trace>
  <inkml:trace contextRef="#ctx0" brushRef="#br0">12450 1162 7569,'0'-28'-759,"0"4"320,8 12 439,-6 4 0,14 0 0,-6-2 0</inkml:trace>
  <inkml:trace contextRef="#ctx0" brushRef="#br0">12593 1251 6354,'18'0'-30,"0"0"0,-1 0 1,1 0-1,0 0 1,0 0-85,0 0 1,0 2 0,0 2 93,-1 2 0,-1 2 70,-4-2 1,-4-2 21,-8 8 0,0 0 1,0 5-51,0 1 0,0-6 1,0 0-40,0 2 1,0-4 16,0 2 0,0 0 0,0 6 0</inkml:trace>
  <inkml:trace contextRef="#ctx0" brushRef="#br0">13182 1340 7569,'12'-8'0,"0"-4"-1020,-8 4 784,4-7 0,-10 13 257,-4-4 0,-4 4 1,-8 2 46,0 0 1,1 2-46,-1 4 0,2-2 1,2 6-1,4-1-26,2 1 0,2 2 1,6 6 1,0-6-1,2-2-10,4-2 1,-2-2 0,8-6 0,2 0 6,2 0 0,2 0 0,-1-2 6,1-4 0,0-6 0,0-10 32,0-2 1,-2-5 0,-2 3 0,-2-2-17,1-4 1,3 6 0,0 3-11,-4 3 1,2 2-1,-6 0-76,2 0 0,-4 8-42,6 4 0,-6 4 1,4 4 16,-2 4 0,-1 4 94,-1 8 0,-4 8 0,6 2 0</inkml:trace>
  <inkml:trace contextRef="#ctx0" brushRef="#br0">13468 1287 7569,'0'18'-784,"0"-9"823,0-1-21,0-8 0,0-2 0,2-2 0,4-1-49,6 1 0,-2-4 0,2 2-30,2 2 1,2-4-1,1 2 19,1 2 1,6 0-1,0 0-36,-2-2 1,-2 0-20,-3 6 0,-7-2 114,-4-4 0,-6 4 0,-8-4-16,-10 4 0,-1 2 0,-9 2 67,2 4 0,0-4 0,4 6-36,-1 0 0,5 0 0,8 6 0,2-2-20,4 2 1,2 1 0,2 3-65,0 0 0,10 0 0,6 0-5,6 0 0,3-6 1,-3-2 2,2-2 1,6 3 0,-4-5 53,1-2 0,3 6 0,6 0 0</inkml:trace>
  <inkml:trace contextRef="#ctx0" brushRef="#br0">13950 1376 7569,'-10'0'-1442,"-5"0"1716,13 0-336,-6 0 1,8 8 0,0 4 47,0 4 1,6 2 0,2 0-27,1-1 0,-3 1 40,6 0 0,0-8 0,6-2 0</inkml:trace>
  <inkml:trace contextRef="#ctx0" brushRef="#br0">14093 1412 7569,'-35'0'-186,"-1"-6"1,0 0 0,2 2-37,5 2 0,-5 4 0,6 4 1,-2 8 164,1 8 1,7-1 56,-2 9 0,-4 0 0,0 6 0</inkml:trace>
  <inkml:trace contextRef="#ctx0" brushRef="#br0">2018 5951 7569,'-9'-2'-407,"3"-4"0,4-6 0,2-4 444,0-2 1,8 6-1,3 2 27,5 2 0,4-3 0,2 5 0,4 2-1,2 2 0,-5-4 0,9 0-34,6 2 0,0 2 1,9 0 4,3-4 0,7 4 1,5-6-1,1 2 13,5 0 1,1-6-1,5 6-29,3 2 1,-3 2 0,5 2-1,-4 0-31,-3 0 0,3 0 0,-9 0 11,3 0 1,-5 0-1,-3 0-4,1 0 1,-7 0-1,5 2-19,-5 4 1,-7-2 0,-2 6 0,-3 0-20,-3 0 1,-4-6 0,-4 4-27,-3 0 0,-7-6 34,2 4 101,-12-4 0,-4-4 1,-10-2-1,-4-2-34,-6 2 0,-4-4 1,-2 2-70,0 2 1,-5 2 0,-3 2 33,-2 0 1,4-2 0,-6-2-1,-1-2-42,-3 2 0,-2 2 0,-2 2 30,-3 0 0,-5 0 1,-7 0 1,-1 0 0,-6 0 0,-1 0 22,-3 0 1,-3 2 0,-8 2 0,-3 2 2,3-2 1,-3 0 0,5 0 1,3 2 0,5 0 1,-3-6-22,3 0 0,15 2 1,3 2-1,7 2-56,4-2 0,8-2-300,5-2 364,11 8 0,12 2 0,10 7 0</inkml:trace>
  <inkml:trace contextRef="#ctx0" brushRef="#br0">1786 5933 7569,'0'-28'-25,"2"-2"1,2 11-1,2 3 1,0 2-1,2 4 1,4 4-1,4 4 62,2 2 1,-8 10 0,-4 8-1,-4 10 53,-2 5 0,-2 3 1,-2 2-49,-2 3 0,-8 3 0,4 6 0,-2-5-31,0-1 0,6 6 0,-6-5 1,0 1-54,2-4 1,-4-4 0,8-5 17,2-3 1,-3-4 0,1-8-13,2 0 1,0-6-7,-2-1 32,4-7 1,-4 4 0,12-8 4,6 0 0,3 0 1,5-2-1,4-2-9,6-2 0,6 0 0,3 6-55,3 0 0,10 0 0,-1 0 59,7 0 1,9 2 0,-1 4-1,5 4 0,7 0 1,1 0 0,6-4 36,-1 6 0,-3-2 1,4 2-4,-1 2 0,-15 2 0,3 0 0,-3-3 16,1-1 0,-7-2 0,-3 2 6,-5-6 0,-7 2 1,-2-2 34,-3-2 0,-3-2 1,-8-2-1,-5 0-32,-1 0 0,-2 0 0,-6 0-8,0 0 0,0 0-28,-1 0 1,-5 0-42,0 0 83,-8 0-79,4 0 22,-8 0 0,-2 0 10,-4 0-30,4-8 0,-6-2-71,8-8 0,0 0-17,0 1 0,2-1 51,4 0 0,-4 0 0,6 0-48,0 0 0,-6-2 1,6-1-1,-2-5 18,0-2 1,0-2-1,-6-8 47,0-3 1,0 1 0,0-6-1,0 1 24,0-1 0,0 0 0,2-1 94,4 5 0,-4 4 0,4 4 41,-4 5 1,0 3 0,2 8 49,2 0-524,0 8 0,-6 10 357,0 12 0,0 12 0,0 4 0</inkml:trace>
  <inkml:trace contextRef="#ctx0" brushRef="#br0">2090 9025 7569,'0'-18'-162,"0"6"1,0 0 0,0-2 0,0-2 0,0-2-1,0 0 809,0 1-522,0-1 1,0 10-1,0 8 1,2 10 81,4 6 1,-4 9 0,4 3-102,-4 0 0,-2 6 0,0-5-84,0 5 0,0 2 0,-2 0 0,-2-1-12,-2 1 1,0-6 0,4 0-26,-4 2 0,4-5 0,-6 1-7,0-2 1,6 0-1,-6-4 24,0 1 0,6 1 0,-4-6 0,4 0-74,2 0 1,0 0-143,0 0 0,0-6-167,0-1 1,8-7-2,4 2 1,4-12 381,2-6 0,0-19 0,0-7 0</inkml:trace>
  <inkml:trace contextRef="#ctx0" brushRef="#br0">2054 9007 7569,'-16'-2'-406,"4"-4"337,4-4 0,10-2 0,4 2 106,6 2 0,6 2 1,4 4-1,4-2 76,2-2 1,1 0-1,9 4-11,4-4 0,3 4 1,11-4-1,3 4 6,7 2 0,5 0 0,7-2-64,5-4 0,4 4 0,5-3-15,3 3 1,2 2 0,-45 0 0,0 0 0,49 0-85,-50 0 1,1 0 0,47 0 0,2 0 49,-49 0 0,0 0 0,45 0 1,-2 0-66,-4 0 0,-3 0 0,-3 0 0,-4 0-15,-1 0 1,-11-2-1,-11-2 61,-9-2 0,-5 0 1,-10 6 12,-4 0 0,-11 0 97,-7 0 1,-10 0-91,-2 0 1,-8 0 0,-11 0-84,-5 0 0,2 2 0,-6 2 0,0 2-111,1-2 0,5 3 0,-4 1-105,0 2 303,6 2 0,-13 6 0,5 0 0</inkml:trace>
  <inkml:trace contextRef="#ctx0" brushRef="#br0">2072 9650 7569,'18'0'-93,"-6"-2"0,0-2 0,2-2 0,3 2 1,5 2-1,4 2 0,2 0 0,4 0 1,3 0-1,7 0 283,6 0 1,3 0 0,7 0 0,5 0-69,9 0 0,11 0 0,2 0-67,9 0 1,7 0-1,-47 0 1,1 0-1,1 0 1,-1-2 9,1-1 1,-1 0-1,-3 2 1,0 0-1,2-2 1,1-2-9,-3 1 1,-1 0-1,40 2 1,-3-4-59,-15 4 0,-9 2 1,-13-2-1,-5-1-105,-10-3 1,-3 0-470,-9 6 237,-8 0 1,-10 0-1,-12 2-198,-6 4 536,-4-4 0,-2 13 0,0-5 0</inkml:trace>
  <inkml:trace contextRef="#ctx0" brushRef="#br0">4269 9007 7569,'-10'-8'-32,"-6"6"0,6-2 74,0 8 1,0 6-1,7 8-20,-3-1 0,0 9 1,6 2-1,0 2 31,0 0 0,-2-1 0,-2 7-87,-2 0 0,0 0 0,6-1-25,0 1 0,0-2 1,0-2-1,-2-5-140,-4-1 0,4 4 0,-6-6 199,0-2 0,-2 6 0,-8-1 0</inkml:trace>
  <inkml:trace contextRef="#ctx0" brushRef="#br0">3465 9704 7569,'-12'-2'-64,"0"-2"1,-1-4 0,-3 0 0,0-2 0,2 2 0,2-2 0,-2 2 0,-2-2 0,-2 2-30,1 0 1,5 0 0,0 4 0,-2-4 132,-2-1 1,-2 3 0,0-6 33,0-2 0,8 4 0,2 0 18,1 2 0,7 0-114,0 2 0,13 4 1,11-4 5,-2 4 0,6 0 0,2-2 0,3-2-9,3 2 0,0 2 1,0 2 3,-1 0 1,1 0 0,-2 0-27,-5 0 1,-1 0 33,-4 0 0,-4 0 0,2 2-2,-8 4 29,-6-4 1,-10 6-1,-4-8 20,-6 0 0,-4 0 0,-2-2-55,0-4 0,0 2 1,0-6-1,1 0 1,-1 0 0,0 6 0,2-3-194,4-1 74,4 6 1,10-6 139,4 8 0,4 0 0,8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14647 5165 7569,'-36'0'-285,"8"0"0,5 0 0,3 2 1,2 2 183,0 2 1,16-1 0,8-5 0,8 0 122,4 0 1,0 0-1,0 0 1,1 0-22,5 0 1,2 0-1,6 0 1,0 0-8,5 0 0,1 0 1,10 0 3,1 0 1,3 0-1,1-2 1,1-1-12,0-3 1,5 0 0,3 4 1,1-4 1,-7 4 0,-3-6 0,-7 2 6,-2 0 0,-9 0 0,3 4 6,-6-4 1,-10 4 0,1-4-4,-3 4 1,-8 2 0,-2-2-2,-2-4 1,-4 4 0,-10-4 5,-6 4 0,-4 2 0,-4 0 0,-3 0 1,-5 0 0,-8 0 2,0 0 1,-1 0 0,-5 0-1,-6 2 14,-3 4 1,-3-4 0,1 6-27,-1 0 0,6-6 0,3 6 4,1 0 0,2-6 1,7 6-1,1-2 1,4 0 0,4 0 0,10-4-31,5 4 21,3-4 0,12 5 1,5-7-1,11 0 3,6 0 0,12 0 1,9-2 2,5-3 0,8 3 0,1-4-1,3 4 1,-5-4-1,5 0 1,-3 2-5,-3 2 1,1-4 0,-3 0-5,-4 2 0,-13 2 0,-1 2 0,-8 0-71,-5 0 6,-1 0 78,-14 0 0,-2 8 0,-8 2 0</inkml:trace>
  <inkml:trace contextRef="#ctx0" brushRef="#br0">6680 6219 7569,'-27'0'-109,"-5"0"0,8 0 0,0 0 0,0 0 0,1 0 0,1 0 0,2 0 0,2 0-230,0 0 1,6 0 313,0 0 126,1 0-100,1 0 0,10 0 1,12 0-1,5 0 3,7 0 1,4 0 0,8 0 4,-1 0 0,9 0 1,4 0-1,5-2 5,7-4 1,9 2 0,11-6-10,1 2 1,-4 0 0,5 4-16,-3-2 1,7 0 0,-5 6 0,2 0-4,1 0 0,-9 0 1,2 0 2,-3 0 0,-9 0 0,-3 0 0,-5 0 7,-5 0 0,-4-2 1,-1-2 12,-5-2 1,-4 0 0,-5 6 20,-3 0 1,-4 0 0,-8 0-27,0 0 1,-6 0-50,0 0 1,-10 0 39,-2 0 0,-16 0 0,-14 0 1,-6 0-9,-5 0 0,-5 2 0,-8 2 6,1 2 0,-3 0 0,-3-6 8,-7 0 0,1 2 1,-5 2-1,-5 2 4,-5-2 1,3 4-1,-4 0-4,1 2 0,-3-4 1,3 6-12,-1 2 0,6-4 1,-3 2-1,5 0 3,1-3 1,9 1-1,5-6 5,9 2 1,1 6 0,10-6-1,5-2 0,9-2 1,0-2 1,14 0-1,12 0 3,14 0 0,12 0 0,13 0 0,7 0 0,4 0 0,9-2 1,5-2-24,3-2 1,-3-2 0,1 4-109,6-2 128,-1 0 0,7-2 0,-7-1 0</inkml:trace>
  <inkml:trace contextRef="#ctx0" brushRef="#br0">4859 6380 7569,'-2'-12'-575,"-2"0"1,-2-2 348,2-2 197,2 6 1,10 2 0,3 8 21,5 0 0,4 0 0,2 0-3,2 0 1,0 0-1,-6 0 1,-1 0-13,1 0 1,0 0 3,0 0 12,0 0 1,-10 2 2,-8 4 1,-8-4 0,-10 4 4,0-4 0,0-2 0,-2 0 0,-3 0 0,3 0 1,-4 0 2,4 0-5,10 0 1,2 2-1,8 4 0,8-4 0,2 6 0</inkml:trace>
  <inkml:trace contextRef="#ctx0" brushRef="#br0">11075 7720 6148,'17'0'106,"1"0"0,0 0 0,0 0 0,-2 2 1,-2 2 75,-2 2 0,-6 0 0,6-6-136,1 0 0,-3 0 1,2 0-16,2 0 1,2 0-1,2 0 1,2 0 2,4 0 1,3 0 0,11 0-12,4 0 1,-1 0 0,11 0 0,6-2 3,3-4 1,-1 4 0,7-4-30,7 4 0,-3 0 0,6-2-16,-3-2 1,-3 0 0,1 6 0,-1 0-110,1 0 1,-3-6-1,-1 0 86,-3 2 0,-7 2 1,1 2 23,-3 0 1,-11-2 0,-3-2 0,-4-2 56,-3 2 0,-5 2 1,-2 2 33,-2 0 0,-2 0-99,-6 0 1,-7 2-166,1 4 86,0-4 1,-4 6 72,-8-8 1,-8 0-1,-10 0 39,1 0 0,-9 0 0,-6 0 1,-8 0 34,-7 0 1,-7 0 0,-4 0-14,-1 0 0,-14 2 1,-1 2-14,-5 2 0,-5 2 0,-7-4-63,-4 2 1,2 0 0,-7-4 0,3 2 36,4 2 1,7 2 0,5-4 31,2 2 0,3 0 0,13-4 12,9 4 1,8-4 0,13 4-38,3-4 0,8-2-20,16 0 0,18 0 0,24 2 4,9 4 1,15-4 17,5 4 0,13-4 0,3-2 0</inkml:trace>
  <inkml:trace contextRef="#ctx0" brushRef="#br0">1893 10436 7569,'-25'0'-21,"3"2"1,-6 4 0,0 6 0,2 6-1,-1 4 1,1 4 0,-2 2 0,2 3 0,0 3-1,5 2 1,1 2 165,2 3 1,8-3 0,4 4-1,4-5-86,2-1 0,8-6 0,6-2 0,8-2 0,7-5 1,7-1-1,6-4 1,5-2-37,5-2 1,-2-8 0,1 2 0,5-4-64,-1-2 0,-1-8 1,-6-4-1,-7-6-45,-3-6 1,-4-5-1,-4-13 41,-7-6 0,-5-5 1,-6-5 17,-6-2 0,-4-5 0,-6 5 1,-8 1 110,-12-3 1,-1 13 0,-5-3-66,-2 6 0,0 7 0,3 9-167,5 6 0,4 6-96,2 6 1,8 6 242,4 12 0,4 12 0,2 10 0</inkml:trace>
  <inkml:trace contextRef="#ctx0" brushRef="#br0">2483 10633 7569,'0'-8'106,"2"6"-9,4 6 0,-4 10 1,6 0-1,-2 6-56,0 3 0,2 3 0,-4-4 0,1 4-45,-1 2 0,6-4 1,0 3-58,0-1 0,6 0 1,-4-4-119,4 2 0,0 0 1,-2-7 178,-2 1 0,-1 0 0,7 0 0</inkml:trace>
  <inkml:trace contextRef="#ctx0" brushRef="#br0">2626 10812 7569,'-26'0'-7,"6"0"0,-4 0 0,2 2-10,-1 4 1,3 4-1,-4 7 1,4 1-18,2 0 0,2 0 1,2 0-55,3 0 1,7 6 0,-2-1-112,4-1 199,2-2 0,16-2 0,3 0 0</inkml:trace>
  <inkml:trace contextRef="#ctx0" brushRef="#br0">3054 10526 7569,'2'-18'-5,"4"0"1,6 2 0,6 2-1,6 2 1,6-2 0,3-1-1,3-1 1,0 4 70,0 6 1,-3 4-1,-1 2 1,-4 0 0,-4 2-1,-6 6-120,-5 10 0,-9 1 0,2 11 1,-4 0-1,-4 0 11,-4 0 1,-9-1 0,-11 7 0,-2 0 86,-4 0 1,-1-1-1,-3 3-39,0 4 0,2-5 1,3 3-37,1-8 0,8 0 1,0-8-1,6-1-26,4 3 1,8-12 0,-2 4-44,4-2 1,4-8-1,4 0 1,8-2 21,8 0 0,8 0 0,10-6-19,1 0 1,15-6-1,-5 0-259,-1 2 356,4-6 0,-9 0 0,9-8 0</inkml:trace>
  <inkml:trace contextRef="#ctx0" brushRef="#br0">3894 11008 7569,'0'-10'-175,"0"2"1,2 8 190,4 0 0,-2 0 1,6-2 24,-2-4 0,6 2 1,-2-7-19,3-3 1,3-2 0,0-2 0,0 0-97,0 0 1,0-6 0,0-1 5,-1-3 0,-1-2 0,-2-6 0,-2 0-61,2 1 0,-4 5 0,2 2 113,2 2 0,-6-3 0,0 3 32,0-2 1,-6 6 141,3-2-136,5 4 0,-6 10 1,6 6 43,-2 8 0,0 6 0,-4 8 1,4 2 111,2 4 1,-4 4 0,4 7-40,-2 1 0,6 0 0,-4 2 0,2 1-80,-1 3 1,-1 2 0,4-4-121,-2 1 1,-6 7 0,4-6-222,-2-3 1,4-3 0,-4-4 280,2-2 0,-6-9 0,4 5 0</inkml:trace>
  <inkml:trace contextRef="#ctx0" brushRef="#br0">4055 10794 7569,'4'-10'-119,"6"4"1,9 4-42,7 2 0,4 0 160,6 0 0,-1 8 0,1 2 0</inkml:trace>
  <inkml:trace contextRef="#ctx0" brushRef="#br0">5269 10687 7569,'-8'-2'-54,"8"-2"1,12-2 0,8 2 0,6 2 11,2 2 1,-4 0 0,3 0-15,-1 0 1,4 0 0,-6 0 0,-2 0-22,-3 0 0,-1 0 1,0 0-1,0 2-180,0 4 1,-2-2 256,-4 8 0,4-8 0,-7 3 0</inkml:trace>
  <inkml:trace contextRef="#ctx0" brushRef="#br0">5269 10901 7569,'-16'-8'-128,"5"-4"56,11 4 0,11 0 1,11 8-67,2 0 0,10 0 0,0 0 0,5 0 28,1 0 0,-2 0 0,-3 0-40,1 0 1,0 0 149,0 0 0,-1 8 0,1 2 0</inkml:trace>
  <inkml:trace contextRef="#ctx0" brushRef="#br0">6770 10401 7569,'10'-18'-112,"-4"0"0,-4 0 0,-4 0 0,-4 2 1,-6 4 129,-4 6 1,-8 6-1,-2 6 1,-2 6 70,-3 4 1,-7 10 0,0 4 0,5 4 77,-1 1 0,2 3 1,2 2-128,7 1 0,9 9 0,4-4 0,2 1 18,4 1 1,4-8 0,8 1-92,10-3 1,1-8 0,11-4-16,2-6 1,4-1 0,5-13 0,9-2-10,8-2 1,-3-6 0,7-6-10,-1-7 1,-3-13 0,5-2-40,-1-8 0,-5-5 0,-9-9 0,-6-2 24,-5-3 0,-15 7 1,-6-5 13,-6-1 0,-6 1 0,-12 5 25,-10 4 1,-2 5-1,-10 9 1,1 4 28,1 6 1,-6 4 0,6 4-51,1 5 0,1 3 0,8 8-154,0 0 0,8 8 217,4 3 0,-4 5 0,0 2 0</inkml:trace>
  <inkml:trace contextRef="#ctx0" brushRef="#br0">7431 10311 7569,'0'-35'-137,"0"7"0,0 4 0,0 4-97,0 2 1,-2 2 0,-2 2 1045,-2 3-733,-8 7 1,4 0 0,-6 15 0,2 13-35,2 8 1,2 10 0,-4 3-27,3 7 0,1-2 0,-4 9-22,2-3 0,8 1 1,-4 1-1,2-4-39,0-3 1,0 3 0,6-12-39,0-3 0,0-3 1,0-6-156,0-6 274,8-4 0,2-13 1,6-7-47,-4-9 1,6-13 0,-3-2 0,7 0-36,0-2 1,4 0-1,0-3 31,1 5 0,-3 4 1,4 2 11,-2 0 0,4 2 0,-7 4 1,1 6-1,2 4 1,-12 2 0,4 0 18,-2 0 1,-8 8-1,-2 4 42,-4 4 0,-2 2 1,-2 0-1,-6 0 40,-10 0 1,-2 0 0,-10-1-37,-2 1 1,-1-2-1,-5-2 1,-2-4 21,-1-2 0,1 4 0,10-6-174,6-2 0,-1-2-627,1-2 713,8 0 0,16 0 0,10 0 0</inkml:trace>
  <inkml:trace contextRef="#ctx0" brushRef="#br0">8556 10204 7569,'-18'-10'-90,"6"2"0,2 10 0,2 4 0,2 6 0,0 6 0,0 6 0,1 6 0,-1 3 0,0 1 103,2-4 0,-4 4 0,0-5 0,0 5 8,0 2 1,0-6 0,4-3-23,-2-1 0,-2 4 0,4-4 0,-2 0-29,2-1 0,-4-1 0,2-6-90,2 0 1,2 0-1,4-2 120,4-4 0,12-4 0,10-8 0</inkml:trace>
  <inkml:trace contextRef="#ctx0" brushRef="#br0">9020 10383 7569,'0'-18'-732,"-2"2"761,-4 4 0,-3 4 0,-9 8 0,0 0 68,0 0 1,0 8 0,-2 4 0,-2 4-39,-1 2 0,-1 2 1,8 1-41,4 3 1,-2 6 0,8-4 0,2 0-34,2 0 0,4 3 0,4-3-4,6 2 0,6-6 1,6 2 3,5-5 0,5-7 0,2-2 0,0-2 40,-1-4 0,3-2 0,2-4-10,1-4 1,1 0-1,-8-10-13,-4-3 0,3-3 0,-5 2-67,0-4 1,-4 2-1,-12-8 1,-4 1-72,0 1 0,-6-4 1,2 8-39,-8 2 1,-6 3 0,-8 1 0,0 0 1,0 6 0,0 2 171,0 2 0,0 2 0,1 6 0</inkml:trace>
  <inkml:trace contextRef="#ctx0" brushRef="#br0">9949 10276 7348,'0'-8'-24,"-2"6"1,-2 10-1,-4 5 1,0 7 0,-2 2-1,1 2 1,-5 2 0,0 2-1,0 3 152,2 3 1,6 2-1,-4 0 1,2-1-243,4 1 0,-4-6 0,2 0-35,2 1 1,2-5 0,2-2 0,0-4 148,0-2 0,0 8 0,0 1 0</inkml:trace>
  <inkml:trace contextRef="#ctx0" brushRef="#br0">10449 10401 7569,'-17'-10'-42,"-1"4"0,0 4 1,0 4-1,0 2 1,0 4-1,0 2 0,0 6 1,1 3-1,1 5 164,4-2 0,-2 4 1,8 0-1,2-1-102,2 1 0,2 4 1,0-6-30,0-2 1,10-2 0,8-3 0,10-1-33,5-4 0,3 2 1,2-8-58,3-2 1,-1-4 0,6-6 10,-3-6 0,-1-4 0,-8-2 0,-4-1 1,-7-5 1,-5-4-1,-6-8 84,-6 0 1,-4 1 0,-2-1 5,0 0 1,-8 1 0,-4 1-1,-4 4 58,-1 6 1,-1-2 0,0 5-160,0 5 0,6 0 0,0 10 97,-2 2 0,6 2 0,0 2 0</inkml:trace>
  <inkml:trace contextRef="#ctx0" brushRef="#br0">11432 10258 7569,'-12'0'-120,"0"2"0,0 4 1,2 6-1,2 5 1,2 5-1,0 4 232,2 2 1,-6-4 0,0 5 0,-1 1-93,-1-2 0,8 4 0,-4-6-89,0 1 1,6-3 0,-4 4 0,4-2-122,2-4 0,0-2 1,0-3 189,0 1 0,0 0 0,0 0 0</inkml:trace>
  <inkml:trace contextRef="#ctx0" brushRef="#br0">12093 10347 7569,'-8'-10'-62,"-2"-4"0,-10 8 0,-2 2 0,-4 2 0,1 2 1,-3 2-1,0 2 0,-2 6 0,0 4 343,1 6 0,7 4 0,-2-2 0,6 3-223,6 3 1,4 0 0,8 4-72,0-2 0,2-7 0,4 5 1,8-2-33,8-4 0,8-2 1,11-2-1,7-3-62,4-3 0,1-4 0,1-8 10,-1 0 1,-5-2-1,-2-4 1,-3-6-12,-3-3 0,-4-5 0,-6-2 81,-7-2 1,-11-10 0,-6 1 6,-4-7 0,-10-4 0,-6 4 0,-7-1-123,-9 1 0,-4 8 1,-4 4 142,-3 3 0,-5 1 0,-8 6 0</inkml:trace>
  <inkml:trace contextRef="#ctx0" brushRef="#br0">12950 4343 7569,'0'9'-1578,"0"7"1564,-8-14 1,-2 6 135,-8-8-73,8 0 0,2-8-32,8-4 0,8-3 0,4-3 0,4-2-21,2-4 0,0 2 0,0-6 1,0 3 0,2-7 1,1 2-1,3-4-14,-2-2 1,4 1 0,-2-3 9,-3-4 0,-3 7 1,-4-3 2,-2 6 0,-2 2 0,2-3 0,-4 1 8,0 2 0,-6 6 0,4-4 13,-4 3 0,0 7 0,2 6-1,2-2 1,8 6 0,-1 2-17,9 4 1,0 2 0,8 0-3,2 0 1,3 0-1,7 0 1,8 0 1,7 0 1,7 0-1,11 0-6,8 0 1,-5 0 0,11 2 2,-1 4 0,-7-4 1,2 4 1,3-4 1,7 4-1,2 0 1,0-2 0,3-2 1,1-2-1,-46 0 1,1 0-87,0 0 0,-1 0 1,48 0-1,1 0 80,-50 0 1,-1 0 0,42 0-1,-2 0 1,-1 0-5,-5 0 1,-13-2-1,-1-2 10,-2-2 0,-7-8 0,-4 2 1,-7-4 25,-3-2 0,-14 6 0,-1 0 21,-5-1 0,-4-1 0,-6 0 23,0 2 0,-9 6 1,-1-4 3,0 2-156,-6 2 153,6 6 0,-8 8 0,0 6-128,0 8 0,0-2 0,2 5 45,4 1 0,-4-4 0,6 8 16,0 2 1,-6 1 0,4 3-1,-4 0 2,-2 0 0,0-1 1,0 1-28,0 0 1,0 2 0,0 1-6,0 3 0,-6 6 0,0-5 0,0 3-46,-2 4 72,-2 1 0,-8 3 0,1-1 0</inkml:trace>
  <inkml:trace contextRef="#ctx0" brushRef="#br0">11235 9704 7569,'0'-18'-475,"0"0"0,0 0 808,0 0 0,0 6 77,0 0-332,0 8 1,0-2-86,0 12 1,0-2-1,0 8 40,0 2 0,0 4 1,0 6-1,0 6 64,0 3 0,-6 5 0,-2 4-4,-2 6 0,-1 5 1,-7 7 2,0 5 1,6 13 0,0 5 0,0 4-5,2 3 1,-4 9 0,10-47-1,0 1-85,-1 3 1,0-1-1,3 3 1,0 0-1,-1-2 1,-1 1 12,-1 3 0,2-1 0,2-4 0,0-1 0,-3 0 0,0-1 1,1-1-1,0 0-49,-3 47 0,-6-4 0,4-9 19,-2-3 0,4-9 1,-6-5 19,-2-13 1,4-5-1,-2-11 1,1-6 8,1-8 1,0-9 8,4-5-77,4-4 1,-6-16-1,10-2 1,2-2-259,2 1 1,2-1-330,-2-6-371,-4 0 1007,6 0 0,-1 8 0,3 2 0</inkml:trace>
  <inkml:trace contextRef="#ctx0" brushRef="#br0">11521 11830 7569,'-16'-18'-130,"2"3"0,2 3 0,-1 6 1,-3 4-1,-2 2 387,0 0 1,0 2-233,0 4 1,8 4-9,4 7 0,4 1-35,2 0 0,8-6 0,4-2-20,4-2 1,8-2-25,0-6 1,0 0-41,-7 0 0,-1-2 1,-4-4 35,-6-6 1,-4-4-61,-2-2 1,0 0 125,0 1 0,8-1 0,2 0 0</inkml:trace>
  <inkml:trace contextRef="#ctx0" brushRef="#br0">11735 11955 7569,'-2'10'-1235,"-3"-4"1279,3-4 115,-6-2 1,8-2-60,0-4 0,0 2 1,0-8-47,0-1 1,2-3 0,2-2 0,1 0-13,-1 0 1,0 0-1,0-2-25,2-4 1,6-1-1,-4-7-46,2 2 0,-4 0 0,4-5 1,0-1-75,0 0 1,-4 2 0,4 3 49,-2 1 1,-2 6 0,-4-4-8,4 2 0,-4 3 29,3 5-16,5 8 0,0 2-34,8 8 0,-6 6 0,-2 2 0,-2 2 81,-4 4 0,6 1 0,0 3 0</inkml:trace>
  <inkml:trace contextRef="#ctx0" brushRef="#br0">11914 11884 6299,'0'-12'347,"2"2"0,2 0-206,2 0 0,0-2 0,-4-6-53,4 1 0,-4-1 0,4 0-107,-4 0 0,4-2 0,2-2 1,0-4 10,0-1 1,3-1 0,-3-4 0,2 2-13,4-1 1,2 3-1,2 0-111,0 2 0,0 2 1,2 6 43,3 1 1,-3 5 0,4 2 0,-4 0 33,-2 0 0,-6 6 0,0-2 4,1 4 0,-3 2 0,2 0-37,2 0 1,-6 2 0,0 4 85,0 6 0,2 12 0,8 3 0</inkml:trace>
  <inkml:trace contextRef="#ctx0" brushRef="#br0">11789 11723 7569,'-18'0'-488,"0"-6"0,0 0 755,1 2-251,7 2 0,6 2 27,16 0 1,1 0 0,17 0 0,2 0-22,2 0 0,1 0 0,-1 0-14,-4 0 0,4 0 1,-6 0-1,1 0-43,1 0 0,-8 0 0,2 0-60,-4 0 0,-3 0 1,1 0 94,0 0 0,0 8 0,0 2 0</inkml:trace>
  <inkml:trace contextRef="#ctx0" brushRef="#br0">12361 11777 6987,'0'-10'-1073,"0"-6"1256,0 14 1,-2-6-75,-4 8 1,-4 0-1,-8 0 1,0 0 37,0 0 0,0 0 1,0 0 18,1 0 0,5 0-168,0 0 5,8 8 1,0 0 0,14 6-78,8-2 0,3-6 0,-1 6 0,2-1-64,2-1 1,0 4 0,-6-6 67,-1 2 0,-1 2 58,-4 6 0,-4 0 0,-10-2 63,-4-4 0,-4 1 0,-10-7 93,-3-2 0,1 0 0,-6 0-88,2 2 0,0 0 0,5-6-156,-3 0-149,0 0 1,16-6 248,8 0 0,16-15 0,12 1 0</inkml:trace>
  <inkml:trace contextRef="#ctx0" brushRef="#br0">12521 11866 7569,'-17'0'-442,"5"-6"225,0 0 363,0 0 0,2 8 1,6 2-15,8 2 0,6 2 0,8-4-80,0 2 0,1 0 0,3-6-83,2 0 1,6 0-1,-6 0 1,-3 0-109,-1 0 0,-2-2 0,0-2-10,0-2 1,-8-8 113,-4 2 0,-12-2 1,-6 2 122,-4 6 1,-8 4 0,-2 2-36,-1 0 1,3 2 0,-4 2-1,2 4 125,4 2 0,10 2 0,7 6-130,3 0 0,2 0 0,0 0-135,0 0 1,9-1 0,9-1 0,8-2-101,2-2 1,12-6 0,-3 4-285,7-2 471,-4 6 0,11-12 0,-5 6 0</inkml:trace>
  <inkml:trace contextRef="#ctx0" brushRef="#br0">13182 11669 7569,'2'-27'-438,"4"3"73,-4 12 409,6 4 0,-8 22 0,-2 4 0,-2 4 99,-2 3 1,-6 1 0,4 6 0,0-2-72,1 2 1,1 1 0,4 3-134,-4 0 0,4-6 0,-6-3-65,0-1 0,6-2 0,-4-6 0,2 0-337,-2 0 463,-4-1 0,-8-7 0,0-2 0</inkml:trace>
  <inkml:trace contextRef="#ctx0" brushRef="#br0">12950 11938 7569,'-10'-18'54,"4"0"0,20 8 65,10 4 0,14-2 0,5 2-193,3 2 1,0 2 0,3 4 0,-1 2-95,1 2 168,3 8 0,2-4 0,-1 8 0</inkml:trace>
  <inkml:trace contextRef="#ctx0" brushRef="#br0">6234 6326 7569,'-18'0'-335,"6"0"1,0 0 278,-2 0 1,14 0 0,8 0 0,10 0 75,6 0 1,8 0-1,-1 0 1,9-2-16,8-4 0,3 4 1,5-6-1,5 2-5,11 0 1,1-6 0,13 5 0,5-3 12,8-4 1,-46 9 0,1 0 0,2-1-1,0 0 1,2-1 0,1 0 7,2-1 1,1 0 0,1 0-1,1 0 1,5 1 0,1 0-119,-2 1 1,1 0 0,-4 2 0,1-2 0,1 0-1,1-1 103,-2 0 0,1 2 0,0 2 1,0 0-1,-3-2 0,-1 0-11,0 1 1,-2 0-1,-7 0 1,-1 2-1,0 1 1,1 2-1,-2-1 1,-1 0-55,48 0 1,-1 0-1,-11 0 32,-4 0 0,-5-6 0,-13 0 22,-5 2 0,-13 2 0,-5 2 0,-6 0 2,-7 0 1,-3 0 12,-8 0-10,-8 0 1,-4 0 0,-14 0 15,-10 0 1,-8 0 0,-11 0 184,-5 0 1,-4 0-1,-7 0-164,-1 0 1,1 0-1,-3 0-31,-3 0 1,-5 0 0,-9 0 0,-3 0-4,-1 0 1,-11 0 0,-1 0-9,-10 0 0,46 0 0,-1 0 0,-2 1 1,-1 0-78,-3 2 0,1 0 0,-1-1 1,0 0-1,-1 3 0,-1 0 72,-1-1 0,-1 0 1,-3 2-1,-1 0 1,2-2-1,-1 0 1,1 0-1,-1 0 14,1-1 1,-1 2 0,0 0 0,0 1 0,3-2 0,0 0 9,2 1 0,1 0 0,7 0 0,1 0 0,0 1 0,1 0 0,-45 2-6,10 0 1,5-6 0,15 6 1,7 0 1,5-6 0,17 4-16,4-4 1,10-2 111,0 0-157,13 0 0,17 0 0,13 0 58,7 0 1,6 0 0,10 0-10,5 0 1,7-2 0,5-2 0,7-2-3,3 2 0,9-4 0,1 0 10,2-2 0,5 4 0,9-4-1,-45 6 1,1 0 0,3-2-1,-1 0 1,3 2 0,0 0-1,1 0 1,1 0 17,0 1 1,1-1 0,-2-2 0,1 0 0,3 2 0,1 0 13,1-2 0,1 2 0,-2 2 0,-1 0 0,-1-2 0,-1 0-20,2 0 0,-1 0 0,-1 3 0,-1 0 0,0-2 0,-1 0 0,-1 2 0,0 0-18,-4 1 0,1 0 0,48 0 0,-2 0-47,-9 0 1,-9 0 0,-10 0-1,-1 0-7,-5 0 0,-5 0 0,-13 0 25,-5 0 1,0 0-1,-4 0-47,-5 0 0,-9 2 1,0 2-86,-4 2 1,-4 2 160,-4-2 0,-5-4 0,-7 4 0,0 0 0,0 6 0,0 7 0</inkml:trace>
  <inkml:trace contextRef="#ctx0" brushRef="#br0">9842 9221 7569,'18'-24'-163,"0"-1"0,0-1 0,-2 0 0,-3 4 526,-1 2 1,-8 12-300,2 8 0,-12 14 1,-4 12-1,-2 4 59,1 8 0,-1 13 0,-4 17-56,4 7 1,-2 14 0,10-38 0,0 2-1,-1 1 1,0 1-39,-2 1 1,0 1-1,0 11 1,-2 1-1,0 1 1,-2 1-149,0 3 0,-1 1 0,2 4 0,0 1 0,-3-4 1,0-1 124,0-2 1,0 1 0,3 5 0,0 1 0,-2-7 0,1-1-1,1-3 1,2 0-33,2-3 0,0 0 1,-1-3-1,0-1 0,3-7 1,0-1-78,-1-1 1,0-1 0,-1 43 0,-4-1 190,2-9 1,-4 0 0,6-9-1,2-5 29,2-3 0,2-16 1,0-1-104,0-5 1,0-10-1,-2-9 29,-4-1 0,4-2-549,-3-6 490,3-8 0,2-10-405,0-12 0,-6-4 0,-2-2 421,-2 0 0,8 4 0,-6 0 0,-2 1 0,4 5 0,2 4 0</inkml:trace>
  <inkml:trace contextRef="#ctx0" brushRef="#br0">10128 11598 7569,'-2'-12'-90,"-4"2"0,-6 0 0,-4 2 1,-2 0-1,0 4 0,1 2 0,-1 2-63,0 0 1,0 0 0,0 0 94,0 0 58,8 0 0,10 8 0,10 2 0</inkml:trace>
  <inkml:trace contextRef="#ctx0" brushRef="#br0">10324 11669 6460,'-18'8'-86,"1"2"1,-1 8 0</inkml:trace>
  <inkml:trace contextRef="#ctx0" brushRef="#br0">9967 11830 7569,'0'-35'-37,"0"13"0,2 4-334,4 2 445,-4 8-118,6 0 1,-6 8-55,4 0 0,-2 8 0,8 4 59,2 4 0,-4 2 0,1 2 0,1 1-39,-2 3 0,6 0 0,-4-4 33,4 4 0,-4-6 0,-2 1-10,-2-5 84,-2-2 0,-14-2 0,-4-4 57,-4-4 1,-2-2 0,0 0 0,-2 0-22,-3 0 0,3 2 1,-4 2-97,4 2 0,0 2-112,-4-2 1,5 4 142,-5 8 0,12 0 0,4-1 0</inkml:trace>
  <inkml:trace contextRef="#ctx0" brushRef="#br0">10092 12277 7388,'0'-36'-249,"0"9"1,0 3 275,0 4 0,0 8 1,-2 2-1,-4 0 95,-6 0 1,2 6-1,-2-2-42,-1 4 0,-3-4-27,-2 0 1,0 0 0,0 6-49,0 0 0,6 8 0,2 4-66,2 4 1,3 2 0,5 0 0,1 2-27,5 4 0,4-5 1,10 7-47,4 0 1,-2-6 0,8 4 58,1-4 0,3-5 0,2-1 0,0-4 71,-1-2 1,7 0-1,0-4 17,-3 2 0,-9 0 0,-4-6 87,0 0 0,-6-2 33,3-4-152,-3 4 0,-12-6 0,-8 8-365,-10 0 383,-14 0 0,-3 8 0,-9 2 0</inkml:trace>
  <inkml:trace contextRef="#ctx0" brushRef="#br0">10003 12581 7569,'8'-28'0,"2"4"-41,0 4-29,-2 10 0,-3 4-2,1 12 0,0-2 69,-6 8 0,0 0-5,0 6 1,0-6 0,0 0 0,0 2-80,0 2 1,0 2 23,0-1 0,0 1 0,2-2-26,4-4 0,2 4 0,6-6 0,-2 0 0,0-2 69,6-8 1,-8-2-1,-4-4 1,-4-6 0,-2-4 1,0-2 45,0 0 0,-8 0 149,-4 1 0,-4 5-99,-2 0 0,0 8 0,2 0-70,4 8 0,-3 0 1,5 8-53,0 2 1,-6-4 0,6 1 0,-2 3-105,0 2 0,6-4 0,-4 0 149,2 2 0,-6-6 0,5 0 0</inkml:trace>
  <inkml:trace contextRef="#ctx0" brushRef="#br0">10092 12885 6494,'-10'2'97,"2"2"0,2 4 1,-2 0 75,-2-1 0,-1 7-195,-7-2 0,0 4-161,0 2 0,6 0 68,0 0 0,8 0 115,-2-1 0,-4 1 0,0 0 0</inkml:trace>
  <inkml:trace contextRef="#ctx0" brushRef="#br0">10092 13117 7569,'0'-36'5,"0"2"0,-2 3 0,-4 3 119,-6 2 0,2 4 0,-2 8-124,-1 2 0,-3 1 1,-2-5-150,0 4 1,0 2 0,0 6-255,0-2 403,1 0 0,7 14 0,2 2 0</inkml:trace>
  <inkml:trace contextRef="#ctx0" brushRef="#br0">18952 11616 7569,'-10'2'19,"4"4"1,4 6 0,2 6-1,0 3 1,0 7 0,0 4 0,0 6-1,0-1 1,0 3-128,0 2 0,0-4 0,2 1 0,2-5-742,2-4 850,0-8 0,2 3 0,2-7 0</inkml:trace>
  <inkml:trace contextRef="#ctx0" brushRef="#br0">19130 11723 7569,'0'-18'-63,"0"6"1,2 2 12,4 2 0,4 2 0,8 8 0,-2 4-140,-4 6 0,4 4 0,-6 2 165,0 0 0,0 6 1,-6 0 72,1-3 1,1 5-1,-6 0 1,2 0 186,4 0 0,-4-2-141,4-7-58,-4 1-89,6-8 1,-4-10 0,6-12 0,-2-4-117,-4-1 1,4-3 0,0-2 60,2-2 1,-4 0-1,6 6 47,2 0 1,1 1 0,3 1 0,-2 2 136,-4 2 0,6 8 0,-2-2 65,6 4 0,1 2 1,-5 0-60,0 0 1,0 8-1,0 4 1,0 4-142,0 2 0,0 1 1,-1 3-82,1 2 1,6 0 139,0-6 0,8 8 0,-5 1 0</inkml:trace>
  <inkml:trace contextRef="#ctx0" brushRef="#br0">19898 11884 7569,'-17'-18'0,"5"2"0,0 4 0,0 4-192,2 0 1,-6 6 219,4-4 1,4 6 0,0 6 0,2 6 82,0 4 0,0 4-111,6 4 0,2-6 0,4 2 0,6-7-52,4 1 1,2-4-1,0 0 52,0-2 0,2-2 1,1-6-38,3 0 0,0-2 1,-6-4-1,0-8-90,0-8 0,-1-3 0,-1-9 20,-4-2 1,-4 2 0,-8-13 48,0-3 1,0 0 0,0 1 0,-2 3 26,-4 2 0,4 3 0,-6 5 62,0 0 0,6 8 0,-4 5-11,4 3 0,-3 8 9,-1 0 1,2 10 0,8 2-30,2 10 0,7 6 0,-3 2 0</inkml:trace>
  <inkml:trace contextRef="#ctx0" brushRef="#br0">20202 11777 7569,'12'0'-228,"0"-2"1,2-2 204,2-2 0,2-6 0,1 4 0,3-2-119,2-4 1,0 4 0,-6-2 58,0-2 0,-3 4 0,-1 0 0,-4 1-31,-2-1 0,-2 4 70,-6-6 0,-2 2 94,-4-2 1,2 4 0,-8 8 54,-2 0 1,-3 0 0,-5 2 127,-2 4 1,0-2 0,6 8 0,2 2-9,4 2 1,3-4 0,5-1-93,-2 3 1,0 2-94,6 2 0,8 0 0,4 0 1,3-2-211,3-4 1,2 2 0,2-9-34,2-1 1,8 4 0,-5-2-581,1-2 783,6-2 0,-6 6 0,7 2 0</inkml:trace>
  <inkml:trace contextRef="#ctx0" brushRef="#br0">20702 11723 7569,'-10'-8'-525,"-4"-2"462,8-8 301,1 0 0,7 9-300,3 3 1,5 6 0,8 6 56,0 5 1,0 5 0,0 2-96,0 0 0,0 0 100,-1 0 0,1 0 0,0 0 0</inkml:trace>
  <inkml:trace contextRef="#ctx0" brushRef="#br0">20881 11723 7569,'-24'-16'-28,"-2"4"1,0 6-22,1 4 1,-1 2 0,4 0-1,-2 0 160,2 0 1,3 8 0,1 4-285,0 4 1,0 2-1,2 0-55,4 0 0,-2 0 0,8-1 228,2 1 0,10 0 0,4 0 0</inkml:trace>
  <inkml:trace contextRef="#ctx0" brushRef="#br0">21560 11509 7569,'-8'-2'232,"8"-4"1,8 4-146,9-4 1,1-2-1,0 2-44,0 2 1,2 2-1,2 2 1,2 0-184,-3 0 0,-1 0 0,-2 0-204,0 0 0,-6 0 0,-2 2 344,-2 4 0,6-4 0,-4 6 0</inkml:trace>
  <inkml:trace contextRef="#ctx0" brushRef="#br0">21738 11598 7569,'-18'12'-433,"1"-2"77,-1-2 1,8 0 492,4-2 0,6-4 0,6 4-134,6-4 1,11-2 0,5 0-63,0 0 0,8 0 1,-2 0-51,5 0 109,3 0 0,2-8 0,1-2 0</inkml:trace>
  <inkml:trace contextRef="#ctx0" brushRef="#br0">22471 11187 7569,'0'-12'-74,"2"0"0,4-2 0,7 0 1,7 0-1,6 3 187,2-3 0,2 4 0,5 0 1,3 0 148,4 0 0,-3 4 0,7-4-165,-2 2 1,-9 2-1,-7 8 1,-2 4-202,-4 6 1,-4 4 0,-6 4-1,-6 2-24,-4 1 0,-18 15 1,-10 0 116,-12 6 1,-5 1 0,-9 5 42,-2-3 1,11 1 0,-9 6-1,8-3 8,11-3 1,5 2-1,12-9-31,4-1 1,4-2 0,10-4-91,4-5 0,6-3 0,14-8 0,10-2-31,9-4 1,9-2 0,3-6-64,3 2 0,-1 0 0,-7-6-22,-4 0 197,3 0 0,-13 0 0,6 0 0</inkml:trace>
  <inkml:trace contextRef="#ctx0" brushRef="#br0">8056 10865 6442,'6'-18'29,"0"1"1,-2-1 0,0 0-1,0 0 1,2 0 0,-2-2 0,0-2-1,0-3 1,1-1 28,-1 0 0,0-6 1,0 2-1,2-1-69,-2 1 1,4-4 0,0 2 0,0-5-34,0-5 0,0 0 0,-4 6 0,2 1 45,-2-1 1,4 0 0,0 0 0,0 3 39,0 3 0,0-2 1,-4 6-24,2-1 0,1 5 0,-3-2 44,2 4 0,0 2 1,-4 2 173,4 4-102,-4-4-129,6 14 1,-6-5-1,4 7-15,6 0 0,-2-2 1,4-2-2,6-2 0,0 0 1,7 6-7,-1 0 0,6-6 1,0 0-16,7 2 0,1-4 1,6 0-1,-1 0 25,1 0 0,2 2 0,5 6 6,1 0 0,-1 0 0,1 0 4,0 0 0,1 0 0,3 0 0,3 0-4,3 0 0,-5-2 0,7-2 3,1-2 1,9-2-1,3 4 47,2-2 0,1-6 1,3 4-1,-6 0 78,-5 1 1,1-5 0,-11 6-129,-1 2 0,-1 0 1,-9 0-31,1-2 0,-6 0 0,-3 6 2,-1 0 0,-8-2 0,-8-2 0,-1-4 25,1-2 0,-6 6 0,4-2 21,0 4 0,-7-4 0,5 0 0,-4 2 0,4 2 0,0 2 0,-1 0-18,3 0 0,-6 0 1,4 0-26,-4 0 0,6 0-81,3 0 0,-9 2 87,-2 4 0,-4-2 60,4 8-24,-8-8 1,0 4-19,-4-8 0,-2 0-20,7 0 0,-5 0 32,6 0 1,-6 0 28,6 0-22,-8 0 90,4 0 26,-8 0-147,0 0 1,6 2 10,0 4 0,2-4 0,-4 6 19,2 0 1,2 0-1,-2 8 11,6 1 1,-2-3 0,0 10 0,-3-4-23,-3-2 1,4 6 0,-2 2 5,-2 1 0,-2 3 0,-2 4 0,0-4 1,0 9 0,0-3-1,0 0-5,0-4 1,-6 1 0,0-5 19,2 0 1,-4 4-1,3-8 23,1-3 0,2 5 1,2-2-26,0-2 1,0-2-11,0-2 0,0-6-36,0-1-159,0-7-33,0 4 0,0-16-21,0-3 0,0 1 235,0-2 0,-8 0 0,-2-6 0</inkml:trace>
  <inkml:trace contextRef="#ctx0" brushRef="#br0">8163 10401 7569,'0'12'-448,"0"-1"0,2 1 1,2 0 56,2 0 537,8-8-31,-12 12 0,6-12 158,-8 8 1,-2-8 145,-4 2-69,4-4-3,-6-2-216,16 0 0,2-8 0,8-4-77,-1-4 1,-5 0 0,-2 2-21,-2 2 1,6-1-1,-4-9 1,2-4-84,0-2 0,-6 4 0,4-4 9,-2 3 1,4-5-1,-6 4 34,-2-2 0,-3 4 0,-1-3 1,2 1 13,4 4 1,-4 0 82,4-2 0,-4 4 0,-2-3 6,0 3 0,0 8-20,0 0 0,2 6-82,4-6 0,4 8 0,8-2-33,0 4 1,0 2 0,2 0-1,3-2 25,7-4 0,4 4 0,4-6 17,3 0 1,1 6 0,10-6-1,5 2 48,5 0 1,5-5 0,9 3 23,1-2 0,2 6 0,-5-2-75,-3 4 1,11-4 0,-11 0 0,5 0-74,3-2 1,-6 4 0,5-6-8,-5 2 0,-1-4 0,-1 4 70,1-2 1,-3 0-1,-2-3 1,-3 3 48,-2 2 0,-5 2 0,-7 6-60,-3 0 1,-1 0 0,2 0-60,-7 0 1,3 0 0,-2-2 51,-3-4 0,-1 4 0,-2-4 1,-3 4 3,-3 2 1,2-2 0,-8-2 13,-2-2 0,-2 0 0,-3 6 12,1 0 1,-6-6 0,0 0 25,2 2 0,-4 2-38,2 2 1,0 0-38,6 0 0,-7 0 1,1 0-29,2 0 0,-4 0-52,2 0 158,-8 0 227,12 0-83,-14 0-270,6 0 1,-10 2 0,-4 2 0,-8 4-34,-8 2 1,-6-6-1,-9 4 46,-5 0 1,-2-6-1,-7 6 80,-3 0 1,-1-6 0,-13 6 0,1-2 32,-7-1 0,3 7 1,-9-4-11,1 2 1,4 0 0,-7 4 0,3-4-12,3-2 0,-9 6 0,0-4-15,-1 0 0,9 4 1,0-6-36,3 1 0,3-3 1,1 4-1,3 0 6,1 0 1,7-6 0,-5 4 22,3 0 0,-5-6 0,7 4 15,1-4 1,4 4 0,7 0 0,5-2 6,4-2 0,3 0 0,1 2-9,4 2 1,-2 2 0,9-4 5,1 2 0,2 0 1,2-6 98,0 0 1,0 6-108,1 0 1,5 0 0,0-6 20,-2 0 1,4 0 0,-2 0 31,-2 0-1,-2 0 11,-2 0 1,6 0 158,1 0-104,7 0-54,-4 0-84,8 0-5,0 0-20,-8 0 1,6 1 0,-6 5 0,2 6 51,0 4 0,0 4 0,4 4 41,-4 6 0,4 3 1,-6 3-34,0 0 0,6-4 0,-6 1 1,2 3 25,0-4 1,-6 4-1,4-6-12,-1 3 0,-1 3 0,-4 0-15,2-1 1,2-5 0,-4-2 0,4 0-18,2 0 1,-6-5-4,2 7 1,4-8 0,0 0-47,0-8 38,7 2 1,-7-14 0,10 4 1,2-12-35,1-6 0,7-4 0,-4-2 0,0-2 0,0-4 0,0-1 1,-4-7-46,2 2 1,0 2 0,-4-4-1,2 5 25,2 1 0,0-4 0,-4 4 91,4-2 0,-4 7 1,6-5 31,0 0 1,-4 6 0,6-6-1,-1 2 15,1 1 0,2-1 0,6 6-41,0 0 0,0 0 1,2 0-14,4 0 0,-3 3 0,7 1 1,0 2-4,0-2 0,2-2 0,3-2 1,-3 0 1,-2 2 0,-6 2 22,1 3 0,3 1 1,-4-4-1,2 2 64,-2-2 1,-2 4-1,-3 0 15,1 2 0,-6-4 0,0 6 0,2 2-47,2 2 1,2-4 0,0 0-24,-1 2 1,1 2 0,2 2-23,4 0 1,2 0 0,6 0 0,-3 0-76,3 0 1,4 0-1,4 0 32,1 0 1,9 0 0,-3 0 11,5 0 1,2 0 0,-1 0-1,3 0 16,3 0 1,7 0-1,9 0-2,3 0 0,1 0 0,-4 0-20,3 0 1,-1 0-1,-5-2 1,-1-2-59,1-2 0,-3 1 0,-1 3-40,-3-4 1,-1 4 0,1-6 0,-3 2 104,-1 0 1,-7-6 0,1 6 76,-5 2 1,-10-4 0,1 2-31,-3 2 0,-4 2 0,-3 2 0,-3 0-12,-2 0 1,-2 0-1,-6 0-6,0 0 0,-1 0 0,1 0-30,0 0 1,0-6-1,0 0 1,0 2-28,0 2 1,-6 0 0,-1-2 2,3-2 1,-4 0 44,2 6 1,-8-2 199,2-4 57,-4 4-227,-2-6-70,0 8-414,0 0 379,0 8 1,-2 4 0,-4 10 20,-6 2 1,2 8 0,-2-2-1,0 3 59,3 3 0,-5 0 0,6 1 18,-2 5 0,4-4 0,-4 6-28,2-1 0,-4-3 0,4 6 0,0-3 10,0-3 0,-4-8 0,4-4 36,-2-3 0,5 5 0,-5-6 10,2-2 1,-4-2 0,6-2 25,2-1 1,2 1-46,2 0-131,0-8 153,0 6 242,0-14-132,0 6 0,0-10-191,0-4 0,0 2 3,0-8 0,0 0 0,0-6-64,0 0 1,2 1-1,2-1 1,2-2-178,-2-4 1,6 2-1,0-6 86,0 3 0,3-7 0,-7 4 82,-2 0 1,0-4-1,0 7 1,2-1 48,-2 0 0,-2-4 0,-2 6 31,0 3 0,2 1 1,2 2 11,2 0 1,0 0 0,-4 0 0,2 0 0,2 1 1,0-1 0,-4 2 27,4 4 1,-4-4 53,4 4 0,-4 2 86,-2-2-133,0 8 13,0-4-102,0 8 1,0 2-21,0 4 0,-2-4 45,-4 4 0,2-4 1,-8-2-30,-2 0 1,-2 0-1,-2 0-11,0 0 0,-1 0 0,-5 0 0,-8 0 5,-8 0 1,1 0 0,-9-2 9,-2-4 0,-3 4 1,-5-6-7,-1 0 1,-15 6-1,3-4 1,-5 4-22,-3 2 0,0 0 0,-7 0 34,3 0 0,8 0 1,-5 0 35,1 0 0,-3 0 0,-7 2 0,0 2-12,-1 2 1,5 6 0,0-4-13,-1 2 0,-3-6 1,14 4 43,5 0 0,1-6 0,9 4 0,5-4 17,5-2 0,0 2 1,11 2-45,5 2 1,0 2 0,10-4 19,3 2-13,1 0 1,8-6-46,0 0 0,6 0 0,-6 0-24,-2 0 0,4 0 0,-2 0 28,-2 0 0,-7 0 1,-3-2-1,2-2 71,2-2 1,2 0 63,0 6 0,3-2 1,1-2 48,2-2 0,6 0 119,-6 6-197,8 0-364,-4 0-86,8 0 139,0 0 168,0 8 0,0-4 113,0 8 145,-8-8-95,6 12 120,-6-14-188,8 13 0,-2-7 1,-4 6-4,-6-2 1,2-6-26,-2 6 1,0 0 25,-5 6 65,7-8 103,2-2-45,8-8-232,0 0-21,0-8 22,0 6 0,0-6 0,-2 16 67,-4 4 1,2 4 0,-8 3-12,-2 5 1,4-2 0,-2 6 0,-2 0-81,-2 0 1,1-5 0,1 5 2,2-2 0,6 0 0,-4-4 0,0 1-48,0-1 0,6 0 1,-2 0 160,4 2 0,-6 0 0,-2-7 0</inkml:trace>
  <inkml:trace contextRef="#ctx0" brushRef="#br0">1983 13421 7569,'-16'-8'111,"4"8"1,4 10 0,2 8 0,-2 3-1,0 5 1,-2 2 0,0 4 0,-2 4 39,2 5 1,-5-3 0,5 4 0,-2-5-181,0-1 0,6 0 1,-4 0-60,2-1 1,2-5-1,6-2 1,0-2-138,0-4 1,2-2 0,4-3 224,6 1 0,4-8 0,2-2 0</inkml:trace>
  <inkml:trace contextRef="#ctx0" brushRef="#br0">2394 13599 6667,'-2'-11'320,"-4"1"0,-6 2 1,-4 4-1,-4 4 1,-2 6 54,-2 6 1,0 9 0,7 5 0,1 0-190,4 0 0,2 6 0,6-3-102,-2 5 0,2-4 0,10-2 0,6 0-220,4-1 0,8-5 1,1 0-17,3-8 1,0 0-1,4-8-42,-3-2 0,-1-2 0,4-4 0,-2-4-62,2-6 0,-7-10 1,-1-4 101,-4-2 0,-4-1 0,-4-7 80,-6 0 1,-4 0-1,-4 1 1,-2-1 75,-2 0 0,-8 8 1,2 5-1,-4 3 0,-2 2-194,0 0 1,7 8-589,-1 4 444,8 4 336,4 10 0,10 2 0,7 8 0</inkml:trace>
  <inkml:trace contextRef="#ctx0" brushRef="#br0">3054 13492 7569,'-11'0'49,"-1"0"1,0 2-1,0 4 1,0 4 0,0 2-1,2 2 1,2 4 0,2 6 188,0 3 1,-6-3 0,6 6-1,2 0-209,2-2 0,2 5 1,0-5-200,0 0 1,0 6-1,0-6 1,0-1-98,0-3 0,0-4 1,2-2-1,2 0-504,2 0 771,8 0 0,-12-1 0,6 1 0</inkml:trace>
  <inkml:trace contextRef="#ctx0" brushRef="#br0">3519 13582 7017,'-12'6'177,"0"0"0,-2-1 1,-2 3-1,-2 4 158,1 4 1,-7-4-1,2 0 1,4 4-162,4 6 0,4-2 0,-2 3 1,6-3-148,4-2 0,2 6 0,2 0-63,4-2 0,4-4 1,10-5-48,4-1 0,2-8 1,5 2-1,-1-4 3,2-2 1,2 0 0,1 0 13,1 0 0,0-8 0,-2-4-73,-5-3 0,3-9 0,-10 0 1,-4 0 18,-4-2 1,-10-2 0,2-7 126,-4-1 1,-10 2 0,-4 4-78,-4 7 0,-2-1 1,0 4-1,0 6-189,0 4 0,1-2 0,-1 6 259,0 2 0,-8 2 0,-2 2 0</inkml:trace>
  <inkml:trace contextRef="#ctx0" brushRef="#br0">1536 13421 7569,'-10'-8'43,"4"-4"0,4-4 1,4 0-1,2 2-53,2 2 0,8 0 0,-2-3 1,4 1-51,2 2 0,0 0 0,1-6 45,5 0 1,-2 0-1,6 0 1,-2 0-6,-4 1 1,3-1 0,-1 0 0,0 0 3,2 0 1,-6 6 0,3 0 0,-3 0 5,-2 2 0,0 2 0,2 8 5,4 0 1,-3-5-1,9-1 4,2 2 0,2 2 0,1 2-16,1 0 0,8 0 1,3 0-1,7 0-4,6 0 1,1 0-1,9 0 19,1 0 1,-1 0 0,13 0-11,2 0 1,3 0 0,1 0-1,2 0-29,4 0 0,-7 0 0,5 0-15,0 0 0,-5 0 0,-9 0 2,-6 0 1,1 0 0,-15 0 0,-1 2 39,-2 4 0,-13-2 0,-5 5 114,-6-1 1,-11 4 0,3-4 15,-4 2 1,-2 0 0,0 4 0,0-4-43,0-2 1,-1 6-1,-1-2-36,-4 4 1,-2-1 0,-6-1-32,2-2 0,0 2 0,-6 8 0,0 2-12,0-2 0,0-2 0,-2-3-27,-4 1 0,4 0-101,-4 0 0,4 0 0,2 0 133,0 0 0,0 0 0,0-1 0</inkml:trace>
  <inkml:trace contextRef="#ctx0" brushRef="#br0">1983 12080 7629,'10'2'130,"-2"6"1,-2 8 0,-1 8 0,-1 2 0,-2 4 0,-2 1-1,0 7 1,0 0 0,-2 0-102,-4-3 0,5-5 1,-5 0-1,4 0-189,2-2 1,-6-3-1,0-7-35,2 0 0,-4-6 0,0 0-500,-2 2 549,6-6 1,-4-2 14,8-12 0,2-4 107,4-8 0,6 2 1,10 2-1,3 4 68,3 2 1,2-4 0,6 6-27,-1 2 1,1 1 0,0-1 15,0-2 0,-3 0 0,-1 8 0,-4 2 47,-2 2 1,-4 7 0,-11-1 16,-5 4 0,-4 2 1,-4 0 44,-4 0 1,-5 0 0,-11 0 0,-4-1-56,-2 1 0,-2-2 0,-5-2-53,-1-2 0,8-6 0,4 4-350,4-2 0,3-2-312,-1-6 627,8 0 0,2-8 0,8-2 0</inkml:trace>
  <inkml:trace contextRef="#ctx0" brushRef="#br0">2483 12509 7569,'2'-10'-35,"4"4"267,-4 12 1,6 4-123,-8 8 0,0 0 1,0 0-188,0 0 1,0-6-1,0 0-328,0 2 164,0-6 0,2-1 58,4-7 0,-4-7 0,6-3 16,0 0 0,-7-6 1,7 4-1,-2-4 167,0-2 0,6 0 0,-4 2 49,2 4 1,2-1 0,4 5 65,-4-2 1,4 6-1,-4-4 1,3 2 105,3 0 0,0 0 0,0 6-23,0 0 1,0 6 0,0 2-133,-1 2 0,-1 2 0,-4 6 0,-4-1-55,0 1 0,-6 0 1,4 0-260,-4 0 1,-2 0-104,0 0 0,0-1 351,0 1 0,0 0 0,0 0 0</inkml:trace>
  <inkml:trace contextRef="#ctx0" brushRef="#br0">2947 12527 7569,'0'-12'-208,"-2"2"699,-4 2-306,4 3 1,-6 6-15,8 5 0,0 4 0,0 8-161,0 0 0,6 0 1,2-2-35,2-4 1,-4 4 0,6-4 0,2 1-359,2-1 0,2 2 206,0-8 1,-1 0 0,1-6-9,0 0 1,0-2 0,0-2 0,0-4-12,0-2 0,-1-2 0,-1-5 119,-4-1 1,-2 2 0,-6 2 337,2 2 0,0 0 579,-6-6-471,0 8 1,0 4-364,0 12 0,0-2 1,0 8-1,0 2-75,0 2 1,2 0 0,2-2 67,2-2 0,8 0 0,-4 5 0</inkml:trace>
  <inkml:trace contextRef="#ctx0" brushRef="#br0">3322 12617 7569,'-2'-10'-881,"-4"4"771,4 4 443,-5 2 19,14 0-288,-5 0 1,8 6-50,-4 0 1,-2 0-3,8-6 0,0-8-45,6-4 0,-6 2 0,0 0 25,2 2 0,-4-4 325,1 6-54,-7 0 1,6 6 57,-4 0-309,-4 0 1,8 6-126,-4 0 1,4 0 0,8-6-80,0 0 0,0 0 1,0 0-114,-1 0 0,3 0 236,4 0 1,-4 0 0,4 0 96,-4 0 0,-3 0 216,1 0 0,-6 0-72,0 0 1,-6 0 0,4 2-155,-2 4 1,4-2-1,-4 6-263,2-2 0,-6 6 1,4-4 243,0 0 0,-6 5 0,6-5 0</inkml:trace>
  <inkml:trace contextRef="#ctx0" brushRef="#br0">4591 13582 7569,'8'-12'68,"3"2"0,5 0 0,2 0 0,2-2 1,2 0-1,4 0 0,1 0 0,3 2 0,0 4 203,0 4 1,-8 2-1,1 0 1,-3 0-194,-2 0 0,-2 14 0,-4 4-183,-6 2 1,-4 8-1,-2 2 1,-2 3-16,-4 3 1,-10 0-1,-10-2 1,0-3 116,1-1 1,-7-6 0,2 4-1,-2-2 43,3-5 1,-5-7 0,6-4-38,0-2 1,-4-2-1,7-6-56,-3 0 0,6-8 0,-2-6 0,6-8 1,6-7 0,5-5 1,7-2-10,0 0 1,7 1 0,5-1-47,4 0 1,8 0 0,0 3 38,-2 3 0,6-2 0,-1 8 0,3 3-122,0 1 0,-6 8 0,5 2 190,3 2 0,2 2 0,2 6 0</inkml:trace>
  <inkml:trace contextRef="#ctx0" brushRef="#br0">5162 13546 7404,'0'-12'441,"0"0"1,2 8-365,4-2 0,4-2 1,8 2 19,0 2 1,2 2-1,1 0 1,5-2-34,2-2 0,2 0 0,4 8-160,-5 4 0,3-2 0,-6 8 0,0 2-35,-1 2 1,-3 4-1,-8 2-10,-2 2 1,-8 7 0,2-3 133,-4 0 0,-10 6 0,-4-5 0,-4 5 60,-2 2 1,-5-8-1,-3-4-16,-2-5 1,4-1 0,-4-2 12,3-4 0,-5-4 0,4-8 1,0-2-126,0-4 1,-3-6-1,5-10 1,2-2 1,4-7 0,4 1 28,2-4 0,8-2 0,0 3 0,8 1-56,8 2 1,6 8 0,6-2 31,6 5 1,5 1 0,5 2 0,2 4-62,-2 6 1,3 4 0,-1 2 129,-2 0 0,-3 0 0,-1 0 0</inkml:trace>
  <inkml:trace contextRef="#ctx0" brushRef="#br0">4466 14636 7569,'-10'-12'-28,"2"0"0,2-2 0,2-2 0,6-2 1,8 3 208,6 3 1,9-4-1,3 6 1,2-2-46,0 0 1,-1 8 0,7-2 0,-2 4-195,-4 2 1,-5 2-1,-7 6 1,-2 8-42,-4 6 1,-4 10-1,-8-3 51,0 5 0,-2 2 0,-4 0 31,-6-1 0,-6-5 0,-5 0 0,-7 0 58,-4-3 0,-2-1 0,1-8 39,-1 0 1,0-6 0,0-2-128,1-2 0,7-2 0,4-8 0,4-4-160,2-6 0,2-4 1,5-4 55,5-4 0,4-3 1,4-7-23,4 4 1,5-4-1,13 6 1,6-1-138,4-1 310,2 8 0,7-12 0,3 6 0</inkml:trace>
  <inkml:trace contextRef="#ctx0" brushRef="#br0">5359 14529 7569,'0'-10'1682,"0"4"-1697,0 12 1,0 4 0,0 10 128,0 3 0,-6-1 1,0 8-1,2 0-121,2-2 0,-4 5 0,0-3-154,2 4 1,2 6-1,0-1 1,-2-3-344,-2-2 0,-2 10 0,4-9 504,-2 3 0,0-8 0,6-4 0</inkml:trace>
  <inkml:trace contextRef="#ctx0" brushRef="#br0">4358 15637 7569,'-12'0'49,"3"2"0,1 4 0,4 6 0,2 3 0,0 3 0,-2 2 0,-2 2 0,2 4 0,2 2 115,2 3 1,0 3 0,0 0 0,0-2-234,0-3 1,0-7 0,0 2 0,0-4-218,0-2 0,8 0 286,4 0 0,4-8 0,1-3 0</inkml:trace>
  <inkml:trace contextRef="#ctx0" brushRef="#br0">4966 15833 7569,'12'-16'72,"-1"3"1,3 1 0,4-2 0,4-2-1,4-2 1,2 0 377,3 0 0,9 6 0,2 2 0,-4 2-221,-7 4 1,1 2 0,-8 2-217,-2 0 0,-2 8 0,-5 6 0,-3 8 0,-6 6-45,-4 0 1,-2 6 0,-2-5-115,-4 5 0,-4 8 0,-9-1 0,-3-3-15,-2-6 0,-8 0 0,4-8 43,1-3 0,-7-1 0,4-4-104,-4-4 1,5-4 0,1-8-11,2 0 1,-4-8 0,6-6 0,3-6 81,1-4 1,8-5 0,2 3 69,2-2 0,2-2 0,8-3 99,4 3 1,6 2-1,12 6 1,5-2-107,5 2 0,10-1 0,1 3 87,1 4 0,6 2 0,-7-4 0</inkml:trace>
  <inkml:trace contextRef="#ctx0" brushRef="#br0">4251 16780 7569,'-6'18'-115,"0"0"0,2 0 0,0 2 1,0 2-1,-2 4 0,2 1 0,0 5 1,1 2-1,-3 2 115,2-1 0,2 1 0,2 0 0,0-2 0,0-5 0,0 5 0,2-6 19,4 0 1,-4-2-1,5-9 1,1-1 250,4-4-270,-4 4 0,8-14 0,-6 6 0</inkml:trace>
  <inkml:trace contextRef="#ctx0" brushRef="#br0">5144 16888 7569,'-6'12'95,"0"-1"1,2 5 0,2 4 0,2 6 0,0 2 0,0 4 0,0 1 0,0 3 108,0 0 1,0-2 0,0-1 0,0-1 0,0 2-609,0-2 1,6-3 403,0 1 0,8 4 0,-4-6 0</inkml:trace>
  <inkml:trace contextRef="#ctx0" brushRef="#br0">7913 13564 7569,'0'-12'7,"-2"0"1,-2-2 0,0 0 128,6 2 0,0 4 0,10 10 1,0 4-82,-2 6 1,6-2 0,-3 2-72,9 2 0,-2 2 1,4 2-1,-4-1-132,-2 1 0,2 0 0,1 0 3,3 0 0,2 0 1,-4 0-1,2 0 145,-3-1 0,7-7 0,0-2 0</inkml:trace>
  <inkml:trace contextRef="#ctx0" brushRef="#br0">8252 13564 7569,'-18'0'-146,"7"-6"1,-1 0-43,-2 2 1,4 2 0,-2 2 241,-2 0 0,-2 8 0,-2 4 0,0 4 108,1 1 0,-1 1 0,0 0-131,0 0 1,0 0 0,2 0-45,4 0 0,-4-2 1,7-3-494,-1-1 506,2 0 0,8 6 0,0 0 0</inkml:trace>
  <inkml:trace contextRef="#ctx0" brushRef="#br0">8681 13385 7569,'-14'-6'37,"8"-2"1,12 0 0,10-2 0,8 2 288,6 0 1,3-4 0,3 7-193,0 1 1,-2 2 0,-5 2-181,-5 0 1,-4 2 0,-4 3 0,-4 7-108,-6 4 1,-6 2-1,-6 2 1,-8 4-31,-8 6 0,-8-3 0,-9 3 156,-3 2 1,2-4-1,10 0 1,7-3 89,3-3 1,2 0 0,2 0-146,4 2 1,4 0 46,8-7 0,2-1 0,4-4 0,6-4-35,4 0 0,10-6 1,3 4-96,5-4 1,2-2 0,0 0 164,-1 0 0,9 0 0,2 0 0</inkml:trace>
  <inkml:trace contextRef="#ctx0" brushRef="#br0">9485 13546 7350,'-8'-10'11,"4"2"1,-8 8 0,-2 0 0,-2 0 0,-4 0 0,-1 0-1,-5 2 1,0 2 0,0 4 0,4 2 152,2 4 0,3 2 1,1 1-1,4 1-149,6 0 1,4 0-1,2 0 1,2-2-37,4-4 1,4 2 0,8-8 0,1 0-130,5 2 1,-4-6-148,4 3 146,-4-3 0,-10-4 72,-4-3 1,-12 1-1,-6-8-4,-4-2 1,-2-2 0,2-2 0,2 0-18,2 0 0,6-6 0,-4-1 49,3-3 0,1 4 1,6-6-1,0 0 102,0 3 0,8-5 0,3 6 76,5-2 0,2 4 0,0-3 13,0 1 0,6 2 0,0 6 1,-1 2 189,3 4 1,-6-2 0,4 8-115,-4 2 1,3 2 0,1 2-162,-2 0 1,-2 2 0,-4 4-1,-2 6-304,-2 4 1,-8 2 0,4 2-58,0 4 0,-7-2 1,3 5 305,-8-1 0,-13 6 0,-11-4 0</inkml:trace>
  <inkml:trace contextRef="#ctx0" brushRef="#br0">8717 14457 7569,'10'-18'-12,"-2"1"0,-2-1 1,1 2-1,3 2 0,4 2 1,2-2-1,4 0 1,2 0 308,2 2 0,-1 6 1,-5-4-268,0 3 0,-6 1 0,-2 8 0,0 4-45,0 5 1,-6 5 0,2 2 0,-4 0-49,-2 0 0,-2 2 1,-4 4 60,-6 5 0,-10-1 1,-2 0 20,2-2 0,3 0 0,3-5 0,2 3 10,2-2 1,8-2 0,-2-2-28,4 0 0,4-2-36,4-4 1,4 1 0,8-7 0,0-2-12,-1-2 0,7-2 0,0 0-95,-2 0 0,4 0-42,-2 0 0,-1 0 0,-5 0-170,0 0 0,0 2-74,0 4 426,-8-4 0,6 14 0,-6-6 0</inkml:trace>
  <inkml:trace contextRef="#ctx0" brushRef="#br0">9521 14350 7569,'-10'-8'-42,"-4"4"1,6-6 0,-2 2-1,-2 2 1,0 0 0,0 0 266,-2 2 0,-2-4 0,-2 3-146,1 1 0,5 2 0,2 4 32,2 4 0,2 3-100,6 9 0,0 0 0,0 0-172,0 0 0,8-6-218,4 0 1,-2-8 207,2 2 1,-1-4 113,7-2 1,0 0 0,-2-2 106,-4-4 0,2 2 23,-8-8 1,6 0 106,-6-6 0,0 6 183,-6 0-301,0 8 0,-2-4-87,-4 8 1,-4 0-1,-8 0 1,0 0 2,0 0 0,0 0 0,0 2 116,1 4 1,-1-2-1,0 6 29,0-2 0,0 6 0,0-2 69,0 4 0,9-4 1,3 0-137,4 2 1,2 1 0,0 3-63,0 0 0,8-6 0,3-2 0,5 0-79,2 0 0,0-6 0,2 2-185,4-4 1,-2-2 0,5 0 27,-1 0 0,4 0 0,-6-2 1,-2-4 47,-3-6 0,-3 2 0,-2 0 121,-2 2 0,-6-4 600,6 6-34,-8-8 0,-4 12-299,-12-4 1,2 12 0,0 6-1,0 4-90,0 2 1,6 0 0,-4 0-90,0 0 0,6-1 1,-3 3-1,3 2-194,2 2 1,0 2 0,0-4-182,0 2 1,0 5-1,2-5 360,3-2 0,-3 6 0,6 0 0</inkml:trace>
  <inkml:trace contextRef="#ctx0" brushRef="#br0">8592 15512 7569,'12'-8'-67,"0"-4"0,1-4 0,5-2 0,6 0 1,4 0-1,2 0 0,-3 3 0,1 1 313,0 2 0,-6 8 0,2-2 0,-5 4 1,-1 2-306,0 0 0,-2 8 0,-4 4 0,-8 4 1,-10 3 1,-12 5 0,-8 4 0,-9 8 0,-1 0-33,0-1 0,-5 1 0,-1 0 120,2-1 0,4-5 0,7-2 74,5-2 0,6 4 1,6-7-61,6-1 1,6-2 0,8-4-40,10-4 0,10-4 0,13-8 0,7 0-74,4 0 0,-3-6 1,1-2-79,-1-2 0,5 4 1,-12-4-33,-3 2 0,-9-4 0,-6 6 0,-4 2-309,-2 2 488,0 2 0,-9 0 0,-1 0 0</inkml:trace>
  <inkml:trace contextRef="#ctx0" brushRef="#br0">9360 15869 7569,'-10'-10'1266,"2"-6"-754,8 14-378,-8-14 1,6 6 0,-4-7-17,4-1 0,8 0 1,2 0-175,2 0 1,2 0 0,6-2 0,-1-1-150,1-3 1,6-8-1,0 4-5,-2 0 0,-2-3 1,-2 5 77,-1-2 0,-5 4 0,0-4 0,0 2 82,-2 5 1,0 1 294,-4 2 1,-4 0-138,4 0 0,-4 10 1,-2 8-71,0 10 1,0 8-1,0 4 57,0 2 1,6 9 0,0 1 0,-2 6-68,-2 0 1,4 3-1,0-1-115,-2-2 1,4-3 0,-1-1-83,3 0 1,-4-2 0,4-3-1,-2-1-1210,-4 2 1379,-2-6 0,6 8 0,2-7 0</inkml:trace>
  <inkml:trace contextRef="#ctx0" brushRef="#br0">9449 15815 7569,'-16'-13'118,"4"-5"90,6-2 1,6 8-1,6 4 1,6 2-193,4 0 1,4-2-1,4 4-12,6-2 1,-3 0-1,3 6-423,2 0 0,2 0 419,1 0 0,9 8 0,2 2 0</inkml:trace>
  <inkml:trace contextRef="#ctx0" brushRef="#br0">8449 16816 7569,'-16'-2'52,"2"-2"0,4-4 1,4-2-1,8-4 1,8 1 86,6 1 0,2-2 0,2 6 1,3 0 61,7 0 1,4-4 0,2 4-64,-1-2 0,-5 6 1,-2-2-1,-2 4-103,-4 2 0,-3 2 1,-1 4-1,-2 6-99,-4 4 1,-4 4 0,-10 2-136,-4 1 0,0 9 0,-10-4 1,-4 2 59,1 0 0,-7-1 1,0 7 110,-2 0 0,6-6 0,-1-1 121,3 3 1,8-6-1,2-2 1,2-4-43,4-2 1,4-1-48,6 1 1,0-8 0,10-4-4,4-4 1,3-2 0,1 0 0,4 0-104,0 0 1,6 0 0,-5 0-106,5 0 0,2 0 0,-1 0 1,1 0-152,0 0 0,0-2 0,-1-2-184,1-2 542,-8 0 0,6-2 0,-7-2 0</inkml:trace>
  <inkml:trace contextRef="#ctx0" brushRef="#br0">9342 16798 7262,'-10'2'717,"4"4"-607,4 4 1,8 14 0,0 0-4,-2-2 1,4 3-1,-2 1 1,0 0-51,2 0 0,-6 4 1,4-6-203,-4-3 1,-2-1 0,2-2-530,4 0-38,-4 0 712,13-8 0,-13-10 0,6-10 0</inkml:trace>
  <inkml:trace contextRef="#ctx0" brushRef="#br0">9288 16655 7569,'4'-18'-629,"6"3"548,8 3 0,6 4 1,0 8-1,3-2 251,1-4 1,6 4 0,-6-4-53,0 4 1,-3 10 0,-7 4 0,0 4-88,0 1 0,-8 1 0,-2 2-19,0 4 1,-6-4 0,4 4 0,-6-2 88,-6 1 1,-4-3 0,-8 4-78,0-4 1,6-4 0,2-2-61,2-2 1,-4-6-97,6 5 0,3-7 0,8 2 53,7-4 0,4-2 0,2 0 50,0 0 0,0 2 0,2 2 18,4 2 1,-5 2 153,5-2 1,-12 4 6,-6 8 0,-6 0 1,-4 0-1,-6-2 46,-6-4 0,2 3 0,-11-5-102,-1 0 0,4 6 0,-6-6-241,2 0 1,1 4 0,3-6-379,-2 2 1,0-4 524,6 6 0,0 0 0,0 5 0</inkml:trace>
  <inkml:trace contextRef="#ctx0" brushRef="#br0">11057 15637 7569,'-10'2'-386,"6"4"0,10 4 592,12 0 1,7-1 0,13-5 0,6 2 63,9-2 0,15 4 1,13-2-183,7-2 0,5-2 1,-38-2-1,1 0 1,2 0-1,1 0 21,3 1 1,1-2-1,9-1 1,1-2-1,1 1 1,1 0-1,3 1 1,1 0-265,1 1 1,0 0-1,1-1 1,-1-2-1,0 1 1,-1 0 158,-2 1 0,1 0 1,4 1-1,0 0 1,-1 1-1,-1 0-140,2 0 0,-1 0 0,-6 0 0,-1 0 0,-3 0 0,-1 0 0,-2 0 0,-1 0-69,-2 0 1,-1 0-1,-4 0 1,-1 0-1,-3 0 1,-1 0 0,-2 0 0,-3 0 0,31 0 1,-15 0-1,-10 0 204,-9 0 0,-17 0 0,-12 0 0,-12-5 0,0-1 0,-4 0 0</inkml:trace>
  <inkml:trace contextRef="#ctx0" brushRef="#br0">11307 15547 7569,'-12'0'-207,"0"0"0,-2 0 0,-2 0 0,-2 0 238,0 0 0,1 6 0,-1 0 49,0-2 1,0 6-46,0 2 1,0-2-1,0 0 1,1 0 12,-1 0 1,-4-4 0,2 6-1,4 0-12,0-2 0,2 5 0,2-3-64,6 4 0,5 2-74,1 0 1,1 0 0,5 0 5,6 0 0,4-9 0,2-1 48,0 0 1,2-6 0,2 6 17,1 0 0,3-6 0,-4 4 0,4-2-78,2 2 1,-6-4-1,1 4 121,-3-4 0,-2 4 0,0 2-81,0 2 68,0-6 0,-1 12 0,1-6 0</inkml:trace>
  <inkml:trace contextRef="#ctx0" brushRef="#br0">15361 15690 7569,'-11'2'8,"1"4"0,2 6 1,4 4-1,2 2 1,2 0-1,0 0 1,0 0-1,0-1-23,0 1 1,0 0 0,0 0 32,0 0 0,0-6-72,0 0 1,0-10 0,0-2 39,0-10 1,0-6 0,0-2-54,0 0 0,2 0 0,2-2 57,2-3 1,0 3 0,-4-4 130,4 4 0,-2 2-96,7 0 0,1 6 0,6 2 27,0 3 0,-6 1 0,0 6-14,2 0 0,2 0 0,1 0 1,3 2-19,4 4 1,-4-2-1,4 5-19,-4-1 0,3 4 1,1-4-54,-2 2 1,0-6-1,0 4 1,2-2 11,-3 0 0,-1 2 0,-2-4-4,0 2 1,0 0-11,0-6 0,0 0 1,-3-2 29,-3-4 1,-4 2-1,-8-8 14,0-2 1,0 4 0,-2 0 32,-4 2 0,2-4 1,-7 6 50,-3 2 1,4 2 0,-2 2 0,-2 0 13,-2 0 0,0 8 0,2 4-43,2 4 0,0 2 1,-5 0-38,-1 0 1,8 6 0,4-1 0,4 1-53,2 2 0,0-6 0,2 4-205,4-4 0,12-2 1,11-3-56,5-3 0,4-4 0,4-8 304,5 0 0,5 0 0,1 0 0</inkml:trace>
  <inkml:trace contextRef="#ctx0" brushRef="#br0">16308 15780 7569,'10'-18'-21,"0"2"0,-6 2-111,2 2 173,0 0 1,-8 2 0,-4 6 130,-6 8 1,-4 2 0,-2 10-61,0 4 1,-5 2-1,-3-4 1,0 0 25,0-1 0,4 7 1,8 0-122,3-2 0,7-2 0,-2-2-64,4 0 0,4-1 0,4 1 0,8-2-121,7-4 1,7-4-1,8-8-61,0 0 0,5 0 1,-1-2-8,-6-4 0,-1-4 0,-9-8 0,-2 0 58,-2 1 0,-8-1 0,-2 0 148,-2 0 0,-2 0 0,-6 0 333,0 0 0,0 6 0,-2 2 573,-4 3-775,4 1 1,-6 14-169,8 3 1,0 11 0,0 2-1,0 0-116,0 2 0,8-4 0,4 5 183,4-1 0,9-2 0,3-6 0</inkml:trace>
  <inkml:trace contextRef="#ctx0" brushRef="#br0">17041 15815 7569,'-2'-15'-18,"-4"1"0,-6 4-17,-4 2 0,-4-4 1,-4 6 260,-6 2 0,-3 4 0,-3 6 0,2 6-89,4 4 1,1 8 0,9 1-166,4 3 0,4-4 0,0 4 46,6-2 1,4 3 0,4-5-1,4-2-52,6-2 0,6-8 0,6-2-199,5-2 1,5-4-1,2-10 36,0-6 1,-7-6 0,-1-6 0,-2-8-5,-4-7 1,-4-7 0,-4-8 143,-3 1 0,-7-3 0,2-1 79,-4-3 1,-10-6 0,-1 9 0,-3 3 61,0 5 0,6 11 1,-6 0-33,-2 6 0,6 16-52,2-1 0,-4 3 0,0-4 0</inkml:trace>
  <inkml:trace contextRef="#ctx0" brushRef="#br0">9378 12974 7569,'-12'0'-616,"0"0"565,-2 0 1,8 6 0,6 0 136,10-2 1,8 4 0,6-2 0,5 0 28,5 2 0,4-6 0,5 4-43,11-4 1,2-2-1,11 2-78,7 4 1,-9-4-1,6 5 1,-1-1-58,-1 0 0,1 2 0,-5-4 7,-5 2 1,-7 0 0,-3-4-6,-2 4 0,-15-4 0,1 6-50,-6 0 196,-4-6 345,-6 6-287,-8-8-156,-2 0 0,-8 2-62,0 4 26,-8-4 1,6 14 17,-4-4 0,4 4 0,2 1 20,0 1 1,6 2 0,2 4 71,1 6 1,-3 10-1,6 3 1,0 3 8,-2 4 1,-2 9 0,-8 7-5,0 3 1,6 11 0,0 5-34,-2 8 1,-2 5 0,-2-45-1,0 1-64,0 2 1,0 1 0,0-1 0,0 1-1,0 9 1,0 1 0,0 0 0,0-1 53,0 2 1,0 1-1,0 1 1,0-1 0,0 2-1,0-1-136,0 2 1,0-1 0,1 1 0,0 1 0,1 4 0,0-1 134,0-4 1,2-1 0,2 4-1,0 1 1,-3-2 0,0 1 0,-1 3-1,0 1-2,-1 1 1,0 0 0,-1-6-1,0-1 1,0-1 0,0-1 0,0 0 0,0-1 1,0 0-1,0-1 1,0 0-1,0-1 14,0-1 1,0-3-1,-1-6 1,0-2-1,-1-3 1,0-1 0,-4 47 30,2-6 0,-4-9 1,2-7 13,2-3 0,2-13 1,2-5-82,0-6 0,0-19 0,0-1 1,0-8-250,0-4 590,0-8-126,0-2 174,0-8 0,0-2 1,-2-4-354,-4-6 0,4 2 76,-4-2 1,4 6-216,2-6-131,0 8-164,0-4 52,0 8 320,0 0 0,-6 2 1,-2 2 53,-2 2 0,-4 6 0,-7-4 16,-3 2 0,-16 0 1,-2 4-1,-7-4-4,-5-2 1,-7 3-1,-7-5-17,-7-2 1,-1-2 0,-3-2 17,6 0 0,-9 0 0,13-2 0,1-2 45,7-2 0,13-5 0,6 3-38,5-2 1,9 4-1,6-6-77,8-2 0,6-2-189,8-2 0,14 0 0,6 2 1,6 4-271,6 7 1,7 3-1,5 4 489,2 3 0,9 13 0,9 10 0</inkml:trace>
  <inkml:trace contextRef="#ctx0" brushRef="#br0">18880 12563 7569,'18'0'-142,"0"0"1,2 0 0,4 0-1,7 0 1,9 0 0,8 0 0,7 0-1,9 0 1,9 0 225,7 0 1,11 0 0,-39 0 0,1 0-1,6-1 1,1 0-37,8-2 1,1 0-1,5-1 1,1-2-1,6-2 1,1-2-1,1 1 1,0 0-262,3 0 1,1 1 0,4-1 0,1 0 0,1 0 0,0 0 0,1 0 0,-1 0 222,0 0 0,0 0 1,2 3-1,-1 0 1,-3 1-1,-1 0-40,-2 1 1,0 0 0,-1-2-1,-1 0 1,0 3 0,1 0 15,-3 1 0,-2 0 0,-7 1 0,-1 0 0,-2 1 0,-1 0-28,0 0 0,-1 0 1,-4 0-1,-1 0 1,-2 0-1,-1 0 1,-6 0-1,-1 0 95,42 0 1,-9 0 0,-21 0-102,-7 0 0,-11 0 0,-19 0 269,-6 0 0,-10 0-78,-2 0 1,-16-6-1,-4 1 1,-14 1-49,-14 2 0,-3 2 1,-13 0-27,-4 0 1,-15 0 0,-4 0-66,-11 0 0,-9 2 0,40-1 0,-1 2 1,-2-1-1,1 1-39,-2 0 0,1-2 0,-5 1 0,-1 0 0,-5 0 0,-1 0-1,-3 1 1,-1 0 0,-2 3 0,-1 0 0,-3-2-1,-1-2 12,1 0 0,-1 0 0,-1 2 0,0 0 1,-3-1-1,-1 0 0,-3-1 0,-1 0 34,0-1 1,0 0 0,2-1 0,1 0 0,2 0 0,1 0 0,3 0 1,0 0-1,2 0 1,1 0-1,6-1 1,1 0 9,-1-2 1,1 0 0,4 2-1,1 0 1,3-2 0,1 0-1,6 2 1,1 0 78,-42 1 0,11 0 0,23 0-50,9 0 1,11 0-65,13 0 1,14 0-43,16 0 1,18-2-1,21-2 1,17-4 25,14-2 0,27 0 0,-45 4 1,1 0 4,6 3 1,1 1-1,2-2 1,1 0 0,8 0-1,1 0-94,3-2 1,1 2 0,3 2 0,1 0 0,3-2 0,0 0 0,3 1-1,-1 0 89,0 0 0,1 0 1,5 0-1,0 0 1,-1 3-1,-1 0-29,1 0 1,0 0-1,-3 2 1,-1 2-1,-2 0 1,-1 0 58,-1 1 0,-1 0 0,-5-2 0,0 2 0,-1 1 0,-1 2 0,-1-1 0,-1 0 0</inkml:trace>
  <inkml:trace contextRef="#ctx0" brushRef="#br0">12575 13260 7569,'18'-8'-149,"2"4"0,2-6 1,1 2-1,1 2 0,2 0 1,2 0-1,1 0 1,-1 0-1,-2 0-156,-4 2 363,-2-5 1,-14 1 0,-10-4 26,-12 6 0,-16 4 0,-4 2 3,-9 0 1,-9 2 0,-7 4 0,-9 6-54,-5 3 0,-19 3 1,-3 2-44,43-8 0,-1 0 0,0-1 0,-1 0 0,-3 3 0,-1 0-43,-1-2 0,1 1 0,2 2 0,1 0 0,-1-2 0,1-2 0,0 0 0,0 0 29,1-1 1,-1 0-1,1-1 1,1 0-1,4-1 1,1 0-44,-45 3 0,11 5 0,7-6 6,3 0 1,11 4 0,5-8 0,9-2 58,7-2 0,16 4 0,2 0 0,-3-2 0,-5-2 0</inkml:trace>
  <inkml:trace contextRef="#ctx0" brushRef="#br0">12289 14171 7569,'-6'-12'-89,"-2"3"0,-2 1 0,-4 4 1,-3 2-1,-7 2 0,-6 2 13,-4 4 0,-9-2 0,-7 7 1,-8 3 69,-7 2 0,-12 8 1,-7 0-1,-5 0 16,-6 2 1,-5-7-1,47-7 1,-1 0 27,0-2 0,1 0 1,-46 8-1,4 0 0,5 0 25,7 0 0,5-7 0,13 1-53,5 2 1,13 0-1,5 0-315,4-2 0,11-6 305,3 6 0,12-8 0,4 4 0</inkml:trace>
  <inkml:trace contextRef="#ctx0" brushRef="#br0">12432 16745 7569,'-18'-12'-43,"-2"2"1,-3 0 0,-7 2 0,-6-2 0,-8 2 0,-11 0 0,-15 2 0,-11 0 158,-6 0 1,-11-6 0,47 8 0,-1 0 0,-2 0 0,-1 1 19,-2-1 0,1 0 0,4-2 0,1 0 1,-41-2-1,9 0-37,4 0 0,15 0 0,15 4 0,9-2-278,12 2-250,6 2 1,12 4 428,4 4 0,20 4 0,6 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6162 11241 7569,'-9'-2'-114,"3"-4"0,4-6 1,2-4-1,2-2 91,4 0 1,3 6 0,9 2-1,0 2 1,0 2 54,0-2 1,6 6-1,2-4 1,1 4-2,5 2 0,2 0 0,2 2 1,-1 2-91,1 2 0,10 6 0,7-6-1,11-2 1,7 0-1,5 0 1,3 2 35,2-2 0,13-4 0,-43-1 0,1-2 1,3 0-1,1-2 37,3 0 1,-1 0-1,-3 3 1,-1 0-1,7-1 1,-1-2-39,-4 1 1,-1 0-1,0 3 1,0 0 0,42-5 28,2 4 0,-4 8 0,5 2 0,-3 0-8,-4 0 1,0 4-1,1-6 1,1-2 1,0-2-1,-7-2 1,-5 0 23,-6 0 0,-9 0 0,-7 0 37,-5 0 1,-1 0-1,-13 0-41,-2 0 1,-4-6-1,-7 0 1,-5 0 44,-4-2-59,-10 6 1,-2-8 0,-12 6-30,-8-2 0,-8 0 0,-16 6 0,-1 0 10,-5 0 1,-10 0-1,-9 0-24,-3 0 0,-3 0 1,-11 0 14,-5 0 0,-6 2 1,-6 2-1,44 0 1,0 0 1,-1 2 0,-1-2 1,-8-1-1,-1-2 1,-2 2-1,-1 0-106,-1-2 1,-1 0 0,-3 0 0,-1 0 0,2 1 0,-1 0 121,-3 1 0,-1 0 0,3 0 0,-1 0 0,0-3 0,0 0 0,3 0 1,1 0-1,1 0 0,1 0 0,1 0 1,1 0-1,2 0 0,1 0 27,-2 0 1,1 0 0,6 0 0,0 0-1,-1 0 1,-1 0 0,6 0 0,1 0-5,-46 0 1,6 0 0,11 2 19,9 4 0,19-4 0,5 4-5,7-4 1,12-2-61,4 0 0,22 0 1,16 0 21,18 0 1,21 0 0,19 0-33,9 0 0,9 0 1,9 0-1,-44 0 0,1 0 17,5 0 1,1 0 0,3-1 0,1 0 0,-1-1 0,-1 0 45,1-1 0,1 0 1,3-1-1,1 0 0,-2 2 1,1 0-1,0-1 0,1 0-18,-1 1 1,-1 0 0,-2 1 0,-1 0 0,-6 2 0,-1 0-27,-4 2 0,-1 0 0,0-1 0,-1 0 0,41 10 0,-5 0-162,-9-2 182,-5 6 0,-9-14 0,1 8 0,1 0 0,3 2 0,1-1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13307 2931 7569,'-12'0'0,"0"0"0,1 0 0,-7 0 0</inkml:trace>
  <inkml:trace contextRef="#ctx0" brushRef="#br0">13039 3074 7569,'18'-10'-123,"0"4"0,2 2 0,6 0 0,7-2 0,11 2 0,6 2 0,9 2 0,7 0 0,9 0 78,5 0 1,17-2 0,-43 0 0,1 0 0,2-1 0,1 0 51,2 1 0,1 0 0,4 1 0,1 0 1,3 1-1,1 0 0,3-1 0,1 0-345,3-2 1,1 0 0,2 2 0,1 0 0,2-2 0,0 0 340,3 2 0,1 0 1,-1 1-1,1 0 0,1 0 1,2-2-1,3 1 1,1-2 2,2 1 0,0-2 0,2-2 0,1 0 0,0 3 0,0 0 1,2 2 0,1-2 0,-32 1 0,1-2 0,0 1 0,2-1 1,1 1-1,-1 0 0,1-1 0,-1 0 0,1 0-114,0 0 1,0-1 0,0 2 0,-1 1 0,1 0 0,-1 0 0,2-2 0,1 0 0,-1 0 107,1-1 1,-1 0-1,1 1 1,-2 0 0,-1 1-1,2 0 1,4 0 0,1-1-1,-1 1-2,0 1 0,-1-1 0,-1 0 0,0-1 0,-1 0 0,0 0 0,-1 2 0,1 0 0,-1 0 0,-1 1 0,0 0 0,0-1-18,1 2 1,0-1 0,-1 0 0,-3 1 0,-1 1 0,0-2 0,29 1-1,-2-2 4,1-1 1,-1 0-1,-4 2 1,0 0 0,-1-1-1,-1-1 32,-3 2 1,-1 0 0,-6-2 0,-2 0-1,-5 0 1,-1 0 0,-3 0 0,-1 0-25,-3-2 1,-1 2 0,-6 2 0,-1 0 0,-4-3-1,-1 0 11,45-4 1,-15 4-1,-6-6 1,-5 0 24,-7 0 0,-11 6 0,-12-4 7,-5 0 1,-15 6 277,-4-4 0,-14 4 1,-6 2-314,-14 0 1,-12 0 0,-13 0 446,-7 0 0,-6 0 1,-7 0-465,-11 0 0,-3 0 1,-12 0-1,-9 0 1,45 0 1,-1 0-1,-2 0 1,-1 0-1,-5 0 1,-1 0 10,2 0 0,-1 0 1,-4 0-1,-1 0 0,-6 0 1,-1 0-19,-4 0 0,-1 0 0,-1 0 0,-1 0 0,-1 0 0,0 0 0,-3 0 0,-1 0 21,-6 0 1,-1 0-1,-4 0 1,-2 0 0,29 1-1,0-1 1,-1 1-97,-2 1 0,0 0 1,-1 0-1,2-1 0,0-1 1,0 1-1,-3 1 1,-1 0-1,0 0 0,0 0 1,-1-1-1,0 0 99,-1 1 0,0 0 0,0 0 0,0-1 0,1 0 0,0 1 0,0 1 0,1 1 0,0-1-156,2 0 0,1-1 0,-2 1 1,-4 1-1,-1 1 0,1 0 1,2-2-1,0 1 0,1-1 148,-2 0 1,1 0 0,-1 1 0,1 1-1,0 1 1,1-1 0,3-2 0,0 0 0,1 1-1,0-1 1,0 1 0,1 0-2,2 0 1,-1 1 0,1-2 0,-2 1 0,-1-1-1,0 0 1,2 2 0,0 0 0,0-1-134,-32 2 1,2 0 0,2-1-1,1 0 1,1 1 0,-1 0 139,3-2 0,0-2 1,7-1-1,1 0 1,-2-1-1,0 0 1,4 0-1,1 0 26,3 0 1,1 0 0,5 0 0,1 0 0,6 0 0,1 0 13,3 0 0,1 0 1,6 0-1,1 0 1,-40 0-1,9 0 295,13 0 1,3 0 0,15 0-355,7 0 0,8 6 434,9 0 1,5 2 0,14-4-499,10 2 1,10 6 0,14-6 327,5-2 0,15-2 1,10-2-1,9 0-247,7 0 0,5-6 0,8-2 15,13-2 0,-42 5 0,3 0 0,3-2 0,1 0-14,3 1 0,1 0 0,4 0 0,1 0 0,5-2 1,3 0-1,3 1 0,2 0 28,4 1 1,1 0-1,0 4 1,1 0-1,5-1 1,2 0-143,0 2 1,1 0-1,-27 1 1,2 0-1,0 0 1,2 0-1,0 0 1,0 0 0,1 0-1,1 0 1,0 0 105,0 0 1,1 0 0,0 0-1,1 0 1,0 0 0,0 0 0,1 1-1,0-1 1,1 1-111,1 1 1,0 0 0,-1 0 0,0 0 0,-1-1 0,0 0 0,5 2 0,0 1 0,0-1 0,-2 1 0,-1-1 0,1 0 97,-2 1 0,0-1 0,0 0 0,-5-1 1,0-1-1,-1 0 0,-3 1 0,0 1 0,-1 0 14,-1 0 1,0 0 0,0-1 0,32-1 0,-2 0 0,-4 2 0,-1 0 0,-6-2 0,-2 0-69,-6-1 0,-3 0 1,-1 0-1,-3 0 1,-9 0-1,-1 0 102,-4 0 1,-1 0 0,-4-3 0,-3 0 0,31-3 0,-11 2 140,-9 2 1,-17 2-1,-7 0-130,-6 0-38,-18 8 0,-4 0 0,-16 8 0,2 2 0,2 4 0</inkml:trace>
  <inkml:trace contextRef="#ctx0" brushRef="#br0">18041 4039 7569,'-18'0'-104,"0"0"1,0 0 0,2-2 0,2-2 0,3-2 0,-3 2 0,-2 0-1,-2 0 47,0-2 1,-6 0 0,-2 4-1,-3-2 39,-9-2 1,-6-8 0,-7 2 14,3-4 0,-4-7 0,5-3 1,-3 0 10,3 0 0,-3-4 0,8 5 0,3-1-2,1 0 1,4-4 0,2 6-30,3 2 1,13 3-1,-2-1-33,2-4 0,6 6 1,0-2-1,2 6-61,4 0 0,2 4 117,2-1 0,-8-1 0,-2-6 0</inkml:trace>
  <inkml:trace contextRef="#ctx0" brushRef="#br0">18077 3860 7229,'-6'12'-175,"0"0"0,2 2 0,4 2 0,6 2 0,5-1 154,5 1 1,4 0 0,4 0-1,4 0 1,2-2 5,-1-4 0,-1 4 0,4-7 1,-4 3-1,-3 0-57,-3 2 1,-4 2 0,-6 2 14,-6 0 0,-6-2 1,-8-4 98,-10-6 0,-8 2 0,-9-3 0,-1 1 43,0 2 0,-1-6 0,-3 6-72,-2 0 1,8-4-14,11 8 0,-5 0 0,0 6 0</inkml:trace>
  <inkml:trace contextRef="#ctx0" brushRef="#br0">19363 4128 7569,'0'-18'-171,"0"0"0,0 0 0,0 1 0,0-1 0,0 0 0,0 0 1,0 0 210,0 0 0,0 0-8,0 1 1,-8 7 0,-4 4-28,-4 4 1,4 2-1,0 0 1,0 2-10,2 4 0,-4-2 0,8 7 0,2 3-59,2 2 0,2 8 0,0 0-7,0-2 1,8-4 0,4-4 41,4-3 1,2-7-1,0 2 1,0-4-6,0-2 1,-1 0 49,1 0 0,-8-2 56,-4-4 1,-4-4 0,-2-7 112,0-1 0,0 6-28,0 0-239,0 8-43,0-4 1,2 16-1,4 2 64,6 0 0,4 6 0,2-4 60,0 3 0,-1 3 0,1 0 0</inkml:trace>
  <inkml:trace contextRef="#ctx0" brushRef="#br0">20184 4039 7569,'0'-12'-402,"-2"2"268,-4 2 1,-2 4 0,-4 10 117,7 6 0,3 4 1,2 2 33,0-1 0,0 7 1,0 0-1,0 0-13,0 2 0,0-6 0,0 3 1,0-3-20,0-2 0,5-6-14,1 0-13,8-8 0,-4 2 0,6-12-29,-4-6 1,-4-6-1,-6-6-32,4-5 1,-4 1 0,4-2 64,-4-2 0,-2-2 0,0-1 0,0 1 6,0 4 0,0-2 0,0 9 37,0 1 0,0 2 1,2 4 46,4 4 1,-2 4 0,8 8 28,2 0 0,1 0 0,3 0-39,0 0 0,6 8-43,0 4 1,0 4-1,-7 2-8,1 0 1,-8 0-7,-4-1 1,-4 1 0,-4-2 5,-4-4 0,-6-4 1,-9-8-3,-3 0 0,-2 0 0,4 0-45,-2 0 0,-6 0 0,7-2 0,1-2-132,2-2 187,10-8 0,-6 4 0,6-8 0</inkml:trace>
  <inkml:trace contextRef="#ctx0" brushRef="#br0">20809 3896 7569,'-17'0'-246,"-1"-6"0,0 0 1,0 2 272,0 2 0,0 2 0,0 0-21,1 0 1,1 2-18,4 4 0,4 4 0,10 8-18,4 0 1,4-7 0,8-1 0,-1 0-35,1 0 0,0-6 1,2 2 9,4-4 1,-4-2 0,3 0 0,-3 0-5,-2 0 1,0-2 44,0-4 1,-6 2 99,0-8-49,-8 8 1,2-10-13,-12 8 1,4 3 0,-4 8-90,4 7 1,2 4 61,0 2 0,0 0 0,0 0 0</inkml:trace>
  <inkml:trace contextRef="#ctx0" brushRef="#br0">21024 4092 7569,'10'-8'-68,"6"4"0,-7-7-122,1-3 0,-2 4 0,-6 0 0,2 0 224,2 0 1,0 4-80,-6-6 0,0 0 11,0-6 1,0 6 4,0 0 1,0 6-94,0-5 1,0 5-22,0-6 0,8 8 113,4-2 0,-2-2 30,2 2 0,0-8 0,6 4 0</inkml:trace>
  <inkml:trace contextRef="#ctx0" brushRef="#br0">21649 3574 7134,'0'-10'-32,"0"16"83,0 12 1,0 4 0,0-4-168,0 0 1,-6 5 0,0 3 0,2 0 69,2 0 1,-4 4 0,0-5-62,2 3 0,0-6 1,0 2-1,-2-4-127,2-2 234,-6-8 0,8 5 0,-6-5 0</inkml:trace>
  <inkml:trace contextRef="#ctx0" brushRef="#br0">21470 3860 7569,'0'-12'-303,"0"0"1,4 2 240,8-2 1,2 2 0,14 6 33,-2-1 1,3-1 0,-3 6 0,2 0-8,4 0 1,0 6 0,-1 1 34,-1 3 0,0 2 0,6 6 0</inkml:trace>
  <inkml:trace contextRef="#ctx0" brushRef="#br0">22649 3878 7569,'-2'-10'-848,"-4"2"773,-6 0 0,-5 6 0,-5-4 0,-4 4 384,-2 2 0,4 0 1,-3 0-192,1 0 1,2 0 0,6 0 0,2 2-123,4 4 0,4-2-70,8 8 0,2-2 1,4 2 13,6-6 0,12 2 0,6-2-29,3-2 0,1-2 0,-2-2 0,-4 0-53,-2 0 0,-3 0 0,-5-2 80,0-4 0,-6 4 0,-2-6-90,-2 0-11,-2 6 163,-6-6 0,0 8 0,0 0 0</inkml:trace>
  <inkml:trace contextRef="#ctx0" brushRef="#br0">23060 3932 7569,'-18'0'-70,"2"-2"0,2-2 0,3-2 29,-3 2 1,4-6 20,-2-2 0,8-4 36,-2-2 0,4 0 1,2-2-1,0-2-70,0-1 0,2-3 1,2 4-1,4-4-19,2-2 1,-4-1 0,4-7 3,-2 0 1,3 6 0,-3 3-46,2 1 1,0 2 0,4 6-1,-2 0 0,0 2 38,6 4 0,-6 4 1,0 8 30,1 0 0,1 2 1,0 2 44,-2 2 0,0 8 0,6-4 0</inkml:trace>
  <inkml:trace contextRef="#ctx0" brushRef="#br0">22935 3753 7569,'-36'0'-71,"9"0"1,3 0-328,4 0 0,14 2 292,12 4 1,6-4-1,18 4 1,-1-2 39,-1 2 0,12-4 0,-4 6 66,1-1 0,9-5 0,0 6 0</inkml:trace>
  <inkml:trace contextRef="#ctx0" brushRef="#br0">23792 3824 7569,'-15'-2'-1143,"3"-4"1135,4 4 0,2-4-23,0 12 0,0 4 0,6 8-69,0 0 0,0-6-206,0 0 306,0 0 0,16-2 0,4-2 0</inkml:trace>
  <inkml:trace contextRef="#ctx0" brushRef="#br0">24257 3378 7314,'0'17'-133,"0"1"1,0 2 0,0 2 0,0 4 0,0 2 0,0 3 47,0 3 1,0-4-1,0-2 1,0-1-19,0 1 0,0-6 103,0 2 0,-8-4 0,-2-2 0</inkml:trace>
  <inkml:trace contextRef="#ctx0" brushRef="#br0">24007 3806 7569,'2'-17'-201,"4"-1"0,4 8 157,7 4 0,7 2 1,2 0 16,2-2 0,10 0 0,7 8-111,1 4 1,11-2 0,-3 8 137,2 2 0,7-6 0,1 0 0</inkml:trace>
  <inkml:trace contextRef="#ctx0" brushRef="#br0">3197 5397 7569,'-12'0'-815,"1"0"0,7 2 818,-2 4 1,4-2-1,0 6 1,-4-2 0,4 0 1,-4-2 1,4 6 0,2 3 13,0 3 0,0 0 0,0 0-17,0 0 1,0-6 0,0 0-1,0 2-7,0 1 1,0 3 0,0 0 12,0 0 0,-6 0 0,0 0 39,2 0 0,2 0-15,2-1 1,0 1 1,0 0 1,0-6-15,0 0 1,0 0-1,0 6 1,0 0 5,0 0 0,0-5-36,0 5 0,0 2 1,0 10 3,0-6 1,0-4 0,0-2 6,0-1 1,0 7-1,0 0 1,0-2 18,0-2 1,-2 4 0,-2-1-12,-2-1 0,-6-2 0,4 0 16,-2 4 1,4-4 0,-4 3 0,0-3-21,0-2 0,7 0 0,-3 0-3,4 0 1,2 6 2,0-1 1,0 1-1,0-6 1,0 0 14,0 0 1,0 6 0,-2 0-4,-4-3 1,4-1 0,-4-2-1,4 0 0,2 0 1,0 0-1,-2 0-2,-4-1 1,4 1 0,-4 0-12,4 0 1,2 0 0,0 2-4,0 4 0,0-5 0,0 5 0,0-4-5,0-2 1,0 0 0,0 0 7,0 0 1,0 0-1,0 1 13,0 5 1,0-4 0,0 4-11,0-4 0,0-2 1,0-1-1,0 3 8,0 4 0,0-4 0,0 4-2,0-4 0,0-2 0,0-1-4,0 1 0,0 0 1,0 2 4,0 4 0,0-4 0,0 4 2,0-5 0,6-1 1,0 0-4,-2 0 1,6 0-1,0 0-7,-1 0 1,1-1-1,-6 1 1,4 0-1,2 0 1,-6 0-1,2 0-13,-4 0 1,-2 0 0,0-1 22,0 1 0,6 0 0,0 0 1,-2 0-2,-2 0 1,-2 0 0,0 2-6,0 3 1,0-3-1,0 6 1,0 0 0,0-4 0,0 7 0,0 3-1,0 2 0,0-4 0,-2 0 7,-4 1 0,4-3 1,-4 2-1,4 2 1,2-5 0,0 1 0,0-2 0,0-4 1,0 4 0,0 0-20,0 1 0,0-5 1,2 4 3,4 0 0,-4-6 1,6 6-1,-2-3 12,0 1 1,0 0-1,-4-6-7,4 0 0,-4 6 0,6-1 16,0-1 0,-6 4 1,4-2-12,-4-2 1,0 4 0,2-1 0,2 1-5,-3 0 1,-1 4 0,-2-4-7,0 1 0,0 1 0,0 4-5,0-2 1,0-2 0,0 3-1,0-1 0,0-8 0,0 4 0,0-2-1,0-1 1,0 7-1,0-6 8,0-2 0,0 4 0,0-3-2,0-1 0,0 6 0,0 2 0,0 2-15,0-3 1,0 5 0,0-6 9,0 0 1,2 4 0,2-7-1,2 3 1,6-4 0,-6 4 0,0-2 11,2-5 0,-4 5 0,6 0 7,-2 2 0,-2 0 0,-6 3-3,0-1 0,0-6 0,0 4 1,0 0 10,0-1 1,0-3 0,0 4-24,0-2 1,0 6 0,0-5 0,0 1 0,0 6 0,0-4 0,0 2 31,0-3 0,0 5 1,0-6-15,0 0 0,6 3 1,0-3-24,-2 6 0,-2-2 0,-2 10-6,0-5 0,0-7 0,0 0 0,0 2-26,0 1 0,0 3 1,0 0 24,0 0 1,0-1 0,0-1 2,0-4 1,0 4 0,0-5 0,0 5 8,0 2 1,0 0-1,0-1 31,0 1 0,-2-6 0,-2-2-20,-2-3 1,0 5-1,6-4-5,0 2 0,-6 0 0,0 3 0,2-1 13,2 2 0,2-4 0,0 2-6,0 1 0,0-3 1,0 2 4,0 2 0,6-1 0,0 1 1,-2-2 12,-2 2 1,-2-4 0,0 1-33,0 3 1,2 2 0,2 2 9,2-1 1,0-1 0,-6-2 7,0-2 1,0-1 0,0 7-1,0 0-18,0 0 0,0-1 0,0 1-9,0 0 1,0 0 0,0-1 11,0 1 0,0 0 1,0 0-1,0-3-13,0-3 0,0 4 0,0-6 7,0 0 0,0 5 1,2-5-2,4 0 1,-4 0 0,4-4-1,-4 5 2,-2 5 0,0 2 1,0 0 0,0-1 0,0 1 0,0 0 9,0-1 1,0-1-1,0-2 1,0-2 33,0 2 1,0 1 0,0 1-39,0-4 1,0 4 0,0-7 3,0 1 1,0 4-1,0-8 1,0 0 25,0 1 1,0-5 0,0 6-36,0 0 0,0-6 1,0 4 8,0-5 0,2 5 0,2 2 0,2 0 15,-2 0 0,-2 6 1,-2-3-24,0 5 1,5 2 0,1 0 0,-2 1-8,-2 5 0,-2-4 1,0 5 4,0 1 0,0-6 0,-2 3 6,-4-3 0,4-2 1,-4 0-1,5-3 35,1-3 0,-6 8 1,0-6-4,2 0 1,2-1 0,2 5-17,0 0 1,0-1 0,0 1 0,0 2-4,0 4 1,0-5 0,0 5-43,0-4 1,0-2-1,0-1-1,0 1 1,0 2-1,0 1 1,0 3 10,0-2 0,0 0 1,0 1-20,0 7 0,0 2 0,0-1 72,0-1 1,0-6 0,0 3-1,0 1-30,0 0 1,0-5 0,0 5-7,0-2 1,0-3 0,0-3-1,0 2-5,0 1 0,0 1 1,-2-4-2,-4 4 0,4-5 1,-4 7 1,4 0 1,-4-5 0,0 7-1,2 0-2,2-1 1,-4 1 0,0 4 10,2-3 1,2-5-1,2 4-4,0-3 0,0 1 0,0-4 0,0 4 8,0 1 0,0 1 1,0 5-6,0 3 0,0-4 1,0 9-3,0-3 1,0-3-1,-2 1 1,-2 0 23,-2-1 1,-2 1-1,4 2 2,-2 3 1,-2 5-1,4 5 9,-2-3 1,0 3 0,6-5 0,0-1 68,0-3 0,0 1 1,0-1-49,0-2 0,0-3 1,0-3-61,0-5 1,0 3 0,0-6 0,0-1-204,0 1 1,0 4 0,2-7-78,4-1 0,2-2 0,6-2-263,-2-1 1,-2-5 541,2 0 0,4-8 0,-6 4 0</inkml:trace>
  <inkml:trace contextRef="#ctx0" brushRef="#br0">3269 11187 7249,'8'-10'-196,"-6"0"1,2 4 502,-8-6 1,2 2-288,-4-2 1,6 8 0,6-2 0,6 4-40,4 2 1,7 0 0,3 0-40,2 0 1,8-5 0,5-1 0,1 0 14,2-2 1,-1 6 0,5-4 9,-6 4 1,-5 0 0,-3-2 0,-2-2 11,-2 2 1,-15 2 0,3 2-6,-2 0 34,-8 0 1,-2 2-4,-12 4 0,-6-4 1,-12 6 2,-5 0 0,-7-4 0,-6 6-36,-5-2 0,-5-3 0,-2-3 0,1 2-3,-1 2 1,3 0-1,1-6 59,2 0 1,9 2 0,-3 2 6,4 2 1,9 0-1,1-6 59,2 0-70,2 0 1,16 0 0,8 0-20,10 0 0,14 0 0,6 0 0,5 0 4,7 0 1,-4 0 0,6 0 2,-1 0 1,-3 0-1,4 0-10,-7 0 0,7-6 1,-12 0-1,-3 2-6,-1 2 1,2 2-105,-6 0 0,-6 0-324,-6 0 432,-8 0 0,-4 8 0,-10 2 0</inkml:trace>
  <inkml:trace contextRef="#ctx0" brushRef="#br0">3233 14189 7569,'-18'0'-135,"0"-2"0,0-2 1,3-4-1,1 0 1,4-2 526,2 1 1,4 5-405,10-2 0,4-2 1,10 2 41,3 2 1,-1 2 0,8 0-1,2-2 14,2-2 0,7 0 0,3 6 0,0 0-86,-1 0 1,5 0 0,-7 0-77,-1 0 1,-4 0-1,-4 0 30,-3 0 1,-7 2 91,2 4 0,-16-2 31,-14 8 0,-6-6 0,-20 4 0,-3-2 14,-5-5 0,-8 5 0,5 0-25,-3 2 0,0-6 0,-1 2-28,5-4 1,0-2 0,5 0 0,5 0-14,4 0 0,4 0 0,6 0 24,1 0 1,7-2 0,6-2 17,8-2 0,8-6 0,11 4-35,7-1 1,6 5 0,6-4-24,5 0 0,7 6 1,3-4-1,5 4-36,1 2 0,-3 0 1,3 2-384,-1 4 452,5 4 0,-11 7 0,6 1 0</inkml:trace>
  <inkml:trace contextRef="#ctx0" brushRef="#br0">679 10865 7569,'-36'0'-90,"2"0"1,3 0 0,3 0 0,4 2 0,6 2 0,4 4 0,2 2 0,2 4 146,4 2 0,4 2 1,4 0-1,4-2-84,6-5 0,12 3 1,6-6 85,4 2 0,3-6 0,5 2 1,6-4 46,3-2 0,11 0 0,3 0-22,5 0 0,7-6 0,2-2 0,3 0-11,3 0 0,8-6 0,3 3-66,-3-5 1,-4 4 0,-5 2-54,-7 2 1,-9 0-1,-7 4 1,-3-2-126,-7 2 1,-11 2 0,-2 4-20,-7 4 0,-15 4 0,0 8-373,-6 0 563,-4 0 0,-14-1 0,-2 1 0</inkml:trace>
  <inkml:trace contextRef="#ctx0" brushRef="#br0">1929 10812 7569,'-14'0'-76,"8"0"0,14-2 6,12-4 1,2 4 0,8-4 0,-1 4 32,-1 2 0,6 0 0,-6 0 58,0 0 0,3 0 1,-7 2-1,-2 2-42,-2 2 0,-8 6 0,-2-4 18,-2 2 0,-3 1 0,-6 7 0,-7 0 5,-10 0 1,-8 0-1,-12 0-50,-3 0 1,3 0-1,-4-1 1,4 1-221,3 0 268,7 0 0,-6 0 0,6 0 0</inkml:trace>
  <inkml:trace contextRef="#ctx0" brushRef="#br0">518 13814 7236,'10'-18'-30,"0"2"1,-4 2 0,6 4 0,4 0 0,1 2-1,3 1 1,2 3 0,2 2 0,0 2 0,2 0 141,3 0 0,5 2 1,4 4-1,3 3-73,7 1 1,0 6 0,3-6-50,5 0 1,11 6 0,3-4-1,7 2-16,5-2 1,-1 2 0,4-6-1,-3 0-133,-3-1 1,-2 5-1,-5-4 41,-1 2 0,-1-6 1,-5 2-1,-5-2-337,-5 2 455,-9-4 0,-2 6 0,-9-8 0</inkml:trace>
  <inkml:trace contextRef="#ctx0" brushRef="#br0">2018 13814 7569,'-17'0'-37,"-1"0"0,0 0 0,0 0 0,0 0 153,0 0 1,10 0-141,8 0 1,8 0 0,10 0-1,0 2 34,0 4 1,6-2-1,-1 6-53,-1-2 0,-2 6 1,-2-2-1,-2 3-11,-4 3 1,2 0-1,-8 0-16,-2 0 0,-4 2 0,-6 2 0,-6 3 70,-4 3 0,-10 2 0,-2 6 0</inkml:trace>
  <inkml:trace contextRef="#ctx0" brushRef="#br0">3287 11205 7196,'-12'-6'-40,"2"-2"0,0 0 0,2-2 0,-2 2 1,2-2 1357,0 0-1071,2-2 1,8-4-251,4 5 1,4 3 0,10 8 0,4 0-42,5 0 1,5 2 0,2 2 0,0 2-95,-1-3 1,-1 5 0,-2-2 17,-2-2 0,-9 0 0,3 0 36,-4 2 0,-8 0 41,0-6 1,-10 0 0,-2 0 55,-10 0 0,-8-2 0,-6-2-20,-5-2 0,1-2 1,0 4 15,2-2 1,2 0 0,9 4-221,3-3 0,4 5-81,8 0 1,16 2 291,7 9 0,9 1 0,4 6 0</inkml:trace>
  <inkml:trace contextRef="#ctx0" brushRef="#br0">3394 14189 7569,'-12'-2'820,"0"-4"-869,8 4 0,-2-6 35,12 8 0,4 6 0,8 0 1,0-2-113,0-2 0,7-2 1,3 2 50,0 4 0,0-4 1,-6 4-1,1-4 41,-1-2 0,-2 0 92,-2 0 0,-10 0-23,-8 0 1,-10 6 0,-14 0-11,-6-2 0,-3 4 0,-3-2 0,0-2 1,2-2-1,3-2 1,3 2-108,2 4 0,4-2 58,10 8 24,4-8 0,8 12 0,0-7 0</inkml:trace>
  <inkml:trace contextRef="#ctx0" brushRef="#br0">12807 11848 7569,'-18'-10'0,"6"-4"-6,0 8 0,11 0 0,1 6 0,9 0 0,9 0 0,6 0 1,6 0-1,6 0 0,5 0 0,9 0 0,7 0 129,9 0 1,5 2 0,7 2 0,7 2 0,8-2-20,9-2 0,-47-2 0,1-2 0,0 1 1,1-2-17,-2 1 0,1-2 0,3-1 0,1-2 0,1 3 0,1 1 0,3-1 0,-1 0-119,1 0 1,-1 0 0,-1-2 0,-1 0 0,-1 2 0,-1 2 39,0 0 1,-1 0 0,-4 1 0,0 0 0,-1 1 0,1 0 0,46 0-19,-4 0 1,-2 0 0,-5 0 91,-1 0 1,-14 0 0,-5 0-99,-7 0 0,-11 0 0,-10 0 0,-7 0-388,-5 0 283,-4 8 1,-18-6-1,-8 4-25,-10-4 0,-20-2 0,-9 0 10,-11 0 0,-10 6 1,-17 0-1,-6-2-93,-5-2 0,-5-2 1,-8 0 186,45 0 0,-1 0 0,-1 0 0,1 0 0,-3 0 0,1 0 19,-2 0 0,0 0 0,-1 0 0,-1 0 0,-1 0 0,-1 0 0,0 0 0,-1 0 27,2-1 1,-1 2 0,3-1 0,-1 2 0,4-1 0,1 2 18,4-1 1,1 1-1,-1 3 1,1 0-1,-46 2-94,-1 2 1,5 0 0,14 4 0,9-4 51,11-2 1,7-2-1,9-6 447,9 0-333,8 0 1,20 0 0,10 0-1,14 0 112,12 0 1,17 0 0,13 0-4,11 0 1,19-6-1,5 0-121,-41 4 1,1 0-1,4-3 1,1 0-1,1 0 1,-1 0 0,5-1-1,2 0-128,1 0 0,0 0 0,5 1 0,-1 0 0,3-1 0,-1-1 61,-1 0 0,-1 2 0,0 2 0,-1 2 0,2-3 0,-1 0 0,-1 1 0,-1 0-72,-2 0 0,-1 0 1,-5-1-1,-1 0 1,-3 2-1,-1 0 83,-3-1 0,-1 0 0,47-9 0,-13 6-103,-8 2 1,-9 2-1,-21 2 1,-7 0-508,-8 0 229,-14 0 0,-28 2 0,-20 4-503,-14 6 856,-15-4 0,1 4 0,-7-4 0,-3 4 0,-1-4 0,-3-4 0</inkml:trace>
  <inkml:trace contextRef="#ctx0" brushRef="#br0">13236 10990 7569,'12'-15'-147,"-2"1"1,0 2-1,-2-2 162,-1-2 0,-3 6 0,-11 4 30,-11 4 0,-2 2 0,-8 2 0,0 2-8,0 2 0,-1 6 0,-7-4-23,0 2 1,6-4 0,3 4 0,-1 0-11,0-1 1,8-3-1,0 4-30,7-2 0,9 0-59,-2-2 0,14-2 0,7 6 67,7-2 1,12-2 0,0-6 10,5 0 0,9 6 0,-6 2 0,-1 2 8,3 4 1,-6-4 0,1 2 9,-7 1 0,0 3 8,-8 2 0,-2 0 1,-10 0 63,-6 0 1,-12-6-1,-8-2-44,-8-2 0,0-2 0,-6-6-61,2 0 1,-3 0 0,3 0 0,0 0-200,0 0 0,2 0 0,7 0-376,-1 0 597,8-8 0,2-2 0,24-8 0,4 0 0</inkml:trace>
  <inkml:trace contextRef="#ctx0" brushRef="#br0">13861 11080 7569,'-10'-18'0,"0"6"0,6 0-74,-2-2 0,-2 6 1,2 2 168,-6 4 1,3 2 0,-3 0 29,-2 0 0,-4 0 1,-4 2-1,-2 4-38,2 6 1,3-2 0,1 2-10,0 2 1,0 2 0,0 2-1,2-1-49,4 1 1,4-6 0,8 0-119,0 2 1,0-4-112,0 2 1,8-8 0,4 2 0,4-4-38,2-2 1,6-6 0,0-2 92,-3-2 1,5 0-1,-2-4 1,-4 2 26,-6-2 0,2 4 429,-4-1 248,-4 7-380,7-4 1,-13 10-1,4 4-153,-4 5 1,-2 5-203,0 2 1,0 0 0,0 0-1,2-2-668,4-4 843,-4 4 0,14-6 0,-6 7 0</inkml:trace>
  <inkml:trace contextRef="#ctx0" brushRef="#br0">14075 11187 7689,'0'-12'41,"0"0"0,0 6 89,0-6 0,0 6-209,0-6 1,0 6 0,0-5-113,0-3 0,2 6 0,4 2 61,6 4 1,-2-4 0,2 0 36,2 2 1,2 2 0,2 2-8,0 0 0,-1 0 160,1 0 1,0 6 84,0 0 0,-6 6 1,-2-4 2,-2 2 0,4-4-107,-6 5-99,0-7 0,-6 6-145,0-4-26,0-4 146,0 6 0,8-8 35,3 0 1,-1 0 0,2 0-23,2 0 0,2 0 1,2 0-2,0 0 1,0 0 0,-1 0 70,1 0 0,0 0 0,0 0 0,-2-2 0,-4-4-31,-4 4 463,-8-6-291,0 8 0,8 0-133,4 0 0,-2 0 0,-1 2 5,-1 4 0,6-4 0,-2 4-49,4-4 0,2-2 0,0 0 0,0-2-154,0-4 1,-3 2 0,-1-6 155,-2 2 0,-6 0 0,4 3 156,-2-7 0,-2 2 73,-6-2 0,-2 2-98,-4-2 0,2 4 0,-8 8 0,-2 0 31,-2 0 0,-1 2 0,1 4 46,4 6 0,-4-2 0,6 2 1,0 2-26,4 1 1,4 3 0,2 0-133,0 0 1,8-2 0,6-2-115,8-2 1,0-2 0,5 4 0,1-4 96,0-3 0,2 7 0,5-4 0</inkml:trace>
  <inkml:trace contextRef="#ctx0" brushRef="#br0">18541 11705 7569,'-18'-6'-129,"0"-2"1,0 0-1,0 0 1,1 4 610,-1 2-136,8 2 1,26 2-188,19 4 0,9-4 1,8 4-1,7-4-28,9-2 1,1 0-1,15 0-67,1 0 0,0 0 0,1 0 0,-5 0-122,-2 0 1,-3 0 0,-9 0-106,-1 0 1,-9 0 0,1 0 76,-9 0 1,-7 0 0,-12 0-50,-6 0 1,-16 0 84,-14 0 1,-14 2 0,-22 2 45,-5 2 0,-7 6 1,-6-4-1,-5 0 8,-5 0 0,-1 0 0,0-4 68,-1 2 1,3 2-1,3-4-24,7 2 1,5 0-1,6-6-7,7 0 1,11 0-81,6 0 1,16 0-21,14 0 1,14-6 0,24-2 0,7 0-40,7 0 1,9-4 0,1 6-237,7 2 1,-3-4 333,-1 2 0,1-8 0,-9 4 0</inkml:trace>
  <inkml:trace contextRef="#ctx0" brushRef="#br0">18219 10758 7569,'0'-18'-99,"-2"2"0,-4 4 0,-5 6 358,-5 4 1,-2 4-95,0 4 0,2-2-127,4 8 0,4 0 65,8 6 1,0-6-46,0 0 0,0-6-96,0 6 0,2-8 0,4 4-130,6 0 0,4-6 39,2 4 1,0-4 0,0-2 35,-1 0 1,-5 0 0,0-2 41,2-4 0,-4 4 0,0-6 75,-2 0 1,-2 4-23,-6-8 0,0 6-15,0-6 0,0 6 30,0-6-25,0 8 17,0-4 34,0 8 0,-2 0-10,-4 0 1,2 0 0,-6 2-1,0 2-15,0 2 1,4 2-18,-6-2 1,6-4-6,-6 4 141,8-4 145,-3-2-203,7 0 0,2 0 0,2-2-32,1-4 0,9 2-196,-2-8 1,4 2-118,2-2 0,-6-4 97,0 4 1,-8 3 95,2-3 256,4 8 138,-8-4 1,-2 8-264,-12 0 1,4 8 0,0 4-56,0 3 1,4-3 0,-6 0 0,2 2-249,4 2 1,-6 2 109,-2 0 0,2-6-18,-2 0 1,3-6-1,-5 4 139,2-3 524,0-1-146,-6-6 1,8 2-134,4 4 1,6-4 0,6 6-100,6 0 0,0-6 0,4 4 1,4-4-83,-1-2 0,7 0 0,-2 0-237,-2 0 0,4 0 1,-3-2 23,-1-4 1,4 2 0,-2-8-1,-2-2-102,-2-1 0,-5-3 0,-1-2 196,-2-4 0,-6 4 0,4-6 93,-2 1 1,-2 5 0,-6-6-1,0 2 44,0 0 0,-6 0 0,-2 6 29,-2 1 0,6-1 1,-2 0-18,4 0 0,-4 6 0,0 0 45,2-2 23,2 6 7,2 0-37,0 8 1,2 6-1,2 2-125,2 2 0,0 2 0,-6 6 1,2-2-183,4-4 1,-4 4 0,6-2-110,0 7 1,-6 1-1,4 6 1,-2 0 297,2 0 0,4 1 0,8 7 0</inkml:trace>
  <inkml:trace contextRef="#ctx0" brushRef="#br0">18648 10937 7569,'-10'-18'231,"2"2"360,0 4 0,6 2-912,-4 4 1,6 4-284,6-4 1,-2 4 36,8 2 0,-6 0 567,6 0 0,0-8 0,6-2 0</inkml:trace>
  <inkml:trace contextRef="#ctx0" brushRef="#br0">18898 10830 7569,'0'9'-604,"0"-1"413,0-8-141,0 0 319,-8-8 0,6-1 0,-4-9-8,4 0 1,2-2 0,0-4 0,0-4 10,0 1 0,0-7 1,0 4 57,0-4 0,0-2 0,0 1 37,0-1 0,6 2 0,2 2 0,0 5-22,0 1 1,4 2-1,-6 6-46,-2 0 0,6 6-127,2 0 1,4 9 0,1-3-60,1 4 1,-6 2 0,0 0 168,2 0 0,2 8 0,2 1 0,0 9 0</inkml:trace>
  <inkml:trace contextRef="#ctx0" brushRef="#br0">19059 10865 5792,'-12'0'132,"0"0"1,0-2 687,2-4-778,2 4 1,8-14 0,0 5-29,0-5 1,0-2-1,0 0 1,0-2-122,0-4 0,0 2 0,0-5 30,0 1 1,0-6-1,0 4 1,0-2 36,0 1 1,0 5 0,2-4 5,4 2 1,-2 2-1,8 7-26,2-1 1,-4 0 0,2 0-7,2 0 0,2 6 0,2 2 66,-1 2 0,9 2 0,2 6 0</inkml:trace>
  <inkml:trace contextRef="#ctx0" brushRef="#br0">18916 10669 7569,'-18'10'-258,"0"-2"232,0-8 50,9 0 1,3 0 0,12 0 11,5 0 1,5 0-1,4 2 1,4 2-42,6 1 1,1 1-1,1-6 5,-2 0 1,-2 0 0,4 0-112,-3 0 1,-7 0 0,4 0 0,-2 0-167,0 0 1,-1 0 155,-5 0 1,-6-2 216,0-3 76,-8 3 1,2-6 84,-12 8-37,-4 0 0,0 2-138,4 4 1,4 3 0,2 9-149,0 0 0,0-6 0,2-2-92,4-2 1,-2 4 0,6-4 0,0 0-316,0 0 266,-6 6 244,12-4 226,-14-1-11,6-1 0,-8-10-229,0-4 1,-6-3 0,0-9-36,2 0 1,2 0-66,2 0 1,0 0-1,0 0 55,0 0 0,0 7 258,0-1-195,8 8 1,2-10-48,8 8 0,-1 0 0,1 6-58,0 0 1,0 2 0,0 2-20,0 2 0,0 0 0,-1-6 61,1 0 0,0 0 9,0 0 0,-6 0 97,0 0 158,-8 0-192,4 0 0,-10 0 7,-4 0 0,-4 6 1,-8 2 72,0 2 0,6-6 1,2 3-41,2 1 1,2-4-1,6 8 27,0 2 0,0-4-180,0 2 1,2-2-78,4 2 0,2-2 0,6-6-285,-2 2 0,0 0 122,6-6 0,0 0 303,0 0 0,0 0 0,-1 0 0</inkml:trace>
  <inkml:trace contextRef="#ctx0" brushRef="#br0">19666 10794 7569,'-10'0'-420,"-6"0"621,14 0-13,-5 0-211,7 8 0,2-6 0,1 6-88,3 0 0,8-6-63,-2 4 0,4-4 0,2-2 51,0 0 1,-2-2 0,-2-2 40,-2-2 0,-1 0 239,7 6 1,-8-2 184,-4-4-228,4 4-227,-8-6 1,8 8-239,-4 0 351,-4 0 0,14 0 0,-6 0 0</inkml:trace>
  <inkml:trace contextRef="#ctx0" brushRef="#br0">20059 10597 7088,'0'12'-311,"0"0"411,0 2 0,0 2 0,0 2 0,0 0-194,0-1 0,0-3-169,0 4 1,0-4 0,0 10 262,0-4 0,-8-2 0,-2 0 0</inkml:trace>
  <inkml:trace contextRef="#ctx0" brushRef="#br0">20006 10812 7569,'-18'-10'-63,"6"-6"35,0 4 93,8 4 1,4 0 0,12 8-154,4 0 1,4 0 0,3 0-1,9 0-80,8 0 0,0 0 168,7 0 0,-7 0 0,4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3144 5808 7569,'-12'0'-587,"2"2"1,0 2-36,0 2 619,6 0 2,-4-6 1,10 0 0,2-2-3,2-4 0,8 4 2,-4-6 1,0 8 0,-2 0 0,-8 0 0,2 6 0,4 0 9,-4 0 1,14-6 0,-7 0-7,9 0 1,0 0 0,0 0 1,-6 0-4,0 0 0,-6 0 0,6 0-5,-8 0 1,4 2 1,-8 4 1,0 4 0,0 8 1,0-7 0,0 1 0,0 0 0,0 6 0,0 0 0,0 0 4,0 0 1,0 0-1,0 0 1,0-7-1,0 1 7,0 2 1,-6 2-3,0 2 1,-2 0 0,4 0-7,-2 0 0,-2-1 1,4 1-1,-2 0-7,2 0 0,0 6 1,0 0-3,-2-2 0,-6 3 0,4 1 4,-2 2 1,0-4 0,-3 4-1,3-3-1,2-3 1,0-2 0,4-2 1,-2 0 1,0 0 0,6 0 0,0-1 1,0 1-1,0 0 2,0 0 0,6 0-2,0 0 0,8 0 0,-2 0 0,-2-7 0,-1 1 0,-1 2 0,-2 2 0,-6 2 0,6 0 0,0 0 0,-2 0 1,-2 0 0,-2-1 1,0 1 4,0 0 1,0 0-1,0 2 1,0 2 2,0 2 0,0 1 1,0-1-10,0 6 1,0-4 0,0 0 0,0-1 1,2-5 0,2 6-2,2 0 0,0 0 1,-6 5-1,0-3 8,0-2 0,0 6 0,-2-2-9,-4 3 0,2-3 1,-6 0-1,2 0 5,4-2 1,-4 3 0,2-5-6,2 2 0,2 2 0,2 5 1,0 1 0,-2 0 0,-1 2 0,-3 1-2,2 3 1,2 6-1,2-7 1,0-1 1,-2 4 0,-2-2 4,-2-3 1,0 5 0,4-2 0,-2-3 8,-2-1 0,-2 4 0,4 1-8,-2 3 1,0-4-1,4 3-5,-4-1 1,4 0 0,-4-4 0,4 1 0,2-1 0,0-2 0,0-3-1,0 1 1,0 0-1,0-2-2,0-5 0,0 3 0,2-6 0,2 2 7,2 4 0,0 1 1,-4 3 12,4 0 0,-4-6 0,6-1 0,-2 3-15,0 2 1,0 8 0,-4 1-3,4 3 1,-4-6 0,4 1 0,-4-3 0,-2 4 0,0 2 0,0-3-5,0-3 1,-2 8-1,-2-11 3,-2 3 0,0-6 1,6-2-1,0 1 0,0 3 1,0 2 0,0 0 13,0-1 1,0-1 0,0-2-2,0-2 1,6-1-1,2 7-4,2 0 1,-6 0-1,3-1 1,-1 1-6,0 0 1,2 2 0,-4 1-11,2 3 0,0 0 0,-6-7 0,0 1-2,0 0 0,0-2 0,0-1 5,0 3 0,0-8 1,0 12 5,0-1 0,0-1 1,0-4-1,0-2 6,0-1 1,0 7 0,0-8-4,0 4 1,-6 7 0,0-1 3,2-6 1,0 2 0,0-9 0,-2 3 21,2 0 0,2 0 1,2 4-8,0-5 1,0 5 0,0-6-9,0 0 1,0 5 0,0-5 0,0 2-3,0 0 1,6 0 0,0 3-11,-2-3 1,-2 4-1,-2-4-7,0 3 1,0 3 0,0 0 0,0 0-3,0-1 0,0-1 1,0-2 20,0-2 0,0-6 0,0 3 13,0-1 0,0 6 0,0-2 0,0 3-15,0 3 1,0 0-1,0 0-10,0-1 1,0 1 0,-2-2 16,-4-4 0,4 7 0,-4-5 0,4 0-7,2 2 0,0-1 0,2 3 17,4 0 1,-4 6-1,6-1-21,0-1 1,-6-2 0,4-2-1,-4 1 26,-2 5 0,0-4 1,0 3-8,0-3 0,0-2 1,0 2-14,0 3 0,0-3 0,0 4 0,0-7-3,0-5 0,0 10 0,0-4 5,0 1 0,0-3 1,0 0-12,0 4 1,0 1-1,-2-1 1,-2 2-5,-2 1 1,-2 7-1,4-4-2,-2 1 1,-2 1-1,5 4 3,-3-3 1,0-7 0,6 4 0,0-2 12,0-1 0,0 1 0,0-6 0,0-1 1,0 7 0,0 2 0,0 0 4,0-1 0,0 5 0,0-4-12,0 1 0,0 3 0,0 5-9,0 1 1,0-6-1,0-3 1,0 1 4,0 0 0,0-5 0,-2 5 19,-4-2 1,4 3-1,-4-5 5,4-2 1,2-2 0,0-3 0,0 3 30,0 4 0,0-5 0,0 7-29,0 0 1,0 0-1,0 3-32,0-5 0,0-2 0,0-1 0,0 3-4,0-2 0,0-3 0,0-1 4,0 0 1,0 2 0,0 1-1,0 3 1,0 0 0,0-7-1,0 1-2,0 0 1,0 0 0,0-1 6,0 1 1,0-6-1,0 0-47,0 2 1,0 1-1,0 3 35,0 0 0,0-2 0,0-3 1,0-1 18,0 2 1,0 0-1,0-1-3,0-1 1,0 0 0,0 6-1,0-3 0,0-3 0,0 2 1,0-6-5,0 2 0,0-5 1,0 7 1,0 2 1,0-4 0,-2 2 0,-2 1 11,-2 3 1,0 2-1,6 0 2,0-1 1,0 1 0,-2 0-2,-4 0 1,4 5-1,-6 1 1,2-2-19,0-3 1,-6 5 0,4 0-9,-2-2 1,4 3 0,-4-1-7,3-2 1,-5-1 0,4 1-22,-2 2 0,6-1 0,-2-5 1,2 0 24,-2 0 0,4-3 1,-4-1 2,4-2 0,2-6 0,0 4 1,0-1 17,0 1 0,0-4 0,0 4 12,0-2 1,0 3-1,0-3-6,0 2 1,0-6-1,0 4-67,0-1 1,6-5 0,2 6-1,2-2-206,4 0 0,8 0 253,1-7 0,9 1 0,-4 0 0</inkml:trace>
  <inkml:trace contextRef="#ctx0" brushRef="#br0">3537 18442 7569,'-2'-12'109,"-2"5"1,-2 5 0,2 11-1,2 9 1,2 6 14,0-2 0,0 4 1,0 0-1,0-1-204,0 1 0,6-2 0,0-6-77,-2 0 0,0 0 0,0 0-616,2-1 773,0-7 0,2-2 0,1-8 0</inkml:trace>
  <inkml:trace contextRef="#ctx0" brushRef="#br0">3644 18264 7569,'0'-18'-85,"0"0"-337,0 0 0,0 10 27,0 8 1,6 4 394,0 14 0,8-4 0,-4 12 0</inkml:trace>
  <inkml:trace contextRef="#ctx0" brushRef="#br0">3769 18639 7569,'0'18'22,"0"-6"0,0 0 0,0 2 64,0 1 1,0-3-1,2-2 1,2 0 66,2 0-204,8-6 0,-6 2 1,6-12-57,-3-6 1,-7-4-1,4-2-77,0 1 0,-4-1 0,6 0 81,-2 0 1,0 0 0,-4 0 0,4 0 72,2 0 0,-4 3 0,4 1 174,-2 2 1,0 8-74,-2-2 0,4 4 1,5 4-1,-1 2-45,-2 2 1,-2 8 0,4 0-56,-2 7 0,-2-1 1,4 4-1,-2-2-229,2 2 0,-1-2 258,-1 7 0,4-7 0,-6 4 0</inkml:trace>
  <inkml:trace contextRef="#ctx0" brushRef="#br0">4269 18567 7290,'-18'-7'-228,"0"5"0,0-4 0,1 6 271,-1 6 1,0 3-1,0 9 1,0 0 159,0 0 0,6 8 1,2 2-19,3 0 0,1 3 1,6-5-176,0 2 1,2-4 0,2 4 0,5-3-38,7-3 1,-2-4 0,12-6-70,0-6 0,0-4 1,5-2 23,-1 0 0,0-10 0,4-6 0,-5-8-183,-5-4 0,0-3 0,-4-9 106,-4-2 1,-10-5-1,0 5 1,-4 2 183,-2 2 1,-2 3-1,-2 1 104,-2 4 1,-8-2 0,2 9 103,-4 1 0,-2 2 1,0 4-38,1 4 1,5 4-177,0 8 0,8 8 0,-2 4-509,4 4 479,2 10 0,0 2 0,0 7 0</inkml:trace>
  <inkml:trace contextRef="#ctx0" brushRef="#br0">4448 18764 7569,'10'8'59,"-2"-4"411,-8 8 256,0-8-511,7 4 1,3-8-364,8 0 0,-6-6 38,0 0 0,0-6 0,6 4-25,0-2 0,-6 0 0,0-4 0,1 2-154,3-2 0,-4-1 0,-2-3 45,-2 0 1,-2 6-1,-6 0 1,0-2 102,0-2 0,0 4 255,0 0 1,-8 2 304,-4-1 1,2 3-141,-2 8 1,6 8 0,-4 3-22,3 5 0,1 4 0,6 2-143,0 2 1,6 6 0,1-5 0,3 1-83,4 0 0,2 4 0,4-6-172,4-2 1,-4 3 0,5-3-406,1-6 0,-4 2 544,8-6 0,-8 4 0,4 2 0</inkml:trace>
  <inkml:trace contextRef="#ctx0" brushRef="#br0">4948 18693 7569,'-12'-2'158,"0"-2"59,-2-2 1,6 2 0,2 10-1,4 6-397,2 3 0,2 3 0,2 0 156,2 0 1,8 0 0,-2 2 0,4 2-53,2 1 0,5 1 1,3-6-129,2 0 1,0 0 0,4-2 203,-3-4 0,9-4 0,8-8 0</inkml:trace>
  <inkml:trace contextRef="#ctx0" brushRef="#br0">5180 18746 7569,'-60'8'230,"-1"4"1,1 4 77,5 2 0,-1 2 0,15 3 0,3 7-443,6 4 1,2-4-1,11 0-483,3 1 618,10 3 0,-2-17 0</inkml:trace>
  <inkml:trace contextRef="#ctx0" brushRef="#br0">554 17871 7514,'8'25'166,"-4"-3"1,6 10-1,-1 4 1,-1 5-1,0 5 1,-2 4-1,0-1 1,0 3-1,0 0 1,0 1-108,0-3 0,0 1 0,-4-7-332,4 2 1,-4-8 0,4-1 0,-4-7 272,-2-4 0,8-2 0,2-6 0</inkml:trace>
  <inkml:trace contextRef="#ctx0" brushRef="#br0">339 18317 7569,'0'-18'-133,"10"9"0,6 3 0,6 4 269,0 2 0,6 0 1,1 0-1,5 2-58,2 4 0,6-5 0,-1 7-126,-1 0 1,4-4 0,-1 6 0,1-2-133,0-4 0,3 4 1,-5-2-1,-2-2-25,-3-2 1,-7-2 0,-2 0 0,-2 0 204,-5 0 0,-1 0 0,-2 0 0</inkml:trace>
  <inkml:trace contextRef="#ctx0" brushRef="#br0">1143 18335 7569,'-10'-12'-3,"-6"2"79,-5 2 0,-5 2 0,4 6 0,-4 0 182,-2 0 1,1 8 0,-5 4-22,2 4 0,2 8 1,-2 2-55,7 2 0,3-7 0,4 5 1,2 0-157,2 4 1,8-4-1,0-2-42,8-5 1,6-1 0,8 0-239,0 0 0,8-8 1,3-4-1,3-4-163,-2-2 1,8-8 0,-7-2 96,1 0 1,-6-6-1,2 4 137,-2-4 0,-5-2 0,-7 1 741,-2-1-198,-8 0 0,4 6 0,-10 2 7,-4 2 1,2 4-89,-8 10 1,8 4 0,-2 8-388,4 0 0,2 0 0,0-1-280,0 1 1,8 0 0,4 0 0,4 0 386,2 0 0,0 0 0,0 0 0</inkml:trace>
  <inkml:trace contextRef="#ctx0" brushRef="#br0">1715 18478 7569,'0'-18'-156,"-2"2"46,-4 4 0,2 5 1,-8 7 148,-2 0 1,-2 0-1,-2 0 1,-2 2 258,-3 3 0,3-1 0,-2 8-159,8 2 1,0 2 0,6 0 0,0-2-176,0-2 1,2 0-126,6 6 1,2-8-8,4-4 1,4-5 0,8-1 0,0 0-73,0 0 1,0-5 0,0-3-185,-1-2 1,-5 4 319,0-6 1,-8 6 215,2-6 1,-6 8-1,-6-2 173,-6 4 0,2 2 0,-1 2-92,-3 4 0,-2 2 0,-4 6 1,-2-2 27,-2 2 1,0 1 0,7 3-127,-1 0 1,0 0 0,2 0-53,4 0 0,-2 0 0,8 0-45,2-1 0,2 1 0,4-2 9,4-4 0,6-2 0,12-6-146,6 2 0,-3 0 1,3-6-1,2 0-113,2 0 1,-4-2 0,-3-2 56,-1-2 1,4-6 0,-8 4-26,-6-2 1,-1 4-1,-7-4 25,2 2 377,-6-5 1,2 11-10,-12-4 1,2 6-1,-6 6 1,0 5-9,1 5 1,3 4 0,-6 4-95,-2 6 0,-2-2 1,-2 1-41,0 3 0,-8 2 1,-3 2-1,-5-1-6,-2 1 0,14-19-13</inkml:trace>
  <inkml:trace contextRef="#ctx0" brushRef="#br0">15165 5933 5997,'12'0'14,"0"0"1,2 0 0,2 0 0,1 0-1,1 0 1,0 0 56,0 0 1,0 0 0,0-2 0,0-2-50,-1-2 0,1 0 0,0 6-8,0 0 0,6 0 0,2-2 0,1-2-13,5-2 1,0 0 0,0 4 3,-3-4 1,3 4 0,8-4-5,2 4 0,1 2 0,-3 0 0,4 0-13,1 0 0,-5-6 0,2 0-17,-5 3 0,-7 1 1,-2 2-1,-2 0 21,-4 0 1,-3-2 43,-1-4 0,-6 4 0,-2-6 93,-2 0-60,-2 6-71,-6-6 1,-2 8 0,-2 2-4,-2 4 1,-6 4-1,4 8-5,-2-1 1,6 1-1,-4 2-1,0 4 1,6-4 0,-3 6 10,3-1 1,2 3-1,0 6 1,0-2 14,0-2 1,0-1-1,2 7 0,3 0 1,-1 6-1,6-1-12,-2-1 1,6-2 0,-4-3 0,2 1-5,0 0 1,-8-6-1,4-3-3,0-1 0,-6 0 0,4-4 3,-4 2 1,-2 0-1,2-9 1,2-1-5,2-2 1,0 0 3,-6 6 1,0-6 0,0 0 15,0-8 0,-8 4-8,-4-8 1,-6-2 0,-4-2 1,-2-2 1,-2-6-1,3 4 1,-9 0 6,-8 0 0,0-4 0,-7 4-1,-3-2 0,-3 4 0,-7-4-2,-5 3 0,-5-5 1,-1 4-1,-3 0-10,-3 0 0,7 0 0,-5 4-6,0-2 0,-1-2 0,7 4 4,3-2 1,5 0 0,9 6 0,4 0 22,7 0 1,3 0 0,4 0 13,5 0 0,3 0 134,8 0-131,8 0 1,10 0 0,14 0-24,8 0 0,-1-2 1,7-2-14,-2-2 1,4 0 0,-4 6 0,-1 0-34,1 0 1,-2 0 10,-6 0 9,0 0 1,-8-2 20,-4-4 1,-4-4 1,-2-8 0,0 1-14,0-1 0,-6-6 0,-2 0 1,0 0-47,0-2 1,-4-1 0,4-9 0,-2 0 0,6 0 1,-2 1 33,4-1 1,2 0 0,0 0 0,0 1 18,0-1 1,0 0 0,0 2 15,0 5 1,2-3-1,2 8-5,2 2 1,6 2 0,-4 3-1,0-1-66,0 0 1,6 8-1,-2 2-39,3 0 0,3 6 1,0-4-76,0 4 1,2 10 0,2 4 0,2 6 159,-3 6 0,7-5 0,0 7 0</inkml:trace>
  <inkml:trace contextRef="#ctx0" brushRef="#br0">15147 7470 7569,'-10'-2'-718,"2"-2"0,2-4 823,0-2 0,2 4 0,10-4 0,6 2-77,4 4 1,8 2-1,2 2-24,2 0 0,7 0 0,9 0 0,2 0-20,3 0 1,3 0-1,3 0 13,5 0 1,-5 6-1,5 0 1,-4-2-58,-3-2 1,1-2-1,-1 0 11,1 0 1,-6 0-1,-3 0 42,-1 0 1,-8 0-1,-9 0 1,-1 0 34,-4 0 1,-8 0 142,-2 0 38,-8 0-156,4 0-51,-8 0-116,0 0 1,0 8 93,0 4 1,0 4 0,0 2 19,0 0 0,0-1 0,0 1 0,0 0 25,0 0 1,0 8 0,0 2-12,0 0 0,-2 5 0,-2-3-5,-2 4 1,0 2 0,6-1-1,0 1 0,0 0 1,0-2 0,-2-3-13,-4-1 1,4-2 0,-4 4 0,4-3 1,2-7 0,0 2-1,0-2-4,0 2 0,-6-4 4,0 3 1,0-3-1,6-2 0,0-6-15,0 0 17,0-8 0,0 2-7,0-12 0,0 2 0,0-8 0,-2 0-5,-4 2 0,2-4 0,-6 6 9,2-2 1,-6 5 0,3-5 37,-5 2 1,-2-4 0,0 6-1,-2 2-18,-4 2 0,2 2 0,-7 0-12,-3 0 0,-8 0 0,-1 0-2,1 0 0,-4 0 0,1 0 0,-1 0 18,0 0 1,-3 0 0,3 0 7,-2 0 0,-1 0 0,-7 0 0,0 0 36,1 0 1,-3 0 0,-1 0-42,-3 0 0,3 0 0,7 0-11,2 0 1,9 0 0,-3 0-1,4 0-5,3 0 0,7 0 0,6-2 18,8-4 1,-2 4 75,4-4 0,4 2 118,2-2-192,4 4 0,10-12-7,4 8 0,-2 0 0,2 4-142,2-4-122,-6 4 87,8-6 57,-14 8 15,6 0 66,-8 0 46,0 0 4,0-8 0,0 4-23,0-7 0,0 5 1,2-6-1,2-2-5,2-2 1,8-2-1,-5 0-30,1 0 0,6-6 0,-6-1-1,0-3 0,4 4 1,-8-4-1,-2 0 5,-2 1 0,-2-1 1,0-4 2,0 2 1,0 0 0,0-3 15,0 3 1,0-2-1,0 6 1,0 1 5,0-1 1,0 2-1,0 6 11,0 0 0,0 0-8,0 0-358,0 8 281,0 3 1,6 14 0,2 5-27,2 4 97,-6 2 0,12 0 0,-7 0 0</inkml:trace>
  <inkml:trace contextRef="#ctx0" brushRef="#br0">3322 11080 7569,'-17'0'-530,"-1"0"0,0 0 400,0 0 0,10 0 121,8 0 1,8 0 0,10 0 0,0 0 25,0 0 0,-1-6 0,1 0-17,0 2 0,6 2 0,0 2 1,-2 0 0,-1 0 0,1 2 0,2 2-3,-2 2 1,-2 0 0,0-6-14,3 0 1,-3 6-1,4 0-23,-4-2 1,-2-2-15,0-2 34,-1 0 13,-7 0 0,-10 0 1,-12 2-1,-3 2 8,-3 2 1,-2-1 0,-4-5-4,-6 0 1,-3 0 0,-3 2 2,0 4 0,2-4 0,3 4 21,1-4 0,6-2 0,-4 0 0,2 0 56,5 0 1,1 0-50,2 0 0,8-2-26,4-4 1,6 4-3,6-4 0,4 4 0,8 2-8,0 0 1,5-5 0,3-1-5,2 2 1,2 2-1,6 2 1,-1 0 2,1 0 1,0 0 0,-1 0-23,1 0 1,-2 0 0,-2 0 9,-3 0 1,-7 0 0,2 0-1,-4 0-6,-2 0 5,-8 0 21,-2 0 0,-24 0 1,-8 0 17,-8 0 1,-4 0-1,1 0 8,-1 0 0,-6 0 1,-1 0-9,-3 0 0,6 0 0,-1 0-7,3 0 1,2 0 0,2 0 0,3 0 0,1 0 1,8 0 18,-2 0-33,4 0 0,26-6 0,12 0-29,12 2 0,6 2 0,1 0-9,5-4 1,-2 4-1,6-4 1,-1 4-18,1 2 0,-7 0 1,3 0-51,-4 0 1,-2 0 104,-1 0 0,1 0 0,0 0 0</inkml:trace>
  <inkml:trace contextRef="#ctx0" brushRef="#br0">13843 8006 7569,'-14'0'-525,"8"0"1,8 0-1</inkml:trace>
  <inkml:trace contextRef="#ctx0" brushRef="#br0">13807 8042 7569,'-9'8'-185,"1"-6"1,8 14-1,0-7 1</inkml:trace>
  <inkml:trace contextRef="#ctx0" brushRef="#br0">2536 11133 7569,'-11'0'-1170,"-1"0"638,-2 0 665,6 0-42,0 0-74,24-8 1,-4 6 0,11-4 0,-3 4-18,-2 2 0,2 0 1,2 0-1,2 0-4,-3 0 0,-1 0 0,-2 0-26,0 0 0,0-5 0,0-1-4,0 2 0,-6 2 2,-1 2 29,-7 0 0,-4 0 1,-11 0 0,-5 0 0,-2 0 0,2 2 11,4 4 0,-4-4 3,4 3-11,-4 5 0,-2-2-14,1 4 0,5 2 12,0-8 0,6 0-1,-6-6 0,6 0 8,-6 0 1,0 0 30,-6 0 1,8 0 1,4 0-31,12 0 1,4-6-1,8 0-9,0 2 1,8-4 0,4 0-2,3-2 0,5 6 1,2-2-1,3 4 1,3 2 1,-6-5 0,1-1-19,-3 2 0,-2 2 0,-2 2 0,-3 0 7,-1 0 0,-14 0 1,2 0 11,-2 0 1,-8 8 1,-2-6 0,-12 3 1,-6-3 0,-12-2 0,-4 0-1,0 0 0,-5 0 1,3 0-2,-4 0 1,-4 0-1,-1 0 1,-1 2-2,6 4 0,-1-4 1,7 4-2,0-4 1,-4-2-18,8 0 1,7 0-19,5 0 36,16 0 0,-2 8 0,15 2 0</inkml:trace>
  <inkml:trace contextRef="#ctx0" brushRef="#br0">13807 8113 7114,'-17'0'-216,"5"0"1,0-2 0,-2-2 0,-2-4 362,-2-2 1,8 4-130,4-5 0,6 7-21,6-2 1,-2 4 0,8 2 9,2 0 0,4 0 1,4 0-1,2 0 0,-3 0 1,5 0 0,0 0-6,2 0 1,-6 0 0,3 0 0,-1 0-2,0 0 0,0 0 1,-6 0-13,0 0-43,-9 0 0,-3 0 35,-12 0 1,-9 0 0,-11 0 18,-2 0 1,-2-2 0,-6-2 7,1-2 0,5 0 0,2 6 0,0 0 72,1 0 1,5 0-52,-2 0-49,4 0 0,12 0 2,8 0 1,14 6-1,14 0-11,6-2 1,-3-2-1,11-2 1,-2 0-41,1 0 1,-3 6 0,4 0 68,-4-2 0,-3 5 0,1 1 0</inkml:trace>
  <inkml:trace contextRef="#ctx0" brushRef="#br0">2572 11151 7569,'-18'0'-1432,"0"0"1472,16 0 0,10 0-17,16 0 1,0 0 0,-6 0 0,0 0 13,0 0 1,-1 0-41,1 0 0,-2 2 0,-2 2-29,-2 2 0,-6 0-105,6-6 107,-8 0 1,2 0 5,-12 0 0,-4 0 1,-8 0 29,0 0 1,0 0 0,0 0 14,1 0 0,5-2 67,0-4-75,0 4 0,10-12-45,8 8 0,14 0 1,4 6-1,-1 0-75,3 0 107,2 0 0,8 0 0,-1 0 0</inkml:trace>
  <inkml:trace contextRef="#ctx0" brushRef="#br0">15558 8131 7569,'-18'0'-106,"0"0"1,0 0 0,-1 0 0,-3 0 0,-2 0 0,2 0-1,0 0 1,0 0 0,-1 0 0,-1 0 82,-2 0 1,6 0-1,-4 0 104,4 0 0,9 0-53,-1 0 0,8-2-7,-2-4 1,6 4 0,6-4-45,6 4 1,3 2 0,3 0 14,0 0 0,8-6 1,4 0-1,3 2 6,3 2 0,0 2 1,-2 0-12,-5 0 0,5 0 0,-6 0 6,0 0 0,3 0 1,-7 0-1,0 0-22,2 0 1,-6 0-106,4 0 113,-13 0 0,-5 0 0,-13 0 4,-11 0 1,-8 0 0,-10 0 27,0 0 0,-7 0 0,-5 0 0,-4 0 39,-1 0 1,5 0 0,3 0-15,1 0 1,2 0-1,7 0-38,-1 0 1,10 2 0,6 2-24,6 2 1,10 2 0,0-4-7,8 2 1,14 0 0,14-6-7,8 0 0,7 6 1,11 0-1,3-2-78,3-2 1,1-2 114,7 0 0,-1 0 0,1 0 0</inkml:trace>
  <inkml:trace contextRef="#ctx0" brushRef="#br0">8020 13957 7344,'8'-10'35,"-4"-4"1,8 6-1,2-2 1,2-2-1,2 0 1,-1 0-1,3-1 1,2-1-1,2 0 125,-2 2 1,0 0 0,-1-6-97,3 0 0,6 0 1,-4 0-1,0-1-20,-1-5 0,7 4 1,-4-4-1,2 4-43,-1 2 1,-5-5 0,6-3 58,2-2 0,-4 4 0,1-4 0,1 0 13,-2 1 1,6 3-1,-7-6-2,1-2 0,6 5 1,-4-1-17,3 2 1,3-4 0,0 4 0,0 0-5,-1 1 1,1-5 0,0 4-21,0-2 1,-1 4 0,1-3-15,0 1 0,-1-6 0,1 4 18,0 0 0,0-5 1,1 3-1,3-4 2,2-2 0,-1 5 1,-5-3 27,0-4 0,6-2 1,-1 5-3,-1-1 0,0-2 0,-1-1 0,3-3-9,-2 2 1,-3 2-1,-1 3-44,0-1 0,0-6 1,1 1 23,5 1 0,-4-4 0,3 2-20,-3 3 0,-2 1 0,1 0 1,3-1 11,2-3 0,0 0 1,-7 6-1,1 1 0,-2-1 1,-3 0-11,-1 0 1,0 1-1,6 1-26,-1 4 1,-5-4 0,0 5 0,2-5-35,1-2 0,3 2 0,0 3 2,0 1 1,-1 0-1,1-6 68,0 1 0,2-1 0,1 0 0,3 0-1,-2 1 1,3-1 0,-1 0 6,-2 0 0,-3-5 1,-1-3-7,0-2 1,0 1-1,-1-5-5,1 2 1,-2 7 0,-3-5-1,-3 2 29,-2 5 0,6 1 1,-4 2-13,-1 0 1,1 1 0,-6-1-22,2 0 0,2 6 0,-5 1 0,3-1-7,-2 2 1,0-6 0,0 6-14,2 1 1,-1-7-1,-3 4-18,4-4 0,-2 5 0,6-1 0,-1-2-18,1-2 0,-4-1 0,6-1 7,2 0 0,-7 0 0,1 3-7,0 3 0,-6-4 1,4 4 22,-5-4 1,-1-1 0,2-1 0,2 0 18,2 1 1,0-1 0,-6 2-65,-1 4 1,1-4 0,0 5-36,0-5 0,0-2 1,0 0 47,0 1 0,-1 5 1,1 0-1,0-2 13,0-1 0,-6-1 1,0 2 48,2 2 0,-4 3 0,2-5-14,1 2 1,3 2 0,0-4 0,-2 3 80,-2-3 0,0 4 1,6 0-69,0 2 1,-1-3-1,1 5-38,0 2 1,0 0 0,0 0 16,0-2 0,0 1 0,0 5-12,-1 0 25,1 0 0,0 0 0,-2 0-10,-4 0 0,4 1 0,-6-1 49,0 0 0,4 0 1,-7 0-17,3 0 1,-4 6 0,4 0 0,0-2-1,0-1 0,-4-3-29,6 0 0,-2 0 1,4 0 13,-2 0 0,0 0 1,3 0 23,-3 1 0,4 1 0,-6 2-24,0 2 0,4 6 1,-6-4-5,2 2 0,-4-4 0,4 4 4,-2-2 1,4 4 26,-6-6 0,5 6-24,-5-5 1,6 5-18,-6-6 0,2 8 1,-2-2 0,-4 2-4,4-2-30,-4 4 1,-2-8-108,0 4-221,0 4-395,0-6 53,0 8 1,-2 0 296,-4 0 0,-2 2 0,-6 4-267,2 6 674,0 4 0,-5 10 0,-1 1 0</inkml:trace>
  <inkml:trace contextRef="#ctx0" brushRef="#br0">13182 8042 7569,'0'-28'392,"-8"10"-268,6 10-193,-6 8 142,8 0 97,0 0-182,8 0 1,-4 0-1,8 0 47,2 0 1,-4 0 0,2 0-75,2 0 1,4-6 0,4 0-1,1 0-81,-1-2 1,-2 4-1,-2-6 61,0 2 1,6-3-1,-3 3 1,-3 0 124,-4 0 0,-8 0 337,6 2-276,-8 4 1,4-4 0,-10 10-1,-4 4-54,-6 2 0,-2 2 0,0 8-11,2 3 0,0-1 0,-5 8-140,-1 2 0,0-4 0,0 1 0,0 3-229,0 2 1,0 2 0,1-3-567,-1-3 873,0 4 0,0-6 0,0 7 0</inkml:trace>
  <inkml:trace contextRef="#ctx0" brushRef="#br0">3233 14243 6162,'6'-12'-26,"2"2"0,2 2 0,4 2 1,2 0-1,0-2 0,-3 0 0,-1 0 1,0 2 489,-2-2 152,6 6-489,-14-6 1,14 6-150,-4-3 0,6 3 1,3-4-26,3 4 0,6-4 0,-2 0 0,4 0-80,5-2 1,3 6 0,-4-6 74,-1 0 0,-5 6 1,-2-4-1,-2 4 81,-4 2 0,-2-6 209,-3 0-182,-7 0 1,-4 6-69,-12 0 1,-4 2 0,-9 2 0,-3 4-96,-2 2 0,-8-4 0,2 4 33,-3-2 1,-3 0 0,0-4 59,0 2 0,3 0 0,1-6 0,2 0 58,-2 0 0,7 0 1,1 0 123,4 0 0,2 0 0,0 0 67,0 0-204,8 0 0,4 0 0,12 0 1,6 0-52,4 0 1,10 0 0,4-2 9,4-4 0,3 2 0,3-6 1,2 0-18,-3 0 1,5 4 0,-2-4 20,-3 2 1,-3 0 0,-4 4 2,-2-2 1,-9 0 0,3 6-31,-4 0 1,-8 0-13,0 0 1,-10 0-1,-2 0 1,-10 0-90,-6 0 1,-10 2 0,-3 2 133,-5 2 0,-2 8 0,0-4 0</inkml:trace>
  <inkml:trace contextRef="#ctx0" brushRef="#br0">2447 10561 7569,'10'-1'-75,"-2"-5"1,0-4 0,2-2 0,2 2 0,0 0 0,4 2 0,3-2-1,5 0 1,0-2 201,2 2 0,0-4 0,5 6 0,-1 0-116,2 0 1,-4 1 0,1 3-6,3-2 0,2 0 0,2 6 1,-1-2-30,1-4 1,-2 4 0,-2-4-45,-3 4 1,-13 2 0,2 2 40,-2 4 0,-8 4 0,-2 8 38,-4-1 0,-2 3 0,-2 2 6,-4 2 1,-4 8-1,-6-3 2,4 5 0,-4 0 1,6-2-1,-1 0-13,-1 5 1,2-3 0,-2 4-54,6-6 1,-2-5-1,0 5-31,-2-2 1,6-6 0,-4 3 41,0-1 0,4-2 0,-6-6 1,0 0 24,0 0 0,4-6 0,-5-2 88,-3-2 0,-2 3 0,-2-3-42,0 2 0,0-6 0,0 4 0,-1-2-26,-5 0 1,2 0 0,-8-6-16,-2 0 0,5 0 0,-3-2-28,-2-4 0,0 2 0,1-8 0,3-4 16,2-5 1,-4-1 0,6-6 32,3 2 0,1-4 0,4 4 101,4-1 0,4 3 0,8-6-87,0-2 0,0 5 0,4-1 0,6 0-33,8 0 0,11 0 0,1-3-43,4 1 1,2 2 0,1-4 33,5 2 1,2 9 0,5-5-49,-1 0 0,-2 12 1,3-4-1,-3 4-106,-2 4 0,-3 2 166,-5 8 0,0 0 0,-1 0 0</inkml:trace>
  <inkml:trace contextRef="#ctx0" brushRef="#br0">2465 13546 7569,'12'-6'-31,"0"-2"1,2 0 0,2-2-1,1 0 1,3-2 0,2 0 0,4 2-1,2 0 1,3 3 165,3-1 1,-4 0 0,0 4-1,1-2-109,3 2 0,2 2 1,0 2-19,-1 0 0,1 6 0,0 2 0,0 0-54,-1 0 1,1 5 0,0-1-1,-3 4 19,-3 2 0,-4 0 0,-8-2 76,0-4 1,0 10-1,-2-4-28,-5 1 1,3 1 0,-8-2 0,-2 0 12,-2 0 0,-2 0 0,0 2-33,0 3 1,0-1 0,0 6-21,0-2 0,-8 6 1,-4-5-1,-3 3-65,-3 0 0,-2 0 0,-4 6 64,-6-1 0,2-1 0,-1-2 8,-3-2 1,-8-9-1,-1 5 33,1 0 0,2-6 1,0 2-1,-1-6 26,-3-4 1,0-7-1,9 5-53,3-2 1,-4-2 0,6-6-16,1 0 1,-5-6 0,6-2 0,0-2-4,0-3 1,3-9 0,3-2 27,-4 2 1,4-4 0,-4 0 18,4-1 1,8 3 0,1-6 24,-3-2 0,6 4 1,2-1-1,4-3 71,2-2 0,0 0 0,0 3-90,0 1 0,10 0 0,6-6-36,5 1 1,11-1 0,-2 2 0,4 2-112,1 3 1,1 5 0,2-4-100,4 2 1,-5 2 0,7 8-2,0 4 1,-5-1 217,9 7 0,-8-8 0,3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8949 12849 7569,'-10'0'-160,"-6"0"0,4 0 0,-4 0 123,-2 0 1,11 0 0,7 0 0,9 0 24,7 0 1,2 0 0,0 0-1,2 0 1,4 0 44,6 0 0,1 0 0,3 0-29,2 0 1,-5 0-1,13 0 1,0 0-16,3 0 1,5 0 0,4 0 12,3 0 0,1 0 0,9 0 27,5 0 0,9 0 0,-2 0 0,3 0 21,-1 0 1,0-6 0,7 0-17,-1 2 1,-8 2-1,-1 2 1,-3 0 2,1 0 1,-1 0-1,-8 0-17,-3 0 1,-3 0 0,-5 0-16,2 0 1,1 0 0,-3-2 0,1-2 39,-1-2 1,-3 0 0,-1 4 13,-1-4 0,-1 4 0,-4-4-46,-7 4 0,-3-4 0,-4 0 0,-4 2-75,-7 2 0,-3 2-169,-2 0 240,-8 0 1,-4 0 0,-12-2-9,-6-4 0,-6 5 1,-4-5 32,-1 4 1,-7 2 0,4-2 13,-2-4 0,-1 4 0,-7-4 0,0 4-82,0 2 1,-1 0 0,-5 0-82,-6 0 1,-5 0 0,-5 2 69,-1 4 1,-15-4 0,-1 6 0,-9-2 21,-7-1 1,41 0-1,-1-2 1,0 0-1,1-2 35,-3 2 0,1 0 0,1 1 0,0-2 0,-50-2 0,0 0 11,2 0 1,46 0-1,0 0 1,-46 0-94,0 0 1,2 2-1,7 2 82,1 2 1,6 0-1,1-6 1,5 0-4,7 0 1,3 0-1,13 0-28,9 0 0,5 0 0,6 0 0,5 0-117,5 0 0,4 2-446,2 4 582,8 4 0,2 6 0,8-4 0,-4-2 0,-8 4 0,-8 6 0</inkml:trace>
  <inkml:trace contextRef="#ctx0" brushRef="#br0">3233 14064 7569,'-10'-2'-47,"4"-4"0,6-4 1,6 0-1,6 4 16,4 4 0,2-4 1,0 0-1,0 2-19,-1 3 1,3 1 0,2 0 0,2 0 41,-2 0 0,3 5 0,1 1 0,2 0 26,4 2 1,-4-6 0,1 6 0,3-2-7,2 0 0,2 6 0,-1-6 0,1 0-4,0 2 0,1-6 0,3 6-36,2 0 1,5-6-1,-3 4 18,2-4 1,-5-2 0,7 0 0,2 0 32,1 0 1,3 0-1,0 0 34,-1 0 1,1 0 0,-1 0-36,1 0 1,-1 0 0,1 0-1,0 0-2,-1 0 0,1-6 0,1-2-29,5-2 0,3 6 0,9-4-9,-1 0 1,1 0 0,-1-4-67,1 6 1,-1-2 0,1 2 0,-1 0 52,0-2 1,1 6-1,-1-4 44,1 5 1,-7 1 0,-1 0 0,-3 0 1,-1 0 0,-7 0 0,1 0 0,2 1 1,1 3-1,5 2 3,1-2 1,-3-2 0,3-2-17,-1 0 1,3 0-1,-3 0 1,1 0 0,-5-6 0,-1 0 0,-5 2-7,-4 3 0,-9-5 0,3 0 2,-4 2 1,-3 2-1,1 2 1,0 0 1,-6-6 0,-1 0-3,3 2 1,0 2-1,0 0 1,-3-2-18,3-2 0,2 0 1,0 6-84,-5 0 0,3 0 1,-6 0-45,2 0 0,-6 0 0,1 0-178,-3 0 314,-10 0 1,-4 0-1,-12 0-7,-6 0 1,-6 0-1,-5 0 1,-7 0 88,-4 0 0,-2 0 1,-1 0 26,-5 0 0,2 0 0,-7 0-93,-3 0 1,0 0 0,-1 2 0,-1 2-41,-3 2 1,-11 2 0,-1-4-54,-9 2 1,-1 2 0,-10-4 56,-5 2 0,-3 0 0,2-5 0,-5 3 39,-1 2 1,49-2-1,-1-2 1,-2-1 0,-1-2-42,0 1 1,1 0-1,-1 0 1,1 0-1,-1 0 1,0 0 111,1 1 0,-1-2 0,0-1 0,-1-2 0,0 1 0,-1-2 0,-2 1 1,1-1 55,-2-2 0,1 0 0,4 2 1,0 0-1,0-1 0,-1 0 18,3-1 1,-1 0 0,-1-1-1,1 0 1,-42-10-80,1 0 0,5 0 0,4 3 0,3 3-3,3 6 0,4 4 0,7 4-256,3 4 0,1-2 1,-1 6 14,5-3 1,-1 5 0,1-6 0,2-2-10,3-2 1,1-2 0,3 0 175,3 0 1,-2 0 0,9 0 59,1 0 1,8 0 0,5 0-1,1 0-101,4 0 1,2 0-1,2 0 42,0 0 1,0 0-176,1 0 1,5 0-268,0 0 444,8 0 0,12 8 0,12 2 0</inkml:trace>
  <inkml:trace contextRef="#ctx0" brushRef="#br0">6591 15190 7569,'-28'0'-142,"5"0"0,3 0 0,2 0 0,2-2 24,4-4 1,6 4 0,12-4 133,6 4 0,6 2 1,6 0-1,5 0 21,5 0 0,8 2 0,1 2 0,3 2-34,4-2 0,1 0 0,3 0 1,0 2-6,-1-2 0,1 0 0,-1 0 2,1 2 1,5 0-1,3-6-8,1 0 1,-3 0-1,3 0 1,1 0 17,0 0 1,7-6 0,6-2 31,-1-2 1,5 0 0,4-4 59,9 2 0,-1 0 0,6-4 1,-1 4-26,-5 6 1,-2 4-1,-4 2-123,-3 0 0,-3 0 0,-3 0-13,5 0 1,-4 6 0,-1 2 0,-5 0-59,-1 0 1,-1-2-1,0-6 86,1 0 1,1 0-1,1 0 73,-3 0 0,13-2 0,-7-4 1,8-4 59,5 0 0,-9-5 0,-4 5-23,-3 0 1,-3 0 0,-1 6-67,-5-2 1,-5-2 0,-13 4-39,-5-2 1,-6 0-292,-6 6 260,-5 0 1,-17 0 0,-8 0-40,-10 0 0,-11 0 0,-5 2 1,0 2-271,0 2 365,2 8 0,-1-4 0,-3 8 0</inkml:trace>
  <inkml:trace contextRef="#ctx0" brushRef="#br0">20202 5987 7569,'-12'0'-1323,"0"0"1290,8 0 0,-4 2 0,10 2 0,4 2 0,6-2 1,4-2-1,4-4 80,4-4 0,-4 4 1,5-4-1,-1 4-3,0 2 1,6 0 0,-4 0 0,1 0-8,5 0 1,0 2-1,2 2-40,1 2 1,-3 1 0,10-3-1,-2 2-10,1-2 0,5-2 0,7-2 5,1 0 1,0 0-1,-1 0 1,3 0 25,3 0 1,-1 0-1,5-2 30,-1-4 0,5 2 0,-1-5 38,3 1 0,3-6 0,-1 4-30,1 0 1,-7-6 0,-1 6-1,-1-2 3,1 0 0,-7 2 0,5-2-33,-1 6 1,-5-2 0,1 2-19,-7 3 0,0 1 0,-9 2 0,-1 0-13,-2 0 0,-5 0 0,-1 0-16,-2 0 0,-6 0 1,6 0 48,1 0 0,3 5 0,2 1-30,0-2 0,-5 0 1,3 0-1,4 2-67,-1-2 1,1 4 0,-2-2 12,0-2 1,-1-2-1,1-2 46,0 0 0,0 0 0,-3 0 0,-1 0-13,-2 0 1,-2 0 0,3 0 23,-1 0 0,-8 2 0,2 2 4,-4 2 0,-3 0 0,1-6 25,0 0 1,0 0 115,0 0 75,-8 0 0,-2-2-110,-8-4 1,0 2 157,0-8-335,0 8-85,0-4-274,0 8-86,0 0 476,8 0-34,-6 8 68,14-6 1,-12 6-10,7-8 0,-5 0 1,6 2-61,2 4 1,-4-2 0,2 8-147,2 2 1,-6 2 215,-2 2 0,4 0 0,0-1 0</inkml:trace>
  <inkml:trace contextRef="#ctx0" brushRef="#br0">23524 6076 7569,'-9'-2'-781,"3"-4"0,10 2 746,2-8 1,7 8-1,1-4 35,8 0 0,-2-2 0,6-7 0</inkml:trace>
  <inkml:trace contextRef="#ctx0" brushRef="#br0">23685 5951 6814,'-12'0'-755,"0"0"769,8 0 15,-3 0 0,7 8 1,0 4 13,0 4 0,5-2 1,1 1-21,-2 5 0,4 4 1,-2 0-14,-2 6 1,-2 3 0,-2 3 0,0 2 10,0 4 0,0-3 0,0 9-2,0 2 0,-2-5 0,-2 1-16,-2-2 0,-2-3 0,4-7 0,-2-2 13,2-2 0,3-8 0,1 1 22,0-3 0,0-2-36,0 0 1,1 0 0,3 0 0,2 0 14,-2-1 0,-2 1 1,0 0-4,4 0 0,-4 2 1,4 2-2,-4 2 1,-2 7 0,2-3-1,2 2-7,2 0 0,0-1 0,-6 7-5,0 0 1,-2-2 0,-2-3-6,-2-1 0,0-6 0,6 4 1,0-2-1,0-4 1,2-5 0,2-3-2,2-2 1,0-6 0,-4 4 1,4-2 0,-4 6 3,4-2 0,-4 4 0,-2 2-1,0-1 1,-6-5-1,0 0 0,2 2 1,-4-4-1,2 2-47,2 2 1,2-4-120,2 2 0,0 0 167,0 6 0,0-1 0,0 1 0</inkml:trace>
  <inkml:trace contextRef="#ctx0" brushRef="#br0">20184 6058 7164,'-6'12'-277,"0"0"1,2 2 0,2 2 0,2 2 279,0-1 0,0-5 0,0 0 0,0 4 23,0 6 0,0 0 0,0 6 0,-2-1 18,-4 1 1,4 2 0,-3 6-15,3 0 1,2 1 0,0 3 0,-2 2-10,-4-3 1,4-1 0,-4-2-14,4 0 0,2-7 0,0 1 0,0 2 1,-2-6-1,-2-2 1,-2-3 24,2 3 0,0-4 1,0 4-8,-2-4 0,-2 4 0,4 1-5,-2 3 1,-6 0-1,4 4 1,0-2-5,0 1 0,0 1 0,4 0-9,-2-2 0,0-9 1,6 3 12,0-4 0,0-8 72,0 0 77,0-8-135,8 4 1,-4-2-38,8 0 1,-6 2-169,6-2 11,-8-4 126,4 14 0,-8-12-21,0 7 0,2-7-13,4 2 1,-2-4-1,8-2-33,2 0 1,2 0 0,2 0-13,-1 0 0,-5 0 112,0 0 0,-8 0 0,4 0 0,-8 0 0</inkml:trace>
  <inkml:trace contextRef="#ctx0" brushRef="#br0">20184 7506 7569,'18'0'-234,"2"0"234,4 0 0,-4-8 0,5-2 0</inkml:trace>
  <inkml:trace contextRef="#ctx0" brushRef="#br0">23846 7756 5824,'0'12'89,"2"-2"1,4 0-1,6-2 1,4 1 282,2 1 1,-1-4-333,1 6 0,-6-6 0,-2 6 1,0 0-56,0-2 1,2 6-1,6-6 1,2 2 27,3 0 0,-1 0 0,6 5-31,-2 1 1,0 0-1,-5 2 45,3 4 0,-2 4 1,-10 7-1,-6 1 27,-4 0 0,-2 0 1,-2 1 44,-4 5 0,-4-2 0,-8 7 0,0 3-8,1 2 0,-1 7 1,0 3-67,0 1 1,6 9 0,2 5-34,2-1 1,-4-9-1,4-1 1,0 1-2,0 3 0,0-5 0,5-1 54,-3-3 0,0 1 0,6-5-6,0 3 0,0 2 0,0-5 0,0 3-22,0-3 1,2 5 0,4-3-11,5-1 0,-1-2 1,2-3-5,2 1 1,4-1 0,4 1 0,2 0-30,-2-1 1,-1 1 0,1 0-23,2-1 1,0-1-1,-6-3 17,0-1 0,-3-14 0,-1 0 1,-4-7 36,-2-5 1,-2-2 108,-6-2 1,-2 0 0,-4 0-61,-6 0 1,-10 1 0,-1 3 0,-1 2-32,-2-2 0,6 4 1,-4 0-50,5 1 1,1-5 0,0 4 10,0 0 1,0-4 0,2 5-16,4-1 1,-2 6 0,6-2 0,1 4 8,-1 1 1,2-5 0,6 0 8,0 2 1,0 1 0,0 1-14,0-4 1,0-4-1,0-8 1,0 0-29,0-1 1,0-5-21,0 0 163,0-8 103,0 4-133,0-8-53,0 0-4,0 8-55,-8 2 17,-2 8 1,0-6-111,4 0 79,4-8 40,2 4 118,0-8 477,0 0-584,0-8 0,-2 6 0,-4-4-37,4 4 1,-8 2-29,4 0-137,4 8 183,-6-6 42,8 6 0,0-6-45,0 4 0,0-2 47,0 7 1,0-5 6,0 6-16,0 0 0,0 6-9,0 0 0,0-6 0,0 0 7,0 2 0,6-4 1,2 4 6,2 5 1,-6-1 0,2 8 0,-4 0 17,-2 4 1,6 5 0,0 5 12,-2 2 0,-2 7 1,-2-1-1,0 4-47,0 1 0,0 7 0,0 1-83,0 3 0,2-4 0,2 3-1,2-1 1,2-3 0,-4-5-1,4-1-19,1 1 0,-3 0 0,4-3 73,-2-3 0,-2 4 0,-6-5 61,0 5 0,0 1 0,0 1-11,0 0 1,0-1-1,0 1 1,0 2 34,0 3 1,2-1 0,2 5 2,2-1 0,2 5 1,-4-3-18,2-1 0,6 7 0,-4-5 1,0 5 30,0 1 1,4 7-1,-4 1-25,1 3 1,1-7-1,4 1 1,-4-7 14,-2-3 1,6-3 0,-2 3 3,4-7 0,2-1 0,0-1-14,-1 3 1,1 7 0,-2-1 0,-4 3 1,-4 9 0,-8 1 0,0 3-38,0 3 1,-2-11 0,-2-3 17,-2-1 0,-8-7 0,2 1 13,-4-3 1,-1 5 0,-1-7 0,0-3 39,0-6 0,0-1 0,0-7-28,0-2 1,1-3 0,-1-3-46,0-4 0,0 2 1,0-9-1,0-1-45,0-2 0,-5 4 0,-1 0-86,2-2 0,2-3-136,2-1 0,0-8 0,0-4-581,1-4 843,7-2 0,-6 0 0,6 0 0</inkml:trace>
  <inkml:trace contextRef="#ctx0" brushRef="#br0">18273 8042 7569,'0'-18'-128,"0"6"1,-2 2 0,-4 2 0,-6 4 0,-4 2 0,-2 4 122,1 4 1,-7 4-1,0 6 1,0-2 102,-2-2 0,6 6 0,-1 5-95,7-1 0,0-2 0,6 0 0,0 2 22,0 2 1,2-1-1,8-7-56,4-4 1,4 2 0,8-6-1,2 0 0,3 0 1,3-2-1,6-6 14,-2 0 1,0 0 0,3 0-57,-3 0 0,-4-2 1,-8-2-1,0-4-51,-1-2 1,-7-2 0,-4-6 46,-4 0 1,-10-5 0,-6-1 34,-7 2 1,-7-6-1,-8 0 1,0-1 46,1-1 1,-1 6 0,0-4 15,1 2 1,-1-3 0,2 3 0,4 0 27,6 0 1,11 2-1,3 6-31,2 1 0,2-1 1,8 0-1,4 2 7,6 4 0,5-2 1,7 8-12,6 2 1,-2 2 0,2 2-10,1 0 0,3 6 0,2 2-8,0 2 1,-1 2-1,-1 6 1,-4 0-4,-6 0 0,-5-1 0,-3 3-63,-4 4 1,-4-4-1,-8 4-102,0-4 171,0-2 0,-8-1 0,-2 1 0</inkml:trace>
  <inkml:trace contextRef="#ctx0" brushRef="#br0">18595 7774 7099,'0'18'13,"0"1"1,0 3 0,0 4-1,0 4 1,0 6 0,0 3-1,2-1 1,1-4 0,5-6-170,2-3 0,-6-7-20,2-6 0,-2-8 128,2 2 1,-6-4 34,0-2 1,-2-8-11,-10-4 1,8-4-39,-2-2 1,4 1 0,2-1-8,0 0 1,8 6 0,4 2 0,4 0 26,2 0 1,-6 6 0,0-4 72,2 0 1,2 6 0,1-4 34,1 4 0,-2 10 1,-2 2-1,-4 2-38,-2 0 0,-2 6 0,-6 6 6,0-2 1,-2-3-32,-4-1 1,-2 0 0,-6-2 0,4-2-27,2-2 1,-6-8-41,2 2 1,-3-4 61,-3-2 0,0 0 0,0 0 0</inkml:trace>
  <inkml:trace contextRef="#ctx0" brushRef="#br0">18880 8077 6552,'10'0'-62,"-2"0"0,-8 2 65,0 4 0,0-2-31,0 8 0,0 0-51,0 6 0,2-2 79,4-4 0,4-4 0,8-8 0</inkml:trace>
  <inkml:trace contextRef="#ctx0" brushRef="#br0">19059 8095 7569,'-28'0'-95,"2"2"1,8 2-113,1 2 1,1 8 0,2-2 0,2 4 157,-2 2 0,4 0 1,-2 0 10,-2-1 1,6 1 0,2 0-115,4 0 0,-4-6 152,1 0 0,-1-8 0,6 4 0</inkml:trace>
  <inkml:trace contextRef="#ctx0" brushRef="#br0">19184 7863 6478,'0'18'-4,"0"0"0,0 0 0,0 0 0,0-1 0,0 1 0,-2 0-181,-4 0 0,4 0 23,-4 0 113,4-8 0,2-4 49,0-12 0,0-4 0,0-8 0,-2 8 0,-2 2 3,-2 0 1,-6 4 58,6-8 25,0 8 1,8-4-53,4 8 0,-2 0 1,8 0-11,2 0 1,2 0 0,2 0-27,0 0 1,-6 0 0,0 0 0,1 0-55,3 0 1,2 0-57,0 0 0,-8-2 72,-4-4 22,-4 4 0,-4-4 32,-4 12 0,-2-2 0,-6 8 112,2 2 0,2 2-12,-2 2 0,4-6-41,8 0 1,0-6-75,0 6 0,2-8 0,2 3 1,4-1-71,2 0 1,2 2-147,6-2 216,0-4 0,0 6 0,0-8 0</inkml:trace>
  <inkml:trace contextRef="#ctx0" brushRef="#br0">19380 8095 7569,'0'-18'-1658,"0"1"1658,0 7 0,6 0 0,0 4 0,2 4 0,-2-4 0,2 6 0,4 6 0,-2 2 0,-6 6-28,2-2 1,2-8 13,-2 2 1,-2-5 139,8-1-36,-8 0 1,4-1 146,-8-5-76,0-4 0,-2 0-78,-4 4 1,2 4 0,-8 2-33,-2 0 1,4 0-21,-2 0 1,2 8-146,-2 4 0,4 3 10,8 3 0,0-6-2,0 0 1,6-6 0,2 4-39,2-2 0,0 0 144,2-2 0,-4-4 0,-8 6 0</inkml:trace>
  <inkml:trace contextRef="#ctx0" brushRef="#br0">20327 8685 6213,'-10'2'57,"2"4"1,2 6 0,0 4-1,2 4 1,4 2 0,4 3-1,2 1 24,-2 0 0,6 6 0,0-2 0,2 1-98,0-1 1,-8-2-1,4-6 1,-2 4-6,0 1 1,0-5 0,-6 2 0,0-4 6,0-2 0,0 0 0,-2-1 0,-2 3 19,-2 4 0,-2-4 1,4 4 32,-2-4 1,-2-8 0,2 0 98,-6 1-118,4-5 0,0 2-424,8-4 406,0-4 0,8 6 0,2-8 0</inkml:trace>
  <inkml:trace contextRef="#ctx0" brushRef="#br0">20274 8774 6395,'17'0'-1,"1"0"1,0 0 0,0-2-1,2-2 1,4-1 0,3 1 0,5 0-1,2 0 1,4-2 43,-1 2 0,9-4 1,0 2-39,-1 2 0,7-4 0,-4 2 0,1 2-5,-1 2 0,3 2 0,-5 0 0,2 0-7,-1 0 1,1 0 0,6 0 9,-1 0 1,1 0 0,-1 0 23,1 0 0,-3 0 1,-1-2-1,-2-2 78,1-2 0,3 0 0,4 6-63,3 0 0,-3 0 1,3 0-83,-3 0 1,-1 2-1,3 2 1,3 2-82,3-2 1,-9 4-1,1-2 27,-6-2 0,-5-2 0,5-2 143,-2 0 0,-7 0 1,5-2-1,-2-2 5,-5-2 0,5-6 0,0 6-36,1 2 1,1-4-1,3 2 70,-1 2 0,-6 2 0,3 2 1,-3 0 173,-8 0 1,0 6-1,-11 0 337,-1-2 1,-4 0-1959,-6 2 144,-4-4 1084,-8 6 0,0-6-75,0 4 206,-8-4 0,-2 14 0,-8-6 0</inkml:trace>
  <inkml:trace contextRef="#ctx0" brushRef="#br0">20256 9328 7221,'2'-10'-169,"6"5"0,7 1 0,7 0 0,2-4 0,2 0 0,4-2 210,3 0 1,3 4 0,0-4 0,0 0 30,-1 0 0,7 6 1,0-2-1,-1 2-58,3-2 0,-6 4 0,5-4 0,1 6 1,4 4-52,3 2 1,-1 6 0,4-4-62,7 2 0,1 0 0,3 4 1,1-4 16,-3-2 0,7-2 0,-3-6 46,8 0 0,1 0 0,7-2 90,3-4 1,3 2 0,2-8 48,-2-2 0,-1 6 1,-15 0-1,1 2-38,-5 0 0,-9 0 0,-1 6-50,-3 0 0,-9 0 1,-1 0-1,0 0 1,-1 0 0,-3 0 0,4 0-7,-3 0 0,5-6 0,-6 0 19,-3 2 0,-1 2 1,-2 0-27,0-4 0,-1 4 0,-1-6 0,-2 3-16,-3-1 1,-7 0-70,2 6-68,-4 0 1,-12-6 53,-8 0 1,-8 0 0,-10 6 95,0 0 0,-8 0 0,-1 0 0</inkml:trace>
  <inkml:trace contextRef="#ctx0" brushRef="#br0">22971 8703 7569,'0'-12'-178,"2"2"1,4 2-1,6 4 1,3 2 0,3 2 177,0 0 0,6 0-85,0 0 1,0 0 0,-6 0 0,-1 0 30,1 0 0,0 0 119,0 0 0,6 0 1,0 0-6,-3 0 0,-1 2 1,-2 2-52,0 2 0,-6 2-23,0-2 1,-2-2-37,2 8 0,2 0 27,-9 6 0,1 2 55,-6 3 1,0-3 0,0 4-1,0-2 47,0 2 1,-2-4-1,-2 5-64,-1 1 0,-1 2 0,6 6-79,0-4 1,-6 1-1,0-5 1,0 0-491,-2 0 554,6-2 0,-14-7 0,6 1 0</inkml:trace>
  <inkml:trace contextRef="#ctx0" brushRef="#br0">11289 5576 7569,'0'-8'-190,"0"8"0,0 10 1,0 5-1,0 3 1,0 0 265,0 0 1,2 0-1,2 0 1,2 0 0,-2 0-57,-2-1 1,-2 1 0,0 0 0,0 0-43,0 0 1,0-6-39,0 0-68,0-8 81,0 4 1,6-16 0,2-4-62,2-4 1,-4-2-1,3-2 1,1-2 55,0-1 1,-4-3-1,4 4 32,-2-2 0,-2 6 1,-4 6 181,4-2-66,-4 6 0,8 0 75,-4 8 1,4 0-122,8 0 1,-6 6-41,-1 0 0,1 6 0,4-4 0,-2 0-13,-2 0 1,-6-2 0,4-4-11,-2 4 1,0-4-4,-2 4 1,-2-4-37,8-2 1,-6 0-5,6 0 1,-3-2 0,5-2-114,-2-2 0,-6-2 40,6 2 1,0 4 34,6-4 214,0 4 1,-8 4-55,-4 4 0,-4 4 1,-2 8-1,0 0 8,0 0 0,0 0 0,0-1-110,0 1 1,2 0 35,4 0 0,3 0 0,9 0 0</inkml:trace>
  <inkml:trace contextRef="#ctx0" brushRef="#br0">11986 5576 7569,'9'-8'-1242,"5"4"1383,-8-8-58,8 8 1,-12-2 0,2 10 55,-8 2 1,-4 8 0,-6-2-40,2 3 0,6 3 0,-3 0-97,1 0 1,2 0 0,6 0-26,0 0 1,0-6-80,0 0 0,2-3 0,4 3 10,5-6 1,5-4 33,2-2 1,0-2 4,0-4 1,-2 2 8,-4-8 0,-4 7-82,-8-7 66,0 0 0,-6-6 0,-2 2 0,-2 2-39,-4 2 1,4 6-60,-2-6 157,8 8 0,-12-12 0,6 6 0</inkml:trace>
  <inkml:trace contextRef="#ctx0" brushRef="#br0">12253 5558 7569,'-11'0'-1163,"-1"0"1352,8 0 0,-2 0-198,12 0 1,-2 0 61,8 0 0,-7 8 0,5 4-19,-2 3 1,-2 3 0,-6 2-1,0 2-6,0 2 0,2-6 1,2-6-16,2 2 0,2-1 0,-4 1-41,2-2 0,8-8 0,-2 2 7,4-4 0,2-10 0,-1-4-69,1-4 1,0-3 0,0-3 18,0-2 1,-2-6 0,-4 6 0,-4 2 45,0 3 0,-6 1-43,4 0 65,-4 0-158,-2 8 1,0 10 160,0 12 0,0 4 0,0 2 0</inkml:trace>
  <inkml:trace contextRef="#ctx0" brushRef="#br0">12861 5093 7569,'-16'18'-25,"4"0"0,4 2 0,2 4 0,0 5 1,2 5-1,2 4 0,2 3 0,0 7 4,0 4 1,0-5 0,0-1-1,0-2-39,0-5 0,0-3 0,0-4 0,0-4-7,0-2 1,0 3-1,0-5-312,0-2 379,0-2 0,0-2 0,0 0 0</inkml:trace>
  <inkml:trace contextRef="#ctx0" brushRef="#br0">12825 5558 7569,'18'-6'-230,"-2"-2"0,-2 0 0,-2 0 0,-1 2 0,-1-2 1,-2-2 263,0 0 0,-6 0 67,4 4 0,-4 2-23,-2-8 0,0 1-14,0-7 0,0 0-110,0 0 36,0 0 0,-8 8 0,-4 4-12,-4 4 1,-9 2 0,-3 2 0,-2 4 30,0 6 0,1 10 0,-7 4 41,0 1 1,6-3 0,5 6-4,5 2 1,-2 0 0,12-1 0,0-3-26,4-2 1,4-2 0,2-6-20,0 0 1,2-7 0,6-1-16,10-2 1,2-2-1,10-8 1,1-4-70,3-6 0,2-5 0,-1-5-36,1-2 1,0-8-1,-2 4 73,-5 1 1,-3-5-1,-8 6 1,0 0 17,0 0 0,-8 3 0,-4 5 179,-4 0 0,4 0 70,0 0 1,0 10-117,-6 8 1,-8 10-1,-2 12-96,0 2 1,-6 13 0,4-1-14,-4 2 0,0 6 1,2-1-1,2 1-26,-1 0 1,-3 3 0,-4-3 3,-4 2 0,4-7 0,-4 3-26,4-4 1,9-2-1,1-1 1,0-1-24,0-4 0,6 2 0,-2-7-62,4 3 0,2-6 0,0 2-111,0-4 246,0-2 0,0-1 0,0 1 0</inkml:trace>
  <inkml:trace contextRef="#ctx0" brushRef="#br0">13861 5451 7569,'-10'-2'-201,"2"0"0,2 2 1,0 7-1,2 7 183,2 4 0,0 0 0,-2 0 1,-2 0 10,2 0 1,2 0 0,0-1 0,-1 1-2,-3 0 0,0 0 63,6 0-51,0-8 1,0-10-36,0-12 0,0-6 0,2-6 1,2-4-91,2 1 1,7-7-1,-3 4 61,0-4 1,6 5 0,-4 1 52,4 2 1,-4 2-1,-2 6 1,0 0 107,0 1 0,0 5 0,3 2 42,-1 2 1,0 2-105,6 6 0,0 0 1,0 0-1,0 2-52,0 4 1,-7-2-1,1 6-103,2-2 1,-4 5-1,0-1 4,-2 4 112,6-6 0,-4 6 0,8-6 0</inkml:trace>
  <inkml:trace contextRef="#ctx0" brushRef="#br0">14325 5343 7569,'12'-6'-371,"-2"-2"155,-2-2 0,4 5 0,-4-7 280,2-2-73,-6 6 16,4-8 0,-16 14 0,-4-4 1,-4 6 25,-2 6 1,0-4 0,1 6 0,-1 0 1,0-4 0,0 8-30,0 2 0,2 1 0,2 1 1,4-2-51,3-2 1,1 0 0,6 6-44,0 0 0,0 0 55,0 0 1,7-1 0,5 1-5,4 0 1,0 0 31,-4 0 0,2-6 0,-8 0 33,-2 2 1,-2-4 0,-4 1 8,-4 3 0,-4-4 1,-10 0-17,-4-2 1,4 4 0,-5-4-49,-1 2 1,6-6 0,-4 2 0,4-4-198,3-2 1,-1 0 223,0 0 0,0 0 0,0 0 0</inkml:trace>
  <inkml:trace contextRef="#ctx0" brushRef="#br0">14629 5468 7569,'-18'6'-131,"0"0"1,3 0 22,3 2 0,-4 2 0,4 8 1,-2 0 62,2 0 1,-4 8 0,4 3-1,-2 5 53,2 2 0,-3 0 0,5-3 20,0-3 0,-4 2 0,6-8-39,-2-2 0,6 3 0,-2-1 9,4-2 1,-4-2-7,0-2-19,0-8 0,8-2 0,4-8-2,6 0 0,-2-8 0,2-6-72,2-8 1,2-6 0,0-8 24,-5 1 1,-1-3 0,-6-2 0,2-3-1,-2-3 0,-2 0 0,-2-3 76,0 1 0,0 10 0,0 0 17,0 7 1,0 9 0,0-2 38,0 4 1,8 4 0,4 4 7,4 6 0,4 4 0,2 2 5,1 0 1,3 0-1,-4 0 1,2 2 5,-2 4 1,-2 4 0,-5 8-32,-3 0 1,-2 6-1,-6 0-42,2-2 0,0 3 1,-8-1-1,-4-2-17,-6-2 1,-4-2-1,-3 0-85,-5-1 1,4-1 0,-4-2-220,4-2 319,2-8 0,1 12 0,-1-6 0</inkml:trace>
  <inkml:trace contextRef="#ctx0" brushRef="#br0">15737 5290 7281,'-10'2'-80,"4"4"1,2 4-1,0 1 1,-2 1-1,2 2 1,0 2 0,0 2-1,-2 0 110,2 0 1,2 0 0,2 0 0,0-1-71,0 1 0,0-6-55,0 0 44,0-8 0,0 2-24,0-12 0,0-4 1,2-8 14,4 0 0,-2 1 0,6-1 39,-2 0 1,6 0-1,-4 0 1,1 0 19,1 0 1,-6 0 87,6 1 1,0 1-36,6 4 1,-6 4 0,0 10-108,2 4 1,-6-2 0,0 8 10,0 2 1,-4-1 0,7 1-131,3-2 174,-6-8 0,16 12 0,-4-6 0</inkml:trace>
  <inkml:trace contextRef="#ctx0" brushRef="#br0">16130 5004 7569,'2'-18'0,"1"0"-26,3 0 1,2 2 34,-2 4 1,-4 8 0,4 14-1,-6 10-29,-6 6 0,4 4 0,-4 7 72,4 5 0,2-2 0,0 6-43,0-3 1,-6-1 0,0-8-1,3-3-41,1-1 0,2-8 1,0 2-56,0-4 1,0-8-94,0 0 1,0-6 100,0 5 1,-2-7 0,-2 0 3,-2-8 1,-2 0 51,2-7 1,4-1 0,-4-6 39,4 0 0,2 6-39,0 0 1,2 2 6,4-2 0,4-2 0,8 8 0,-1 2 13,1 2 0,6 2 1,0 0 69,-2 0 0,-2 0 1,-5 2-34,-3 4 1,2-2-1,-8 8 25,-2 2 0,-2 2 1,-2 2-1,0 0 1,-10 0 0,-6 0-55,-5-1 1,-9-1 0,4-2 0,0-2-103,0 2 1,3-6-1,5 0-199,0 0 1,0-6 294,0 4 0,0-4 0,0-2 0</inkml:trace>
  <inkml:trace contextRef="#ctx0" brushRef="#br0">16451 5486 6243,'-6'18'48,"0"0"1,0 0-1,0 2 68,0 4 0,0 3 0,4 9 0,-2 0-109,-2 0 1,-5-1 0,5 1-24,2 0 1,0-2 0,0-3-45,-2-1 1,0-8 27,6 2 1,2-12-1,2-8-10,2-8 1,2-8-1,-4-12-33,2-6 1,5-4-1,-5-3 1,0-5-58,2-6 0,-6-1 1,4-1 121,-4 2 0,-2 9 1,0-3 16,0 4 0,2 5 0,2 1 1,2 4-2,-2 2 1,6 2-1,0 6 102,0 1 1,12 5 0,-4 2-53,1 2 1,3-4-1,0 6 1,2 2 77,-2 2 1,-2 2 0,-5 2-58,-3 4 0,2 4 1,-8 8-29,-2 0 0,-4-1 0,-6 3 1,-6 2-4,-4 2 0,-3 6 0,-5-4-122,-6 1 1,2-3 0,-2 4-254,-1-2 329,5 6 0,-16-13 0,4 7 0</inkml:trace>
  <inkml:trace contextRef="#ctx0" brushRef="#br0">10914 6165 7569,'14'0'-127,"2"0"1,3 0 0,5 0 0,6 0-1,8 0 1,5 0 0,9 0 0,8 0-1,9 0 127,6 0 0,13-2 0,3-2 1,-39 1-1,1-2 33,5 0 1,1 1-1,4 1 1,1 0 0,4-3-1,1 0-192,5-1 0,1 0 0,2 0 0,1 0 0,4 0 0,1 0 1,4 1-1,0 0 186,2-1 1,1 0-1,1 2 1,1 0 0,-1 0-1,2-2 1,4 0 0,3-2-196,-30 3 1,1-2-1,0 1 1,0-2-1,0 0 1,1-1 0,6-2-1,1 0 1,0 0 205,0 0 0,0 1 0,0-2 1,-2 0-1,1-1 0,-1 0 1,-1 0-1,-1 0 0,0 0 1,-2 1-1,-1 0 0,-1 1 4,-1 1 1,-2 1 0,1-1 0,0 1-1,1 0 1,-3 1 0,19-2 0,-3 2-3,-4 0 0,-1 2 0,-5 3 0,-1 2 0,-11-1 0,-1 0-50,-3 1 0,-1 2 0,-3 2 0,-1 2 0,33 4 0,-7 2-197,-13 4 0,-11 0 0,-11-1-12,-7-1 1,-20 0 0,-4 6 218,-8 0 0,2 2 0,-4 0 0,-10-2 0,-10-4 0</inkml:trace>
  <inkml:trace contextRef="#ctx0" brushRef="#br0">11235 6201 30914,'2'10'-34,"6"-4"0,8-4 1,8-2-1,4 0 1,5 0-1,7 0 0,8 0 1,5 0-1,7 0 1,5 0-1,5-2-3143,1-4 1,1 4-1,1-6 2259,5 0 1,-3 4 0,6-6 0,1 2 169,-1 4 1,-9-4 0,3 2 252,0 2 0,1 2 0,-5 2 244,1 0 1,7 0-1,4 0 1,5 0 16,1 0 1,-4-2-1,7-1-224,-41 0 1,1 0-1,0-3 1,1 0 0,4 2-1,1 0 59,0-1 1,-1 0 0,4 2 0,1 0 0,5-3 0,-1 0 0,2-1 0,-1 0 402,3-1 1,-1 0 0,-3 3 0,-1 0 0,-3 1 0,-1 0-2,-6 0 0,-1 0 0,0 3 0,-2 0 0,41-5-6,-6 4 1,-1 0-1,-13-2 1,-3-2 16,-1 2 0,-6 3 0,1 1-36,-2 0 0,-3 0 0,-3 0-8,3 0 0,-3 0 0,5 0 1,-3 0 8,-5 0 0,11 0 1,-12 0 7,-3 0 0,5 0 0,-9 0 8,1 0 0,-2 0 0,-9 0 106,1 0 0,-6 0 1,-2 0-1,-3 0-96,-3 0 0,-8 0-72,-2 0 53,-8 0 1,2 0 0,-12 0 9,-6 0 0,-12 0 0,-5 0 3,-5 0 1,-2 0 0,0 0-5,1 0 1,-9-2-1,-4-2 17,-3-2 0,-5 0 0,-1 6 1,-3 0-7,3 0 1,-9-6 0,-3 0-7,-7 2 1,-7 2 0,3 2-3,-1 0 0,-8-6 0,-8 0 1,-1 2-2,1 2 1,-2 2 0,7 0-80,5 0 1,2 0-1,-5 0 94,1 0 1,2 0-1,2 0 1,1 0-5,-1 0 1,3 0 0,-1 0 0,-2 0 0,3 0 0,-1 0 5,-2 0 1,-1 6-1,1 0 1,4 0 21,1 2 1,-5-6-1,6 6-39,3 0 0,-5-6 1,13 4-76,1-4 0,1-1 1,1 3 72,5 2 0,7 2 0,3-4 1,4 2 5,3-2 1,1-2 0,6 0 0,1 4 1,5-4 0,2 4-3,2-4 1,-4-2 0,7 2-2,1 4 0,8-4 245,2 4-244,8-4 0,-2-2 0,12 0 0,6-2 0,4-4 0,4 4 0,3-4 0,7 4 0,-2-4 0,2 0 6,2 2 0,7 2 1,5 0-1,2-2 3,3-2 1,5 0-1,3 6-7,3 0 1,9 0-1,3 0-3,9 0 1,6-6 0,5 0-1,3 1 2,-45 1 0,1 0 0,3-1 1,-1 0-1,3-4 0,0 0-41,0 0 1,1 0-1,-1 0 1,1 0-1,-3 0 1,-1 0 61,1 0 1,-1 0-1,1 0 1,-1 0 0,1 0-1,0 1 1,-1-1 0,1 0-2,-1-1 1,1 2 0,-3 2-1,-1 2 1,49-4-18,-1 0 1,-3 6 0,-6-4-21,0 4 1,-1 2-1,-3 0 1,-3 0-6,-3 0 0,-2 0 1,-7-2 5,-5-4 1,-1 4 0,-7-4 6,3 4 1,5-4 0,-5 0 12,-3 2 0,-3 2 0,-4 2 0,-3 0-7,3 0 0,-6 0 0,-3 0-12,-3 0 0,-10 0 0,-4 0 52,-5 0 0,-1 0 0,-2 2-171,-4 4 13,-4-4 1,-10 12 119,-4-8 0,-4 8 0,-8-4 0</inkml:trace>
  <inkml:trace contextRef="#ctx0" brushRef="#br0">20166 10115 7569,'2'10'-25,"4"-4"1,6-4 0,2-4 0,0-2-37,-2-2 1,0 0-1,6 6 1,0 0 70,-1 0 0,1-2 0,2-2 0,2-2 12,2 2 1,8 2-1,-1 2-25,9 0 0,0-6 0,7 0 0,3 2 40,2 2 0,3-4 0,5-2-7,5-2 1,5 4-1,3-6 1,2 0-1,3 2 0,5-3 1,-5 7-30,-3 2 0,4 2 0,-1 0-19,-3-4 1,5 4 0,1-4-1,6 4 0,5 4 0,-41 0 0,1 2 0,47 6-69,-2 0 0,-5 5 1,-7-5 14,0 0 0,7 4 1,-11-8 69,0-2 0,1-2 0,-5-2 0,4-2 27,1-4 0,3 2 0,-7-6 69,-3 2 0,-2 2 0,-1 6-88,-1 0 1,-13-6 0,-8 0 0,-9 2-187,-7 3 1,-10 2-56,0 5 1,-13-2 234,-5 8 0,-12 0 0,-3 6 0</inkml:trace>
  <inkml:trace contextRef="#ctx0" brushRef="#br0">18255 8935 6107,'-18'2'42,"0"4"0,1 6 1,-1 4-1,-2 2 1,-2 2-1,-2 2 0,2 3 1,3 1 160,1 0 1,2 4-1,4-4-168,6 1 1,4-5 0,2 2 0,0-4-63,0-2 1,0-6 25,0 0 0,8-8-190,4 2 0,2-12 61,-2-6 0,-4-10 0,-8-2 1,0 0-15,0-2 1,-2 5 0,-2-9 143,-2-2 0,-8 4 0,4-2 0,-2-1 0,0-3 0,8 4 0,-2 2-16,4 2 1,2-5-1,0 3 117,0 0 0,0-4 0,2 9 0,6-1 21,10-2 0,2 6 0,9-4-103,3 4 1,0 8-1,0 3-50,-2 1 1,-3 2-1,3 6 1,-6 0-26,-4 0 1,-2 8 0,-3 5 30,-3 9 0,-4 0 1,-8 8 6,0 2 1,0 1 0,0 3 0,0-2 17,0-4 0,0 3 0,0-5 0</inkml:trace>
  <inkml:trace contextRef="#ctx0" brushRef="#br0">18702 8703 7569,'0'-18'-132,"-2"4"0,-2 8 1,-4 14 164,-2 12 1,4 2-1,-4 8 1,2 1-19,4 3 0,2-4 0,2 0-39,0 2 0,8-7 0,2-1 0,0-4-51,-4-2 1,4-2-1,0-2-233,0-2 167,-2-8 45,-8 3 1,0-14-5,0-5 1,0 2 0,2-2-68,3-2 1,5 4 166,8-2 0,0 8 37,0-2 1,0 4 0,0 2 205,0 0 1,-3 2-142,-3 4 1,-4-2 0,-8 8-32,0 2 1,0 2-1,0 2 1,-2-1-121,-4 1 1,-2-6 0,-5-2-46,1-2 1,0 4 0,-6-6 93,0-2 0,0-2 0,0-2 0</inkml:trace>
  <inkml:trace contextRef="#ctx0" brushRef="#br0">19041 8989 7569,'-18'0'91,"8"0"-106,2 0 1,8 2-108,0 4 1,2 2 0,2 6 0,4-4 17,2-2 1,0 5 0,4-3-72,-2 0 1,0-2 174,6-8 0,7 0 0,3 0 0</inkml:trace>
  <inkml:trace contextRef="#ctx0" brushRef="#br0">19202 9060 7569,'-12'2'-29,"0"2"0,-2 4-63,-2 2 0,0 2 0,2 6 122,3 0 1,5 0 0,-4 0-27,2-1 0,-4 1 1,6 0-1,0 0-94,-2 0 0,6 0 0,-6 0-1,0 0 91,6-1 0,-6 1 0,8 0 0</inkml:trace>
  <inkml:trace contextRef="#ctx0" brushRef="#br0">19363 8810 7569,'2'-10'-321,"4"4"-60,5 4 0,-3 10 0,0 4 490,0 4 1,-6 2 0,4 0-1,-4 0-77,-2 0 1,0-1-93,0 1 0,0 0 12,0 0 1,0-6-1,-2-2 1,-2 0-230,-2 0 277,-8-6 0,4 12 0,-7-7 0</inkml:trace>
  <inkml:trace contextRef="#ctx0" brushRef="#br0">19345 9007 7466,'2'-10'147,"4"4"0,-2 4-278,8 2 0,-1 0 34,7 0 1,0-6-1,0 0 8,0 2 0,0 2 0,0 2 0,-1 0-3,1 0 1,0 0 0,0 0-52,0 0 1,0 0-1,0 0 34,0 0 0,-7 0 0,-1-2 143,-2-4 1,0 4-1,-4-6 301,2 0 229,0 6-363,-6-14 1,-8 14-130,-4-4 1,-2 6-1,0 6 5,3 6 1,5-2 0,-4 2-111,2 2 1,2 2 0,6 2-45,0 0 0,0-6 0,2-3 3,4-1 0,4 0 0,8-4 0,-1 2-50,1-2 1,0-2-1,2-2-41,4 0 1,-10 0 95,4 0 1,-7 2 191,1 4 1,-12-4-1,-12 4-14,-3-4 1,-3 4 0,-2 0 0,-2 0-20,-2 2 0,-2-4 0,5 6-178,-3-2 0,0 6 88,6-2 0,0 11 0,0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5609 5111 7569,'0'-12'-151,"2"2"0,4 0 0,6 2 0,5-2 0,7 2 0,6 0 0,4 4 209,1 2 1,3-3 0,4-1 0,6 2 7,3 2 1,9 2 0,-1 0-54,-1 0 0,3 2 1,1 2-1,3 4-19,9 1 0,-1 3 0,11 4 0,3-4-6,6-6 1,-41-2 0,1 0-1,4-1 1,1 0 25,1-1 0,0 0 0,1-1 0,1 0 0,4-2 0,3 0-83,3-2 0,0 0 0,3 1 0,-1 0 0,3-3 0,-1 0 0,-3 1 1,-1 0 115,0 2 1,-1 0 0,-7 1 0,-1 0 0,-2 1-1,-1 0-38,-3 0 1,-1 0 0,44 0-1,-3 0-11,-5 0 0,-10 0 0,-5-2 0,-7-2-31,-3-2 0,-17-2 0,-1 4 36,-8-2 0,-13-5 0,-3 3 38,-4-2 1,-8 4-55,0-6-80,-8 8 1,-2-2-1,-10 10 283,-2 2-190,-2 8 0,-6 4 0,0 9 0</inkml:trace>
  <inkml:trace contextRef="#ctx0" brushRef="#br0">13379 7506 7163,'0'-18'-227,"0"6"0,0 0 0,0-2 460,0-2 0,-6 16 0,0 10 0,2 14-72,2 10 1,2-1 0,0 15-100,0 2 1,0 9 0,2 5 0,2 1-99,2 1 0,6-9 0,-6 3 11,-2-4 1,4-11-1,-2-3 1,-2-6-11,-3-6 1,-1 1 0,-1-7 75,-5-2 1,2-2-1,-8-2 35,-2 0 1,4-1 0,0 1-1,0-2-50,0-4 0,4 2 0,-4-6-252,2 2 222,2-6 51,6 4 1,0-10 24,0-4 0,0 2 122,0-8-127,0 8-94,0-12-97,0 14 82,0-6 0,2 10 1,4 4 15,6 6 1,6-2 0,6 0 28,6-2 1,13 4 0,11-4 4,9 2 1,9-6 0,5 2-10,7-4 1,17-2-1,-47 0 1,1 0-1,3 0 1,1 0 10,4 0 0,1 0 1,-1 0-1,1 0 0,3 0 1,1 0-97,-2 0 1,1 0 0,2 0 0,-1 0 0,-3 0 0,-1 0 105,-2 0 0,-1 0 0,-3 0 0,-1 0 0,44-2 0,-5-2 4,-5-2 1,-10 0 0,-5 6 26,-9 0 1,3 0 0,-5 0 55,5 0 1,-5 0 0,-3 0 0,-5 0-141,-5 0 1,-11 2-1,1 2-227,-4 2 1,-10 0-458,-5-6 522,-11 0 1,-8 0 0,-16 0 194,-11 0 0,-9 1 0,-8-2 0,-4-7 0,-3 2 0,-1 2 0</inkml:trace>
  <inkml:trace contextRef="#ctx0" brushRef="#br0">13540 7488 7569,'-28'-2'-196,"4"-2"1,6-4 301,6-2 1,12 6-1,12-2-42,4 4 1,10 2 0,5 0-1,9 0 60,8 0 0,7 6 1,9 2-28,7 2 0,15-4 1,3 6-1,-39-6 0,1 0-77,4-1 1,1 0 0,2 2 0,1-1-1,5-1 1,-1-2-119,3 2 0,-1 0 0,3-2 0,-1 0 1,5 2-1,1 0 0,1 0 0,1-2 54,3 0 0,-1-2 0,-4 0 0,-1 0 0,-1-1 1,1 0-11,-1 0 1,-1 0-1,-5 0 1,-1 0-1,-3 0 1,-1 0-16,-5 0 0,-1 0 0,33 0 0,-5 0 1,-13 0 41,-9 0 0,-13-2 0,-5-2 164,-4-2 0,-11 0 166,-3 6-143,-12 0-147,-4 0-17,-8 0 0,0-2 618,0-4-620,0 4-27,0-6 0,0 10 0,0 4 4,0 6 1,0 12 0,0 6 44,0 4 0,-6 9 0,0 7-8,2 7 0,-4 1 1,2 8-1,2-1-46,2-1 1,2-3 0,0-9 9,0-4 0,0-3 0,0-7-66,0-2 1,0 1-1,0-13 1,0-2-279,0-2 0,-2-2 372,-4 0 0,-4-8 0,-7-2 0</inkml:trace>
  <inkml:trace contextRef="#ctx0" brushRef="#br0">7109 9775 7569,'-10'-12'-156,"6"2"1,8 2-1,8 2 1,4 0-1,2 1-57,0 1 0,-6 2 218,0 2 1,-7 0 38,7 0-3,-8 0 1,12 0 0,-2 0-22,8 0 1,2 2 0,10 2 0,7 1-29,9-1 1,1-2 0,15-2 4,1 0 1,9 0 0,3 0-5,3 0 1,1 0 0,6 0 0,3 0 9,3 0 1,2 0 0,-45 0 0,-1 0-54,50 0 0,-5 0 0,-45 0 1,1 0 58,2 0 0,1 0 0,-1 0 0,-1 0 0,5 0 0,-1 0-2,1 0 0,0 0 0,-4 0 0,1 0 0,2 0 0,1 0 0,-1 0 0,1 0-8,1 0 0,1 0 1,1 0-1,1 0 1,0 0-1,1 0-87,0 0 1,-1 0-1,-2 0 1,-1 0-1,1 0 1,-1 0 81,2 0 1,-1 0 0,-2 0 0,-1 0-1,0 0 1,0 0 5,-2 0 1,-1 0-1,45 0 1,-4 0-1,-5 0 23,-7 0 1,-4 0 0,-7 0-9,-1 0 0,-1 0 1,-3 0-1,-1 0 0,-9 0 0,1 0 1,-7 0-29,-3 0 1,-6 6 0,3 0-46,-1-2 1,-2 0-1,-7 0 53,1 2 1,-8 0 0,-4-6 0,-4 2-80,-3 4 287,1-4 1,-10 6-164,-8-8 1,-8 0 0,-12 0 0,-1 0-7,-3 0 1,-8 0 0,0 0-26,-7 0 1,-1 0 0,-8 0-33,-1 0 0,-3 6 0,-4 2-1,-3 2 0,-11-4 0,-9 4 0,0-2-12,-1-4 0,-1 4 0,1-2 22,-3-2 1,-8 3 0,6-1-80,-9-2 0,1-2 0,-8-2 90,49 0 1,1 0 0,-49 0-1,49 0 1,-1 0 0,0 0-1,-1 0 5,1 0 1,-1 0 0,-9 0 0,-1 0 0,4 0 0,1 0 17,-2 0 0,0 0 0,-2 0 0,-1 0 0,5 0 1,-1 0-2,1 0 1,-1 0 0,-1 0 0,-1 0 0,5 0-1,1 0 1,1 0 0,1 0 2,1 0 1,1 0 0,-43 0 0,-1 0-13,4 0 0,4 2 0,1 2-11,3 2 0,13 0 0,1-6 0,5 0-22,7 0 1,1 0 0,5 0-13,3 0 0,6 0 0,11 0-10,1 0 0,8 0 11,-2 0 0,16 0-2,14 0 1,14 0 0,22 0-142,5 0 177,5 0 0,5 0 0,1 0 0,0 0 0,5 0 0,5 0 0</inkml:trace>
  <inkml:trace contextRef="#ctx0" brushRef="#br0">17255 16923 7569,'-8'-10'17,"-2"-3"1,-6 5 0,2 0 0,2 0-1,-2 4 1,-1 2 0,-1 0 0,2-2 166,2-2 1,8-2 0,0 4 0,8-2-191,8 2 0,10-4 0,5 0-9,7-2 0,0 4 0,14-4 1,1 0-98,3 0 1,-5 7-1,1-3 21,2 4 1,-7 2-1,-1 0 1,-4 0-44,-3 0 0,-7 2 0,-4 2 103,-4 1 0,-2 1 1,-2-4-54,-4 4 72,-5-4 0,-9 12 0,-3-8 48,-7-2 1,-4-2-1,-4 0-28,-4 4 0,2-4 1,-10 4-1,-3-4-9,-5-2 1,-4 0 0,3 0 20,-7 0 1,2 0 0,1 0 62,1 0 1,2 0 0,9 0 0,3 0 552,6 0-495,12 0 1,6 0-165,12 0 0,6 0 0,12 0-176,6 0 1,3 0-1,3 0 1,0 0-20,0 0 0,5 0 0,3 0-245,2 0 463,1 0 0,7 8 0,-1 2 0</inkml:trace>
  <inkml:trace contextRef="#ctx0" brushRef="#br0">19184 16816 7569,'-18'0'-54,"0"0"0,-2 0 0,-1 0 0,-3 0 0,0 0 0,0 2 0,0 2 0,2 2 12,3-2 0,1-2 0,0-2 44,0 0 29,0 0 1,10 0 0,10 0 11,14 0 0,4 0 0,10 0 0,1 0 19,3 0 0,4-6 0,2 0 0,1 2-50,-1 2 1,4 2 0,-3 0-6,-1 0 0,4-6 0,-1 0-37,3 2 1,-4 0 0,3 0 0,1-4-11,0-2 1,-7 7 0,1-3-146,-8 4 0,0-4 31,-9 0 1,-9 0 109,-14 6 0,-16 0 0,-13 2 76,-5 4 0,-2-4 1,-2 6 20,-3 0 0,-3-5 0,-6 7 0,5-2-1,1-4 0,0 4 0,7-2 18,1-2 1,-4 0 0,13 0-47,-1 2 0,-4 0 1,8-6-29,2 0-211,3 0 114,9 0 1,12 0 0,15 0 0,11 2 100,6 4 0,10-4 0,1 6 0</inkml:trace>
  <inkml:trace contextRef="#ctx0" brushRef="#br0">21077 16977 7569,'-18'-8'-49,"-5"-2"1,-1-6 0,2 2-1,2 4 1,2 1 0,0 1-1,1 0 1,-1 4-116,0 2 210,8 2 0,2 2-8,8 4 1,8-2-1,6 6-5,8-3 1,5 1-1,11-4 1,4 2-32,5-2 1,7-2-1,4-4-10,1-4 0,1 2 0,-9-6-1,-3 2 0,4-3 0,-7 3 1,-1 0 5,-8 0 0,-3 2 1,-9 6-15,-2 0 1,-8-6-47,-2 0 1,-10 0 34,-2 6 1,-8 0 0,-12 0 12,-4 0 0,2 2 0,-7 2-4,-3 2 0,-2 6 0,-2-6-10,1-2 0,-3 4 0,0 0 1,0 0-46,5-1 1,3 5 0,0-4-46,6 2 0,5-4-161,1 6 280,0 0 0,8 6 0,2 0 0</inkml:trace>
  <inkml:trace contextRef="#ctx0" brushRef="#br0">13968 16906 7569,'-18'0'-319,"0"0"0,1 0-303,-1 0 856,8 0-33,2 0-180,8 0 0,8-2-17,4-4 0,-2 4 0,2-4-7,1 4 1,3 2-1,2 0 1,0 0-18,0 0 0,2 0 0,2 0 4,1 0 1,9-2-1,0-2 43,8-2 1,-1 0 0,7 6-9,-2 0 0,3-2 0,-3-2 0,2-2-2,3 2 0,3 2 1,1 2-7,1 0 1,2 2 0,1 2-5,3 2 1,7 0 0,-1-6 0,3 0 4,3 0 1,-1 0-1,2 0 29,5 0 1,-5 0 0,7-2 43,-1-4 1,-6 2-1,5-6-35,-5 2 0,-9 2 1,-7 6-1,-7 0-38,-8 0 1,-5 0 0,-3 0-6,-4 0 0,-4 0-164,-8 0 4,-9 0 112,-1 8 0,-10-6-3,-4 4 1,-9-4 0,-11-2 4,-2 0 0,-2 0 1,-5 0-1,-1 2-8,0 4 1,-8-4 0,-3 4 9,-5-4 0,-1-2 0,-1 0 7,0 0 1,-7 2 0,-3 2 0,-1 2 31,-1-2 1,-1-2-1,-9-2 9,-1 0 0,-6 2 1,5 2 6,3 2 0,-3 2 1,-1-5-43,-4 3 0,-9 2 0,11-4 0,0 2-1,3-2 0,-1-2 0,3-2-3,7 0 0,0 6 0,11 0-40,6-2 1,7-2 0,9 0 67,0 4 0,9-4 0,1 6 0</inkml:trace>
  <inkml:trace contextRef="#ctx0" brushRef="#br0">12646 14386 7569,'-10'-2'-630,"7"-2"280,6-2 0,1 0 423,8 6 1,-2-2 0,4-2 1,-2-2 1,-6 0 0,8 6 0,6 0-4,8 0 1,7 0-1,7 0 1,6 0-41,3 0 1,11 0 0,1 0-18,1 0 0,3 0 1,-7 0-1,-1 0-14,3 0 1,-13-6 0,3 0-40,-6 2 1,-11 2 0,-7 2 3,-2 0 0,-8-6 0,-10 0-20,-6 2 0,-10 8 0,-20 4 45,-8 2 1,-13 0 0,-3 4 9,-5-2 1,-13-6-1,1 4-7,-7-2 1,-1 4-1,5-4 1,1 0 49,-1-1 1,3-1 0,4-6-22,5 0 0,6 0 0,7 0 15,5 0 1,10 0-4,3 0-67,7-8 1,8 6 0,20-3-368,16 3 399,9 9 0,13-5 0,2 6 0</inkml:trace>
  <inkml:trace contextRef="#ctx0" brushRef="#br0">13843 15619 7569,'-28'0'-35,"-3"0"1,7 0 0,2-2 0,0-2 0,0-4-1,-1 0 1,3-2 0,6 0 163,8-4 0,4 4-93,2-2 1,2 8 0,4-3-38,6-1 0,6 6 0,3-4 0,5 4-20,2 2 0,2 0 0,7 0-5,5 0 1,4 2 0,9 2 0,3 4-4,1 1 0,9-5 0,-3 4 15,5 0 0,1-6 1,1 4-2,-1-4 1,-1 0 0,-5 2 0,-7 2 9,-9-2 1,-1-2 0,-12-2 3,-9 0 0,-5 0 0,-6 2 14,-4 4 0,-6-4 0,-14 4 5,-10-4 0,-8 4 1,-11 2-4,-5 2 1,-4-6-1,-9 2-66,-5-4 0,-3 4 0,-11 0 17,-3-2 1,2-2-1,-5-2 1,5 0 23,5 0 1,9 0 0,-1 0 27,7 0 1,1 0-1,16 0 27,5 0-48,9-8 0,6 4 0,16-6 0,12 0-126,14 0 0,21 6 0,11-2 129,5 4 0,5 2 0,5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3894 10008 7569,'-18'0'-674,"8"-8"1,4 6 714,12-4 0,6-2 0,10 0 1,4 0-1,0 0 0,1 2 0,1 0 1,2 0-1,0 0 0,-3 0 0,1 0-109,0 2 0,2 2 0,5 2 0,1 0 82,0 0 1,0 0 0,-1 0-27,1 0 0,6 0 1,-1 2-1,-3 2-10,-6 2 0,0 0 0,-9-4-152,-1 4 134,-10-4 1,-8 6 0,-16-8 32,-12 0 0,-7 0 0,-7 0 54,-4 0 0,-3 0 1,-11 0-1,-1-2 39,-3-4 1,6 4 0,7-4-47,-3 4 1,7 2 0,-1 0-20,0 0 0,6 0 0,-1 0 0,7 0-71,8 0 0,4 2-23,3 4 1,9-2-36,8 8 0,15-8 108,15 2 0,12 4 0,4 0 0</inkml:trace>
  <inkml:trace contextRef="#ctx0" brushRef="#br0">6377 10025 7569,'-10'0'0,"2"0"0,8 0 0</inkml:trace>
  <inkml:trace contextRef="#ctx0" brushRef="#br0">6395 10025 7569,'-18'-17'0</inkml:trace>
  <inkml:trace contextRef="#ctx0" brushRef="#br0">6377 10025 7569,'-18'0'-123,"0"0"0,0 0 0,0-2 0,0-2-249,1-2 345,7 1 0,4 5 0,12 0 0,8 0 9,7 0 0,1 0 0,6 0-6,-2 0 0,6 0 0,-3 0 1,5 0 34,2 0 0,6 5 1,-1 1-4,-1-2 1,6 4 0,1 0-16,5 2 1,7-6 0,3 4 0,1-2-12,5 0 1,-1 0 0,1-6-4,-3 0 0,-5 0 1,1 0 11,-5 0 0,1-2 1,-11-4 76,0-6 0,-3 2 0,-7-2 1,-2 0 87,-4 2 0,-10-3 0,-9 5 60,3-2-252,-6 6-28,0-4 0,-10 8 0,-4 0-42,-6 0 1,-6 0 0,-5 2 71,-7 4 0,-12-4 0,-5 4 1,-3-2 18,2 2 1,-7-4 0,3 4 26,-3-4 0,1-2 1,-10 0 7,3 0 0,1 1 1,7 3-6,-1 2 0,1 0 0,-1-6 0,2 0-24,5 0 1,-3 0 0,9 0-4,1 0 1,2 6 0,4 0 8,5-2 0,3-2 0,8-2 99,0 0-92,0 0 0,12 0 1,10 2 9,12 4 1,16-4 0,4 4 0,9-4-7,7-2 0,9 0 0,3 0-18,-1 0 1,9-6 0,-5 0-8,3 2 0,5-4 0,-9 2 0,3 2-15,3 2 0,-9 0 0,-3-2-6,-5-2 1,-3 1 0,-5 5-11,-5 0 1,-6 0 0,-6 0 0,-7 1-98,-3 5 1,-10-2 144,-4 8 0,-4 0 0,-2 6 0</inkml:trace>
  <inkml:trace contextRef="#ctx0" brushRef="#br0">11396 11080 7197,'2'-10'-174,"4"4"0,6 4 1,4 0-1,2-2 1,1-2 268,5 2 0,4-4 0,8 0 0,2 0 0,1 0-44,3 4 1,-4 2 0,-5 2 0,5 0-109,0 0 0,-1 0 0,1 0 0,2 0-10,2 0 1,5 0 0,-3 0-20,2 0 0,-7 0 0,3 0 0,-6 2-311,-7 4 397,-3-4 0,-18 8 0,-10-6 13,-14 2 0,-10 0 0,-11-6 17,-5 0 1,-4 0 0,-7 0 75,-1 0 1,1 0 0,-1 0 0,0 0-32,1 0 1,5 0-1,1 0 10,-3 0 0,6 0 0,3 0-121,3 0 0,4 0 1,4 0 8,7 0 0,9 0 67,2 0 0,10 0 0,4-2-39,14-4 0,4 4 0,11-4-23,7 4 1,0 2 0,9 0 0,3 0-6,2 0 0,9 0 1,5 2-31,3 4 0,3-4 0,-1 4 2,0-4 0,1-2 1,-3 0-1,-5 0-24,-11 0 0,-3 0 0,-12 0 18,-5 0 0,-9 0 46,0 0 1,-14 0 32,-10 0 1,-16 0 0,-14 0 0,-5 0-23,-7 0 1,-4 0 0,-7 0 29,-1 0 0,7-6 0,1 0-26,2 2 0,-5 2 0,3 2 0</inkml:trace>
  <inkml:trace contextRef="#ctx0" brushRef="#br0">3948 13278 7569,'0'-18'-133,"-6"6"0,2 2 0,6 2 0,8 4 0,5 2 0,5 2 0,2 0 106,2 0 1,8 0 0,-3-2-1,5-2 32,2-2 1,0 0 0,1 4 0,5-2 20,6-2 1,3-7-1,5 3 1,1 0 4,3 4 1,-5-2 0,-5 2-30,0 2 1,3 2 0,-9 2 0,2 0-89,3 0 1,-3 0 0,0 0 53,-3 0 1,5 0 0,-7 0-1,-1 0 13,-2 0 1,-4 0 0,-3 2 76,-1 4 0,-8-4-38,2 4 1,-4-4-87,-2-2 0,-7 0-151,1 0 135,-8 0 1,2 0 45,-12 0 1,-6 6-1,-9 0 1,-5-2 38,-2-2 1,-4 4-1,-7 0 5,-3-3 0,-8 5 0,3-2 18,-5-2 1,-8 0 0,-1 0 0,-1 2 25,1-2 0,1-2 0,5-2-20,-5 0 0,5 0 0,-5 0 33,5 0 1,3 0 0,4-2-1,7-2-3,3-2 0,10 0 0,4 6 86,4 0-149,11 0 0,3 0-27,12 0 1,11 0-1,13 0 1,4 0-63,2 0 0,7 6 90,5 0 0,4 8 0,1-4 0</inkml:trace>
  <inkml:trace contextRef="#ctx0" brushRef="#br0">6305 13224 7569,'-18'-8'-13,"1"0"0,-1-6 1,0 3-1,0-3 0,0-2 1,0 0-1,2 2-217,5 2 223,-5 8 1,16-4-1,0 8 1,10 0-68,5 0 1,5-2 0,4-2 35,6-2 0,-2 0 1,1 6-1,3-2 34,2-4 0,-4 4 0,-1-4 0,1 4 9,-2 2 0,4 2 0,-8 2-45,-3 2 1,-1 8 0,-2-4-13,0 0 1,-8 6 21,-4-4 1,-4 4 0,-4 0 24,-4-4 1,-10-5 0,-10-7 8,-2 0 1,-1 0-1,-7 0 23,0 0 1,1 0 0,-3 0 0,0 0-19,2 0 1,-7 0-1,13 0-24,4 0 1,-2-5-6,5-1 1,7-2 10,10 2 1,14-2-1,10-4-78,9 6 1,9 4 0,4 2 86,1 0 0,17 0 0,-2 0 0</inkml:trace>
  <inkml:trace contextRef="#ctx0" brushRef="#br0">6234 14296 6287,'0'-8'-178,"0"8"175,0 8 1,8 2-1,6-4 1,6-4-1,3-2 3,-1 0 0,0 0 0,0 0 0,4 0 12,1 0 0,-3-2 1,4-2 2,-2-2 1,4 0 0,-7 6 0,1 0-12,2 0 0,-6 0 0,4 0-25,-4 0 1,-3 0-1,1 0 1,0 0 0,0 0 1,-6 0 0,0 0-3,2 0 12,-6 0 45,0 0 0,-10 0 0,-4 0-17,-6 0 1,-6 0 0,-4 0-48,-2 0 1,-6 0 0,3 2 4,-7 4 0,2-4 0,-9 4 0,3-2-1,2 2 0,6-4 0,3 4 18,1-4 1,-4-2 0,4 0 64,-2 0 0,13 0 1,-3 0 78,2 0 0,2-2-58,2-4 1,6 4-110,12-4 0,10 4 1,8 2-1,-3 0 7,-1 0 0,0-2 1,2-2 13,2-2 0,6 0 0,-7 6-5,-1 0 1,4 0 0,-2 0 0,0 0 11,1 0 1,1 0 0,6 0 3,-2 0 0,-6 0 0,5 0-23,3 0 0,-6 0 0,-2 0 1,-4 0-158,-3 0 122,-7 0 0,-4 0 36,-12 0 0,-4 0 1,-7 0-1,-3 0-21,-4 0 41,4 0 0,-14-8 0,7-1 0</inkml:trace>
  <inkml:trace contextRef="#ctx0" brushRef="#br0">4144 13331 7569,'-10'-8'-209,"-6"6"0,4-3 0,-4 3 0,1 0 0,1-2 305,2-2 1,8-2 12,-2 2-92,4 4 1,2-8-17,0 4 1,8 4 0,4-4-13,4 4 1,7 2-1,1 0 1,0-2-8,2-4 0,2 4 0,7-4 9,1 4 1,8 2 0,3 0 0,5 0 1,2-2 0,-1-2 0,1-2-8,-1 2 1,-1 2 0,-2 0-7,-3-4 1,-1 4-1,1-4-6,-5 4 0,0 2 0,-5 0 0,-3 0-16,0 0 1,-8 0 0,-2 2-10,-5 4 0,-1-4 41,0 4 1,-2-2 158,-4 2-129,-4-4 0,-10 6 0,-4-10-2,-6-4 1,2 4 0,-2-6 0,-2 2 7,-2 0 0,-1-8-11,-1 2 0,-6 5 0,0-1-4,2 0 1,0 6 0,-1-4 0,-5 4-2,0 2 1,-8 0-1,3 0 6,-7 0 0,-10 2 1,3 2 4,-5 2 0,-2 8 0,-1-5 1,-3 3 4,-1 0 0,-7-6 0,7 4-2,1-2 1,3 4-1,1-6-19,0-2 0,-3 4 0,1-2 0,5-2 4,-1-2 0,6-2 1,1-2-19,1-4 0,-3 4 0,5-4-1,2 4 1,-2 2-1,5 0 1,3 0-60,0 0 0,8 2 1,3 2-1,3 2 0,8 8-47,0-2 1,8 4 0,0 1 116,8 1 0,6 0 0,8 0 0</inkml:trace>
  <inkml:trace contextRef="#ctx0" brushRef="#br0">5984 16459 5863,'-18'0'380,"0"0"-342,8 0 1,10 0-20,12 0 1,4 0-1,2 0 1,2 0-3,3 0 1,-1-6 0,8 0-6,2 2 0,-4-4 0,1 2 0,3 0-6,2-2 1,2 6 0,-1-4-1,1 2-19,0-2 0,0 4 1,-1-4 6,1 4 1,0 2-1,-1 0-2,1 0 1,0 0 0,0 0 0,-1 0-1,1 0 0,0 0 0,-1 0 4,1 0 1,-6 0 0,-2 0-24,-2 0 0,-3 0 0,-5 0 0,0 2-33,0 4 0,-6-4-2,0 4 59,-8-4 0,2 4 0,-12 0 8,-6-2 0,-4-2 1,-2-2-5,0 0 0,-6 0 0,1 0 6,1 0 0,-4-2 1,0-2-3,-2-2 0,-1 0 0,-9 6 0,-2 0-3,-1 0 0,-7 0 0,4 0-2,-1 0 0,-3 2 0,-4 2 1,5 2 1,-3 0 0,6-4-1,1 2 5,-1 2 1,8 0-1,9-6 31,1 0 0,2 0 44,6 0 3,8 0 1,4 0-98,12 0 0,10 0 0,8 0-32,-2 0 0,6 0 0,1 0 0,5 0 45,2 0 0,-1 0 0,1 0 0</inkml:trace>
  <inkml:trace contextRef="#ctx0" brushRef="#br0">6216 16566 7569,'-12'0'-1373,"0"-2"1156,-2-4 1,4 4 246,-2-4 0,7 2 56,-7-2 28,0 4 1,-6-12 10,0 8 0,0 0-34,0 6 1,0 0-42,1 0 0,-1 0-34,0 0-75,8 0 58,2 8 1,10-6-7,4 4 0,10-4 1,10-2-1,1 0 6,5 0 1,2 0-1,2 0-2,-1 0 1,1 0 0,0-2-11,-1-4 1,3 4-1,2-4 1,2 4-10,-3 2 0,-1 0 1,-2 0 16,-1 0 0,1 0 0,-2 0-3,-4 0 1,1 0 0,-7 0 6,-2 0 0,-8 0 0,-2 0 1,2 0 7,2 0 0,-4 0 1,-1 0 2,-7 0 1,2-2-11,-12-4 1,-4 4 0,-7-4 10,-1 5 0,0 1 1,0 0-11,0 0 0,-2 0 0,-2 0 1,-1 0-13,1 0 1,-4 0 0,0 0-1,-2 0 0,5 0 0,-7 0-18,-2 0 0,-2 5 0,-1 1-15,-1-2 0,6 4 1,0 0-1,1 0-189,1 0 233,2 6 0,0-12 0,-2 6 0</inkml:trace>
  <inkml:trace contextRef="#ctx0" brushRef="#br0">6395 14350 7569,'-12'0'-677,"2"-2"556,2-4 0,4 2 1,10-6 122,6 2 1,-2 2 0,2 4 26,2-4 1,-5 2 0,3-6-1,2 3 2,2 3 1,-4 2-1,0 2-29,2 0 0,-4 0 0,2 0 0,2 0-7,1 0 1,3 0 0,2 0 1,4 0 1,-4 6 0,6-1-38,-1-1 0,-5-2 0,4-2 10,-4 0 0,-8 0 0,0 0-10,2 0 41,-6 0 14,-1 0 1,-20 0 0,-5 0-7,-2 0 0,-2 0 1,-2 0-5,-6 0 0,3 0 0,-3 0-5,-2 0 0,-2 0 0,-1 0 1,-1 0 1,0 6 0,3 0 0,1 0 9,2 2 0,6-6 0,-4 4-7,3-4 1,7 0 1,6 4-6,8-4 0,4 6 0,12-8-31,4 0 0,7 0 0,3 0-11,2 0 1,2 0 0,6 0-305,-1 0 346,1 0 0,0 8 0,-1 2 0</inkml:trace>
  <inkml:trace contextRef="#ctx0" brushRef="#br0">5609 17424 5904,'18'0'11,"-1"0"1,1 0 0,0 0 0,2 0 0,4 0 0,6 0 0,3 0-1,3 0 1,2 0 0,1 0 49,3 0 1,8 0-1,-3 0 1,7 0-57,6 0 0,-3 0 0,7 2-14,-3 4 1,9-4 0,-1 4-19,6-4 1,5-2 0,-3 0 0,7 0 15,3 0 1,2 0 0,1-2 20,-1-4 1,4 4-1,-2-4-9,-3 4 0,-11-4 1,-1 0-1,-7 2 3,-3 2 0,-9 2 0,1 0-2,-9 0 0,-1-2 1,-8-2-5,-1-2 0,-13 0 1,6 6-1,-6 0 5,-3 0 0,1 0-2,-6 0 0,0 0 2,0 0-27,-8-8 1,-4 6 0,-14-4-10,-10 4 0,-8 2 0,-12 0 16,-3 0 0,-7 0 0,-9 0 16,-3 0 0,-7 0 0,-1 0 29,-7 0 1,-1 0 0,-5 2 0,-2 2-2,-5 2 1,3 0 0,-10-6-18,3 0 0,-3 6 0,-2 0-54,-2-2 1,-1 0 0,50-2 0,-1 0 0,-46 4 19,0-2 0,11 0 0,-1 0 5,6 2 0,5 0 0,11-6 12,5 0 1,10 6 0,7 0 0,3-2 13,6-2 0,11-2 0,-1 0 36,4 0-8,10 0 0,4 0 0,14 0 0,10 0-9,10 0 1,13-6 0,7 0-21,4 2 1,9 2-1,7 0-40,7-4 1,6 4 0,13-4 0,5 4 21,-46 2 1,1 0 0,8-3-1,1 0 1,-1 0 0,1 0-47,0 1 1,1 0-1,1 1 1,-1 0-1,0 1 1,-1 0 52,-1 0 1,1 0 0,5-3-1,-1 0 1,-6 0 0,-1 0 0,-1 1-1,-1 0-19,-2 1 1,-3 0-1,41 1 1,-5 0 23,-10 0 0,-11 6 0,-3 0 0,3-2 0,1-2 0,3-2 0</inkml:trace>
  <inkml:trace contextRef="#ctx0" brushRef="#br0">5037 16477 7569,'-18'-6'-111,"4"0"0,8 2 0,12 2 1,10 2-1,8 0-19,6 0 0,10 0 0,1 0 0,1-2 116,2-4 1,-5 4 0,7-4 41,-2 4 0,5 2 0,-3 0 1,1 0 89,1 0 1,-6-6-1,5 0 1,3 2 24,2 2 1,1 2-1,1 0-135,-1 0 1,1 0 0,0 2-24,-1 4 1,-5-4 0,-1 4 0,1-4-91,-2-2 0,-3 0 0,-7 0-13,0 0 1,-6 0 56,-1 0 0,-7 0 155,2 0-45,-12 0 0,-12 0 0,-12 0-68,-4 0 1,-2 0 0,-2 0-44,-3 0 1,3 0-1,-6 0 1,2 0-35,0 0 0,-2 2 0,3 2 36,-7 2 0,-4 0 1,-2-6 27,1 0 1,-9 2 0,-4 2 0,-3 2 72,-3-2 0,-1-2 0,-3-2 31,-1 0 0,-7 0 0,7 0-15,1 0 1,0 6 0,1 0-34,-3-2 1,3-2 0,7-2 0,5 1-11,1 5 0,4-4 1,8 4-6,3-4 1,7-2 0,-2 0 25,4 0 0,8 0 12,0 0 0,10 0-53,2 0 1,10 0 0,12 0 6,2 0 0,16 0 0,1-2 0,9-2-6,3-2 0,9 1 1,3 5-1,5 0 0,3-2 1,3-2-6,1-2 1,3 0-1,-5 6 0,2 0 0,1 0 0,-7 0 0,-1 0 1,-5 0 1,3 0 0,-9 0 5,-1 0 1,-3 0 0,-1 0-2,0 0 0,-9 6 0,-5 2 0,-6-1-4,-5 1 0,-13-2 1,2-6-6,-2 0 24,-8 0 1,-2 0 0,-12-2-1,-6-2-9,-4-2 0,-2-5 0,0 5-10,1 2 1,-7-4 0,-2 2 17,-2 2 0,6 2 0,-1 2-134,3 0 0,2 0 1,0 0-1,0 0 124,0 0 0,0 8 0,1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7895 3038 7569,'-26'0'-68,"-3"0"0,-3-2 1,2-2-1,6-2 0,2 2 1,1 2-1,-3 2-362,2 0 1,2 2 402,2 4 0,8-2 77,4 8-16,4 0 1,4 4-1,4-4 1,8-6 11,8-4 1,8-2 0,11 0-1,7 0-17,4 0 1,5 0-1,9 0-12,11 0 0,10 0 0,9 0-13,5 0 1,-46 0-1,1 0 1,1-1 0,1 0-1,1-1 1,-1 0-84,3-1 0,-1 0 0,2-1 1,-1 0-1,3 2 0,-1 0 80,3-1 1,-1 0 0,2-3 0,-1 0 0,4 2 0,-1 0 0,0-1 1,-1 0-1,1 0 1,-1 0 0,3-2-1,1 0 1,-1 2 0,1 0 11,-1 2 1,1-2-1,-1-1 1,1-2 0,-1 3-1,1 1 6,-1-1 0,1 0 0,-2-3 0,0 2 0,0 2 0,-1 2-15,0-1 1,-1 2-1,1 0 1,-1 0-1,4 0 1,-1 0-1,1-1 1,-1 0-5,1-1 0,-1 0 1,-2 0-1,-1 0 1,0 3-1,1 0-11,0 0 1,1 0 0,-3 0-1,1 0 1,-2 0 0,1 0 0,-2 0-1,1 0-3,-2 0 0,1 0 1,-1 0-1,1 0 1,4 0-1,1 0 6,-2 0 0,1 0 1,-5-1-1,1 0 1,1-1-1,1 0-2,-1-1 1,1 0-1,-4-1 1,1 0 0,1 2-1,1 0 1,-4-1 0,1 0 7,-4 1 1,1 0 0,-1 0 0,1 0 0,-3 0 0,1 0 16,1-1 0,1 0 0,3 0 0,-1 0 0,-5 3 0,-1 0-5,0 0 1,-1 0-1,1 0 1,-1 0 0,2 0-1,0 0 1,1 0 0,1 0-15,-1 0 1,1 0-1,-1 1 1,-1 0-1,-3 1 1,-1 0-10,1 1 0,-1 0 0,-2 1 0,-1 0 0,1-2 0,0 0 0,-1 1 0,1 0-86,48 1 0,0 0 0,-5 0 63,1 2 0,0 0 1,-6-6 23,1 0 0,-7 2 0,-2 2 0,-1 2 7,-5-2 0,-1-2 0,-3-2 31,1 0 1,-7 0-1,-1 2 5,-3 4 0,-1-4 1,-7 6-1,-1-2-16,-5 0 0,3 1 0,-8-3 155,-3 2 0,-1 2 0,-4-4-203,-4 2 1,-5 0-1,-7-6 83,0 0 0,-6 0 135,0 0-184,-8 0 1,-4 0-1,-12 0 1,-6 0-1,-6 0 0,-3-2 1,-9-2-2,0-2 0,-7 0 1,-5 6-1,-4 0-36,-1 0 1,-9 0-1,-3 0-18,-5 0 0,-3 0 0,-7 0 10,-9 0 0,-2 0 0,40 0 0,-1 0 0,-2 0 1,0 0 25,-1 0 0,-1 0 0,-4 0 1,-1 0-1,1 0 0,-1 0-89,-3 0 1,-1 0 0,-2 0 0,-1 0-1,-3 0 1,-1 0 106,1 0 1,-1 0 0,-3 0 0,0 0-1,-2 0 1,1 0 0,-1 0 0,1 0 5,2 0 1,-1 0 0,-4 0 0,-1 0 0,0 0 0,-1 0 33,0 1 0,0-2 0,-1-1 0,1-2 0,1 1 0,1 0 1,0 1-1,-1-1-8,0-2 1,0 2-1,-1 1 1,-1 2-1,-4-3 1,-1 0-170,4 1 0,0 2 1,2 0-1,1 0 1,0 0-1,1 0 121,-1 0 1,-1 0 0,3 0-1,-1 2 1,-4-1 0,0 2-1,2 0 1,1 2-21,2 0 0,1-1 0,1-1 0,1-2 0,4 3 0,-1-2 20,1 0 0,0-2 0,3 1 1,1 0-1,0 1 0,1 0 1,0 1-1,1 0-83,-1 0 1,1-2 0,-1 1 0,1-2 0,2 0 0,1 0 101,-1 0 1,1 0-1,2 0 1,1 0-1,0 0 1,0 0-25,2 0 1,-1 0 0,2 0 0,-1 0 0,3 0 0,1 0 0,-1 0 0,1 0 41,-1 0 0,1 0 0,-49-2 0,3-2-13,2-2 1,2 0 0,5 6 0,3 0-6,4 0 0,3 0 0,9 0-6,-1 0 0,1 0 1,2 0 128,3 0 0,-1 0 1,7 0-1,2 0-126,3 0 0,9 0 1,5 0 288,3 0 1,2 0 0,2 0-304,5 0 1,3 0 0,10 2 239,4 4 1,4-2-261,8 8 1,0-6 0,2 4-1,4-2 85,6-4 1,12 4 0,6-2-80,3-2 0,5 4 0,4-2 22,5-2 1,7 4 0,5-2 0,7-2 18,3-2 1,9-2-1,1 0 15,3 0 1,7 0 0,6 0-9,-2 0 1,-41-3-1,2 0 1,0-1-1,1 0 1,2 0-1,1 0-83,2 0 0,1 0 0,3-2 0,1 0 1,2 2-1,1 0 102,2-1 0,1 0 0,2 2 0,3 0 1,5-3-1,2 0 0,0 0 0,-1 0-20,-3 1 1,1 0 0,9-2 0,2 0 0,0 3-1,-1 0-213,4 0 1,1-1 0,1-1 0,0 0 0,3-3 0,1 0 191,-33 3 1,1 0 0,-1 0 0,32-2 0,1 0 0,-33 3 0,1 1 0,-1-1 0,32-1-1,0 0 6,0-1 1,-1 0 0,-4 0-1,-2 0 1,1 0 0,-1 1-11,2-1 0,-1 2 1,-8 2-1,0 0 1,7-2-1,-1 0 1,-4 0-1,-1 0-112,-4 0 1,0 0 0,-2 2 0,-1 0 0,-1-2 0,-1 0 116,-2 1 1,1 0 0,1-2 0,-1 0 0,-8 2 0,-2 0 0,1 0 0,-1 0-53,-3 0 1,-1 0 0,0 0 0,-2 0 0,-5 2 0,-1 0 65,-1 0 1,-1-2 0,35-4 0,-3 4 96,-9-1 0,-6-1 0,-3 6 1,-9 0-142,-7 0 0,-8 0 1,-12 0 503,-7 0 1,-3 0-498,-2 0 23,0 8 0,-14-1 0,-4 9 0,-2 2 0,0 4 0</inkml:trace>
  <inkml:trace contextRef="#ctx0" brushRef="#br0">2286 7756 7569,'-10'-12'-47,"4"0"1,4-2 0,4 0-1,4 2 1,6 4 74,4 0 1,8 6-1,2-4 1,2 4-96,3 2 0,3-2 0,4-1 7,4-3 0,-5 0 0,7 6 0,0 0 39,3 0 0,5-6 1,1 0 17,1 2 0,2 0 0,1 0 1,5-2 16,1 2 0,-3 0 0,3 0-20,-1-2 0,-3 0 0,-7 6-36,-5 0 1,3 0-1,-8 0 1,-3 0-12,-1 0 1,-4-6-1,-4 0-4,-7 2 1,3 2 0,-2 2 6,-2 0 0,-2 0 0,-2 0 0,0 2 50,-1 4 0,1-4 0,0 6 0</inkml:trace>
  <inkml:trace contextRef="#ctx0" brushRef="#br0">2358 8363 7569,'-12'0'-226,"0"-2"1,-2-2 0,0-3 395,2-3 0,4 4 1,10-4-184,4 2 1,6 2 0,10 6-19,2 0 0,8 0 0,-3 0 0,5 0 24,2 0 1,0 0-1,-1 0 1,3 0-35,4 0 1,-5 0 0,7 0 38,0 0 1,-5 0-1,7 0 0,-2 0 0,5-6 0,-3 0 0,2 2-2,-1 2 0,-1 2 0,2 0 4,-7 0 1,-3 0 0,-2 0-1,-1 0 1,-5 0 0,-2 2 0,-2 2-64,-4 2 1,-3 2 0,-1-4-11,0 2 1,0 6-1,-2-4-43,-4 2 0,2-5 1,-6 5 115,2-2 0,1 6 0,7-4 0</inkml:trace>
  <inkml:trace contextRef="#ctx0" brushRef="#br0">2304 9060 6305,'8'-10'8,"4"4"0,6 4 0,4 2 1,4 0-1,-1 0 0,3 0 1,2 0-1,8 0 37,7 0 0,7 0 0,1 0 0,3 0-17,4 0 0,-3-1 1,9-3-1,-1-4 50,-1-2 0,3 6 1,-5-2-31,1 4 1,-5 0 0,1-2 0,-3-2-26,-3 2 1,1 2-1,2 2-17,3 0 1,-5 0 0,1 0-80,-5 0 1,-10 2 0,3 2 0,-1 2-82,0-2 1,-7-2 0,-5-2 26,2 0 0,-4 0 1,-1 0 126,-1 0 0,-2 8 0,-6 2 0</inkml:trace>
  <inkml:trace contextRef="#ctx0" brushRef="#br0">1429 15601 7569,'-18'0'-100,"0"0"1,0 0 0,1 0 0,-1-2 0,0-2 0,2-4 127,4-2 1,2 6 79,4-2 0,2 0-142,-8 6 1,6 4 0,-6 14-1,-1 0-12,-3 0 0,-2 2 0,0 2 33,0 1 1,2 3 0,2-4 0,4 2 11,2-2 1,2 0-1,6-1 1,0 3-2,0-2 1,16-2 0,8-2 13,8 0 0,12-2 0,3-3-7,5-1 0,-5-6 1,1 4-1,0 0-31,-3 0 0,-1 2 0,-10 6 1,-4 0 1,-5 2 0,-9 1 7,-4 3 1,-4 6 0,-10-4 31,-4 2 1,-4-5 0,-10 5 0,-1 0 85,-3 0 0,-6-6 0,4 4-50,-2-1 1,5-5-1,-5 6-32,2 0 0,2-6 1,6 4-1,0-5-29,1-1 0,5 6 0,2 2-96,2 2 1,2 1 0,6 7 55,0 0 0,0 0 0,0 1-6,0 5 0,0-2 0,0 6 0,0-1-7,0 1 0,0 0 1,0 1 43,0-5 1,0-4-1,2-3 42,4 1 0,-2-6 1,8-2-5,2-3 1,-5 5 0,3-4-1,2 0 74,2 0 0,-6 3 0,-2-3-48,0 2 1,-6-6-1,6 4-10,0 0 1,-6-7-1,4 5 1,-4-4-3,-2-2 1,6-6 0,2 0-53,2 2 0,1 2 0,7 1 1,0 1 0,8 0 0,6-2-55,7-4 0,1 4 1,6-4-1,-1 4-374,1 2 447,-6-9 0,11 15 0,-5-4 0</inkml:trace>
  <inkml:trace contextRef="#ctx0" brushRef="#br0">11021 3449 7569,'10'0'-1547,"-16"2"1565,-12 4 0,-4-2 1,4 6-1,-1 0-5,-5 0 1,2 2 0,-6 4 0,0-3-19,1-1 1,5 0 0,-2 6-1,4 0-1,2 0 0,0-2 0,2-2 1,5-2-1,5 1 0,4 3 1,2 2-3,0 0 0,2-2 0,4-2 1,5-2 4,5 2 1,2-4-1,0 2 2,0 1 1,2-3 0,2 0 0,1-2 0,1 6 0,-8-2 0,-2 4 1,-2 2 0,-2-6 1,2 0-2,-6 2 0,-4 1 1,-2 3 14,0 0 1,-8 6 0,-4 0-9,-4-2 1,-4 3 0,-4 1 0,-4 0 5,1 0 1,-1-2 0,6-6-1,-2-1 1,0 1 0,7 0-6,-1 0 1,6 0-1,2 0 1,2 2-21,4 3 0,2-3 1,2 6-11,0 0 0,2-6 0,2 4 9,2-4 1,8-3 0,-2 1 0,4 0 2,1 0 1,-5 0 0,-2 0 21,-2 0 1,-2-6 0,-6-1 43,0 3 0,0 2-28,0 2 1,-2 2 0,-2 2 0,-4 4-24,-2 1 1,-2 3 0,-5 6-47,-1 0 0,6-1 0,2 1 17,2 0 0,-4 0 0,4-3 11,-2-3 1,6 2-1,-2-6 1,4 0 1,2-1 1,0-1 19,0-6 0,0 0 62,0 0 1,0-6-48,0 0 1,2 0-7,4 5 0,4-5 0,8-2-60,0-2 0,-6 4 0,-2-4-25,-2 2 0,4-4 1,-7 6 16,-1 2 70,-2-6 0,-4 0 12,-4-8 0,-3 0-9,-9 0 0,0 0-70,0 0 47,8 0 0,-6 0 0,6 0 0</inkml:trace>
  <inkml:trace contextRef="#ctx0" brushRef="#br0">15594 3896 7569,'18'0'-139,"-1"-2"0,1-2 0,0-2 1,2 2-1,2 2 0,4 2 0,-1 0 1,3-2-1,0-2 67,4-2 1,1 0 0,5 6 0,4-2 90,5-4 1,5 4 0,4-4 0,3 2 0,9 0 4,7-2 1,-1 0 0,7 6 2,4 0 1,-7 0 0,11 0 0,-4 2-14,-3 4 0,-3-2 1,-7 10-1,-3 4-23,-4 4 0,3 4 0,-10-3-17,-7 7 1,1 6 0,-11 4-10,-1 1 0,-4 3 0,-6-2 26,-7 5 0,-3 3 1,-4 0-1,-2-5 8,-2-1 0,-6 4 0,4-5 7,-2 3 1,-2-4-1,-6 5 2,0 3 0,0 0 1,-2 1-1,-4 1 2,-6 4 0,-6 3 0,-4-1-5,-2 1 1,-7 1-1,1-7-1,-4 1 1,-2-6 0,1-3-2,-1-1 1,0-8 0,0-6-1,-1-1 14,-5-1 1,2 4 0,-5-8 26,1-2 1,-12-3 0,3-1-39,-3 0 1,-7 0-1,-3 0-4,-3 0 1,-3 0 0,-1 0-1,-2-3-15,-3-3 1,-1-4 0,3-8 8,-1 0 1,-2 0-1,5 0 8,3 0 0,-5-2 0,11-2 0,-5-4 26,-1-2 1,5 5-1,3-7-12,1-2 0,3-2 1,5-2-16,1 0 1,-1 0 0,0 0-8,1 0 1,-1-7 0,1-5-1,-1-4 2,0-2 0,7-1 0,1-5-14,3-6 1,1 3-1,6-5 47,0-6 0,7 1 0,1-11 10,2-1 1,4 3 0,8-1 0,4-3 37,2-1 1,5-1 0,10 1-89,11-3 0,10 11 0,14-9-22,5 7 0,13 9 0,7 6 0,9 1 3,7 1 0,-35 23 0,1 0 1,4 3-1,2 1 23,3-2 1,1 0 0,3-1-1,1 0 1,2 2 0,1 1-77,2-3 1,1 2 0,0 2 0,1 2 0,-3 3 0,1 2 80,-6 1 0,1 0 0,-2 5 0,1 0 0,-5 2 1,-1 1-1,-1 0 0,1 2-96,-1-1 1,-1 2 0,-1 2 0,-1 1 95,-1 2 0,-1 0 0,4 4 0,0 0 0,-4 1 0,-1 0 0,48 11 0,0 2 0</inkml:trace>
  <inkml:trace contextRef="#ctx0" brushRef="#br0">8699 5969 7217,'-10'0'-913,"2"-8"910,8 6 0,-8-6 0,-4 8 1,-4 0-1,-2 0 0,1 0 1,-3 2-1,-4 2 0,-6 4 1,-4 2 4,-1 4 0,-7 3 0,-4 5 0,-3 4 0,-7 0-3,1 0 0,-1 6 0,2-3 1,1 5 6,-1 2 0,9 0 0,3-1 0,4 1 1,-1 6-1,1-1 1,6-1-4,4-2 1,6-2-1,11-1 9,5 1 1,4 0 0,2 0-10,0-1 0,0-5 1,2 0-1,2 0-1,2-3 0,5 7 0,-3-4-7,2 4 1,-6 2 0,2-1 3,-4 1 0,-2 2 0,-2 1-5,-4 3 1,-4 8 0,-10-5 0,-3 1-8,-7-4 0,-4 1 1,-4-1 6,-3-2 1,-5 4 0,-7-3 7,-1-1 0,0-2 0,3-3 4,3 1 1,-2 6-1,7 0 1,-1-1 11,1 3 1,3-6 0,10 3-19,6-3 0,4-2 1,5 0-43,3-1 1,-2 1-1,8 0 1,2 0 6,2-1 0,4-5 0,4-2 32,6-2 1,-2 5 0,1-3-9,3 0 0,0 6 0,0-4 10,-2 3 0,-8 3 1,2 0-1,-4 2 28,-2 3 0,-2-3 1,-4 6-3,-6-1 0,2-3 1,-2 6-6,-2-3 1,-1 1 0,-3-4 0,0 4-20,0 1 0,0-3 1,0 6-13,0 1 1,2-3-1,5 0 3,5-3 0,4 7 1,2-4 3,0-1 0,2 5 0,4-8 0,3-1-1,1 3 1,6-12 0,-6 3-28,0-1 1,6-2 0,-6 0-34,0-3 0,4-5 65,-8 6 0,8 0 0,-4 6 0</inkml:trace>
  <inkml:trace contextRef="#ctx0" brushRef="#br0">8985 7220 7569,'-18'-10'-97,"0"0"0,0 6 1,2-4-1,6 0 0,12 0 1,14 4-85,12 2 1,8 2 0,5-2 0,7-2 199,4-2-10,1-8 0,3 12 1,1-4-15,3 4 0,-3 0 1,-7-2-1,-2-2 8,1 2 0,1 2 0,-3 2-7,-5 0 0,-4 0 1,-4 0-1,-5 0-64,-5 0 58,-12 0 1,-8 0-1,-16 0 1,-14 0 2,-11 0 1,-9-5 0,-8-1 8,1 2 0,-7 2 0,1 2-4,1 0 0,3 0 0,3 2 0,2 2-9,3 2 1,13 1-1,2-1 8,10 6 3,1-4 0,11 16 0,-8-4 0</inkml:trace>
  <inkml:trace contextRef="#ctx0" brushRef="#br0">7073 9507 7569,'-23'0'-301,"-1"0"1,6 0 0,12 0-1,18 0 226,14 0 1,15 0 0,7 0 0,6 0 69,5 0 1,3-2 0,5-2 2,-1-2 0,-1 0 1,5 6-1,-7 0-9,-9 0 0,-3 2 0,-9 2 1,-2 2 5,-3-2 1,-3 0 0,-4 0 2,-6 2 1,-4 0 0,-3-4 0,3 2-23,4 2 0,-4 0-8,4-6 1,-4 0-52,-3 0 83,-7 0 0,-10 0 0,-10 0 0</inkml:trace>
  <inkml:trace contextRef="#ctx0" brushRef="#br0">7913 9525 7569,'-72'0'-297,"1"-2"0,-2-2 99,-5-2 1,11-6 0,-5 6 0,7 2 167,7 2 0,1 2 0,17 0 7,6 0 1,6 2 0,11 4 22,-1 6 0,0 4 0,0 2 0</inkml:trace>
  <inkml:trace contextRef="#ctx0" brushRef="#br0">5877 11866 7569,'-18'0'-908,"0"0"870,8-8 1,4 4 0,12-6 0,6 2 0,6 4 0,4 0 0,1 0 0,1-2 0,0 2 0,0 2 0,0 2 33,1 0 0,-3 0 0,6 0 0,0 0 20,0 0 0,3 0 0,9 2 0,4 2-9,1 2 0,-3 2 0,6-2-11,1 6 1,3-4-1,4-2 1,1-4-35,3-2 1,5 6 0,-7 0 16,-7-2 1,-1-2 0,-12-2 14,-5 0 1,-9-6 0,-2-2 46,-8-2 1,-10 4 0,-14-4-12,-8 2 1,-18 2-1,-1 4-16,-7-4 0,-6 4 0,-7-4-7,-3 4 1,-1 2-1,3 0 1,1 0-7,5 0 0,0 0 1,9 0-8,-3 0 0,4 0 0,-3 0-29,1 0 0,2 0 1,7 2-1,-1 2-21,0 2 0,3 0 0,3-4 56,6 4 0,4 4 0,2 8 0</inkml:trace>
  <inkml:trace contextRef="#ctx0" brushRef="#br0">6127 3717 7569,'-28'0'-74,"-4"-2"0,8-2 1,3-2-1,1 2 0,2 4 1,0 4-1,0 4 1,-2 2-1,-2 4 0,-3 2-144,-3 2 1,0 0-1,-2-1 1,4 3 227,1 4 1,5 2 0,-6 6 0,2-1-3,0 7 0,1 0 1,3 8-1,-2-1-8,-2 1 0,6 2 0,8 5 2,2 1 0,-4-7 1,5-1-9,-3-2 1,6 5 0,-2-3 0,4 2 1,2-1 1,0-1 0,0 4-1,0-3 1,0 1 0,0 6 11,0-1 1,0 7 0,0-1-1,0 1 4,0 2 1,-8-5-1,-6 9-9,-8 1 1,0 3-1,-6 3-3,3 5 1,-7-3 0,2 6-1,-4-1 0,1 3 0,1-3 0,2 1 0,-2 4 1,5 3-1,-1 1 1,2 1 0,2 3 0,6-2-1,0-3 0,6-5 0,3 2-1,1-1 1,0-9 0,4 3 0,-2-5 0,2-1 1,2-7 0,2-1-2,0-3 1,0-1 0,2-7 8,4 1 1,4-4-1,8-1 1,-3 5-3,-3 1 1,4-7-1,-6 10 22,0-1 0,4 7 0,-8-5-9,-2-1 0,4-2 1,-2-3-14,-2 1 0,4-1 1,0 1-1,2 2-7,3 3 0,3-3 0,2 3 0,0-3 0,0 4 0,-2-1-4,-4-1 1,4-3 0,-7-1 1,1-1 1,0 1-1,-6 0 1,2 1 16,-2 5 0,-4-3 0,-4 7 25,-2-2 0,-6 3 0,6-3-19,2 1 0,-3-3 0,1 3 0,2 1-23,2-1 0,2 3 0,0 5-31,0 1 0,0-1 0,0 1-40,0-1 1,6-5-1,0-3 16,-3-1 1,-1 3 0,-2-3-1,0 0 27,0-1 1,-2-1 0,-1-7 36,-3 1 0,-6-6 0,4-3-11,-2-1 1,6 4 0,-2-7 22,4-1 1,8-2 0,2-3 0,2 1-19,4 0 1,1-2 0,3-3-41,0-1 0,0-8 0,0 2-1,0-4 1,0-4 40,0-4 0,-1 11 0,1-3 0</inkml:trace>
  <inkml:trace contextRef="#ctx0" brushRef="#br0">7591 13278 7224,'16'-2'-589,"-2"-2"1025,-2-2-397,-8 0 1,4 8-22,-8 4 1,-6-2-1,0 8 1,2 2-11,2 2 0,-4 1 0,0 1-15,2 0 0,0 2 0,0 2 1,-2 2 6,2-2 0,2-3 0,2-1-53,0 0 0,0 0 13,0 0 0,8-2 1,2-2-35,0-2 1,6-6 40,-4 5 0,4-7 38,2 2 0,-6 2 0,0-2 4,1-2 0,-3 0 0,2 0 0,2 2 38,2-2 1,2-2 0,0-2-20,0 0 1,1 0-1,3 0-6,2 0 0,2 0 0,-4-2-5,2-4 1,1 2 0,-3-6 0,2 0 23,-2 0 1,4 6 0,-3-4-6,-1 1 1,-2 5-1,-2-4-27,0 4 0,6 2 1,0-2-1,-1-2-8,3-2 0,-6 0 0,6 6-17,0 0 1,-5 0-1,7 0-1,-2 0 1,0 0 0,-2 0-14,5 0 1,-3 0 0,-2 0 0,-4 0-64,-2 0 0,0-6 30,-1 0 34,1 0 112,-8 6 52,-2 0-111,-24 0 0,10 0-16,-12 0 0,11 0-33,-5 0-5,8 0 1,-2-8-66,12-4 0,-2 2 1,6-2 36,-3-2 0,1 4 62,-2-2 1,-4 1-9,4-7 1,-4 6 0,-4 0-6,-4-2 0,2 4-55,-8-2 0,1 0 25,-7-6 0,6 6 1,0 2 13,-2 3 0,-2 1 0,-2 4 0,-2-2 16,-3-2 1,1 0 0,-10 6 49,-6 0 1,1 0-1,-11 0 69,-2 0 0,-7 2 1,-3 2-34,3 2 0,-3 0 1,5-6-1,3 0-15,0 0 0,9 0 1,1 0-135,4 0 1,5 6 0,1 1-45,2 3 1,8 2 115,-2 6 0,5 0 0,1 0 0</inkml:trace>
  <inkml:trace contextRef="#ctx0" brushRef="#br0">7520 14404 7569,'0'-28'-102,"0"8"0,0 14-19,0 18 1,0 6-1,0 12 1,0 1 145,0 3 1,0 2 0,0 0-1,0-1 51,0 1 1,0 0 0,-2 0-39,-4-1 1,4 1 0,-4 0-38,4 0 1,-4-9-1,0-3 1,2-4-162,2-2-357,-6 0 517,6 0 0,-14-16 0,7-4 0</inkml:trace>
  <inkml:trace contextRef="#ctx0" brushRef="#br0">7574 14457 7569,'-6'12'-91,"2"-2"-161,6-2 0,6-2 1,11-6 296,5 0 1,-2 0 0,8 0-34,2 0 0,7 0 0,5-2 0,2-2-20,3-2 1,3 0-1,1 6 1,1 0-5,0 0 1,5 0 0,1 0 9,-3 0 1,-3 0 0,-5 0-17,-1 0 1,-2 0-1,1-2-5,-5-4 1,-4 4-1,-3-4 1,1 4-60,0 2 0,-8 0 0,-5-2-7,-3-4 0,-2 4-13,0-4 1,-10 6 33,-8 6 0,-8-2 0,-12 8 68,-4 2 0,-3 10 0,-9 4 0</inkml:trace>
  <inkml:trace contextRef="#ctx0" brushRef="#br0">7216 15172 7569,'12'-2'-53,"0"-4"1,2-4 0,4 0 0,6 2-1,5 2 1,5-2-44,2-1 0,14 5 0,3-4 1,5 2 89,3 0 1,-3-6 0,5 4 0,1-2 2,-1-4 1,3 4 0,7 0 0,1 0-11,-3 0 1,10 6 0,-9-2-91,1 4 1,-5 2 0,-5 0-86,-1 0 188,-11 0 0,-7 0 0,-8 0 0</inkml:trace>
  <inkml:trace contextRef="#ctx0" brushRef="#br0">8592 14564 7569,'0'18'-290,"0"0"1,0 2 188,0 4 0,8 4 0,4 7 0,3 3 99,3 4 0,0-4 1,0 5 1,0 1 0,0-6 0,0 5 0</inkml:trace>
  <inkml:trace contextRef="#ctx0" brushRef="#br0">18845 13796 7569,'0'-18'0,"0"6"-94,0 0 1,-6 0 0,0-5-1,4 1 1,8 4 0,10 6-1,7 2 1,5 0 75,4-2 1,4 0-1,5 6 1,7 0 37,4 0 1,3 0 0,5 0 6,5 0 1,11 0 0,1 0-1,2 0-14,7 0 0,-5 6 1,10 0-32,-5-2 0,-13 0 0,1 0-26,-7 2 0,-9 2 1,1-4-1,-5 4-15,-7 2 1,-5-5 0,-12 5 44,-6-2 1,-7 0 0,-3-4-8,-2 2 0,-8 2 0,-2-4 28,-12 2 1,-4 6 0,-15-6-23,-3-2 0,-10-2 0,-5-2-5,-5 0 1,-4 0 0,-5 0 11,-11 0 1,-1-8-1,-10-2 1,-5-2 37,-5 0 1,0 0-1,-6-6-90,1 1 0,1 5 0,4 0 195,-3-2 0,9 0 0,10 0 0,7 4-30,11 2 0,3 2 0,18 6-70,5 0-148,9 0 0,6 8 0,16 2-294,12 0 407,18 14 0,15-14 0,9 12 0,-2-3 0,-1 7 0,-1 6 0</inkml:trace>
  <inkml:trace contextRef="#ctx0" brushRef="#br0">18916 13868 7569,'0'-18'-995,"0"0"947,0 0 1,2 6 0,4 2 45,6 2 0,4 2 1,2 6-1,1 0-12,5 0 1,4 0 0,8 0 8,0 0 1,9 0 0,7-2 0,7-2 1,5-2 0,3-6 0,9 4 8,1-2 0,8 1 1,-3-3-1,-1 4-6,-3 0 0,-11 6 0,-5-4 1,-7 4 0,1 2 0,-15 0 0,-1 0 1,-10 0 0,-6 0 4,-4 0-5,-3 0 0,-11 2-5,-12 4 0,-11-4 1,-21 4-5,-4-4 1,-5 4-1,-15 0 1,-7-2-32,-7-2 1,-11-2 0,-1 0 23,-5 0 0,42 0 0,-1 0 0,-49 0 31,48 0 0,1 0 1,-48 0-1,5 0 0,6 0 72,5 0 0,13-6 0,13 0-51,9 2 1,7 2 0,12 2-60,7 0 1,15 2-1,14 2 23,15 2 0,27 8 0,8-5 0</inkml:trace>
  <inkml:trace contextRef="#ctx0" brushRef="#br0">3090 14529 7569,'6'-12'-653,"2"0"0,-2 0 685,-4 2 0,-6 2 1,-14 10 14,0 4 0,6-2 0,2 8-6,3 2 1,-5 2 0,6 4 0,2 1-31,2 3 0,-4 2 0,0-2 1,2 4-6,2 0 1,2 5 0,0-3-3,0 4 0,0-4 0,0-3 0,0 1-27,0 0 0,0-6 0,2 2 17,4-4 0,-2 1 1,6-1-1,-2-4 0,6-4-7,-3 0 0,-1 2 0,2-8-15,2-2 1,2-2-1,2-2 11,0 0 0,0 0 0,-1 0 25,1 0 1,0-6 0,2 0 0,2 2 18,2 2 1,7 2-1,-1 2 2,4 4 0,2-4 0,-1 6-19,1 0 0,6-6 1,1 4-13,3-4 0,-4-2 1,5 2-1,3 2-1,2 2 1,1-1-1,1-5-4,-1 0 0,1-2 1,0-1 18,-1-3 1,1-6 0,-3 6 3,-3 2 0,2 2 0,-9 2 0,-1 0-12,-2 0 0,-3 2 1,1 4-7,0 6 0,0-2 0,-1 1-5,1 3 0,0-4 0,-1 0 0,3 0-20,4 0 1,-4-6-1,3 2-9,-3-4 1,-2-2 0,-1 0 25,1 0 0,0 0 0,-2 0 0,-3 0-4,-1 0 0,-8-6 0,2 0 18,-4 2 0,-3 0 9,1-2 0,0 4 0,0-4-10,0 4 1,0 2 0,0 0-1,0-2-33,-1-4 1,1 4-1,0-6 13,0 0 1,0 6-1,0-6-16,0 1 1,-1-3 0,-1-8 0,-2 0 16,-2 0 1,-2 0-1,4-2 23,-2-4 0,-8-1 0,2-7 38,-4 2 0,4 8 1,0-4 7,-2 1 0,-2 5 0,0-6 0,4 2-40,5 0 1,-1-2 0,2 5 3,2-3 0,-4-8 0,2 4-37,2 0 1,0-3 0,0 5 0,-2 0 2,1 0 0,-5 2 0,-2 7 6,-4-1 0,0 2 1,2 2 3,2 2 0,0 6 5,-6-6 1,-2 8 1,-4-2 1,2 4-7,-8 2 0,0 0 0,-5 0-7,-1 0 0,6 0 0,0 0 0,-2 0 0,-2 0 0,-8 0 1,1 0 2,1 0 1,-6 0 0,-2 0 7,-4 0 0,-1 0 0,-3 0 5,-4 0 0,-3 0 0,-11 0 0,-3 0 1,-7 0 1,-3 6 0,-3 0-17,1-2 0,-9 0 0,-3 0-18,-4 2 1,-5 0 0,-1-6 0,-4 0-4,-2 0 1,5 0 0,-1-2 62,4-4 1,3-2 0,5-6-1,6 2 1,5 2-1,7-2-32,5 6 1,7 4-1,3 2 1,4 2 1,3 4 0,1 12 0,6 10 0</inkml:trace>
  <inkml:trace contextRef="#ctx0" brushRef="#br0">2822 16798 7569,'-18'0'-70,"-1"0"0,-3 0 1,-2 0-1,2 0 0,2 0 1,2-2-1,0-2 0,1-2 1,1 0 185,4-2 0,-2 5 0,8-9 35,2-2 0,4 4-127,6-2 0,12 8 1,12-2-1,5 4-72,7 2 1,-2 0-1,7 0 1,3 0-48,2 0 1,7 6-1,1 2-27,-3 2 0,7-6 0,-1 4 39,1 0 0,7-6 1,-1 4 44,5-4 0,2-2 0,-5 0 1,-1 0 14,1 0 0,-1 0 1,-1-2 32,-5-4 1,-3 2 0,-9-6-3,1 2 1,-8 2-1,-5 6 1,-3 0-49,-2 0 1,-9 0-35,-3 0 59,-4 0 1,-18 0-1,-10 0 63,-12 0 0,-7 0 1,-9 0-1,-2 0-20,-4 0 1,5 0-1,-7 0 2,0 0 0,5 0 0,-7 0-38,2 0 1,-5 6 0,-1 0-49,-7-2 1,-1 0-1,-6 0 1,1 2-12,-1-2 1,1 0 0,-5 0 68,3 1 1,0 7-1,-5-6 13,5-2 1,3 4 0,10-2 0,5-2 47,5-2 1,6-2 39,7 0 0,5 2 0,14 2-104,10 2 0,10 0 0,16-4-197,9 4 198,9-4 0,18 14 0,1-6 0</inkml:trace>
  <inkml:trace contextRef="#ctx0" brushRef="#br0">22131 15244 7113,'0'-12'-104,"0"0"1,2-2 0,4 0-1,6 0 1,6 2 0,4 0-1,4 0 1,1 2 100,5 2 0,-4 2 0,2 6 1,1-2-1,3-1-14,2-3 0,6 0 0,-1 6 0,1 0 6,2 0 0,1 0 0,11 2 0,1 2-3,3 2 0,7 5 1,-3-3-1,1 0-9,1 0 0,-1 0 0,7-4 16,-1 2 1,-5 2-1,-3-4 0,-1 2 1,-9 0 0,-7-6-1,-4 0 5,-9 0 0,-5 0 1,-10 0 52,0 0-42,-8 0 1,-4 0-1,-14 0-7,-10 0 0,-2-2 0,-12-2 0,-3-2-12,-5 2 1,-2 2 0,5 2-5,-5 0 1,4-6 0,-5 0 3,-1 2 0,4 2 0,-7 0 5,-3-4 0,-2 4 0,-3-4 0,-3 4 6,-1 2 1,-3-2-1,3-2 4,-7-2 0,-1 0 1,-1 6 1,3 0 1,7 0 0,1 0 0,5 2-3,4 4 1,9-4 0,-3 6-6,4 0 0,10-6 0,5 6 0,3 0 0,8-6 0,2 6-6,2 0 8,2-6 0,16 8 0,6-6 5,6 2 0,9 0 1,1-6-8,8 0 1,0 0 0,7 0 0,3 0-1,1 0 1,5 0 0,2 0-2,1 0 0,9-2 0,-3-2 0,5-2 0,7-2 0,2 2 1,1-4-2,-1 0 1,1-6 0,-5 6 1,2 0 0,1-3 0,-9 5 0,-3-2 0,-7 6 0,-11-2-12,-6 4 1,-7 2 0,-5 0-49,-6 0 42,-4 0 1,-12 0-1,-8 0 11,-10 0 0,-6 0 20,-2 0 1,0 0 0,0 0-12,0 0 1,1 2 0,-1 2-8,0 2 0,0 0 0,0-4 1,0 4 1,-8-4 0,-5 3 0,-7-3 2,-4-2 0,-13 0 0,-1 0 3,-5 0 1,-5 0-1,-5 0 26,-1 0 0,-5 0 0,-3 0-6,-1 0 1,6 0 0,-3-2 0,5-1-4,1-3 1,1 0 0,-1 6-12,1 0 1,6 0-1,-1 0-10,-1 0 0,-3 0 0,1 2 1,5 2-10,11 2 1,1-1 0,12-5 0,6 0 0,7 0 3,9 0 0,10 0 0,10 0-3,14 0 0,18 0 1,13 0-5,5 0 0,9 0 1,7 0-3,7 0 1,5 0 0,7 0 11,2 0 0,0-5 1,-37 1-1,2 0 1,0 0-1,1 0-39,0 0 1,-1 0 0,-2-2 0,-1 0-1,0 2 1,-1 0 50,2-1 0,0 0 0,0 0 0,1 0 0,0-2 0,1 0 1,0 1 1,-1 0-1,40 2 1,-5-4 0,-11 2 1,-13 0 0,-5 0 0,-17 8-23,-2 4 0,-11-4 0,-7 6 12,-8 0 0,-2-8 0,-4 8 0,4 2 0,-4-4 0,-4-2 0</inkml:trace>
  <inkml:trace contextRef="#ctx0" brushRef="#br0">21649 18246 7141,'-8'-10'-297,"6"-6"1,-6 14 0,8-6 0</inkml:trace>
  <inkml:trace contextRef="#ctx0" brushRef="#br0">21703 18550 6376,'31'0'7,"5"-2"1,10-2-1,11-4 1,17-2-1,13-4 1,12-4-1,-46 7 1,-1 0-1,2-1 1,0 0-1,0 1 1,1 1 46,1-1 1,1 2 0,-3 0-1,1 0 1,1 0 0,-1 0 0,-2 1-1,-1 0-64,0 2 1,-2 0 0,37-2 0,0 8-54,-5 0 1,-5 0-1,-6 0 1,1 2-56,-1 4 1,-7 4 0,-5 8 47,-3 0 0,-12-2 0,-9-2 0,-9-4-18,-6-3 0,-12 5 97,-8-6 0,-24 0 0,-20-6 0,-13 0 30,-15 0 1,-9 0 0,-14-2 40,45-1 1,-1 0 0,-4 2-1,-2-2 1,-1-2 0,-1-2-92,-2 0 1,-1 1 0,1 0 0,-1 2 0,-5-1 0,-1 0 0,1 0 0,-1 2 31,1 0 1,-1 2-1,4 0 1,-1 0 0,1 1-1,-1 0-4,4 0 0,1 0 0,6 0 0,1 0 0,-40 0-66,8 0 1,15 6 0,16 2 0,11 2-243,5 4 291,18 9 0,-2-7 0,16 8 0,2 4 0,2 4 0</inkml:trace>
  <inkml:trace contextRef="#ctx0" brushRef="#br0">5930 11938 7569,'-6'-12'-295,"0"0"0,2-2 0,2-2 117,2-2 1,0 0-1,2 2 353,4 4 0,-4-4 59,4 5-191,4-5 0,0 6 0,8 4 0,0 4-61,0 2 1,2 2 0,3 2-46,7 2 1,2 6 0,2-4-1,-1 0-12,5-1 0,2 5 1,-5-6 40,1-2 1,0-2 0,0 0 15,-1 4 1,1-4 0,0 4 0,0-4 32,-1-2 0,-5 0 1,0 0-9,2 0 0,-7 0 1,-1 0-2,-4 0 1,-2 0 0,0 0-78,0 0 54,-8 0 0,-4 0 0,-14 2 13,-10 4 0,-8-4 0,-10 4 1,-2-2 4,-3 2 0,1-4 0,-8 4 7,-1-4 1,-1-2 0,1 0 38,1 0 1,0 0 0,-3 0 0,1 0-1,2 0 1,3-2-1,-3-2 33,7-2 1,3-2-1,2 4-45,0-2 1,9-6 0,3 6 68,4 2-246,10 2 113,2 2 1,18 6 0,10 0 0,14-2 8,11-2 1,7-2 0,3 0 9,5 0 0,3 0 0,7 0-8,-5 0 0,11-2 0,-5-2 0,3-4-11,-1-2 1,-1 6-1,-1-2-2,0 4 0,-13 2 1,-6 0-13,-7 0 1,1 0-1,-10 0 1,-9 0-27,-5 0 1,-10 0 62,0 0 0,-10 0 0,-4 0 59,-14 0 0,-10 0 0,-11 0-32,-5 0 1,-4 0-1,-5 2-66,3 4 1,-7-4-1,5 4 45,0-4 0,-7 14 0,-7 4 0</inkml:trace>
  <inkml:trace contextRef="#ctx0" brushRef="#br0">17594 11687 7569,'2'-12'-150,"4"2"0,6 3 0,4 3 0,2 2-63,0 2 1,6 0 0,-1 0-1,1 0 219,2 0 1,-4 0 0,8 0-3,1 0 0,5 0 0,4 0 0,5 0-1,7 0 1,-2 6-1,9 0 1,-3-3 1,-3-1 0,3-2 0,-1 2 0,-1 4 1,4-4 0,-13 4-8,1-4 0,5-2 0,-5 0 1,2 0 13,-1 0 1,-1 0 0,2 0 21,-7 0 1,-5-6-1,-6 0-17,-6 2 1,-12 0 0,-5 1-12,1-3 1,-8 0-1,-2 6 1,-13 0 0,-13 0 1,-8-6 0,-8 0-36,-9 2 0,-9 2 0,-9 2 15,-1 0 1,-3 0 0,0 0 1,-1 0 1,-1 0 0,-11 0 0,5 0 8,6 0 0,5 0 0,7 0 4,5 0 0,5 0 0,3 0 4,4 0 0,7 0 0,11 0 0,6 0 17,4 0-8,2 0 0,18 0 1,12 0-5,14 0 0,16 0 0,5-2 1,5-4 0,12 4 0,5-6 0,8 2-13,5 0 1,3 0 0,8 4-3,3-4 1,-45 5 0,1 0 0,-2-3 0,1 0 2,2 0 1,-1 0 0,47 2 0,-3-4 0,-7 4-57,-6 2 1,-9 6-1,-13 2 4,-5 2 1,-6-4 0,-15 4-63,1-2 0,-14 0 17,-4-2 97,-20-4 0,-8 6 0,-18-8 0</inkml:trace>
  <inkml:trace contextRef="#ctx0" brushRef="#br0">14040 5022 30595,'-12'0'-130,"0"0"0,-2 0 0,-2-2 0,-2-2 0,0-2-468,0 2 0,1 2 720,-1 2 0,6 0-42,0 0 0,0 0 0,-6 0 1,0 0 25,0 0 1,7 0-31,-1 0 1,12 6-218,6 0 1,6 0 0,19-6-1,7 0 112,8 0 1,5 6-1,3 0-25,-1-2 140,9-3 0,1 7 0,9 2 1</inkml:trace>
  <inkml:trace contextRef="#ctx0" brushRef="#br0">16665 9757 6085,'16'-2'13,"0"-2"0,0-2 1,6 2-1,4 2 1,5 2-1,3 0 1,2 0-1,2 0 1,3 0-49,7 0 1,0 0 0,3 0 0,5 0 19,-1 0 0,1 0 0,-1 0-30,5 0 0,-2 0 45,7 0 0,1 0 0,5 0 0</inkml:trace>
  <inkml:trace contextRef="#ctx0" brushRef="#br0">17809 11723 7569,'-18'-8'-266,"2"-4"0,2-2 0,6 0 1,6 4 106,10 3 0,6 1 0,4 6 1,0 0 166,-1 0 0,7 0 0,2 0 2,2 0 1,2 0-1,7 0 1,3 2-1,2 4 0,13 1 0,-1 7 0,3-2-11,5 2 0,-5-4 1,9 2-5,1 2 1,3-6 0,1 0-5,1 0 1,-3-6 0,-1 4 0,-5-4 9,-1-2 1,1-6-1,-7-2 6,-5-2 1,-9 4 0,0-4 5,-4 2 0,-11-4 0,-5 4 5,-8-2 0,-8 6 1,-12-2-24,-6 4 1,-12 2 0,-7 0 21,-9 0-17,2 0 0,-21 8 0,3 2 0</inkml:trace>
  <inkml:trace contextRef="#ctx0" brushRef="#br0">11610 6880 30982,'-35'8'-1405,"7"-6"1,-4 6 0,8-8-1,2 2 1,3 2 0,1 2-1,0-2-355,0-2 0,10-2 0,10 0 0,12 0 1331,8 0 1,16 0 0,-1 0 0,7-2 96,6-4 1,3 4 0,5-4 148,1 4 1,3 2 0,-1 0 0,9 0 5,5 0 1,10 0-1,-3 0 18,-1 0 0,5-6 0,-9 0-601,-2 2 0,-5 2 1,-9 0-1,-9-2 701,-6-2 0,-13-2 68,-9 2 1,-12 2-1,-8-6 23,-8 3 0,-16-1 0,-15 4 1,-11-2-28,-6 2 0,-3 2 0,-5 2-15,-5 0 0,-3 0 0,3 0-52,5 0 0,5 8 0,3 2 0,4 1 62,7 1 0,3 0 0,2 6 0</inkml:trace>
  <inkml:trace contextRef="#ctx0" brushRef="#br0">11414 9257 7569,'-22'-16'-125,"6"2"1,8 4 0,10 2 0,10 4 0,12 2 0,12 2 0,11 0-22,11 0 1,-1 0 0,11 0 0,3 0 248,5 0 0,3 0 0,-1 0-40,5 0 0,2 2 0,1 2 0,-7 4-42,-6 2 0,3-4 1,-11 4-24,5-2 1,-15 4 0,-7-6-39,-8-2 0,-12-2 41,-5-2 0,-27 0 0,-17-2 15,-21-4 0,-14-2 0,-19-6-5,-8 2 1,-3 0 0,35 4-1,-1 0 1,-1 1 0,-1 0 1,-2 1 0,1 1 0,1 1 1,0 2-1,-43-8-8,6 2 0,6 2 1,15 6-7,5 0 0,11 0 1,14 0-263,9 0 263,13 8 0,10-6 0,8 6 0</inkml:trace>
  <inkml:trace contextRef="#ctx0" brushRef="#br0">1322 8453 7374,'-18'0'-29,"-6"0"0,-2 0 0,-1 2 0,-3 4 0,0 4 0,0 2 1,-2-1-1,-1 3 0,-3 2 111,0 2 1,8-6 0,5 0 0,3 0 0,2-2-28,0-4 1,6 4-76,0 2 0,10-4 0,4-3 0,12-3-91,8-2 0,10 6 1,0 0 48,7-2 0,-1-2 1,6 0-1,-3 2 24,1 2 1,-2 6 0,-9-4 23,-1 2 1,-8 2-1,2 6 54,-4 0 1,-10 0 0,-4-1 55,-4 1 0,-10-2 1,-6-2 5,-8-2 0,-8-2 1,-10 4-76,-1-2 0,-7-8 1,4 4-1,1-2-8,-1 0 0,2 0 0,7-6-87,-1 0 0,8 0 1,4 0-215,5 0 282,9 0 0,10-8 0,10-2 0</inkml:trace>
  <inkml:trace contextRef="#ctx0" brushRef="#br0">1733 8489 7569,'-8'-10'-55,"-4"4"1,-4 4 0,-4 0 0,-2-2 0,-2-2-1,1 2 1,-3 2 0,-2 2 0,-2 0 209,0 0 1,1 6 0,-7 2 0,0 0-85,1 0 0,7 5 0,4-3-84,4 0 0,10 6 0,4-4-104,4 4 0,4 2 1,6 0 30,10 0 1,2-6 0,12-3-6,5-1 1,-1 0-1,8-4 28,-1 2 1,-5 8 0,2-4 0,-8 2 48,-9 0 0,-3 0 0,-4 6 64,-4 0 0,2-1 1,-8 3 16,-2 4 1,-10-4 0,-8 4 0,-6-4-13,-4-2 0,-7 5 0,1-1-55,-4-6 1,-4 2 0,-1-8-143,-3 0 0,0-2 0,7-8-25,-1 0 1,0 0 0,0 0 166,1 0 0,-1-8 0,0-2 0</inkml:trace>
  <inkml:trace contextRef="#ctx0" brushRef="#br0">982 8381 7569,'0'-8'-310,"0"8"1,0 12 399,0 10 0,0 6 0,0 8 0,0 1 54,0 5 0,0-2 0,0 5-136,0-1 1,0-2-1,0-4 1,0 1-115,0 3 0,0-6 0,0-8 1,0-3-109,0-3 0,-6-2 0,-1-2-399,-3 0 613,6 0 0,-12-1 0,6 1 0</inkml:trace>
  <inkml:trace contextRef="#ctx0" brushRef="#br0">1161 8417 7540,'-18'0'16,"2"2"1,2 4-1,4 6 1,1 4-1,1 2 1,0 0-1,4-1 10,2 1 0,2 2 0,0 2 0,0 4 1,0 0-8,0-1 1,0 1-1,0-4-137,0 2 1,0 2-1,0-4 1,0 1-527,0-1 644,0-2 0,0 6 0,0 2 0</inkml:trace>
  <inkml:trace contextRef="#ctx0" brushRef="#br0">1447 8346 7569,'-10'-12'21,"4"4"0,4 6 0,2 10-25,0 6 1,0 11 0,0 5 0,0 4 28,0 2 1,-6 1 0,-2 3 22,-2 2 0,6 5 0,-2-5 0,4-2-32,2-2 1,0-1 0,0 1-19,0-2 0,0 1 0,0-13 0,2-2-51,4-2 1,-4-2 0,4 0-305,-4 0 0,4-1-472,0 1 829,0-8 0,-6-2 0,0-8 0</inkml:trace>
  <inkml:trace contextRef="#ctx0" brushRef="#br0">1733 8381 7569,'-8'12'-59,"-2"0"1,-2 2 0,0 2-1,0 4 1,2 4 259,4 5 0,-2 5 0,2 2 0,2 0-90,2-1 0,2 1 0,0 0-104,0 0 0,0-1 0,0-1 0,2-2-108,4-2 0,-4-7 0,4 5-219,-4-2 0,-2-2 320,0-6 0,0 0 0,0-1 0</inkml:trace>
  <inkml:trace contextRef="#ctx0" brushRef="#br0">3430 18514 7569,'17'-2'-110,"1"-2"1,0-4 0,2-2 0,2-4 0,4-2 0,1-2-1,5 1 1,0-1 121,-2 0 1,3 0 0,-5 0-1,2 0 1,-2 2 83,-2 4 1,3-2 0,-3 7 0,4-1-36,8 0 1,-1 0-1,11 4-77,2-2 1,11-2-1,9 4 1,7-2 2,4 2 1,5 2-1,11 2 1,-45-1 0,1 0 8,2-2 0,1 0 0,4 2 0,1 0 0,0-2 0,-1 0-139,4 2 1,1 0 0,6-2-1,1 0 1,5 0 0,1 0 152,1 1 1,1 0 0,4-2-1,1 0 1,1 0 0,2 0-1,3 0 1,1 0 3,2 0 0,2 0 0,-29 2 0,1-1 0,0 0 1,1 2-1,0 0 0,1 0-160,1-1 1,0 0-1,0 0 1,-1-1 0,1 1-1,0 1 1,0 0 0,1 1-1,-1 1 138,2-1 1,1 0 0,0 0 0,-1 0 0,0 0 0,1 0 0,5 0 0,0 0 0,1 0 0,-2 0 0,-1 0 0,0 0-7,-1-1 0,-1 1 0,0 1 1,1 0-1,-1 1 0,1 1 0,-2-1 1,1 0-1,0 0 10,2-1 1,0 0 0,1 0 0,1 0 0,0 0 0,-1-1 0,0 1 0,-1 0 0,1-1 0,-1 2 0,1 1 1,-1-2-1,-2 0 1,-1 0-1,1-1 1,1 2-1,1 1 1,0-2-1,3 0 0,0 0 1,0-1 3,1 1 1,0-1 0,0-1 0,-1 1 0,1-1 0,0 0 0,-4 0 0,0 0 0,-1-1-1,-1 1 1,0-2 0,1 1 0,4 0 0,1 0-1,0 0 1,-1 2 0,-1-1 0,0 0 4,1 0 0,-1-2 1,1 2-1,-1 0 0,-1 1 1,1-1-1,-2-2 0,-1 0 1,1 1-1,0-1 0,-1 2 1,1-1 7,1 0 0,-1 0 0,0 0 0,1-1 0,0 1 1,1 1-1,2 0 0,0 2 0,1-1-6,-3 0 0,1 0 0,-1 0 1,-1 0-1,-1 0 0,0 0 0,0 0 1,0 0-1,-1 0-7,2 0 0,-1 0 0,1 0 1,-3 0-1,0 0 0,1 0 0,2 0 1,0 0-1,0 0 0,-2 0 1,-1 0-1,0 0-3,-1 0 0,1 0 0,-1 0 0,0 0 1,0 1-1,0 0 0,-1 0 0,-1 0 0,1 1-6,1-1 1,-1 1 0,0 1 0,0 0 0,-1 2 0,0-1 0,-4-2 0,1 1 0,-2 0-6,32 2 0,-1-1 0,1-1 1,0 0-1,-31 0 0,-1 1 1,1-1-1,32 2 0,0 0 8,-1 0 0,1 0 1,-2-2-1,0 0 0,-1 3 1,0 0 5,-1 1 0,-1 0 0,1-2 0,1 0 0,-5 0 0,0 0 6,0-1 1,-1 0-1,-1 2 1,0 0-1,-1-3 1,-1 0-1,1-1 1,1 2 33,2 0 0,0 0 1,-4-3-1,1 1 1,7 3-1,0 0-12,-1-1 1,-1 0 0,-5 3-1,-2 0 1,2-1 0,-1 0 0,-5 2-1,-1 0-150,-2 1 1,-1 0 0,-1 0 0,-2 0 0,-4 0 0,-1 2 107,1 1 1,-1-1 0,-2-1 0,-1 0 0,-1 2-1,-1 0-50,-2-2 1,-1 0-1,1-1 1,-1 0 0,-6-1-1,-1 0 1,0-1-1,-1 0 10,0-1 1,0 0 0,44 4 0,-6 3 6,-8-1 1,-7-6 0,-13 4 193,-5-2 0,-12 0 1,-7-4-1,-5 2-164,-6-2 1,-6 0 1192,-13 2-1227,-3-4 0,-12 12 0,-9-8 1,-17 0 353,-14 2 1,-10 0-1,-5 6-362,-7-3 1,-5-5-1,-8 4 1,-11-2 11,-9-4 0,47-3 0,-1 0 0,-2-1 0,-1 0-60,-3 0 1,-1 0 0,-5 0-1,-1 0 1,-10 0 0,-1 0 109,-3 1 1,-1-2 0,-5-2 0,-1-2-1,1 0 1,-2-2 0,-5 0 0,-1-2 6,27 4 0,0-1 0,-1 0 0,-1-2 1,1 0-1,-2 0 0,-3-1 0,-2 1 0,1-1-158,0 0 0,0 0 1,0-1-1,0 1 0,1-1 1,-1-1-1,-2 0 0,-2-1 1,0 0 181,-1 0 1,-1 0 0,-1 0 0,-1 0 0,0 0-1,0 0 1,-2 1 0,0-1 0,0 1 0,-1 1-1,0-1 1,-1 1-16,-1-1 0,0 1 1,-1 1-1,-1 1 0,0 2 1,-1 0-1,-1-1 0,0 0 1,-1 1-20,-1 1 1,0 0 0,-1 1 0,-3 2 0,-1 1 0,0 0-1,-2-1 1,1 0 0,0 0-126,1 1 1,-1 1-1,0-1 1,20 0 0,0 0-1,-1-1 1,1 0-1,-23 0 1,1 0 0,0 0-1,24 1 1,0 0-1,0 0 1,0 0 105,0 1 0,0-1 0,0 1 0,1-1 0,-25 1 0,1 0 0,-1 0 0,0 0 0,0 0 0,-1 0 10,25 0 1,0 0-1,-1 0 1,1 0-1,-24 0 1,1 0 0,-1 0-1,23 0 1,-1 0-1,-1 0 1,2 0 6,0 0 0,1 0 1,0 0-1,1 0 1,-24 0-1,0 0 0,0 0 1,2 0-1,0 0 1,0 0-1,2 0 1,1 0-1,-1 0 6,-1 0 0,0 0 0,1 0 1,1 0-1,-1 0 0,1 0 1,-1 0-1,-1 0 0,0 0 5,3 0 1,0 0-1,1 0 1,0 0-1,1 0 1,1 0-1,2 0 1,0 0 0,1 0-9,0 0 0,1 0 1,0 0-1,1 0 0,1 0 1,0 0-1,3 0 1,0 0-1,2 0 0,1 0 1,1 0-1,0 0-112,4 0 1,0 0 0,0 0-1,1 0 1,0 0 0,1 0-1,-30 0 1,1 0 127,1 1 0,0-2 0,4-1 1,1-2-1,4 1 0,0-1 0,2 0 1,1 0 14,1 0 1,2 0-1,2-3 1,1 0 0,0 1-1,1 0-1,5-2 1,1 0 0,4 0 0,1 0 0,6 1 0,1 0 106,-3 1 0,1 0 0,6 4 0,1 0 0,0-1 0,1 0 0,-44 1-159,10 2 1,-1 0 0,17 0-174,5 0 0,9 0 1,15 0 1436,10 0-1244,9 8 0,5-6 0,0 8 0,4 0 0,2 2 0,4 0 0</inkml:trace>
  <inkml:trace contextRef="#ctx0" brushRef="#br0">11003 5987 30411,'-20'-8'-1229,"-2"-8"0,16-8 0,2 2 0,6 4 1,10 4-1,14 4 0,12 1 0,13 1-100,13 0 1,11-6 0,21 4 0,-46 4 0,1 0 1132,1 0 0,1 0 0,11 0 0,3 0 0,3-3 0,1 0 0,4 1 0,1 0 107,2 2 0,-1 0 0,-7 2 0,1 0 0,0 4 0,0 0 0,0 1 1,-1 0-209,1 2 0,-1 0 1,2 2-1,-1 0 1,0 4-1,-1 0 229,-1 0 0,-1 0 0,0-3 0,-1 0 1,-3 0-1,-1 0 0,0 0 0,-1 0-55,-3-1 0,-1 0 0,-6 2 1,-3 0-1,39 1 0,-15 0-1328,-11-1 1,-17-1 1386,-9-6 1,-22 0 77,-26 0 1,-26 0 0,-37 0 0,-20 0-11,37 0 1,-1 0 0,-8 0 0,-1 0 0,-9 0 0,-1 0-2,-5 0 1,-1 0 0,-4 0 0,-1 0-1,-2 0 1,0 0-174,-2 1 1,1-2-1,2 1 1,0-2-1,0 1 1,1-2 187,-4 1 0,-1-2 1,5-1-1,0-1 0,1 2 1,1 2-1,3-1 1,1 2 1,3-1 1,2 2-1,7 0 1,1 0 0,2 0-1,1 0 98,4 0 0,3 0 1,6 0-1,3 0 0,-39 2-125,11 4 1,21-2 0,13 6 0,13-1-16,14 1 1,14 0-1,24 2-48,22-6 1,27 2 0,26-2 62,-40-4 1,1 0-1,13-1 1,1 0-1,6-2 1,1 0-1,5-1 1,1 0-161,2 0 1,1-2 0,5-3 0,2 0 0,5 2 0,1 0 181,1 1 0,0-2 0,-31 2 0,0-1 0,0 0 0,26 2 0,0 0-2,3 1 1,-1 1-1,-7-1 1,-2 2-1,-4-1 1,-3 2-1,-7-1 1,-1 2-37,-6 0 1,-1 1-1,-7 1 1,-1 0 0,-5 3-1,-1 0 283,39 5 1,-19-8 0,-21 2-290,-13-4 1,-18-2 0,-28 0 97,-28 0 0,-31-8 0,-28-4-46,40 5 0,-2-2 0,-10 0 0,-3 1 0,-3-1 0,-2 0 16,-3-1 0,-1 2 0,-1 1 0,-1 2 0,1-1 0,1 0 0,2 0 0,-1 0-113,4 1 0,0 0 1,2 1-1,1 0 0,3 4 1,1 0 50,4 0 0,1 0 0,1 2 0,1 0 0,4 2 0,3 2 0,1 3 0,2 2 23,-43 15 0,8 0 0,17 1 0,5-3 0,3 4 0,1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3215 7541 7569,'-10'-8'-77,"2"4"0,8-7 0,2-3 0,4 0 0,6 2 0,6 4 0,4 2 1,2 0-1,0 2 61,1 2 0,3 2 0,8 0 0,2 0 0,3 0 1,7 0 26,3 0 0,5 0 0,2 0 1,3 0-11,3 0 1,7 0-1,8 0 1,1 0 10,-1 0 0,13 0 0,-1 0 0,4 0-20,2 0 0,-43 0 0,-1 0 0,0 0 0,0 0 0,1 0 0,1 0-85,3 0 0,1 0 0,0-3 1,1 0-1,1 0 0,-1 0 92,0 1 1,-1 0 0,-1 1-1,-1 0 1,4 1 0,1 0 12,1 0 0,1 0 0,5-1 1,1 0-1,1-1 0,1 0 0,2-1 1,1 0 47,-2 1 1,1 0-1,7 1 1,1 0 0,-5 1-1,0 0-34,3 0 0,1 0 0,2 0 0,1 0 0,-2 0 1,1 0-130,-1 0 0,0 0 0,0 0 0,1 0 1,4 0-1,1 0 0,-3 0 0,0 0 97,0 0 0,-1 0 1,1 0-1,1-2 1,-2 1-1,1-2 7,0 1 1,2-2 0,4-2 0,-1-2 0,-5 3 0,0 1 16,1-1 1,-1 0 0,1-2-1,-1 0 1,-3 2 0,1 2 0,0-1-1,0 0-12,0 0 1,-1 0 0,-3 0 0,-1 2 0,-2 2 0,1 0-6,-2 0 1,0 0 0,7 0-1,1 0 1,-1 0 0,1 0 0,1 0 1,1 0 0,2 0 0,0 0 0,-4 0 0,-1 0 0,0 0 0,1 0 3,1 0 1,0 0 0,-5 1-1,-1 0 1,6 1 0,1 0-4,-5 1 0,-1 0 1,-4 0-1,1 0 1,1-2-1,0 0-5,1 2 0,-1 0 1,-8-2-1,-1 0 0,8 2 1,1 0-1,-3-2 0,1 0-109,-2-1 0,1 0 1,2 0-1,0 0 0,-7 0 1,-1 0 95,3 0 1,-1 0 0,1 0 0,-1 0-1,0 0 1,-1 0-1,0 0 1,-1 0 0,0 0 0,1 0-1,2 0 1,1 0 0,-1 0 0,1 0-6,-1 0 0,1 0 1,-4 0-1,1 0 0,-2 0 1,1 0 10,-2 0 0,1 0 0,1 0 0,1 2 1,-4-1-1,1 2-3,-2-1 0,1 2 0,-6-1 0,-1 0 0,-4-2 0,-1 0 0,46 2-58,-2 3 1,-15 0-1,-5-6 3,-13 0 0,-13 0 0,-9 0 81,-12 0 1,-13 0-15,-11 0 0,-16 0 0,-15 0 0,-1 0 0,2 0 0,0 0 0</inkml:trace>
  <inkml:trace contextRef="#ctx0" brushRef="#br0">3412 8792 7149,'-28'-18'-114,"2"7"1,8 1 0,0 0-1,1 2 1,-1-2 0,0 2-1,0-2 221,0 0 0,8 4-48,4-6 0,6 2 0,6-2 0,8 6-26,8 4 1,8 0 0,11-2-20,7-2 0,6 0 1,5 6-1,9 0-12,7 0 0,6 0 0,11 2 0,3 2-12,-45-1 0,1 0 0,5 2 0,1-2 0,2-1 0,1 0-111,1 1 1,1 0 0,4 1-1,1 0 1,2-2 0,-1 0 108,2 1 0,1 0 0,4 0 0,1 0 0,0-3 0,1 0 0,0 0 0,1 0 6,-1 0 1,0 0 0,3 0-1,-1 0 1,3 0 0,1 0-169,-1 0 0,1 0 0,0 0 0,0 0 0,6 0 0,-1 0 179,-2 0 1,1 0 0,0-1 0,0 0 0,-2-1-1,-1-2 7,1-1 0,1-2 1,-1 0-1,0 0 1,2 0-1,-1 0 1,-1 1-1,-1 1-122,1-2 0,-2 0 1,-4-1-1,-1 0 1,3 0-1,-1 0 115,0 2 0,-1 0 1,-1-2-1,1 0 1,-3 3-1,0 0-15,-4 1 1,-1-2 0,3-2 0,-1 0 0,-1 3 0,-1 0-1,3 0 1,1 0-36,-2 2 0,-1 0 0,-2 0 0,1-1 0,0 0 1,1 2 4,-1 0 0,1 0 0,-1-2 0,0 0 1,0 0-1,-1 2 22,-1 0 1,-1 0-1,-1 0 1,-1 0 0,-4 0-1,-1 0 1,1-1 0,-1 0-60,2 1 1,-1 0 0,-4 1-1,0 0 1,3 1 0,1 0 77,-4 0 1,1 0-1,-3 0 1,-1 0-1,-3 0 1,-1 0 154,50 0 0,-6 0 1,5 2-1,-5 2-111,-8 2 1,3 6 0,-9-4-57,0 2 1,5 2-1,-7 3-8,2-3 1,-11 4-1,1-6 1,-3 2 296,-5 0 0,-1-6 0,-9 4-311,1-2 1,-6 4 0,-3-4 233,-1 2 1,-8-6 0,-8 1 0,-3-3-198,-3-2 1,-4 2 276,-6 4 0,-2-4-300,-4 4 1,-6 4 18,-12-2 0,-10 8 0,4-2 0,2 0 0,4-2 0</inkml:trace>
  <inkml:trace contextRef="#ctx0" brushRef="#br0">6752 11062 7569,'8'-10'-292,"4"4"1,4 4-1,3 2 249,5 0 0,-4 0 1,6 0-1,2 0 1,5-2 92,7-4 1,12 4-1,1-4-39,11 4 0,5-4 0,7 0 0,5 2-22,8 2 1,5 2-1,-5 0-99,0 0 0,-5 0 1,-1-2-1,2-2-26,3-2 1,1-6 0,-2 4 138,-3-1 0,-11 5 1,-11-2-1,-5 4 54,-5 2 1,-11 0-1,1 0 42,-4 0 0,-8 0-27,-1 0 1,-9 2-99,-2 4 1,-10-2 0,-16 5-6,-10-1 1,-2-2 0,-9-6 21,-3 0 0,-10-6 1,-5-2-1,-5 1 1,-2-1 1,-1-4-1,-5 4 24,-5-2 1,-5 6-1,-1-4-5,-1 0 0,1 6 1,-2-4-1,-3 4-1,-1 2 1,-1 0 0,7 2 12,-1 4 1,3-4 0,3 4 20,7-4 1,9 4-1,5 0 1,3-2 62,8-2 1,0 4-47,11 0 0,1 2-75,10-2 0,6-4 1,14 6 29,10-1 1,8-5 0,11 4-3,5-4 0,4 4 1,9 0-22,5-2 0,3-2 0,11-2 0,1 0-12,3 0 0,5 0 0,-2 0 4,7 0 1,-9 0 0,10 0 0,-3 0-45,-5 0 1,-2-2 0,-9-2-2,-5-2 1,-3 0 0,-11 4 34,-3-4 1,-4 2 0,-11-5 0,-3-1 80,-6 0 0,-6 4 15,-6-6 1,-6 2-1,-12-2-29,-6 6 1,-12 2-1,-8 0 1,-7-2-39,-9 2 0,-4 2 0,-3 2-27,-5 0 0,-5 8 1,-13 4-1,-7 4-204,-8 2 227,-6 0 0,45-6 0,0 1 0,1 1 0,-1 0 0</inkml:trace>
  <inkml:trace contextRef="#ctx0" brushRef="#br0">7252 11169 7569,'-36'-8'-30,"7"4"1,-1-6 0,0 2 0,-2 2 0,0-2-1,-1-2 1,1-1 0,0 1 0,2 0 102,1 0 0,7 4 1,-2-4-1,6 0 149,6 0 0,0-2-164,12-6 1,12 8 0,20 4-112,8 4 1,5 2 0,11 0 3,3 0 0,11 0 0,9 0 0,3 0 0,3 0 0,10-6 1,5 0-39,-1 3 0,-47 1 0,1 2 0,48 0 60,-48 0 1,-1 0-1,50 0 1,-5 0-1,-6 0 13,-9 0 1,-15 5 0,-9 3-21,-9 2 0,-7 0 0,-12 4-14,-7-2 1,-11-6 0,-8 4 39,-8-2 0,-14 4 1,-13-6-1,-7-2 88,-4-2 0,-15-2 1,-5 0-29,-11 0 0,-3 0 0,-5 0-28,2 0 1,-13 0 0,1 0-1,-6 0-32,46 0 1,-1 0-1,-3 0 1,0 0 0,1 0-1,-1 0-87,2-1 1,1 2-1,-43 5 1,0 0 54,3-2 1,13-2 0,7-2 20,11 0 0,9 0 0,9 0-18,7 0 0,16 2-76,8 4 1,22-4-1,28 3 63,13-3 0,19-2 0,15 0 0,8 0-82,9 0 0,-47 0 0,1 0 132,0 0 0,1 0 0,1 0 0,1 0 0,-1 0 0,-1 0 0,3 0 0,-1 0 0,-1 0 0,-1 0 0,-1 0 0</inkml:trace>
  <inkml:trace contextRef="#ctx0" brushRef="#br0">20613 11098 7569,'-10'-2'-551,"6"-2"1,8-4 513,8-2 1,4 6 0,2-2 0,0 4 67,-1 2 0,11-6 0,6 0 0,8 2-20,3 2 0,3 2 0,5 0-42,1 0 0,0 0 1,-1 0-25,1 0 1,-3 0-1,-3 0 1,-6 0-37,-5 0 0,-9 0 0,-4 0-3,-4 0 93,-10 0 1,-12-6 0,-16 0-1,-12 0 29,-10-2 0,-7 6 1,-13-4 57,-5 4 0,-9-4 1,1 0-1,3 2 0,-1 2 0,-2 2-41,3 0 1,11 0 0,1 0-1,8 0-48,9 0 1,5 0 0,8 2-11,10 4 0,10-4-15,14 4 0,20 2 0,16-2 0,9-2-1,9-2 0,6-2 0,9 0 1,2 0 1,7 0-1,-7 0-25,-1 0 1,-3 6 0,-4 0 19,-3-2 1,-7 0-1,-11 0 1,-8 2 13,-8-2 1,-7-2 12,-7-2 1,-12 0 0,-12 0 6,-16 0 1,-17 0-1,-11 0 1,-8 0 58,-7 0 0,-4 0 0,-1 0-25,5 0 0,3-6 1,10 0-36,5 2 0,-5 10 0,7 4 0</inkml:trace>
  <inkml:trace contextRef="#ctx0" brushRef="#br0">5484 12420 7569,'-28'-8'-169,"4"-2"0,6-2 0,4 2 1,4 0-1,4 2 0,8 1 144,8 3 0,8 0 0,6 0 0,8-4 0,7 0 139,9 0 1,6-4 0,7 4-46,11-2 1,7 6-1,10-4 1,3 2-62,3 0 1,-43 3 0,1 0 0,4 3 0,1 0 2,0 0 1,1 0-1,4 1 1,1 0 0,4 1-1,1 0 1,2 1 0,-1 0-178,1-1 0,1 0 0,6-1 0,1 0 1,1-1-1,1 0 142,0 0 1,0 0 0,0-1 0,-1 0 0,0-1 0,-1 0 0,-1-1 0,1 0 21,-1 1 0,1 0 1,-2-2-1,0 0 0,-6 1 1,-1 0 6,-1 1 0,-1 0 1,0 0-1,-1 0 0,-2 0 1,-1 0-70,2 0 1,-1-2 0,0 0-1,-1 0 1,-5 2 0,-1 0 78,-4 0 1,-1-1 0,47-9 0,-13 6 0,-4 0-6,-5-2 0,-13 6 0,-5-6-11,-5 0 0,-11 4 0,-8-6-10,-10 2 0,-7-4 1,-3 4 52,-4-2 1,-6 0 0,-14-4 198,-10 3 1,-15 7 0,-17-2-276,-8 4 1,1 2 0,-9 0 0,-1 0 154,-3 0 1,5 0-1,-1 0-146,-1 0 1,-8 6 0,-5 2-5,-1 1 0,-5-3 0,-9 4 20,45-6 1,-1 0 0,-1 3 0,-1 0-1,-1-2 1,1 0 0,-2 1 0,0 0-73,-1 0 1,-1 0-1,2-3 1,-1 0-1,-2 2 1,-1 0 79,2-1 0,-1 0 0,-2 2 0,1 0 0,1-2 0,1 0-7,-2 1 1,1 0 0,-1-3 0,1 0 0,-1 1 0,0-1 0,4 0-1,1-2 6,2 1 1,1-2 0,-48 1 0,-2 0-59,5 0 0,7 0 0,6 0 126,5 0 1,11 0 0,5 0 0,5 0 36,5 0 1,18 0-1,5 0-85,7 0 0,10 0-50,0 0 1,10 0 0,2 2-14,10 4 1,16-4 0,9 4-1,13-4 173,10-2 0,13 0 0,12 0-138,5 0 1,-37 0 0,1 0 0,2 0-1,1 0 9,2 0 1,1 0-1,5 0 1,1 0-1,6 0 1,1-2-1,4 1 1,1-2-136,4 0 0,1 0 0,2 0 0,0 0 0,0 3 1,-1 0 143,1 0 1,1 0 0,0 0 0,1 0 0,-3 0-1,0 0 1,2 1 0,-1 0-17,0 2 1,-1 0-1,-2-2 1,-1 0 0,-4 2-1,-2 0-104,-4-1 1,-1-2 0,0 0 0,-1 0 0,-3 0 0,-1 0 106,-3 0 0,-3 0 0,-3 0 0,-2 0 0,29 0 13,-10 0 0,-9 0 0,-14 0 1,-9 0 103,-7 0 1,-8-2-20,-12-4 0,-6 4-187,-12-4 0,-12 4 94,-12 2 0,-10 0 0,-5 0 0,-7 0 0,-5 0 0</inkml:trace>
  <inkml:trace contextRef="#ctx0" brushRef="#br0">12825 17102 7569,'30'-2'0,"0"-4"0,7-2-63,11-4 1,11-2-1,9 6 1,5 1-1,7-1 1,1 4-1,4 2 1,5 2-1,3 0 1,4 0 62,3 0 0,-7 0 0,4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21506 5683 7569,'-26'0'-327,"6"0"0,-3 0 0,7 0 0,12 0 302,16 0 0,6 0 0,11 0 0,5 0 40,6 0 1,-1 0 0,9 0-1,4 0-13,5 0 0,1 0 0,7 0 0,3 0-2,1 0 0,3 0 0,-3 0-18,-3 0 1,1 0 0,-9 0 0,-5 0-42,-3 0 1,-12 2 0,-3 2-37,-9 2 88,-14 0 0,-8-6 0,-16 0 0,-12 0 80,-8 0 1,-11-2 0,-3-2 12,1-2 0,-5 0 0,8 6-79,3 0 1,1 0 0,4 2-17,4 4 1,1-2 8,11 8 0,-4 0 0,12 5 0</inkml:trace>
  <inkml:trace contextRef="#ctx0" brushRef="#br0">14683 5790 7569,'10'-8'-106,"7"6"1,-1-4-1,8 4 1,6 2 0,10 0-1,11 0 1,13 0 0,7 0-1,7 0 1,5 0-76,4 0 1,-3 0 0,-1 0 163,2 0 0,-5 0 1,-5 0-1,-5 0-9,-5 0 1,-9-6 0,-3 0 26,-9 2 1,-8 2 0,-7 2 98,-5 0 1,-12-2-39,-6-4 1,-14 4 0,-8-4 0,-8 4-63,-3 2 0,-3 0 0,-8 0-59,-3 0 1,-3 8 0,-6 2 20,3 0 0,-7 4 0,-6-6 1,1 0-38,-3 0 1,5 4-1,-7-6 75,3-2 0,-3-2 0,9-2 15,3 0 1,12 0 0,5 0-1,9 0 13,6 0 0,12 0 33,8 0-61,16-8 0,20 6 0,9-6 0</inkml:trace>
  <inkml:trace contextRef="#ctx0" brushRef="#br0">16005 7899 7569,'-28'0'-139,"6"-2"1,6-2 0,4-2-1,0 0 1,2-2 186,4-4 1,6 4 0,6 0 0,8 2-14,8 0 0,4-2 0,6 4-9,-3-2 1,1 0 0,8 6-1,1 0-24,3 0 1,2 0 0,-4 0-1,3 0-24,3 0 1,1 0 0,5 0-88,-4 0 0,3 0 1,-5 0 54,0 0 0,-1 0 0,-7 0 1,0 0-138,-5 0 0,-9 0 42,0 0 177,-12 0 0,-14 0 0,-18 0 25,-14 0 0,-9 0 0,-11 0 0,1 0 80,-1 0 1,-6 0 0,3 0-80,5 0 0,1 0 0,9 0-30,2 0 1,5 2-83,5 4 0,6-2-361,12 8 419,20-8 0,20 12 0,17-6 0</inkml:trace>
  <inkml:trace contextRef="#ctx0" brushRef="#br0">23167 7845 7569,'2'-10'-154,"2"2"1,4 2 0,2 0 0,4 2 0,2 2 0,2 2 0,2 0 214,3 0 1,-1 0 0,6 0 0,0 0-12,0 0 1,1 0-1,7 0-26,0 0 1,5 0 0,1 0 0,0 0-12,1 0 1,3 0 0,8 0-1,-1 0-12,1 0 0,5 0 1,3 0-53,1 0 0,9 0 0,5 0 34,-1 0 0,-11-2 1,-5-2-1,-7-1-16,-5 1 1,-6 2-1,-13 2 23,-5 0 1,-6 2 5,-6 4 0,-14-5 0,-18 7 0,-14-2 23,-11 0 1,-13 6-1,-3-6 18,-3-2 0,7-2 0,-5-2 0,3 0 21,-1 0 1,0 0 0,7 2-44,-1 4 0,9-4 0,3 4-145,4-4 0,10-2 78,5 0 1,15 0-1,14 0-76,16 0 1,17 0-1,7 0-256,0 0 384,5 0 0,-5 8 0,7 2 0</inkml:trace>
  <inkml:trace contextRef="#ctx0" brushRef="#br0">17523 10043 7569,'-18'0'-256,"0"0"0,0 0 1,0 0-1,0 0 1,3-2 401,3-4 1,2 2 119,4-8-72,4 1-206,-6-7 0,10 8 1,4 4 21,6 4 0,4 2 1,1 0-42,1 0 1,8 6-1,4 0 1,4 0-63,1 2 1,1-6 0,0 4 52,0-4 1,5-2-1,3 0 19,2 0 1,-5 0 0,5 0 0,0 0 23,-1 0 0,-3 0 0,3 0 50,-1 0 1,-4 0-1,-8 0-10,-3 0 0,-7-6 1,2 0-3,-4 2 0,-8 2 122,0 2-172,-8-8 0,-4 6 0,-12-4 15,-4 4 0,-2-4 0,-2 0-28,-4 2 1,3 2 0,-7 2 0,2 0-82,4 0 1,2 0 0,2 0-31,1 0 1,-1 0-225,0 0 357,0 8 0,-8-6 0,-2 6 0</inkml:trace>
  <inkml:trace contextRef="#ctx0" brushRef="#br0">18612 10579 7569,'-12'0'-381,"3"-2"0,3-2 357,8-2 0,6 0 0,9 5 1,1-3 13,0-2 0,0 0 1,0 6 16,0 0 0,6 0 1,1 0-1,3 0-24,4 0 0,2 6 0,1 0 0,1-2 8,0-3 1,7 5 0,3 0 14,0-2 0,11 0 0,-3 0-6,1 2 1,7 0-1,-3-6-2,-1 0 1,-2 0 0,-3 0 0,-1 0 1,-5 0 1,1 0-1,-10 0 7,-4 0 0,-3 0 1,3 0 14,-4 0 1,-4-6-1,-9 0 80,1 2-82,-8-6 0,-4 2 0,-12-5-31,-6 1 0,-6 6 1,-3-4-1,-7 2 5,-6 4 0,0 0 1,-13 0-20,-3-2 1,4 0-1,1 6 20,1 0 0,-3 0 0,3 0 1,0 0-14,1 0 1,-7 2 0,4 2-8,1 2 1,1 2 0,8-4 1,1 2 1,7 2-1,4-4 1,4 4-69,2 2 1,6-4-75,0 5 120,8 1 0,-4 0 1,10-2 28,4-2 1,6-2 0,10-6 11,2 0 0,2 0 0,-4 0-51,1 0 0,7 2 55,-6 4 0,8-4 0,-4 6 0</inkml:trace>
  <inkml:trace contextRef="#ctx0" brushRef="#br0">18862 12438 7569,'-9'-2'-204,"3"-4"0,6-4 0,6 0 19,5 4 0,5-2 0,4 2 0,4 0 245,6-2 0,-2 6 1,1-4-1,3 2 31,2-2 1,2 4 0,-1-3-38,1 3 1,0 2 0,1 0 0,3 0-22,2 0 1,7 6 0,-1-1 0,4-1-29,1-2 1,3-2 0,1 0-87,3 0 0,1 0 1,-3 0 48,2 0 1,1 0 0,-3-2 0,1-2 24,-1-1 1,3-7 0,-1 4 20,-3-2 0,3 4 0,-5-4-7,-3 2 1,-10-4-1,-1 6 1,-5 2 2,-6 2 1,-4 0 0,-8-2-6,-1-2-15,1 0-64,0 6 1,-10 0 58,-8 0 1,-8 0-1,-10 0 6,0 0 0,1 0 0,-3 0 1,-2 0 3,-2 0 1,-8 0 0,3 0-9,-5 0 1,-10 0-1,-2 0-29,1 0 0,-13 0 0,5 0 0,-3 0-3,1 0 1,3 0-1,2 0 31,3 0 1,1 0 0,-4-2 18,3-4 1,1 4 0,-2-4 0,7 4-15,3 2 0,8 0 0,3 0 45,1 0 1,2 0-1,6 0-30,0 0 1,8 2-1,4 4-88,4 6 0,4-2 0,6 0 82,10-2 0,8 6 0,10-4 0</inkml:trace>
  <inkml:trace contextRef="#ctx0" brushRef="#br0">22524 12384 7569,'-18'0'-213,"0"0"1,1 0 0,-1 0-218,0 0 469,8 0 0,10 0-21,12 0 0,4 0 0,4 0 0,1 0-15,3 0 1,8 0-1,-4 0 1,4 0-18,3 0 1,-1 0 0,14 0-1,1 0 1,3 0 0,3-2 11,5-4 0,1 4 0,7-4-11,-3 4 1,1 2 0,5 0-1,1-2 38,-1-4 1,-5 4 0,-5-3 18,-5 3 1,-1 2-1,-13 0-32,-2 0 0,-8 0 1,-5 0-36,-1 0 0,-8 2-30,-6 3 0,-10-3 45,-2 4 0,-10-4 0,-12-2-14,-2 0 0,-1 0 0,3 0 0,-4 0-27,-2 0 0,4 0 0,-3 0-165,1 0 214,2-8 0,6 6 0,0-5 0</inkml:trace>
  <inkml:trace contextRef="#ctx0" brushRef="#br0">21452 12974 7569,'-11'-6'-90,"1"-2"1,6 0-1,10 0 44,9 4 0,15 2 1,0 2-1,4 0 59,1 0 1,3 0-1,2 0-25,2 0 0,5 6 0,-3 0 0,2-2-19,3-2 1,1 4 0,1 0 8,3-2 1,-6 0 0,7 0 16,-5 2 0,-5 0 0,5-4 0,-4 2-7,-3 2 0,-1 0 0,-8-6-8,-4 0 1,1 0 0,-7 0 0,-2 0 7,-2 0 0,-8 0 4,0 0 33,-8 0 0,-6 0 0,-14 0-26,-6 0 1,-16 0 0,0 0-1,-7 0-33,-11 0 1,1 0 0,-9 0 8,3 0 1,-7 0 0,5 0-1,-1 0 1,5 0 0,9 0 0,4 0 13,3 0 1,3 0 0,8 0 2,2 0 1,15 0 37,-3 0 0,12-2 0,2-4-4,8-6 1,14-2 0,13 2-21,9 6 0,8-2 0,11 2-17,7 2 1,3 2 0,5 2 0,-1 0-312,-1 0 322,3 0 0,-12 0 0,9 0 0</inkml:trace>
  <inkml:trace contextRef="#ctx0" brushRef="#br0">6555 14279 7569,'0'-12'-123,"0"0"1,0-2 0,-2 0-1,-2 0 1,-1 2 572,1-2 0,-4 4-274,2-2-147,0 0 0,6 1 0,2 1 1,4 2-42,6 4 0,3 2 0,3 2 0,0-2 28,0-4 0,2 4 1,4-4 28,5 4 1,5 2-1,2 0-25,0 0 0,1-2 0,5-2 0,6-2 5,3 2 1,3 2 0,-1 2-15,1 0 1,6 0 0,1 0-10,3 0 0,1 0 0,7 0 10,-1 0 1,0 0-1,1 2 1,-1 2-19,1 2 0,-1 8 0,1-4-15,-1 0 1,7 4-1,1-6-5,2 1 0,-5 1 1,3 2-1,0-4 37,5 0 1,-3-4 0,3 6 24,1-2 0,-2 4 0,5-4 6,3 2 1,2 0 0,-4 4-7,1-2 1,-7-7 0,-1 7 0,-1 2-31,0 2 0,-11 2 1,1-2-6,-1-4 0,-9 4 1,-1-4-14,-5 4 0,-1-5 0,-1-1 0,-1-2-4,-4-4 0,3 4 0,-3-2 9,4-2 0,1 0 0,1 0 3,-1 2 1,-5 0 0,0-6 0,1 2-4,3 4 0,1-4 1,1 4-12,0-4 1,-1-2 0,1 0-9,-1 0 0,7 0 1,1 0 13,3 0 1,-1 0 0,5 0 0,-5 0 7,-1 0 1,3 0 0,-3 0 0,1 0 1,1 0 0,3 0 0,-1 0 1,5 0-1,9 0 1,-1-2-23,0-4 0,-1 4 0,-5-6 19,5 0 1,-3 4 0,9-6-33,1 2 1,0 0 0,1 4 19,-3-2 1,-2-6 0,5 5-1,-5-1 12,-2 0 1,7 2 0,-5 6 9,0 0 1,7-6 0,-5 0 5,4 2 0,3 2 1,-1 0-1,0-2 40,1-2 0,-1-6 1,2 6 64,5 2 1,-3-4-1,6 2-130,-2 2 1,-45 0-1,0 0 1,-1 1-1,1 0 1,2 0-1,1 0-1,1-1 1,1 0-1,3 2 1,-1 0-1,-1-2 1,-1-2 1,2 3 0,-1-1 0,-4-3 0,-1 0 0,4 1 0,0 2-2,1-1 1,1 0-1,-3-3 1,1 0-1,0 2 1,-1 0-12,-1-2 1,-1 0 0,0 2 0,-1 0-1,1 0 1,-1 0 0,1 0 0,0 0 17,-1 2 0,1-2 0,-3-2 0,-1 1 0,1 1 0,-1 2 7,2-1 0,-1 0 1,47-9-1,-1 6 6,0-2 1,-5 6 0,3-4 0,-4 2-9,-2 0 1,1-6 0,-1 6 13,0 2 0,-7-4 1,-3 0 7,0-2 1,-7 6 0,1-2 0,-7 3 7,-5-3 0,-7 4 0,-8-4 1,-3 4 0,5-4 0,-6 0-7,-3 2 1,5-4 0,-2 2 0,-1 2-33,3 2 0,-4 2 0,5 0-30,-1 0 1,4-2 0,-9-2 27,-5-2 1,0 0-1,-10 6 68,-3 0 0,-1 0-10,-2 0 0,-8-2 13,-4-4 0,-12 2 0,-8-6-81,-8 2 1,-5 0 0,-9 4-1,0-2-42,0 2 0,-7 2 1,-5 2-61,-4 0 1,-3 0 0,-5-2 86,-5-4 0,-7 4 0,-3-3 0,-4 3-8,-3 2 0,-3 0 1,-10 0 62,-7 0 0,3-6 1,48 2-1,-1 2-43,-2-1 0,-1 2 1,1 0-1,1 0 1,-5 0-1,1 0 1,-1-1-1,0 0 35,-1-1 1,-1 0 0,4-1 0,-1 2-1,0 1 1,-1 2-35,0-1 1,-1 0-1,-3-1 1,-1 0 0,3-1-1,1 0 2,-2-1 0,-1 0 1,-2 0-1,1 0 0,-2 3 1,1 0-1,-3-1 0,1 0 1,-2-2 1,1 0 0,0 2 0,-1 0 0,-2-2 0,1 0-113,0 2 1,1 0 0,0-2 0,-1 0 0,-2 0 0,-1 0 133,1 1 1,-1 0 0,1-2 0,-1 0 0,1 1-1,-1 0 1,1 1 0,0 0 8,-1 1 0,1 0 0,-3-1 0,1-2 0,0 1 0,1 0 34,1 2 1,1-2-1,1 0 1,-1-2-1,-2 2 1,-1 1-25,-1 0 1,-1 0-1,1-2 1,0 0-1,-2 0 1,1 2-4,3 0 0,1 0 0,1 0 0,1 0 1,-2 0-1,-1 0 0,1-1 0,-1 0 2,1 1 1,-1 0 0,1 0-1,-1 0 1,1 0 0,-1 0-24,1-1 0,-1 0 0,2 0 0,0 0 0,0 3 0,1 0-3,0 0 1,1 0 0,0 0-1,1 0 1,-3-1 0,1 0-1,0-1 1,1 0-7,-2-1 1,1 0 0,1 0-1,1 0 1,-1 3 0,1 0 10,1 0 1,-1 0 0,-1 0 0,-1 0 0,3 0 0,1 0-54,1 0 1,-1 0 0,-1 0 0,-1 0 0,2 0 0,-1 0 0,2 0 0,-1 0 45,2 0 1,-1 0 0,1 0 0,-1 0 0,0 0 0,-1 0 6,0 0 1,-1 0 0,0 0 0,1 0 0,2 0-1,-1 0 13,-1 0 0,-1 0 0,2 0 1,-1 0-1,-3 1 0,-1 0 0,0 1 1,-1 0 3,0 1 0,-1 0 0,3 3 0,-1 0 0,2-2 0,-1 0-4,2 1 1,-1 0 0,1-2 0,-1 0 0,3 2 0,-1 2-12,0 0 0,-1 0 0,1-2 0,-1-1 0,4 2 1,-1 0-1,2 0 0,-1 0-32,3-1 0,-1 0 0,0 2 0,-1 0 0,4-3 0,-1 0 16,-1 1 1,1 0 0,2-3 0,1 0 0,-2 2 0,1 0 0,1 0 1,1 0 0,0-3 0,0 0 0,2 2 0,-1 0 0,-48-1 17,6-2 1,11 6 0,9 0 13,8-2 0,5 0 0,10 0-32,5 2 1,9 2 0,10-5 0,4 5-395,9 2 0,5 2 505,10 6 1,10-6 0,7 0-250,11 2 1,14-4 153,6 2 0,-1-2 0,3 2 0,3-6 0,3-4 0,3-2 0</inkml:trace>
  <inkml:trace contextRef="#ctx0" brushRef="#br0">6502 14314 7569,'-18'0'-274,"6"-6"0,2-2-354,2-2 0,4 7 794,10-3 0,-2 2 0,8-2 1,2-4 229,2 0 1,4-6 0,3 4-161,7-4 0,6 0 1,6 2-1,7 4 78,9 2 1,-1-3-1,11 5-292,5 2 1,7 2-1,13 2-49,8 0 0,-51-3 0,1 0 0,7 0 1,2 0-1,0 0 0,1 2-225,4-1 1,1 2 0,0 0-1,1 0 1,2 0 0,0 0 191,4 0 1,-1 0 0,1 0 0,1 0 0,5 0 0,1 0 38,1 0 1,1 0 0,3 0 0,0 0 0,-1 0 0,-1 0-1,1 0 1,1 0 55,2 0 0,0 0 0,-1 0 0,1 0 0,6 0 0,1 0-159,-1 0 0,0 0 1,-2 0-1,1 0 1,4 0-1,2 0 153,-30 0 1,1 0 0,-1 0 0,29 0-1,0 0 1,-27 0 0,0 0 0,1 0-1,-1 0 1,1 0 0,0 0-5,1 0 1,0 0-1,0 0 1,1 0 0,-1 0-1,0 0 1,-1 0 0,-1 0-1,1 0-12,1 0 1,0 0-1,0 0 1,3 0 0,0 0-1,0 0 1,-2 0-1,1 0 1,-1 0-13,0 0 0,0 0 0,-1 0 1,1 0-1,0 0 0,0 0 1,0 0-1,0 0 0,1 0 1,0 0-1,1 0 0,0 0-13,0 0 0,0-1 1,-1 2-1,0 0 0,0 1 1,-1 1-1,-3-1 0,-1 1 1,0 0 0,-1 0 1,-1 1 0,1-1 0,0-2 0,0 0 0,0 1 0,33 1 0,0-1-9,0-1 0,-1 0 1,-1 2-1,0 0 0,0 1 1,-1-2-1,-1 1 0,0-2 1,-1 1 1,-1-2-1,1 0 1,0 0 0,-3 1-1,-1 0-4,0 2 0,-1 0 0,-6-2 0,0 0 0,-1 2 0,-1 0 7,2-1 1,-1-2-1,-9 0 1,0 0-1,6 0 1,-1 0-1,-5 0 1,-1 0-59,-2 0 0,-1 0 0,-2 1 0,-1 0 0,0 1 1,-1 0 93,0 1 1,-1 0 0,-4 0 0,-1 0 0,-4-3 0,-1 0-32,-1 0 0,-1 0 1,45 2-1,-3 2 1,-9 2-20,-10-2 1,-7-2 0,-21-2-104,-7 0 0,-2 0 393,-16 0 0,-4 0-204,-15 0 0,-14 0 1,-21-2 266,-4-4 1,-12 2 0,-7-6-367,-11 2 0,-7-6 0,-7 2 0,-5-4 4,-4-1 0,-12 5 0,45 6 0,0 0 40,-4-1 0,-1 0 0,-2-1 0,-1 0 1,-1 0-1,-1 0 0,-1 2 1,-1 0 0,-2-2 0,-1 0-1,-5 3 1,-1 0 0,-3 0 0,0-2-40,-4 1 1,-1 1 0,1 2 0,-1 2 0,-4-3-1,-1 2-121,-1 1 0,-2 0 1,-2-2-1,-1 0 1,-6 0-1,-2 0 1,32 1-1,-1 1 1,0 0 129,-4 0 1,-1 1 0,0-1 0,-1-1-1,0 0 1,-1 0 0,1 0 0,-1 0 0,1 0-163,-2 0 1,-1 1 0,1 0 0,-1 0-1,0 0 1,0 1 0,-6 0 0,-1 0-1,0 0 179,1 0 1,0 0 0,0 0-1,-1-2 1,0 0 0,1 0-1,0 0 1,1 0 0,0 0 31,-2 0 0,0 1 0,1 0 1,0 0-1,1 1 0,0-1 0,-6 0 1,0 1-1,1-1 0,1 0 1,0 0-1,1-1 9,0 0 0,0 0 0,0 0 1,-2 0-1,0 0 0,0 0 1,2 2-1,1 0 0,0 0-4,-2 0 0,1 0 1,-1 0-1,-2 0 1,-1 0-1,1 0 1,0 0-1,-1 0 1,1 0-10,0 0 1,1 0 0,-1 0-1,1 2 1,0 0 0,0 0-1,1 1 1,1-1 0,-1 1-1,1 0 1,0-1 0,0 1-2,1-1 1,-1 1 0,1 0-1,6 1 1,2 0 0,-1 0 0,2-1-1,1-1 1,0 1-137,4 0 0,0 0 0,1 1 0,3-1 0,0 0 0,0 1 0,-3 0 1,0 1-1,0 0 113,3-1 1,1 0 0,1-1 0,-34 1 0,1-2 0,7 3-1,2 0 1,2 0 0,1-2-39,6-1 0,1 0 1,2 2-1,1 0 1,11-1-1,1 0-18,1-1 0,1 0 1,3-1-1,1 0 0,-41-1 190,6 0 0,13 0 1,9 0-1,9 0-192,9 0 0,-1-2 1,17-2 773,5-2 0,0 0-725,10 6 0,10 0 0,14 0 549,10 0 1,16 0 0,10 0-473,10 0 0,13 6 0,7 2 0,5 0-39,6 0 0,15 4 1,-40-8-1,3 0-21,3 1 0,1 0 1,3-2-1,1 0 1,3 2-1,1 0 22,4-1 1,1 0-1,1-1 1,1 0-1,5-2 1,1 0 0,2 0-1,0 2-10,2-1 1,1 2-1,2-1 1,1-1-1,4-1 1,2-2-111,4 1 0,1 0 0,0 0 0,2 0 1,-30 0-1,1 0 0,-1 0 0,3 0 1,-1 0-1,1 0 117,0 0 0,0 0 0,0 0 0,2 0 0,0 0 0,0 0 0,0 0 0,-1 0 0,1 0-194,2 1 0,1-1 0,0-1 0,0 1 0,0-1 1,1 0-1,5 0 0,2 0 0,-1 0 177,0-1 1,0 0 0,0 0 0,-2-1-1,0 1 1,0 1 0,2 0 0,0 2 0,0-1-1,-1-1 1,1 1 0,-1-1 5,0-1 0,0-1 1,1 2-1,2 0 1,0 0-1,0 1 0,-1-2 1,-1 0-1,1 0-9,0 1 1,-1 0 0,1 1 0,2 0 0,-1 0 0,1 0 0,-2 0 0,-1 0 0,1 0 5,-1 0 0,1 0 1,0 0-1,1 0 1,1 0-1,0 0 0,-2 0 1,-1 0-1,1 0 1,-1 0-1,0 0 1,0 0-4,-3 0 1,0 0 0,1 0-1,2 0 1,1 0 0,0 0 0,-3 0-1,0 0 1,0 0-17,0 0 1,-1 0-1,0 0 1,-2 0 0,-1 0-1,-1 0 1,0-1-1,-1 1 1,-1-1 5,-2-1 1,-1 0 0,0 0 0,1 1-1,0 0 1,-1-1 0,-4-1 0,-1-1 0,0 1-1,0 0 1,0-1 0,0 1-93,0 0 1,0-1-1,-1 1 1,30-2-1,-1 0 1,0-2-1,0 0 111,-3 1 0,-1 0 1,-6 3-1,0 0 0,1-1 1,-1-2-1,-7 2 1,-1 0-4,-6 2 1,-1 0-1,-3 1 1,-1 1-1,-1-1 1,-1 2-13,-6-1 1,-1 0 0,-2-3 0,-1 0 0,35-3 207,-10 2 0,-3 2 0,-19 2 0,-3 0-250,-6 0 1,-15-6 0,-11 0 1210,-4 2-1387,-10 2 0,-6 4 0,-18 2 0,-16 4-278,-13 2 499,-9 2 0,-6 3 0,1 1 0,-1-2 0,-5 0 0,-5-2 0</inkml:trace>
  <inkml:trace contextRef="#ctx0" brushRef="#br0">22149 16512 6924,'-18'0'-52,"0"0"1,-1 2-1,-5 2 1,-8 4-1,-8 0 1,-7 2-1,-7 0 1,-6 4-1,-5 2 36,-4 2 0,-3-2 0,-1-2 0,-5-3 46,-5 3 0,-2 0 1,1 0-1,7-2 14,3 2 0,11-4 1,1 0-1,5 0-9,3 0 1,-1-6 0,13 4-1,4-2-34,6-1 0,1 7 1,7-6-122,2-2 1,4 0-193,6 2 87,4-4 225,16 6 0,10-16 0,10-2 0</inkml:trace>
  <inkml:trace contextRef="#ctx0" brushRef="#br0">20899 16548 7569,'-18'0'-97,"0"0"0,0 0-165,0 0 0,-8 8 1,-3 4-1,-5 4 304,-2 2 1,1 2-1,-1 1 57,0 3 1,6 2 0,1-4-1,-1 2-37,2-2 0,2-3 0,8-3-3,0-4 1,3 4-24,3-4 1,6-4-67,12-2 1,12-4 0,11-2-44,5 0 0,4 0 1,1 0-1,3 0-76,-2 0 0,-2 0 0,-5 0-167,-3 0 316,4 0 0,-14 0 0,5 0 0</inkml:trace>
  <inkml:trace contextRef="#ctx0" brushRef="#br0">20077 14457 7569,'-18'10'-221,"-6"-2"1,1-8-1,1 0 1,2 0 0,2 0-1,2-2 218,4-4 2,4 4 1,10-6 5,4 8 0,4 0 1,8 0-1,0 0 0,0 0 0,0 0 0,-1 0 3,1 0 1,8 0 0,2 0 0,2 0-9,-1 0 0,7 0 0,8 0-6,2 0 0,1-6 0,7 0 20,-1 2 0,7-4 0,1 1 1,3-3 30,3-4 0,1 4 0,-3 0 5,-5 2 0,-1 2 1,-1 6-51,0 0 0,-13 0 0,9 0 0,-3 0-29,1 0 0,0 0 0,-3 0-8,-1 0 0,-8 0 1,1 0-7,-3 0 0,-4 2 0,-3 2 0,-3 2 22,-2-2 1,-2-2 32,-6-2 1,-2 2-32,-5 4 0,-3-2 4,-8 8 0,-6-6 0,-1 4-11,-3-3 1,-4-1-1,-8-4 0,-2 4 0,-8-4 0,4 4 0,-1-4 11,-1-2 1,0 0 0,-8 0 12,-3 0 0,1 0 0,-8 2 12,-1 4 1,-3-4 0,-1 4 0,-1-4-2,0-2 1,1 0 0,-3 0 3,-3 0 1,3 0 0,-3 0 39,3 0 1,8 0 0,1 0 0,-1 0-23,3 0 0,-5 0 0,8 0-31,3 0 1,7 0-1,4 0-5,2 0 1,-4 0 0,7 0 0,1 0-9,2 0 1,2 0 4,0 0-30,8 0 22,2 0 1,22 0-21,4 0 1,12 6 0,0 0 2,3-2 0,3 4 33,0-2 0,15 8 0,5-4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10396 6040 7118,'-8'-10'-215,"6"-6"1,-2 5-1,8-3 1,8 2 241,4 6 0,3 4 0,5 2 1,4 0-1,2 0-32,0 0 1,1 0 0,11 0 0,6 0 1,3 0 1,5 6-1,3 0-4,7-2 0,9-2 0,5-2 0,3 0-12,8 0 0,-5 0 0,7 0 1,0 0-5,-1 0 0,-1 2 0,-4 2 8,-3 2 1,3 0-1,-4-6 11,5 0 1,-5 0-1,-2 0 13,-1 0 1,-1 0-1,-4 0 1,3 0 1,-3 0 0,-1 0 0,-1 0 24,5 0 1,1-2-1,4-2-12,-5-2 1,-5-2 0,-1 4 0,-1-2-25,0 2 1,-7 2 0,-2 2-24,-1 0 1,-11-2-1,1-2 6,-5-2 1,-4 0 0,-9 4 27,-3-4 0,2 2 0,-8-6 70,-2 2 0,-9 2-41,-1 6 0,0 0-37,6 0 0,0 0 1,0 0-49,0 0 1,0 0-1,-1 0-49,1 0 0,0 6 1,-2 2-33,-4 2 0,2-4 127,-8 6 0,8-8 0,-4 4 0</inkml:trace>
  <inkml:trace contextRef="#ctx0" brushRef="#br0">10217 6005 7569,'12'-10'-549,"0"4"0,2 4 77,2 2 516,-6 0 1,-2 8-31,-8 3 0,0 5 0,0 4 0,-2 4-20,-4 6 1,-4 6 0,-8 5-1,0 7 1,0 4 0,-2 9 1,-4 5-4,-5 3 0,-5 7 0,-2-1 0,-1-1 1,-5 1 1,-2 0 0,-5-3 3,1-1 1,6 1 0,-3-1 16,1 1 0,-6-1 0,3 1 0,-5-3 5,-1-3 1,-9 11-1,-2-1-12,33-37 1,-1 1 0,-3 4 0,1-1 0,1-1-1,2 0-5,-1 1 1,1 1-1,-2 0 1,2 0 0,2-2-1,0 1 1,-28 38-7,5-1 0,-1 5 0,7-3-82,0-1 1,3 6-1,7-5 100,0-1 0,3-3 1,1-11-1,4-1-19,2 1 1,-6 3 0,3 1 19,-5 1 1,-4 1-1,-1 3-4,-3 1 1,0-5 0,4-9 0,-1 1 1,-3-1 0,0-5 0,9 1 1,3-3 1,-4-1 0,4 3 0,-3 2 1,-3 1 0,0-1 0,-1 5 6,-5 5 0,4-5 0,-4 1-28,5 1 1,-5 3-1,0 1 1,3 1 1,1-3-1,4-1 1,2-3 101,3 3 0,-1-7 0,-4 1-75,4 0 1,-3-13 0,3 5 15,-4-3 1,0 1 0,3 2 0,1-1-12,-2 1 0,-2-6 0,1-1 2,3 3 1,-4-5 0,4 1-13,-3-2 1,-1 5 0,2-1 0,4 2-6,3-3 0,1 3 0,6-6-9,0 1 1,0-5-1,0 4 4,0-1 1,7-5 0,-1 4 0,0-6 11,2-7 0,0 3 0,4-6-14,-6 2 1,2-6 0,0 1-57,2-3 0,-6-2 1,2 0-1,-3-2-34,-3-4 0,0 4 1,0-6-64,0 0 0,0 4 65,0-9 0,6 3-152,1-2 82,7-4 153,4 6 0,10-8 0,7 0 0</inkml:trace>
  <inkml:trace contextRef="#ctx0" brushRef="#br0">6377 12920 7569,'-18'0'-97,"0"0"0,0 0 0,0 0 1,0 0-1,1 0 0,-1 0 0,0 0 26,0 0 0,8-8 0,4-3 173,4-5 0,4 4-10,4 0 0,4 2 0,8-2-70,0 6 1,-6 4 0,0 2 0,-1 2-40,-1 4 0,8-2 0,-2 6-20,6-2 0,12 4 0,1-6 26,11-2 0,6-2 0,3-2 0,7 0-54,9 0 0,9 0 0,9-2 54,0-4 0,3-4 1,3-8-34,-45 9 0,1 0 0,1 1 0,1 0 1,1 1-1,-1 0 0,2 2 0,0 0 43,1 1 1,1 0-1,-6 1 1,1 0-1,1 3 1,-1 0 0,47 0 1,-44 0 0,-1 0-1,0 0 1,0 0 1,0 0 1,1 0 0,2 0-1,1 0 1,-1 0 0,-1 0 0,1 0-1,-1 0-1,2 0 1,-1 0 0,1 0 0,-1 0 0,5 0 0,-1 0-2,2 1 0,-1-2 0,-1-1 1,0-2-1,4 1 0,1-1 0,-3-1 0,1 0 0,1 0 0,1 0 0,0-2 0,0 0 0,2 1 0,-1 0-1,3-1 1,-1 0 0,2 2 0,-1 0 0,2 0 0,-1 0-68,1 1 0,-1 0 0,1-2 0,-1 0 0,0 2 0,1 0 0,0 0 0,1 0 64,1 1 1,1-2 0,-6-1-1,1 1 1,1 0 0,0 2-8,0-3 1,-1 2 0,-2 2 0,-1 0 0,2-2-1,-1 0 10,2 0 0,-1 0 1,1 2-1,-1 0 1,0-3-1,-1 0 0,-1 0 1,1 0 29,2 0 1,-1 0-1,-4 3 1,1 0-1,5-2 1,1 0-22,-2 0 0,1 0 0,-1 3 0,1 0 0,0-2 0,1 0 1,-1 2 0,0 0 0,1 1 1,-1 0-1,1 0 0,-1 0 0,1 0 1,-1 0-5,1 0 0,-1 0 1,0 0-1,-1 0 0,0 0 1,1 0-11,0 0 1,1 0-1,-4 0 1,1 0-1,3 0 1,1 0 1,-4 0 1,1 0 0,-2 0-1,0 0 1,4 0 0,-1 0-1,0 0 1,-1 0 3,-1 0 1,-1 0 0,0 0 0,-1 0-1,-3 0 1,-1 0 15,-1 0 1,1 0-1,5 0 1,-1 0 0,-4 0-1,-1 0-7,2 0 1,-1 0 0,-2 0 0,-1 0 0,-2 0 0,-1 0 0,0 1 0,0 0-9,-2 2 0,1 0 0,-5-2 1,1 0-1,2 3 0,1 0-4,-3 0 1,-1 0 0,48-2 0,-47 2 0,0 0-33,-1 0 0,-1 0 0,45-2 0,-44 1 1,-1 0-1,1-1 0,0 0-9,48 4 1,-2-4 0,-8 4 23,1-4 0,-3-2 1,-2 0 13,-1 0 1,-9 0 0,3 0 0,-7 0 4,-5 0 1,3 0 0,-6 0 15,1 0 1,3 0 0,-7 0 72,-2 0 0,-3 0 0,-1 0 1,-3 0-122,-3 0 0,2 6 1,-11 0 179,-5-2 1,0 0 0,-10 0-282,-3 2 1,-1-1 202,-2-5-97,-8 0 1,-12 0-1,-16 0 42,-10 0 1,-7 0 0,-7 0 0,-6 0-1,-3 0 0,-5 0 0,-5 0 16,-11 0 1,-1 0 0,-11 0-30,-1 0 1,-8 2 0,43 0 0,-1 0-1,-3 1 1,0 0-10,-3 0 1,-1-2-1,-4 1 1,-1 0-1,3 0 1,-1 0-113,-3 1 1,-1 0 0,-3 0 0,-1 0-1,-5-2 1,-1 0 115,-2 2 0,0 0 0,-3-2 0,1 0 0,-2 3 0,-1 0 0,0-1 0,-1 0 0,1 0 0,-2 0 0,-9 3 0,-1 0 0,1-2 0,0 0-191,-3 1 0,1 0 0,-1-2 1,-1 0-1,-1 2 0,0 0 194,0-1 0,-1 0 1,31-2-1,-1 1 1,0 0-1,0-2 1,0 0-1,1 1 0,0 0 1,0 1-1,-1-1 1,0 2 0,-1-1 0,1 0 1,0 0-1,0-2 0,0 1 0,1 1 1,-1 1-1,0-1 2,1 0 1,1-1 0,0 1 0,-1 1 0,0 0 0,-1 0 0,-1-1-1,0 0 1,0-1 0,-31 2 0,1 0 2,2 0 1,0 0 0,1 3 0,-1 0 0,0-1 0,0 0-5,0 1 0,-1 2 0,1-1 1,0 0-1,0-1 0,-1-1-26,1 1 0,0-2 0,4 0 0,1 0 0,0 2 0,0 0 1,-2-1-1,-1-2 5,1 0 0,0 0 1,1 2-1,1 0 1,-1-2-1,0 0 16,0 1 0,1 0 1,-2-3-1,0 0 1,2 1-1,1 0 13,1-2 0,-1 0 0,-1 1 1,0 2-1,1-1 0,1 0 1,2-1-1,0 0 13,1-1 0,1 0 1,2-1-1,-1 0 1,0 0-1,0 0 15,2 0 1,1 0-1,7 0 1,1 0-1,2 0 1,-1 0-90,1 0 0,-1 0 0,1 0 0,-1 0 0,4-1 0,0 0 0,1-1 0,1 0 43,2-1 0,1 0 1,4-1-1,1 2 0,0 1 1,1 2-16,-2-1 1,0 0 0,4 0 0,-1 0 0,2-1 0,1 0 9,3-2 1,1 0 0,-1 2 0,1 0-1,-44-5 1,3 2-15,7-2-1,0 2 1,7-6 28,3 2 1,7 0 0,5 2 0,1-4 190,5 0 0,3-4 1,4 7-183,3-3 0,7 0 0,0-4 384,9 2 1,-1 6-1,8-6-425,2-2 154,10 6 0,20-6 1,18 8-1,12 2-149,9 2 0,7-4 0,8 0 24,9 2 1,8-4-1,13 3 1,5 1 2,-44 2 1,1 2 0,-2-1-1,1 2 1,5-1 0,1 0-112,2 0 0,1 0 0,6 0 0,1 0 0,2 0 0,1 0 114,4 0 1,1 0-1,1 0 1,1 0-1,3 0 1,1 0 0,4-1-1,2 0 18,3-2 0,1 0 0,2 1 0,0 0 1,4-3-1,1 0-177,-33 2 1,0 1 0,1-1-1,2-1 1,1 0 0,1 0-1,1 1 1,2 1 0,-1-1 178,1 0 0,-1-1 0,1 1 1,0 1-1,1 1 0,-1 0 0,2-1 1,0 0-1,0 0 0,0 1 1,1 0-1,1 1-1,2 0 1,1 0 0,-1 0 0,-1 0-1,-1 0 1,2 0 0,6 0 0,2 1-1,-1 0-15,-1 1 0,0 0 0,-1 0 0,-2-1 1,-1 0-1,0 1 0,2 1 0,1 1 0,-1-1 1,0 0-1,-1 0 0,1-1-9,1-1 0,0 0 0,0 1 0,2 0 0,-1 1 0,0 0 0,-2-1 1,0 0-1,-1 0 2,2-1 0,-1 1 1,0-1-1,0 0 0,0-1 1,-1 1-1,0-1 0,0 1 1,0 0 3,2 1 0,0 0 1,0 0-1,-1-2 1,0 1-1,-1 0 1,-2 0-1,-1 2 1,1-1-1,-2-1 1,1-1-1,0 1 6,-3-1 1,0 0 0,2 0 0,5 0 0,2 0 0,-1 0 0,-3 0 0,-1 0 0,1 0 0,-1 0 1,1 0-1,0 0 1,2 0-1,1 0 1,-1 0 0,-4 0-1,0 0 1,-1 0-1,0 0 1,-1 0 0,0 0 1,0-1 1,0 1-1,0 1 1,-4-1 0,0 1-1,1 0 1,1 0 0,1 0-1,-1 1-11,-2-1 0,-1 1 0,-1 0 0,-1 2 0,-2 1 0,1-2 1,-2 0-1,0-1 0,-1-1 0,32 2 0,0 0-17,1 1 0,-1 0 0,-3 1 0,-2 0 0,-3 3 0,-1 0-144,-3-2 0,-1 0 0,-4 1 0,-2 0 0,-3-3 1,-1 0 120,-1 1 0,-1 0 1,0-3-1,-1 0 1,-11 1-1,-3 0 1,-4-2-1,-1 0-36,44-1 0,-15 0 1,-11-2-67,-11-4 1,-11 2 0,-17-8 156,-4-2 0,-12-2 0,-14-2-18,-8 0 0,-22-8 0,-12-1 0</inkml:trace>
  <inkml:trace contextRef="#ctx0" brushRef="#br0">14790 6040 7569,'10'-8'-227,"0"-2"0,-6-7 1,2-1-1,-2 0 325,-2 0 1,-2 10 0,0 10 0,0 14-69,0 12 1,8 7-1,1 9 1,3 10 14,0 9 1,0 13 0,8 1-64,4-1 0,-4 11 0,5 0 4,1-1 0,-4 3 0,8-8 0,2 3-16,1-1 0,5 1 1,4 3-31,5-4 1,-21-39 0,0 0 0,28 37 62,-1 1 0,-25-39 0,2 1 0,1-3 0,1-1 0,4 2 0,0 0 12,0 0 0,1-1 1,1-2-1,0 0 1,0 2-1,1 1 2,2 1 1,1-1 0,2-1 0,0 0 0,0 0 0,1 1 2,0 1 0,-1 0 0,1-2 0,0 1 0,-1 2 0,1 1 0,0 3 0,-1 2-10,1 1 0,0 1 0,0-1 0,1-1 1,0 1-1,1-1-140,0 2 0,1 0 1,3 0-1,0 1 0,-3 0 1,-1 1 137,0 0 1,-1-1-1,0 1 1,-1 0-1,0-1 1,0 1-1,-1-1 1,-1 1-2,-1 0 1,-1-1 0,3 1 0,0-1 0,-3 1 0,-1 0 1,1-1 1,-1 1 0,3-1 0,0 1 0,-3 0-1,-1-1-59,2 1 1,0 0 0,0-4-1,1-1 1,2-1 0,1-1 0,-1-1-1,0-1 39,-3 1 0,1-2 0,-2-4 0,-1-1 0,31 35-43,-5-7 0,-3-15 0,-11-1-94,-3-5 1,-4-10 0,-9-8 0,-1-4-89,-4-9 1,-4-5 235,-8-10 0,3 2 0,1-4 0,-4-6 0,-2 2 0,-4 2 0</inkml:trace>
  <inkml:trace contextRef="#ctx0" brushRef="#br0">6430 12938 7569,'8'-12'-99,"4"2"1,4 2 0,2 3 0,2-1 0,6-2-1,9 0 1,11-2 0,10 0 127,9-4 1,3 4-1,13 0 1,0 2 40,1 4 0,1 2 0,8 2 1,7 0-59,-45 0 1,1 0 0,-3 3-1,1 0 1,3 0 0,1 0-70,0-1 1,-1 0 0,3 2 0,-1 0-1,2-1 1,-1 0 0,5-1 0,1 0 29,3-1 1,-1 0 0,3-1 0,-1 0 0,4 0 0,-1 0-72,0 0 1,1 0 0,6 0 0,1 0 0,1 0 0,1 0 0,0 0 0,0 0 92,1 0 1,-1 0-1,-1-3 1,-1 0 0,1 0-1,1 0 13,2 1 0,0 0 0,-7 1 1,-1 0-1,6 1 0,-1 0-13,-5 0 1,-1 0 0,-2 0 0,-1 0 0,-1 1 0,1 0 0,-3 1 0,1 0-23,-4 1 0,1 0 1,-3 1-1,1 0 1,-2-2-1,1 0 11,-1 1 0,1 0 1,-1 0-1,1 0 1,-1-2-1,1 0-10,-1 2 0,1 0 0,-3-2 1,-1 0-1,0 2 0,-1 0 0,0-2 1,-1 0 36,-1-1 0,-1 0 0,3 0 0,-1 0 1,1 0-1,-1 0 20,2 0 1,0 0 0,-3 0 0,1 0-1,2 0 1,1 2-14,0 1 0,1 0 0,0-3 0,1 2 0,0 1 0,1 2 0,-1-2 0,1-1 5,0 1 1,-1 0 0,-4 3 0,-1 0 0,-2-2 0,-1 0-15,-2 1 1,-1 0 0,43 1-1,-1 4 15,-8-2 1,-5 4 0,-9-6 0,1-2 41,-1-2 0,-1-2 0,-3 0-24,-1 0 0,-9 0 0,3 2 41,-5 4 1,5-4 0,-1 4 0,-3-4-74,-7-2 0,3 0 0,-6 2 152,-1 4 0,-1-4 1,-8 4-228,-1-4 0,-1-2 1,-4 0-1,-6 0 116,-4 0 0,-8 0 64,-1 0 44,-7 0-227,4 0 14,-8 0 1,-2 0 0,-4 0 6,-5 0 0,-7-6 0,-4 0 15,-2 2 0,-8 0 0,1 0 0,-7-2 50,-4 2 1,-7 0 0,1 0 12,-4-2 1,-7 0-1,-3 6-14,-1 0 0,-3 0 0,-7 0 1,-3 0-18,-1 0 1,-8 0 0,1 0-10,-3 0 0,4-2 1,-1-2-2,-1-2 1,-8 0 0,-5 6 0,1 0 10,0 0 1,2-6 0,3 0-27,-3 2 0,2-4 1,42 5-1,1 0 30,-2 1 0,0 0 0,1 1 0,-1 0 1,0 1-1,-1 0 0,0 0 0,1-2-12,-3-1 0,1 0 0,-2 2 0,0 0 0,1-2 0,-1 1-12,-3 0 1,-1 2-1,4 0 1,-1 0 0,-4-1-1,-1 0 5,3-2 0,1 0 0,-1 2 1,1 0-1,2-3 0,1 0 1,1 1-1,1 0 0,0 0 0,0 0 0,-1-1 0,-1 0 0,-44 0 3,0-2 0,47 3 1,1 0-1,-47 3 26,-1 0 0,6 0 0,-1 0 0,9 0 16,8 0 0,1 0 1,1 0 9,-3 0 1,1 0-1,6 0-34,-1 0 1,3 0-1,1 0 1,5 0-10,1 0 1,-3 0 0,3 0 0,-1 0 0,5 0 0,-3 2-47,-1 4 0,7-2 0,-7 6 2,0-2 1,7 0-1,-5-4 1,5 4-94,1 1 0,7-3 1,1 6 129,2 2 0,3 0 0,3 0 0,-2-2 9,-2 2 0,1 10 0,5 3 0</inkml:trace>
  <inkml:trace contextRef="#ctx0" brushRef="#br0">11432 3413 7569,'-10'-18'-123,"2"3"1,2 1-140,0 2 0,2 8 234,10-2 1,12 10 0,12 2-1,5-2 54,7-2 0,0 4 0,11 0 0,9-2-5,5-2 1,13-2-1,3 0-13,4 0 1,-36 0 0,2 0-1,1 0 1,1 0 0,2 0-1,1 0-87,2 0 1,1 0-1,4-1 1,1 0-1,2-2 1,1 0 87,1-3 0,1 0 0,-1 1 0,1 0 1,-2 0-1,1 0 0,-3 0 0,1 0-5,-2 0 1,1 0 0,-2 2-1,1 0 1,-5-2 0,-1 0-6,-4 1 0,1 0 0,-1 1 0,-1 0 0,38 3-13,-6 0 1,-5 0 0,-11 0 0,-1 0 7,-5 0 0,-3 0 0,-9 0 2,1 0 0,-6 6 0,-3 0-4,-1-2 0,-2 4 0,-9 0 1,-1 2-30,-2 4 0,-14 0 1,2 0 9,-3-3 0,-7 1 1,-2 6 205,-4 0 1,-2 2-1,-2 2-186,-4 2 1,-4 7 0,-9-1 0,-3 6 19,-2 6 0,-6 3 1,4 9-2,-1 0 0,3 9 1,-4 9-5,2 9 0,13-30 0,0 1 0,2 3 0,1 1-65,-2 1 1,0 2 0,-1 5 0,2 1 0,2-2-1,2 1 1,0 2 0,0 1 71,1 2 0,0 1 0,4-4 0,0-1 0,-1-2 0,0-1 27,2-4 1,0-1 0,3 42 0,2-9-15,2-11 0,6-7 0,-6-5 0,-2-3-2,-2-3 1,-2-7 0,0-8-12,0-3 1,0-1 0,0-8-27,0-5 1,0 3 0,0-8-5,0-2 0,0-2 0,0-2-59,0-1 0,0 1 255,0 0 0,-2-6-348,-4 0 146,4-8 1,-8 4 22,4-8 1,2 0-1,-8 0-24,-1 0 0,-5-2 0,-6-4 5,-6-6 1,-4-4 0,-3-2 0,-5 0 38,-6 1 0,-11 5 0,-7 0 12,-3-2 1,-11 6 0,-3 2 12,-4 4 0,-5-4 0,-1 0-4,-2 2 1,-6 2-1,3 2 1,-1 0-96,48 0 0,-1 0 0,-3 3 1,-1 0-1,-2 1 0,1 0 54,-2 1 1,1 0 0,-2-2 0,1 0 0,-4 2 0,1 0-6,-1-1 1,0 0 0,1-1 0,-1 0 0,0-3 0,-1 0 0,1 0 0,-1 0 24,2 0 0,-1 0 0,-1-1 0,-1 0 0,6-2 0,1 0 13,-1-3 0,1 0 1,3 2-1,1 0 0,-45-4-12,2 0 1,15 6 0,11-4 0,5 4 4,9 2 1,-1 0 0,18 0-86,7 0 0,-1 6 42,10 0 0,0 0-7,6-6-53,9 0 0,1-2-394,8-4 308,0 4 161,0-14 0,8-2 0,1-9 0</inkml:trace>
  <inkml:trace contextRef="#ctx0" brushRef="#br0">11235 3056 30310,'-12'2'-618,"0"4"1,-1 6 0,-3 6 0,-2 7 0,-2 11 0,-2 12 0,-4 9 0,-1 13 0,-5 11 191,-2 15 1,16-44 0,0 1 0,0 5 0,-1 1-1,-1 4 1,0 1 138,-1 3 1,0 1-1,0 11 1,1 1-1,1-2 1,2 1 142,-1 4 1,0 1 0,-2-1 0,-2 0 0,1 3 0,-1-1 0,0 1 0,0-1 19,0 0 1,0 1-1,1-4 1,1 0-1,2 0 1,0-1-426,0-5 1,0-1-1,1-2 1,1-3-1,0-8 1,2-3-1,2-4 1,2 0 279,3-4 0,0-1 1,-9 37-1,6-11-292,0-9 1,-3-7 0,7-11 0,2-5-146,2-6 1,-4-7-50,0-13 506,0-8 0,8-10 0,4-12 0,6-4-1088,3-1 1337,3-1 0,-2 4 0,-4 0 0,-2 0 0,4 6 0,6 4 0</inkml:trace>
  <inkml:trace contextRef="#ctx0" brushRef="#br0">17666 4932 7569,'-16'-8'-528,"4"-4"0,4 2 640,8-1 1,0 5-44,0-6 1,8 2 0,4-4 0,4 4-32,2 2 1,1 2 0,5 6-39,6 0 0,4 0 0,3 0 0,5 0-37,6 0 0,9 0 0,5 0 0,1 0-17,5 0 1,1 0 0,3 2-1,-1 2 42,1 2 0,-7 0 1,1-4 7,1 4 0,5-4 0,3 4 5,2-4 1,1-2-1,-9 0 1,-1 0-2,-3 0 1,-7 0 0,1 0-21,-3 0 0,-9 6 0,-1 0-18,-2-2 0,-8-2 0,-9-2 0,-1 0-55,-4 0 0,-8 0 53,-2 0 1,-10 0 0,-4 0 49,-14 0 1,-10 0-1,-12 0 1,-3 0-11,-7 0 1,-10 6 0,-3 0 27,-3-2 0,-3 0 1,-10-1-17,-7 3 0,3 0 0,-1-4 0,1 2 4,0 2 1,-5 6 0,-7-6-8,-2-2 1,44-2-1,1 0 1,-48 2-111,-1 2 0,6 6 0,-2-6 113,3-2 0,7 4 0,6-2 0,9 0 0,7 2 1,5-6 0,10 6-11,7 0 0,11-6 1,6 4-48,4-5 0,14 5 0,10 0 6,12-2 1,20-2-1,2-2 43,5 0 1,3 0 0,4 0 0,-3 0 23,3 0 1,1-2 0,5-2 116,4-2 1,-3 0 0,9 6-100,1 0 0,10-5 0,9-3-22,7-2 0,0 6 1,-41 0-1,0 0 1,0 1-1,1 0-17,-1 0 1,1 0-1,5-3 1,-1 0 0,-5 3-1,-1 0-74,1 1 1,-1 0-1,47-2 1,1 0 47,-2-2 0,-4-2 1,-7 4-1,-5-2-12,-1 2 1,-5 2 0,-10 2-11,-5 0 0,-4 0 0,-5 0 0,-5 0-1,-10 0 0,-3-2 4,-9-4 46,0 4 1,-18-6 0,-12 8 7,-16 0 0,-18-6 1,-9 0-3,-9 3 0,-13 1 0,-13 2-11,-3 0 0,-4-2 1,-4-2-1,43 1 0,0 0 3,-3 0 1,-1 2-1,0 0 1,-1 0-1,-5 0 1,-1 0-37,-3-2 0,-1 0 1,-2 2-1,-1 0 0,0-2 1,-1 0-1,2 1 0,-1 2 42,1 0 1,1 0 0,7 0-1,1 0 1,0 0 0,1 0 1,3 0 1,1 0 0,2 0 0,1 0 0,-47 0-1,9 0 0,9 2 1,13 2-1,9 2 9,11-2 0,17-2 30,7-2 1,10 0-38,14 0 1,14-2 0,29-2 0,13-4-22,13-2 1,11 4-1,13-4-12,-43 6 1,1 0-1,0 0 1,0 0 0,6 2-1,1 0-58,-1-1 1,1 0-1,0 0 1,1 0 0,2 3-1,1 0 1,-2 0-1,-1 0-35,-2 0 1,-1 0 0,-2 1 0,-1 0 109,-2 2 0,0 0 0,48-1 0,-4 8 0,-45-5 0,1 0 0,2 1 0,-1 0 0,2 0 0,0 0 0</inkml:trace>
  <inkml:trace contextRef="#ctx0" brushRef="#br0">15272 6076 30098,'-8'0'-3277,"6"2"0,8 2 0,2 4 1553,0 2 0,6 0 1,-2 4-1,4 0 1273,2 5 0,1 1 1,3 8-1,2 0 86,-2 0 0,4 3 1,-2 9 176,-3 2 0,5 7 0,-2-3 0,-2 2 55,-2-1 1,-2 1 0,-1 4 0,1-3 2,0-1 1,0-6 0,-2 3-777,-4-1 1,4 4 0,-4-7 945,3-1 0,-3 4 1,0-2-1,2-3-4,2-1 1,2 4-1,0-1-32,0-1 0,1 4 0,3-3-6,2-1 1,8-2 0,-4-2 0,-1-1-29,-3 1 0,2 0 0,-2-2 21,-2-5 0,3 5 0,-1-6 1,-2 0 0,0 4 0,0-7 0,4 3 13,1 4 0,3 0 0,4-1 0,-4-1 0,1 2 0,-5 8-1,2 1 0,-6 1 0,2-6 0,-3 2-2,3 3 1,2-3 0,6 4-3,-2-5 1,-1 5 0,7 2-2,0 1 1,-6-3 0,-3 6 0,1-1-2,0-1 0,-6 4 0,2-7 33,-5 3 1,-1-4 0,0 4 21,0-3 1,0-1 0,0-4 0,-2 1 7,-4 3 0,5 0 0,-1-5-42,6 5 1,16-2 0,0 6-10,5-3 0,15 7 1,13-4-1,13 1-10,-38-23 1,1 0 0,-2-1 0,1-1 0,2 3 0,-1 0-21,0-1 1,-2 0 0,36 21 0,-4 5 3,-3-2 1,-11-9 0,-5 5 0,-6-2 46,-5 0 1,-13-1 0,2-7 35,-3-4 0,1 4 0,2-3-23,0 9 1,5 0 0,1 7-1,0 3-35,1 2 0,-5 3 0,4 3 11,-5 1 1,-1 9-1,-2-3-51,-4 5 1,-5 1-1,-7 1 1,-2 1 12,-4 5 1,2 3-1,-8 7 7,-2-5 1,-2 2-1,-2-7 7,0-3 1,6-3 0,2-7 0,2-5-38,4-5 1,9-3-1,7-2 11,4-3 0,4-7 0,3 2-37,7-5 1,11 5-1,5 0 1,0 0-38,-5 1 1,3-5 0,-5 4 35,-5-5 0,-1 1 1,-9 0 50,-2-2 1,-9 3-1,-5-9 1,-6 4-10,-10 2 0,-8 7 26,-8 5 0,-12 4 0,-10 1 0</inkml:trace>
  <inkml:trace contextRef="#ctx0" brushRef="#br0">20470 5790 7569,'-28'0'-97,"14"0"1,22 0 0,24 0 0,22-2 0,17-2 0,10-2 0,11 0 0,-42 3 0,1 0 33,4 1 0,1-2 1,2-2-1,1 0 0,3 2 1,1 0-1,1 0 1,-1 0 65,3 1 0,-1-1 1,0-3-1,-1 0 1,4 2-1,1 0 1,0-1-1,-1 0-50,0-1 0,-1 2 0,-1 2 1,-1 0-1,-6-2 0,-1 0 0,-4 1 1,-3 0 45,41 0 1,-9 2 0,-15 2-1,-15 0 62,-11 0-65,-10 0 1,-48 0 0,-22 0 0,-26 0 0,-31 0 1,39 1-1,-3 0 0,-5 1 1,-1 0 3,-6 1 0,-1 0 0,-2 3 0,-1 0 0,-4-3 0,0 0-129,-2-1 0,1 0 0,3 2 1,1 0-1,-2-1 0,1 0 143,7-1 0,1 0 0,9-1 0,1 0 0,5-1 0,1 0 10,-44 0 0,15 2 0,13 2 0,15 2 1,17-2-41,9-2 1,44-2 0,21 0-1,27 0-9,17 0 0,20 0 0,-46 0 0,0 0-44,2-1 1,1 2 67,1 2 0,1 2 0,0-2 0,1 1 0,-1 2 0,1 0 0,0-1 0,-1 0 0,-2 2 0,-1 0 0</inkml:trace>
  <inkml:trace contextRef="#ctx0" brushRef="#br0">20702 9882 7569,'72'0'-120,"7"-2"1,4-2 0,3-3 0,-3-1-1,-5 0 1,-7 2 0,-6 0 0,-7 0 0,-8 2-1,-9 2-12,-3 2 0,-10 0 1,-4 0 144,-5 0 0,-9-2 1,-6-2-1,-8-2-11,-7 2 1,-15 2 0,-10 2-8,-10 0 0,-3 0 0,-3 0-9,-1 0 0,3 0 1,-10 0-1,5 0-21,1 0 1,3 0 0,3 0 10,6 0 1,5 0 0,3 0 11,4 0 0,-2 0 12,9 0 0,7 0 0,8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249E-2B20-4177-B43F-FCC04641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9372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2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2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like withinBlock()</a:t>
            </a:r>
            <a:r>
              <a:rPr lang="en-US" baseline="0"/>
              <a:t> from Lab 1!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</a:t>
            </a:r>
            <a:r>
              <a:rPr lang="en-US" dirty="0" err="1"/>
              <a:t>withinBlock</a:t>
            </a:r>
            <a:r>
              <a:rPr lang="en-US" dirty="0"/>
              <a:t>()</a:t>
            </a:r>
            <a:r>
              <a:rPr lang="en-US" baseline="0" dirty="0"/>
              <a:t> from Lab 1!</a:t>
            </a:r>
          </a:p>
          <a:p>
            <a:r>
              <a:rPr lang="en-US" baseline="0" dirty="0"/>
              <a:t>Little k (or b) for offset bits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42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0b010101</a:t>
            </a:r>
          </a:p>
          <a:p>
            <a:r>
              <a:rPr lang="en-US" dirty="0" err="1"/>
              <a:t>Num</a:t>
            </a:r>
            <a:r>
              <a:rPr lang="en-US" dirty="0"/>
              <a:t> =0b0101 = 5</a:t>
            </a:r>
          </a:p>
          <a:p>
            <a:r>
              <a:rPr lang="en-US" dirty="0"/>
              <a:t>Offset = 0b01 =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hash function = mod10</a:t>
            </a:r>
          </a:p>
          <a:p>
            <a:r>
              <a:rPr lang="en-US" dirty="0"/>
              <a:t>Fast</a:t>
            </a:r>
          </a:p>
          <a:p>
            <a:r>
              <a:rPr lang="en-US" dirty="0"/>
              <a:t>Distributes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5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6-bit addresses.</a:t>
            </a:r>
            <a:r>
              <a:rPr lang="en-US" baseline="0" dirty="0"/>
              <a:t> 4bit </a:t>
            </a:r>
            <a:r>
              <a:rPr lang="en-US" baseline="0" dirty="0" err="1"/>
              <a:t>bnum</a:t>
            </a:r>
            <a:r>
              <a:rPr lang="en-US" baseline="0" dirty="0"/>
              <a:t> 2 bit offset</a:t>
            </a:r>
          </a:p>
          <a:p>
            <a:r>
              <a:rPr lang="en-US" baseline="0" dirty="0"/>
              <a:t>Don’t remember, you just use the next needed number of bits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01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0x2A = 0b101010</a:t>
            </a:r>
          </a:p>
          <a:p>
            <a:r>
              <a:rPr lang="en-US" dirty="0"/>
              <a:t>2 bit offset, 4 bit block </a:t>
            </a:r>
            <a:r>
              <a:rPr lang="en-US" dirty="0" err="1"/>
              <a:t>num</a:t>
            </a:r>
            <a:r>
              <a:rPr lang="en-US" dirty="0"/>
              <a:t> (2 bit index)</a:t>
            </a:r>
          </a:p>
          <a:p>
            <a:r>
              <a:rPr lang="en-US" dirty="0"/>
              <a:t>Index = 10</a:t>
            </a:r>
          </a:p>
          <a:p>
            <a:r>
              <a:rPr lang="en-US" dirty="0"/>
              <a:t>Other addresses </a:t>
            </a:r>
          </a:p>
          <a:p>
            <a:r>
              <a:rPr lang="en-US" dirty="0"/>
              <a:t>1010_00 = 0x28</a:t>
            </a:r>
          </a:p>
          <a:p>
            <a:r>
              <a:rPr lang="en-US" dirty="0"/>
              <a:t>1010_01 = 0x29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1010_10 = 0x2A (this one)</a:t>
            </a:r>
          </a:p>
          <a:p>
            <a:r>
              <a:rPr lang="en-US" dirty="0"/>
              <a:t>1010_11 = 0x2B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87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index, different address (and data)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37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analogies for Tag: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Hash by first name, tag by last name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Hash by 7-digit phone number, tag by area code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Again, don’t memorize m – s – k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6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Tio</a:t>
            </a:r>
            <a:r>
              <a:rPr lang="en-US" dirty="0"/>
              <a:t>  = uncle in </a:t>
            </a:r>
            <a:r>
              <a:rPr lang="en-US" dirty="0" err="1"/>
              <a:t>spanish</a:t>
            </a:r>
            <a:endParaRPr lang="en-US" dirty="0"/>
          </a:p>
          <a:p>
            <a:r>
              <a:rPr lang="en-US" dirty="0"/>
              <a:t>Go through steps</a:t>
            </a:r>
          </a:p>
          <a:p>
            <a:endParaRPr lang="en-US" dirty="0"/>
          </a:p>
          <a:p>
            <a:r>
              <a:rPr lang="en-US" dirty="0"/>
              <a:t>Why are they in this order?</a:t>
            </a:r>
          </a:p>
          <a:p>
            <a:r>
              <a:rPr lang="en-US" dirty="0"/>
              <a:t>Offset must be last</a:t>
            </a:r>
          </a:p>
          <a:p>
            <a:r>
              <a:rPr lang="en-US" dirty="0"/>
              <a:t>You want index to ”change fast” to minimize collision</a:t>
            </a:r>
          </a:p>
          <a:p>
            <a:r>
              <a:rPr lang="en-US" dirty="0"/>
              <a:t>If you swapped tag and index, adjacent blocks would collide (jump forward two slides)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4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 4!</a:t>
            </a:r>
          </a:p>
          <a:p>
            <a:endParaRPr lang="en-US" dirty="0"/>
          </a:p>
          <a:p>
            <a:r>
              <a:rPr lang="en-US" dirty="0"/>
              <a:t>Stream tells us they weren’t in same block</a:t>
            </a:r>
          </a:p>
          <a:p>
            <a:r>
              <a:rPr lang="en-US" dirty="0"/>
              <a:t>Draw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rbp</a:t>
            </a:r>
            <a:r>
              <a:rPr lang="en-US" dirty="0"/>
              <a:t> is optional! Typically not used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6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Conflict!  Rest of cache</a:t>
            </a:r>
            <a:r>
              <a:rPr lang="en-US" baseline="0" dirty="0"/>
              <a:t> unused!</a:t>
            </a:r>
          </a:p>
          <a:p>
            <a:r>
              <a:rPr lang="en-US" baseline="0" dirty="0"/>
              <a:t>8 = 0b 00 10 00</a:t>
            </a:r>
          </a:p>
          <a:p>
            <a:r>
              <a:rPr lang="en-US" baseline="0" dirty="0"/>
              <a:t>25 = 0b 01 10 01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6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“Where is address 2?”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6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Smaller cache will have higher MR, lower HT</a:t>
            </a:r>
          </a:p>
          <a:p>
            <a:r>
              <a:rPr lang="en-US" dirty="0"/>
              <a:t>We have 3 levels now!</a:t>
            </a:r>
          </a:p>
        </p:txBody>
      </p:sp>
    </p:spTree>
    <p:extLst>
      <p:ext uri="{BB962C8B-B14F-4D97-AF65-F5344CB8AC3E}">
        <p14:creationId xmlns:p14="http://schemas.microsoft.com/office/powerpoint/2010/main" val="49007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568775" y="529993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6" y="3324213"/>
            <a:ext cx="6807741" cy="3149573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L3 in there somewhere</a:t>
            </a:r>
          </a:p>
          <a:p>
            <a:r>
              <a:rPr lang="en-US" dirty="0"/>
              <a:t>Going</a:t>
            </a:r>
            <a:r>
              <a:rPr lang="en-US" baseline="0" dirty="0"/>
              <a:t> to SSD is like walking down to California</a:t>
            </a:r>
            <a:r>
              <a:rPr lang="is-IS" baseline="0" dirty="0"/>
              <a:t> to get an avocado</a:t>
            </a:r>
          </a:p>
          <a:p>
            <a:r>
              <a:rPr lang="is-IS" baseline="0" dirty="0"/>
              <a:t>Disk is like waiting a year for a new crop of avocados</a:t>
            </a:r>
          </a:p>
          <a:p>
            <a:r>
              <a:rPr lang="en-US" dirty="0"/>
              <a:t>Going across the world is like waiting for an avocado tree to grow</a:t>
            </a:r>
            <a:r>
              <a:rPr lang="en-US" baseline="0" dirty="0"/>
              <a:t> up from a seed</a:t>
            </a:r>
            <a:r>
              <a:rPr lang="is-IS" baseline="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5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48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182483" y="703131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Implemented with different technologies!</a:t>
            </a:r>
          </a:p>
          <a:p>
            <a:pPr lvl="1"/>
            <a:r>
              <a:rPr lang="en-US" dirty="0"/>
              <a:t>disks, solid-state</a:t>
            </a:r>
          </a:p>
          <a:p>
            <a:pPr lvl="1"/>
            <a:r>
              <a:rPr lang="en-US" b="1" dirty="0"/>
              <a:t>DRAM</a:t>
            </a:r>
            <a:r>
              <a:rPr lang="en-US" dirty="0"/>
              <a:t>: little wells that drain slowly,</a:t>
            </a:r>
            <a:r>
              <a:rPr lang="en-US" baseline="0" dirty="0"/>
              <a:t> refreshed periodically</a:t>
            </a:r>
            <a:endParaRPr lang="en-US" dirty="0"/>
          </a:p>
          <a:p>
            <a:pPr lvl="1"/>
            <a:r>
              <a:rPr lang="en-US" b="1" dirty="0"/>
              <a:t>SRAM</a:t>
            </a:r>
            <a:r>
              <a:rPr lang="en-US" dirty="0"/>
              <a:t>:</a:t>
            </a:r>
            <a:r>
              <a:rPr lang="en-US" baseline="0" dirty="0"/>
              <a:t> flip-flops, little logic gates that feedback with each other, faster but uses more </a:t>
            </a:r>
            <a:r>
              <a:rPr lang="en-US" b="1" baseline="0" dirty="0"/>
              <a:t>power</a:t>
            </a:r>
            <a:r>
              <a:rPr lang="en-US" baseline="0" dirty="0"/>
              <a:t>!</a:t>
            </a:r>
          </a:p>
          <a:p>
            <a:pPr lvl="0"/>
            <a:r>
              <a:rPr lang="en-US" baseline="0" dirty="0"/>
              <a:t>That’s why they’re different sizes and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2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182483" y="703131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So,</a:t>
            </a:r>
            <a:r>
              <a:rPr lang="en-US" baseline="0" dirty="0"/>
              <a:t> why haven’t we seen caches before now in this class?</a:t>
            </a:r>
          </a:p>
          <a:p>
            <a:pPr lvl="1"/>
            <a:r>
              <a:rPr lang="en-US" baseline="0" dirty="0"/>
              <a:t>Because they’re designed to be </a:t>
            </a:r>
            <a:r>
              <a:rPr lang="en-US" i="1" baseline="0" dirty="0"/>
              <a:t>architecturally transparent!</a:t>
            </a:r>
          </a:p>
          <a:p>
            <a:pPr lvl="1"/>
            <a:r>
              <a:rPr lang="en-US" i="0" baseline="0" dirty="0"/>
              <a:t>Never affect correctness, only performance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0231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$ d$</a:t>
            </a:r>
          </a:p>
        </p:txBody>
      </p:sp>
    </p:spTree>
    <p:extLst>
      <p:ext uri="{BB962C8B-B14F-4D97-AF65-F5344CB8AC3E}">
        <p14:creationId xmlns:p14="http://schemas.microsoft.com/office/powerpoint/2010/main" val="141992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addresses into “index” and “tag”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30813B5-0B69-4299-81E1-2EA3435BD0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9765" y="-2231"/>
            <a:ext cx="944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L17:  Caches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8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image" Target="../media/image17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customXml" Target="../ink/ink10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notesSlide" Target="../notesSlides/notesSlide8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slideLayout" Target="../slideLayouts/slideLayout2.xml"/><Relationship Id="rId8" Type="http://schemas.openxmlformats.org/officeDocument/2006/relationships/tags" Target="../tags/tag9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18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customXml" Target="../ink/ink11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tags" Target="../tags/tag120.xml"/><Relationship Id="rId7" Type="http://schemas.openxmlformats.org/officeDocument/2006/relationships/image" Target="../media/image30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19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260.xml"/><Relationship Id="rId18" Type="http://schemas.openxmlformats.org/officeDocument/2006/relationships/image" Target="../media/image70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40.png"/><Relationship Id="rId17" Type="http://schemas.openxmlformats.org/officeDocument/2006/relationships/tags" Target="../tags/tag1280.xml"/><Relationship Id="rId2" Type="http://schemas.openxmlformats.org/officeDocument/2006/relationships/tags" Target="../tags/tag122.xml"/><Relationship Id="rId16" Type="http://schemas.openxmlformats.org/officeDocument/2006/relationships/image" Target="../media/image60.png"/><Relationship Id="rId20" Type="http://schemas.openxmlformats.org/officeDocument/2006/relationships/image" Target="../media/image20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220.xml"/><Relationship Id="rId5" Type="http://schemas.openxmlformats.org/officeDocument/2006/relationships/tags" Target="../tags/tag125.xml"/><Relationship Id="rId15" Type="http://schemas.openxmlformats.org/officeDocument/2006/relationships/tags" Target="../tags/tag1270.xml"/><Relationship Id="rId10" Type="http://schemas.openxmlformats.org/officeDocument/2006/relationships/notesSlide" Target="../notesSlides/notesSlide11.xml"/><Relationship Id="rId19" Type="http://schemas.openxmlformats.org/officeDocument/2006/relationships/customXml" Target="../ink/ink13.xml"/><Relationship Id="rId4" Type="http://schemas.openxmlformats.org/officeDocument/2006/relationships/tags" Target="../tags/tag12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23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customXml" Target="../ink/ink16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customXml" Target="../ink/ink17.xml"/><Relationship Id="rId5" Type="http://schemas.openxmlformats.org/officeDocument/2006/relationships/tags" Target="../tags/tag136.xml"/><Relationship Id="rId10" Type="http://schemas.openxmlformats.org/officeDocument/2006/relationships/image" Target="../media/image10.png"/><Relationship Id="rId4" Type="http://schemas.openxmlformats.org/officeDocument/2006/relationships/tags" Target="../tags/tag135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10" Type="http://schemas.openxmlformats.org/officeDocument/2006/relationships/image" Target="../media/image25.png"/><Relationship Id="rId4" Type="http://schemas.openxmlformats.org/officeDocument/2006/relationships/tags" Target="../tags/tag141.xml"/><Relationship Id="rId9" Type="http://schemas.openxmlformats.org/officeDocument/2006/relationships/customXml" Target="../ink/ink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27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customXml" Target="../ink/ink20.xml"/><Relationship Id="rId5" Type="http://schemas.openxmlformats.org/officeDocument/2006/relationships/tags" Target="../tags/tag148.xml"/><Relationship Id="rId10" Type="http://schemas.openxmlformats.org/officeDocument/2006/relationships/image" Target="../media/image10.png"/><Relationship Id="rId4" Type="http://schemas.openxmlformats.org/officeDocument/2006/relationships/tags" Target="../tags/tag147.xml"/><Relationship Id="rId9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5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8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customXml" Target="../ink/ink21.xml"/><Relationship Id="rId5" Type="http://schemas.openxmlformats.org/officeDocument/2006/relationships/tags" Target="../tags/tag155.xml"/><Relationship Id="rId10" Type="http://schemas.openxmlformats.org/officeDocument/2006/relationships/image" Target="../media/image10.png"/><Relationship Id="rId4" Type="http://schemas.openxmlformats.org/officeDocument/2006/relationships/tags" Target="../tags/tag154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tags" Target="../tags/tag1590.xml"/><Relationship Id="rId3" Type="http://schemas.openxmlformats.org/officeDocument/2006/relationships/tags" Target="../tags/tag159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140.png"/><Relationship Id="rId2" Type="http://schemas.openxmlformats.org/officeDocument/2006/relationships/tags" Target="../tags/tag158.xml"/><Relationship Id="rId16" Type="http://schemas.openxmlformats.org/officeDocument/2006/relationships/image" Target="../media/image160.png"/><Relationship Id="rId1" Type="http://schemas.openxmlformats.org/officeDocument/2006/relationships/tags" Target="../tags/tag157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1580.xml"/><Relationship Id="rId5" Type="http://schemas.openxmlformats.org/officeDocument/2006/relationships/tags" Target="../tags/tag161.xml"/><Relationship Id="rId15" Type="http://schemas.openxmlformats.org/officeDocument/2006/relationships/tags" Target="../tags/tag1610.xml"/><Relationship Id="rId10" Type="http://schemas.openxmlformats.org/officeDocument/2006/relationships/image" Target="../media/image130.png"/><Relationship Id="rId4" Type="http://schemas.openxmlformats.org/officeDocument/2006/relationships/tags" Target="../tags/tag160.xml"/><Relationship Id="rId9" Type="http://schemas.openxmlformats.org/officeDocument/2006/relationships/tags" Target="../tags/tag1570.xml"/><Relationship Id="rId14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6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image" Target="../media/image10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9" Type="http://schemas.openxmlformats.org/officeDocument/2006/relationships/tags" Target="../tags/tag213.xml"/><Relationship Id="rId21" Type="http://schemas.openxmlformats.org/officeDocument/2006/relationships/tags" Target="../tags/tag195.xml"/><Relationship Id="rId34" Type="http://schemas.openxmlformats.org/officeDocument/2006/relationships/tags" Target="../tags/tag208.xml"/><Relationship Id="rId42" Type="http://schemas.openxmlformats.org/officeDocument/2006/relationships/tags" Target="../tags/tag216.xml"/><Relationship Id="rId47" Type="http://schemas.openxmlformats.org/officeDocument/2006/relationships/tags" Target="../tags/tag221.xml"/><Relationship Id="rId50" Type="http://schemas.openxmlformats.org/officeDocument/2006/relationships/tags" Target="../tags/tag224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9" Type="http://schemas.openxmlformats.org/officeDocument/2006/relationships/tags" Target="../tags/tag203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tags" Target="../tags/tag206.xml"/><Relationship Id="rId37" Type="http://schemas.openxmlformats.org/officeDocument/2006/relationships/tags" Target="../tags/tag211.xml"/><Relationship Id="rId40" Type="http://schemas.openxmlformats.org/officeDocument/2006/relationships/tags" Target="../tags/tag214.xml"/><Relationship Id="rId45" Type="http://schemas.openxmlformats.org/officeDocument/2006/relationships/tags" Target="../tags/tag219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36" Type="http://schemas.openxmlformats.org/officeDocument/2006/relationships/tags" Target="../tags/tag210.xml"/><Relationship Id="rId49" Type="http://schemas.openxmlformats.org/officeDocument/2006/relationships/tags" Target="../tags/tag223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4" Type="http://schemas.openxmlformats.org/officeDocument/2006/relationships/tags" Target="../tags/tag218.xml"/><Relationship Id="rId52" Type="http://schemas.openxmlformats.org/officeDocument/2006/relationships/notesSlide" Target="../notesSlides/notesSlide21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Relationship Id="rId35" Type="http://schemas.openxmlformats.org/officeDocument/2006/relationships/tags" Target="../tags/tag209.xml"/><Relationship Id="rId43" Type="http://schemas.openxmlformats.org/officeDocument/2006/relationships/tags" Target="../tags/tag217.xml"/><Relationship Id="rId48" Type="http://schemas.openxmlformats.org/officeDocument/2006/relationships/tags" Target="../tags/tag222.xml"/><Relationship Id="rId8" Type="http://schemas.openxmlformats.org/officeDocument/2006/relationships/tags" Target="../tags/tag182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77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tags" Target="../tags/tag207.xml"/><Relationship Id="rId38" Type="http://schemas.openxmlformats.org/officeDocument/2006/relationships/tags" Target="../tags/tag212.xml"/><Relationship Id="rId46" Type="http://schemas.openxmlformats.org/officeDocument/2006/relationships/tags" Target="../tags/tag220.xml"/><Relationship Id="rId20" Type="http://schemas.openxmlformats.org/officeDocument/2006/relationships/tags" Target="../tags/tag194.xml"/><Relationship Id="rId41" Type="http://schemas.openxmlformats.org/officeDocument/2006/relationships/tags" Target="../tags/tag215.xml"/><Relationship Id="rId1" Type="http://schemas.openxmlformats.org/officeDocument/2006/relationships/tags" Target="../tags/tag175.xml"/><Relationship Id="rId6" Type="http://schemas.openxmlformats.org/officeDocument/2006/relationships/tags" Target="../tags/tag18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6.png"/><Relationship Id="rId2" Type="http://schemas.openxmlformats.org/officeDocument/2006/relationships/tags" Target="../tags/tag5.xml"/><Relationship Id="rId16" Type="http://schemas.openxmlformats.org/officeDocument/2006/relationships/customXml" Target="../ink/ink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customXml" Target="../ink/ink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customXml" Target="../ink/ink6.xml"/><Relationship Id="rId3" Type="http://schemas.openxmlformats.org/officeDocument/2006/relationships/tags" Target="../tags/tag22.xml"/><Relationship Id="rId21" Type="http://schemas.openxmlformats.org/officeDocument/2006/relationships/notesSlide" Target="../notesSlides/notesSlide4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2.tiff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1.jp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0.jp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9.jpeg"/><Relationship Id="rId27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notesSlide" Target="../notesSlides/notesSlide6.xml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image" Target="../media/image15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customXml" Target="../ink/ink9.xml"/><Relationship Id="rId3" Type="http://schemas.openxmlformats.org/officeDocument/2006/relationships/tags" Target="../tags/tag65.xml"/><Relationship Id="rId21" Type="http://schemas.openxmlformats.org/officeDocument/2006/relationships/tags" Target="../tags/tag83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Caches II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30" y="397836"/>
            <a:ext cx="2073210" cy="130254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5A55DEC-88B4-C545-9E53-AFB79D2B355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066800" y="1903255"/>
            <a:ext cx="3505200" cy="192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9356754-D1C5-2341-AF47-07273BFAFCA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248898" y="1879626"/>
            <a:ext cx="5832763" cy="175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endParaRPr lang="en-US" sz="2000" kern="0" dirty="0"/>
          </a:p>
          <a:p>
            <a:pPr algn="l"/>
            <a:endParaRPr lang="en-US" sz="2000" kern="0" dirty="0"/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  <a:p>
            <a:pPr algn="l"/>
            <a:endParaRPr lang="en-US" sz="2000" kern="0" dirty="0"/>
          </a:p>
        </p:txBody>
      </p:sp>
      <p:pic>
        <p:nvPicPr>
          <p:cNvPr id="1026" name="Picture 2" descr="The Cloud">
            <a:extLst>
              <a:ext uri="{FF2B5EF4-FFF2-40B4-BE49-F238E27FC236}">
                <a16:creationId xmlns:a16="http://schemas.microsoft.com/office/drawing/2014/main" id="{46628B4B-1415-294C-BB58-35D3970D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4" y="3858656"/>
            <a:ext cx="8494452" cy="270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A147B5-3212-C540-A1A5-785622654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15" y="387904"/>
            <a:ext cx="2073210" cy="13025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863A7A-1996-7547-9690-EEBC9B547C00}"/>
                  </a:ext>
                </a:extLst>
              </p14:cNvPr>
              <p14:cNvContentPartPr/>
              <p14:nvPr/>
            </p14:nvContentPartPr>
            <p14:xfrm>
              <a:off x="2633760" y="445320"/>
              <a:ext cx="330840" cy="49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863A7A-1996-7547-9690-EEBC9B547C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4400" y="435960"/>
                <a:ext cx="349560" cy="51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800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9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dirty="0">
                <a:latin typeface="Calibri" panose="020F0502020204030204" pitchFamily="34" charset="0"/>
              </a:rPr>
              <a:t>D$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6" name="Rectangle 39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I</a:t>
            </a:r>
            <a:r>
              <a:rPr lang="en-US" dirty="0">
                <a:latin typeface="Calibri" panose="020F0502020204030204" pitchFamily="34" charset="0"/>
              </a:rPr>
              <a:t>$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7" name="Rectangle 40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Rectangle 40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dirty="0">
                <a:latin typeface="Calibri" panose="020F0502020204030204" pitchFamily="34" charset="0"/>
              </a:rPr>
              <a:t>D$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5" name="Rectangle 40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dirty="0">
                <a:latin typeface="Calibri" panose="020F0502020204030204" pitchFamily="34" charset="0"/>
              </a:rPr>
              <a:t>I$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6" name="Rectangle 4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64 bytes for all caches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d-cache: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KiB,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256 KiB,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11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</a:t>
            </a:r>
            <a:r>
              <a:rPr lang="en-US" sz="1800" b="0" dirty="0" err="1">
                <a:latin typeface="Calibri" pitchFamily="34" charset="0"/>
              </a:rPr>
              <a:t>MiB</a:t>
            </a:r>
            <a:r>
              <a:rPr lang="en-US" sz="1800" b="0" dirty="0">
                <a:latin typeface="Calibri" pitchFamily="34" charset="0"/>
              </a:rPr>
              <a:t>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30-40 cycles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B61AD5-BB48-A545-8FBF-A5AD037D9EC5}"/>
                  </a:ext>
                </a:extLst>
              </p14:cNvPr>
              <p14:cNvContentPartPr/>
              <p14:nvPr/>
            </p14:nvContentPartPr>
            <p14:xfrm>
              <a:off x="218520" y="1132200"/>
              <a:ext cx="8803080" cy="5346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B61AD5-BB48-A545-8FBF-A5AD037D9E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9160" y="1122840"/>
                <a:ext cx="8821800" cy="536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060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basics</a:t>
            </a:r>
          </a:p>
          <a:p>
            <a:r>
              <a:rPr lang="en-US" dirty="0"/>
              <a:t>Principle of locality</a:t>
            </a:r>
          </a:p>
          <a:p>
            <a:r>
              <a:rPr lang="en-US" dirty="0"/>
              <a:t>Memory hierarchies</a:t>
            </a:r>
          </a:p>
          <a:p>
            <a:r>
              <a:rPr lang="en-US" b="1" dirty="0">
                <a:solidFill>
                  <a:srgbClr val="4B2A85"/>
                </a:solidFill>
              </a:rPr>
              <a:t>Cache organization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Direct-mapped</a:t>
            </a:r>
            <a:r>
              <a:rPr lang="en-US" b="1" dirty="0">
                <a:solidFill>
                  <a:srgbClr val="4B2A85"/>
                </a:solidFill>
                <a:sym typeface="Wingdings"/>
              </a:rPr>
              <a:t> (</a:t>
            </a:r>
            <a:r>
              <a:rPr lang="en-US" b="1" i="1" dirty="0">
                <a:solidFill>
                  <a:srgbClr val="4B2A85"/>
                </a:solidFill>
                <a:sym typeface="Wingdings"/>
              </a:rPr>
              <a:t>sets</a:t>
            </a:r>
            <a:r>
              <a:rPr lang="en-US" b="1" dirty="0">
                <a:solidFill>
                  <a:srgbClr val="4B2A85"/>
                </a:solidFill>
                <a:sym typeface="Wingdings"/>
              </a:rPr>
              <a:t>;</a:t>
            </a:r>
            <a:r>
              <a:rPr lang="en-US" b="1" dirty="0">
                <a:solidFill>
                  <a:srgbClr val="4B2A85"/>
                </a:solidFill>
              </a:rPr>
              <a:t> index + tag)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Associativity (</a:t>
            </a:r>
            <a:r>
              <a:rPr lang="en-US" b="1" i="1" dirty="0">
                <a:solidFill>
                  <a:srgbClr val="4B2A85"/>
                </a:solidFill>
              </a:rPr>
              <a:t>ways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r>
              <a:rPr lang="en-US" dirty="0"/>
              <a:t>Replacement policy</a:t>
            </a:r>
          </a:p>
          <a:p>
            <a:pPr lvl="1"/>
            <a:r>
              <a:rPr lang="en-US" dirty="0"/>
              <a:t>Handling writes</a:t>
            </a:r>
          </a:p>
          <a:p>
            <a:r>
              <a:rPr lang="en-US" dirty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4EB255-A0E3-124B-8236-68766A223649}"/>
                  </a:ext>
                </a:extLst>
              </p14:cNvPr>
              <p14:cNvContentPartPr/>
              <p14:nvPr/>
            </p14:nvContentPartPr>
            <p14:xfrm>
              <a:off x="3794040" y="1434600"/>
              <a:ext cx="398880" cy="147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4EB255-A0E3-124B-8236-68766A2236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4680" y="1425240"/>
                <a:ext cx="417600" cy="14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Organization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and Mem</a:t>
                </a:r>
              </a:p>
              <a:p>
                <a:pPr lvl="1"/>
                <a:r>
                  <a:rPr lang="en-US" dirty="0"/>
                  <a:t>Given in bytes and always a power of 2 (</a:t>
                </a:r>
                <a:r>
                  <a:rPr lang="en-US" i="1" dirty="0"/>
                  <a:t>e.g.</a:t>
                </a:r>
                <a:r>
                  <a:rPr lang="en-US" dirty="0"/>
                  <a:t> 64 B)</a:t>
                </a:r>
              </a:p>
              <a:p>
                <a:pPr lvl="1"/>
                <a:r>
                  <a:rPr lang="en-US" dirty="0"/>
                  <a:t>Blocks consist of adjacent bytes (differ in address by 1)</a:t>
                </a:r>
              </a:p>
              <a:p>
                <a:pPr lvl="2"/>
                <a:r>
                  <a:rPr lang="en-US" dirty="0"/>
                  <a:t>Spatial locality!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textbook uses “B” for block size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7208FD-FC27-0048-8D33-58790C6C0061}"/>
                  </a:ext>
                </a:extLst>
              </p14:cNvPr>
              <p14:cNvContentPartPr/>
              <p14:nvPr/>
            </p14:nvContentPartPr>
            <p14:xfrm>
              <a:off x="1466280" y="1055160"/>
              <a:ext cx="6724800" cy="207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7208FD-FC27-0048-8D33-58790C6C00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56920" y="1045800"/>
                <a:ext cx="6743520" cy="20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88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Organization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and Mem</a:t>
                </a:r>
              </a:p>
              <a:p>
                <a:pPr lvl="1"/>
                <a:r>
                  <a:rPr lang="en-US" dirty="0"/>
                  <a:t>Given in bytes and always a power of 2 (</a:t>
                </a:r>
                <a:r>
                  <a:rPr lang="en-US" i="1" dirty="0"/>
                  <a:t>e.g.</a:t>
                </a:r>
                <a:r>
                  <a:rPr lang="en-US" dirty="0"/>
                  <a:t> 64 B)</a:t>
                </a:r>
              </a:p>
              <a:p>
                <a:pPr lvl="1"/>
                <a:r>
                  <a:rPr lang="en-US" dirty="0"/>
                  <a:t>Blocks consist of adjacent bytes (differ in address by 1)</a:t>
                </a:r>
              </a:p>
              <a:p>
                <a:pPr lvl="2"/>
                <a:r>
                  <a:rPr lang="en-US" dirty="0"/>
                  <a:t>Spatial locality!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Offset field </a:t>
                </a:r>
              </a:p>
              <a:p>
                <a:pPr lvl="1"/>
                <a:r>
                  <a:rPr lang="en-US" dirty="0"/>
                  <a:t>Low-order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bits of address tell you which byte within a block</a:t>
                </a:r>
              </a:p>
              <a:p>
                <a:pPr lvl="2"/>
                <a:r>
                  <a:rPr lang="en-US" dirty="0"/>
                  <a:t>(address)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lowest bits of address</a:t>
                </a:r>
                <a:endParaRPr lang="en-US" b="1" dirty="0"/>
              </a:p>
              <a:p>
                <a:pPr lvl="1"/>
                <a:r>
                  <a:rPr lang="en-US" dirty="0"/>
                  <a:t>(address) modulo (# of bytes in a block)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1"/>
                </p:custDataLst>
              </p:nvPr>
            </p:nvSpPr>
            <p:spPr>
              <a:blipFill rotWithShape="0">
                <a:blip r:embed="rId1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63040" y="5486400"/>
            <a:ext cx="6145392" cy="931639"/>
            <a:chOff x="438288" y="5760720"/>
            <a:chExt cx="6145392" cy="9316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60320" y="6035040"/>
              <a:ext cx="2743200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03520" y="6035040"/>
              <a:ext cx="1279902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Block Offset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7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1882" tIns="50941" rIns="101882" bIns="50941" anchor="ctr">
                  <a:sp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  <a:p>
                  <a:pPr algn="ctr"/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(refers to byte in memory)</a:t>
                  </a:r>
                </a:p>
              </p:txBody>
            </p:sp>
          </mc:Choice>
          <mc:Fallback xmlns="">
            <p:sp>
              <p:nvSpPr>
                <p:cNvPr id="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54" t="-3704" b="-101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10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9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11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12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textbook uses “b” for offset bits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4F36F88-C4D4-414D-B6A3-A67C3A04D278}"/>
                  </a:ext>
                </a:extLst>
              </p14:cNvPr>
              <p14:cNvContentPartPr/>
              <p14:nvPr/>
            </p14:nvContentPartPr>
            <p14:xfrm>
              <a:off x="938880" y="3737880"/>
              <a:ext cx="7969680" cy="2927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4F36F88-C4D4-414D-B6A3-A67C3A04D2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9520" y="3728520"/>
                <a:ext cx="7988400" cy="29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79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6-bit addresses and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4 B, which block and byte does 0x15 refer to?</a:t>
                </a:r>
              </a:p>
              <a:p>
                <a:pPr lvl="2"/>
                <a:endParaRPr lang="en-US" dirty="0"/>
              </a:p>
              <a:p>
                <a:pPr marL="363474" lvl="1" indent="0">
                  <a:buNone/>
                </a:pPr>
                <a:r>
                  <a:rPr lang="en-US" dirty="0"/>
                  <a:t> 	</a:t>
                </a:r>
                <a:r>
                  <a:rPr lang="en-US" b="1" dirty="0"/>
                  <a:t>Block </a:t>
                </a:r>
                <a:r>
                  <a:rPr lang="en-US" b="1" dirty="0" err="1"/>
                  <a:t>Num</a:t>
                </a:r>
                <a:r>
                  <a:rPr lang="en-US" b="1" dirty="0"/>
                  <a:t>	Block Offset</a:t>
                </a: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FF9900"/>
                    </a:solidFill>
                  </a:rPr>
                  <a:t>       1		        1</a:t>
                </a:r>
                <a:endParaRPr lang="en-US" b="1" baseline="-25000" dirty="0">
                  <a:solidFill>
                    <a:srgbClr val="FF990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       1		        5</a:t>
                </a:r>
                <a:endParaRPr lang="en-US" b="1" baseline="-25000" dirty="0">
                  <a:solidFill>
                    <a:srgbClr val="00B05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FF3399"/>
                    </a:solidFill>
                  </a:rPr>
                  <a:t>       5		        1</a:t>
                </a:r>
                <a:endParaRPr lang="en-US" b="1" baseline="-25000" dirty="0">
                  <a:solidFill>
                    <a:srgbClr val="FF3399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00B0F0"/>
                    </a:solidFill>
                  </a:rPr>
                  <a:t>       5		        5</a:t>
                </a: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996633"/>
                    </a:solidFill>
                  </a:rPr>
                  <a:t>We’re lost…</a:t>
                </a:r>
                <a:endParaRPr lang="en-US" b="1" baseline="-25000" dirty="0">
                  <a:solidFill>
                    <a:srgbClr val="996633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6EAB97-2F37-B144-AA49-9E9D404ABE06}"/>
                  </a:ext>
                </a:extLst>
              </p14:cNvPr>
              <p14:cNvContentPartPr/>
              <p14:nvPr/>
            </p14:nvContentPartPr>
            <p14:xfrm>
              <a:off x="1890360" y="852840"/>
              <a:ext cx="6411600" cy="4358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6EAB97-2F37-B144-AA49-9E9D404ABE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1000" y="843480"/>
                <a:ext cx="6430320" cy="437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24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Organization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Cache Size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):  amount of </a:t>
                </a:r>
                <a:r>
                  <a:rPr lang="en-US" i="1" dirty="0"/>
                  <a:t>data</a:t>
                </a:r>
                <a:r>
                  <a:rPr lang="en-US" dirty="0"/>
                  <a:t>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can store</a:t>
                </a:r>
              </a:p>
              <a:p>
                <a:pPr lvl="1"/>
                <a:r>
                  <a:rPr lang="en-US" dirty="0"/>
                  <a:t>Cache can only hold so much data (subset of next level)</a:t>
                </a:r>
              </a:p>
              <a:p>
                <a:pPr lvl="1"/>
                <a:r>
                  <a:rPr lang="en-US" dirty="0"/>
                  <a:t>Given in bytes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or number of blocks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= 32 KiB = 512 blocks if using 64-B blocks</a:t>
                </a:r>
              </a:p>
              <a:p>
                <a:pPr lvl="2"/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Where should data go in the cache?</a:t>
                </a:r>
              </a:p>
              <a:p>
                <a:pPr lvl="1"/>
                <a:r>
                  <a:rPr lang="en-US" dirty="0"/>
                  <a:t>We need a mapping from memory addresses to specific locations in the cache to make checking the cache for an address </a:t>
                </a:r>
                <a:r>
                  <a:rPr lang="en-US" b="1" dirty="0"/>
                  <a:t>fast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What is a data structure that provides fast lookup?</a:t>
                </a:r>
              </a:p>
              <a:p>
                <a:pPr lvl="1"/>
                <a:r>
                  <a:rPr lang="en-US" dirty="0"/>
                  <a:t>Hash table!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AAF335-7B4E-5C4F-A3BC-C0B2022753C1}"/>
                  </a:ext>
                </a:extLst>
              </p14:cNvPr>
              <p14:cNvContentPartPr/>
              <p14:nvPr/>
            </p14:nvContentPartPr>
            <p14:xfrm>
              <a:off x="2392200" y="913680"/>
              <a:ext cx="4983840" cy="2303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AAF335-7B4E-5C4F-A3BC-C0B2022753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2840" y="904320"/>
                <a:ext cx="5002560" cy="232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4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Review:  Hash Tables for Fast Lookup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34627"/>
              </p:ext>
            </p:extLst>
          </p:nvPr>
        </p:nvGraphicFramePr>
        <p:xfrm>
          <a:off x="5394960" y="2011680"/>
          <a:ext cx="22860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1802054" y="1828800"/>
            <a:ext cx="11240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ourier New"/>
              </a:rPr>
              <a:t>Insert:</a:t>
            </a:r>
            <a:br>
              <a:rPr lang="en-US" sz="2800" dirty="0">
                <a:latin typeface="Anonymous Pro" panose="02060609030202000504" pitchFamily="49" charset="0"/>
                <a:cs typeface="Courier New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102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192" y="4754880"/>
            <a:ext cx="434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Apply hash function to map data to “buckets”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EEF86B-56E8-A848-A515-D8DB98D835C8}"/>
                  </a:ext>
                </a:extLst>
              </p14:cNvPr>
              <p14:cNvContentPartPr/>
              <p14:nvPr/>
            </p14:nvContentPartPr>
            <p14:xfrm>
              <a:off x="2607840" y="2415240"/>
              <a:ext cx="3186360" cy="349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EEF86B-56E8-A848-A515-D8DB98D835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8480" y="2405880"/>
                <a:ext cx="3205080" cy="35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168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Place Data in Cache by Hashing Address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Map to </a:t>
                </a:r>
                <a:r>
                  <a:rPr lang="en-US" i="1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cache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</a:t>
                </a:r>
                <a:r>
                  <a:rPr lang="en-US" i="1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index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from block address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Use next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bits </a:t>
                </a:r>
                <a:endParaRPr lang="en-US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(block address) mod (# blocks in cache)</a:t>
                </a:r>
              </a:p>
              <a:p>
                <a:pPr lvl="1"/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How many bits do I need to specify an index in the cache</a:t>
                </a:r>
                <a:endParaRPr lang="en-US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>
                <a:blip r:embed="rId9"/>
                <a:stretch>
                  <a:fillRect l="-1259" t="-3687" r="-3778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12646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94419"/>
              </p:ext>
            </p:extLst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7366F7-F119-734A-99B6-1B1D4C035C53}"/>
                  </a:ext>
                </a:extLst>
              </p14:cNvPr>
              <p14:cNvContentPartPr/>
              <p14:nvPr/>
            </p14:nvContentPartPr>
            <p14:xfrm>
              <a:off x="205920" y="977760"/>
              <a:ext cx="8886960" cy="5649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7366F7-F119-734A-99B6-1B1D4C035C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560" y="968400"/>
                <a:ext cx="8905680" cy="56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Place Data in Cache by Hashing Address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Map to </a:t>
            </a:r>
            <a:r>
              <a:rPr lang="en-US" i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cache</a:t>
            </a:r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 </a:t>
            </a:r>
            <a:r>
              <a:rPr lang="en-US" i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index</a:t>
            </a:r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 from block address</a:t>
            </a:r>
          </a:p>
          <a:p>
            <a:pPr lvl="1"/>
            <a:r>
              <a:rPr lang="en-US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Lets adjacent blocks fit in cache simultaneously!</a:t>
            </a:r>
          </a:p>
          <a:p>
            <a:pPr lvl="2"/>
            <a:r>
              <a:rPr lang="en-US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Consecutive blocks go in consecutive cache indices</a:t>
            </a:r>
          </a:p>
          <a:p>
            <a:pPr lvl="1"/>
            <a:endParaRPr lang="en-US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657364-DEF1-2248-BF15-434EC5BC1868}"/>
                  </a:ext>
                </a:extLst>
              </p14:cNvPr>
              <p14:cNvContentPartPr/>
              <p14:nvPr/>
            </p14:nvContentPartPr>
            <p14:xfrm>
              <a:off x="199440" y="385920"/>
              <a:ext cx="5240880" cy="6195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657364-DEF1-2248-BF15-434EC5BC18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0080" y="376560"/>
                <a:ext cx="5259600" cy="62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757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6-bit addresses,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4 B, and our cache holds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= 4 blocks.</a:t>
                </a:r>
              </a:p>
              <a:p>
                <a:r>
                  <a:rPr lang="en-US" dirty="0"/>
                  <a:t>A request for address </a:t>
                </a:r>
                <a:r>
                  <a:rPr lang="en-US" b="1" dirty="0"/>
                  <a:t>0x2A</a:t>
                </a:r>
                <a:r>
                  <a:rPr lang="en-US" dirty="0"/>
                  <a:t> results in a cache miss.  Which index does this block get loaded into and which 3 other addresses are loaded along with it?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07CA2D-DF23-7040-B5E8-7A17DC61337F}"/>
                  </a:ext>
                </a:extLst>
              </p14:cNvPr>
              <p14:cNvContentPartPr/>
              <p14:nvPr/>
            </p14:nvContentPartPr>
            <p14:xfrm>
              <a:off x="546480" y="1241640"/>
              <a:ext cx="7912080" cy="5249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07CA2D-DF23-7040-B5E8-7A17DC6133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120" y="1232280"/>
                <a:ext cx="7930800" cy="52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58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3 due Friday</a:t>
            </a:r>
            <a:r>
              <a:rPr lang="en-US" i="1" dirty="0"/>
              <a:t> </a:t>
            </a:r>
            <a:r>
              <a:rPr lang="en-US" dirty="0"/>
              <a:t>(02/22)</a:t>
            </a:r>
          </a:p>
          <a:p>
            <a:pPr lvl="2"/>
            <a:endParaRPr lang="en-US" i="1" dirty="0"/>
          </a:p>
          <a:p>
            <a:r>
              <a:rPr lang="en-US" b="1" dirty="0"/>
              <a:t>Mid-Quarter Survey Feedback</a:t>
            </a:r>
          </a:p>
          <a:p>
            <a:pPr lvl="1"/>
            <a:r>
              <a:rPr lang="en-US" dirty="0"/>
              <a:t>Pace is “too slow” to “too fast” </a:t>
            </a:r>
          </a:p>
          <a:p>
            <a:pPr lvl="1"/>
            <a:r>
              <a:rPr lang="en-US" dirty="0"/>
              <a:t>Use office hours!</a:t>
            </a:r>
          </a:p>
          <a:p>
            <a:pPr lvl="1"/>
            <a:r>
              <a:rPr lang="en-US" dirty="0"/>
              <a:t>I’ll try to post ink when iPad doesn’t eat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6F2806-5D83-2F4C-8263-2073D0C1B872}"/>
                  </a:ext>
                </a:extLst>
              </p14:cNvPr>
              <p14:cNvContentPartPr/>
              <p14:nvPr/>
            </p14:nvContentPartPr>
            <p14:xfrm>
              <a:off x="2134800" y="4001400"/>
              <a:ext cx="1280160" cy="51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6F2806-5D83-2F4C-8263-2073D0C1B8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5440" y="3992040"/>
                <a:ext cx="1298880" cy="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710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Place Data in Cache by Hashing Address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Collision!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Different index, same address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Don’t want to mix things up!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9830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6821"/>
              </p:ext>
            </p:extLst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834640" y="2788920"/>
            <a:ext cx="2011679" cy="219456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93D9C7-185A-4949-942B-175B5C7E49A7}"/>
                  </a:ext>
                </a:extLst>
              </p14:cNvPr>
              <p14:cNvContentPartPr/>
              <p14:nvPr/>
            </p14:nvContentPartPr>
            <p14:xfrm>
              <a:off x="167040" y="977760"/>
              <a:ext cx="8668800" cy="5752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93D9C7-185A-4949-942B-175B5C7E49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680" y="968400"/>
                <a:ext cx="8687520" cy="57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Tags Differentiate Blocks in Same Index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Tag = rest of address 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bits =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i="1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Check this during a cache lookup</a:t>
                </a:r>
              </a:p>
              <a:p>
                <a:endParaRPr lang="en-US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>
                <a:blip r:embed="rId9"/>
                <a:stretch>
                  <a:fillRect l="-1259" t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6592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74115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7777EB-722F-DF47-A8EF-AB89FE950C0B}"/>
                  </a:ext>
                </a:extLst>
              </p14:cNvPr>
              <p14:cNvContentPartPr/>
              <p14:nvPr/>
            </p14:nvContentPartPr>
            <p14:xfrm>
              <a:off x="122040" y="2084400"/>
              <a:ext cx="5730120" cy="4773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7777EB-722F-DF47-A8EF-AB89FE950C0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680" y="2075040"/>
                <a:ext cx="5748840" cy="47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8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for a Requested Address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CPU sends address request for chunk of data</a:t>
                </a:r>
              </a:p>
              <a:p>
                <a:pPr lvl="1"/>
                <a:r>
                  <a:rPr lang="en-US" dirty="0"/>
                  <a:t>Address and requested data are not the same thing!</a:t>
                </a:r>
              </a:p>
              <a:p>
                <a:pPr lvl="2"/>
                <a:r>
                  <a:rPr lang="en-US" dirty="0"/>
                  <a:t>Analogy:  your friend ≠ his or her phone number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TIO address breakdown:</a:t>
                </a:r>
              </a:p>
              <a:p>
                <a:pPr lvl="1"/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Index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field tells you where to look in cache</a:t>
                </a:r>
              </a:p>
              <a:p>
                <a:pPr lvl="1"/>
                <a:r>
                  <a:rPr lang="en-US" b="1" dirty="0">
                    <a:solidFill>
                      <a:srgbClr val="FF9900"/>
                    </a:solidFill>
                  </a:rPr>
                  <a:t>Tag</a:t>
                </a:r>
                <a:r>
                  <a:rPr lang="en-US" dirty="0">
                    <a:solidFill>
                      <a:srgbClr val="FF9900"/>
                    </a:solidFill>
                  </a:rPr>
                  <a:t> </a:t>
                </a:r>
                <a:r>
                  <a:rPr lang="en-US" dirty="0"/>
                  <a:t>field lets you check that data is the block you want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Offset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field selects specified start byte within block</a:t>
                </a:r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/>
                  <a:t>Note: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sizes will change based on hash function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291" t="-110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22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91640" y="3566160"/>
            <a:ext cx="5763975" cy="822960"/>
            <a:chOff x="1825287" y="3749040"/>
            <a:chExt cx="5763975" cy="822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7"/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3333" r="-4745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85072" y="4297680"/>
              <a:ext cx="274320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 bwMode="auto">
            <a:xfrm rot="16200000">
              <a:off x="4846320" y="2880360"/>
              <a:ext cx="182880" cy="2743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3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/>
              <a:t>Based on the following behavior, which of the following block sizes is NOT possible for our cache?</a:t>
            </a:r>
          </a:p>
          <a:p>
            <a:pPr lvl="1"/>
            <a:r>
              <a:rPr lang="en-US" b="0" dirty="0"/>
              <a:t>Cache starts </a:t>
            </a:r>
            <a:r>
              <a:rPr lang="en-US" b="0" i="1" dirty="0"/>
              <a:t>empty</a:t>
            </a:r>
            <a:r>
              <a:rPr lang="en-US" b="0" dirty="0"/>
              <a:t>, also known as a </a:t>
            </a:r>
            <a:r>
              <a:rPr lang="en-US" b="0" i="1" dirty="0">
                <a:solidFill>
                  <a:srgbClr val="FF0000"/>
                </a:solidFill>
              </a:rPr>
              <a:t>cold cache</a:t>
            </a:r>
          </a:p>
          <a:p>
            <a:pPr lvl="1"/>
            <a:r>
              <a:rPr lang="en-US" b="0" dirty="0"/>
              <a:t>Access (</a:t>
            </a:r>
            <a:r>
              <a:rPr lang="en-US" b="0" dirty="0" err="1"/>
              <a:t>addr</a:t>
            </a:r>
            <a:r>
              <a:rPr lang="en-US" b="0" dirty="0"/>
              <a:t>: hit/miss) stream:</a:t>
            </a:r>
          </a:p>
          <a:p>
            <a:pPr lvl="2"/>
            <a:r>
              <a:rPr lang="en-US" dirty="0"/>
              <a:t>(14: miss), (15: hit), (16: miss)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4 bytes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8 bytes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16 bytes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32 bytes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Direct-Mapped Cache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Hash function:  </a:t>
            </a:r>
            <a:r>
              <a:rPr lang="en-US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just index bits</a:t>
            </a:r>
          </a:p>
          <a:p>
            <a:pPr lvl="1"/>
            <a:r>
              <a:rPr lang="en-US" dirty="0"/>
              <a:t>Each memory address maps to </a:t>
            </a:r>
            <a:r>
              <a:rPr lang="en-US" i="1" dirty="0"/>
              <a:t>exactly</a:t>
            </a:r>
            <a:r>
              <a:rPr lang="en-US" dirty="0"/>
              <a:t> one index in the cache</a:t>
            </a:r>
          </a:p>
          <a:p>
            <a:pPr lvl="1"/>
            <a:r>
              <a:rPr lang="en-US" dirty="0"/>
              <a:t>Fast (and simpler) to find an address</a:t>
            </a:r>
          </a:p>
          <a:p>
            <a:pPr lvl="1"/>
            <a:endParaRPr lang="en-US" dirty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39393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45564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07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Direct-Mapped Cache Problem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What happens if we access the following addresses?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8, 25, 8, 25, 8, …?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Conflict in cache (misses!)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Rest of cache goes </a:t>
            </a:r>
            <a:r>
              <a:rPr lang="en-US" i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unused</a:t>
            </a:r>
          </a:p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788920"/>
            <a:ext cx="2011681" cy="1097280"/>
            <a:chOff x="2834640" y="2788920"/>
            <a:chExt cx="2011681" cy="109728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2834641" y="2788920"/>
              <a:ext cx="201168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834640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0238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44555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7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/>
              <a:t>Associativity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2743200"/>
          </a:xfrm>
        </p:spPr>
        <p:txBody>
          <a:bodyPr/>
          <a:lstStyle/>
          <a:p>
            <a:r>
              <a:rPr lang="en-US" sz="2400" dirty="0"/>
              <a:t>What if we could store data in any place in the cache?</a:t>
            </a:r>
          </a:p>
          <a:p>
            <a:pPr lvl="1"/>
            <a:r>
              <a:rPr lang="en-US" sz="2000" dirty="0"/>
              <a:t>More </a:t>
            </a:r>
            <a:r>
              <a:rPr lang="en-US" sz="2000"/>
              <a:t>complicated hardware = more power consumed, slower</a:t>
            </a:r>
            <a:endParaRPr lang="en-US" sz="2000" dirty="0"/>
          </a:p>
          <a:p>
            <a:r>
              <a:rPr lang="en-US" sz="2400" dirty="0"/>
              <a:t>So we </a:t>
            </a:r>
            <a:r>
              <a:rPr lang="en-US" sz="2400" i="1" dirty="0"/>
              <a:t>combine</a:t>
            </a:r>
            <a:r>
              <a:rPr lang="en-US" sz="2400" dirty="0"/>
              <a:t> the two ideas:</a:t>
            </a:r>
          </a:p>
          <a:p>
            <a:pPr lvl="1"/>
            <a:r>
              <a:rPr lang="en-US" sz="2000" dirty="0"/>
              <a:t>Each address maps to exactly </a:t>
            </a:r>
            <a:r>
              <a:rPr lang="en-US" sz="2000"/>
              <a:t>one </a:t>
            </a:r>
            <a:r>
              <a:rPr lang="en-US" sz="2000" b="1">
                <a:solidFill>
                  <a:srgbClr val="FF0000"/>
                </a:solidFill>
              </a:rPr>
              <a:t>set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Each </a:t>
            </a:r>
            <a:r>
              <a:rPr lang="en-US" sz="2000"/>
              <a:t>set can store block in </a:t>
            </a:r>
            <a:r>
              <a:rPr lang="en-US" sz="2000" dirty="0"/>
              <a:t>more than </a:t>
            </a:r>
            <a:r>
              <a:rPr lang="en-US" sz="2000"/>
              <a:t>one </a:t>
            </a:r>
            <a:r>
              <a:rPr lang="en-US" sz="2000" b="1">
                <a:solidFill>
                  <a:srgbClr val="FF0000"/>
                </a:solidFill>
              </a:rPr>
              <a:t>way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2" name="TextBox 51"/>
          <p:cNvSpPr txBox="1"/>
          <p:nvPr>
            <p:custDataLst>
              <p:tags r:id="rId4"/>
            </p:custDataLst>
          </p:nvPr>
        </p:nvSpPr>
        <p:spPr>
          <a:xfrm>
            <a:off x="7610929" y="164192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5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40566" y="3493670"/>
            <a:ext cx="8663598" cy="3227641"/>
            <a:chOff x="426" y="1970"/>
            <a:chExt cx="5516" cy="2055"/>
          </a:xfrm>
        </p:grpSpPr>
        <p:sp>
          <p:nvSpPr>
            <p:cNvPr id="6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16" y="2502"/>
              <a:ext cx="792" cy="13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6" y="2443"/>
              <a:ext cx="195" cy="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1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2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3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4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5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6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12" y="2502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04" y="2573"/>
              <a:ext cx="195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1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2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07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643" y="2502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35" y="2726"/>
              <a:ext cx="195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30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39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12" y="2829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12" y="3155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12" y="3482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112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112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112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112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016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5016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5016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16" y="315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016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016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5016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43" y="3155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643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643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643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643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643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643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5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50941" rIns="0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1-way:</a:t>
              </a:r>
              <a:endParaRPr lang="en-US" sz="1600" dirty="0"/>
            </a:p>
            <a:p>
              <a:pPr algn="ctr"/>
              <a:r>
                <a:rPr lang="en-US" sz="1600" dirty="0"/>
                <a:t>8 sets,</a:t>
              </a:r>
            </a:p>
            <a:p>
              <a:pPr algn="ctr"/>
              <a:r>
                <a:rPr lang="en-US" sz="1600" dirty="0"/>
                <a:t>1 block each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46" y="1970"/>
              <a:ext cx="9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2-way:</a:t>
              </a:r>
              <a:endParaRPr lang="en-US" sz="1600"/>
            </a:p>
            <a:p>
              <a:pPr algn="ctr"/>
              <a:r>
                <a:rPr lang="en-US" sz="1600"/>
                <a:t>4 sets,</a:t>
              </a:r>
            </a:p>
            <a:p>
              <a:pPr algn="ctr"/>
              <a:r>
                <a:rPr lang="en-US" sz="1600"/>
                <a:t>2 blocks each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79" y="1970"/>
              <a:ext cx="9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4-way:</a:t>
              </a:r>
              <a:endParaRPr lang="en-US" sz="1600"/>
            </a:p>
            <a:p>
              <a:pPr algn="ctr"/>
              <a:r>
                <a:rPr lang="en-US" sz="1600"/>
                <a:t>2 sets,</a:t>
              </a:r>
            </a:p>
            <a:p>
              <a:pPr algn="ctr"/>
              <a:r>
                <a:rPr lang="en-US" sz="1600"/>
                <a:t>4 blocks each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08" y="3034"/>
              <a:ext cx="19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11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03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8-way:</a:t>
              </a:r>
              <a:endParaRPr lang="en-US" sz="1600"/>
            </a:p>
            <a:p>
              <a:pPr algn="ctr"/>
              <a:r>
                <a:rPr lang="en-US" sz="1600"/>
                <a:t>1 set,</a:t>
              </a:r>
            </a:p>
            <a:p>
              <a:pPr algn="ctr"/>
              <a:r>
                <a:rPr lang="en-US" sz="1600"/>
                <a:t>8 blocks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34" y="364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4" y="348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34" y="3318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4" y="315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34" y="299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34" y="2829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34" y="2666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34" y="2502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33" y="3808"/>
              <a:ext cx="97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direct mapped</a:t>
              </a:r>
            </a:p>
          </p:txBody>
        </p:sp>
        <p:sp>
          <p:nvSpPr>
            <p:cNvPr id="51" name="Text Box 50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82" y="3809"/>
              <a:ext cx="1060" cy="21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fully associative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7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  <a:p>
            <a:pPr lvl="1"/>
            <a:r>
              <a:rPr lang="en-US" dirty="0"/>
              <a:t>Coming out soon</a:t>
            </a:r>
          </a:p>
          <a:p>
            <a:pPr lvl="1"/>
            <a:r>
              <a:rPr lang="en-US" dirty="0"/>
              <a:t>Did really well! (mean: ~86)</a:t>
            </a:r>
          </a:p>
          <a:p>
            <a:pPr lvl="1"/>
            <a:r>
              <a:rPr lang="en-US" dirty="0"/>
              <a:t>Final will be harder</a:t>
            </a:r>
          </a:p>
          <a:p>
            <a:r>
              <a:rPr lang="en-US" dirty="0"/>
              <a:t>Regrade requests</a:t>
            </a:r>
          </a:p>
          <a:p>
            <a:r>
              <a:rPr lang="en-US" dirty="0"/>
              <a:t>Common things</a:t>
            </a:r>
          </a:p>
          <a:p>
            <a:pPr lvl="1"/>
            <a:r>
              <a:rPr lang="en-US" dirty="0"/>
              <a:t>“function”, not “method”</a:t>
            </a:r>
          </a:p>
          <a:p>
            <a:pPr lvl="1"/>
            <a:r>
              <a:rPr lang="en-US" dirty="0"/>
              <a:t>tail recursion</a:t>
            </a:r>
          </a:p>
          <a:p>
            <a:pPr lvl="1"/>
            <a:r>
              <a:rPr lang="en-US" dirty="0"/>
              <a:t>What is a stack frame?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4E2901-9932-5845-AD80-00836F097DC5}"/>
              </a:ext>
            </a:extLst>
          </p:cNvPr>
          <p:cNvGrpSpPr/>
          <p:nvPr/>
        </p:nvGrpSpPr>
        <p:grpSpPr>
          <a:xfrm>
            <a:off x="4826000" y="776785"/>
            <a:ext cx="3708400" cy="5334000"/>
            <a:chOff x="4826000" y="776785"/>
            <a:chExt cx="3708400" cy="53340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ADC7A6B-1CAF-EE4C-A4F7-0ADF4487D820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64400" y="2757985"/>
              <a:ext cx="1270000" cy="3048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Return </a:t>
              </a:r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Addr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E277A82-5C67-0547-ADED-7D55055E913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64400" y="3367585"/>
              <a:ext cx="1270000" cy="18161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Registers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+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Variables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267BB5A-8481-F94E-AC11-B277AF8872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64400" y="5180509"/>
              <a:ext cx="1270000" cy="854075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Argument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Build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(Optional)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472128C9-FA23-C94A-A642-76AEB5292911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64400" y="776785"/>
              <a:ext cx="1270000" cy="1371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E6C1556E-21E8-F144-B1F7-D07279AB25C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264400" y="3062785"/>
              <a:ext cx="12700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rgbClr val="7F7F7F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Old </a:t>
              </a:r>
              <a:r>
                <a:rPr lang="en-US" sz="1800" b="1" dirty="0">
                  <a:solidFill>
                    <a:srgbClr val="7F7F7F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b="1" dirty="0" err="1">
                  <a:solidFill>
                    <a:srgbClr val="7F7F7F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rbp</a:t>
              </a:r>
              <a:endParaRPr lang="en-US" sz="1800" b="1" dirty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5350167A-1ED1-C247-B6CF-198D930863F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264400" y="2148385"/>
              <a:ext cx="1270000" cy="609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Arguments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7+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11FAC1A-2912-8A40-81CC-FD340629318C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141361" y="1460998"/>
              <a:ext cx="684213" cy="635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Caller</a:t>
              </a:r>
              <a:endParaRPr lang="en-US" dirty="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Frame</a:t>
              </a:r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F8394AEB-F5C7-DC4B-8B32-B7A7B1DECD08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880225" y="776785"/>
              <a:ext cx="228600" cy="201168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7A5593DC-994A-FD40-9CC7-366FD7510272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67463" y="3213598"/>
              <a:ext cx="717550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21F73264-0F28-7847-AB6B-97F309CBB8A8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826000" y="2750048"/>
              <a:ext cx="1562100" cy="6096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Frame pointer</a:t>
              </a:r>
              <a:b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</a:b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12BE3754-A53F-4C45-A170-93ED5A09950C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376988" y="5969497"/>
              <a:ext cx="719137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B5F27FDB-E1A0-4D42-ADCA-760FD4320A99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903788" y="5501185"/>
              <a:ext cx="1485900" cy="6096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</a:t>
              </a:r>
              <a:endParaRPr lang="en-US" dirty="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D85586EE-DE3A-5042-9742-8B20A40939CF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851400" y="3291385"/>
              <a:ext cx="1562100" cy="6096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i="1" dirty="0">
                  <a:solidFill>
                    <a:schemeClr val="tx1"/>
                  </a:solidFill>
                  <a:latin typeface="Calibri" panose="020F0502020204030204" pitchFamily="34" charset="0"/>
                  <a:ea typeface="Calibri Bold" charset="0"/>
                  <a:cs typeface="Calibri" panose="020F0502020204030204" pitchFamily="34" charset="0"/>
                  <a:sym typeface="Calibri Bold" charset="0"/>
                </a:rPr>
                <a:t>(Optional)</a:t>
              </a:r>
              <a:endParaRPr lang="en-US" sz="18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5D1611D-131B-6448-82F3-59091CE05FBC}"/>
                  </a:ext>
                </a:extLst>
              </p14:cNvPr>
              <p14:cNvContentPartPr/>
              <p14:nvPr/>
            </p14:nvContentPartPr>
            <p14:xfrm>
              <a:off x="1128240" y="1770480"/>
              <a:ext cx="7643160" cy="4232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5D1611D-131B-6448-82F3-59091CE05FB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8880" y="1761120"/>
                <a:ext cx="7661880" cy="42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98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Caching in general</a:t>
            </a:r>
          </a:p>
          <a:p>
            <a:pPr lvl="1"/>
            <a:r>
              <a:rPr lang="en-US" dirty="0"/>
              <a:t>Successively higher levels contain “most used” data from lower levels</a:t>
            </a:r>
          </a:p>
          <a:p>
            <a:pPr lvl="1"/>
            <a:r>
              <a:rPr lang="en-US" dirty="0"/>
              <a:t>Exploits </a:t>
            </a:r>
            <a:r>
              <a:rPr lang="en-US" i="1" dirty="0"/>
              <a:t>temporal and spatial locality</a:t>
            </a:r>
          </a:p>
          <a:p>
            <a:pPr lvl="1"/>
            <a:r>
              <a:rPr lang="en-US" dirty="0"/>
              <a:t>Caches are intermediate storage levels used to optimize data transfers between any system elements with different characteristics </a:t>
            </a:r>
          </a:p>
          <a:p>
            <a:r>
              <a:rPr lang="en-US" dirty="0"/>
              <a:t>Cache Performance</a:t>
            </a:r>
          </a:p>
          <a:p>
            <a:pPr lvl="1"/>
            <a:r>
              <a:rPr lang="en-US" dirty="0"/>
              <a:t>Ideal case:  found in cache (hit)</a:t>
            </a:r>
          </a:p>
          <a:p>
            <a:pPr lvl="1"/>
            <a:r>
              <a:rPr lang="en-US" dirty="0"/>
              <a:t>Bad case:  not found in cache (miss), search in next level</a:t>
            </a:r>
          </a:p>
          <a:p>
            <a:pPr lvl="1"/>
            <a:r>
              <a:rPr lang="en-US" dirty="0"/>
              <a:t>Average Memory Access Time (AMAT) = HT + MR × MP</a:t>
            </a:r>
          </a:p>
          <a:p>
            <a:pPr lvl="2"/>
            <a:r>
              <a:rPr lang="en-US" dirty="0"/>
              <a:t>Hurt by Miss Rate and Miss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DA3014-DCA9-FE4E-AF51-4250C48189D1}"/>
                  </a:ext>
                </a:extLst>
              </p14:cNvPr>
              <p14:cNvContentPartPr/>
              <p14:nvPr/>
            </p14:nvContentPartPr>
            <p14:xfrm>
              <a:off x="2019240" y="1795680"/>
              <a:ext cx="5784120" cy="4329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DA3014-DCA9-FE4E-AF51-4250C48189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9880" y="1786320"/>
                <a:ext cx="5802840" cy="43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68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Can we have more than one cache?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Why would we want to do that?</a:t>
            </a:r>
          </a:p>
          <a:p>
            <a:pPr lvl="1"/>
            <a:r>
              <a:rPr lang="en-US" dirty="0"/>
              <a:t>Avoid going to memory!</a:t>
            </a:r>
          </a:p>
          <a:p>
            <a:r>
              <a:rPr lang="en-US" dirty="0"/>
              <a:t>Typical performance numbers:</a:t>
            </a:r>
          </a:p>
          <a:p>
            <a:pPr lvl="1"/>
            <a:r>
              <a:rPr lang="en-US" dirty="0"/>
              <a:t>Miss Rate</a:t>
            </a:r>
          </a:p>
          <a:p>
            <a:pPr lvl="2"/>
            <a:r>
              <a:rPr lang="en-US" dirty="0"/>
              <a:t>L1 MR = </a:t>
            </a:r>
            <a:r>
              <a:rPr lang="en-GB" dirty="0"/>
              <a:t>3-10%</a:t>
            </a:r>
          </a:p>
          <a:p>
            <a:pPr lvl="2"/>
            <a:r>
              <a:rPr lang="en-GB" dirty="0"/>
              <a:t>L2 MR = Quite small (</a:t>
            </a:r>
            <a:r>
              <a:rPr lang="en-GB" i="1" dirty="0"/>
              <a:t>e.g.</a:t>
            </a:r>
            <a:r>
              <a:rPr lang="en-GB" dirty="0"/>
              <a:t> &lt; 1%), depending on parameters, etc.</a:t>
            </a:r>
          </a:p>
          <a:p>
            <a:pPr lvl="1"/>
            <a:r>
              <a:rPr lang="en-GB" dirty="0"/>
              <a:t>Hit Time</a:t>
            </a:r>
          </a:p>
          <a:p>
            <a:pPr lvl="2"/>
            <a:r>
              <a:rPr lang="en-GB" dirty="0"/>
              <a:t>L1 HT = 4 clock cycles</a:t>
            </a:r>
          </a:p>
          <a:p>
            <a:pPr lvl="2"/>
            <a:r>
              <a:rPr lang="en-GB" dirty="0"/>
              <a:t>L2 HT = 10 clock cycles</a:t>
            </a:r>
          </a:p>
          <a:p>
            <a:pPr lvl="1"/>
            <a:r>
              <a:rPr lang="en-GB" dirty="0"/>
              <a:t>Miss Penalty</a:t>
            </a:r>
          </a:p>
          <a:p>
            <a:pPr lvl="2"/>
            <a:r>
              <a:rPr lang="en-GB" dirty="0"/>
              <a:t>P = 50-200 cycles for missing in L2 &amp; going to main memory</a:t>
            </a:r>
          </a:p>
          <a:p>
            <a:pPr lvl="2"/>
            <a:r>
              <a:rPr lang="en-GB" dirty="0"/>
              <a:t>Trend: increasing!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59060FC-3985-5C4E-A08D-5197D1CC8473}"/>
                  </a:ext>
                </a:extLst>
              </p14:cNvPr>
              <p14:cNvContentPartPr/>
              <p14:nvPr/>
            </p14:nvContentPartPr>
            <p14:xfrm>
              <a:off x="1210320" y="3570480"/>
              <a:ext cx="3313440" cy="2715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59060FC-3985-5C4E-A08D-5197D1CC84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0960" y="3561120"/>
                <a:ext cx="3332160" cy="27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1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8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19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24" y="3363238"/>
            <a:ext cx="1539609" cy="115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36" y="2278994"/>
            <a:ext cx="1507436" cy="1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08862" y="1558950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&lt;1 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47435" y="2310682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 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70537" y="3142947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5-10 ns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5994" y="3975212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100 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38337" y="459588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150,000 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4790" y="5078114"/>
            <a:ext cx="12105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10,000,000 ns</a:t>
            </a:r>
            <a:br>
              <a:rPr lang="en-US" sz="1400" b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100" b="0" i="1" dirty="0">
                <a:latin typeface="Calibri" charset="0"/>
                <a:ea typeface="Calibri" charset="0"/>
                <a:cs typeface="Calibri" charset="0"/>
              </a:rPr>
              <a:t>(10 </a:t>
            </a:r>
            <a:r>
              <a:rPr lang="en-US" sz="1100" b="0" i="1" dirty="0" err="1">
                <a:latin typeface="Calibri" charset="0"/>
                <a:ea typeface="Calibri" charset="0"/>
                <a:cs typeface="Calibri" charset="0"/>
              </a:rPr>
              <a:t>ms</a:t>
            </a:r>
            <a:r>
              <a:rPr lang="en-US" sz="1100" b="0" i="1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38" y="5763782"/>
            <a:ext cx="85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1-150 </a:t>
            </a:r>
            <a:r>
              <a:rPr lang="en-US" sz="1400" b="0" dirty="0" err="1">
                <a:latin typeface="Calibri" charset="0"/>
                <a:ea typeface="Calibri" charset="0"/>
                <a:cs typeface="Calibri" charset="0"/>
              </a:rPr>
              <a:t>ms</a:t>
            </a: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4064" y="4682111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SSD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3452" y="5119334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Disk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39326" y="1545768"/>
            <a:ext cx="623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5-10 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37695" y="317547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1-2 </a:t>
            </a:r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min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8840" y="3900623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15-30 min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40665" y="4671183"/>
            <a:ext cx="736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31 days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57655" y="5146340"/>
            <a:ext cx="17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66 months = 5.5 years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28032" y="6381703"/>
            <a:ext cx="1019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1 - 15 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20" y="5427111"/>
            <a:ext cx="1573664" cy="112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AF2064E-D446-FB41-85B3-651A9C2C36D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91557" y="1424326"/>
            <a:ext cx="740908" cy="5751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22E956-0BD5-F745-A3A0-1469CED0F3EB}"/>
                  </a:ext>
                </a:extLst>
              </p14:cNvPr>
              <p14:cNvContentPartPr/>
              <p14:nvPr/>
            </p14:nvContentPartPr>
            <p14:xfrm>
              <a:off x="298800" y="965160"/>
              <a:ext cx="8344080" cy="578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22E956-0BD5-F745-A3A0-1469CED0F3E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9440" y="955800"/>
                <a:ext cx="8362800" cy="58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650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5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fundamental and enduring properties of hardware and software systems:</a:t>
            </a:r>
          </a:p>
          <a:p>
            <a:pPr lvl="1"/>
            <a:r>
              <a:rPr lang="en-GB" dirty="0"/>
              <a:t>Faster = smaller = more expensive</a:t>
            </a:r>
          </a:p>
          <a:p>
            <a:pPr lvl="1"/>
            <a:r>
              <a:rPr lang="en-GB" dirty="0"/>
              <a:t>Slower = bigger = cheaper</a:t>
            </a:r>
          </a:p>
          <a:p>
            <a:pPr lvl="1"/>
            <a:r>
              <a:rPr lang="en-GB" dirty="0"/>
              <a:t>The gaps between memory technology speeds are widening</a:t>
            </a:r>
          </a:p>
          <a:p>
            <a:pPr lvl="2"/>
            <a:r>
              <a:rPr lang="en-GB" dirty="0"/>
              <a:t>True for: registers ↔ cache, cache ↔ DRAM, DRAM ↔ disk, etc.</a:t>
            </a:r>
          </a:p>
          <a:p>
            <a:pPr lvl="1"/>
            <a:r>
              <a:rPr lang="en-GB" dirty="0"/>
              <a:t>Well-written programs tend to exhibit good locality</a:t>
            </a:r>
          </a:p>
          <a:p>
            <a:pPr lvl="2"/>
            <a:endParaRPr lang="en-GB" dirty="0"/>
          </a:p>
          <a:p>
            <a:r>
              <a:rPr lang="en-GB" dirty="0"/>
              <a:t>These properties complement each other beautifully</a:t>
            </a:r>
          </a:p>
          <a:p>
            <a:pPr lvl="1"/>
            <a:r>
              <a:rPr lang="en-GB" dirty="0"/>
              <a:t>They suggest an approach for organizing memory and storage systems known as a </a:t>
            </a:r>
            <a:r>
              <a:rPr lang="en-GB" u="sng" dirty="0">
                <a:solidFill>
                  <a:srgbClr val="FF0000"/>
                </a:solidFill>
              </a:rPr>
              <a:t>memory hierarchy</a:t>
            </a:r>
          </a:p>
          <a:p>
            <a:pPr lvl="2"/>
            <a:r>
              <a:rPr lang="en-US" dirty="0"/>
              <a:t>For each level k, the faster, smaller device at level k serves as a cache for the larger, slower device at level k+1</a:t>
            </a:r>
          </a:p>
          <a:p>
            <a:pPr lvl="1"/>
            <a:endParaRPr lang="en-GB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3F127E-BEEA-8440-9902-5499A8B52271}"/>
                  </a:ext>
                </a:extLst>
              </p14:cNvPr>
              <p14:cNvContentPartPr/>
              <p14:nvPr/>
            </p14:nvContentPartPr>
            <p14:xfrm>
              <a:off x="1150920" y="2637720"/>
              <a:ext cx="6587280" cy="3519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3F127E-BEEA-8440-9902-5499A8B522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1560" y="2628360"/>
                <a:ext cx="6606000" cy="353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7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7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1992" y="4959997"/>
            <a:ext cx="2062162" cy="637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Local disks hold files retrieved from disks on remote network servers</a:t>
            </a:r>
          </a:p>
        </p:txBody>
      </p:sp>
      <p:sp>
        <p:nvSpPr>
          <p:cNvPr id="35876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30980" y="4226544"/>
            <a:ext cx="2386012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Main memory holds disk blocks retrieved from local disks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73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87992" y="2564097"/>
            <a:ext cx="343504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L1 cache holds cache lines retrieved from L2 cache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30791" y="1802097"/>
            <a:ext cx="361855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CPU registers hold words retrieved from</a:t>
            </a:r>
            <a:r>
              <a:rPr lang="en-GB" sz="12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5871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21392" y="3388344"/>
            <a:ext cx="2628900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L2 cache holds cache lines retrieved from main memory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22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23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4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0E5CE1-7574-2E42-BD3A-546BDD59ED55}"/>
                  </a:ext>
                </a:extLst>
              </p14:cNvPr>
              <p14:cNvContentPartPr/>
              <p14:nvPr/>
            </p14:nvContentPartPr>
            <p14:xfrm>
              <a:off x="2115720" y="2045880"/>
              <a:ext cx="6749280" cy="402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0E5CE1-7574-2E42-BD3A-546BDD59ED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06360" y="2036520"/>
                <a:ext cx="6768000" cy="40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540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5791" y="1426422"/>
            <a:ext cx="3618554" cy="667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0000FF"/>
                </a:solidFill>
                <a:latin typeface="Calibri" pitchFamily="34" charset="0"/>
              </a:rPr>
              <a:t>explicitly program-controlled 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(e.g. refer to exactly %</a:t>
            </a:r>
            <a:r>
              <a:rPr lang="en-GB" sz="1800" b="1" dirty="0" err="1">
                <a:solidFill>
                  <a:srgbClr val="0000FF"/>
                </a:solidFill>
                <a:latin typeface="Calibri" pitchFamily="34" charset="0"/>
              </a:rPr>
              <a:t>rax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, %</a:t>
            </a:r>
            <a:r>
              <a:rPr lang="en-GB" sz="1800" dirty="0" err="1">
                <a:solidFill>
                  <a:srgbClr val="0000FF"/>
                </a:solidFill>
                <a:latin typeface="Calibri" pitchFamily="34" charset="0"/>
              </a:rPr>
              <a:t>r</a:t>
            </a:r>
            <a:r>
              <a:rPr lang="en-GB" sz="1800" b="1" dirty="0" err="1">
                <a:solidFill>
                  <a:srgbClr val="0000FF"/>
                </a:solidFill>
                <a:latin typeface="Calibri" pitchFamily="34" charset="0"/>
              </a:rPr>
              <a:t>bx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8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9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rapezoid 5"/>
          <p:cNvSpPr/>
          <p:nvPr>
            <p:custDataLst>
              <p:tags r:id="rId21"/>
            </p:custDataLst>
          </p:nvPr>
        </p:nvSpPr>
        <p:spPr bwMode="auto">
          <a:xfrm>
            <a:off x="2254251" y="2116667"/>
            <a:ext cx="4550833" cy="2540000"/>
          </a:xfrm>
          <a:prstGeom prst="trapezoid">
            <a:avLst>
              <a:gd name="adj" fmla="val 60833"/>
            </a:avLst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20774" y="2534264"/>
            <a:ext cx="3618554" cy="1000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program sees “memory”;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alibri" pitchFamily="34" charset="0"/>
              </a:rPr>
              <a:t>hardware manages caching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transparently</a:t>
            </a:r>
          </a:p>
        </p:txBody>
      </p:sp>
      <p:cxnSp>
        <p:nvCxnSpPr>
          <p:cNvPr id="5" name="Straight Arrow Connector 4"/>
          <p:cNvCxnSpPr>
            <a:stCxn id="35860" idx="1"/>
          </p:cNvCxnSpPr>
          <p:nvPr>
            <p:custDataLst>
              <p:tags r:id="rId23"/>
            </p:custDataLst>
          </p:nvPr>
        </p:nvCxnSpPr>
        <p:spPr bwMode="auto">
          <a:xfrm flipH="1">
            <a:off x="4938272" y="1760232"/>
            <a:ext cx="247519" cy="8163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8D6356-50CE-6948-BE9B-7E442D477365}"/>
                  </a:ext>
                </a:extLst>
              </p14:cNvPr>
              <p14:cNvContentPartPr/>
              <p14:nvPr/>
            </p14:nvContentPartPr>
            <p14:xfrm>
              <a:off x="2176200" y="1100160"/>
              <a:ext cx="6010200" cy="359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8D6356-50CE-6948-BE9B-7E442D4773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66840" y="1090800"/>
                <a:ext cx="6028920" cy="36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016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13748</TotalTime>
  <Words>2283</Words>
  <Application>Microsoft Office PowerPoint</Application>
  <PresentationFormat>On-screen Show (4:3)</PresentationFormat>
  <Paragraphs>628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UWTheme-351-Au18</vt:lpstr>
      <vt:lpstr>Caches II CSE 351 Winter 2019</vt:lpstr>
      <vt:lpstr>Administrivia</vt:lpstr>
      <vt:lpstr>Midterm</vt:lpstr>
      <vt:lpstr>Last time</vt:lpstr>
      <vt:lpstr>Can we have more than one cache?</vt:lpstr>
      <vt:lpstr>An Example Memory Hierarchy</vt:lpstr>
      <vt:lpstr>Memory Hierarchies</vt:lpstr>
      <vt:lpstr>An Example Memory Hierarchy</vt:lpstr>
      <vt:lpstr>An Example Memory Hierarchy</vt:lpstr>
      <vt:lpstr>Intel Core i7 Cache Hierarchy</vt:lpstr>
      <vt:lpstr>Making memory accesses fast!</vt:lpstr>
      <vt:lpstr>Cache Organization (1)</vt:lpstr>
      <vt:lpstr>Cache Organization (1)</vt:lpstr>
      <vt:lpstr>Peer Instruction Question</vt:lpstr>
      <vt:lpstr>Cache Organization (2)</vt:lpstr>
      <vt:lpstr>Review:  Hash Tables for Fast Lookup</vt:lpstr>
      <vt:lpstr>Place Data in Cache by Hashing Address</vt:lpstr>
      <vt:lpstr>Place Data in Cache by Hashing Address</vt:lpstr>
      <vt:lpstr>Practice Question</vt:lpstr>
      <vt:lpstr>Place Data in Cache by Hashing Address</vt:lpstr>
      <vt:lpstr>Tags Differentiate Blocks in Same Index</vt:lpstr>
      <vt:lpstr>Checking for a Requested Address</vt:lpstr>
      <vt:lpstr>Cache Puzzle</vt:lpstr>
      <vt:lpstr>Direct-Mapped Cache</vt:lpstr>
      <vt:lpstr>Direct-Mapped Cache Problem</vt:lpstr>
      <vt:lpstr>Associativity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 II CSE 351 Autumn 2016</dc:title>
  <dc:creator>Justin Hsia</dc:creator>
  <cp:lastModifiedBy>Max Willsey</cp:lastModifiedBy>
  <cp:revision>139</cp:revision>
  <cp:lastPrinted>2018-11-05T07:44:12Z</cp:lastPrinted>
  <dcterms:created xsi:type="dcterms:W3CDTF">2016-11-03T00:48:32Z</dcterms:created>
  <dcterms:modified xsi:type="dcterms:W3CDTF">2019-02-20T17:22:19Z</dcterms:modified>
</cp:coreProperties>
</file>