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8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0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2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3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4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5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6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7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8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9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20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21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22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23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27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33"/>
  </p:notesMasterIdLst>
  <p:handoutMasterIdLst>
    <p:handoutMasterId r:id="rId34"/>
  </p:handoutMasterIdLst>
  <p:sldIdLst>
    <p:sldId id="1000" r:id="rId2"/>
    <p:sldId id="998" r:id="rId3"/>
    <p:sldId id="1001" r:id="rId4"/>
    <p:sldId id="1002" r:id="rId5"/>
    <p:sldId id="1003" r:id="rId6"/>
    <p:sldId id="845" r:id="rId7"/>
    <p:sldId id="846" r:id="rId8"/>
    <p:sldId id="801" r:id="rId9"/>
    <p:sldId id="1005" r:id="rId10"/>
    <p:sldId id="802" r:id="rId11"/>
    <p:sldId id="847" r:id="rId12"/>
    <p:sldId id="803" r:id="rId13"/>
    <p:sldId id="804" r:id="rId14"/>
    <p:sldId id="875" r:id="rId15"/>
    <p:sldId id="876" r:id="rId16"/>
    <p:sldId id="879" r:id="rId17"/>
    <p:sldId id="880" r:id="rId18"/>
    <p:sldId id="882" r:id="rId19"/>
    <p:sldId id="886" r:id="rId20"/>
    <p:sldId id="887" r:id="rId21"/>
    <p:sldId id="888" r:id="rId22"/>
    <p:sldId id="889" r:id="rId23"/>
    <p:sldId id="984" r:id="rId24"/>
    <p:sldId id="985" r:id="rId25"/>
    <p:sldId id="951" r:id="rId26"/>
    <p:sldId id="893" r:id="rId27"/>
    <p:sldId id="988" r:id="rId28"/>
    <p:sldId id="989" r:id="rId29"/>
    <p:sldId id="896" r:id="rId30"/>
    <p:sldId id="1004" r:id="rId31"/>
    <p:sldId id="991" r:id="rId32"/>
  </p:sldIdLst>
  <p:sldSz cx="9144000" cy="6858000" type="screen4x3"/>
  <p:notesSz cx="9283700" cy="69977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4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70C0"/>
    <a:srgbClr val="C00000"/>
    <a:srgbClr val="999999"/>
    <a:srgbClr val="FF58AB"/>
    <a:srgbClr val="00B050"/>
    <a:srgbClr val="FF9900"/>
    <a:srgbClr val="4B2A85"/>
    <a:srgbClr val="F1C7C7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 autoAdjust="0"/>
    <p:restoredTop sz="88346" autoAdjust="0"/>
  </p:normalViewPr>
  <p:slideViewPr>
    <p:cSldViewPr snapToGrid="0">
      <p:cViewPr>
        <p:scale>
          <a:sx n="97" d="100"/>
          <a:sy n="97" d="100"/>
        </p:scale>
        <p:origin x="3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52" d="100"/>
          <a:sy n="152" d="100"/>
        </p:scale>
        <p:origin x="1976" y="176"/>
      </p:cViewPr>
      <p:guideLst>
        <p:guide orient="horz" pos="2204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43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2T23:20:01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6410 6451 116 0,'0'-3'44'0,"0"3"-24"0,0 0-4 15,0 0 16-15,0 0 2 16,0 0 2-16,3 0-6 15,0 3-2-15,-3-3-15 16,6 2 1-16,-3 3 0 0,3 6-5 16,0 8-1-16,0 4 2 15,0 7 4-15,0 4 3 16,-3 0 4-16,0 6 0 16,0 5-1-16,-3 3-2 15,0-3 1-15,0 2-8 16,0-7-4-16,3-3-4 15,-3-5 0-15,0-6-2 16,0-5 2-16,0-2 0 16,0-6 3-16,0-5-1 0,-3-3 0 15,0 1-19-15,0-4-5 16,0-2-35-16,-3 0-15 16,3-2-63-1,3-4-37-15,0-2 82 16</inkml:trace>
  <inkml:trace contextRef="#ctx0" brushRef="#br0" timeOffset="1">6714 6567 148 0,'-9'-5'57'0,"6"5"-30"0,0 2-16 0,3 1 18 16,-3 0-8-16,-3-1 0 16,0 4-8-16,-6 1-3 15,0 4-5 1,1 8-4-16,-1 4 0 0,3 4-4 0,0 5 2 16,3 5 1-16,3 2 0 15,6 9 0-15,6-6 0 16,6-5 2-16,-1-5 1 15,4-5 7-15,6-9 4 16,3-10 1-16,0-11 4 16,0-13-5-16,-1-5 0 15,1-10-4-15,-3-4 1 16,-6-5-2-16,-3-4 2 0,-9-1-4 16,-6-3 1-16,-3 0-1 15,-3 6 1-15,-6 5-2 16,0 5 1-16,-3 6-4 15,-3 5 0-15,0 5-12 16,3 5-4-16,3 3-18 16,1 5-6-16,2 3-20 15,3 0-6-15,3 11-40 16</inkml:trace>
  <inkml:trace contextRef="#ctx0" brushRef="#br0" timeOffset="2">7065 6461 160 0,'-6'0'60'0,"6"0"-32"0,-3 0-15 0,3 0 28 15,-6 16-10 1,-3 0-11-16,-2 5-8 15,-1 6-7-15,0 7-4 0,-3 3 2 16,6 3-2-16,3 5-1 16,6 0 1-16,3 0-1 15,6 0 2-15,9-8 1 16,3-8 7-16,2-5 4 16,1-14 4-16,3-13 3 0,0-7-2 15,0-9-2-15,-4-7-3 16,-5-1-1-16,-6-7 1 15,-6-6 2-15,-9 3-7 16,-6 0-1-16,-3 8 0 16,0-3 0-16,-3 1-9 15,-2 9-1-15,2 1-24 16,0 11-8-16,3 2-36 16,6 13-94-1</inkml:trace>
  <inkml:trace contextRef="#ctx0" brushRef="#br0" timeOffset="3">7366 6448 184 0,'-21'5'71'0,"9"3"-38"0,0 19-41 0,6-9 12 15,0 9 2-15,-3 10 6 16,-3 5 9-16,4 8 5 15,2 3-14-15,6 8-2 0,9-3-3 16,5-8 3-16,10-7 4 16,9-11 1-16,3-11 0 15,8-11 4-15,1-15 0 16,0-14-4-16,-4-7-1 16,-5-8 5-16,-12-1 2 15,-9-4 9-15,-15-4 4 0,-9 4-3 16,-9-1-1-16,-9 3-13 15,-6 2-5-15,1 4-7 16,-1 4-4-16,0 6-29 16,3 5-11-16,7 11-43 15,8 10-17-15,15 3-52 16</inkml:trace>
  <inkml:trace contextRef="#ctx0" brushRef="#br0" timeOffset="4">8062 6694 124 0,'-6'16'49'0,"3"-14"-26"0,0 1-1 0,3-3 47 16,-2 5-9-16,2 1-13 15,-3-6-7-15,0-3-23 16,3 3-1-16,-3-8 0 0,3 0-4 15,3-2 1-15,0-1-10 16,2-2-2-16,1 0-3 16,3-1 0-16,0 4 2 15,0-1 0-15,0 3-3 16,3 3 2-16,0 0-1 16,0 5-2-16,0 0 3 15,3 5 0-15,0 3 5 16,-1 0 2-16,1-3 0 15,0 3 1-15,0 0-4 0,0 0-2 16,-3 0 2 0,0-3 2-16,0-5 0 0,0 0 0 15,-3-2-6 1,-1-1 1-16,4-5-13 0,-3-3-7 16,-3-2-40-16,3-3-16 15,-3 3-47 1</inkml:trace>
  <inkml:trace contextRef="#ctx0" brushRef="#br0" timeOffset="5">8059 6855 104 0,'3'-10'38'0,"0"4"-20"0,3-4-17 16,-3 7 11-16,3-2 1 15,0 0 4-15,3-1 0 16,0 1 1-16,0-3 6 0,0 3 5 16,0 2-16-16,0 1 4 0,0 2 1 15,3 2 1-15,0 4 3 16,-1 4-8-16,1-5-1 16,3 1-7-16,3-1-2 15,0-2 0-15,0-1 0 16,0-2-2-16,0-2 1 15,-1-4-18-15,1-2-4 16,-3 0-95 0</inkml:trace>
  <inkml:trace contextRef="#ctx0" brushRef="#br0" timeOffset="6">8854 6448 160 0,'0'-3'60'0,"0"1"-32"0,3 2-6 0,-3 0 20 15,0 0-5-15,0 0 1 16,0 0-16-16,0 5-5 16,0 0-10-16,0 6 4 0,0 5 2 15,0 5 5-15,0 11 1 16,-3 5 1-16,0 0 2 0,0 2-1 15,0 4 2-15,3-1-9 16,0-2-3-16,3 2-4 16,0-8-2-16,0-2-3 15,0-5 1-15,0-6-2 16,0-5 2-16,0-3-13 16,0-3-3-16,0-2-16 15,0-5-7-15,3-3-20 16,-3-5-7-16,0-1-148 31,9-12 94-31</inkml:trace>
  <inkml:trace contextRef="#ctx0" brushRef="#br0" timeOffset="7">9086 6591 176 0,'3'-11'68'0,"-3"11"-36"0,0 0 0 0,0 0 30 16,0 0-19-16,-3 3-6 15,0 2-22-15,-3 8-8 16,-3 3-4-16,1 11 0 0,-1 2 2 16,0 3 2-16,6 5 1 15,3 0-4-15,3 5-3 16,6-2 0-16,5-3 1 0,4-6 3 15,6-9 4-15,6-9-4 16,3-8-1 0,-1-13 2-16,7-5 1 0,-3-8 1 15,-6-8 2-15,-7-3 8 16,-11-8 3-16,-12 1 1 16,-6-1-2-16,-6 0 5 15,-5 6 1-15,-1-1-9 16,-6 4-5-16,-3 4-16 15,0 6-7-15,1 13-17 16,2 3-5-16,0 10-23 16,6 0-9-16,3 3-16 15,6 0-7-15,6 3-32 16</inkml:trace>
  <inkml:trace contextRef="#ctx0" brushRef="#br0" timeOffset="8">9444 6570 280 0,'-9'0'104'0,"9"-3"-56"0,0 3-38 0,0 0 23 15,3 0-20-15,0-3-7 0,2-5-2 16,4 0 1-16,6 1-2 16,3-4-6-16,3 3-1 15,0 0 2-15,3 8 1 0,-1 5 1 16,1 6 0-16,-6 5 0 16,-3 5 0-16,-3 3 2 15,-6 5 1-15,-9 3 1 16,-3-1 0-16,-3 4 0 15,-6-1 0-15,0-2-2 16,0-3 1-16,0-5-4 16,4-6 0-16,-1-2 3 15,3-5 1-15,3-3-4 16,3 0 1-16,6-3 0 16,3-2 0-16,6-3 4 0,6 0 2 15,5 0 4-15,1 0 1 16,0 0 3-16,0 0 4 15,-3 0-6-15,-1 0-2 16,-2 2-3 0,-3 1 0-16,0-3-4 0,-3 3-2 15,-3-3-7-15,-3 0-4 16,0 0-36-16,0 0-17 16,-3-3-61-1,0 0-56-15,9-5 64 16</inkml:trace>
  <inkml:trace contextRef="#ctx0" brushRef="#br0" timeOffset="9">9872 6562 244 0,'-3'2'90'0,"3"1"-48"0,3 0-29 15,-3 2 22-15,0 3-5 16,0 5 0-16,0 3-11 16,0 2-1-16,0 1-11 15,0 2 0-15,0-2 3 0,-3-1-4 16,3-2-1-16,0-3 0 16,0 1 1-16,0-4-5 0,3-2-1 15,0-3 0-15,3 1 2 16,3-6-6-16,3 0 1 15,6-3 5-15,3 0 6 16,2 1-4-16,1-1 0 16,3-2-2-16,-3 2-2 15,0 0 1-15,-4 1-1 16,-2 2-3-16,0 0 0 16,0 0-38-16,0 0-15 15,-3-5-45-15,0 5-18 16,-3-6 16-1</inkml:trace>
  <inkml:trace contextRef="#ctx0" brushRef="#br0" timeOffset="10">10152 6527 180 0,'-12'-18'68'0,"9"34"-36"0,3-8-20 16,3-3 19-16,-3 0-5 15,0 3 2-15,0 5 6 16,3 8 5-16,-3 9-20 16,3 4 16-16,3 6 5 0,0 5-7 15,-3 0-4-15,0 2-15 16,3-4-4-16,0-6-6 16,-3-6-3-16,0-2-11 15,0-7-6-15,0-6-39 0,0-3-16 16,0-8-80-1</inkml:trace>
  <inkml:trace contextRef="#ctx0" brushRef="#br0" timeOffset="11">6214 13084 56 0,'18'-6'24'0,"-15"4"-12"16,0 2 19-16,-3 0 19 0,0-3-7 15,0 0 0-15,0-2-7 16,-3 0 0-16,-6-3-20 16,-6 0 6-16,0 0 5 0,-3 0-2 15,-6-2 3-15,-5-4-5 16,-10-7 0-16,-6 3-8 16,-5 2-2-16,-10 2-7 15,-2 1-4-15,-10 0-1 16,-5 2 1-16,-4 4-3 15,-2 1 0-15,3 6-1 16,-10 3-2-16,1 0 3 0,6 10 0 16,5 8-2-16,-5 3 2 15,9 5-1 1,5 8-2-16,7 13 0 0,11 6 0 16,21 5-2-16,9 5 1 15,16 5 3-15,13 11 1 16,19-2-4-16,9 4 1 15,15-10-3-15,17-8 2 16,12-7 1-16,13-12-1 16,23-12 1-16,15-14 3 15,9-16 0-15,8-18 3 16,4-16 1-16,-6-16 3 0,-9-11 1 16,-21-7 1-16,-21 7 9 15,-23-2 4-15,-22-6 8 16,-17-2 7-16,-9 16-8 15,-36-24-2-15,-15 8-15 16,-8 8-7-16,-13 7-9 16,-6 4-5-16,1 7-27 15,-4 6-12-15,4 7-69 16,8 6-29-16</inkml:trace>
  <inkml:trace contextRef="#ctx0" brushRef="#br0" timeOffset="12">14953 13049 140 0,'12'-2'52'0,"-3"-1"-28"0,0 0-15 0,-3 3 14 16,0 0 11-16,-3-2 6 15,0-1 5-15,-3 0 4 16,0-2-26-16,-6 0 0 0,-3 0 1 16,-3-1-9-16,-3 1-3 15,-9-3-5-15,-5-3 0 16,-4-2-4-16,-6 0-2 15,-6-3-3-15,-5 3 1 16,-7 2-1-16,-5 3 0 16,-4 3 2-16,-2 2 0 15,-7 1 0-15,-2 10 0 16,0 0-3-16,-7 5 2 16,7 3 1-16,2 2 0 0,1 6-3 15,3 8 2-15,5 15-4 16,7 4 1-16,11 2 0 15,9 7 2-15,12-4-1 16,16 2-1-16,14 6 3 16,20 2 2-16,16-3 0 15,21-4-1-15,11-1 1 16,21-8 1-16,15-10-1 16,16-14 2-16,4-7-2 15,4-17 2-15,-6-4-2 16,-8-6-1-16,-13-8 7 15,-12-8 3-15,-9-16 1 16,-17-7 3-16,-16-3 2 16,-14-6-1-16,-18-8 1 15,-18-10 0-15,-12 3-2 0,-15 2 1 16,-5 6-6 0,-7 12-3-16,-3 9-12 0,1 5-4 15,-1 8-35-15,9 8-15 16,9 13-93-1</inkml:trace>
  <inkml:trace contextRef="#ctx0" brushRef="#br0" timeOffset="13">18605 5413 104 0,'-3'0'41'0,"3"0"-22"0,0 0-11 0,0 0 13 16,0 0 1-16,0 0 4 15,3 3-5-15,0 5-1 16,0 3-11-16,0 2-1 0,0 3-1 16,-3 2-1-16,0 3 1 15,0-2 0-15,0 2 3 16,0 3-3-16,0-3 1 16,0-5-5-16,0 0-2 15,0-6 2-15,0 1 2 16,0-6 4-16,0 1 5 15,0-12-6 1,0 1-6-16,0-6-2 16,0 1 6-16,0-1 6 0,3-2-8 15,0-3-2-15,3-2-2 16,0-1 2-16,0 1-3 16,0-1-2-16,0 3 2 15,0 3 2-15,0 2-2 16,0 3 0-16,-3 3-1 15,3 2 0-15,0 3 2 16,0 3 0-16,0 5-5 16,0 3 1-16,-3 2 0 15,-3 3 2-15,0-3 10 16,6 0 4-16,-6-2-5 16,0-1-2-16,0-2-1 15,0-2 0 1,0-6-2-1,3-6-2-15,-1-2-2 0,1-5 1 16,6-3 1-16,0-2 2 16,0-1-3-16,0 1-2 15,0 2 2-15,3 3 0 16,-3 2-4-16,6 0 1 16,-3 9 0-16,0 2 2 15,0 5 5-15,-4 8 6 16,1 3-5-16,0 3-2 15,-3-1 3-15,0 1 1 16,0-1-2-16,0-2-1 0,0 0-1 16,-3-3 1-16,0-2-9 15,-3-3-1 1,0-8-20-16,0 5-8 0,0-2-15 16,0-6-6-16,0-2-34 15</inkml:trace>
  <inkml:trace contextRef="#ctx0" brushRef="#br0" timeOffset="14">18966 5450 160 0,'0'0'60'0,"3"0"-32"0,-3 3-22 16,0-3 17-16,2 5-5 15,1 3 1-15,3 3-6 0,0 2-3 16,0 3-5-1,0 0-4-15,3 0 0 0,0 2 1 0,0 3 1 16,0-2-15-16,3-6-4 16,-3-2-144-1,3-22 71 1</inkml:trace>
  <inkml:trace contextRef="#ctx0" brushRef="#br0" timeOffset="15">19192 5416 152 0,'-21'16'57'0,"9"0"-30"0,3 13-16 0,6-13 18 16,-3 10 0-16,-3 9 5 16,-3 2-9-16,-3 2-3 0,1 6-13 15,-1-5-5-15,3-6-3 0,3-2-1 16,3-8 2-16,0-6-14 15,3-4-7-15,6-6-45 16,3-6-63 0,3-15 25-16</inkml:trace>
  <inkml:trace contextRef="#ctx0" brushRef="#br0" timeOffset="16">19454 5096 172 0,'-6'3'66'0,"6"-1"-36"0,0 3-37 0,0 1 8 16,0 7 4-16,0 11 4 15,0 5 9-15,0 5 6 0,0 9-13 16,-3 2 7-16,0 2 5 16,0 1-3-16,0 2-2 0,0-10-8 15,0 0-2 1,0-9-2-16,3-4-1 0,0-6-3 15,0-5-2-15,0-3 5 16,0-5 4-16,0-3-3 16,0-10-1-16,0-8-2 15,0-1 0-15,0 1-7 16,0-3 1-16,3-2 1 16,3-1 1-16,3 1 1 15,0-1 0-15,3 3-3 16,2 1 2-16,1 1-1 15,0 4-2-15,3 2 0 16,0 2 0-16,-3 6 3 16,3 6 0-16,0 4 3 0,-7 6 1 15,-2 5 5-15,-6 6 3 16,0-1-6-16,0-2-3 16,0 0-1-16,0-6-1 15,-3-4-14-15,3-4-3 16,0-2-29-16,9-16-63 31,0-5-21-31,3-3 38 16</inkml:trace>
  <inkml:trace contextRef="#ctx0" brushRef="#br0" timeOffset="17">19838 5429 148 0,'-3'-5'55'0,"-12"0"-30"0,6 2-7 15,6 3 20-15,-3 3-10 16,0 2-4-16,-3 0-13 16,-3 3-7-16,0 5-3 15,0 3 1-15,0 5 1 0,4 1-4 16,-1 7 1-16,3 0 0 16,6-3 0-16,3-2-3 15,3-3 2-15,5-2 1 16,1-6 0-16,3-8 4 15,3-5 2-15,3-10 0 16,-3-9 1-16,-3 1-4 0,-3-3 0 16,-3-3-3-16,-4 0-1 15,-2 0 3-15,0 3 1 16,-3 2 1-16,-3 4 2 16,0 4 6-16,1 3 4 15,-1 3-8-15,0 5-2 16,0 8-6-16,0 5-1 15,3 3 3-15,3 2 3 16,0 3-4-16,3 6-1 16,2-3-2-16,1-6 0 15,0-5-25-15,3 1-11 16,0-6-39 0,3-11-51-16,-3-10 31 15</inkml:trace>
  <inkml:trace contextRef="#ctx0" brushRef="#br0" timeOffset="18">19969 5461 188 0,'-9'3'71'0,"9"5"-38"0,0 7-39 16,0-4 14-16,0 2 4 16,3 3 7-16,-3 5-1 15,3 3 1-15,-3-3-10 16,0-5-3-16,3 0-2 0,-3-5 6 15,0-3 4-15,0-3-1 16,0-10 0-16,0-9-3 0,-3-2-1 16,0-2-5-16,0-1-1 15,0-2 10-15,0 3 3 16,-3-1-1-16,3 3 1 16,0 3-11-16,3 3-3 15,3-1-4-15,3 3-2 16,3 3 3-16,3 2 0 15,2 3-21-15,1 0-8 16,6 0-34-16,6 3-11 16,0-3-34-1</inkml:trace>
  <inkml:trace contextRef="#ctx0" brushRef="#br0" timeOffset="19">20284 5387 200 0,'-21'0'77'0,"21"0"-42"0,-12 8-28 16,6-5 20-16,1 2-12 15,-4 3-3-15,-3 5-10 16,0 3-1-16,0 5-1 16,0 3-3-16,3 0 2 0,3 5 1 15,3-3 0-15,3-2-3 16,6-3 2-16,3-2 1 15,3-6 0-15,3-5 8 16,-3-5 7-16,3-11-1 16,2-6 2-16,-2-2-9 0,-3-2-2 15,0-3-1-15,-3-6 2 16,-9-2-1 0,0-8 0-16,-6-3-3 0,0-2-2 15,-3 2 1-15,0 3-1 16,0 6 0-16,3 7 0 15,0 3-3-15,3 7 2 16,0 4-6-16,3 20 2 16,3 9 4-1,0 10 1-15,0 5 3 16,6 6-2-16,0 3-1 16,3-1 1-16,0 5-1 15,0-4 2-15,0-9 1 16,0-7-37-16,3-6-14 15,3-8-66-15</inkml:trace>
  <inkml:trace contextRef="#ctx0" brushRef="#br0" timeOffset="20">20805 5440 204 0,'-6'-3'77'0,"3"3"-42"0,-3 0-17 0,3 0 23 15,-3 0-15-15,-9 3-2 16,0 2-16-16,-2 6-6 16,-1 2-1-16,0 3-1 0,0 2 0 15,3 1-3 1,3 7 2-16,3-5-4 0,6 3 1 15,3-3 2-15,6-2 1 16,3-3-2-16,3-3 2 16,3-5 5-16,3-3 2 15,0-5 2-15,0-10 0 16,-4-6 0-16,1-3 0 16,0-2-2-16,-3-5-1 15,0-3-3-15,-3-3 1 0,-3-8-2 16,-6-2-1-1,-3-3-2-15,0-8-1 0,-3 5-1 16,0 9 3-16,0 7 0 16,-3 5 1-16,0 6 2 15,3 5 3-15,0 6-4 16,3 5-3-16,0 12-2 16,3 9 3-16,3 8-2 15,0 5-1-15,0 11 5 16,3 0 1-16,0 2 0 15,0 0-2-15,3 3 3 16,0-5 0-16,0-6-8 16,3 1-2-16,0-9-34 0,0-5-13 15,-3-13-36 1,3-2-40-16,-1-17 47 16</inkml:trace>
  <inkml:trace contextRef="#ctx0" brushRef="#br0" timeOffset="21">20942 5442 108 0,'0'3'41'0,"3"2"-22"0,0 6 6 0,0-3 20 16,0 5-5-16,0 3 2 16,-3 3-11-16,3 4-4 15,0 6-15-15,-3-2-3 0,0-6-2 16,0-2 1-16,3-3 2 15,-3-6-1-15,0-2 0 0,0-5 6 16,0-3 4-16,-3-16-7 16,3-3-4-16,0-2-8 15,0 0 0-15,3 0 0 16,3 0 2 0,3 2-6-16,3 1 1 0,-1 4 1 15,1 4 1-15,0 2-15 16,3 3-6-16,0 2-42 15,-3 0-16-15,0 3-25 16</inkml:trace>
  <inkml:trace contextRef="#ctx0" brushRef="#br0" timeOffset="22">21168 5482 244 0,'-3'8'90'0,"6"0"-48"0,-3 8-49 0,3-5 16 16,-3 2 9-16,0 3 9 15,3 2-14-15,-3 3-5 16,0-2-5-16,3-3-3 0,0-3 3 16,3-5-70-1,3-3-54 1</inkml:trace>
  <inkml:trace contextRef="#ctx0" brushRef="#br0" timeOffset="23">21147 5366 264 0,'-6'-11'99'0,"9"11"-54"0,-3 0-55 0,0 5 14 0,3 1-21 16,0-1-4-16,0 0-82 16,3 3-36-16,6 3 68 15,0-3 35-15</inkml:trace>
  <inkml:trace contextRef="#ctx0" brushRef="#br0" timeOffset="24">21281 5509 204 0,'9'26'77'0,"3"-10"-42"0,3 2-23 16,-6 1 19-16,3 0-5 0,0-1-1 16,0-2-2-16,3-3-3 15,-4 0-10-15,4-2-4 0,-3-3-2 16,-3-5 11-16,0-6 5 15,0-2-6-15,3-9-1 16,-3-7-5-16,0-3 0 16,-6-2-5-16,-3 2-2 15,-3 0 0-15,3 3 1 16,-3 3-8-16,0 4-1 16,3 1-31-16,0 5-13 15,9 0-95 1,3 3 26-1</inkml:trace>
  <inkml:trace contextRef="#ctx0" brushRef="#br0" timeOffset="25">21582 5503 220 0,'6'16'85'0,"0"-10"-46"0,6 4-37 16,-6-5 17-16,6-2-4 16,2 0 4-16,-2-3-7 15,0 0 1-15,0-3-8 16,3-2-1-16,-3-3 2 0,0-3-1 15,-3-2 2-15,-3 0-4 16,-3 0 0-16,-6 2-3 16,0 0-3-16,-3-2-3 15,-6 8 1-15,-3 2 1 16,-3 3-1-16,0 8 1 16,0 5 0-16,1 6 5 15,2 2 1-15,3 11 17 16,6 0 8-16,3-1-6 0,3-2 1 15,6-2-7-15,6-3-1 16,6-6-4-16,2-5 1 16,4-5-8-16,6-5-4 15,3-8-18-15,-3-14-5 16,-4-7-63-16,10-3-25 16,-9 0-9-1</inkml:trace>
  <inkml:trace contextRef="#ctx0" brushRef="#br0" timeOffset="26">18558 5969 192 0,'-6'5'74'0,"6"-2"-40"0,0 0-24 0,0-3 17 16,0 0-4-16,3 2-2 15,3-2 0-15,0 0-1 16,3-2-11-16,0-4 1 0,-1-2 1 15,4 0-4-15,0-2 1 16,3-1-5-16,0-2 0 0,3 0-1 16,3-3-2-1,0 5 1-15,-1-2-1 0,1 5 0 16,0 3 2-16,0 0-3 16,3 2-2-16,0 3-1 15,-1 5 3-15,1 1 2 16,-3 1 2-16,0 1 3 15,3 6 3-15,-1-4-2 16,1-2-2-16,0 0-2 16,0-3 0-16,0-5 2 15,0-2 2-15,2-6-3 16,1-3-3-16,0 1 0 16,0-4 1-16,-4 6-3 15,1-2 0-15,-3 2 1 16,-3 3 0-16,3-1-3 0,-3 6 2 15,0 0 1-15,-1 3 0 16,1 0-3-16,0-1 2 16,3 1 3-16,6 0 1 15,0-1-1-15,-1-2 1 16,1 0-2 0,0-2 2-16,3-4-2 0,-1 1-1 15,1 0 3-15,0-1 2 16,-3 1-4-16,-3 0-1 15,2 2 0-15,-2 3 0 16,0 5-3-16,3 1 2 16,0-1 1-16,5 0 2 0,1 1 3 15,3-1 2 1,-3 0-3-16,2-2-1 16,-2 0 1-16,3-1 0 0,-4-2-2 15,4 0-2-15,-3 0-2 16,-3 0 1-16,-1-2 1 15,1-1 0-15,0 3 2 16,0 0 3-16,5 3-4 16,-2 2-1-16,-3 0 0 15,0 0 2-15,2 6-1 16,1-3 2-16,3-3-2 16,0 1 2-16,-1-4 0 15,1-2 1-15,-3-2-2 16,3-4 1-16,-1 4-2 15,1-1 2-15,-3 0-2 16,-1 3 2-16,-2 3-4 0,0 2-2 16,-3 3 2-16,0 3 0 15,-1-1 1-15,7 4 2 16,-3-4 1-16,3-5 1 16,-1-5-2-16,7-5 1 15,-3-3-2-15,2-2 2 16,-2-1-2-16,-3 3-1 15,-3 3 1-15,-6 2-1 16,-1 3-3-16,1 5 2 16,0 3-1-16,0 3 0 15,0 0 4-15,2-1 1 16,1-2-1-16,3-3 1 0,0-5 0 16,-1-2 1-16,4-1-5 15,-3-2-1-15,0-1-15 16,-3 1-4-16,-7 0-13 15,1-3-4-15,-3 0-20 16,-6 0-5-16,0 0-137 31,18-24 92-31</inkml:trace>
  <inkml:trace contextRef="#ctx0" brushRef="#br0" timeOffset="27">22121 5360 380 0,'-3'-10'143'0,"12"5"-78"0,-12 5-78 0,6 0 20 16,-3 5-19-16,0 3-5 15</inkml:trace>
  <inkml:trace contextRef="#ctx0" brushRef="#br0" timeOffset="28">22127 5387 347 0,'-9'24'-191'15</inkml:trace>
  <inkml:trace contextRef="#ctx0" brushRef="#br0" timeOffset="29">22133 5734 276 0,'12'-3'104'0,"-7"-2"-56"0,1-3-115 15,0 2-12-15,3-2-22 16,0 0-3-16</inkml:trace>
  <inkml:trace contextRef="#ctx0" brushRef="#br0" timeOffset="30">19120 6588 144 0,'3'-8'55'0,"0"3"-30"0,-3 0-10 0,0 2 20 0</inkml:trace>
  <inkml:trace contextRef="#ctx0" brushRef="#br0" timeOffset="31">19117 6556 336 0,'-9'-5'38'0,"-5"8"-20"15,-1-1-5-15,-3 6 0 0,0 6-9 16,-3 1-5-16,6 4 1 16,0 2-1-16,6 0-2 15,0-2 2-15,9-3-1 16,3-3-2-16,3-3 3 15,3-2 2-15,6-2-2 16,3-9 0-16,0 0-4 16,0-7 1-16,-3-1-3 0,-3-2 2 15,-1 0 3-15,-2 0 3 16,-3 2 2-16,0 0 3 16,-3 3-1-16,0 3 2 15,0 0 0-15,0 2 3 16,0 6-7-16,0 5-4 15,0 2-3-15,3 6 3 16,0 0 0-16,0 0 1 16,3-3 0-16,3-2 2 15,0-1-14-15,0-2-7 16,0-2-37-16,-1-1-16 16,4-2-20-1</inkml:trace>
  <inkml:trace contextRef="#ctx0" brushRef="#br0" timeOffset="32">19409 6562 160 0,'-18'-8'60'0,"15"10"-32"0,-3 4-13 15,0-6 20-15,-3 2-15 16,0 4-6-16,-2 2-11 15,-4 5-2-15,6 3-1 16,0 5 0-16,0 3 0 0,6-3-3 16,0 0 0-16,3-3 2 15,3 1 0-15,6-6 1 0,0-2 2 16,6-6 1 0,2-2 1-16,-2-6-5 0,0-7-1 15,0-9-4-15,-3-2-1 16,0-3-3-16,-3-10 1 15,-3-9 0-15,-6-2 1 16,0 3 0-16,-3 0 0 16,-6 5 5-16,0 8 3 15,-3 2 12-15,3 3 7 16,0 6-1-16,3 7 1 16,6 11-10-16,0 8-8 15,0 8-1-15,6 8 4 16,0 5 2-16,3 8-2 15,0 3-1-15,0-3-1 16,3-6 1-16,0 1 0 16,0 0 1-16,0-6-31 15,0-4-14-15,-1-7-54 16</inkml:trace>
  <inkml:trace contextRef="#ctx0" brushRef="#br0" timeOffset="33">19603 6617 168 0,'0'16'63'0,"2"-5"-34"0,4 2-21 0,0-2 18 16,0 2-9-16,6 0-2 15,0-2-6-15,0-1-4 16,0 1-2-16,0-3 0 0,-3 0 0 16,0-3 3-16,-3-2 1 15,0-1-1-15,0 1-1 16,-6-3 1-16,0 0 3 16,3 0-4-16,-3-3-3 15,0 1-1-15,0-4 1 16,0-2 1-16,3-2 3 15,-3-1 1-15,3-2 3 0,0 0-7 16,-1-3-2-16,1 0-10 16,0 0-2-1,0 0-27-15,0 0-11 0,0 3-51 16</inkml:trace>
  <inkml:trace contextRef="#ctx0" brushRef="#br0" timeOffset="34">19820 6583 200 0,'15'10'74'0,"-15"-4"-40"0,6 2-42 0,-3-3 12 15,3 0 5 1,0 1 5-16,-1-4-2 0,4 1 1 16,0-1-8-16,0-2-1 0,3 0 0 15,0-2 0-15,0-3 0 16,-3-3 0-16,0 0 0 15,-3 0-2-15,0 0 1 16,-6-5-4-16,-3-6 0 16,-3 8-4-16,0 4 1 15,-3 1-7-15,0 12-1 16,-6 1 5-16,3 4 3 16,-6 2-2-16,1 3 2 15,5 0 4-15,0 5 4 16,6 0 3-16,3-2 3 15,6-1-3-15,6 1 1 0,3-3-5 16,2-3 0-16,1-2-1 16,3-3-2-16,3-3-21 15,0-3-11-15,0-2-39 16,-3-7-42 0,-4-1 34-16</inkml:trace>
  <inkml:trace contextRef="#ctx0" brushRef="#br0" timeOffset="35">20040 6615 172 0,'-3'5'66'0,"3"3"-36"0,3 0-35 15,-3-3 12-15,3 3 7 0,0 5 8 16,0 3-5-16,0-3 1 16,3 1-11-16,-3-4 2 0,0-2 2 15,0 0-2-15,-3-3 2 16,0 1 0-16,0-6 3 15,0 0-3-15,-3 0-1 16,0-8-2-16,3-6 2 16,0 1-7-16,0 0-2 15,3-3-3-15,0 3 0 16,3 0 0-16,3-1 0 16,3 4 0-16,3 2 0 15,-1 0 0-15,1 5 0 16,0 3-18-16,-3 3-9 15,0 2-32-15,-3 1-11 16,0-1-17 0</inkml:trace>
  <inkml:trace contextRef="#ctx0" brushRef="#br0" timeOffset="36">20353 6347 200 0,'-3'-2'74'0,"6"4"-40"0,-3 4-40 16,3-1 14-16,0 6 13 15,-3 7 8-15,0 11-6 0,0 11-3 16,0 2-11 0,0 3-2-16,0-3 0 0,0-4-3 15,3-4-3-15,0-5 4 0,-1-5 1 16,4-3-18-16,-6-5-6 15,0-6-54-15,-6-2-20 16</inkml:trace>
  <inkml:trace contextRef="#ctx0" brushRef="#br0" timeOffset="37">20195 6564 260 0,'0'0'96'16,"3"3"-52"-16,3 0-25 0,0-1 26 0,3-2-17 15,3-2-5-15,8 2-14 16,1 0-6-16,3-3-2 16,3 0-17-16,0 3-4 0,2 0-67 15,-5 3-30 1,-6 0 7-16</inkml:trace>
  <inkml:trace contextRef="#ctx0" brushRef="#br0" timeOffset="38">20519 6599 236 0,'-3'10'90'0,"6"1"-48"0,0 7-45 0,0-10 19 15,0 6-10-15,0 1 2 16,0-1-3-16,3-1 2 15,3-3-4-15,0 1-24 0,-3-3-8 16,0-3-79 0</inkml:trace>
  <inkml:trace contextRef="#ctx0" brushRef="#br0" timeOffset="39">20510 6453 220 0,'-3'-5'85'0,"6"5"-46"0,0 0-50 0,-3 0 11 16,6 3-39-16,3-1-13 0,3 6-29 15,3 11-10-15</inkml:trace>
  <inkml:trace contextRef="#ctx0" brushRef="#br0" timeOffset="40">20775 6554 228 0,'-15'-3'85'0,"24"8"-46"0,-15-5-39 16,3 3 16-16,-6 2 0 15,1 1 2-15,-4 2-9 16,3-1-5-16,3 4-3 16,0-3-4-16,3 0 2 0,3 3 1 15,9-4 2-15,0 1-6 16,3 6-1-16,-3-1 4 0,-1 3 5 15,-8-6 11-15,-6 1 6 16,-2-1 0-16,-1-2 2 16,-3 0-11-16,0-2-2 15,0-4-6-15,0-2-3 16,0-2-31-16,6-1-15 16,3-5-28-16,3-3-12 15,3 1-14 1</inkml:trace>
  <inkml:trace contextRef="#ctx0" brushRef="#br0" timeOffset="41">20894 6596 196 0,'3'3'74'0,"3"2"-40"0,6 0-40 16,-6-2 14-16,3-3 2 15,0 0 5-15,6 0-1 16,3-3 0-16,-3 1-8 15,0-4-2-15,-1-2 0 0,1-2-2 16,-3-6 1-16,-3 3-2 16,-3-3 2-16,-3 0-2 15,-6 3 2-15,-3 2-2 16,-3 1 2-16,-6 4-2 16,0 4 2-16,-2 2 0 15,2 16 3-15,0-1 8 16,0 1 3-16,3 5 5 0,3 1 1 15,3-1-8-15,3-3-4 16,6 3-6-16,3 1-2 16,3-4-12-16,6-2-4 15,9-5-36-15,0-6-13 16,2-8-58 0</inkml:trace>
  <inkml:trace contextRef="#ctx0" brushRef="#br0" timeOffset="42">21275 6464 228 0,'-15'0'85'0,"10"2"-46"0,-13 17-32 0,6-6 18 0,0 0-7 16,0 6 0-16,0 2-8 16,0 0-2-16,0 3-4 15,6 0-1-15,-3 0 1 0,9-3 0 16,3-3 2-16,12-2-1 15,-6-3 2-15,6-2-4 16,0-6 0-16,3-2-1 16,0-8-2-16,-4-9 1 15,1 1 1-15,-3-5-1 16,0-1 2-16,-3-2-9 16,-6-13-1-16,-3-3-9 15,-3-3-3-15,0 0-3 16,-3 3-2-16,0 5 11 15,0 1 8-15,0 7 14 16,0 3 9-16,0 2-5 16,3 6-2-16,0 2-9 15,0 3-5-15,3 3-2 16,0 5 1-16,0 8 2 16,3 5 1-16,3 8 1 15,0 11 8-15,3 3 5 16,0 4 2-16,0 1 4 15,3-3-9-15,0-5-3 16,0-3-4-16,-3-3 0 16,0-10 0-16,0 3 1 15,0-11-35-15,0-3-14 0,-1-2-84 16</inkml:trace>
  <inkml:trace contextRef="#ctx0" brushRef="#br0" timeOffset="43">21615 6461 276 0,'-6'0'104'0,"9"3"-56"0,-3-1-63 0,3 6 13 16,-3-2-46-16,3-1-17 15,0 8-34-15,0 3-14 16</inkml:trace>
  <inkml:trace contextRef="#ctx0" brushRef="#br0" timeOffset="44">21644 6678 268 0,'-14'5'101'0,"17"-5"-54"0,8-2-57 0,-5 2 16 16,-3 0-44-16,3 0-14 15,6-3-51-15,3-5-20 16</inkml:trace>
  <inkml:trace contextRef="#ctx0" brushRef="#br0" timeOffset="45">22073 6260 116 0,'0'-3'44'0,"-3"3"-24"0,6 3-4 0,-3-3 16 0,3 3 0 15,0 5 1-15,6 0-10 16,0 0-3-16,-3 2-12 16,0 1 4-16,-3-3 3 0,0 0 6 15,-3-1 2-15,0 4-6 16,0-6 0-16,-6 1-8 16,3-1-5-1,0 0 0-15,0 1-5 16,0-1 0-16,0-3 1 15,0 4 0-15,0-4 0 16,3 1 0-16,0-3 0 16,0 0 0-16,0 0 2 0,0 0 1 15,0 0-4-15,6 0 1 16,0 0 2 0,6-3-3-16,0 1-2 15,3-4 4-15,-1 4 1 16,4-1-3-16,3 1-1 15,0 2-4-15,0 5-1 16,-3 3 4-16,0 0 1 16,-4 2 4-16,-2 1 1 15,-3 2 3-15,-3 0 1 16,-6 14 10 0,-6-3-10-16,-3-3 0 15,-3-5-3-15,-2 0 0 16,-4-3-9-16,0-5-2 0,-3 0-31 15,-3-3-15-15,3-2-4 16,0-6 1-16,4 0-36 16</inkml:trace>
  <inkml:trace contextRef="#ctx0" brushRef="#br0" timeOffset="46">22046 6223 192 0,'-6'-3'71'0,"9"6"-38"0,0-3-28 0,3 0 17 16</inkml:trace>
  <inkml:trace contextRef="#ctx0" brushRef="#br0" timeOffset="47">22079 6220 337 0,'21'-2'5'16,"3"-1"-3"-16,2 0-2 0,1 1 2 15,0-1-3-15,-3 0 0 16,0 1-52 0,-4 2-64-16,1-3 19 15</inkml:trace>
  <inkml:trace contextRef="#ctx0" brushRef="#br0" timeOffset="48">22463 6204 152 0,'0'22'57'0,"3"-1"-30"0,-3 8-12 16,0-13 18-16,0 8-5 15,0 5 0-15,0 2-2 16,-3 4-1-16,0-1-14 15,0-2-4-15,3-6-3 0,0-2-2 16,0-5-2-16,0-6-15 16,0-2-5-16,0-3-41 0,0-3-17 15,0-5-9 1</inkml:trace>
  <inkml:trace contextRef="#ctx0" brushRef="#br0" timeOffset="49">22526 6337 200 0,'0'-8'74'0,"0"5"-40"16,0-2-24-16,5 2 20 0,10 1-12 15,0-4 0-15,0-2-10 16,12-5-5-16,-3 3-2 16,0 7-1-16,-1 3 0 0,-2 5-3 15,-3 3 0-15,-6 5 4 16,-3 6 1-16,-9 10 4 16,-9 5 1-16,-3 6-3 15,-3-3-1-15,0-2 1 16,-6-4 0-16,4-4 0 15,-1-6 0-15,9-3 4 16,0-4 3-16,3-4-4 16,0-2 1-16,3-3-3 15,9-2 2-15,3-6 2 16,3 1 2-16,6-3-3 0,2-1 0 16,-2 4-5-16,6-1 0 15,-3 0-1-15,3 1-2 16,-9-1-2-16,0 3-1 15,2-3-75 1,-2 1-33 0,-3-1-45-16,-3-2 56 15</inkml:trace>
  <inkml:trace contextRef="#ctx0" brushRef="#br0" timeOffset="50">23261 6181 220 0,'-12'-3'85'0,"12"0"-46"0,-6 6-26 15,3 0 22-15,-3 2-20 16,-3 0-8-16,-3 3-5 0,-6 11 0 16,0 2-1-1,1 3 2-15,-1 5 0 0,0 3 12 16,-3 2 5-16,15 8-6 0,0-2-3 15,3-3-4-15,3-5 0 16,9-3 0-16,6-5 1 16,6-6-2-16,0-2 1 15,8-3-4 1,-2-7 0-16,-3-4-10 0,6-2-5 16,-9-5-32-16,-4-3-11 15,-5-3-60-15</inkml:trace>
  <inkml:trace contextRef="#ctx0" brushRef="#br0" timeOffset="51">23189 6456 208 0,'-6'0'79'0,"6"0"-42"0,0-3-37 15,0 3 16-15,6 0-7 16,3-2 2-16,-3-1-6 15,12 0-1-15,0-2-2 16,-3 2-4-16,6 1 1 0,-7-1 3 16,1 3 1-16,-3 0-4 15,-3 3 1-15,0-1 0 0,-3 4 0 16,0 7 4-16,-3 5 5 16,-3 1 6-16,0-1 3 15,0 4 2-15,0-4 0 16,-3 1-9-16,3-4-2 15,0-1-5-15,3-1-3 16,0-2 0-16,0-4-1 16,-3-1-36-16,9-4-15 15,-3-2-58 1,0-2-39-16,-6-6 65 16</inkml:trace>
  <inkml:trace contextRef="#ctx0" brushRef="#br0" timeOffset="52">23538 6289 212 0,'0'13'79'0,"0"-13"-42"0,0 6-30 16,0-1 18-16,0 3 2 15,0 8 4-15,0 8-2 16,0-1 0-16,0 7-16 16,0 4 1-16,0-2 0 0,0-6-5 15,0-2-3-15,0-3-6 16,5-5 0-16,-2-3-11 16,0-5-3-16,0-3-57 15,-3-5-23-15,3-2-25 16</inkml:trace>
  <inkml:trace contextRef="#ctx0" brushRef="#br0" timeOffset="53">23484 6273 132 0,'-6'0'52'0,"6"0"-28"0,0-2-28 0,-3 2 80 16,-3 0-23-16,3-6-7 16,0 1-8-16,-3 0-23 15,6-1-5-15,9 1-2 0,-6 0-4 16,3-3-1-16,6 0 1 15,3 0 2-15,3 0-5 16,0 0-3-16,-1 3-2 16,-2 0 3-16,0 2 0 15,0 6 1-15,-6 2 0 16,3 8 0-16,-9 3 0 16,-6 3 2-16,-3-1 1 15,-6 3 3-15,-3 0-1 16,-6 1 0-16,-3-1-1 0,4-5 0 15,-1-3-2-15,6-3-2 16,3-4-2-16,3-1 1 16,6-5-10-16,9-3-5 15,9-2 3-15,3 0 3 16,6-1 3-16,2 1 5 16,1 3-1-16,9 2-1 15,-3 5 7-15,-4 3 3 16,-5 5 16-16,-3 3 9 15,-6 2 3-15,-12 6 5 16,-6 0-5-16,-6 0 2 16,-9-3-18-16,-6-2-6 15,-2-4-12-15,-4-1-2 16,-3-6-38-16,0-1-15 0,4-1-49 16,2-1-22-16,6-5 3 15</inkml:trace>
  <inkml:trace contextRef="#ctx0" brushRef="#br0" timeOffset="54">21787 7109 144 0,'-3'0'55'0,"3"3"-30"0,0 0 6 0,0-1 24 16,0-2-3-16,0 0-1 15,0 3-9-15,0 0-3 16,0-3-16-16,0 0-6 15,3 8-13-15,3-3-2 16,6-5 0-16,0-3 1 16,6 3-4-16,6 0-1 15,0 0 1-15,-1-2 2 16,-2-4-20-16,3 4-7 16,-6-4-31-16,-3 1-12 15,-3 0-51-15</inkml:trace>
  <inkml:trace contextRef="#ctx0" brushRef="#br0" timeOffset="55">21793 7244 252 0,'-12'3'96'0,"12"-3"-52"0,0 0-49 15,0 0 17-15,3 0 0 16,3 0 2-16,6 0-5 0,0-3-3 15,9 1-3 1,6-1-3-16,0 0 3 0,2 1-7 0,1-1-1 16,-6 0-45-16,-3 1-18 15,-3-1-39 1</inkml:trace>
  <inkml:trace contextRef="#ctx0" brushRef="#br0" timeOffset="56">22258 6980 276 0,'-6'21'104'0,"6"-16"-56"0,0 3-54 0,0 0 19 0,0 3 3 16,0 2 7-16,0 0-8 15,0 0-3-15,0 3-7 16,0 0 1-16,-3-3 0 0,3 1-2 16,-3-4-1-16,3 1 1 15,0-3-2 1,0-3-2-16,0-5-4 15,6 0 0-15,0-8 2 16,6 3 1-16,-1-1-2 0,13 1 2 16,3 2 1-16,0 3 0 15,-3 6-3 1,-1 2 0-16,-5 2 4 0,3 1 1 16,-6 2 15-16,-6 3 8 15,-3 0-6-15,-6 0-1 16,0 0-8-16,-6 2-4 15,-3-2-12-15,-9-3-4 16,-6-5-26-16,1-3-9 16,-1 1-17-16,0-6-4 15,0-6-57 1</inkml:trace>
  <inkml:trace contextRef="#ctx0" brushRef="#br0" timeOffset="57">22162 7006 260 0,'0'-5'96'0,"6"2"-52"0,6-18-32 16,-3 10 24-16,3 1-21 15,6 2-6-15,3 3-4 16,9-1-1-16,5 1-2 15,1 0-30-15,-3 0-11 0,-4-1-69 16,-2-2-45 0,-3 0 62-16</inkml:trace>
  <inkml:trace contextRef="#ctx0" brushRef="#br0" timeOffset="58">22618 6927 216 0,'-6'24'82'0,"9"5"-44"0,3-3-25 0,-3-13 22 16,0 6 2-16,-3 7 4 16,0 3-16-16,0-2-6 15,0-1-12-15,0-2-3 0,0-3 0 16,0-2-11-16,0-3-3 16,0-3-24-16,0-5-8 15,6 0-7-15,-6 0 0 16,3-8-55-1</inkml:trace>
  <inkml:trace contextRef="#ctx0" brushRef="#br0" timeOffset="59">22728 7033 240 0,'6'-6'90'0,"3"-2"-48"0,3 3-38 0,-6 2 19 16,6 1-11-16,5-3 1 16,1 2-8-16,-3 3-3 15,0 3-1-15,-3 4 5 0,3 7 6 16,-9 2 0-16,-3 7 1 15,-3 4-3 1,-9-1 1-16,-6 3-2 0,-6 1 0 16,6-1-5-16,0-3-1 15,0-2-1-15,4-3-2 16,-1-5 1-16,0-3 1 16,9-5-1-16,0 0-1 15,3-3 1-15,3-2-1 0,6-3 4 16,3 0 2-1,5 0-2-15,-2-3-1 0,6 3-3 16,-3 0-1-16,-6-2 1 16,6 2 2-16,-6 0-17 15,-3 0-6-15,0 0-28 16,0 0-9-16,-1-3-68 16</inkml:trace>
  <inkml:trace contextRef="#ctx0" brushRef="#br0" timeOffset="60">23356 7059 208 0,'0'0'79'0,"0"3"-42"0,0-3-43 16,0 8 84-16,-9 2-27 16,-6 11-19-16,-12 1-12 15,7-1-14-15,-1 0-2 0,0 0 0 16,0 0-11-16,3-2-5 16,3-6-36-16,3-2-16 15,0-6-58-15</inkml:trace>
  <inkml:trace contextRef="#ctx0" brushRef="#br0" timeOffset="61">23151 7064 236 0,'3'3'90'0,"8"2"-48"0,1 6-14 16,-6-3 32-16,6 5-16 15,-3 3-5-15,9 0-20 16,3 0-7-16,0 2-8 16,-3 1-3-16,-1-1 2 0,-2-2-11 15,-3-3-2-15,3-2-33 16,-3-3-11-16,-3-3-52 16,3-10-58-16</inkml:trace>
  <inkml:trace contextRef="#ctx0" brushRef="#br0" timeOffset="62">23538 7049 192 0,'0'2'71'0,"0"1"-38"0,5 7-6 0,-5-2 27 16,0 6-8-16,0 9-2 15,0 4-14-15,0 2-6 0,0 3-14 16,0-1-4-16,0 6 0 0,0 3-3 16,3-5-2-16,0-9-16 15,0-2-7-15,0-6-11 16,0-4-5-16,-3-4-32 16,6-18-74-1</inkml:trace>
  <inkml:trace contextRef="#ctx0" brushRef="#br0" timeOffset="63">23701 7070 200 0,'-12'0'77'0,"12"2"-42"0,0-2-19 0,0 0 24 15,0 3-14-15,0 2-3 16,0 1-2-16,-3 1-1 16,-3 17 2-16,6 3 3 15,-3 2-4-15,0 3-3 16,3-1-10-16,3-2-3 16,0 3-3-16,12 0-2 15,0-8 1-15,6-6 1 16,6-4 1-16,-6-12 1 15,-1-7 2-15,1-3 1 16,0-5 1-16,0-6 0 16,0-5 2-16,-15 1 1 15,-3-7-3-15,-3-4 0 0,-9 2 1 16,-3 3 2-16,-6 5-3 16,-3 3 0-16,-9 5-16 15,4 3-7-15,2 5-30 16,3 3-11-16,9 0-28 15,3 2-10-15,9 0-32 16</inkml:trace>
  <inkml:trace contextRef="#ctx0" brushRef="#br0" timeOffset="64">24023 6874 244 0,'-3'-5'90'0,"3"2"-48"0,-6 0-25 0,6 3 27 16,0-2-5-16,-3-1 1 15,-3 0-11-15,3 1-3 16,-6 2-15-16,0 0-4 0,-6 2-1 15,0 4-3-15,0 2-2 0,3 0-5 16,4 7-2 0,2-1 0-16,-3 4 4 0,9 1-4 15,0-6 2-15,0 0-5 16,9-2 1-16,2-3-5 16,-2-3-2-16,6-2-2 15,-9-11 0-15,3 0 2 16,3-6 2-16,-3 1-3 15,-3 0-1-15,0 0 8 16,-3 2 2-16,0 3 0 16,0 0 2-16,-3 3 3 15,6 2 3-15,-6 3 11 16,0 0 4-16,3 8 4 16,3 6 2-16,0 7-1 15,0 3 2-15,-3-1-9 16,6-1-3-16,-3-4-6 0,-1-2-4 15,1-3-3-15,-3 0 1 16,3-2-34-16,-3-3-17 16,3-3-88-1</inkml:trace>
  <inkml:trace contextRef="#ctx0" brushRef="#br0" timeOffset="65">24338 7030 220 0,'-3'8'82'0,"6"-3"-44"0,-3 11-27 15,6-5 21-15,-3 7 14 16,0 3 10-16,-3 3-18 16,0 3-7-16,0-1-19 15,9 1-5-15,-9-1-3 0,6-2-2 16,-6-6 1-16,0 4-20 16,-6-9-6-16,6-5-45 0,0-3-21 15,0-5-40 1</inkml:trace>
  <inkml:trace contextRef="#ctx0" brushRef="#br0" timeOffset="66">24359 7062 252 0,'-3'-6'93'0,"3"6"-50"16,-3-5-26-16,3 3 27 0,0 2-19 16,0-3-6-16,3 0-9 15,-3 1-2-15,9-4-5 16,0 4 0-16,3-4 1 0,0-7-5 15,0 0-1-15,-3-3 1 16,3 3 0-16,5 2 1 16,-5 1 0-16,6 2 0 15,-6 2 0-15,0 12 0 16,-3-1 0-16,6 8 4 16,-9 0 2-16,3 3 4 15,-9 0 4-15,-3 0-2 16,-3 0 3-16,-6 0-10 15,-3 0-3-15,0-3-9 0,-6-3-3 16,9 4-1-16,-6-4 1 16,10-2-5-16,-4-5-1 15,9-3 0-15,-3 5 2 16,15-7 3-16,-3 2 5 16,0-3 3-16,11 3 2 15,1 0 1-15,6 5 0 16,-3 6 2-16,9-1 1 15,-1 4 10-15,-2 1 6 16,-3 7 12-16,-6-1 8 16,-3 3-1-16,-9 2-1 15,-12-7-5-15,0 4 0 0,-9-4-14 16,-6 5-3 0,-9-6-20-16,1-5-7 0,-4-10-32 15,-6-3-13-15,12-8-64 16,-2-5-25-16</inkml:trace>
  <inkml:trace contextRef="#ctx0" brushRef="#br0" timeOffset="67">19436 8287 108 0,'-9'2'44'0,"6"20"-24"0,-3-9-26 0,0-8 8 0,-6 6-2 16,0 5 0-16,0 2 6 16,0 6 6-16,3 5-4 15,4-3-2-15,-1 1-3 16,3-1-3-16,3-4 9 15,9-4 6-15,2-5-7 16,1-5 0-16,3-8 2 0,0-5-6 16,0-3 0-16,-3-11-4 15,0 1-3-15,-3-1 2 16,-3 1 0-16,-3 2 3 16,-3 0 1-16,0 3 7 15,0 0 6-15,0 5-2 16,-3 2 2-16,3 4-5 0,-3 2-1 15,3 5-6-15,0 3-3 16,0 8 0-16,3 2-1 16,0-2 0-16,3 0 2 15,0 0-1-15,2-3-1 16,1-2-17-16,3-1-6 16,0-4-68-1</inkml:trace>
  <inkml:trace contextRef="#ctx0" brushRef="#br0" timeOffset="68">19701 8334 148 0,'-21'-5'57'0,"0"10"-30"0,-3 3-21 15,18-2 17-15,-3 2-10 16,-3 2 0-16,1 3-7 15,2 1-4-15,-3 7-1 16,6 0-4-16,3-3 2 0,6 1 1 16,3-3 0-16,6 0-3 15,5-3 2-15,4-2-1 16,0-6 0-16,0 0-7 16,0-5-4-16,-3-3-20 15,0-4-50-15,-1-9 2 16</inkml:trace>
  <inkml:trace contextRef="#ctx0" brushRef="#br0" timeOffset="69">19799 8123 172 0,'-9'-6'66'0,"9"6"-36"0,0 6-31 0,3-1 12 15,-3 3-5-15,0 8 1 16,3 5 0-16,0 19 3 15,-3 5-5-15,3 5-1 0,0-2 2 16,3-1-1-16,0-2 0 16,0-3-3-16,3-7 1 0,-6-6-40 15,6-8-14-15,0-8-32 16</inkml:trace>
  <inkml:trace contextRef="#ctx0" brushRef="#br0" timeOffset="70">19719 8363 204 0,'-6'-5'77'0,"12"3"-42"0,6 4-41 16,-7-4 12-16,7 2-4 15,0-3 3-15,12 3-4 0,-3-3-3 16,0 1 1-16,0-1-29 0,-1-8-12 15,-2 3-38 1</inkml:trace>
  <inkml:trace contextRef="#ctx0" brushRef="#br0" timeOffset="71">19945 8366 160 0,'-6'24'60'0,"9"-11"-32"0,0 11-26 0,0-5 14 16,0-4-6-16,3 1 0 15,0 0-4-15,3-3-1 16,0-2-3-16,-1-3 3 0,1-3 1 16,0-2-2-16,0-3-1 15,0-3-12-15,0-5-7 0,-3-8 4 16,0 0 2-16,-3 1 6 16,0-1 4-16,0 0 5 15,0 5 2-15,-3 3-1 16,0 3 1-16,0 5-6 15,0 0-3-15,3 8 3 16,3 5 3-16,0 3-1 16,0-3 0-16,6-2-1 15,0-1-2-15,2-2-24 16,1-2-9-16,0-4-43 16</inkml:trace>
  <inkml:trace contextRef="#ctx0" brushRef="#br0" timeOffset="72">20251 8321 180 0,'-14'0'68'0,"11"-2"-36"0,-3 7-33 0,3 0 15 16,-3 3-10-16,0 5-2 16,-3 3 1-16,0 3 0 15,3 2-1-15,0 0 1 0,6-2 0 16,0-1-1-16,6-2 1 15,0-3-2-15,3-2 2 16,0-6-2-16,3-2 2 16,-3-6-4-16,5-8-2 15,-2-2-1-15,-3 5 0 16,-3-8 7 0,-6 1-4-16,0 1 1 0,0 4-2 15,0 2 0-15,0 2 2 16,0 6 0-1,0 3-3-15,0 5 2 0,6 5 1 16,-3 1 0-16,0 4 0 16,0-2 2-16,3 0-1 15,3-3-1-15,0-2-17 16,0-3-6-16,0-3-57 16</inkml:trace>
  <inkml:trace contextRef="#ctx0" brushRef="#br0" timeOffset="73">20415 8102 176 0,'-3'7'68'0,"3"9"-36"0,0 13-26 0,0-10 17 16,0 15-5-16,0 3-1 15,0 0-7-15,0 1-4 16,0 1-3-16,3-2 0 0,0-8 0 16,0-2-6-16,-3-6 0 15,3-5-30-15,0-6-11 16,0-2-28-16,0-5-30 16,3-14 40-16</inkml:trace>
  <inkml:trace contextRef="#ctx0" brushRef="#br0" timeOffset="74">20540 8096 172 0,'-3'6'66'0,"-3"7"-36"0,3 11-20 15,3-9 20-15,0 9-12 16,0 13 0-16,0 3-8 15,0 0-2-15,3-6-4 16,0 0-3-16,3-2 0 0,3-8-6 0,0-3-1 16,-3-5-154-1,6-16 53 1</inkml:trace>
  <inkml:trace contextRef="#ctx0" brushRef="#br0" timeOffset="75">20665 8321 200 0,'-3'3'77'0,"3"2"-42"0,6 6-39 0,-3-3 15 15,0 2-4-15,3 3 3 0,0 1-3 16,0 2 1-16,0-3-5 16,6-3-2-16,3-4 0 0,-3-1-30 15,2-5-13-15,-2 0-47 16</inkml:trace>
  <inkml:trace contextRef="#ctx0" brushRef="#br0" timeOffset="76">20835 8300 160 0,'-15'40'60'0,"9"-27"-32"0,0 11-11 15,3-8 20-15,-3 10-4 16,-3 3 3-16,0 3-14 15,-6 2-3-15,3 1-11 0,1-4-5 0,5 1 0 16,0 3-7 0,3-12 1-16,3-1-34 0,6-7-13 15,-9-9-54 1</inkml:trace>
  <inkml:trace contextRef="#ctx0" brushRef="#br0" timeOffset="77">21043 8247 308 0,'-9'-8'115'0,"6"8"-62"0,6 0-66 0,-3 0 17 0,0 0-22 15,0 0-75 1,3 19-21-16,0 2 15 15,0-3 14-15</inkml:trace>
  <inkml:trace contextRef="#ctx0" brushRef="#br0" timeOffset="78">21046 8514 236 0,'-3'0'90'0,"9"3"-48"0,0 0-73 16,0-3 2-16,0 2-65 15,3 1-25-15</inkml:trace>
  <inkml:trace contextRef="#ctx0" brushRef="#br0" timeOffset="79">21531 8006 140 0,'-3'0'55'0,"3"0"-30"0,0 3-14 0,3 0 15 0,-3 2-3 16,3 3-2-16,0 2-3 16,-3 1 1-16,3 0-10 15,-3 2 8-15,0 3 3 0,0-3-6 16,0 3-3-16,-3-3-2 15,0 0-1-15,0-2-4 16,3-3-1-16,0-3-1 16,0 0 1-16,0-2-2 15,0-3 2-15,0 0-2 16,9-3-3 0,3-2 1-1,0 0 1-15,3 2 0 16,-3 3 0-16,6 3-3 0,0 2 2 15,-4 3 1 1,1 3 0-16,-3-1 0 0,-3 1 2 16,0-1 5-16,-3 1 6 15,-9 13 4 1,-6-6-9-16,-3-2-4 16,0-3-12-16,-6-2-3 15,-2-3-23-15,-1-3-8 16,0-2 0-16,-3-1 0 15,0-7-23 1,4-3-38-16,2-8 23 16</inkml:trace>
  <inkml:trace contextRef="#ctx0" brushRef="#br0" timeOffset="80">21427 8025 224 0,'-3'-13'85'0,"6"26"-46"0,0-21-30 16,0 8 22-16,6 0-17 15,6-3-2-15,3 1-8 16,3-1-3-16,2 0 0 16,7 1-1-16,0-1 2 0,-3 0-1 15,0 1-1-15,-4-4-41 16,1 4-18-16,-6-1-45 15</inkml:trace>
  <inkml:trace contextRef="#ctx0" brushRef="#br0" timeOffset="81">21764 7980 160 0,'-3'2'63'0,"3"4"-34"0,3-1-27 0,-1 0 34 16,4 11 1-1,0 3-1-15,0 5-2 16,0 2-19-16,0 3-2 0,0 0-2 16,-3-2-6-16,0-3-1 15,0-1-2-15,0-4-2 0,0-6-4 16,0-2 0 0,-3-3-60-16,0-11-26 15,3-5-43 1,0-3 44-16</inkml:trace>
  <inkml:trace contextRef="#ctx0" brushRef="#br0" timeOffset="82">21886 8041 212 0,'0'-3'79'0,"11"-13"-42"0,-2 11-32 0,0 5 19 16,3-3-15-16,0 1-2 16,6-1-7-16,-3 6-3 15,0-1 2-15,-3 6 0 0,0 3 3 16,-4 2-1-16,-5 3 2 16,-3 2 4-16,-3 4 6 15,-2 1-1-15,-4 1 3 16,0 0-8-16,-6 2-2 15,3-4-1-15,0-7 2 16,0-1-1-16,0-4 0 16,9-2-3-16,0-2-2 15,9-4 5-15,0 1 1 16,6-1 2-16,0-4 0 16,0-3-2-16,3 2-1 0,0 3-3 15,-1 0 1-15,1 3-2 16,-3-1-1-16,3-4-13 15,-3-1-21 1,0 0-64 0,-3-2-1-16,0 2 2 15</inkml:trace>
  <inkml:trace contextRef="#ctx0" brushRef="#br0" timeOffset="83">22350 8088 220 0,'-15'6'82'0,"12"-4"-44"0,-6 9-29 0,3-3 19 16,-3 2-14-16,-3 4-3 15,-3-1-9-15,4 0-2 16,-4 3 0-16,3-5-14 0,0-1-5 16,3-2-65-16</inkml:trace>
  <inkml:trace contextRef="#ctx0" brushRef="#br0" timeOffset="84">22177 8099 204 0,'0'-5'77'0,"6"2"-42"0,3 3-28 0,-3 0 20 0,3 3-10 16,3 2 1-16,3 5 0 16,0 4 1-16,0 4-10 15,-1 1-8-15,1 2-1 0,3-5 0 16,-6 2 0-16,6-2-7 15,-3-3-3-15,-3-2-52 16,-6-6-23-16,9-7-12 16</inkml:trace>
  <inkml:trace contextRef="#ctx0" brushRef="#br0" timeOffset="85">22514 8030 192 0,'-3'8'71'0,"3"-3"-38"0,6-2-30 0,-6 5 17 15,0 0 1-15,0 5 4 16,0 6-9-16,0 4-4 16,0 4-7-16,3-3-4 0,0 5 0 15,0-3-1-15,-3-2 0 0,5-8-27 16,-5 0-9-16,0-6-66 15</inkml:trace>
  <inkml:trace contextRef="#ctx0" brushRef="#br0" timeOffset="86">22645 8091 144 0,'-9'3'55'0,"9"2"-30"0,-3 5-14 0,3-2 15 16,-6 6-1-16,6 4 0 15,0 1-12 1,0 7-3-16,6-2-6 0,-3 2 2 0,3-2 0 16,3-5 4-16,2-6 4 15,4-2 1-15,3-11 0 16,0-6-3-16,3-7 0 15,-6 0-7-15,3-6-1 16,-6-2-4-16,5-5-1 16,-14 2 1-16,6-3 2 15,-12 4-1-15,-3-4-1 16,-3 3 1-16,-2 3 1 16,-4 5-1-16,0 3-1 0,-6 2-13 15,3 6-4-15,3 3-29 16,3 2-10-16,3 5-44 15</inkml:trace>
  <inkml:trace contextRef="#ctx0" brushRef="#br0" timeOffset="87">22957 7811 156 0,'-9'-19'60'0,"3"16"-32"0,-6 1-11 0,9 2 22 15,-6 0-13-15,-2 2-5 16,-1 4-15-16,-3-1-3 16,0 6-3-16,0 7 0 0,3-2 0 15,3 0 0-15,3-3 0 16,3 0 0-16,3-2 2 15,6-1 1-15,3-4 3 16,0-6-3-16,3 0-2 16,0-3 0-16,0 0-1 15,3-2-3-15,-9 0 0 16,5-8 4 0,-2 2 6-16,-3 3 3 15,-3 3-3-15,3 2 1 16,-3 6-3-16,0 2 2 0,0 8 9 15,3 3 5-15,0 3 2 16,0-1 3-16,-3 6-12 16,3-3-5-16,3 0-6 15,-9-5-3-15,12-3-39 16,-12-2-19-16,9-6-74 16</inkml:trace>
  <inkml:trace contextRef="#ctx0" brushRef="#br0" timeOffset="88">21472 8493 20 0,'15'-3'11'0,"-15"3"-6"0,6 0 16 0,-6 0 14 16,6 0 6-16,-3 6 5 15,0-6-3-15,2 2-2 16,-5-2-11-16,0 0-4 15,6 3-15-15,-3 0 2 0,3-1 1 16,3 1 8-16,3-3 6 16,3 0-4-16,0 0 0 15,6 0-7-15,3 3-2 16,2-3-5-16,7 0-1 16,6 2-3-16,0 1 1 15,-1-3 0-15,10 3 1 16,-1-1-2-16,1 1 1 0,6 0-2 15,-4-3 0-15,7 0-6 16,-1 0 1-16,4-3 0 16,-4 0 2-16,13 3-1 15,-7 0 2-15,-2 0-4 16,-3-2 0-16,-4 2 3 16,-5 0 1-16,-7 0-1 15,-2-3-2-15,0 3 3 16,-6 0 0-16,-1 0-1 15,-2 0 1-15,-3 3-4 16,-3-3 0-16,-1 0 1 16,-5 0 2-16,0 2-1 15,-3 1 2-15,-3-3-2 16,-3 3-18 0,-9-3-11-16,0-6-74 0,0 4-33 15</inkml:trace>
  <inkml:trace contextRef="#ctx0" brushRef="#br0" timeOffset="89">21966 8856 144 0,'-6'-8'55'0,"9"8"-30"0,-3-6-12 0,0 6 19 0,0-2-7 16,3-4 0-16,3 1-8 16,0-3 0-16,3 0-10 15,6-2 2-15,0-4 2 0,5-4-6 16,-2 5-3-16,6 7-4 16,-6 4 1-16,0 10 1 15,-3 5 2-15,-6 3 5 16,-3 5 6-16,-9 5-3 15,-9 4 2-15,0-1-3 16,-3 2 0-16,-3-1-3 16,0-1-1-16,0-3-3 15,3-5 1-15,3-5 0 16,4-3 3-16,2-5-1 0,3 0 2 16,0-2-4-1,3-6 0-15,6 0 3 16,3 0 1-16,2 0-1 0,1 0 1 15,12 0-2-15,-3 0 2 16,0 2-6-16,-3 1-1 16,0 2 0-16,-4 0 2 15,-2-2-1-15,0 0-1 16,-3-1 1-16,0-2-1 16,-3 0-29-16,0 0-13 15,0-2-38-15,-3-4-14 16,3-2-11-1</inkml:trace>
  <inkml:trace contextRef="#ctx0" brushRef="#br0" timeOffset="90">22195 8623 80 0,'-3'0'33'0,"3"0"-18"0,0 0 0 16,0 0 13-16,0 0-4 16,0 0-2-16,0 0-1 15,0 0 1-15,0 0-8 16,3-3-1-16,0 0-7 16,3-2-4-16,0 0 1 0,3 0 2 15,0-1 2-15,0 4-6 0,3 2 0 16,-3 0-3-16,0 2-2 15,-4 4 9 1,-5 2 4-16,0-1 2 16,0 1 1-16,-5 3-4 0,-1-3-3 15,3 0-5-15,0-3 0 16,0 0-2-16,3 1-2 16,3-4 0-16,3 1 3 15,3 2-2-15,-1 1 1 16,1 4 2-16,0 1 0 15,-3 5 11-15,-3 0 7 16,-3-3 11-16,-3-3 4 16,-3-2-13-16,-3 0-4 0,0 0-10 15,1-5-4-15,-1-1-1 16,0-2-1-16,0 0-16 16,3 0-6-16,3 0-25 15,0 0-7-15,3-10-38 16,3 2-32-1,3 0 53-15</inkml:trace>
  <inkml:trace contextRef="#ctx0" brushRef="#br0" timeOffset="91">22386 8639 104 0,'-12'2'38'0,"9"1"-20"0,3 5 5 0,0-3 18 16,0 3-4-16,0 0-2 16,0 5-15-16,0 6-5 15,3-1-9-15,3-2 3 0,3-3 3 16,2-2 5-16,1-3 4 15,0-3-2-15,3-2 0 16,-3-6-4-16,0-7 1 16,-3-4-5-16,-6 1 1 15,3 0-1-15,-6-3 3 0,-6 3-5 16,3 0-3-16,-3-1-8 16,-3 1-1-1,0 3-19-15,3 2-8 0,0 0-42 16,3 5-18-16,0 3-19 15</inkml:trace>
  <inkml:trace contextRef="#ctx0" brushRef="#br0" timeOffset="92">23103 8546 172 0,'0'3'66'0,"0"-3"-36"0,0 0-18 0,0 0 21 16,0 0-8-16,0 0-2 15,0 0-5-15,0 0-1 16,0-3-9-16,6 0-1 0,0-2 3 16,0-3-6-16,3-5-2 15,0 0-1-15,0-1-1 16,3 1 0-16,-4 3 0 15,1 2-3-15,-3 0 0 16,6 3 2-16,-6 2 0 16,-3 3-2-16,6 0 2 15,-3 3 1-15,0 7 2 16,0 3 10-16,-3-2 4 0,9-1 1 16,-3-2 2-16,3 0-8 15,-3 0-2 1,5 0-3-16,-2-2-1 0,0-1-3 15,0-3-2-15,-3-2 1 16,6 0-1-16,-9 0-11 16,3-2-3-16,-6-3-28 15,0-1-11-15</inkml:trace>
  <inkml:trace contextRef="#ctx0" brushRef="#br0" timeOffset="93">23174 8689 204 0,'-3'-3'77'0,"6"3"-42"0,0-2-37 0,3-1 17 16,0-2-11-16,3-1-2 15,-3-2-1-15,12 1-1 16,-6-1 0-16,9 0 2 0,-6-3 1 16,-3 6 1-16,-1 2 0 0,-2 3 4 15,-6 3 3 1,6-1 9-16,-3 9 5 0,0 0-2 16,0-1-2-16,3 1-5 15,0 2-2-15,-3-2-8 16,6-3-4-16,-3-1 1 15,-3-1 0-15,-3-4-8 16,9 1-4-16,-6-8-55 16,3-3-22-16,-1-5-30 15</inkml:trace>
  <inkml:trace contextRef="#ctx0" brushRef="#br0" timeOffset="94">23660 8356 80 0,'-3'-3'30'0,"3"0"-16"0,0 3-1 0,0 0 11 16,3 0 3-16,-3-2 3 15,0-1-1-15,0-5 2 0,0 8 5 16,0 0 2 0,0 0-7-16,0 0-4 0,0 5-11 15,0 1-3-15,0 4-3 16,0 3-1-16,0 3 1 16,-6 5 1-16,0 3 1 15,-3 0 2-15,0-3-7 16,0 0-4-16,3-2-2 15,0-3-1-15,3-3-3 16,0-2 2-16,0-3 1 16,3 0 2-16,3-3-1 15,0 0-1-15,0-2 1 16,9-3 1-16,-3 0-1 16,6-3-1-16,-3 3 1 15,0 0-1-15,-1 0 2 0,7 0 1 16,0 3-6-1,-3-1-11-15,-6 1-4 16,3 0-22-16,-3-1-9 16,0-2-29-16,-3 0-11 15,-3 0 1 1</inkml:trace>
  <inkml:trace contextRef="#ctx0" brushRef="#br0" timeOffset="95">23731 8451 176 0,'0'-5'66'0,"0"5"-36"0,0 0-22 0,0 0 18 0,0 0-11 16,0 0-1-16,0 5-6 16,6 3 0-16,-3 5-5 15,-3 0 0-15,6 6 3 0,-6 5 1 16,6 5 3-16,0 2-1 15,-3 6 0-15,6 3-3 16,-6-3 1-16,0-5-4 16,0-3-2-16,0-3 0 15,-3-7 1-15,0-6-3 16,6-2-2-16,-3-3-34 16,-3-6-15-16,0-2-50 15</inkml:trace>
  <inkml:trace contextRef="#ctx0" brushRef="#br0" timeOffset="96">23853 8432 208 0,'0'0'77'0,"6"0"-42"0,-6 3-30 0,0-3 19 15,3 0-11-15,3 0 0 16,3 3-7-16,6-3-4 16,3-3-1-16,-1 0 3 0,1 1 2 15,0-1-5-15,0 0 0 16,0 1-1-16,-3-1 2 16,-3 0 3-16,-3 3 2 15,0 3-3-15,-3 2-3 16,-4 1-3-16,-2 7 1 15,-2 5-4-15,-1 1-1 16,-3 5 9-16,0 5 5 16,0 3 3-16,0 5 3 15,3 5-5-15,-3-5-3 0,6-3-3 16,-3-5-3-16,3-2 1 16,0-9-1-16,0-2-20 15,0-5-9-15,0-3-47 16,0-3-19-16,0-5 6 15</inkml:trace>
  <inkml:trace contextRef="#ctx0" brushRef="#br0" timeOffset="97">23892 8641 256 0,'-3'-2'96'0,"6"2"-52"0,3-8-32 0,-3 8 26 15,9-3-18-15,2 0-3 16,4 1-11-16,0-1-4 16,3 3-1-16,0 0-6 0,0 0 1 15,-3 3-71-15,-7-1-31 16,4-2-7 0</inkml:trace>
  <inkml:trace contextRef="#ctx0" brushRef="#br0" timeOffset="98">24130 8485 220 0,'3'-2'82'0,"0"2"-44"0,9-16-36 0,-3 13 19 0,6 0-9 16,-1-2-2-16,7 0-8 16,6 0-1-16,-3-1-1 15,-3 1 2-15,-3 0 1 0,2-1-4 16,1 4-1-16,-6-1 3 16,-9 3 1-16,3 3 0 15,-3 5-2-15,-12 8 5 16,6 2 1-16,-9 6 4 0,6 8 4 15,0 2-2-15,0 3 1 16,0 8-5-16,0-8-3 16,3-3 0-16,-6 1-1 15,6-6-5-15,0-5-1 16,0-6-10-16,0-4-5 16,0-4-31-16,0-2-14 15,-3-5-47 1</inkml:trace>
  <inkml:trace contextRef="#ctx0" brushRef="#br0" timeOffset="99">24201 8670 220 0,'-15'-2'82'16,"24"4"-44"-16,-3-2-22 0,-6 0 22 0,6 0-14 15,3-2-1-15,3-1-13 16,12-2-4-16,0 0-4 15,8-1-4-15,4 1 1 0,-6 2-39 16,-3 1-15-16,-3-1-59 16</inkml:trace>
  <inkml:trace contextRef="#ctx0" brushRef="#br0" timeOffset="100">24719 8477 192 0,'-6'-13'71'0,"-3"10"-38"0,3-2-17 15,0 5 22-15,-2 0-11 16,-7 0-1-16,-3 8-11 15,-3 5-4-15,0 0-6 16,0 6 1-16,0 5 0 0,4 2 0 16,-1 3 1-16,6 11 0 15,9 0 1-15,3-3-4 16,3-5-3-16,9-3 2 16,6-3 0-16,-1-5-1 15,4-5-2-15,0-3-26 16,0-7-12-16,-3-4-28 0,-3-2-10 15,-6-2-22 1</inkml:trace>
  <inkml:trace contextRef="#ctx0" brushRef="#br0" timeOffset="101">24603 8689 192 0,'-3'0'71'0,"3"0"-38"0,3 3-23 0,-3-3 20 16,9 0-12-16,0 0-2 16,3 0-9-16,3-3-5 0,-3 0-1 15,0 3-4-15,0 0 2 16,-4 0 1-16,4 3 2 0,-6 8 3 16,-3 4 13-1,-3 1 6-15,0 3-4 16,0-1 1-16,0-2-8 15,0 0-3-15,0 0-5 16,0-3-4-16,0-2 0 16,0-1-1-16,0-4-7 15,0-1-3-15,0-5-45 16,6 0-21-16,-3 0-41 16</inkml:trace>
  <inkml:trace contextRef="#ctx0" brushRef="#br0" timeOffset="102">24773 8768 220 0,'0'3'85'0,"0"-3"-46"0,6 3-30 0,-3 2 19 16,-3 0-5-16,3 6-2 15,-3 2-9-15,6 0-3 16,-6 0-5-16,0 1-3 0,0-1 2 15,3-3-7-15,-3-2 1 16,0-2-59-16,0-6-23 16,0 0-21-1</inkml:trace>
  <inkml:trace contextRef="#ctx0" brushRef="#br0" timeOffset="103">24764 8602 260 0,'-9'-6'99'0,"9"4"-54"0,6 2-37 16,-6 0 21-16,0 0-22 15,0 0-5-15,3 2-19 16,3 1-4-16,-3 0-97 16,6-1-44-16</inkml:trace>
  <inkml:trace contextRef="#ctx0" brushRef="#br0" timeOffset="104">24934 8541 224 0,'0'0'85'0,"0"5"-46"0,3 3-26 0,-3 0 22 15,0 8-7-15,5 5 0 16,-2 8-13-16,-3 8-4 16,0-2-7-16,6-4-1 0,-3-4 1 15,0-1-2-15,-3-5-2 0,0-2-4 16,0-6-2-16,0-2-33 16,0-3-11-1,0-3-39-15,0 0-47 16,-3 0 40-16</inkml:trace>
  <inkml:trace contextRef="#ctx0" brushRef="#br0" timeOffset="105">24925 8562 220 0,'-3'-8'85'0,"-3"5"-46"0,6 1-24 0,0 2 24 16,0-3-12-16,0 0-3 15</inkml:trace>
  <inkml:trace contextRef="#ctx0" brushRef="#br0" timeOffset="106">24922 8533 463 0,'9'-8'6'0,"2"-5"-4"15,4 2 1-15,0 3 2 16,0 3-4-16,6 0-1 16,-6 7 0-16,0 3 2 15,6 3-1-15,-7 0 2 0,-5 6-2 16,-9 1 2-16,-6 1-2 16,3 0 2-16,-11 0-2 15,2 0-1-15,3-3 1 16,-6 0-1-16,0 1 0 15,9-6 2-15,0-3-3 16,3-2-2-16,3-3-1 16,3 2 0-16,9-2 0 15,-3 0 0-15,12 3 3 16,0 2 0-16,-4 3 1 16,4 5 2-16,-9 8 1 15,3 1 3-15,-9-1 19 16,3 3 10-16,-9 2 0 15,-9-2 0-15,3 0-12 16,-9-3-3-16,3-5-12 0,-12 0-3 16,-2-8-8-16,5-1-2 15,-3-1-51-15,-6-12-20 16,-5 1-92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164" y="0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0200" y="500063"/>
            <a:ext cx="3559175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9354" y="3337205"/>
            <a:ext cx="6781138" cy="31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4408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164" y="6674408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51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SzPct val="120000"/>
      <a:buFont typeface=".AppleSystemUIFont" charset="-120"/>
      <a:buChar char="-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1"/>
            <a:ext cx="7009108" cy="1945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6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1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these</a:t>
            </a:r>
            <a:r>
              <a:rPr lang="en-US" baseline="0" dirty="0"/>
              <a:t> are </a:t>
            </a:r>
            <a:r>
              <a:rPr lang="en-US" b="1" i="0" baseline="0" dirty="0"/>
              <a:t>not</a:t>
            </a:r>
            <a:r>
              <a:rPr lang="en-US" baseline="0" dirty="0"/>
              <a:t> </a:t>
            </a:r>
            <a:r>
              <a:rPr lang="en-US" b="1" i="1" baseline="0" dirty="0"/>
              <a:t>bytes: blocks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11413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28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1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Equal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53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Near</a:t>
            </a:r>
          </a:p>
        </p:txBody>
      </p:sp>
    </p:spTree>
    <p:extLst>
      <p:ext uri="{BB962C8B-B14F-4D97-AF65-F5344CB8AC3E}">
        <p14:creationId xmlns:p14="http://schemas.microsoft.com/office/powerpoint/2010/main" val="3953155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7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568775" y="529993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6" y="3324213"/>
            <a:ext cx="6807741" cy="3149573"/>
          </a:xfrm>
          <a:noFill/>
          <a:ln/>
        </p:spPr>
        <p:txBody>
          <a:bodyPr wrap="none" lIns="91665" tIns="45832" rIns="91665" bIns="4583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6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568775" y="529993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6" y="3324213"/>
            <a:ext cx="6807741" cy="3149573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Stride of 1 (4 bytes)</a:t>
            </a:r>
          </a:p>
        </p:txBody>
      </p:sp>
    </p:spTree>
    <p:extLst>
      <p:ext uri="{BB962C8B-B14F-4D97-AF65-F5344CB8AC3E}">
        <p14:creationId xmlns:p14="http://schemas.microsoft.com/office/powerpoint/2010/main" val="220724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75413" y="82550"/>
            <a:ext cx="4141787" cy="3106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59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568775" y="529993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6" y="3324213"/>
            <a:ext cx="6807741" cy="3149573"/>
          </a:xfrm>
          <a:noFill/>
          <a:ln/>
        </p:spPr>
        <p:txBody>
          <a:bodyPr wrap="none" lIns="91665" tIns="45832" rIns="91665" bIns="4583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1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Stride of 4</a:t>
            </a:r>
          </a:p>
        </p:txBody>
      </p:sp>
    </p:spTree>
    <p:extLst>
      <p:ext uri="{BB962C8B-B14F-4D97-AF65-F5344CB8AC3E}">
        <p14:creationId xmlns:p14="http://schemas.microsoft.com/office/powerpoint/2010/main" val="2831319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Grids, rows, cols</a:t>
            </a:r>
          </a:p>
          <a:p>
            <a:r>
              <a:rPr lang="en-US" dirty="0"/>
              <a:t>Stride = N * 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73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1568775" y="529993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6" y="3324213"/>
            <a:ext cx="6807741" cy="3149573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Make J the inner loop</a:t>
            </a:r>
          </a:p>
        </p:txBody>
      </p:sp>
    </p:spTree>
    <p:extLst>
      <p:ext uri="{BB962C8B-B14F-4D97-AF65-F5344CB8AC3E}">
        <p14:creationId xmlns:p14="http://schemas.microsoft.com/office/powerpoint/2010/main" val="1066141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37215" y="3324213"/>
            <a:ext cx="6809276" cy="3149573"/>
          </a:xfrm>
          <a:noFill/>
          <a:ln/>
        </p:spPr>
        <p:txBody>
          <a:bodyPr lIns="92238" tIns="45311" rIns="92238" bIns="45311"/>
          <a:lstStyle/>
          <a:p>
            <a:r>
              <a:rPr lang="en-US" dirty="0"/>
              <a:t>Hit takes HT</a:t>
            </a:r>
          </a:p>
          <a:p>
            <a:r>
              <a:rPr lang="en-US" dirty="0"/>
              <a:t>Miss takes HT + MP</a:t>
            </a: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0838" y="523875"/>
            <a:ext cx="3502025" cy="26257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66380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AMAT = always have to pay HT, only sometimes (MR) pay MP</a:t>
            </a:r>
          </a:p>
          <a:p>
            <a:r>
              <a:rPr lang="en-US" dirty="0"/>
              <a:t>HR = .97 -&gt; 1 + .03 * 100 = 4 cycles</a:t>
            </a:r>
          </a:p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HR = .99 -&gt; 1 + .01 * 100 = 2 cycles</a:t>
            </a:r>
          </a:p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Since MP is high, keep MR </a:t>
            </a:r>
            <a:r>
              <a:rPr lang="en-US" dirty="0" err="1"/>
              <a:t>loooow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39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</a:p>
          <a:p>
            <a:r>
              <a:rPr lang="en-US" dirty="0"/>
              <a:t>AMAT = 1 + .02 * 50 = 2 cycles = 400 </a:t>
            </a:r>
            <a:r>
              <a:rPr lang="en-US" dirty="0" err="1"/>
              <a:t>ps</a:t>
            </a:r>
            <a:r>
              <a:rPr lang="en-US" dirty="0"/>
              <a:t> (trillionth!)</a:t>
            </a:r>
          </a:p>
          <a:p>
            <a:r>
              <a:rPr lang="en-US" dirty="0"/>
              <a:t>A  -&gt; 2 cycles -&gt; 380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B -&gt; 1 + 0.02 * 40 = 1.8 </a:t>
            </a:r>
            <a:r>
              <a:rPr lang="en-US" dirty="0" err="1"/>
              <a:t>cyc</a:t>
            </a:r>
            <a:r>
              <a:rPr lang="en-US" dirty="0"/>
              <a:t> = 360ps</a:t>
            </a:r>
          </a:p>
          <a:p>
            <a:r>
              <a:rPr lang="en-US" dirty="0"/>
              <a:t>C</a:t>
            </a:r>
            <a:r>
              <a:rPr lang="en-US" dirty="0">
                <a:sym typeface="Wingdings" pitchFamily="2" charset="2"/>
              </a:rPr>
              <a:t> 1 + 0.015 * 50 = 1.75 </a:t>
            </a:r>
            <a:r>
              <a:rPr lang="en-US" dirty="0" err="1">
                <a:sym typeface="Wingdings" pitchFamily="2" charset="2"/>
              </a:rPr>
              <a:t>cyc</a:t>
            </a:r>
            <a:r>
              <a:rPr lang="en-US" dirty="0">
                <a:sym typeface="Wingdings" pitchFamily="2" charset="2"/>
              </a:rPr>
              <a:t> = 350ps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93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Smaller cache will have higher MR, lower HT</a:t>
            </a:r>
          </a:p>
          <a:p>
            <a:r>
              <a:rPr lang="en-US" dirty="0"/>
              <a:t>We have 3 levels now!</a:t>
            </a:r>
          </a:p>
        </p:txBody>
      </p:sp>
    </p:spTree>
    <p:extLst>
      <p:ext uri="{BB962C8B-B14F-4D97-AF65-F5344CB8AC3E}">
        <p14:creationId xmlns:p14="http://schemas.microsoft.com/office/powerpoint/2010/main" val="1234291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568775" y="529993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6" y="3324213"/>
            <a:ext cx="6807741" cy="3149573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L3 in there somewhere</a:t>
            </a:r>
          </a:p>
          <a:p>
            <a:r>
              <a:rPr lang="en-US" dirty="0"/>
              <a:t>Going</a:t>
            </a:r>
            <a:r>
              <a:rPr lang="en-US" baseline="0" dirty="0"/>
              <a:t> to SSD is like walking down to California</a:t>
            </a:r>
            <a:r>
              <a:rPr lang="is-IS" baseline="0" dirty="0"/>
              <a:t> to get an avocado</a:t>
            </a:r>
          </a:p>
          <a:p>
            <a:r>
              <a:rPr lang="is-IS" baseline="0" dirty="0"/>
              <a:t>Disk is like waiting a year for a new crop of avocados</a:t>
            </a:r>
          </a:p>
          <a:p>
            <a:r>
              <a:rPr lang="en-US" dirty="0"/>
              <a:t>Going across the world is like waiting for an avocado tree to grow</a:t>
            </a:r>
            <a:r>
              <a:rPr lang="en-US" baseline="0" dirty="0"/>
              <a:t> up from a seed</a:t>
            </a:r>
            <a:r>
              <a:rPr lang="is-IS" baseline="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4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Disk capacity</a:t>
            </a:r>
            <a:r>
              <a:rPr lang="en-US" baseline="0" dirty="0"/>
              <a:t> SI to IEC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6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should we expect for this experiment?</a:t>
            </a:r>
          </a:p>
          <a:p>
            <a:r>
              <a:rPr lang="en-US" dirty="0"/>
              <a:t>Accessing and adding 200 000 x size times</a:t>
            </a:r>
          </a:p>
        </p:txBody>
      </p:sp>
    </p:spTree>
    <p:extLst>
      <p:ext uri="{BB962C8B-B14F-4D97-AF65-F5344CB8AC3E}">
        <p14:creationId xmlns:p14="http://schemas.microsoft.com/office/powerpoint/2010/main" val="179532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Knee in the curve</a:t>
            </a:r>
          </a:p>
          <a:p>
            <a:pPr lvl="1"/>
            <a:r>
              <a:rPr lang="en-US" i="0" baseline="0" dirty="0"/>
              <a:t>After some size threshold</a:t>
            </a:r>
          </a:p>
          <a:p>
            <a:pPr lvl="1"/>
            <a:r>
              <a:rPr lang="en-US" dirty="0"/>
              <a:t>Memory “wall”</a:t>
            </a:r>
            <a:endParaRPr lang="en-US" i="0" dirty="0"/>
          </a:p>
          <a:p>
            <a:r>
              <a:rPr lang="en-US" dirty="0"/>
              <a:t>Steeper</a:t>
            </a:r>
            <a:r>
              <a:rPr lang="en-US" baseline="0" dirty="0"/>
              <a:t> slope = </a:t>
            </a:r>
            <a:r>
              <a:rPr lang="en-US" i="1" baseline="0" dirty="0"/>
              <a:t>execution time grows faster</a:t>
            </a:r>
          </a:p>
          <a:p>
            <a:r>
              <a:rPr lang="en-US" i="0" baseline="0" dirty="0"/>
              <a:t>Fits in cache, doesn’t fit in cache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34811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1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fast you can crunch stuff</a:t>
            </a:r>
          </a:p>
          <a:p>
            <a:r>
              <a:rPr lang="en-US" dirty="0"/>
              <a:t>How fast you can get stuff</a:t>
            </a:r>
          </a:p>
        </p:txBody>
      </p:sp>
    </p:spTree>
    <p:extLst>
      <p:ext uri="{BB962C8B-B14F-4D97-AF65-F5344CB8AC3E}">
        <p14:creationId xmlns:p14="http://schemas.microsoft.com/office/powerpoint/2010/main" val="158190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</a:t>
            </a:r>
            <a:r>
              <a:rPr lang="en-US" b="1" dirty="0"/>
              <a:t>cycle</a:t>
            </a:r>
          </a:p>
          <a:p>
            <a:r>
              <a:rPr lang="en-US" dirty="0"/>
              <a:t>Only 2 hard problems in computer</a:t>
            </a:r>
            <a:r>
              <a:rPr lang="en-US" baseline="0" dirty="0"/>
              <a:t> science: cache invalidation, naming things, and off-by-one errors.</a:t>
            </a:r>
          </a:p>
          <a:p>
            <a:r>
              <a:rPr lang="en-US" baseline="0" dirty="0"/>
              <a:t>I can process avocados very quickly</a:t>
            </a:r>
          </a:p>
          <a:p>
            <a:r>
              <a:rPr lang="en-US" baseline="0" dirty="0"/>
              <a:t>It takes me a long time to get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5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Avocado cache</a:t>
            </a:r>
          </a:p>
        </p:txBody>
      </p:sp>
    </p:spTree>
    <p:extLst>
      <p:ext uri="{BB962C8B-B14F-4D97-AF65-F5344CB8AC3E}">
        <p14:creationId xmlns:p14="http://schemas.microsoft.com/office/powerpoint/2010/main" val="408975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4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4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4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8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9765" y="-2231"/>
            <a:ext cx="944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L16:  Caches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xkcd.com/1513/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12.jpe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50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19" Type="http://schemas.openxmlformats.org/officeDocument/2006/relationships/image" Target="../media/image13.tiff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image" Target="../media/image14.jp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65.xml"/><Relationship Id="rId16" Type="http://schemas.openxmlformats.org/officeDocument/2006/relationships/slideLayout" Target="../slideLayouts/slideLayout4.xml"/><Relationship Id="rId20" Type="http://schemas.openxmlformats.org/officeDocument/2006/relationships/image" Target="../media/image13.tiff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image" Target="../media/image12.jpe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" Type="http://schemas.openxmlformats.org/officeDocument/2006/relationships/tags" Target="../tags/tag84.xml"/><Relationship Id="rId21" Type="http://schemas.openxmlformats.org/officeDocument/2006/relationships/tags" Target="../tags/tag102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notesSlide" Target="../notesSlides/notesSlide11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8" Type="http://schemas.openxmlformats.org/officeDocument/2006/relationships/tags" Target="../tags/tag8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tags" Target="../tags/tag138.xml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34" Type="http://schemas.openxmlformats.org/officeDocument/2006/relationships/tags" Target="../tags/tag146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tags" Target="../tags/tag137.xml"/><Relationship Id="rId33" Type="http://schemas.openxmlformats.org/officeDocument/2006/relationships/tags" Target="../tags/tag145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29" Type="http://schemas.openxmlformats.org/officeDocument/2006/relationships/tags" Target="../tags/tag141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32" Type="http://schemas.openxmlformats.org/officeDocument/2006/relationships/tags" Target="../tags/tag144.xml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tags" Target="../tags/tag140.xml"/><Relationship Id="rId36" Type="http://schemas.openxmlformats.org/officeDocument/2006/relationships/notesSlide" Target="../notesSlides/notesSlide12.xml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31" Type="http://schemas.openxmlformats.org/officeDocument/2006/relationships/tags" Target="../tags/tag143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tags" Target="../tags/tag139.xml"/><Relationship Id="rId30" Type="http://schemas.openxmlformats.org/officeDocument/2006/relationships/tags" Target="../tags/tag142.xml"/><Relationship Id="rId35" Type="http://schemas.openxmlformats.org/officeDocument/2006/relationships/slideLayout" Target="../slideLayouts/slideLayout4.xml"/><Relationship Id="rId8" Type="http://schemas.openxmlformats.org/officeDocument/2006/relationships/tags" Target="../tags/tag12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9" Type="http://schemas.openxmlformats.org/officeDocument/2006/relationships/tags" Target="../tags/tag185.xml"/><Relationship Id="rId21" Type="http://schemas.openxmlformats.org/officeDocument/2006/relationships/tags" Target="../tags/tag167.xml"/><Relationship Id="rId34" Type="http://schemas.openxmlformats.org/officeDocument/2006/relationships/tags" Target="../tags/tag180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tags" Target="../tags/tag175.xml"/><Relationship Id="rId41" Type="http://schemas.openxmlformats.org/officeDocument/2006/relationships/notesSlide" Target="../notesSlides/notesSlide13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tags" Target="../tags/tag178.xml"/><Relationship Id="rId37" Type="http://schemas.openxmlformats.org/officeDocument/2006/relationships/tags" Target="../tags/tag183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36" Type="http://schemas.openxmlformats.org/officeDocument/2006/relationships/tags" Target="../tags/tag182.xml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tags" Target="../tags/tag177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tags" Target="../tags/tag176.xml"/><Relationship Id="rId35" Type="http://schemas.openxmlformats.org/officeDocument/2006/relationships/tags" Target="../tags/tag181.xml"/><Relationship Id="rId8" Type="http://schemas.openxmlformats.org/officeDocument/2006/relationships/tags" Target="../tags/tag154.xml"/><Relationship Id="rId3" Type="http://schemas.openxmlformats.org/officeDocument/2006/relationships/tags" Target="../tags/tag149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33" Type="http://schemas.openxmlformats.org/officeDocument/2006/relationships/tags" Target="../tags/tag179.xml"/><Relationship Id="rId38" Type="http://schemas.openxmlformats.org/officeDocument/2006/relationships/tags" Target="../tags/tag1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9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5" Type="http://schemas.openxmlformats.org/officeDocument/2006/relationships/tags" Target="../tags/tag200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notesSlide" Target="../notesSlides/notesSlide19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3" Type="http://schemas.openxmlformats.org/officeDocument/2006/relationships/tags" Target="../tags/tag236.xml"/><Relationship Id="rId21" Type="http://schemas.openxmlformats.org/officeDocument/2006/relationships/tags" Target="../tags/tag254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notesSlide" Target="../notesSlides/notesSlide21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0.xml"/><Relationship Id="rId4" Type="http://schemas.openxmlformats.org/officeDocument/2006/relationships/tags" Target="../tags/tag25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3" Type="http://schemas.openxmlformats.org/officeDocument/2006/relationships/tags" Target="../tags/tag26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image" Target="../media/image13.png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tags" Target="../tags/tag263.xml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34" Type="http://schemas.openxmlformats.org/officeDocument/2006/relationships/image" Target="../media/image8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image" Target="../media/image7.jpeg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image" Target="../media/image3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image" Target="../media/image6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Relationship Id="rId8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3" Type="http://schemas.openxmlformats.org/officeDocument/2006/relationships/tags" Target="../tags/tag289.xml"/><Relationship Id="rId21" Type="http://schemas.openxmlformats.org/officeDocument/2006/relationships/notesSlide" Target="../notesSlides/notesSlide28.xml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image" Target="../media/image13.tiff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image" Target="../media/image15.jpg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image" Target="../media/image14.jpg"/><Relationship Id="rId10" Type="http://schemas.openxmlformats.org/officeDocument/2006/relationships/tags" Target="../tags/tag296.xml"/><Relationship Id="rId19" Type="http://schemas.openxmlformats.org/officeDocument/2006/relationships/tags" Target="../tags/tag305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xkcd.com/99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10.emf"/><Relationship Id="rId2" Type="http://schemas.openxmlformats.org/officeDocument/2006/relationships/tags" Target="../tags/tag39.xml"/><Relationship Id="rId1" Type="http://schemas.openxmlformats.org/officeDocument/2006/relationships/vmlDrawing" Target="../drawings/vmlDrawing1.vml"/><Relationship Id="rId6" Type="http://schemas.openxmlformats.org/officeDocument/2006/relationships/tags" Target="../tags/tag43.xml"/><Relationship Id="rId11" Type="http://schemas.openxmlformats.org/officeDocument/2006/relationships/oleObject" Target="../embeddings/oleObject1.bin"/><Relationship Id="rId5" Type="http://schemas.openxmlformats.org/officeDocument/2006/relationships/tags" Target="../tags/tag42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Caches I</a:t>
            </a:r>
            <a:br>
              <a:rPr lang="en-US" dirty="0"/>
            </a:br>
            <a:r>
              <a:rPr lang="en-US" sz="2000" b="0" dirty="0"/>
              <a:t>CSE 351 Autumn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7244" y="600158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6"/>
              </a:rPr>
              <a:t>http://xkcd.com/1353/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5" y="2022677"/>
            <a:ext cx="6400800" cy="2655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5174" y="4678144"/>
            <a:ext cx="6161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Alt text: 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I looked at some of the data dumps from vulnerable sites, and it was ... bad. I saw emails, passwords, password hints. SSL keys and session cookies. Important servers brimming with visitor IPs. Attack ships on fire off the shoulder of Orion, c-beams glittering in the dark near the </a:t>
            </a:r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Tannhäuser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Gate. I should probably patch OpenSSL.</a:t>
            </a:r>
            <a:endParaRPr lang="en-US" sz="1600" dirty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25EF47-A8C5-7F44-9967-FA81994FF0B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70161" y="1909160"/>
            <a:ext cx="3505200" cy="192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</a:t>
            </a:r>
            <a:r>
              <a:rPr lang="en-US" sz="2000" kern="0" dirty="0" err="1"/>
              <a:t>Willsey</a:t>
            </a:r>
            <a:endParaRPr lang="en-US" sz="2000" kern="0" dirty="0"/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CDFA02B-B6E0-C240-ABBA-2E8D7C72DF9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70161" y="3109423"/>
            <a:ext cx="5832763" cy="175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  <a:p>
            <a:pPr algn="l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91504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03336" cy="762000"/>
          </a:xfrm>
        </p:spPr>
        <p:txBody>
          <a:bodyPr/>
          <a:lstStyle/>
          <a:p>
            <a:r>
              <a:rPr lang="en-US" dirty="0"/>
              <a:t>Problem:  Processor-Memory Bottleneck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4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5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latin typeface="Calibri" pitchFamily="34" charset="0"/>
                </a:rPr>
                <a:t>Reg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Processor performance</a:t>
            </a:r>
          </a:p>
          <a:p>
            <a:r>
              <a:rPr lang="en-US" sz="1800" dirty="0">
                <a:latin typeface="Calibri" pitchFamily="34" charset="0"/>
              </a:rPr>
              <a:t>doubled about </a:t>
            </a:r>
          </a:p>
          <a:p>
            <a:r>
              <a:rPr lang="en-US" sz="1800" dirty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Bus latency / bandwidth</a:t>
            </a:r>
          </a:p>
          <a:p>
            <a:r>
              <a:rPr lang="en-US" sz="1800" dirty="0">
                <a:latin typeface="Calibri" pitchFamily="34" charset="0"/>
              </a:rPr>
              <a:t>evolved much slower</a:t>
            </a:r>
          </a:p>
        </p:txBody>
      </p:sp>
      <p:grpSp>
        <p:nvGrpSpPr>
          <p:cNvPr id="12" name="Group 11"/>
          <p:cNvGrpSpPr/>
          <p:nvPr>
            <p:custDataLst>
              <p:tags r:id="rId8"/>
            </p:custDataLst>
          </p:nvPr>
        </p:nvGrpSpPr>
        <p:grpSpPr>
          <a:xfrm>
            <a:off x="501518" y="3429000"/>
            <a:ext cx="8251734" cy="2971800"/>
            <a:chOff x="501518" y="3429000"/>
            <a:chExt cx="8251734" cy="2971800"/>
          </a:xfrm>
        </p:grpSpPr>
        <p:sp>
          <p:nvSpPr>
            <p:cNvPr id="10" name="TextBox 9"/>
            <p:cNvSpPr txBox="1"/>
            <p:nvPr>
              <p:custDataLst>
                <p:tags r:id="rId10"/>
              </p:custDataLst>
            </p:nvPr>
          </p:nvSpPr>
          <p:spPr>
            <a:xfrm>
              <a:off x="501518" y="4104382"/>
              <a:ext cx="18739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  <a:latin typeface="Calibri" pitchFamily="34" charset="0"/>
                </a:rPr>
                <a:t>Core 2 Duo:</a:t>
              </a:r>
            </a:p>
            <a:p>
              <a:r>
                <a:rPr lang="en-US" sz="1600" dirty="0">
                  <a:latin typeface="Calibri" pitchFamily="34" charset="0"/>
                </a:rPr>
                <a:t>Can process at least</a:t>
              </a:r>
            </a:p>
            <a:p>
              <a:r>
                <a:rPr lang="en-US" sz="1600" b="0" dirty="0">
                  <a:latin typeface="Calibri" pitchFamily="34" charset="0"/>
                </a:rPr>
                <a:t>256 Bytes/cycle</a:t>
              </a:r>
            </a:p>
          </p:txBody>
        </p:sp>
        <p:sp>
          <p:nvSpPr>
            <p:cNvPr id="11" name="TextBox 10"/>
            <p:cNvSpPr txBox="1"/>
            <p:nvPr>
              <p:custDataLst>
                <p:tags r:id="rId11"/>
              </p:custDataLst>
            </p:nvPr>
          </p:nvSpPr>
          <p:spPr>
            <a:xfrm>
              <a:off x="4411310" y="4114800"/>
              <a:ext cx="225010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  <a:latin typeface="Calibri" pitchFamily="34" charset="0"/>
                </a:rPr>
                <a:t>Core 2 Duo:</a:t>
              </a:r>
            </a:p>
            <a:p>
              <a:r>
                <a:rPr lang="en-US" sz="1600" dirty="0">
                  <a:latin typeface="Calibri" pitchFamily="34" charset="0"/>
                </a:rPr>
                <a:t>Bandwidth</a:t>
              </a:r>
            </a:p>
            <a:p>
              <a:r>
                <a:rPr lang="en-US" sz="1600" b="0" dirty="0">
                  <a:latin typeface="Calibri" pitchFamily="34" charset="0"/>
                </a:rPr>
                <a:t>2 Bytes/cycle</a:t>
              </a:r>
            </a:p>
            <a:p>
              <a:r>
                <a:rPr lang="en-US" sz="1600" dirty="0">
                  <a:latin typeface="Calibri" pitchFamily="34" charset="0"/>
                </a:rPr>
                <a:t>Latency</a:t>
              </a:r>
            </a:p>
            <a:p>
              <a:r>
                <a:rPr lang="en-US" sz="1600" b="0" dirty="0">
                  <a:latin typeface="Calibri" pitchFamily="34" charset="0"/>
                </a:rPr>
                <a:t>100-200 cycles (30-60ns)</a:t>
              </a:r>
            </a:p>
          </p:txBody>
        </p:sp>
        <p:cxnSp>
          <p:nvCxnSpPr>
            <p:cNvPr id="15" name="Straight Arrow Connector 14"/>
            <p:cNvCxnSpPr/>
            <p:nvPr>
              <p:custDataLst>
                <p:tags r:id="rId12"/>
              </p:custDataLst>
            </p:nvPr>
          </p:nvCxnSpPr>
          <p:spPr bwMode="auto">
            <a:xfrm rot="5400000" flipH="1" flipV="1">
              <a:off x="4610894" y="3771106"/>
              <a:ext cx="6858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>
              <p:custDataLst>
                <p:tags r:id="rId13"/>
              </p:custDataLst>
            </p:nvPr>
          </p:nvSpPr>
          <p:spPr>
            <a:xfrm>
              <a:off x="3124200" y="5877580"/>
              <a:ext cx="5629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 pitchFamily="34" charset="0"/>
                </a:rPr>
                <a:t>Problem: lots of waiting on memory</a:t>
              </a:r>
            </a:p>
          </p:txBody>
        </p:sp>
      </p:grp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0" y="6440031"/>
            <a:ext cx="453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Calibri" pitchFamily="34" charset="0"/>
              </a:rPr>
              <a:t>cycle</a:t>
            </a:r>
            <a:r>
              <a:rPr lang="en-US" sz="2000" b="0" i="1">
                <a:latin typeface="Calibri" pitchFamily="34" charset="0"/>
              </a:rPr>
              <a:t>: </a:t>
            </a:r>
            <a:r>
              <a:rPr lang="en-US" sz="2000" b="0" i="1" dirty="0">
                <a:latin typeface="Calibri" pitchFamily="34" charset="0"/>
              </a:rPr>
              <a:t>single machine step (fixed-time)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46" y="401068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557563-4C10-894E-8DB3-A4456898AB0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7306" y="4950750"/>
            <a:ext cx="18161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81438" cy="762000"/>
          </a:xfrm>
        </p:spPr>
        <p:txBody>
          <a:bodyPr/>
          <a:lstStyle/>
          <a:p>
            <a:r>
              <a:rPr lang="en-US" dirty="0"/>
              <a:t>Problem:  Processor-Memory Bottleneck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4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5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latin typeface="Calibri" pitchFamily="34" charset="0"/>
                </a:rPr>
                <a:t>Reg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Processor performance</a:t>
            </a:r>
          </a:p>
          <a:p>
            <a:r>
              <a:rPr lang="en-US" sz="1800" dirty="0">
                <a:latin typeface="Calibri" pitchFamily="34" charset="0"/>
              </a:rPr>
              <a:t>doubled about </a:t>
            </a:r>
          </a:p>
          <a:p>
            <a:r>
              <a:rPr lang="en-US" sz="1800" dirty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Bus latency / bandwidth</a:t>
            </a:r>
          </a:p>
          <a:p>
            <a:r>
              <a:rPr lang="en-US" sz="1800" dirty="0">
                <a:latin typeface="Calibri" pitchFamily="34" charset="0"/>
              </a:rPr>
              <a:t>evolved much slower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501518" y="4104382"/>
            <a:ext cx="1873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Core 2 Duo:</a:t>
            </a:r>
          </a:p>
          <a:p>
            <a:r>
              <a:rPr lang="en-US" sz="1600" dirty="0">
                <a:latin typeface="Calibri" pitchFamily="34" charset="0"/>
              </a:rPr>
              <a:t>Can process at least</a:t>
            </a:r>
          </a:p>
          <a:p>
            <a:r>
              <a:rPr lang="en-US" sz="1600" b="0" dirty="0">
                <a:latin typeface="Calibri" pitchFamily="34" charset="0"/>
              </a:rPr>
              <a:t>256 Bytes/cycle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4411310" y="4114800"/>
            <a:ext cx="22501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Core 2 Duo:</a:t>
            </a:r>
          </a:p>
          <a:p>
            <a:r>
              <a:rPr lang="en-US" sz="1600" dirty="0">
                <a:latin typeface="Calibri" pitchFamily="34" charset="0"/>
              </a:rPr>
              <a:t>Bandwidth</a:t>
            </a:r>
          </a:p>
          <a:p>
            <a:r>
              <a:rPr lang="en-US" sz="1600" b="0" dirty="0">
                <a:latin typeface="Calibri" pitchFamily="34" charset="0"/>
              </a:rPr>
              <a:t>2 Bytes/cycle</a:t>
            </a:r>
          </a:p>
          <a:p>
            <a:r>
              <a:rPr lang="en-US" sz="1600" dirty="0">
                <a:latin typeface="Calibri" pitchFamily="34" charset="0"/>
              </a:rPr>
              <a:t>Latency</a:t>
            </a:r>
          </a:p>
          <a:p>
            <a:r>
              <a:rPr lang="en-US" sz="1600" b="0" dirty="0">
                <a:latin typeface="Calibri" pitchFamily="34" charset="0"/>
              </a:rPr>
              <a:t>100-200 cycles (30-60ns)</a:t>
            </a:r>
          </a:p>
        </p:txBody>
      </p:sp>
      <p:cxnSp>
        <p:nvCxnSpPr>
          <p:cNvPr id="15" name="Straight Arrow Connector 14"/>
          <p:cNvCxnSpPr/>
          <p:nvPr>
            <p:custDataLst>
              <p:tags r:id="rId10"/>
            </p:custDataLst>
          </p:nvPr>
        </p:nvCxnSpPr>
        <p:spPr bwMode="auto">
          <a:xfrm rot="5400000" flipH="1" flipV="1">
            <a:off x="4610894" y="3771106"/>
            <a:ext cx="6858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3124200" y="5877580"/>
            <a:ext cx="267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Solution: caches</a:t>
            </a: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 bwMode="auto">
          <a:xfrm>
            <a:off x="2069075" y="2796491"/>
            <a:ext cx="1057518" cy="685800"/>
          </a:xfrm>
          <a:prstGeom prst="rect">
            <a:avLst/>
          </a:prstGeom>
          <a:solidFill>
            <a:srgbClr val="D6D6F5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alibri" pitchFamily="34" charset="0"/>
              </a:rPr>
              <a:t>Cache</a:t>
            </a:r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0" y="6440031"/>
            <a:ext cx="453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Calibri" pitchFamily="34" charset="0"/>
              </a:rPr>
              <a:t>cycle</a:t>
            </a:r>
            <a:r>
              <a:rPr lang="en-US" sz="2000" b="0" i="1">
                <a:latin typeface="Calibri" pitchFamily="34" charset="0"/>
              </a:rPr>
              <a:t>: </a:t>
            </a:r>
            <a:r>
              <a:rPr lang="en-US" sz="2000" b="0" i="1" dirty="0">
                <a:latin typeface="Calibri" pitchFamily="34" charset="0"/>
              </a:rPr>
              <a:t>single machine step (fixed-time)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87" y="3447296"/>
            <a:ext cx="1507436" cy="1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46" y="401068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DCB420-98F0-2942-A5EA-F9041CF4D3D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7306" y="4950750"/>
            <a:ext cx="1816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</a:t>
            </a:r>
            <a:r>
              <a:rPr lang="en-US" dirty="0">
                <a:solidFill>
                  <a:prstClr val="black"/>
                </a:solidFill>
                <a:latin typeface="AppleColorEmoji" charset="0"/>
              </a:rPr>
              <a:t>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u="sng" dirty="0"/>
              <a:t>Pronunciation</a:t>
            </a:r>
            <a:r>
              <a:rPr lang="en-US" dirty="0"/>
              <a:t>:  “cash”</a:t>
            </a:r>
            <a:endParaRPr lang="en-US" dirty="0">
              <a:solidFill>
                <a:prstClr val="black"/>
              </a:solidFill>
              <a:latin typeface="AppleColorEmoji" charset="0"/>
            </a:endParaRPr>
          </a:p>
          <a:p>
            <a:pPr lvl="1"/>
            <a:r>
              <a:rPr lang="en-US" dirty="0"/>
              <a:t>We abbreviate this as “$”</a:t>
            </a:r>
          </a:p>
          <a:p>
            <a:pPr>
              <a:spcBef>
                <a:spcPts val="1800"/>
              </a:spcBef>
            </a:pPr>
            <a:r>
              <a:rPr lang="en-US" u="sng" dirty="0"/>
              <a:t>English</a:t>
            </a:r>
            <a:r>
              <a:rPr lang="en-US" dirty="0"/>
              <a:t>:  A hidden storage space </a:t>
            </a:r>
            <a:br>
              <a:rPr lang="en-US" dirty="0"/>
            </a:br>
            <a:r>
              <a:rPr lang="en-US" dirty="0"/>
              <a:t>for provisions, weapons, and/or treasures</a:t>
            </a:r>
          </a:p>
          <a:p>
            <a:pPr>
              <a:spcBef>
                <a:spcPts val="1800"/>
              </a:spcBef>
            </a:pPr>
            <a:r>
              <a:rPr lang="en-US" u="sng" dirty="0"/>
              <a:t>Computer</a:t>
            </a:r>
            <a:r>
              <a:rPr lang="en-US" dirty="0"/>
              <a:t>:  Memory with short access time used for the storage of frequently or recently used instructions (</a:t>
            </a:r>
            <a:r>
              <a:rPr lang="en-US" dirty="0" err="1"/>
              <a:t>i</a:t>
            </a:r>
            <a:r>
              <a:rPr lang="en-US" dirty="0"/>
              <a:t>-cache/I$) or data (d-cache/D$)</a:t>
            </a:r>
          </a:p>
          <a:p>
            <a:pPr lvl="1"/>
            <a:r>
              <a:rPr lang="en-US" i="1" dirty="0"/>
              <a:t>More generally:  </a:t>
            </a:r>
            <a:r>
              <a:rPr lang="en-US" dirty="0"/>
              <a:t>Used to optimize data transfers between any system elements with different characteristics (network interface cache, file cache, etc.)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>
            <p:custDataLst>
              <p:tags r:id="rId1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General Cache Mechanics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6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7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8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19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0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1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2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3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4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5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6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7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635243" y="4390735"/>
            <a:ext cx="3508758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Larger, slower, cheaper memory.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Viewed as partitioned into “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r>
              <a:rPr lang="en-GB" sz="1600" b="0" dirty="0">
                <a:latin typeface="Calibri" pitchFamily="34" charset="0"/>
              </a:rPr>
              <a:t>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</a:t>
            </a: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block</a:t>
            </a:r>
            <a:r>
              <a:rPr lang="en-GB" sz="1600" b="1" dirty="0">
                <a:latin typeface="Calibri" pitchFamily="34" charset="0"/>
              </a:rPr>
              <a:t>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62600" y="2166310"/>
            <a:ext cx="3403979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Smaller, faster, more expensive memory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Caches a subset of the 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General Cache Concepts:  </a:t>
            </a:r>
            <a:r>
              <a:rPr lang="en-US" dirty="0">
                <a:solidFill>
                  <a:srgbClr val="C00000"/>
                </a:solidFill>
              </a:rPr>
              <a:t>Hit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>
            <p:custDataLst>
              <p:tags r:id="rId32"/>
            </p:custDataLst>
          </p:nvPr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43600" y="320040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is </a:t>
            </a:r>
            <a:r>
              <a:rPr lang="en-GB" sz="2000" i="1" dirty="0">
                <a:latin typeface="Calibri" pitchFamily="34" charset="0"/>
              </a:rPr>
              <a:t>returned </a:t>
            </a:r>
            <a:r>
              <a:rPr lang="en-GB" sz="2000" b="1" i="1" dirty="0">
                <a:latin typeface="Calibri" pitchFamily="34" charset="0"/>
              </a:rPr>
              <a:t>to CPU</a:t>
            </a:r>
          </a:p>
        </p:txBody>
      </p:sp>
    </p:spTree>
    <p:extLst>
      <p:ext uri="{BB962C8B-B14F-4D97-AF65-F5344CB8AC3E}">
        <p14:creationId xmlns:p14="http://schemas.microsoft.com/office/powerpoint/2010/main" val="5392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General Cache Concepts:  </a:t>
            </a:r>
            <a:r>
              <a:rPr lang="en-US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34"/>
            </p:custDataLst>
          </p:nvPr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>
            <p:custDataLst>
              <p:tags r:id="rId35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>
            <p:custDataLst>
              <p:tags r:id="rId36"/>
            </p:custDataLst>
          </p:nvPr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>
            <p:custDataLst>
              <p:tags r:id="rId37"/>
            </p:custDataLst>
          </p:nvPr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43600" y="621792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is </a:t>
            </a:r>
            <a:r>
              <a:rPr lang="en-GB" sz="2000" i="1" dirty="0">
                <a:latin typeface="Calibri" pitchFamily="34" charset="0"/>
              </a:rPr>
              <a:t>returned </a:t>
            </a:r>
            <a:r>
              <a:rPr lang="en-GB" sz="2000" b="1" i="1" dirty="0">
                <a:latin typeface="Calibri" pitchFamily="34" charset="0"/>
              </a:rPr>
              <a:t>to CPU</a:t>
            </a:r>
          </a:p>
        </p:txBody>
      </p:sp>
    </p:spTree>
    <p:extLst>
      <p:ext uri="{BB962C8B-B14F-4D97-AF65-F5344CB8AC3E}">
        <p14:creationId xmlns:p14="http://schemas.microsoft.com/office/powerpoint/2010/main" val="13026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Temporal</a:t>
            </a:r>
            <a:r>
              <a:rPr lang="en-GB" dirty="0">
                <a:solidFill>
                  <a:srgbClr val="FF0000"/>
                </a:solidFill>
              </a:rPr>
              <a:t> locality:</a:t>
            </a:r>
            <a:r>
              <a:rPr lang="en-GB" dirty="0">
                <a:solidFill>
                  <a:srgbClr val="C00000"/>
                </a:solidFill>
              </a:rPr>
              <a:t>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</a:t>
            </a:r>
            <a:r>
              <a:rPr lang="en-GB" i="1" dirty="0">
                <a:solidFill>
                  <a:srgbClr val="008000"/>
                </a:solidFill>
              </a:rPr>
              <a:t>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8005079" y="308556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85986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Temporal</a:t>
            </a:r>
            <a:r>
              <a:rPr lang="en-GB" dirty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</a:t>
            </a:r>
            <a:r>
              <a:rPr lang="en-GB" i="1" dirty="0">
                <a:solidFill>
                  <a:srgbClr val="008000"/>
                </a:solidFill>
              </a:rPr>
              <a:t>likely </a:t>
            </a:r>
            <a:br>
              <a:rPr lang="en-GB" dirty="0"/>
            </a:br>
            <a:r>
              <a:rPr lang="en-GB" dirty="0"/>
              <a:t>to be referenced again in the near future</a:t>
            </a: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Spatial</a:t>
            </a:r>
            <a:r>
              <a:rPr lang="en-GB" dirty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</a:t>
            </a:r>
            <a:r>
              <a:rPr lang="en-GB" i="1" dirty="0">
                <a:solidFill>
                  <a:srgbClr val="008000"/>
                </a:solidFill>
              </a:rPr>
              <a:t>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How do caches take advantage of this?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>
            <p:custDataLst>
              <p:tags r:id="rId10"/>
            </p:custDataLst>
          </p:nvPr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8005079" y="308556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8013700" y="458366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4133488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 Any Locality?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3108960"/>
            <a:ext cx="8366760" cy="2926080"/>
          </a:xfrm>
        </p:spPr>
        <p:txBody>
          <a:bodyPr/>
          <a:lstStyle/>
          <a:p>
            <a:r>
              <a:rPr lang="en-US" b="1" dirty="0"/>
              <a:t>Data: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/>
              <a:t> referenced in each iteration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array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a[]</a:t>
            </a:r>
            <a:r>
              <a:rPr lang="en-US" b="1" dirty="0"/>
              <a:t> </a:t>
            </a:r>
            <a:r>
              <a:rPr lang="en-US" dirty="0"/>
              <a:t>accessed in stride-1 pattern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Instructions: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cycle through loop repeatedly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reference instructions in sequence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3429000" cy="16558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  sum += a[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</p:txBody>
      </p:sp>
    </p:spTree>
    <p:extLst>
      <p:ext uri="{BB962C8B-B14F-4D97-AF65-F5344CB8AC3E}">
        <p14:creationId xmlns:p14="http://schemas.microsoft.com/office/powerpoint/2010/main" val="34596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3 due tonight</a:t>
            </a:r>
          </a:p>
          <a:p>
            <a:r>
              <a:rPr lang="en-US" dirty="0"/>
              <a:t>Lab 3 due next Friday (2/22)</a:t>
            </a:r>
          </a:p>
          <a:p>
            <a:pPr lvl="2"/>
            <a:endParaRPr lang="en-US" dirty="0"/>
          </a:p>
          <a:p>
            <a:r>
              <a:rPr lang="en-US" dirty="0"/>
              <a:t>Midterm grading soon</a:t>
            </a:r>
          </a:p>
          <a:p>
            <a:pPr lvl="1"/>
            <a:r>
              <a:rPr lang="en-US" dirty="0"/>
              <a:t>You will be able to make regrade requests on </a:t>
            </a:r>
            <a:r>
              <a:rPr lang="en-US" dirty="0" err="1"/>
              <a:t>Gradescope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0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748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3201782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>
            <p:custDataLst>
              <p:tags r:id="rId1"/>
            </p:custDataLst>
          </p:nvPr>
        </p:nvSpPr>
        <p:spPr bwMode="auto">
          <a:xfrm>
            <a:off x="7452360" y="3291840"/>
            <a:ext cx="1097280" cy="1097280"/>
          </a:xfrm>
          <a:prstGeom prst="rect">
            <a:avLst/>
          </a:prstGeom>
          <a:solidFill>
            <a:srgbClr val="EFBFB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8" name="Rectangle 137"/>
          <p:cNvSpPr/>
          <p:nvPr>
            <p:custDataLst>
              <p:tags r:id="rId2"/>
            </p:custDataLst>
          </p:nvPr>
        </p:nvSpPr>
        <p:spPr bwMode="auto">
          <a:xfrm>
            <a:off x="7452360" y="4389120"/>
            <a:ext cx="1097280" cy="109728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2" name="Rectangle 121"/>
          <p:cNvSpPr/>
          <p:nvPr>
            <p:custDataLst>
              <p:tags r:id="rId3"/>
            </p:custDataLst>
          </p:nvPr>
        </p:nvSpPr>
        <p:spPr bwMode="auto">
          <a:xfrm>
            <a:off x="7452360" y="5486400"/>
            <a:ext cx="1097280" cy="1097280"/>
          </a:xfrm>
          <a:prstGeom prst="rect">
            <a:avLst/>
          </a:prstGeom>
          <a:solidFill>
            <a:srgbClr val="CCCCF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56616" y="436562"/>
            <a:ext cx="8366760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sp>
        <p:nvSpPr>
          <p:cNvPr id="124" name="TextBox 123"/>
          <p:cNvSpPr txBox="1"/>
          <p:nvPr>
            <p:custDataLst>
              <p:tags r:id="rId7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sp>
        <p:nvSpPr>
          <p:cNvPr id="4" name="TextBox 3"/>
          <p:cNvSpPr txBox="1"/>
          <p:nvPr>
            <p:custDataLst>
              <p:tags r:id="rId8"/>
            </p:custDataLst>
          </p:nvPr>
        </p:nvSpPr>
        <p:spPr>
          <a:xfrm>
            <a:off x="462240" y="6274824"/>
            <a:ext cx="4771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Note:</a:t>
            </a:r>
            <a:r>
              <a:rPr lang="en-US" sz="1600" b="0" dirty="0">
                <a:latin typeface="Calibri" pitchFamily="34" charset="0"/>
              </a:rPr>
              <a:t>  76 is just one possible starting address of array a</a:t>
            </a:r>
          </a:p>
        </p:txBody>
      </p:sp>
      <p:sp>
        <p:nvSpPr>
          <p:cNvPr id="78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9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40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120" name="TextBox 119"/>
          <p:cNvSpPr txBox="1"/>
          <p:nvPr>
            <p:custDataLst>
              <p:tags r:id="rId13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27516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32571"/>
              </p:ext>
            </p:extLst>
          </p:nvPr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54671"/>
              </p:ext>
            </p:extLst>
          </p:nvPr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53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8" grpId="0" animBg="1"/>
      <p:bldP spid="122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277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2063974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452360" y="3291840"/>
            <a:ext cx="1097280" cy="3291840"/>
            <a:chOff x="5486400" y="3291840"/>
            <a:chExt cx="1097280" cy="3291840"/>
          </a:xfrm>
        </p:grpSpPr>
        <p:sp>
          <p:nvSpPr>
            <p:cNvPr id="6" name="Rectangle 5"/>
            <p:cNvSpPr/>
            <p:nvPr>
              <p:custDataLst>
                <p:tags r:id="rId11"/>
              </p:custDataLst>
            </p:nvPr>
          </p:nvSpPr>
          <p:spPr bwMode="auto">
            <a:xfrm>
              <a:off x="5486400" y="356616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12"/>
              </p:custDataLst>
            </p:nvPr>
          </p:nvSpPr>
          <p:spPr bwMode="auto">
            <a:xfrm>
              <a:off x="5486400" y="329184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 bwMode="auto">
            <a:xfrm>
              <a:off x="5486400" y="384048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14"/>
              </p:custDataLst>
            </p:nvPr>
          </p:nvSpPr>
          <p:spPr bwMode="auto">
            <a:xfrm>
              <a:off x="5486400" y="411480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15"/>
              </p:custDataLst>
            </p:nvPr>
          </p:nvSpPr>
          <p:spPr bwMode="auto">
            <a:xfrm>
              <a:off x="5486400" y="466344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6"/>
              </p:custDataLst>
            </p:nvPr>
          </p:nvSpPr>
          <p:spPr bwMode="auto">
            <a:xfrm>
              <a:off x="5486400" y="493776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17"/>
              </p:custDataLst>
            </p:nvPr>
          </p:nvSpPr>
          <p:spPr bwMode="auto">
            <a:xfrm>
              <a:off x="5486400" y="438912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8"/>
              </p:custDataLst>
            </p:nvPr>
          </p:nvSpPr>
          <p:spPr bwMode="auto">
            <a:xfrm>
              <a:off x="5486400" y="548640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9"/>
              </p:custDataLst>
            </p:nvPr>
          </p:nvSpPr>
          <p:spPr bwMode="auto">
            <a:xfrm>
              <a:off x="5486400" y="576072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20"/>
              </p:custDataLst>
            </p:nvPr>
          </p:nvSpPr>
          <p:spPr bwMode="auto">
            <a:xfrm>
              <a:off x="5486400" y="521208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21"/>
              </p:custDataLst>
            </p:nvPr>
          </p:nvSpPr>
          <p:spPr bwMode="auto">
            <a:xfrm>
              <a:off x="5486400" y="630936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22"/>
              </p:custDataLst>
            </p:nvPr>
          </p:nvSpPr>
          <p:spPr bwMode="auto">
            <a:xfrm>
              <a:off x="5486400" y="603504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8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sum_array_cols(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23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26" name="TextBox 25"/>
          <p:cNvSpPr txBox="1"/>
          <p:nvPr>
            <p:custDataLst>
              <p:tags r:id="rId5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69293"/>
              </p:ext>
            </p:extLst>
          </p:nvPr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>
            <p:custDataLst>
              <p:tags r:id="rId6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40374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65119"/>
              </p:ext>
            </p:extLst>
          </p:nvPr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 #3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669280" y="1371600"/>
            <a:ext cx="2926080" cy="2468880"/>
          </a:xfrm>
        </p:spPr>
        <p:txBody>
          <a:bodyPr/>
          <a:lstStyle/>
          <a:p>
            <a:r>
              <a:rPr lang="en-US" dirty="0"/>
              <a:t>What is wrong with this code?</a:t>
            </a:r>
          </a:p>
          <a:p>
            <a:endParaRPr lang="en-US" dirty="0"/>
          </a:p>
          <a:p>
            <a:r>
              <a:rPr lang="en-US" dirty="0"/>
              <a:t>How can it be fixed?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362456"/>
            <a:ext cx="5029200" cy="29537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sum_array_3D(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a[M][N][L])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j, k,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L;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(k = 0; k &lt; M; k++)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sum += a[k][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34829"/>
              </p:ext>
            </p:extLst>
          </p:nvPr>
        </p:nvGraphicFramePr>
        <p:xfrm>
          <a:off x="2011680" y="475488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2348"/>
              </p:ext>
            </p:extLst>
          </p:nvPr>
        </p:nvGraphicFramePr>
        <p:xfrm>
          <a:off x="1645920" y="502920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2397"/>
              </p:ext>
            </p:extLst>
          </p:nvPr>
        </p:nvGraphicFramePr>
        <p:xfrm>
          <a:off x="1280160" y="530352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212080" y="5675376"/>
            <a:ext cx="2001098" cy="923544"/>
            <a:chOff x="4450769" y="5675376"/>
            <a:chExt cx="2001098" cy="923544"/>
          </a:xfrm>
        </p:grpSpPr>
        <p:sp>
          <p:nvSpPr>
            <p:cNvPr id="11" name="TextBox 10"/>
            <p:cNvSpPr txBox="1"/>
            <p:nvPr>
              <p:custDataLst>
                <p:tags r:id="rId3"/>
              </p:custDataLst>
            </p:nvPr>
          </p:nvSpPr>
          <p:spPr>
            <a:xfrm>
              <a:off x="4937760" y="622401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0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5303520" y="594969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1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5"/>
              </p:custDataLst>
            </p:nvPr>
          </p:nvSpPr>
          <p:spPr>
            <a:xfrm>
              <a:off x="5669280" y="567537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 2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5198853" y="586282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4816529" y="61371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4450769" y="641146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808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315200" y="4754880"/>
                <a:ext cx="1149674" cy="91440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⋅ ⋅ ⋅</m:t>
                      </m:r>
                    </m:oMath>
                  </m:oMathPara>
                </a14:m>
                <a:endParaRPr lang="en-US" sz="4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7315200" y="4754880"/>
                <a:ext cx="1149674" cy="91440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5029200" cy="29537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sum_array_3D(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a[M][N][L])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j, k,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L;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(k = 0; k &lt; M; k++)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sum += a[k][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6" name="Content Placeholder 5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669280" y="1371600"/>
            <a:ext cx="29260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What is wrong with this code?</a:t>
            </a:r>
          </a:p>
          <a:p>
            <a:endParaRPr lang="en-US" kern="0"/>
          </a:p>
          <a:p>
            <a:r>
              <a:rPr lang="en-US" kern="0"/>
              <a:t>How can it be fixed?</a:t>
            </a:r>
            <a:endParaRPr lang="en-US" kern="0" dirty="0"/>
          </a:p>
        </p:txBody>
      </p:sp>
      <p:sp>
        <p:nvSpPr>
          <p:cNvPr id="87" name="TextBox 86"/>
          <p:cNvSpPr txBox="1"/>
          <p:nvPr>
            <p:custDataLst>
              <p:tags r:id="rId6"/>
            </p:custDataLst>
          </p:nvPr>
        </p:nvSpPr>
        <p:spPr>
          <a:xfrm>
            <a:off x="548572" y="4358983"/>
            <a:ext cx="4205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 (M = ?, N = 3, L = 4)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69120"/>
              </p:ext>
            </p:extLst>
          </p:nvPr>
        </p:nvGraphicFramePr>
        <p:xfrm>
          <a:off x="548640" y="4754880"/>
          <a:ext cx="329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13287"/>
              </p:ext>
            </p:extLst>
          </p:nvPr>
        </p:nvGraphicFramePr>
        <p:xfrm>
          <a:off x="3840480" y="4754880"/>
          <a:ext cx="329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23591" y="5715000"/>
            <a:ext cx="7107849" cy="558038"/>
            <a:chOff x="323591" y="5715000"/>
            <a:chExt cx="7107849" cy="558038"/>
          </a:xfrm>
        </p:grpSpPr>
        <p:sp>
          <p:nvSpPr>
            <p:cNvPr id="90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54864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6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164592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7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74320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3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3591" y="5903706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144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20870" y="5903706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145" name="Text Box 1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44077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  <p:sp>
          <p:nvSpPr>
            <p:cNvPr id="147" name="Line 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83692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8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93420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9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03148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1" name="Text Box 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37810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124</a:t>
              </a:r>
            </a:p>
          </p:txBody>
        </p:sp>
        <p:sp>
          <p:nvSpPr>
            <p:cNvPr id="152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38635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140</a:t>
              </a:r>
            </a:p>
          </p:txBody>
        </p:sp>
        <p:sp>
          <p:nvSpPr>
            <p:cNvPr id="153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732368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156</a:t>
              </a:r>
            </a:p>
          </p:txBody>
        </p:sp>
        <p:sp>
          <p:nvSpPr>
            <p:cNvPr id="154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713232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5" name="Text Box 1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833199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443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Performance Metrics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Huge difference between a cache hit and a cache miss</a:t>
            </a:r>
          </a:p>
          <a:p>
            <a:pPr lvl="1"/>
            <a:r>
              <a:rPr lang="en-US" dirty="0"/>
              <a:t>Could be 100x speed difference between accessing cache and main memory (measured in </a:t>
            </a:r>
            <a:r>
              <a:rPr lang="en-US" i="1" dirty="0"/>
              <a:t>clock cycles</a:t>
            </a:r>
            <a:r>
              <a:rPr lang="en-US" dirty="0"/>
              <a:t>)</a:t>
            </a:r>
            <a:endParaRPr lang="en-US" sz="800" dirty="0"/>
          </a:p>
          <a:p>
            <a:r>
              <a:rPr lang="en-GB" dirty="0">
                <a:solidFill>
                  <a:srgbClr val="FF0000"/>
                </a:solidFill>
              </a:rPr>
              <a:t>Miss Rate (MR)</a:t>
            </a:r>
          </a:p>
          <a:p>
            <a:pPr lvl="1"/>
            <a:r>
              <a:rPr lang="en-GB" dirty="0"/>
              <a:t>Fraction of memory references not found in cache (misses / accesses) = 1 - Hit Rate</a:t>
            </a:r>
          </a:p>
          <a:p>
            <a:r>
              <a:rPr lang="en-GB" dirty="0">
                <a:solidFill>
                  <a:srgbClr val="FF0000"/>
                </a:solidFill>
              </a:rPr>
              <a:t>Hit Time (HT)</a:t>
            </a:r>
          </a:p>
          <a:p>
            <a:pPr lvl="1"/>
            <a:r>
              <a:rPr lang="en-GB" dirty="0"/>
              <a:t>Time to deliver a block in the cache to the processor</a:t>
            </a:r>
          </a:p>
          <a:p>
            <a:pPr lvl="2"/>
            <a:r>
              <a:rPr lang="en-GB" dirty="0"/>
              <a:t>Includes time to determine whether the block is in the cache</a:t>
            </a:r>
          </a:p>
          <a:p>
            <a:r>
              <a:rPr lang="en-GB" dirty="0">
                <a:solidFill>
                  <a:srgbClr val="FF0000"/>
                </a:solidFill>
              </a:rPr>
              <a:t>Miss Penalty (MP)</a:t>
            </a:r>
          </a:p>
          <a:p>
            <a:pPr lvl="1"/>
            <a:r>
              <a:rPr lang="en-GB" dirty="0"/>
              <a:t>Additional time required because of a miss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dirty="0"/>
              <a:t>Two things hurt the performance of a cache:</a:t>
            </a:r>
          </a:p>
          <a:p>
            <a:pPr lvl="1"/>
            <a:r>
              <a:rPr lang="en-US" dirty="0"/>
              <a:t>Miss rate and miss penalty</a:t>
            </a:r>
          </a:p>
          <a:p>
            <a:pPr lvl="2"/>
            <a:endParaRPr lang="en-US" dirty="0"/>
          </a:p>
          <a:p>
            <a:pPr marL="342900" lvl="1" indent="-342900">
              <a:buSzPct val="60000"/>
              <a:buFont typeface="Wingdings" panose="05000000000000000000" pitchFamily="2" charset="2"/>
              <a:buChar char="v"/>
            </a:pPr>
            <a:r>
              <a:rPr lang="en-US" sz="2800" i="1" dirty="0"/>
              <a:t>Average Memory Access Time</a:t>
            </a:r>
            <a:r>
              <a:rPr lang="en-US" sz="2800" dirty="0"/>
              <a:t> (AMAT):  average time to access memory considering both hits and misses</a:t>
            </a:r>
          </a:p>
          <a:p>
            <a:pPr marL="342900" lvl="1" indent="-342900">
              <a:buNone/>
            </a:pPr>
            <a:r>
              <a:rPr lang="en-US" b="1" dirty="0">
                <a:solidFill>
                  <a:srgbClr val="FF0000"/>
                </a:solidFill>
              </a:rPr>
              <a:t>		AMAT = Hit time + Miss rate × Miss penalty</a:t>
            </a:r>
          </a:p>
          <a:p>
            <a:pPr marL="342900" lvl="1" indent="-342900">
              <a:buNone/>
            </a:pP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dirty="0"/>
              <a:t>(abbreviated AMAT = HT + MR × MP)</a:t>
            </a:r>
            <a:endParaRPr lang="en-US" b="1" dirty="0">
              <a:solidFill>
                <a:schemeClr val="accent2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99% hit rate can be </a:t>
            </a:r>
            <a:r>
              <a:rPr lang="en-US" b="1" dirty="0"/>
              <a:t>twice</a:t>
            </a:r>
            <a:r>
              <a:rPr lang="en-US" dirty="0"/>
              <a:t> as good as 97% hit rate!</a:t>
            </a:r>
          </a:p>
          <a:p>
            <a:pPr lvl="1"/>
            <a:r>
              <a:rPr lang="en-US" dirty="0"/>
              <a:t>Assume HT of 1 clock cycle and MP of 100 clock cycles</a:t>
            </a:r>
          </a:p>
          <a:p>
            <a:pPr lvl="1"/>
            <a:r>
              <a:rPr lang="en-US" dirty="0"/>
              <a:t>97%:  AMAT =</a:t>
            </a:r>
          </a:p>
          <a:p>
            <a:pPr lvl="1"/>
            <a:r>
              <a:rPr lang="en-US" dirty="0"/>
              <a:t>99%:  AMAT 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Processor specs:</a:t>
            </a:r>
            <a:r>
              <a:rPr lang="en-US" dirty="0"/>
              <a:t>  200 </a:t>
            </a:r>
            <a:r>
              <a:rPr lang="en-US" dirty="0" err="1"/>
              <a:t>ps</a:t>
            </a:r>
            <a:r>
              <a:rPr lang="en-US" dirty="0"/>
              <a:t> clock, MP of 50 clock cycles, MR of 0.02 misses/instruction, and HT of 1 clock cycle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dirty="0"/>
              <a:t>	AMAT =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Which improvement would be best?</a:t>
            </a:r>
          </a:p>
          <a:p>
            <a:pPr marL="820674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190 </a:t>
            </a:r>
            <a:r>
              <a:rPr lang="en-US" b="1" dirty="0" err="1">
                <a:solidFill>
                  <a:srgbClr val="FF9900"/>
                </a:solidFill>
              </a:rPr>
              <a:t>ps</a:t>
            </a:r>
            <a:r>
              <a:rPr lang="en-US" b="1" dirty="0">
                <a:solidFill>
                  <a:srgbClr val="FF9900"/>
                </a:solidFill>
              </a:rPr>
              <a:t> clock</a:t>
            </a:r>
            <a:endParaRPr lang="en-US" b="1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820674" lvl="1" indent="-457200">
              <a:spcBef>
                <a:spcPts val="600"/>
              </a:spcBef>
              <a:buFont typeface="+mj-lt"/>
              <a:buAutoNum type="alphaUcPeriod" startAt="2"/>
            </a:pPr>
            <a:r>
              <a:rPr lang="en-US" b="1" dirty="0">
                <a:solidFill>
                  <a:srgbClr val="00B050"/>
                </a:solidFill>
              </a:rPr>
              <a:t>Miss penalty of 40 clock cycles</a:t>
            </a:r>
            <a:endParaRPr lang="en-US" b="1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820674" lvl="1" indent="-457200">
              <a:spcBef>
                <a:spcPts val="600"/>
              </a:spcBef>
              <a:buFont typeface="+mj-lt"/>
              <a:buAutoNum type="alphaUcPeriod" startAt="3"/>
            </a:pPr>
            <a:r>
              <a:rPr lang="en-US" b="1" dirty="0">
                <a:solidFill>
                  <a:srgbClr val="FF58AB"/>
                </a:solidFill>
              </a:rPr>
              <a:t>MR of 0.015 misses/instruction</a:t>
            </a:r>
            <a:endParaRPr lang="en-US" baseline="-25000" dirty="0">
              <a:solidFill>
                <a:srgbClr val="FF3399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182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Can we have more than one cache?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Why would we want to do that?</a:t>
            </a:r>
          </a:p>
          <a:p>
            <a:pPr lvl="1"/>
            <a:r>
              <a:rPr lang="en-US" dirty="0"/>
              <a:t>Avoid going to memory!</a:t>
            </a:r>
          </a:p>
          <a:p>
            <a:r>
              <a:rPr lang="en-US" dirty="0"/>
              <a:t>Typical performance numbers:</a:t>
            </a:r>
          </a:p>
          <a:p>
            <a:pPr lvl="1"/>
            <a:r>
              <a:rPr lang="en-US" dirty="0"/>
              <a:t>Miss Rate</a:t>
            </a:r>
          </a:p>
          <a:p>
            <a:pPr lvl="2"/>
            <a:r>
              <a:rPr lang="en-US" dirty="0"/>
              <a:t>L1 MR = </a:t>
            </a:r>
            <a:r>
              <a:rPr lang="en-GB" dirty="0"/>
              <a:t>3-10%</a:t>
            </a:r>
          </a:p>
          <a:p>
            <a:pPr lvl="2"/>
            <a:r>
              <a:rPr lang="en-GB" dirty="0"/>
              <a:t>L2 MR = Quite small (</a:t>
            </a:r>
            <a:r>
              <a:rPr lang="en-GB" i="1" dirty="0"/>
              <a:t>e.g.</a:t>
            </a:r>
            <a:r>
              <a:rPr lang="en-GB" dirty="0"/>
              <a:t> &lt; 1%), depending on parameters, etc.</a:t>
            </a:r>
          </a:p>
          <a:p>
            <a:pPr lvl="1"/>
            <a:r>
              <a:rPr lang="en-GB" dirty="0"/>
              <a:t>Hit Time</a:t>
            </a:r>
          </a:p>
          <a:p>
            <a:pPr lvl="2"/>
            <a:r>
              <a:rPr lang="en-GB" dirty="0"/>
              <a:t>L1 HT = 4 clock cycles</a:t>
            </a:r>
          </a:p>
          <a:p>
            <a:pPr lvl="2"/>
            <a:r>
              <a:rPr lang="en-GB" dirty="0"/>
              <a:t>L2 HT = 10 clock cycles</a:t>
            </a:r>
          </a:p>
          <a:p>
            <a:pPr lvl="1"/>
            <a:r>
              <a:rPr lang="en-GB" dirty="0"/>
              <a:t>Miss Penalty</a:t>
            </a:r>
          </a:p>
          <a:p>
            <a:pPr lvl="2"/>
            <a:r>
              <a:rPr lang="en-GB" dirty="0"/>
              <a:t>P = 50-200 cycles for missing in L2 &amp; going to main memory</a:t>
            </a:r>
          </a:p>
          <a:p>
            <a:pPr lvl="2"/>
            <a:r>
              <a:rPr lang="en-GB" dirty="0"/>
              <a:t>Trend: increasing!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66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8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19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24" y="3363238"/>
            <a:ext cx="1539609" cy="115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36" y="2278994"/>
            <a:ext cx="1507436" cy="1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08862" y="1558950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&lt;1 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47435" y="2310682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 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70537" y="3142947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5-10 ns</a:t>
            </a:r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95994" y="3975212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100 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38337" y="459588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150,000 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4790" y="5078114"/>
            <a:ext cx="12105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10,000,000 ns</a:t>
            </a:r>
            <a:br>
              <a:rPr lang="en-US" sz="1400" b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100" b="0" i="1" dirty="0">
                <a:latin typeface="Calibri" charset="0"/>
                <a:ea typeface="Calibri" charset="0"/>
                <a:cs typeface="Calibri" charset="0"/>
              </a:rPr>
              <a:t>(10 </a:t>
            </a:r>
            <a:r>
              <a:rPr lang="en-US" sz="1100" b="0" i="1" dirty="0" err="1">
                <a:latin typeface="Calibri" charset="0"/>
                <a:ea typeface="Calibri" charset="0"/>
                <a:cs typeface="Calibri" charset="0"/>
              </a:rPr>
              <a:t>ms</a:t>
            </a:r>
            <a:r>
              <a:rPr lang="en-US" sz="1100" b="0" i="1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14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538" y="5763782"/>
            <a:ext cx="857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1-150 </a:t>
            </a:r>
            <a:r>
              <a:rPr lang="en-US" sz="1400" b="0" dirty="0" err="1">
                <a:latin typeface="Calibri" charset="0"/>
                <a:ea typeface="Calibri" charset="0"/>
                <a:cs typeface="Calibri" charset="0"/>
              </a:rPr>
              <a:t>ms</a:t>
            </a:r>
            <a:endParaRPr lang="en-US" sz="14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4064" y="4682111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SSD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3452" y="5119334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Disk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39326" y="1545768"/>
            <a:ext cx="623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5-10 s</a:t>
            </a:r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37695" y="317547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1-2 </a:t>
            </a:r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min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78840" y="3900623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15-30 min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40665" y="4671183"/>
            <a:ext cx="736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31 days</a:t>
            </a:r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57655" y="5146340"/>
            <a:ext cx="17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66 months = 5.5 years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28032" y="6381703"/>
            <a:ext cx="1019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1 - 15 years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20" y="5427111"/>
            <a:ext cx="1573664" cy="112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AF2064E-D446-FB41-85B3-651A9C2C36D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91557" y="1424326"/>
            <a:ext cx="740908" cy="5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89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5" grpId="0"/>
      <p:bldP spid="47" grpId="0"/>
      <p:bldP spid="48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  <a:p>
            <a:pPr lvl="1"/>
            <a:r>
              <a:rPr lang="en-US" dirty="0"/>
              <a:t>Successively higher levels contain “most used” data from lower levels</a:t>
            </a:r>
          </a:p>
          <a:p>
            <a:pPr lvl="1"/>
            <a:r>
              <a:rPr lang="en-US" dirty="0"/>
              <a:t>Exploits </a:t>
            </a:r>
            <a:r>
              <a:rPr lang="en-US" i="1" dirty="0"/>
              <a:t>temporal and spatial locality</a:t>
            </a:r>
          </a:p>
          <a:p>
            <a:pPr lvl="1"/>
            <a:r>
              <a:rPr lang="en-US" dirty="0"/>
              <a:t>Caches are intermediate storage levels used to optimize data transfers between any system elements with different characteristics </a:t>
            </a:r>
          </a:p>
          <a:p>
            <a:r>
              <a:rPr lang="en-US" dirty="0"/>
              <a:t>Cache Performance</a:t>
            </a:r>
          </a:p>
          <a:p>
            <a:pPr lvl="1"/>
            <a:r>
              <a:rPr lang="en-US" dirty="0"/>
              <a:t>Ideal case:  found in cache (hit)</a:t>
            </a:r>
          </a:p>
          <a:p>
            <a:pPr lvl="1"/>
            <a:r>
              <a:rPr lang="en-US" dirty="0"/>
              <a:t>Bad case:  not found in cache (miss), search in next level</a:t>
            </a:r>
          </a:p>
          <a:p>
            <a:pPr lvl="1"/>
            <a:r>
              <a:rPr lang="en-US" dirty="0"/>
              <a:t>Average Memory Access Time (AMAT) = HT + MR × MP</a:t>
            </a:r>
          </a:p>
          <a:p>
            <a:pPr lvl="2"/>
            <a:r>
              <a:rPr lang="en-US" dirty="0"/>
              <a:t>Hurt by Miss Rate and Miss Penalty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 Units and Prefixes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focusing on large numbers (exponents &gt; 0)</a:t>
            </a:r>
          </a:p>
          <a:p>
            <a:r>
              <a:rPr lang="en-US" dirty="0"/>
              <a:t>Note that 10</a:t>
            </a:r>
            <a:r>
              <a:rPr lang="en-US" baseline="30000" dirty="0"/>
              <a:t>3</a:t>
            </a:r>
            <a:r>
              <a:rPr lang="en-US" dirty="0"/>
              <a:t> ≈ 2</a:t>
            </a:r>
            <a:r>
              <a:rPr lang="en-US" baseline="30000" dirty="0"/>
              <a:t>10</a:t>
            </a:r>
          </a:p>
          <a:p>
            <a:r>
              <a:rPr lang="en-US" dirty="0"/>
              <a:t>SI prefixes are </a:t>
            </a:r>
            <a:r>
              <a:rPr lang="en-US" i="1" dirty="0"/>
              <a:t>ambiguous</a:t>
            </a:r>
            <a:r>
              <a:rPr lang="en-US" dirty="0"/>
              <a:t> if base 10 or 2</a:t>
            </a:r>
          </a:p>
          <a:p>
            <a:r>
              <a:rPr lang="en-US" dirty="0"/>
              <a:t>IEC prefixes are </a:t>
            </a:r>
            <a:r>
              <a:rPr lang="en-US" i="1" dirty="0"/>
              <a:t>unambiguously</a:t>
            </a:r>
            <a:r>
              <a:rPr lang="en-US" dirty="0"/>
              <a:t> base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71" y="3602088"/>
            <a:ext cx="6690732" cy="2743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706760" y="1834560"/>
              <a:ext cx="7343640" cy="3159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7400" y="1829880"/>
                <a:ext cx="7363440" cy="31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74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Remember?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be given to you on Final reference sheet</a:t>
            </a:r>
          </a:p>
          <a:p>
            <a:pPr lvl="2"/>
            <a:endParaRPr lang="en-US" dirty="0"/>
          </a:p>
          <a:p>
            <a:r>
              <a:rPr lang="en-US" dirty="0"/>
              <a:t>Mnemonics</a:t>
            </a:r>
          </a:p>
          <a:p>
            <a:pPr lvl="1"/>
            <a:r>
              <a:rPr lang="en-US" dirty="0"/>
              <a:t>There unfortunately isn’t one well-accepted mnemonic</a:t>
            </a:r>
          </a:p>
          <a:p>
            <a:pPr lvl="2"/>
            <a:r>
              <a:rPr lang="en-US" dirty="0"/>
              <a:t>But that shouldn’t stop you from trying to come with one!</a:t>
            </a:r>
          </a:p>
          <a:p>
            <a:pPr lvl="1"/>
            <a:r>
              <a:rPr lang="en-US" b="1" dirty="0"/>
              <a:t>K</a:t>
            </a:r>
            <a:r>
              <a:rPr lang="en-US" dirty="0"/>
              <a:t>iller </a:t>
            </a:r>
            <a:r>
              <a:rPr lang="en-US" b="1" dirty="0"/>
              <a:t>M</a:t>
            </a:r>
            <a:r>
              <a:rPr lang="en-US" dirty="0"/>
              <a:t>echanical </a:t>
            </a:r>
            <a:r>
              <a:rPr lang="en-US" b="1" dirty="0"/>
              <a:t>G</a:t>
            </a:r>
            <a:r>
              <a:rPr lang="en-US" dirty="0"/>
              <a:t>iraffe </a:t>
            </a:r>
            <a:r>
              <a:rPr lang="en-US" b="1" dirty="0"/>
              <a:t>T</a:t>
            </a:r>
            <a:r>
              <a:rPr lang="en-US" dirty="0"/>
              <a:t>eaches </a:t>
            </a:r>
            <a:r>
              <a:rPr lang="en-US" b="1" dirty="0"/>
              <a:t>P</a:t>
            </a:r>
            <a:r>
              <a:rPr lang="en-US" dirty="0"/>
              <a:t>et, </a:t>
            </a:r>
            <a:r>
              <a:rPr lang="en-US" b="1" dirty="0"/>
              <a:t>E</a:t>
            </a:r>
            <a:r>
              <a:rPr lang="en-US" dirty="0"/>
              <a:t>xtinct </a:t>
            </a:r>
            <a:r>
              <a:rPr lang="en-US" b="1" dirty="0"/>
              <a:t>Z</a:t>
            </a:r>
            <a:r>
              <a:rPr lang="en-US" dirty="0"/>
              <a:t>ebra to </a:t>
            </a:r>
            <a:r>
              <a:rPr lang="en-US" b="1" dirty="0"/>
              <a:t>Y</a:t>
            </a:r>
            <a:r>
              <a:rPr lang="en-US" dirty="0"/>
              <a:t>odel </a:t>
            </a:r>
          </a:p>
          <a:p>
            <a:pPr lvl="1"/>
            <a:r>
              <a:rPr lang="en-US" b="1" dirty="0"/>
              <a:t>K</a:t>
            </a:r>
            <a:r>
              <a:rPr lang="en-US" dirty="0"/>
              <a:t>irby </a:t>
            </a:r>
            <a:r>
              <a:rPr lang="en-US" b="1" dirty="0"/>
              <a:t>M</a:t>
            </a:r>
            <a:r>
              <a:rPr lang="en-US" dirty="0"/>
              <a:t>issed </a:t>
            </a:r>
            <a:r>
              <a:rPr lang="en-US" b="1" dirty="0" err="1"/>
              <a:t>G</a:t>
            </a:r>
            <a:r>
              <a:rPr lang="en-US" dirty="0" err="1"/>
              <a:t>anondorf</a:t>
            </a:r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dirty="0"/>
              <a:t>erribly, </a:t>
            </a:r>
            <a:r>
              <a:rPr lang="en-US" b="1" dirty="0"/>
              <a:t>P</a:t>
            </a:r>
            <a:r>
              <a:rPr lang="en-US" dirty="0"/>
              <a:t>otentially </a:t>
            </a:r>
            <a:r>
              <a:rPr lang="en-US" b="1" dirty="0"/>
              <a:t>E</a:t>
            </a:r>
            <a:r>
              <a:rPr lang="en-US" dirty="0"/>
              <a:t>xterminating </a:t>
            </a:r>
            <a:r>
              <a:rPr lang="en-US" b="1" dirty="0"/>
              <a:t>Z</a:t>
            </a:r>
            <a:r>
              <a:rPr lang="en-US" dirty="0"/>
              <a:t>elda and </a:t>
            </a:r>
            <a:r>
              <a:rPr lang="en-US" b="1" dirty="0"/>
              <a:t>Y</a:t>
            </a:r>
            <a:r>
              <a:rPr lang="en-US" dirty="0"/>
              <a:t>oshi</a:t>
            </a:r>
          </a:p>
          <a:p>
            <a:pPr lvl="1"/>
            <a:r>
              <a:rPr lang="en-US" dirty="0" err="1"/>
              <a:t>xkcd</a:t>
            </a:r>
            <a:r>
              <a:rPr lang="en-US" dirty="0"/>
              <a:t>:  </a:t>
            </a:r>
            <a:r>
              <a:rPr lang="en-US" b="1" dirty="0"/>
              <a:t>K</a:t>
            </a:r>
            <a:r>
              <a:rPr lang="en-US" dirty="0"/>
              <a:t>arl </a:t>
            </a:r>
            <a:r>
              <a:rPr lang="en-US" b="1" dirty="0"/>
              <a:t>M</a:t>
            </a:r>
            <a:r>
              <a:rPr lang="en-US" dirty="0"/>
              <a:t>arx </a:t>
            </a:r>
            <a:r>
              <a:rPr lang="en-US" b="1" dirty="0"/>
              <a:t>G</a:t>
            </a:r>
            <a:r>
              <a:rPr lang="en-US" dirty="0"/>
              <a:t>ave </a:t>
            </a:r>
            <a:r>
              <a:rPr lang="en-US" b="1" dirty="0"/>
              <a:t>T</a:t>
            </a:r>
            <a:r>
              <a:rPr lang="en-US" dirty="0"/>
              <a:t>he </a:t>
            </a:r>
            <a:r>
              <a:rPr lang="en-US" b="1" dirty="0"/>
              <a:t>P</a:t>
            </a:r>
            <a:r>
              <a:rPr lang="en-US" dirty="0"/>
              <a:t>roletariat </a:t>
            </a:r>
            <a:r>
              <a:rPr lang="en-US" b="1" dirty="0"/>
              <a:t>E</a:t>
            </a:r>
            <a:r>
              <a:rPr lang="en-US" dirty="0"/>
              <a:t>leven </a:t>
            </a:r>
            <a:r>
              <a:rPr lang="en-US" b="1" dirty="0"/>
              <a:t>Z</a:t>
            </a:r>
            <a:r>
              <a:rPr lang="en-US" dirty="0"/>
              <a:t>eppelins, </a:t>
            </a:r>
            <a:r>
              <a:rPr lang="en-US" b="1" dirty="0" err="1"/>
              <a:t>Y</a:t>
            </a:r>
            <a:r>
              <a:rPr lang="en-US" dirty="0" err="1"/>
              <a:t>o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https://xkcd.com/992/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Post your best on Piazza!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does execution time grow with SIZE?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1362075"/>
            <a:ext cx="8366125" cy="49752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array[SIZE]; 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sum = 0;  </a:t>
            </a:r>
          </a:p>
          <a:p>
            <a:pPr>
              <a:buFont typeface="Wingdings" charset="0"/>
              <a:buNone/>
            </a:pPr>
            <a:endParaRPr lang="en-US" b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0;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&lt; 200000;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++) {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j = 0; j &lt; SIZE;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j++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) {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sum += array[j];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}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389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211425" y="4471456"/>
            <a:ext cx="0" cy="18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90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211425" y="6354044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16153" y="6354044"/>
            <a:ext cx="781272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sp>
        <p:nvSpPr>
          <p:cNvPr id="16392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12017" y="4471455"/>
            <a:ext cx="693107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ime</a:t>
            </a:r>
          </a:p>
        </p:txBody>
      </p:sp>
      <p:sp>
        <p:nvSpPr>
          <p:cNvPr id="16393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93817" y="5032766"/>
            <a:ext cx="1101872" cy="7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</a:t>
            </a:r>
          </a:p>
        </p:txBody>
      </p:sp>
    </p:spTree>
    <p:extLst>
      <p:ext uri="{BB962C8B-B14F-4D97-AF65-F5344CB8AC3E}">
        <p14:creationId xmlns:p14="http://schemas.microsoft.com/office/powerpoint/2010/main" val="409161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Actual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type="body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68069015"/>
              </p:ext>
            </p:extLst>
          </p:nvPr>
        </p:nvGraphicFramePr>
        <p:xfrm>
          <a:off x="1188720" y="1168400"/>
          <a:ext cx="67691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" name="Worksheet" r:id="rId11" imgW="9982136" imgH="6762649" progId="Excel.Sheet.8">
                  <p:embed/>
                </p:oleObj>
              </mc:Choice>
              <mc:Fallback>
                <p:oleObj name="Worksheet" r:id="rId11" imgW="9982136" imgH="6762649" progId="Excel.Sheet.8">
                  <p:embed/>
                  <p:pic>
                    <p:nvPicPr>
                      <p:cNvPr id="0" name="Picture 2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0" y="1168400"/>
                        <a:ext cx="6769100" cy="524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>
            <p:custDataLst>
              <p:tags r:id="rId5"/>
            </p:custDataLst>
          </p:nvPr>
        </p:nvCxnSpPr>
        <p:spPr bwMode="auto">
          <a:xfrm flipV="1">
            <a:off x="664953" y="5614889"/>
            <a:ext cx="2792401" cy="534751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 bwMode="auto">
          <a:xfrm flipV="1">
            <a:off x="2423160" y="1535502"/>
            <a:ext cx="4435196" cy="3849149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3875603" y="6379326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 rot="16200000">
            <a:off x="365760" y="3232029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1589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Making memory accesses 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Cache basics</a:t>
            </a:r>
          </a:p>
          <a:p>
            <a:r>
              <a:rPr lang="en-US" b="1" dirty="0">
                <a:solidFill>
                  <a:srgbClr val="4B2A85"/>
                </a:solidFill>
              </a:rPr>
              <a:t>Principle of locality</a:t>
            </a:r>
          </a:p>
          <a:p>
            <a:r>
              <a:rPr lang="en-US" b="1" dirty="0">
                <a:solidFill>
                  <a:srgbClr val="4B2A85"/>
                </a:solidFill>
              </a:rPr>
              <a:t>Memory hierarchies</a:t>
            </a:r>
          </a:p>
          <a:p>
            <a:r>
              <a:rPr lang="en-US" dirty="0"/>
              <a:t>Cache organization</a:t>
            </a:r>
          </a:p>
          <a:p>
            <a:r>
              <a:rPr lang="en-US" dirty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Processor-Memory Gap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3" name="Picture 2" descr="https://m.eet.com/media/1171200/fig2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371600"/>
            <a:ext cx="8595360" cy="457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119761" y="3040843"/>
            <a:ext cx="2671911" cy="1790294"/>
            <a:chOff x="5616226" y="3026116"/>
            <a:chExt cx="2671911" cy="1790294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5616226" y="3079050"/>
              <a:ext cx="0" cy="173736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76074" y="3026116"/>
              <a:ext cx="2612063" cy="11977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Processor-Memory</a:t>
              </a:r>
            </a:p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Performance Gap</a:t>
              </a:r>
              <a:b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(grows 50%/year)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914400" y="5943600"/>
            <a:ext cx="5761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1989</a:t>
            </a:r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first Intel CPU with cache on chip</a:t>
            </a:r>
          </a:p>
          <a:p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1998</a:t>
            </a:r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Pentium III has two cache levels on chip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82972" y="1641969"/>
            <a:ext cx="2176942" cy="1741311"/>
            <a:chOff x="1670713" y="3108960"/>
            <a:chExt cx="2176942" cy="174131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70713" y="3108960"/>
              <a:ext cx="208576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“Moore’s Law”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25628" y="3511296"/>
              <a:ext cx="1822027" cy="1338975"/>
              <a:chOff x="7642494" y="1937013"/>
              <a:chExt cx="1822027" cy="1338975"/>
            </a:xfrm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7642494" y="1937013"/>
                <a:ext cx="1280160" cy="834587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µProc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55%/year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(2X/1.5yr)</a:t>
                </a:r>
              </a:p>
            </p:txBody>
          </p:sp>
          <p:sp>
            <p:nvSpPr>
              <p:cNvPr id="18" name="Arc 17"/>
              <p:cNvSpPr/>
              <p:nvPr/>
            </p:nvSpPr>
            <p:spPr>
              <a:xfrm rot="10800000" flipH="1" flipV="1">
                <a:off x="8380788" y="2361588"/>
                <a:ext cx="1083733" cy="914400"/>
              </a:xfrm>
              <a:prstGeom prst="arc">
                <a:avLst>
                  <a:gd name="adj1" fmla="val 16200000"/>
                  <a:gd name="adj2" fmla="val 243029"/>
                </a:avLst>
              </a:prstGeom>
              <a:noFill/>
              <a:ln w="25400">
                <a:solidFill>
                  <a:srgbClr val="0070C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145632" y="4846320"/>
            <a:ext cx="1280160" cy="1708839"/>
            <a:chOff x="7389563" y="3817675"/>
            <a:chExt cx="1280160" cy="1708839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389563" y="4691927"/>
              <a:ext cx="1280160" cy="834587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 w="med" len="lg"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DRAM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7%/year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(2X/10yrs)</a:t>
              </a:r>
            </a:p>
          </p:txBody>
        </p:sp>
        <p:sp>
          <p:nvSpPr>
            <p:cNvPr id="20" name="Arc 19"/>
            <p:cNvSpPr/>
            <p:nvPr/>
          </p:nvSpPr>
          <p:spPr>
            <a:xfrm flipH="1" flipV="1">
              <a:off x="7846763" y="3817675"/>
              <a:ext cx="182880" cy="1143000"/>
            </a:xfrm>
            <a:prstGeom prst="arc">
              <a:avLst>
                <a:gd name="adj1" fmla="val 5457861"/>
                <a:gd name="adj2" fmla="val 15330506"/>
              </a:avLst>
            </a:prstGeom>
            <a:ln w="25400">
              <a:solidFill>
                <a:srgbClr val="008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43416</TotalTime>
  <Words>3271</Words>
  <Application>Microsoft Macintosh PowerPoint</Application>
  <PresentationFormat>On-screen Show (4:3)</PresentationFormat>
  <Paragraphs>700</Paragraphs>
  <Slides>31</Slides>
  <Notes>28</Notes>
  <HiddenSlides>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.AppleSystemUIFont</vt:lpstr>
      <vt:lpstr>AppleColorEmoji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UWTheme-351-Au18</vt:lpstr>
      <vt:lpstr>Worksheet</vt:lpstr>
      <vt:lpstr>Caches I CSE 351 Autumn 2018</vt:lpstr>
      <vt:lpstr>Administrivia</vt:lpstr>
      <vt:lpstr>Roadmap</vt:lpstr>
      <vt:lpstr>Aside:  Units and Prefixes</vt:lpstr>
      <vt:lpstr>How to Remember?</vt:lpstr>
      <vt:lpstr>How does execution time grow with SIZE?</vt:lpstr>
      <vt:lpstr>Actual Data</vt:lpstr>
      <vt:lpstr>Making memory accesses fast!</vt:lpstr>
      <vt:lpstr>Processor-Memory Gap</vt:lpstr>
      <vt:lpstr>Problem:  Processor-Memory Bottleneck</vt:lpstr>
      <vt:lpstr>Problem:  Processor-Memory Bottleneck</vt:lpstr>
      <vt:lpstr>Cache 💰</vt:lpstr>
      <vt:lpstr>General Cache Mechanics</vt:lpstr>
      <vt:lpstr>General Cache Concepts:  Hit</vt:lpstr>
      <vt:lpstr>General Cache Concepts:  Miss</vt:lpstr>
      <vt:lpstr>Why Caches Work</vt:lpstr>
      <vt:lpstr>Why Caches Work</vt:lpstr>
      <vt:lpstr>Why Caches Work</vt:lpstr>
      <vt:lpstr>Example:  Any Locality?</vt:lpstr>
      <vt:lpstr>Locality Example #1</vt:lpstr>
      <vt:lpstr>Locality Example #1</vt:lpstr>
      <vt:lpstr>Locality Example #2</vt:lpstr>
      <vt:lpstr>Locality Example #2</vt:lpstr>
      <vt:lpstr>Locality Example #3</vt:lpstr>
      <vt:lpstr>Locality Example #3</vt:lpstr>
      <vt:lpstr>Cache Performance Metrics</vt:lpstr>
      <vt:lpstr>Cache Performance</vt:lpstr>
      <vt:lpstr>Peer Instruction Question</vt:lpstr>
      <vt:lpstr>Can we have more than one cache?</vt:lpstr>
      <vt:lpstr>An Example Memory Hierarchy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Max Willsey</cp:lastModifiedBy>
  <cp:revision>1091</cp:revision>
  <cp:lastPrinted>2018-11-02T07:45:09Z</cp:lastPrinted>
  <dcterms:created xsi:type="dcterms:W3CDTF">2013-11-06T09:05:12Z</dcterms:created>
  <dcterms:modified xsi:type="dcterms:W3CDTF">2019-02-15T15:36:49Z</dcterms:modified>
</cp:coreProperties>
</file>