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ink/ink16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9.xml" ContentType="application/vnd.openxmlformats-officedocument.presentationml.notesSlide+xml"/>
  <Override PartName="/ppt/ink/ink21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0.xml" ContentType="application/vnd.openxmlformats-officedocument.presentationml.notesSlide+xml"/>
  <Override PartName="/ppt/ink/ink22.xml" ContentType="application/inkml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1.xml" ContentType="application/vnd.openxmlformats-officedocument.presentationml.notesSlide+xml"/>
  <Override PartName="/ppt/ink/ink23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ink/ink24.xml" ContentType="application/inkml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2.xml" ContentType="application/vnd.openxmlformats-officedocument.presentationml.notesSlide+xml"/>
  <Override PartName="/ppt/ink/ink25.xml" ContentType="application/inkml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23.xml" ContentType="application/vnd.openxmlformats-officedocument.presentationml.notesSlide+xml"/>
  <Override PartName="/ppt/ink/ink26.xml" ContentType="application/inkml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4.xml" ContentType="application/vnd.openxmlformats-officedocument.presentationml.notesSlide+xml"/>
  <Override PartName="/ppt/ink/ink27.xml" ContentType="application/inkml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5.xml" ContentType="application/vnd.openxmlformats-officedocument.presentationml.notesSlide+xml"/>
  <Override PartName="/ppt/ink/ink28.xml" ContentType="application/inkml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6.xml" ContentType="application/vnd.openxmlformats-officedocument.presentationml.notesSlide+xml"/>
  <Override PartName="/ppt/ink/ink29.xml" ContentType="application/inkml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7.xml" ContentType="application/vnd.openxmlformats-officedocument.presentationml.notesSlide+xml"/>
  <Override PartName="/ppt/ink/ink30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8.xml" ContentType="application/vnd.openxmlformats-officedocument.presentationml.notesSlide+xml"/>
  <Override PartName="/ppt/ink/ink31.xml" ContentType="application/inkml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29.xml" ContentType="application/vnd.openxmlformats-officedocument.presentationml.notesSlide+xml"/>
  <Override PartName="/ppt/ink/ink32.xml" ContentType="application/inkml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3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31.xml" ContentType="application/vnd.openxmlformats-officedocument.presentationml.notesSlide+xml"/>
  <Override PartName="/ppt/ink/ink35.xml" ContentType="application/inkml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2.xml" ContentType="application/vnd.openxmlformats-officedocument.presentationml.notesSlide+xml"/>
  <Override PartName="/ppt/ink/ink36.xml" ContentType="application/inkml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3.xml" ContentType="application/vnd.openxmlformats-officedocument.presentationml.notesSlide+xml"/>
  <Override PartName="/ppt/ink/ink37.xml" ContentType="application/inkml+xml"/>
  <Override PartName="/ppt/tags/tag286.xml" ContentType="application/vnd.openxmlformats-officedocument.presentationml.tags+xml"/>
  <Override PartName="/ppt/notesSlides/notesSlide34.xml" ContentType="application/vnd.openxmlformats-officedocument.presentationml.notesSlide+xml"/>
  <Override PartName="/ppt/ink/ink38.xml" ContentType="application/inkml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35.xml" ContentType="application/vnd.openxmlformats-officedocument.presentationml.notesSlide+xml"/>
  <Override PartName="/ppt/ink/ink39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36.xml" ContentType="application/vnd.openxmlformats-officedocument.presentationml.notesSlide+xml"/>
  <Override PartName="/ppt/ink/ink40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37.xml" ContentType="application/vnd.openxmlformats-officedocument.presentationml.notesSlide+xml"/>
  <Override PartName="/ppt/ink/ink41.xml" ContentType="application/inkml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38.xml" ContentType="application/vnd.openxmlformats-officedocument.presentationml.notesSlide+xml"/>
  <Override PartName="/ppt/ink/ink42.xml" ContentType="application/inkml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39.xml" ContentType="application/vnd.openxmlformats-officedocument.presentationml.notesSlide+xml"/>
  <Override PartName="/ppt/ink/ink43.xml" ContentType="application/inkml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40.xml" ContentType="application/vnd.openxmlformats-officedocument.presentationml.notesSlide+xml"/>
  <Override PartName="/ppt/ink/ink44.xml" ContentType="application/inkml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41.xml" ContentType="application/vnd.openxmlformats-officedocument.presentationml.notesSlide+xml"/>
  <Override PartName="/ppt/ink/ink45.xml" ContentType="application/inkml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4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4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44.xml" ContentType="application/vnd.openxmlformats-officedocument.presentationml.notesSlide+xml"/>
  <Override PartName="/ppt/ink/ink51.xml" ContentType="application/inkml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45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46.xml" ContentType="application/vnd.openxmlformats-officedocument.presentationml.notesSlide+xml"/>
  <Override PartName="/ppt/ink/ink5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51"/>
  </p:notesMasterIdLst>
  <p:handoutMasterIdLst>
    <p:handoutMasterId r:id="rId52"/>
  </p:handoutMasterIdLst>
  <p:sldIdLst>
    <p:sldId id="875" r:id="rId2"/>
    <p:sldId id="872" r:id="rId3"/>
    <p:sldId id="897" r:id="rId4"/>
    <p:sldId id="900" r:id="rId5"/>
    <p:sldId id="901" r:id="rId6"/>
    <p:sldId id="902" r:id="rId7"/>
    <p:sldId id="903" r:id="rId8"/>
    <p:sldId id="904" r:id="rId9"/>
    <p:sldId id="905" r:id="rId10"/>
    <p:sldId id="906" r:id="rId11"/>
    <p:sldId id="907" r:id="rId12"/>
    <p:sldId id="908" r:id="rId13"/>
    <p:sldId id="909" r:id="rId14"/>
    <p:sldId id="910" r:id="rId15"/>
    <p:sldId id="914" r:id="rId16"/>
    <p:sldId id="915" r:id="rId17"/>
    <p:sldId id="912" r:id="rId18"/>
    <p:sldId id="832" r:id="rId19"/>
    <p:sldId id="873" r:id="rId20"/>
    <p:sldId id="837" r:id="rId21"/>
    <p:sldId id="838" r:id="rId22"/>
    <p:sldId id="866" r:id="rId23"/>
    <p:sldId id="864" r:id="rId24"/>
    <p:sldId id="835" r:id="rId25"/>
    <p:sldId id="834" r:id="rId26"/>
    <p:sldId id="811" r:id="rId27"/>
    <p:sldId id="830" r:id="rId28"/>
    <p:sldId id="841" r:id="rId29"/>
    <p:sldId id="842" r:id="rId30"/>
    <p:sldId id="843" r:id="rId31"/>
    <p:sldId id="844" r:id="rId32"/>
    <p:sldId id="845" r:id="rId33"/>
    <p:sldId id="846" r:id="rId34"/>
    <p:sldId id="848" r:id="rId35"/>
    <p:sldId id="849" r:id="rId36"/>
    <p:sldId id="877" r:id="rId37"/>
    <p:sldId id="876" r:id="rId38"/>
    <p:sldId id="851" r:id="rId39"/>
    <p:sldId id="867" r:id="rId40"/>
    <p:sldId id="857" r:id="rId41"/>
    <p:sldId id="826" r:id="rId42"/>
    <p:sldId id="858" r:id="rId43"/>
    <p:sldId id="859" r:id="rId44"/>
    <p:sldId id="860" r:id="rId45"/>
    <p:sldId id="861" r:id="rId46"/>
    <p:sldId id="862" r:id="rId47"/>
    <p:sldId id="863" r:id="rId48"/>
    <p:sldId id="865" r:id="rId49"/>
    <p:sldId id="878" r:id="rId50"/>
  </p:sldIdLst>
  <p:sldSz cx="9144000" cy="6858000" type="screen4x3"/>
  <p:notesSz cx="9283700" cy="69977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D2F4"/>
    <a:srgbClr val="A5A5E9"/>
    <a:srgbClr val="FFFF99"/>
    <a:srgbClr val="F6F5BD"/>
    <a:srgbClr val="F2F2F2"/>
    <a:srgbClr val="D6D6F4"/>
    <a:srgbClr val="4B2A85"/>
    <a:srgbClr val="FF99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 autoAdjust="0"/>
    <p:restoredTop sz="85118" autoAdjust="0"/>
  </p:normalViewPr>
  <p:slideViewPr>
    <p:cSldViewPr snapToGrid="0">
      <p:cViewPr>
        <p:scale>
          <a:sx n="80" d="100"/>
          <a:sy n="80" d="100"/>
        </p:scale>
        <p:origin x="1832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BCD99C6B-DA4D-7E40-93F0-E5D64FA5E84C}"/>
    <pc:docChg chg="custSel modSld">
      <pc:chgData name="Max Willsey" userId="4991600_tp_dropbox" providerId="OAuth2" clId="{BCD99C6B-DA4D-7E40-93F0-E5D64FA5E84C}" dt="2019-02-13T20:13:16.581" v="0" actId="7634"/>
      <pc:docMkLst>
        <pc:docMk/>
      </pc:docMkLst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0" sldId="811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0" sldId="811"/>
            <ac:inkMk id="3" creationId="{FB9F3482-BA6A-174A-BBDB-4739F0141EA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0" sldId="826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0" sldId="826"/>
            <ac:inkMk id="2" creationId="{015E1FFF-F760-0A47-AB0B-A88C07E12F27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258548583" sldId="830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258548583" sldId="830"/>
            <ac:inkMk id="2" creationId="{F4E5F524-14E9-2741-BCB7-8B5950D13D6C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608308555" sldId="832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608308555" sldId="832"/>
            <ac:inkMk id="2" creationId="{0704DC20-DB3D-AE44-87ED-A6A0A6C169A2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517295207" sldId="834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517295207" sldId="834"/>
            <ac:inkMk id="4" creationId="{C9CC0C2B-0C43-1444-AE6A-C98FF8D056BA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4026214333" sldId="835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4026214333" sldId="835"/>
            <ac:inkMk id="2" creationId="{5EF72CA5-02C1-8146-80DA-D4D67DE04D2E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64770319" sldId="83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64770319" sldId="837"/>
            <ac:inkMk id="3" creationId="{67479A8D-2BB1-C043-BB25-94B2DFC0782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173182260" sldId="838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173182260" sldId="838"/>
            <ac:inkMk id="4" creationId="{C9796181-9B07-5F44-BCCC-EC03556F448B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141859353" sldId="841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141859353" sldId="841"/>
            <ac:inkMk id="2" creationId="{7B0C4D34-B954-C548-8B5F-AB7F6AE90AF3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656605985" sldId="842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656605985" sldId="842"/>
            <ac:inkMk id="3" creationId="{C35233BF-C2A7-D24E-BB7D-ACC837D029F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880560724" sldId="843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880560724" sldId="843"/>
            <ac:inkMk id="3" creationId="{A23F83BF-09A4-E748-8B59-652A58CB26AE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993802940" sldId="844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993802940" sldId="844"/>
            <ac:inkMk id="3" creationId="{B94C0B5C-04B1-AA4C-A08E-2162A5D6B6FE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978697955" sldId="845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978697955" sldId="845"/>
            <ac:inkMk id="2" creationId="{419AC83C-6404-D848-BD6E-5A174A0CF39F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4066049880" sldId="846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4066049880" sldId="846"/>
            <ac:inkMk id="2" creationId="{DBE0BAB6-E444-2744-9A4B-A5B079261CE0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624315943" sldId="848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624315943" sldId="848"/>
            <ac:inkMk id="2" creationId="{E9E08EE9-F82C-8048-AE9B-890F9A35B107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279026305" sldId="849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279026305" sldId="849"/>
            <ac:inkMk id="2" creationId="{1A320F1F-D168-4542-88BE-7FBC922D8FCC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919442631" sldId="85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919442631" sldId="857"/>
            <ac:inkMk id="3" creationId="{7C46CF6A-1F1C-AF4E-AFF2-40F749999FE7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457554185" sldId="858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457554185" sldId="858"/>
            <ac:inkMk id="2" creationId="{D9E387FC-46FB-0C4B-B93F-6F972BAB2513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212357601" sldId="859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212357601" sldId="859"/>
            <ac:inkMk id="2" creationId="{7FC25DAD-52EA-0F4D-87F7-BA0188ECE025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300594952" sldId="860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300594952" sldId="860"/>
            <ac:inkMk id="3" creationId="{D6041720-5071-854B-AA62-FE547F5B70C5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173495263" sldId="864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173495263" sldId="864"/>
            <ac:inkMk id="2" creationId="{7508A295-26A8-8E44-BF97-49E57880269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831088227" sldId="865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831088227" sldId="865"/>
            <ac:inkMk id="3" creationId="{17810DA5-5319-7C45-AFC3-B60AFF4A7210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597123698" sldId="866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597123698" sldId="866"/>
            <ac:inkMk id="3" creationId="{F4F06542-1222-3E4C-8520-B6352B08532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797753166" sldId="86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797753166" sldId="867"/>
            <ac:inkMk id="3" creationId="{3DFCF906-11B8-214F-B6B5-61DE12D749E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552959929" sldId="872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552959929" sldId="872"/>
            <ac:inkMk id="5" creationId="{2B15A884-E836-7D40-936C-FA00F59AA627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631262735" sldId="873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631262735" sldId="873"/>
            <ac:inkMk id="4" creationId="{FCD697D8-8546-CB4B-BE51-DC019A63017C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637968709" sldId="876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637968709" sldId="876"/>
            <ac:inkMk id="3" creationId="{D7FA68D4-DE61-E947-9A3E-40DE3E72A034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974076150" sldId="87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974076150" sldId="877"/>
            <ac:inkMk id="7" creationId="{4152722C-5411-7044-B7AF-9BA67522F22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7430939" sldId="89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7430939" sldId="897"/>
            <ac:inkMk id="4" creationId="{0AF397E4-5137-7E43-98CF-D844DA908AFC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16256544" sldId="900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16256544" sldId="900"/>
            <ac:inkMk id="8" creationId="{299BB0D3-6618-5847-B73F-67D26892587F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988170714" sldId="901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988170714" sldId="901"/>
            <ac:inkMk id="3" creationId="{0EE8B56E-FC08-3846-9823-BCC9017A640C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95608796" sldId="902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95608796" sldId="902"/>
            <ac:inkMk id="3" creationId="{EB2C29EA-9B4D-5647-B4BF-52032DACC553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118326564" sldId="903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118326564" sldId="903"/>
            <ac:inkMk id="2" creationId="{1378E07F-2B07-2740-ADEC-A8E35B44CD14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855437719" sldId="904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855437719" sldId="904"/>
            <ac:inkMk id="3" creationId="{CFD73BF5-F7E2-AB44-B7F5-786ECC96EBFB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676806854" sldId="905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676806854" sldId="905"/>
            <ac:inkMk id="5" creationId="{9EB1F97D-432A-C644-87B0-7CF216297558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72856978" sldId="906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72856978" sldId="906"/>
            <ac:inkMk id="5" creationId="{23CA8B34-E83F-644A-854B-F5851AE3266E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599392736" sldId="907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599392736" sldId="907"/>
            <ac:inkMk id="3" creationId="{E311E417-69DA-D443-970A-8998A9242AF0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898606669" sldId="908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898606669" sldId="908"/>
            <ac:inkMk id="3" creationId="{951806C2-5A48-8449-B55A-47035F9BDC8A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2992549041" sldId="909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2992549041" sldId="909"/>
            <ac:inkMk id="21" creationId="{883042C0-0991-234B-B4AA-CA66CA82BFA1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944113625" sldId="910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944113625" sldId="910"/>
            <ac:inkMk id="2" creationId="{34F73CF6-6273-0D4A-A4AA-E2FCA541C7E5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216619872" sldId="912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216619872" sldId="912"/>
            <ac:inkMk id="3" creationId="{0353B437-56AD-D940-9176-89B9B6C0EF66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3391240215" sldId="914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3391240215" sldId="914"/>
            <ac:inkMk id="5" creationId="{8BCF73E6-0EA5-534E-95F4-FEC2A2EB0EC0}"/>
          </ac:inkMkLst>
        </pc:inkChg>
      </pc:sldChg>
      <pc:sldChg chg="addSp">
        <pc:chgData name="Max Willsey" userId="4991600_tp_dropbox" providerId="OAuth2" clId="{BCD99C6B-DA4D-7E40-93F0-E5D64FA5E84C}" dt="2019-02-13T20:13:16.581" v="0" actId="7634"/>
        <pc:sldMkLst>
          <pc:docMk/>
          <pc:sldMk cId="1551954993" sldId="915"/>
        </pc:sldMkLst>
        <pc:inkChg chg="add">
          <ac:chgData name="Max Willsey" userId="4991600_tp_dropbox" providerId="OAuth2" clId="{BCD99C6B-DA4D-7E40-93F0-E5D64FA5E84C}" dt="2019-02-13T20:13:16.581" v="0" actId="7634"/>
          <ac:inkMkLst>
            <pc:docMk/>
            <pc:sldMk cId="1551954993" sldId="915"/>
            <ac:inkMk id="3" creationId="{E3474A87-F747-3949-A590-2F80FAE7B4EB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12072 5117 7569,'0'-12'0,"0"5"319,0-1 0,0 4 0,1-2-144,3 1 1,4 1-408,7 4 0,-1-4 16,5 0 219,0 0 0,9 4-31,2 0 0,3-1-68,1-3 0,6 3 149,2-3 1,6 3-205,1 1 1,6 0 385,-2 0 0,4 0-358,4 0 1,-29 2 0,1 0 216,3 0 0,0 0 1,0 1-1,-1 1-38,3-2 1,0 0 0,1 2 0,0 0-1,3-2 0,0-1 0,-1 3 0,1 0-2,4-2 1,0 0 0,0 0 0,2 0-341,3-2 1,0 0 0,1 1 0,1 2 310,0-2 1,0 1-1,1 0 1,0 0 14,1-2 1,0 0 0,4 0 0,0 0 0,0 0 0,0 0 0,3 0 0,0 0-21,0 0 1,1 0 0,-2 0 0,0 0-36,0 0 0,0 0 1,-1 0-1,0 0-316,1 0 0,0 0 0,-1 1 0,-1-1 294,-1 2 1,-1 0-1,-1 0 1,-1 1 16,-1 1 1,-1 0 0,1 1 0,0 0-225,-6-1 1,-1 0-1,0 0 1,-1 2 0,-6-1 1,0 1 0,-3 2 0,-1-1 147,-1 1 1,-1 0 0,-2 0 0,-1 0-358,26 7 0,-5-2 452,-2 2 0,-7-3 0,-1-2 0,1-1 0,1 0 0,2-2 0</inkml:trace>
  <inkml:trace contextRef="#ctx0" brushRef="#br0">7755 6578 7569,'-12'-5'1136,"1"-1"-813,5-5-293,1 4 0,13 2-154,4 5 1,12 0 138,3 0 0,7 0-107,8 0 1,2-1 65,13-3 0,2 2-305,-27-2 0,0 0 0,3 1 1,0 0 268,-3-1 0,1 0 1,2-1-1,1 1-11,-2 2 1,0 0-1,3-2 1,0 1 2,3 1 0,0 0 0,-1-2 0,1 0 117,-2 2 1,0 0-1,0-1 1,0-1-19,0 2 0,0 0 1,0-2-1,1 0 75,5 2 1,0 1 0,-1-3 0,0 0-180,1 2 0,0 0 1,1 0-1,1 0 187,0 2 1,0 0 0,1 0 0,1 0-310,1 0 1,1 0 0,-1 0 0,-1 0 246,0 0 1,0 0 0,-1 0 0,1 0-3,3 0 1,1 0 0,-2 0 0,0 0-29,3 1 1,0-2 0,0 0 0,-1-1-63,-1 0 0,0 0 0,-1-1 0,1 1 15,0 0 1,0 0 0,-1 1-1,-1-1-57,3-1 1,-1-1-1,0 0 1,-2 0-25,-3-2 0,0 1 1,-1 1-1,0 0-137,-3 0 0,0 0 0,-4 3 0,0 0 199,0-1 0,0 0 1,-4 0-1,-1-1 137,0 1 0,-1 0 0,22-2-126,0 4 0,-12 5-59,-8 3 1,-1-2 316,-7 2 1,-3 1-434,-4 6 1,-5-2 209,2 2 0,-5-1 0,-1-1 0,-1 1 0,0 0 0,-2 1 0</inkml:trace>
  <inkml:trace contextRef="#ctx0" brushRef="#br0">2376 8017 7569,'-7'0'167,"2"0"1,5 2-317,0 2 95,0-3 1,0 5 38,0-2 1,1-3-112,3 3 0,4-3 146,7-1 0,-1 0 25,5 0 0,-1 0 77,1 0 1,2 0-67,-2 0 0,8-1 83,4-3 0,3 3-26,4-3 0,2 2 75,6-2 1,1 1-333,3-4 1,-2 4 199,5-1 0,2-1-9,6 1 0,-2-3-101,-27 5 1,1 0 0,30-7-13,-30 5 1,-1 0 0,30-2 48,-5-1 1,1 4-75,-1-1 1,-5 2 73,-3-2 1,-3 3-14,-4-3 0,1 3 78,-5 1 1,-1 0 111,-7 0 0,2 3-64,-5 1 1,-1 4 103,-3-4 1,0 4-223,0 0 1,-4-2 87,0 2 1,-1-5-78,1 0 0,-3 2-99,-4-1 0,-1 1-133,0-1 0,-3-3-564,0 3 807,-6-3 0,3-1 0,-5 0 0</inkml:trace>
  <inkml:trace contextRef="#ctx0" brushRef="#br0">2570 10439 7569,'-2'-8'-174,"-1"0"189,-4 6 0,1-4 67,2 2-307,-2 2 233,-1-3 1,0 4-217,-1-3 289,6 3 27,-3-4 140,0 5 214,3 0-115,-3 0 420,5 0-715,5 0 0,2 1 36,4 3 1,4-3-10,0 3 0,6 1 14,-2-1 1,4 0-18,3-4 0,3 0-67,6 0 1,0 0 76,3 0 0,-1-1-44,5-3 1,0 1 8,4-4 1,3 4-94,1-1 1,4-1-206,-1 1 0,3-1 174,1 1 1,0 3 67,1-3 0,0 2-92,3-2 0,1 3 62,-30-1 1,1 0 0,0-1 0,1 1 31,-2 0 0,1 0 1,0 0-1,1 0-8,0 2 1,1 0 0,-1-1 0,1-2 2,1 2 1,1-1 0,-2-2 0,-1 0 4,2 2 0,1 0 1,0-2-1,-1 1-173,1 1 1,-1 0 0,1-2 0,-1 0 192,1 2 0,-1 0 0,-1 0 1,-1-1-7,2 1 0,1 1 0,0 0 0,-1 0 3,1-1 0,-1 0 0,-2 1 0,0 0 5,-1-1 1,-1 0 0,31 1-12,-30-1 1,-1 0 0,2 1 0,-1 1-21,32 0 0,-1 0-215,0 0 1,-3 0 131,4 0 0,-4 0 19,4 0 0,-2 0 24,2 0 1,-1 0 30,-7 0 0,7-4-1,-7 0 0,3 0 166,-3 4 1,-1 0-104,-3 0 1,1 0 49,-4 0 0,-1 2-117,-3 1 1,4-1 43,-1 2 0,-2 1-17,-1-2 0,-3 2-84,6-1 0,-3-2 49,-4 1 1,2-1-21,-2-2 0,1 0-24,-1 0 1,3 0 45,-3 0 1,1 0 179,-1 0 1,2-2-67,-2-1 1,-3 1 109,-1-2 0,2 3-22,-2 1 1,1 0-72,-1 0 1,-1 0-79,5 0 1,0 0 21,3 0 1,0 0-49,-3 0 1,2 0 56,-2 0 0,2 0-117,2 0 0,0 0 38,-1 0 1,-3 1 15,0 3 1,0-2 12,4 1 1,-1 4 4,1 0 1,-2 0-3,-2 0 0,3-3 1,-3 4 0,-2-6 101,2 2 0,1 1-87,7-1 0,-2 0 36,5-4 0,-4 1 1,0 3 1,-1-3 2,2 3 1,-2-2 53,5 2 1,-3-1-34,3 4 1,-7-4-81,3 1 0,-4 1-4,4-1 0,-2 3-113,-1-3 1,-1 4 85,1-5 1,0 3-111,-1-3 0,0 0 340,-3 4 1,2-4-244,-2 1 0,1-2-35,-1 2 1,1-3-25,-5 3 1,0-1 245,-3 1 0,-1-3-228,0 3 0,-1 1 18,-2-1 0,0 1-2,-4-2 1,3 4 15,-3 4 0,0 4-326,-4 1 1,-4 0-68,0-1 1,-4-1 444,4 5 0,-5-5 0,2 3 0</inkml:trace>
  <inkml:trace contextRef="#ctx0" brushRef="#br0">14185 9228 7952,'6'0'658,"-1"5"-758,-5 3 0,4 8 130,0 7 1,0 5-15,-4 6 0,3 9 116,1 3 0,0 4-177,-4-1 0,0-1-244,0 6 1,0-6 230,0 1 1,0-3 69,0-4 1,0 1-23,0-5 0,0-4-150,0-3 1,-4-10 58,0 2 1,1-8-274,3 1 0,-2-9-28,-2-3 402,3-3 0,-9-6 0,4-1 0</inkml:trace>
  <inkml:trace contextRef="#ctx0" brushRef="#br0">14105 9788 7569,'-7'-5'828,"2"3"-258,5-8-674,0 9 64,0-4 0,5 5 266,3 0 0,2 0-70,2 0 0,4 0-163,3 0 0,3 0 17,1 0 1,-1 4-134,1-1 1,0 1 87,0-4 1,4 0-104,-1 0 0,1 0-24,-4 0 0,0 0 42,-1 0 0,0 0 58,-3 0 1,1-4-1,-4 1 1,-1-1-122,-4 4 120,1 0 2,-1 0 75,-5-5 123,-1 3 0,-10-3-59,-2 5 0,-3 0-50,-2 0 0,1 0 76,-1 0 0,0 4-75,-4 0 1,4 9 132,-3-2 1,-2 4-17,2 1 1,0-2-37,3 5 0,2-2 0,2 2 0,-1 2 94,6-6 0,-1 4-213,4-4 0,0 0 74,0-3 1,5-2-317,3-2 0,2-3 136,1-5 0,4-2-163,1-1 0,4-5 81,-1-7 0,2-3-13,2-5 1,-4 0 86,0 0 1,-1 6 92,1 1 0,-2 4 232,-6 0 0,-3 2-116,-1 3 1,-3 2 33,4 5 1,-6 5-54,2 2 0,-3 3-25,-1 2 1,-1 4 38,-3 3 1,2-1-9,-6 1 1,2-1-52,-2 1 0,-1 1-5,6-5 1,-5 1-31,4-5 0,0 1 34,4-1 0,2 0-192,1 1 0,4-5 64,4 1 1,1-5-363,-1 0 0,2-1 18,2-2 451,-2 0 0,8-5 0,-3-2 0</inkml:trace>
  <inkml:trace contextRef="#ctx0" brushRef="#br0">14870 9377 7569,'0'-7'869,"0"3"-869,0 8 0,0 0 48,0 7 1,0 3 7,0 9 0,0 5 261,0 3 1,0 2-66,0 1 0,0 0-212,0 0 0,0 4 58,0 1 0,0-3-49,0-5 1,0 2 45,0-3 0,1-2-354,3-1 0,-1-2 99,4 2 0,-3-7-54,4 3 1,-6-8-81,2 0 0,1-2-256,-1-1 0,1-6-445,-1-2 995,-3-3 0,4-6 0,-5-1 0</inkml:trace>
  <inkml:trace contextRef="#ctx0" brushRef="#br0">14973 9673 8330,'-12'7'-88,"5"3"50,-1-2 1,0-2 228,-3 2 0,1-1-58,2 5 0,-1-1 85,6 0 1,-5-3 23,4 0-306,0-1 0,4 5 101,0-1 0,2-3 33,1-1 0,4 0-48,4 0 0,2 3 40,2-2 0,-2 1-107,2-1 1,-2 2 43,-2-3 0,3 3-51,-2 2 0,2-1 82,-7 1 1,-1-1-107,2 1 0,-5-1 7,0 0 0,3 1 13,-3-1 1,1-3-81,-4-1-211,0 1 208,5-2 1,-2 0 50,4-6 0,-3 0-20,4 0 1,-4 0-41,3 0 105,1-6 1,2 0-6,-2-5 0,2 1 80,-3 2 1,0-2-4,0 2 1,-3-3-72,4-5 0,-1 3-131,5-6 0,-5 3 84,1-3 0,-2 5 66,2-1 0,-2-1-32,-2 0 1,-3-3 103,3 4 1,-3-4-4,-1 4 1,0 0-59,0 3 0,-1 6 111,-3 2 0,2-1 201,-6 1 1,2 2 57,-2 5 1,-1 4-113,6 4 0,-5 6 79,4 2 0,-3 4-58,3 3 0,-4 2-13,4 3 1,0 2-131,4-3 0,0-2-154,0-1 0,9-5 2,3-3 0,2 0 110,-3-7 1,6 1-447,2-10 0,2 1 175,2-4 1,0 0-606,0 0 1,0-5 793,-1-2 0,6-9 0,2-1 0</inkml:trace>
  <inkml:trace contextRef="#ctx0" brushRef="#br0">15692 9194 7569,'0'16'691,"-4"2"-444,1 5 0,-2 10 93,1 5 0,1 5-99,-4 3-81,4 5 1,-3-4-11,2 2 1,3-2-135,-3-1 0,-1-2 64,1-2 1,0-3 94,4-4 1,0-5-299,0 0 0,0-9 115,0-2 1,4-5-369,0-3 1,5-5 93,-2-2 0,3-2 13,2-2 1,-1-9 117,1-3 0,3-11-153,0 1 0,2-8 114,-2 4 0,-2-5 28,2 5 1,-4-1 247,-3 4 0,1 4-96,-5 0 1,-1 9 251,-3-1-160,0 7 0,-1-1 91,-3 5 0,-1 1 66,-2 3 1,-4 6 34,4 5 0,-3 5 320,-2-1-280,1 3-120,-1 1 0,6 0 56,2 0 0,-1-1-75,1 1 1,1-1-28,3-3 0,5 1-96,2-5 1,3 1-188,2-5 1,3-5 15,0-2 1,6-3-149,-2-1 1,6-2 17,2-6 0,1-1-129,-2-10 1,-2 0 141,3-4 0,-4 4 66,-4 0 1,1 2 119,-5-2 0,1 2-61,-5 6 1,-3-1 189,-1 1 155,-4 4-52,2-3 1,-9 10 63,0 0 0,-5 7-70,2 8 1,-3 3 152,-2 5 1,1-1-77,-1 1 1,5 4-33,-1 0 0,6-1-82,-2-3 0,2-5-94,2-3 1,0-2-19,0-2 1,6-3-189,1-1 0,5-4-163,3 1 1,-1-8 154,5-4 0,-5-3-214,1-4 0,-2 1 133,-2-5 0,1 0 75,-1-4 0,-1 4 56,-2 0 1,-2 5 120,-2-2 0,-3 4-120,3 0 1,-3 1 5,-1 0 1,-1 3-173,-3 0 0,2 4-112,-6-3 103,0 4 1,-3-3 44,0 2 0,3 3 295,0-3-132,6 3 1,-3 2 84,5 3 0,0-3 0,0 9 0,0-3 0</inkml:trace>
  <inkml:trace contextRef="#ctx0" brushRef="#br0">16320 9811 7569,'0'11'589,"0"0"1,0 1-344,0-1 1,0 4-97,0 1 1,-1 3-13,-3-4 1,3 4 136,-3-4-417,3 0 1,1-3 127,0-1 0,0-3-24,0-1-56,0-4-35,5 2 0,1-10-43,6-3 1,-1-3-101,1-4 0,-1-3 54,1-5 0,3 4 98,0 0 1,0 4 186,-3-4 1,-2 5-100,-3-1 114,4 2 1,-9 3-76,6 2 0,-6 2 57,2 2 73,-3 3 84,-1 6 0,-3 2 128,-1 9 1,-5 1-143,1 2 0,-2-1 153,-1 1 0,4-1-86,3 1 1,-1 1-262,2-4 1,-1-1-1,4-4 1,0-3-188,0-1 1,5-4 108,2 1 0,5-4-44,3-4 0,-1-2-256,5-6 1,-1 0 132,1-4 0,2 2-39,-1-5 0,-3 4 41,2-4 1,-5 6 224,2 2 0,-4 0-41,0 3 1,-5 3 189,1 1-109,-6 3 1,3 2 177,-5 3 1,0 2-12,0 6 1,-3 0-114,-1 4 0,-5-4 247,1 3 0,3 2-95,1-2 0,-1 0 53,2-3-161,-1-1 0,5-1-223,3-2 0,2-3-37,6-5 1,0 0-77,4 0 0,-3-5-149,7-3 0,-1-3 132,3-4 0,1-3-29,0-5 0,-4 0 31,0 0 0,-5 1 15,1-1 0,-3 4 111,-5 0 1,0 5 130,-3-1 0,-4 2-123,0 1 204,-6 6 0,-9 2 210,0 8 0,-1 2-169,0 6 0,4 4 300,-4 3 1,4 3-203,0 1 1,2 1 45,2 3 1,0-2-8,4 5 0,1-8-180,7 1 0,4-4-133,7 0 0,3-3-233,5-4 1,1-6-812,2-2 525,3-3 359,1-1 1,3-5-1566,-3-2 1740,3-4 0,-4-5 0,-1-2 0</inkml:trace>
  <inkml:trace contextRef="#ctx0" brushRef="#br0">14367 10347 7569,'0'-6'935,"2"1"197,2 5 0,3 0-1101,8 0 0,6 1-42,9 3 0,7-3-73,12 3 1,5-3-208,7-1 0,-29 2 1,2 0 290,3 0 1,2 0-1,3 0 1,2 1-274,5-1 0,1 0 1,-1-1-1,1 0 287,1 3 0,1 0 0,0-2 0,1 0 17,4 2 0,0-1 0,1-1 0,0-1 7,1 1 0,0 0 0,2 0 1,1 1-345,1-1 0,0 0 0,1 0 0,0-1 316,-3 0 0,0-2 1,0 1-1,1 0 21,-1 0 1,-1 0 0,0 0 0,-2 0 14,-2 0 0,-1 0 1,-3 0-1,0 0-5,-2 0 1,-1 0 0,-3 0-1,1 0-184,-1 0 1,-1 0 0,-3 0 0,0 0 16,-6 0 1,0 0 0,0 0-1,-1 0-25,26 0 0,-3 5-177,-8 3 1,-2 2 327,-10 2 0,-1 0 0,-4 4 0,-1 0 0,-1-2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7195 4991 7569,'0'-18'160,"0"7"40,0 1 0,0 10-83,0 0 0,0 11 177,0 12 1,0 5-112,0 6 0,0 9-230,0 3 1,-4 8 196,1 4-2068,-6-1 1856,6-24 0,-1 1 21,-7 24 1,3 4-67,1-4-1078,-1-6 1222,-3-2-155,-1-4 0,5-10 41,-1-6 1,5-2-469,0-5 144,1-3 401,2-14 0,-3-1 0,-4-5 0</inkml:trace>
  <inkml:trace contextRef="#ctx0" brushRef="#br0">6921 5608 7569,'1'-7'0,"3"3"754,2 3 1,7 1-596,2 0 1,-1 0-957,5 0 698,0-5 1,6 4 218,1-3-107,-2-2 1,8 4-308,-5-1 155,-1 1 0,-3 2 35,0 0-315,0 0 219,0 0 0,-2-3-40,-2-1-145,3 0 1,-9 4 384,2 0 0,-3 0 0,0 0 0</inkml:trace>
  <inkml:trace contextRef="#ctx0" brushRef="#br0">7401 5573 7569,'-7'0'-290,"2"0"0,4 0 925,-3 0 1,2 0-356,-6 0 0,4 2-136,-3 1 1,0 1-71,0 8 0,-3-2-213,2 9 1,-6-4 262,-1 4-25,5 0 0,-1 4 13,4 0 0,2-4 58,1 0-132,3-5 1,1 2-74,0-4 1,5-2 61,2-2 0,4-3-105,0-5 1,5-2-58,3-1 0,-1-5-255,1-7 1,0-3 138,4-5 1,-4 0-106,0 0 1,-5 1 90,1-1 164,-2 5 1,-1-2 167,-1 4 0,-3 2-48,-1 7-7,-4 2 17,2 5 0,-5 1 39,0 3 1,0 3 124,0 9 0,-1 1 232,-3 6-238,2 0 3,-8 0 1,9 1 34,-3 3 0,-1-3-192,1 3 0,1-7-125,3-1 1,0-5-20,0 1 0,0-2-204,0-2 0,1-4 63,3-4 1,1-3-361,2-3 612,9-4 0,-9-9 0,10-2 0</inkml:trace>
  <inkml:trace contextRef="#ctx0" brushRef="#br0">7823 5151 7569,'-10'11'1125,"6"7"-844,-7 5 1,2 6-394,-2 9-14,4-2 0,-3 12-613,2-2 827,-2 2 0,-1 6-117,0 3-168,-1 3 177,6-8 1,-4-2-323,2-9 199,3-1 1,-1-7 229,2-3 0,2-7 131,-1-8-148,1-2 44,2-7 0,0-7-373,0-10 127,0-1 1,2-9 417,1 2 1,0-7-311,5 0-27,-1-6 0,5 8-145,-1-3 1,4 0 130,1 5 1,3-2-12,-4 8 1,1 2 31,0 7 0,-3-2 131,7 5 1,-7 1 163,3 7-166,-4 3 1,2 5 61,-2 4 0,2-2-87,-7 5 0,-2 1 94,-1 7 0,-2-3-93,-2 2 31,-6-2 1,0-1 19,-5 0 0,-5 0-3,1 0 0,-5-4 83,1 0 0,1-5-72,-1 1-53,5-2 1,-6-3-198,5-3 1,-4 2 5,3-5 190,1 0-484,4-4 0,1-1 218,2-3 0,3-2-393,5-6 1,0-1 198,0-2 1,5-4-154,3-7 547,7 1 0,3-8 0,4 4 0</inkml:trace>
  <inkml:trace contextRef="#ctx0" brushRef="#br0">8246 5196 7569,'-13'6'0,"-2"1"407,2 3 1,1 8-109,4 5 325,0 5-391,-3 6 0,-1 7 27,1 4 0,0 2-377,-1 7 1,1-5 130,-1 4 0,1-6 115,0-1 0,3-1-396,0-7 176,6-5 0,-3-6 123,5-4 1,0-5-150,0-3 0,0-6-34,0-1-226,0-6-83,5 3 282,1-5 0,2 0 231,-1 0 1,-4-1-297,1-3 1,1 2 269,-1-6-109,-1 6 0,-3-5 10,0 4 377,5 1 274,-3-3-261,3 5 427,-5 0-513,5 0-44,1 0-107,6-5 0,3 3-262,0-6 0,2 0 90,-2-3 0,-2-4-20,2-1 1,1 0-71,-1 1 63,1 2 0,-5-7-94,1 5 1,-2-1-143,-3 5 286,-2-1 1,-1 1-41,0 0 0,0 3-92,-4 0 262,0 6 1,-5-3-82,-3 5 1,-2 6 415,-1 6-251,-1-1 1,1 11-1,-1-3 1,1 2 102,-1 2 0,2 0 411,3 0-272,-3-1-198,8 1 1,-3-4-53,5 0 80,0-5-69,5 3-435,7-11 0,2 3 160,5-5 121,0 0-805,4-9 0,1-2 810,2-4 0,3-6 0,6 0 0</inkml:trace>
  <inkml:trace contextRef="#ctx0" brushRef="#br0">9102 5756 7569,'-6'-11'126,"2"-1"0,3 5 234,1-1 1,0 4-94,0-3-403,5 4 79,1-7 1,10 7 251,-1-4 0,4 4-75,-4-1 1,8 3 47,-4 1-82,5 0-50,-11 0 0,7 3-49,-5 4 1,-1 1 130,-6 7-343,-3 3 163,-5 0 0,-1 1 77,-3 0-207,-2 0 1,-11 4-96,-2-1 136,-3-4 96,0 4 22,4-9 0,-6 2 30,5-8-81,-5-2 25,11-5 0,-7 0-15,4 0 1,2-5-60,7-2 0,-2-7-132,5-1 1,0-6 143,4 2 1,0-2 25,0-2 1,7 0-181,4 0 113,6 5 0,5-2 56,1 5 1,0 0 105,0 3 0,0 1 0,0 4 0,-1-3 0,1 4 0</inkml:trace>
  <inkml:trace contextRef="#ctx0" brushRef="#br0">9456 5950 7569,'-6'7'-55,"-4"-2"58,9-10 1,-4-2-17,5-4 1,0-2 28,0-2 57,0-3-62,0-5 1,0-5 174,0-2-169,0-3 1,3-3 17,1-2 40,5-2-52,-8-1 1,10-7-115,-4 2 0,5-6-77,3 3 1,-2 3-47,2 4 1,1 7 54,-1 0 0,1 7 73,-5 9 12,1-2 20,4 8-8,-3 2 1,3 6-59,-4 5 1,-1 0-48,0 0 0,1 5 341,-1 2 1,-3 3-257,0 2 75,-1 4 1,0 2-12,-4 5 0,-1 0-56,-2 0 74,0 5-384,0 1 384,-5 5 0,-1-2 0,-4 0 0,1-1 0,1-3 0,0-2 0</inkml:trace>
  <inkml:trace contextRef="#ctx0" brushRef="#br0">9331 5779 7569,'5'-6'866,"1"-5"-803,11 10 0,-3-8-352,5 6 1,0-5 243,4 4 0,1-4 122,2 5 1,0-2-251,4 1 1,-4 1-236,0-4 0,-2 4-301,-1-1 709,0 3 0,0-4 0,0-1 0</inkml:trace>
  <inkml:trace contextRef="#ctx0" brushRef="#br0">10541 5676 7569,'0'-11'0,"0"-1"34,0 1 1,-5 1 82,-2 2-47,2 3 1,-5 5 162,2 0-96,-7 0 1,1 0-22,-5 0 0,1 9-102,-1 2 1,-3 5 134,3-1-42,3-2 1,-5 8 107,6-2 35,-5 3-123,7 1 0,1-4-116,4 0 92,5-5 0,-2 6-24,5-5 0,2-1-146,1-6 1,9 2 76,7-3 1,2-1-68,2-3 0,1-1-348,3-2 234,2 0 88,6-5 1,-1-2-699,0-4 525,0 4 0,-5-7-97,-2 3 1,-3-3 73,-1 3 0,-4-1 208,0 1-79,-5-1 0,1 5-215,-7-1 663,2 6-252,-9-9 522,4 10-422,-5-4 1,-1 10 54,-3 3 302,-2 2-250,-5 1-24,-1 6 1,1-4 103,-1 2 0,1 1-60,0 0 0,4-1-101,3-4 0,3 1 72,1-1-202,0 0 1,6-4-354,6-3 232,-1-3 0,11-1-95,-3 0 1,-1-6-157,1-6 1,-2 1-101,2-5 1,2 0 175,-6 1 0,-1-6 150,-6 2-2,2-2 0,-9 2-144,3 0 302,-3 5 0,-1-3-139,0 6 72,0-1-67,-5 1 7,-1 5 1,-6 1-67,1 5 127,-1 0-67,-4 0 1,3 0-240,-2 0 108,2 0 212,2 5 0,-1 1 0,6 5 0,2 0 0,8-4 0,2 3 0,6-8 0,-1 8 0,1-4 0</inkml:trace>
  <inkml:trace contextRef="#ctx0" brushRef="#br0">10941 5813 7569,'12'12'-427,"-6"-1"522,-2 0 1,-3 1 487,-1-1 1,0-3 4,0 0-236,0-1 92,0 0-279,-5-2 247,4-5-659,-4 0 215,5-11 1,0 3-651,0-11 513,5 5 0,-2-8-11,9 3 0,-3-1-211,6 1 245,-2 2 0,-2 7 155,1 2 99,-1-2-240,-5 9 232,4-4 1,-7 6-105,5 3 0,-6 2 101,2 6 0,-3-1-71,-1 1 1,0 3 155,0 0 0,0 5-43,0-1 1,0-2-41,0-2 0,0 2-112,0-2-136,0-5 216,0 0-661,0-4 358,5 1-38,2-2 1,4-10-220,1-3 0,-1-3 125,0-4-74,1-3 442,4-10 0,-3-1 0,3-6 0</inkml:trace>
  <inkml:trace contextRef="#ctx0" brushRef="#br0">11375 5299 7569,'7'13'963,"-4"2"-662,-1 8 0,-2 6 19,0 5-325,0 6 0,-2 0-27,-1 6 1,0 0-139,-5-1 0,5-3-8,-5 0 0,2-5-205,-2 1 0,-2-4-290,2-3 412,3-3 0,-1-10-89,2-3 65,3-3 285,-9-5 0,3-2 0,-4-5 0</inkml:trace>
  <inkml:trace contextRef="#ctx0" brushRef="#br0">11204 5710 7569,'7'0'91,"1"0"0,1 0 126,6 0 0,-1 0-36,5 0-200,0 0 0,5-1-167,3-3 0,1-2-533,2-5 476,-2 4-7,0-3 1,-4 5-56,3-3 177,-3-2 128,-1 9 0,0-9 0,0 3 0</inkml:trace>
  <inkml:trace contextRef="#ctx0" brushRef="#br0">11558 5825 7569,'0'6'2590,"0"-1"-3101,0-5 428,5 0 0,1-1-55,6-3 1,-1-2-208,1-6 0,-1 1-49,0-1 272,1-4 0,-2 2 45,-2-5-117,2 0-1,-9-4 162,9 0 157,-9 5 0,5 1-225,-6 1 0,0 8 383,0-4-62,0 3-12,-6 3-181,0 1 0,-5 5 0,-1 5 51,1 2-39,-1 4 0,1 1 44,0 4 209,-6 1-160,4 6 1,-3 0 333,4 0 1,2 0-190,3 0 0,2-2 368,5-2-392,0 3 0,0-6-98,0 3-127,5-7 109,1-2 1,5-5-475,1 3 290,4-3 1,-2-7-92,5-1 1,-1-4-401,1-4 436,3-6-194,-4-1 1,1-1 77,0 0 1,-4 2-64,4-2 0,-5-2-145,1 6 191,-7 0 332,2 9 1,-8-3-64,6 5 140,-5 0-110,2-1 209,-5 4-138,-5 6 74,3 2 1,-7 10 192,6-6 0,-6 2-181,1 2 1,2-2 322,-2 2-393,6 3 1,-4-5-38,6 2 0,0-6-255,0-2 0,2-4 116,2 1 1,2-3-655,5-1 335,1-5 126,-1-7-235,6 0 1,-3-9-4,5 6 195,-5-5 186,7 7-62,-8-3 1,7 4-185,-5 1 313,1-1 1,-5 5-165,0-1 301,-4 6-125,3-3 1,-9 10 6,3 2 336,-3 3-207,-1 7-40,0 1 492,-5 5-391,-1-1 0,-6 5 106,1 0-246,5-1 1,-3-7 93,5 0-296,0-10-180,4 7 226,0-10 0,1 0-277,3-2 218,3-3 53,4-6 1,6-6-1064,2-8 464,2-3-114,-3-1 192,4-5 622,-5-1 0,6-8 0,0 1 0,0-1 0,0-1 0</inkml:trace>
  <inkml:trace contextRef="#ctx0" brushRef="#br0">12335 5288 7569,'0'11'0,"-4"2"0,0 2 0,-5 3 423,1 5 1,2 5 609,-2 2 0,2 4-350,-1 5-459,-4-9 1,6 12-764,-2-8 1,-3 3 120,2-3 242,3-5 1,-4-1-161,5-5 1,-3-1-249,3-3-320,-5-3 63,8-9 466,-5-2 1,6-10 374,0-3 0,0-2 0,0-2 0,-1 1 0,-3 0 0,3-1 0,-4 1 0,5-1 0,-1 2-24,-3 3 1,3 0 53,-3 3 625,3 3 568,1-4-298,0 5 0,5 0-411,2 0-365,3 0 1,6 0-171,-1 0 38,5-5 1,-2 2 178,5-4-555,0 4 317,0-7 0,1 4 60,2-6-332,3 1 204,6-1 1,-6 1-658,-2 0 482,-3-1 1,-1 1-79,-1-1 304,-4 1-19,-1 5-142,-6-5 421,0 10-120,-4-4-147,-2 5 412,-5 0 0,-6 1-130,-6 3 1,-3 3 93,-4 4 0,-3 4 236,3 0-310,3 6 0,-5-4 134,6 6-16,0 0-14,9 0-42,-4-5-407,8 3 1,-3-3 146,5 5 0,5-1-145,3-3 1,2 2 79,1-2 1,1 1-136,-1 0 108,1 1 0,-2-4-116,-3 2 148,-1 2 34,-6-8 1,0 7-8,0-5 1,-9 1-27,-3-5 1,-8-1 9,-3-2 0,0-2-51,-3-2 1,-2-3-131,1 3 0,0-3 97,5-1-888,-1-5 455,5-1 528,-4 0 0,10-10 0,-5 4 0</inkml:trace>
  <inkml:trace contextRef="#ctx0" brushRef="#br0">15144 6053 7569,'0'-11'0,"0"-1"0,-1 1-46,-3-1 1,1 6 2,-4 2 1,3 3 183,-4 1 1,1 0 229,-5 0 1,-3 5-96,0 3-176,-5 7-19,7 3 0,-9 10 288,3 2-187,-2 8 0,-2 4-196,0 7 0,1 6 241,13-23 1,-1 1-162,-11 26 0,14-21 0,2-1 3,0-4 1,-1-1 0,1 1 0,0-1 18,1 25 1,2-1-331,5-3 1,5-4-559,7-7 452,3-2 257,5-6 0,3-5-1035,1-2 733,5-8 0,-3-4-383,5-7 1,-1-3 775,-2-5 0,-7-4 0,-8 0 0,-6 2 0,-21 0 0</inkml:trace>
  <inkml:trace contextRef="#ctx0" brushRef="#br0">15293 6601 7569,'-7'5'311,"-2"-1"54,6 8 0,-3-4-36,3 8 0,1 1-118,-1 2 0,-3-1-675,3 1 225,-1-5 13,4 3 1,0-6-612,0 1 370,0-1 213,0-5 1,0-6 253,0-7 0,5-9 0,1-1 0</inkml:trace>
  <inkml:trace contextRef="#ctx0" brushRef="#br0">15418 6544 7569,'7'12'-289,"-4"-1"237,-1 0 124,-2 1 0,1-1-335,3 1 162,-3 4 51,4-3 1,-1 5 122,0-3 1,3-2 46,-3 2 1,4-1 77,-5 1 0,5-6 49,-4 2-14,0-2-234,-4 3 101,0-6-21,0-1 1,0-6-148,0-3-49,0-2 92,5-11 1,-4 3-140,3-5 0,1 4 101,-1-4 0,5 4 13,-2-4 1,2 5 98,-1-2 0,2 7 338,-3 2-292,4 4-76,0-2-22,0 5 1,-3 4-106,0 0 183,-6 5-82,8-3 1,-8 7-52,1 2 1,-1-2 28,-2 2 0,0-2-127,0-2 1,0 0-1,0 1 1,4-4-204,-1-1 0,2-4-219,-1 0 578,3-1 0,-1-2 0,4-5 0,2-2 0,5-4 0</inkml:trace>
  <inkml:trace contextRef="#ctx0" brushRef="#br0">15829 6578 7569,'0'-6'323,"-1"0"589,-3 2-716,-2 3 1,-6-3-42,1 8 1,0-2 25,-1 6 0,5-2-12,-1 2 1,5 2-192,0-2 103,1-3 45,2 5-170,0-4 53,0 6 0,5-2-115,3-3 38,2 3 0,2-3 39,-1 4 1,0 1 8,1-1 0,-2 0-22,-2 1 0,1 1-74,-6 2 0,1-3-17,-4 4 54,0-4 1,0-4 65,0 0-227,-5-1 193,4 0-184,-9-2 195,3-5 0,0 0-233,-1 0-1,0 0 1,1-2 84,-1-1 1,6-4-56,-2-4 0,3-1-417,1 1 278,0 5 105,0-10 274,5 9 0,1-15 0,5 4 0</inkml:trace>
  <inkml:trace contextRef="#ctx0" brushRef="#br0">16115 6373 7569,'0'11'193,"0"4"142,0 1 1,-4 5-179,0 2-129,-5 0 30,8 15 1,-9-9-76,2 5 0,3 1 64,1-5 1,-1-2-162,2-1 1,-1-3 38,4-1-161,0-6-4,0 0-42,-5-11 0,3-2-594,-1-8 412,1-2 464,2-5 0,-5-6 0,-1-1 0</inkml:trace>
  <inkml:trace contextRef="#ctx0" brushRef="#br0">15944 6624 8594,'11'0'222,"5"0"0,-2-4-210,5 0 0,-1-3 94,1 3 0,3-4-97,-3 5 0,1-5 59,-1 4 0,1-3-111,-4 3 1,3 0-39,-4 4-15,0 0 106,-8 0 0,3 1-108,-3 3-33,-2 2 97,6 11 0,-10-3 11,3 5 1,-3-1 59,-1 1 0,0 2 3,0-2 1,0 2 9,0-2-38,0-3-6,-5-4 0,4-1 49,-3 0-25,2-4 3,-3 3-138,4-9 120,-4 4 0,4-10-332,-3-2 186,3-9 0,-4 0 21,5-3 1,5-3-112,2 3 1,3-2 192,2-2 1,-1 1-70,1 3 1,-1 3 134,1 4 59,-1 1-104,0-1 1,1 6 49,-1 2-116,-4 3-43,3-4 82,-9 4 78,9 1 55,-9 6 0,5 5-14,-6 1 1,0-1 170,0 1 0,0-1 268,0 1-276,0-1-93,0 0 1,0 1 155,0-1-131,0 6 1,1-5 12,3 4 1,1-7 90,2-2-269,3 1 0,-7-2-132,5-2 0,-5 1 33,5-1 1,-2-2-184,2-6 0,2 2-280,-2-6 261,2-4 115,1-1 1,1-9-119,-1 3 1,-1-1 118,-2 1 0,2-3 60,-2 3 1,1 3-42,-2 1 274,3 2 90,-8 2-177,8 4 0,-9 7 292,3 8-156,-3-3-47,-6 10 1,4-6 410,-3 10-305,-2-5-88,4 3 1,-3-2 63,5 0 0,0 4-65,0-4-65,0 0 1,2-4-155,1-4-104,9-2 0,0-5 25,4 0-369,-4 0 353,5-5 0,1-1-108,4-6 0,-3 1-91,1 0 223,-7-1 0,5 1-68,-3-1 1,-2 1 98,2 0 0,-6 3 83,-1 0 0,-4 4-47,3-3 1,-4 3 105,1-4 238,-3 6-145,-1-3 54,0 5 1,-4 1 178,0 3 0,-3 2-52,3 6 1,-5-1 88,1 1 1,3 0-193,2 3 0,1-2-6,2 2-67,0-2 1,5-2-64,3 1 0,6-6-337,1-2 115,5-3 136,-2-1 1,5 0-244,0 0 0,0-5-49,0-2 1,-1-4-176,1 0 1,-4 0 161,0-1 0,-5 0-73,2-4 1,-4 2 178,0-5 0,-1 0 225,0-4 0,-4 6 0,3-10 0,-4 3 0</inkml:trace>
  <inkml:trace contextRef="#ctx0" brushRef="#br0">17143 6350 7569,'5'-6'79,"-4"1"0,4 6 227,-5 3 1,4 2 101,0 5-225,0 6-77,1 1 1,-4 5 6,3-1 0,-2-1-16,2 2 1,-3-3-134,3 6 0,-3-5 11,-1-2 0,-1-5-229,-3 1 1,2 0-343,-6-3 1,4 0 260,-3-8 1,3 0 334,-4-4 0,1 0 0,-5 0 0</inkml:trace>
  <inkml:trace contextRef="#ctx0" brushRef="#br0">17051 6521 7637,'5'-6'60,"3"2"1,2 3-201,2 1 1,0 0 140,4 0 0,-3 0 127,7 0 1,-5 0-332,4 0 189,0 0 0,0 0-9,0 0 0,-5 0-22,1 0-36,-2 0 0,-2 0-102,1 0 1,-1 0 41,0 0 1,-3 0-122,0 0 1,-5 0 58,5 0 89,-5 0 135,2 5 1,-5-2 0,0 4 144,0-4-98,0 7-4,-5-9 229,3 4-84,-3-5 168,0 0-126,4 0 0,-4-5-155,5-3 0,0-2-32,0-1 1,0-4-433,0-1 196,0 1 115,5-1 1,0 2-476,3-5 197,2 5 335,-4-3 0,6 6 0,-1-1 0</inkml:trace>
  <inkml:trace contextRef="#ctx0" brushRef="#br0">17417 6533 7569,'1'11'-77,"3"1"1,-2-5-306,6 1 457,-5-1 0,7 1 241,-3 0 0,0-6-289,0 2-120,-4-3 141,7-1 0,-7 0 32,4 0-24,-4 0-10,7-5 0,-8 3-81,6-6-36,-5 0 14,2-3 1,-2 0-146,1-1 1,0-3 127,-4 0 1,0-1-8,0 5 100,0 0 1,-1 0-3,-3 4 0,1 1 156,-4 2-191,4 2 0,-7-3-156,2 5 96,3 5 0,-3-2 43,4 5 0,0-5-208,4 5 138,0 0-31,0 3-90,0 0 177,5 1-19,1-6 1,2 3-189,0-5 184,-1 5 105,5-8 1,-1 4-48,0-5 0,1 4 12,-1 0 0,1 0 109,-1-4 1,-3 0 6,-1 0 106,1 0 1,0 0 448,-1 0-208,-4-5-148,7-2-165,-9-4 182,4 4 160,-5-3-146,0 9-220,0-9-53,0 9-1,5-5 0,-2 6-269,4 0 18,-4 0 123,7 6 33,-9-5 0,6 8-190,-3-5 100,-3 4 6,4-1 0,-1 0-79,0 1 0,1-5 64,-2 0 1,0-1-430,5-2 352,-6 0 0,8 0-118,-2 0 0,2-2-212,1-1 531,-4-4 0,3 1 0,-4-4 0,6 3 0</inkml:trace>
  <inkml:trace contextRef="#ctx0" brushRef="#br0">17862 6453 7569,'0'-7'1077,"0"2"-630,0 5-73,0-5-128,-5 4-135,4-4 6,-4 5 1,4 0 36,-3 0 92,2 5-62,-3 1-47,0 6 1,4-5-231,-3 1 118,3 0-101,1 3 1,4 0 22,0 1 0,1-1 44,-2 1 0,0 3-39,5 0 0,-6 2 102,2-2 1,-3-2 34,-1 2-154,0-2 103,0-2-32,0 0 0,-1-3-181,-3 0-12,-2-6 82,-1 3 1,-3-5-168,3 0 0,-3 0 98,-2 0 0,5 0-198,-1 0 102,5 0 1,-2-5-260,5-2 0,2-4 529,1 0 0,4-6 0,4 0 0</inkml:trace>
  <inkml:trace contextRef="#ctx0" brushRef="#br0">18022 6122 7569,'0'-7'756,"0"2"1,5 10-719,3 3 33,7 2 1,-2 8 144,2 5 44,-2 5-971,3 6 837,-3 5 0,0 2 45,-6 4 1,-4 6-42,0 2 1,-1 0 109,-2 0 0,-4-9-196,0 2 12,-5-3-22,8-2 1,-8-7-54,5-7 41,-5-3 0,7-1-469,-6-1 341,1-4 1,-4-1 32,4-6 0,-3-1-1485,2-2 1558,-2 2 0,0-5 0,0 3 0,1-5 0,0-1 0,1-2 0</inkml:trace>
  <inkml:trace contextRef="#ctx0" brushRef="#br0">6715 10119 7569,'0'-29'0,"0"1"-14,0 5 14,0 5 0,2 5 887,2 6-202,-3 4-473,9-2 0,-5 7-279,3 1 1,1 5-16,-6 7 1,5 2 122,-4 2 1,3 2 30,-3-2 0,0 3 19,-4 1 0,0 0-6,0-1 1,-1 1-50,-3 0 0,-1 0-107,-3 0 1,-1-2-26,6-2 0,-5-2 85,4-6 1,-3-3-97,3 0-26,0-6 119,4 3 0,0-10-151,0-3 14,0-2 62,5-6 1,-1-3-15,7-8 1,-1-1 6,9-2 0,-3-2-88,3 5 1,-4 1 142,4 3 1,-4 4 84,4 0 0,-5 5 268,1-1-155,-2 7-82,4-2 1,-5 9 137,3-3 1,-2 3-39,-1 1 0,-1 1 34,0 3 0,1 2-120,-1 5 0,-1 2-12,-2 2 1,2-1-18,-2 5 1,-2-1-8,2 1 0,-4 1-242,3-4 99,1 4 36,-2-7 0,4 3-245,-2-4 1,2-1 12,1 0 0,-3-3-70,0 0 0,-1-6 80,5 2 1,-1-3 87,1-1 0,-1-1 91,0-3 1,1-2 105,-1-6 1,1 1-72,-1 0 116,1-1-129,-1-4 0,0 3 177,1-2-66,-1 2 0,1-2 7,-1 0 0,0-1-61,1 5 0,-1-1 8,1 1-11,-6 0 0,3-1 34,-5 1 1,0 3 3,-4 1 291,0-1-144,0 2 10,-6-5 37,0 10 36,-5-4-153,-6 5 1,5 1 154,-4 3 0,4 3-83,0 4 0,1 0-27,-1 1 0,5 3-50,-1 0 0,6 2-65,-2-2 1,3-1-79,1 5 0,0-5 33,0 1 0,5 2-363,2-2 195,3 0 46,2-3 1,3-1-62,0 0 0,6 0-116,-2-4 0,2-2-125,2-5 1,1 0 142,3 0 0,-7 0 302,3 0 0,-3 0 0,3 0 0,0 0 0</inkml:trace>
  <inkml:trace contextRef="#ctx0" brushRef="#br0">7641 10267 7569,'6'-15'-381,"-2"0"238,2 0 0,-5 2 519,3-2 234,-3 2 1,-1-3 121,0 4-78,0 1-689,0 4 63,0 2-570,0 5 399,5 0 25,2 0 0,4-1 20,1-3 0,-1 3-109,1-3 0,-1-1 65,0 1 1,1-3 37,-1 3 1,-3-4 180,-1 4-125,-4-4 12,2 1 1,-1 0 269,0-1-113,-1 5 6,-3-7 0,-5 9 41,-2-3 0,-3 3-60,-2 1 0,1 5 41,-1 3 1,-3 2 54,0 1-9,-5 6-123,7-5 0,-4 10-23,6-3 47,0-3-34,4 6 0,-2-4-157,6 5 0,-1-4-84,4 0 1,1-5-76,3 1 0,2-2 29,6-2 1,4-5-107,3-2 1,4-3 7,4-1 1,-2-1-90,5-3 1,-3-2-114,4-5 525,-6-1-107,3-4 1,0-2 0,1-5-1</inkml:trace>
  <inkml:trace contextRef="#ctx0" brushRef="#br0">8040 10153 7569,'4'-11'0,"0"-1"0,0-3 165,-4 0 1,0 3 299,0 5 0,-4 3 215,0-4-348,-5 6-109,3-3 1,-6 10-60,1 2-111,0 4 0,0 1 0,3 4 113,0 3 0,5 1-80,0-1 1,1 1-175,2-5 1,5 4-260,3-3 0,2-2 199,2-7 0,4-2-344,3-5 256,-2 0 70,4 0 1,-3-2-48,5-6 0,0-1 89,-1-10 0,0 0 32,-3-4 0,1-1 35,-4-2 0,-1 0 20,-4-4 1,-1-1 51,-2-3 1,-3 0 41,-5 0 1,0-4-64,0-1-624,0 1 612,0 4 1,-4 0-307,1 0 149,-6 4 49,2 2 0,-3 11-72,3 1 45,-4 4 1,6 7-243,-2 5 395,2 5 0,6 9 0,-2 0 0,-4 0 0,1 3 0,1 4 0</inkml:trace>
  <inkml:trace contextRef="#ctx0" brushRef="#br0">7207 12026 7569,'-6'-11'41,"5"-1"1,-4 7 86,5 5 0,0 7 130,0 8 1,0 8 368,0 7 0,0 3-376,0 1 0,4 1-80,0-1 0,1 3-113,-1-3 0,-3 3 82,3-7 1,-2-1-129,2 2 0,-3-6-24,3 2 0,1-7-136,-1-1 1,0-5 23,-4 1 0,4-6-92,-1-1 1,3-6 85,-3 2 1,0-4-12,4-4 0,1-3-50,4-8 0,3-3 33,0-5 0,1-4-59,0 1 0,-4-5 34,4 5 1,-4-1 81,0 4 0,-1 2 69,1 2 1,-5 2 230,1 6 306,-6 4-403,3 2 1,-5 10 255,0 3 1,0 3-122,0 5 0,2 1-30,1 6 1,-1-1-157,2-3 1,1 2-167,-2-2 0,3-1 98,-3 1 0,4-5-94,4 1 1,-3-3-273,-1-5 0,1-2 156,3-5 0,2 0-146,2 0 0,-2-1 94,2-3 1,-2-2 145,-2-5 0,2-5 51,2 1 0,-6-4 174,3 4 0,-5-5-37,1 1 0,2-2 146,-2 2 0,-2-2-38,1 2 0,-3 2-82,4 2 1,-6 2 125,2 2 0,-1 1 194,1 2 4,-3 3-266,4 5 1,-5 1-45,0 3 0,-5 4 32,-3 7 1,2-1 81,-2 5 0,4 0-98,-3 4 0,3-2-23,-4-2 0,6 2-15,-2-6-92,3 5 99,1-7 0,1 3-261,3-4 1,2-5-38,6 1 1,-1-5-53,1 0 0,-1-1 17,0-2 1,1-2-99,-1-1 0,1-4-6,-1-4 1,-5-1 67,-2 1 1,1-1 248,-1 1 113,0 0-194,-4-1 0,0 1 114,0-1 108,0 1 0,-4 0 437,0-1-101,0 6 254,4-4-304,0 8-260,0-3 0,0 7-159,0 1 0,0 0 71,0 4 1,0 1-296,0 4 0,0-1 80,0 0 0,4 1-34,0-1 0,4 1-15,-5-1 1,5-3-101,-4-1 1,5 1-355,-2 3 346,-2 1 333,6-6 0,-5 4 0,5-3 0</inkml:trace>
  <inkml:trace contextRef="#ctx0" brushRef="#br0">7938 12300 7569,'0'12'114,"5"-6"1,-3 4 100,6-2 1,-1 2 133,5 1 1,-1 1-220,1-1-65,-1-4 0,0 1 35,1-4 1,-1 4-153,1-4 0,-5-1-106,1-3 1,-4 0 129,3 0 0,-3 0-26,4 0 1,-4-3-79,3-1 1,-4-5-183,1 1 0,-3-2 70,-1-1 0,0-4 17,0-1 0,0 1 162,0 4 1,0-1 68,0 1 0,-1-1 6,-3 1 0,2 3-97,-1 1-233,1 4 239,2-2 0,2 6-41,1 3 1,0 3 26,5 4 0,-5 2 95,5 2 0,-2-2 0,2 2 0,2-2 0,-2-2 0,1 0 111,-2 1 1,2-5-40,-5 1 0,5-5 528,-2 0-398,4-1 1,0-4 88,0-1 1,1-4-60,-1-4 0,3-2-100,-2-2 0,2 1-34,-7-5 0,2 5-161,-1-1 1,1-2-75,-6 2 0,1 0 78,-4 3 1,0 1 52,0-1 1,-1 1 13,-3 0 0,-2 3 131,-6 0 1,1 6-22,0-2 0,-1 3 96,1 1 0,-2 1-94,-2 3 0,3 2 100,1 6 0,1-1-1,6 0 1,-4 5 60,5-1 0,0 1-261,7 0 0,2-2 129,6 5 0,4-5-347,3 1 0,4-2-121,4-2 0,2-3-282,5-1 1,0-4 601,1 1 0,4-3 0,2-1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7184 5002 7569,'0'-11'-264,"0"5"71,5 0 112,-4 6 83,4 0 1,-5 9 401,0 3 1,4 11-132,0-1 1,0 8 29,-4-4 1,-2 11-119,-2 1 1,2 2-9,-6 1 1,5 1-19,-5 4 1,4-2-238,-4-2 0,5 0-71,-5-8 1,6 2-133,-2-9 0,-1-2-57,1-6 0,0-3-53,4-4 391,0-6 0,0 4 0,0-3 0</inkml:trace>
  <inkml:trace contextRef="#ctx0" brushRef="#br0">7389 5482 7569,'7'0'916,"-2"1"-714,-5 3-64,0-3 0,0 10 21,0-4 0,0 3-73,0 2 0,-4-1-366,0 1 242,0-1 0,3 0-319,-3 1 1,3-5 28,-3 1-640,3-5 383,1 2 71,0-5 514,0-5 0,5-7 0,1-6 0</inkml:trace>
  <inkml:trace contextRef="#ctx0" brushRef="#br0">7458 5299 7565,'6'0'-4,"-1"0"-280,-10 5 1,3-2 62,-6 5 1,5-5 11,0 5 1,1-4 64,2 3 144,0-4 0,5 7 0,2-4 0</inkml:trace>
  <inkml:trace contextRef="#ctx0" brushRef="#br0">7698 5071 7569,'0'-8'117,"0"1"49,0 4-33,0-2-143,0 15 1,-4-1 135,0 10 1,0 0 11,4 4 1,0 0-71,0 0 0,0 5 81,0 2 0,0-1-122,0 2 0,0-5 13,0 5 0,0-5-127,0 5 1,-4-8 33,1 3 1,-1-8-130,4 5 1,-1-12-97,-3 1 73,2-3 3,-3-3 80,5-1 163,0-5 1,0-5-90,0-3 1,0-2 10,0-1 0,0-1 34,0 1 0,0 0-11,0-1 0,4 1 33,0-1 0,5 1-36,-1-1 0,2 5 111,1-1 1,1 6-105,-1-2 1,4 3 30,0 1 0,2 1-32,-2 3 0,-2 2 1,2 5 1,-2 1-15,-2-1 1,1 1-8,-1-1 1,-5 4-36,-2 1 1,-3 0 49,-1-1 0,-1-2 53,-3 2 0,-3 2-60,-9-2 0,4-1 155,-3-6 0,1 0-84,-2-4 0,4 0-69,-4-4 1,4 0-58,0 0-67,1 0 0,1-5-45,2-3 0,3-2 114,5-1 0,0-1-519,0 1 595,5 0 0,7-1 0,5 1 0</inkml:trace>
  <inkml:trace contextRef="#ctx0" brushRef="#br0">8052 5596 7569,'0'-6'1116,"0"-4"-697,0 8-95,0-3-1664,0 5 322,0 5 466,0-3 552,0 8 0,5-9 0,1 4 0</inkml:trace>
  <inkml:trace contextRef="#ctx0" brushRef="#br0">8314 5471 7569,'0'-12'130,"0"6"-110,0 1 42,-5 5 0,3 1 33,-6 3 0,2 2 64,-2 6 1,-2-1-34,2 0 1,3 1 24,2-1 1,-3 5-25,3-1 1,-1 0-15,4-4 1,0 1-31,0-1 0,5 1-104,3-1 0,3-1 100,4-2 1,-1-3-41,5-5 1,0 0-130,4 0 1,4-5-58,-1-3 0,0-6 67,-7-1 1,2-4-1,-2 4 0,-3-6 28,-5 2 1,-1-1 26,-6 1 0,0-1-3,-4 5 0,-5-1 9,-3 5 0,-3 3-60,-5 1 0,0 4 59,-3-1 0,-3 3-362,3 1 0,2 1 20,-2 3 362,5 2 0,-8 6 0,4-1 0</inkml:trace>
  <inkml:trace contextRef="#ctx0" brushRef="#br0">10587 5059 7569,'0'-17'-66,"0"4"1,0 5 57,0 6 7,0-3 0,-1 14 249,-3 2 0,2 8-61,-6 0 0,4 8-19,-4 3 0,1 7-37,-5 1 0,5 1 11,-1 0 0,1-3-129,-5 6 1,5-5 45,-1 1 1,4-7-111,-3-5 1,4-2 82,-1-1 0,3-9-109,1-3 1,0-5 47,0 1-93,0-4 0,5-8 10,3-11 0,2 1-66,1 0 1,1-2 38,-1 2 1,0 0 151,1 4-132,-1 4 172,1-3 1,-2 10-73,-3 0 1,-1 5-15,-6 7 0,0 0 21,0 4 1,0-3 7,0 7 1,0-7 27,0 3 1,-4 0-35,0-1 0,-5 1 85,1-5 0,-2 0-40,-1 1-13,-1-1 0,1-1-11,0-2-58,-1-3 0,1-5 33,-1 0 0,1 0 12,0 0 1,3-4-91,0 1 78,1-6 1,-1 6-110,0-4 1,6 3 61,-2-4 0,3 4-504,1-3 354,0 4 0,5-3 211,3 2 0,7 3 0,3-4 0</inkml:trace>
  <inkml:trace contextRef="#ctx0" brushRef="#br0">10827 5539 7569,'5'-11'-201,"-4"-1"0,4 5 0,-6-1 294,-3-1 0,-2 3 92,-5-2 1,-1 6 156,1-2 1,-1 3-51,1 1 0,-1 0-85,1 0 0,0 5 40,-1 2 0,1 0-81,-1 0 0,5 1-35,-1 3 0,6-3 37,-2 0 0,3-5-232,1 5 70,0-6 0,1 7-34,3-5 1,2 0-86,5-4 1,1 0 44,-1 0 1,1 0-185,-1 0 0,2-1 87,2-3 1,-2 3-2,2-3 1,-2 3 100,-2 1 1,-3 0 63,-1 0 0,-4 5-68,1 2 0,1 1 13,-2 3 1,1-6 45,-4 7 0,0-3-82,0 2 24,0 0 0,0 1 14,0-1-188,-5-4 0,4-1-113,-3-2-42,3-3 0,2 4-40,3-5 437,-3 0 0,9-5 0,-3-1 0</inkml:trace>
  <inkml:trace contextRef="#ctx0" brushRef="#br0">10998 5642 7515,'-1'-8'107,"-3"1"0,3-1 157,-3-3 1,3-2-106,1-2-110,0 2 0,0-5 6,0 3 0,0 2 13,0-2 0,5-1-197,3 0 1,2 2 14,1 7-97,1-3 1,-1 8-59,0-1 13,1 1 1,-1 2-44,1 0 1,-1 4-334,1 0 632,-1 5 0,0-3 0,1 6 0</inkml:trace>
  <inkml:trace contextRef="#ctx0" brushRef="#br0">11272 5653 7550,'-6'5'-1288,"-4"-3"1288,4 3 0,-6 0 0,1 1 0</inkml:trace>
  <inkml:trace contextRef="#ctx0" brushRef="#br0">11524 5551 7569,'0'-12'107,"0"1"0,-5 3 221,-3 0 1,-2 6-120,-2-2 1,1 3 66,0 1 0,-1 0 72,1 0 1,-2 5-75,-2 3 1,3 3 77,1 4 0,0-1-90,3 5 1,3-5-234,1 1 0,3-2 61,1-2 1,5 1-38,2-1 1,4-4 5,0-4 1,4-1-115,0-2 1,5-2-70,-5-1 0,1 0 79,-1-4 1,-3-5-83,-1-3 1,1 0-51,-5 3-250,-2 1 281,0-1 1,-5 5-524,0-1 35,-5 6-45,-1-3 679,-5 5 0,-1 5 0,1 1 0</inkml:trace>
  <inkml:trace contextRef="#ctx0" brushRef="#br0">12631 7743 7569,'-6'0'822,"1"0"-2193,5 0 979,5 0 0,-2 0 392,4 0 0,0-1 0,0-3 0,8-2 0,-2-5 0</inkml:trace>
  <inkml:trace contextRef="#ctx0" brushRef="#br0">13191 7161 7569,'0'6'-416,"0"4"449,0-2 0,0 7-24,0 4 0,-1 8 27,-3 3 0,-2 3-11,-6 2 0,1 0-120,-1 3 0,-3-2 8,0 2 1,-2-3-93,2 0 0,6-6 118,-2-3 1,3-1 26,1-3 0,-2-4-144,5-3 1,0-2 60,4-1 0,0-1 117,0 0 0,5-4 0,2-2 0</inkml:trace>
  <inkml:trace contextRef="#ctx0" brushRef="#br0">13374 7469 7569,'-1'-6'-140,"-3"2"-24,-3 3 0,-4 1 134,0 0 1,-2 1 268,-2 3 0,2 2-118,-2 6 1,2-1 99,2 1 1,3-1-56,0 0 0,5 5 0,-5-1 0,5 0-77,0-4 1,1-3-104,2 0 0,5-2 33,3 2 0,0-2-76,3-2 0,-2-3-119,6 3 0,2-4 76,-2-4 1,5-2-243,-1-6 0,-1-3 133,1 0 0,-4-5 8,4 1 1,-5 2 149,2 2 0,-8 3 54,0 5 404,-5-3-196,2 8-101,-5-3 1,0 7-34,0 1 0,-2 4 102,-1 4 0,1 1-36,-2-1 1,-1 2-64,2 2 1,-1-2-43,4 2 0,0-3 19,0 0-371,0-1 160,0 1 76,5-6 0,0 0-482,3-2 1,6-3 559,-3 3 0,3-8 0,-3-2 0</inkml:trace>
  <inkml:trace contextRef="#ctx0" brushRef="#br0">13694 7595 7569,'0'6'417,"0"-1"-784,0 0-913,0-3 1280,0 3 0,0-5 0,0 0 0</inkml:trace>
  <inkml:trace contextRef="#ctx0" brushRef="#br0">13922 7458 7569,'-5'-7'-173,"-3"4"1,2 1 262,-2 2 0,5 0-63,-5 0 0,0 2 194,-3 1 0,3 4-47,1 4 0,0 1-5,0-1 1,-2 1-82,5-1 0,-4 0 24,5 1-55,-1-1-140,4 1 1,5-6 88,3-2 0,2-3-79,1-1 1,1-1-91,-1-3 0,0-1 20,1-3 0,-1-2-103,1 3 265,-1-4-16,0 0 1,-4 3-72,-3 1 34,-3 4-209,-1-2-1319,0 5 1562,-5 0 0,4 0 0,-5 0 0</inkml:trace>
  <inkml:trace contextRef="#ctx0" brushRef="#br0">14093 7492 7706,'-5'6'270,"4"0"-25,-4-1 0,1 1-97,0 5 1,1-3-107,3 0 1,0-5-6,0 5-298,0-5 222,0 2-39,0-5 1,5-2-24,2-1 1,2-4 63,-1-4 1,2 3-88,-3 1 1,2 3 32,-1-4 0,2 6-3,-2-2-1,-3-3-11,5 6-22,-9-4 13,4 10 225,-5 2-114,0 4-33,0 0 3,5-4-203,-3 3 104,3-9 1,-4 4-5,3-5 0,-2-1-108,6-3 0,-4 2 245,3-6 0,0 0 0,0-3 0,3 0 0,-3-1 0,4 1 0</inkml:trace>
  <inkml:trace contextRef="#ctx0" brushRef="#br0">14345 7287 8088,'0'7'380,"0"1"-452,0-1 1,3 9 54,1-1 1,0 4-82,-4-4 0,0 4-37,0-4 0,0 2-20,0-2 39,0-2 0,0 3 41,0-4-246,0-6 46,0-1 275,0-5 0,-5 0 0,-1 0 0</inkml:trace>
  <inkml:trace contextRef="#ctx0" brushRef="#br0">14299 7435 7569,'11'0'-114,"1"0"1,-1-1-218,1-3 0,3 1 218,0-4 1,5 4-7,-1-1 0,2-2-58,-2-2 0,1 2 177,-5-2 0,6 1 0,-4-5 0</inkml:trace>
  <inkml:trace contextRef="#ctx0" brushRef="#br0">21174 9970 7569,'-11'0'-933,"5"0"851,-5 0 459,10 0-197,-4 0 1,6 0-97,3 0 0,8-1 70,7-3 0,7 2-60,5-6 1,3 2 114,4-2 1,3-1-87,4 6 1,6-5-181,2 4 1,4-3 120,4 3 0,-27 0 1,1 0-245,3 2 1,0 0 0,-1 0 0,0 0 163,-1 2 0,0 0 1,1 0-1,0 0 39,-1 0 0,0 0 1,2 0-1,1 0-91,-1 0 0,0 0 1,2 0-1,-1 0 30,1 0 0,0 0 1,-3 2-1,0 0-20,-3 0 0,0 0 1,2 2-1,-1 0-20,-2-2 1,-1 0 0,2 0-1,-1 1-278,24 0 1,-2 2 108,-9 3 0,-2 1-51,-2-5 1,-8 5 297,-7-2 0,1 2 0,-2-1 0,0-2 0,-2 3 0,-1 4 0</inkml:trace>
  <inkml:trace contextRef="#ctx0" brushRef="#br0">9685 13248 7569,'-12'-5'-247,"6"4"202,1-4-113,5 5 1,1 0 180,3 0 1,2 0 138,6 0 1,-1 0 45,1 0-166,4 0-11,-3 0 1,12 0 263,-2 0-238,8 0-12,-2 0 0,6 0 14,3 0 1,7 0 10,4 0 0,6 0-186,-2 0 1,7 0 143,1 0 1,-28-1-1,0 1-170,-1-2 0,0 0 0,2 1 0,0-1 137,0-2 0,0 1 0,-1 1 1,-1 1 37,0-1 0,1 0 1,28 0-42,-29 0 0,0 0 0,28 1 18,1-3 1,-8 3-91,-3 1 0,-5 0 33,-3 0 0,-2 0-57,-6 0 1,-9 0 88,-2 0 0,-8 0-29,0 0 311,-2 0-287,-7 0 0,-7 1 409,-10 3 0,-7-3-421,-9 3 0,-2 1 4,-5-1 1,-9 1-28,-3-2 1,-7-1-390,-1 2 1,-6 1 372,28-4 0,-1 1 1,-2 2-1,-1 0 44,0-2 0,-1 0 1,-1 2-1,0-1 24,2-1 1,0 0-1,-2 1 1,0-1-28,2 0 0,0 0 1,0-1-1,0 1-12,4 1 1,0 1 0,-1-2 0,1-1 6,-25 3 1,-4 1-46,12-1 1,-4-1 117,12-3 0,6 4 83,5 0 1,6 0 5,5-4-4,2 0-73,11 0 1,7 0 280,11 0 0,5 0-425,10 0 0,3 0 77,9 0 0,5 0-76,5 0 0,7 0-27,1 0 0,2 0-54,5 0 1,-1-2-85,-29 1 0,0-1 0,-1 1 0,0 0 170,3 0 0,1-1 0,-2-1 0,-1 1-68,1 0 0,-1 0 156,29-7 0,-30 6 0,-1 1 0,28-6 0,-1 4 0,5 3 0,-31 1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4888 4945 7569,'0'-11'-682,"0"-1"211,0 6 554,0 1-180,0 5 129,5 5 0,2-4 19,4 3 1,2-1 6,2 0 0,4-1-24,8 2 0,2-3-9,5-1 1,5 0-24,3 0 0,6 0 30,2 0 0,5-1-260,-2-3 1,6 2 243,2-1 0,-28 0 0,0 1-35,0 0 1,-1 0 0,2-1 0,-1 1 21,2 0 0,-1 0 1,0 1-1,0 1-180,1-2 0,-1 0 1,1-1-1,0 1 190,1 0 1,0 0 0,-1-1 0,0 1 3,1 0 1,0 0 0,3 1-1,1 0-3,0-3 1,0 0-1,1 2 1,0 1-5,-1 0 0,0-1 0,0-1 0,0 0-1,0 2 1,0-1 0,2-2 0,1 0-250,1 2 1,0 0 0,-1-2-1,0-1 240,1 2 0,0-1 1,-1-1-1,0 1 4,0 0 0,1 0 1,1-1-1,0 0-3,-1 1 1,0 0-1,-1 1 1,0 0 3,1-1 0,0 1 0,-3-1 0,0 0-2,1-2 1,0 1 0,-1-1 0,-1 1 9,1 1 1,-2 1 0,-1-2 0,-1 1-94,0 2 1,-2 0-1,-2-2 1,-1 0 80,29 1 1,-3-1 12,0 4 0,-10 0-105,-2 0 1,-6 0 149,-2 0 1,-1 4-257,-10-1 0,-1 6 197,-3-1 0,-8 0 0,1 0 0,-1 4 0,-3 1 0,-1 2 0</inkml:trace>
  <inkml:trace contextRef="#ctx0" brushRef="#br0">5037 6053 7569,'-12'0'-1247,"6"0"1024,-4 0 236,8 0-18,-3 0-1,5 5 1,5-2 50,3 4 1,2-4-36,2 1 1,-1-3 85,0-1 0,2 0-80,2 0 1,-1 0 2,5 0 0,0 0 64,4 0 0,0 0 114,0 0 1,0 0-146,0 0 0,3 0 1,1 0 1,5 0-82,-2 0 0,2 0 84,-2 0 1,7 0-123,-3 0 0,7 0 99,-3 0 0,5 0-53,-1 0 0,1 0 37,-1 0 0,4 0 2,-1 0 0,1 0-5,4 0 0,2 0-256,1 0 0,3 1 244,1 3 0,0-3 19,0 3 1,4-3-39,0-1 0,-26 0 0,0 0 15,-1 0 1,0 0-1,1 0 1,0 0-5,30 0 0,-30 0 0,1 0 3,-2 0 1,0 0-1,2 0 1,1 0-2,-1 0 0,0 0 0,-1 0 0,0 0 10,1 0 1,0 0 0,-1 0 0,0 0 0,-1 0 0,0 0 1,1 0-1,-1-1 10,0-1 0,0 0 0,2 2 1,0-1-15,-2-1 0,0 0 1,3 1-1,0 0 16,-5-1 0,0 0 0,3 1 0,0-1-1,-2-2 0,-1 1 1,1 1-1,1 1 3,0-1 1,1 0-1,-2 0 1,1-1-15,-2 1 1,1 0 0,0 0 0,0-1 11,28 0 0,2 1-14,-6-2 0,3 3-6,-7 1 1,-2-4-75,-2 1 1,-3-1 18,-4 4 0,-3 0-117,-5 0 1,-4 0 94,-4 0 1,-3 0-65,-4 0 1,-4 1 7,-7 3 134,2-3 0,-10 7 0,5-3 0,2 2 0,-4-1 0</inkml:trace>
  <inkml:trace contextRef="#ctx0" brushRef="#br0">4032 10975 7569,'-12'0'-440,"5"0"-551,-1 0 1155,0 0-27,-3 0 58,-1 0-92,1-5 0,3 3 112,1-6-16,4 6-101,-2-8 1,5 7 4,0-5 0,1 6-117,3-2 1,4-1 16,7 1 1,-1-1 30,5 1 0,5 3-23,7-3 0,3 3-13,4 1 0,3-4 9,4 0 0,4-1-272,4 1 1,-2 2 248,9-6 0,-2 2 32,-26 2 0,0 0 0,32-2-38,-32 4 0,0 0 1,2 0-1,0-1 18,-2-1 0,0 0 1,1 1-1,0 1-5,32 2 0,-31-1 0,1-1 6,-1 0 0,0 0 0,-1 0 1,-1 0-4,2 2 0,0 0 1,31 0 2,0 0 1,-32 2 0,0 0-1,28 2 0,0 4-74,-4 0 0,0-2 72,0 2 0,-5-4-121,-2 3 0,-7 0-24,-1 0 1,-6 4-248,2-4 397,-7-2 0,1 8 0,-6-5 0,0-3 0,-2-3 0</inkml:trace>
  <inkml:trace contextRef="#ctx0" brushRef="#br0">7663 15087 7569,'-11'0'0,"0"-4"-559,-1 0 210,1 1 349,-1-3 592,1 5-506,5-9 24,-5 9-109,10-4 0,-3 6-115,8 3 1,-1-2 155,4 6 1,1-4-4,3 3 0,1-3 104,-1 4 1,4-4-112,1 3 0,5-3 31,2 4 0,4-6 8,3 2 1,7 1 5,-3-1 0,8 0-18,0-4 0,6 0 3,2 0 0,4-5-344,0-3 0,5-2 336,2-2 0,1 1-98,-1 0 1,-2 0 81,1 4 0,-1-3-97,-2 2 1,-3 3 58,-4 1 0,-1-1-68,-7 1 1,-2 0 27,-2 4 1,-4 0-106,-4 0 1,-2 0 11,-5 0 0,-5 0 54,-3 0 1,-2 4-151,-2 0 1,-4 5 342,-4-1 1,-3 2-508,-3 1 424,-4 6 0,-9 0 0,-2 6 0</inkml:trace>
  <inkml:trace contextRef="#ctx0" brushRef="#br0">6853 12586 7569,'-7'0'-959,"2"0"1095,5 0 8,0 5-69,0-4 0,4 5 6,0-2 0,1-2 57,-1 1 36,-3-1-34,9-2 1,-4 0-38,6 0 1,-1 0-24,1 0 1,-1 0-1,0 0 1,6 0-73,2 0 1,4 0 31,3 0 1,4-4-16,4 0 1,1-5-11,4 2-1,1-4-6,6 0 1,1-4-206,2-1 1,-1 1 204,6 4 1,-2-1-8,1 1 0,3-4 23,-3 0 0,3-1 30,1 5 0,-4-1-15,1 1 1,-1 0-1,4-1 1,4 1-9,0-1 0,0 1 2,-4 0 1,4-1-276,0 1 0,-28 5 0,0 2 259,-1 0 0,1 0 0,0-1 0,1 0-20,0 1 1,0 0 0,1-1 0,-1 0 14,0-1 0,0 1 1,2-1-1,1 0-35,-1 0 1,0 1 0,1-1 0,0 2 16,-1 0 0,0 0 1,1-1-1,1 0-3,2 1 0,0 0 1,-2 0-1,0-1 4,0 2 0,0-1 0,-2-1 0,0 0-3,2 1 0,1 0 1,-2 1-1,0 0 5,1-1 1,1 0-1,-2 1 1,0 0 0,0-1 1,-1 0-1,-3-1 1,1 0 47,2 1 1,0 0 0,-3 2-1,0-1-28,1 1 1,1 0 0,1 0 0,-1-1 11,-3 2 1,1-1 0,2-2 0,1 0-3,-2 2 1,0 0-1,1-2 1,0 0 5,3 3 0,0-1 0,0-2 0,-1 0-18,1 2 1,0 0 0,0-2 0,0 1-6,0 1 1,0 0 0,1-2 0,0 0-44,4 2 1,1 0-1,-2-1 1,-1-1 30,1 2 1,0 0 0,-2-1 0,1 1-43,-1 0 0,0 0 0,2 1 0,0 1-180,-1-2 0,1 0 0,0 1 0,0-1 212,-2 0 0,0 1 0,-1 0 0,-1 0 5,2 0 1,0-1 0,-1 1 0,0 0-1,3 1 0,0 0 0,-2 0 0,1 0 13,-1 0 0,0 0 0,-2 0 0,0 0 6,0 0 0,0 0 0,0 0 1,0 0 9,2 0 1,0 0 0,0 0 0,0 0 4,0 0 1,0 0-1,0 0 1,1 0 27,1 0 1,0 0 0,-1 0 0,0 0-44,3 0 0,0 0 0,-1 0 0,0 0-20,1 0 0,0 0 0,-1 0 0,0 0-5,-1 0 1,0 0 0,-2 0-1,1 0-4,1 0 0,0 0 0,0 0 0,1 0 18,-1 0 1,0 0-1,-2 0 1,0 0-6,-2 1 0,0-2 0,1 0 0,2-1-12,1 0 0,-1 0 0,0 0 1,-2 0 11,0 2 0,-2 0 0,-1 0 0,0 0-189,0 0 0,0 0 0,1 0 1,-1 0 155,1 0 0,-1 0 0,2 0 0,1 0-1,-1 0 0,0 0 0,0 0 0,-1 0 6,1 0 1,0 0-1,0 0 1,-1 0-4,1 0 1,0 0-1,2 0 1,-1 0 4,-1 0 0,0 0 0,0 0 1,-1 0-1,1 0 0,0 0 0,-4 0 1,-1 0 6,2 0 1,-1 0 0,-1 0-1,0 0-20,1 0 1,0 0 0,31 1 84,-32 1 1,-1 0-1,29-1-65,-29 1 0,1 0 0,26 1 82,2 0 0,-5-1-78,1 1 0,-6 3 111,6-3 0,-8 5-60,1-4 0,-3 1 273,-1-1 0,-1-2-263,1 6 1,0-6-14,-1 2 1,0 3-18,-3 0 0,-2-2 25,-2-1 0,-4 1 350,1-1 1,-2 4-397,-7-5 0,4 5 350,-8-4 0,4 1-351,-7-1 1,-3-3 242,0 3 0,-4-3-266,0-1 0,-5 0 166,1 0 0,-4 0-439,3 0 173,-4 0-164,2 0-158,-5 0-365,0 5 494,0-4 1,-1 6 324,-3-4 0,-2-1 0,-6 3 0</inkml:trace>
  <inkml:trace contextRef="#ctx0" brushRef="#br0">16446 12026 7569,'-11'0'0,"3"0"-20,0 0 47,6-5-322,-8 4 56,8-4 52,-8 5-23,9 0 0,-5 0 73,2 0 101,3 0 0,-6 0 74,3 0 1,2 0-60,-6 0 0,4 0 317,-3 0 3,-1 0 98,-3 0-141,-1 0 181,1-5-244,5 3 6,-5-3-53,10 5 69,-4 0-332,5 0 65,5 0 1,2 0 74,4 0 1,0 0 33,1 0 0,1 4-2,2 0 0,1 0-60,3-4 1,3 0 43,-3 0 1,6 4-92,2-1 0,1 1 94,-2-4 1,4 4-98,4 0 0,-1 3 41,-3-3 1,2 4-107,-5-4 0,3 3 68,-3-3 0,0 5 7,-5-1 1,-3-2 39,0 2 0,-5-5-21,2 5 1,-5-4 103,-3 3 0,1-3-92,-6 4 1,1-4 63,-4 3 1,0-3-41,0 4 0,-1-1 4,-3 5 0,-2 0 4,-6 4 1,-4-4-4,-3 3 0,-2-2-72,2-1 0,-2-1 62,2 0 0,-3 1-142,-1-1 1,4-3 71,0-1 1,4-3-101,-4 4 0,4-4 0,-4 3 0,1-3-77,-1 4 0,-1-4 75,4 3 0,-3-3-231,4 4 398,0-6 0,4 8 0,-1-3 0</inkml:trace>
  <inkml:trace contextRef="#ctx0" brushRef="#br0">10404 16846 7569,'-6'0'-1323,"1"5"1712,5-4-220,0 4 256,0-5-296,5 0 4,-4-5-71,9 4 0,-7-4-17,5 5 1,-1-1 21,5-3 1,-5 2-69,1-1 0,1 1 57,6 2 0,-2 0 2,2 0 1,-1 2 22,1 1 0,3-1 10,5 2 0,0-2-30,-1 2 1,1-3 0,0 3 0,4-3-2,-1-1 0,5 0-3,-5 0 0,5 0-82,-4 0 0,3-1 89,-3-3 0,3 3-40,-3-3 0,5-1 20,-2 1 1,-1-1-10,2 1 1,-2 2-12,1-6 0,3 4-5,-2-3 1,2 3 1,1-4 0,-2 2-2,2-2 0,-2-2-70,6 3 1,1 0 76,-1 0 0,5-1-76,-1-3 1,-1-1 77,1 1 0,0-5 1,3 1 1,-2-4 35,3 4 1,-7-4-139,7 4 1,-3-2 106,3 2 0,-4 2 8,0-2 0,-4-1-72,4 0 1,-1 0 67,5 1 1,0 1-45,0-5 0,4 1 32,4-1 0,-2-3-101,1 3 1,-4-1 25,5 1 1,-1-3-309,4 3 1,0-4 360,0-3 0,0 2 2,1-3 0,-3-1 40,-1 1 1,0 0-46,-4 0 0,-1 3-194,-3-3 0,0 3 197,-1 1 1,-4-3 7,-3-1 0,0 0-111,-4 4 0,3-1 74,-6-2 1,-2 0 17,1-4 1,-4 3-6,0-3 1,2-1 150,-1-3-67,4 0 0,-5-2-48,4-2 0,-3 6 8,3-2 0,1 2-44,3-2 1,-3 0 36,-1 0 1,-1-1-40,2 1 1,0-4 36,-4 0 1,0-4-153,-4 4 1,-1-5-9,1 1 0,0-2 62,0-2 1,0 4 82,0 0 1,-1 2 89,1-2 0,0-3-5,0 3 1,0 3-61,0 1 1,-1-1 2,1 1 0,4-2-13,0 2 0,4 5 13,0-5 0,2 5-3,1-5 0,0 4-4,1 3 1,0-2-28,3 3 0,-1-2 1,5 2 0,-4-3-88,4 2 0,-4 2 61,4-1 1,-2 0-82,2 0 0,-1-3 93,-3 3 0,-3 0 7,4 0 0,-3-1 0,2-3 0,-5 4-5,5-1 1,-5 5 29,6-5 1,-4 6 119,-1-2 1,2 3-84,2 1 0,-3 5 18,4 3 1,-3 1-54,2-1 0,-2 2 20,2-2 1,-2 6 45,-2 2 0,0-1-92,0-3 0,-1-1 311,-2 1 0,0 1-311,-4 2 0,5-2 209,-2 2 0,0-2-217,0-1 1,0 3 95,5 0 1,-5 2-57,1-2 1,-2 0-25,1 4 1,2-4 19,-5 4 0,2 0-11,-6 4 1,2 0 3,-6 0 0,-1 0-28,1 0 0,-5 0-1,1 0 0,-2 0-61,-2 0 1,1 0 69,-1 0 1,0 0-123,1 0 1,-5 0 99,1 0 1,0 0-125,3 0 1,-3 0 49,-1 0 0,0-1-19,0-3 0,0 3-37,-4-3 73,-1-2 1,4 3-219,-2-4 148,-3-1-90,4-3 122,-5-1 0,-1 2-63,-3 3 0,3 0-226,-3 3-337,-2 3 746,-1-4 0,-9 5 0,-2 0 0</inkml:trace>
  <inkml:trace contextRef="#ctx0" brushRef="#br0">16526 13145 7569,'-18'-5'29,"7"3"347,7-6-1,3 6-240,1-3 0,10 10-85,5 2 0,7 0-206,4 0 0,4-3 124,4 4 0,0-6-272,0 2 202,6-3 0,-10-1 1,8 4-17,-7 0 1,-3 1 12,-2-1 1,-7-2 55,-4 6 1,-2-4 63,-1 3 0,-6-3 85,-2 4 1,-3-1 3,-1 5 1,-9-1-54,-2 1 0,-8-1 117,0 0 0,-4 1-27,-4-1 0,3 5-122,-3-1 1,2 1-65,-2-1 0,2-2-187,-6 2 1,5 2 172,-5-2 59,6 5 0,-8-2 0,4 5 0</inkml:trace>
  <inkml:trace contextRef="#ctx0" brushRef="#br0">22899 11832 7569,'-18'-18'452,"3"6"-570,7 4 60,3 5 357,5-2-190,-5 5 0,4 3-49,-3 4 0,3 2-55,1 10 0,0-3-66,0 3 0,5 4 15,2 3 0,5 1-120,3-4 0,2-4-32,2 0 0,1-2 64,-5 3 0,0 0 112,-3-5 1,-2 5-21,-2-1 0,-3 3-5,-5 1 1,-2 3 67,-1 1 1,-8 4 168,-4-5 1,-5 5-47,1-5 0,1 2 104,-1-1 1,5-4-118,-1 0 0,7-1-43,4-3 1,3-1-235,1 1 0,3-1 44,4 1 1,6 3 30,10-3 1,3 2 11,1 2 1,5 1-29,-2 3 1,7 1-35,1 2 0,0 2-74,-3-5 1,-6 3 89,-3-3 1,-4 3 30,-7-3 0,-1 4 122,-10 0 33,-5 2-13,-6 1 1,-9 0 170,-3 1 1,-4-1-90,-4 0 0,2-1 143,-6-2 1,6 2-127,-2-3 0,8 2-21,4-2 0,2 2-14,2-5 1,5 4-11,2 0 0,4 2-207,4 1 0,3 8-71,9 0 0,-3 5-125,7-5 0,-3-2 63,2 2 1,2-5-48,-6 1 1,-1-2 64,-7-2 0,2 0-42,-5 0 1,0-1 40,-4-2 1,-5 1 40,-3-6 1,-2 0 159,-1-7 0,-1 2 0,1-3 0</inkml:trace>
  <inkml:trace contextRef="#ctx0" brushRef="#br0">23573 12494 7569,'-5'-17'0,"0"0"390,-3 6-230,-2-1 1,7 5-140,-4-1 0,0 4 237,0-3-111,-4 4-94,5-2 0,-4 10-73,2 3 0,-2 3 88,3 4 0,0-1 3,0 5 1,4 0-71,-1 4 1,3-5 56,1-3 0,0 2-143,0-2 0,5-1 31,3-6 0,2 0-167,1-4 1,2 0-28,2-4 1,-1-1 7,5-3 0,-4-6 31,4-5 1,-5-6-48,2 2 0,-4-2 172,0-2 0,-2 0-2,-2 0 1,0 2 119,-4 2 0,0 2-52,-4 6 724,0-1-413,0 6 0,-1 6 59,-3 7 0,3 5-84,-3 3 0,3 3-87,1 5 1,1-4-214,3 0 1,-2-5 113,6 1 0,-4 1-353,3 0 128,1-6 73,-2 0 0,4-9-46,-2 3 1,-2-3-78,2-1 0,-2-1-52,2-3 1,-3-2 55,-5-5 0,1-6 64,3-2 0,-3-1 147,3 1 0,-3-3-86,-1 3 1,0-6 136,0-2 0,0 0-33,0 5 0,0-3 114,0-1 0,0 4-6,0-4 0,-1 5-24,-3-2 1,3 4-31,-3 4 0,-1 6 86,1-2 22,-5 7-22,8-6-109,-9 9 0,9-3-56,-3 8 1,-1 3 61,1 8 0,0 3 85,4 5 0,-4 5-149,1 2 0,-1 3 3,4 2 0,0-1-5,0 0 1,1-3-113,3-1 0,-3-4-377,3 0 0,1-6 216,-1-1 0,4-8 262,-5 0 0,1-2 0,-4 2 0</inkml:trace>
  <inkml:trace contextRef="#ctx0" brushRef="#br0">23915 12437 7506,'0'-6'77,"-5"-4"0,-1 9 524,-6-3-324,6 8 1,-3 2-84,5 5 1,-4 1-60,0-1 1,3 1-86,1-1 1,-1 0 101,1 1 0,0-5-383,4 1 209,5 0 1,2-2-211,4-2 0,1-3 41,-1-1 1,0 0-301,1 0 301,-1 0 1,1-1-272,-1-3 423,-5 3-203,5-4 553,-10 0-160,4 3-44,-5-3 1,0 7-66,0 1-72,0-1 1,1 6 8,3-4 0,-3 1-265,3-1-366,-3-3 651,-1 5 0,5-6 0,2 0 0</inkml:trace>
  <inkml:trace contextRef="#ctx0" brushRef="#br0">24201 12197 7569,'0'-6'14,"0"1"0,-4 6 143,0 3 1,-1 2 195,1 6 0,3 4-249,-3 3 1,3 0-3,1 4 1,0-2-119,0 5 1,0-3 96,0-4 1,0 3-488,0-3 0,0-3 36,0-1 1,-1-3-513,-3-4 882,3 2 0,-10-9 0,5 4 0</inkml:trace>
  <inkml:trace contextRef="#ctx0" brushRef="#br0">24087 12426 7569,'0'-8'-642,"0"1"798,0 4 1,5-2 378,2 5 1,3 0-222,2 0 0,-1 0-141,1 0 1,3 0-267,0 0 1,4 0 101,-4 0 0,2 0-223,-2 0 1,-2 0 98,2 0 1,2 0 1,-2 0 0,0 0-25,-4 0 1,1-1-83,-1-3 0,-3 3 129,0-3 1,-5-2 11,5-2 0,-6 2 197,2-2-143,-2 5 275,-2-7-73,-6 9 0,0-3 31,-5 8 0,1 2-77,2 6 0,-2-1 56,2 1 0,-1 0 38,2 4 1,2-4-62,5 3 0,0-2-158,0-1 0,0-5 82,0 1 0,1-4-312,3 3 38,2-4 1,5 2-79,1-5 0,-1-1 72,1-3 0,-2 1-309,-3-4 417,4-1 1,-9-2-145,6 2 523,-6-2-148,3 9 487,-5-4-193,0 5 1,0 5-413,0 2 0,0 0-111,0 0 1,0 1-297,0 3 0,4-3 7,0 0-395,5-1 766,-3 5 0,6-1 0,-1 1 0</inkml:trace>
  <inkml:trace contextRef="#ctx0" brushRef="#br0">24543 12426 7569,'0'-8'-624,"0"1"857,0 4 641,0-7-600,0 9-84,0-4-261,0 15 18,0-3 199,0 10-25,-5-6-66,4 1 1,-8-5 224,5 1-123,1-5 1,1 5-45,-1-4 0,1 1 21,-2-1-107,3-3-298,1 4 209,0-5-46,5 0 1,-2-1 40,4-3 0,-4 2-224,1-6 180,-3 6 1,0-3 15,3 5 1,-3-2 173,3-1-172,-3 1 219,-1-3 31,0 5 1,4 1-162,0 3 26,0-2-93,-4 3 75,0-5-123,5-5-44,-4 3 0,4-4 66,-5 2 66,0 3 1,0-6 21,0 4-5,0 1 176,0-3-203,0 5 57,-5 0 0,3 2 75,-6 1 71,6 4 0,-7 4-82,5 1 0,0-5 90,4 1-174,0-1 8,0 5 1,0-5-303,0 1 207,5-5 1,1 2-243,6-5 1,-5-4-72,1 0-23,-5-5 196,7 3 270,-9 0-16,4 0 486,-5 6-97,0 0-263,0 6 1,1-1-844,3 2 694,-3 3 0,5-3 0,-6 4 0</inkml:trace>
  <inkml:trace contextRef="#ctx0" brushRef="#br0">6921 13991 7818,'8'0'228,"-1"0"0,1 0-188,3 0 1,1 1 0,-1 3 0,6 1-101,2 2 1,2 2 99,2-5 1,1 4-13,3-5 1,2 1-6,5-4 1,1 0-22,-1 0 0,0 0 9,0 0 0,4-5 29,0-2 0,6-4 13,-2 0 0,2 1 4,2 2 1,3-2-176,1 2 1,-1-2 177,-3-1 0,3-1 4,1 1 0,4 0-17,0-1 0,5-3-208,2 0 1,-28 5 0,0 1 197,-1 1 0,1 0 0,0-1 0,1-2-11,0 2 1,1-1 0,-1 0 0,1-1-34,1-1 1,1 1 0,-1 0 0,1 0 14,1 2 0,1-1 0,2-2 0,0-1-302,-1 1 1,0 1 0,2-2 0,1 1 283,1 0 0,0 1 1,-3-1-1,1 0-6,4-2 1,0 1 0,-4 1 0,1 0-11,0-1 0,1-1 0,2 1 1,0 1-8,1-2 1,1 1 0,-2 2 0,-1 1 22,-1-4 0,0 1 0,-1 4 0,1 0-4,2-2 0,0-1 1,1 2-1,0 0 43,-2-1 1,1-1 0,-1 1 0,0 1-26,-3 0 0,0 1 0,1-1 0,1 2 4,4 0 0,-1 1 0,0 0 0,-1 0 0,2-3 0,-1 1 0,0 1 1,-1 2-2,-1-2 0,1 0 0,4 0 0,1 0-5,0 0 0,0 1 1,2-3-1,0 1 3,-2 1 0,0 0 1,3 0-1,-1 0-19,0 0 1,1 1 0,1 0-1,1 1-328,-1-1 0,1-1 0,0-1 0,1 1 348,0 1 1,0-1 0,-2 0 0,-1 1 14,-1 1 1,1 0 0,1 1-1,1 0 45,-1 1 0,1 1 0,1-2 0,0 1-45,-4 2 1,0 0 0,0-2-1,0 0 6,-4 2 0,1 0 0,4 0 0,1 1-31,-2 0 1,0 2 0,1-1 0,-1 0-122,-5 0 0,-1 0 0,5 0 0,-1 1 120,-3 1 1,-1 0 0,5 0 0,-1 2 20,-1 1 1,-1 2 0,-2-2 0,-1 1-53,-1 0 1,1-1-1,-2 1 1,1 1 12,0 0 1,1 1 0,0 1-1,0 0 10,-1 2 1,1 1 0,-3 1-1,0 1 5,-1-2 1,0 2 0,-1 3-1,-1 2 0,0-2 0,0 0 0,0 1 0,0 1 4,0-2 1,0 0 0,-2 2 0,0 0 0,0 0 1,0 0-1,0 0 1,-1 0-13,1-1 1,0-1 0,2 0 0,-1 0 10,-1 0 1,0 0-1,0 0 1,-1 0-51,1 1 1,0-1 0,-1-2-1,0 0 60,3 0 1,0 0 0,-4 0 0,1 0 1,3 0 0,0 0 0,-3 1 0,-1 0 5,0-3 1,0 0-1,-1 3 1,0-1 40,-1-2 1,0 1-1,2 0 1,-1 0-5,0-1 1,-1 0 0,1-1 0,0 0-22,-5 2 1,1-1 0,0-1 0,0 0-28,-1-1 0,1 1 0,-2 1 1,1 1 18,2-1 0,1 0 0,-1 1 0,-1 0-56,2 0 0,-1-1 0,0-3 0,0 1 5,-2 3 0,0-1 1,30 9 12,-28-9 0,1 0 1,28 7-9,-29-10 0,0 0 0,27 7 178,-2 2 0,-1 3-227,-7-3 0,0-3 693,-8 0 0,-1-4-566,-6 0 0,-4-1 418,1 1 0,-6-1-634,2 0 0,-7 0 369,-1-4 0,-5 3-538,1-2 0,-2-2 489,-1 2-697,-6-6 167,-1 4 0,-6-6-112,-3 0 485,-2 0 0,-11 0 0,-1 0 0</inkml:trace>
  <inkml:trace contextRef="#ctx0" brushRef="#br0">17006 14219 7569,'-7'-23'0,"-3"4"-366,3 0 228,1 5 1,-2 1 1130,4 6-131,0 4-619,4-2 1,1 5-372,3 0 1,4 1-201,7 3 1,-1-1 207,5 4 1,-4-3-55,4 4 0,-5-1 134,1 5 0,2-1 57,-2 1 0,0-1-60,-3 1 1,-2 0 88,-3 3 0,2-1-9,-5 5 1,0-3 143,-4 3 1,-5-4-38,-3 4 1,-2-5-35,-1 1 1,-7-2-104,-5-2 0,0 1 61,-3-1 0,-4-3-320,0-1 1,1 1-67,-2 3 0,1 1-579,-4-1 897,-1 1 0,-4 4 0,-2 2 0</inkml:trace>
  <inkml:trace contextRef="#ctx0" brushRef="#br0">10313 17965 7569,'5'-18'780,"1"7"-585,6 7 0,3 3-12,0 1 0,6 4-399,-2-1 1,7 2 180,5-1 1,2-2 27,1 1 1,0-1 112,1-2 1,4 0 13,3 0 0,2 0-48,2 0 1,5-5-303,2-3 1,8-2 256,-29 4 1,1 0-1,0-1 1,1-2-172,0 0 0,0-1 0,1-1 0,0 0 119,1 0 1,0-1 0,-1 1 0,-1 0 14,4-1 1,0 1-1,-3-1 1,0 0-31,5-2 0,0 1 1,-3 1-1,-1-1 47,3-3 0,-1 1 0,-2 2 1,0 1-10,2-1 1,0-1 0,-2 0 0,-1 0-3,1 1 0,0 0 0,1-1 0,0 0 0,-1 0 0,0 1 0,-1 1 0,0 0-19,0-1 0,-1-1 0,-1 0 0,1-1 27,4 0 1,0 0-1,-2 0 1,-1 0-29,1 0 0,1 0 1,-2 0-1,-1-1 25,1 0 0,-1-2 0,0 1 0,0 0-59,1 0 1,-1 0 0,0-2 0,0 0 29,1 0 1,-1 0 0,-1-2 0,0 1-5,1-1 0,0 0 0,-3 2 0,-1 0 25,3-4 1,-1 0-1,0 3 1,0 1-3,-2-2 0,0 0 1,1 2-1,1 1 27,-2-1 0,1 0 0,-2 0 1,0-1-32,1 1 1,1 0 0,-2-2 0,0 0 16,0 2 0,-1 0 0,1-3 1,-1 1-7,1 0 0,0 0 1,-1 1-1,1 0 3,-1 1 1,1 0-1,-1 1 1,1 1 15,-1 0 0,1 0 1,-1-1-1,1 1 31,-1 0 0,1 0 1,1 0-1,1 1-46,-1 1 0,1 0 0,2-1 1,0 0 3,-1 2 0,1 1 1,-2-1-1,0 0-8,-1 1 0,1 0 0,0 1 0,1 0 9,0-2 0,1 1 1,0 0-1,1 1-14,0-2 0,1 1 1,-2 2-1,0 0 12,1-2 1,0 0 0,-1 2 0,-1 0-23,2-2 1,0-1 0,1 2 0,-1 0 14,-2 1 0,1 0 1,-2 1-1,1 2-135,0 0 0,1 1 1,-1-2-1,-1 1 157,2 0 0,-1 1 1,1-1-1,0 2 69,28-2 0,-28 3 0,0 0-76,-1 1 1,1 0 0,1 1 0,0 0-2,2-1 1,0 1 0,-1 1 0,0 1-28,2-1 1,-1 0 0,-3 0-1,1-1 28,0 1 1,0 0 0,1 0-1,0-1-53,3 1 1,0 0 0,1 2-1,-2-1 36,-2-1 1,-1 0 0,1 1 0,0 1 18,26 0 1,0 0 2,-4 0 0,0 0 6,0 0 0,-9 0 26,-2 0 0,-4 4 13,0 0 0,-3 3 175,-5-3 1,-5 4-194,-2-4 1,-4 3 96,-4-3 0,-3 5-483,-4-2 1,-1 0 155,1 0 0,-6-3-601,-2 4 221,-3-6 565,-1 3 0,0 0 0,0 2 0</inkml:trace>
  <inkml:trace contextRef="#ctx0" brushRef="#br0">16983 15806 7569,'-7'-6'0,"2"0"232,5 2 58,0 3-295,0-4 2,5 5 0,2 1 45,4 3 1,4-2-114,1 6 0,0-2 155,-1 2 1,-2 2 0,2-2 0,-3 2-31,-5 1 1,2-3 6,-5-1 1,0 1 6,-4 3 1,-1-3-21,-3 0 1,-6-2 0,-6 2 1,-4 0-16,1-4 0,-6 1-14,-2-1 1,0-3-47,5 3 1,-1-1-122,0 1 0,0 1-286,0 2 1,0 7 54,1-2 378,-1 7 0,0-7 0,0 5 0</inkml:trace>
  <inkml:trace contextRef="#ctx0" brushRef="#br0">22956 14253 7569,'-11'-5'0,"0"3"592,4-6-10,-3 5 51,3-2-358,-4 5 123,4 0 45,2 0-397,5 0 1,5 5-182,3 3 1,2-2-50,2 2 1,3 0 119,0 3 0,2 1-88,-2-1 1,-2 2 19,2 2 1,-6-1-23,-2 5 1,-4 0 90,1 4 1,-3 1 127,-1 2 0,-5 0-24,-3 4 0,-2-1 1,-1 2 1,-1-2 109,1-2 1,1-3-69,2 3 1,-1-3-46,5-2 0,1 1-38,3 0 1,1 0-119,3 0 1,3 0 54,8 0 1,3 3-166,5 1 0,0 5 46,0-2 1,0-1-129,-1 2 0,4-2 50,-3 1 1,2-2 73,-6-5 0,-6 4-71,-2-1 1,-7 0 154,0-7 1,-8 2 214,-4-2 1,-3-1 12,-4 1 1,-3-1 249,-5 1 0,2 4-179,1 0 1,0 1 97,5 6 1,0 1-76,3 3 1,2 0-97,3 0 0,1 6-75,6 2 1,0 3-71,0 5 0,0-7-187,0 3 0,0-2-115,0 6 0,0-3 41,0 2 0,0-6 115,0-1 0,0-9-25,0 1 1,0-8-203,0-3 393,0-6 0,0-7 0,0 1 0,0 0 0,0 3 0</inkml:trace>
  <inkml:trace contextRef="#ctx0" brushRef="#br0">23538 14687 7569,'-1'23'0,"-3"0"0,2 5 487,-6 2-266,6-2 0,-5 5-496,3-2 121,3 2 1,-5-3 46,2 1 0,2-1-62,-6 4 1,5-5 76,0-2 92,1-8 0,-3 3 0,-1-5 0</inkml:trace>
  <inkml:trace contextRef="#ctx0" brushRef="#br0">23458 15087 7569,'0'-8'514,"0"1"-252,0 4 0,0-3-46,0 2-390,0 3 1,2-4 250,2 5 0,-2 0 29,6 0 0,-1 0-189,5 0 0,-1 0 99,1 0 1,-1 4 48,0-1 0,2 1-41,2-4 1,-1 0-97,5 0 1,-3 0 38,3 0 0,-5 0-107,1 0 1,-3-5-9,0-3 1,-2-2-89,-2-1 0,1-1-124,-6 1 243,1 0 1,-4-1 135,0 1 0,-5 1-52,-3 2 1,-2 3 119,-1 5 0,3 0-33,1 0 1,-1 0 176,-3 0 0,-1 6 5,1 6 0,1 0 61,2 7 0,-1-3-53,5 3 0,1-4-73,3 4 0,0-5-214,0 1 1,1-2-66,3-2 0,3 1-96,8-1 0,-2-5 66,2-2 1,3-3-66,1-1 0,3 0-295,1 0 0,-6-3 166,-1-1 1,0-5 39,-1 1 0,-1-2 292,-6-1 0,1-4-74,-5-1 137,-1 1-154,2 9 0,-3-4 503,1 2 0,-1 2 274,-2-2 245,0 6-455,-5-4-149,3 6-96,-3 0 0,5 6-142,0 1 1,0 3 70,0 2 0,0 0-203,0 4 1,0-4-102,0 4 1,2-3-82,1 3 1,4-4-26,4 4 0,4-7-174,1-2 1,4-3 7,-1 4 0,-3-6 416,0 2 0,1-8 0,1-2 0</inkml:trace>
  <inkml:trace contextRef="#ctx0" brushRef="#br0">24064 15053 7569,'-12'-7'0,"6"2"0,-4 7-29,2 1 36,-2-1 1,-1 8 149,-1-3 1,1 7 114,-1 2 1,1 0-284,0-1 111,-1-2 1,2 7-128,2-4 0,-1-1-231,6-4 1,-1 1-655,4-1 912,-5 0 0,4 1 0,-5-1 0</inkml:trace>
  <inkml:trace contextRef="#ctx0" brushRef="#br0">24246 14813 7569,'-6'5'385,"-4"6"1,9 3-52,-3 5-174,3 0 1,-4 5-22,-3 3 1,3 1-89,1 3 0,-1 0 13,1-4 1,0 1 71,4-2 1,0-3-758,0 0 0,0-5 621,0-7 0,-5 1 0,-1-1 0</inkml:trace>
  <inkml:trace contextRef="#ctx0" brushRef="#br0">24052 15018 7569,'12'-6'70,"-3"1"-35,2 5 0,3 0 36,9 0-63,0-5 1,5 4-84,2-3 0,3 3 75,1 1 0,1 0 0,-1 0 0</inkml:trace>
  <inkml:trace contextRef="#ctx0" brushRef="#br0">2741 8463 7569,'0'-8'-1037,"0"1"1642,0 4 6,0-7-246,0 9-474,0-4 1,1 3 112,3-1 0,2 1-81,6-2 0,1 2-7,2-2 0,-1 3 144,5-3 0,-4 3-97,4 1 0,0 0 64,4 0 1,0 0-54,0 0 1,-1 0 46,1 0 1,5 0 17,3 0 0,2-2 22,1-1 0,1 1 82,3-1 1,-1 1-11,5 2 1,-2 0-77,5 0 1,-2 0-35,7 0 0,6 0-256,1 0 1,-23 0-1,0 0 206,1 0 1,-1 0 0,0 0 0,0-1 20,1-1 1,-1 0 0,1 0 0,0-1-9,2 0 0,2-1 0,2-2 0,0 1-7,-1 2 1,0-1 0,1-1 0,-1 0-9,2-1 1,0 0 0,-2 2 0,0 1-225,6-1 0,0 0 0,-4 1 0,1 0 245,0-1 0,1 0 0,-2-1 0,0 1 25,1 2 0,1 0 0,0 0 1,0-1-17,1 1 0,1 0 0,1 2 0,0-1 2,-1 0 1,0-2 0,1 1-1,1-1-24,-3 1 1,1 1-1,2-2 1,1 0-4,2 1 0,0 1 0,1 0 0,-1 0 8,1 0 1,-1-1-1,-1-1 1,-1 0-7,0 1 1,1 1 0,-1-1 0,1 0-291,1 2 1,1 0 0,-4-1 0,-1 1 294,1-2 0,-1 0 0,-2 1 0,0 1 23,3-2 0,-1 0 1,-1 1-1,0 0-6,-2 1 0,-1 0 0,2 0 0,-1 0-141,-2 0 1,0 0 0,-1 0 0,-1 0 148,0 0 1,0 0 0,-3 0 0,0 0 5,2 0 0,2 0 0,-3 0 1,0 0-12,0 0 1,0 0 0,0 0 0,0 0 2,0 0 1,0 0-1,0 0 1,0 0-5,4 0 0,0 0 0,-3 0 0,-1 0 1,1 1 0,-1-2 0,-2 1 0,1-1 0,3-1 1,0 0 0,-1 2 0,-1-1 5,4-1 0,0 0 0,-3 1 1,0 1 0,-1 0 1,0 0-1,-2 0 1,0 1-17,2 1 1,0 0 0,0-1 0,-1 1-1,1 1 0,0 1 1,-1-2-1,0 0-59,-3 2 1,0 0 0,-1-2 0,-1-1 68,0 3 1,1 0 0,30-1-72,-30-1 0,-1-1 0,1 0 0,0 0 31,28-1 0,-4 0-33,-4 0 0,-2 0 9,-1 0 0,-1-2 424,-7-1 0,-1 0-400,0-5 0,-5 6 589,-2-2 1,-2-1-637,-9 1 1,1 0 564,-9 4-482,0 0 0,-8-3 0,-4-1 0,9 0 0,1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30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5101 6776 160 0,'-9'0'63'0,"21"0"-34"0,-9 0-23 0,-3 0 15 15,3 0-9-15,0 0 1 16,3 0 1-16,2 3 3 0,1-1-9 16,6-2 7-16,3 0 4 0,9 0-1 15,6-2-1-15,8-1-5 16,10 0-2-16,6 1-4 31,2 2-1-31,1-3-1 0,-1 3 2 16,-5-3 1-16,-4 3 3 15,-5 0-5-15,-6 0-1 16,-7 0 0-16,-5 0 2 16,-3 0-1-16,-3 0 2 15,-3 0-6-15,0 0-3 16,-4 0 1-16,-2 0 2 0,0 0 0 15,-3 0 2-15,-3 0-2 16,-6 0-1-16,0 0-37 16,0 0-17-16,3 3-75 15</inkml:trace>
  <inkml:trace contextRef="#ctx0" brushRef="#br0" timeOffset="1">5851 6310 144 0,'0'-2'55'0,"0"2"-30"0,-3 0-10 0,3 0 20 16,0 2-8-16,-3-2-3 15,0 0-3-15,3 0 1 16,-3 3-12-16,3-3 3 0,0 0 1 16,0 0-3-16,0 0-1 0,3-3-4 15,0 1 1-15,3-1-2 16,3-5 2-16,3 3-4 16,0-8-2-1,2-1 0-15,1 4 1 16,0-1-1-16,6-2 2 15,0 0-2 1,3-1 2-16,-1 1 0 0,1-3 1 16,3 3-5-16,0 0 1 15,3-3-2-15,-1 0 0 16,1-2 0-16,6 2 0 0,0 3 4 16,-1 2 1-16,7 3-4 15,-3 3-1-15,-4-1 3 16,-2 4 1-16,-3 2 4 15,0 5 3-15,2 0-2 16,-2 9 1-16,0-1-5 0,0 0 0 16,2 3-1-16,1 0-2 0,0-3 3 15,0 3 0-15,-1 0-1 16,1 0 1-16,-3 0 2 16,-3-3 4-16,-3 0-4 15,-4-2-3-15,-5-1 1 16,-3-2 2-16,0 0-2 31,-3-3-2-31,-3 1 2 0,0-1 2 16,0-2-4-16,-3-1-1 15,3-4-16-15,-6 2-6 16,3 5-27-16,0-2-11 16,3-1-12-16,-3 1-6 15,0 2-15 1</inkml:trace>
  <inkml:trace contextRef="#ctx0" brushRef="#br0" timeOffset="2">7024 6170 208 0,'-6'-3'79'0,"9"6"-42"0,-3-6-37 16,0 3 18-16,0 0-6 15,3 3 1-15,0 2-7 16,0 1-2-16,2 2-2 16,1 2 1-16,3 3 0 0,0 1-1 15,3 2-2-15,-3-3 1 16,0-3 1-16,-3 1-1 0,-3 0 2 16,0-1 7-16,-6-2 3 15,-3 0 5-15,-3 0 1 16,-3-3-8-16,-3 0-4 15,0 1-4-15,1-1 0 16,2-5-7-16,3 0-1 16,0 0-58-16,9 0-23 0,9 3-24 15</inkml:trace>
  <inkml:trace contextRef="#ctx0" brushRef="#br0" timeOffset="3">7300 5943 116 0,'-3'0'44'0,"3"0"-24"0,0 0-17 16,0 0 10-16,0 0 0 15,0 0 5-15,0 0-6 16,0 0 1-16,0 0-8 15,0 0 6-15,0 0 2 0,0-3 0 16,0 0 2-16,0 1-6 16,0-1-3-16,3 0-1 15,3 1 1-15,3-4-3 0,6 1 0 16,0 2-1-16,0 1-2 16,0 2 1-16,0 2-1 0,-3 4 0 15,-1-1 0 1,-5 0 0-16,0 3 0 0,-3 0 13 15,-3 0 8-15,-3-3-10 16,-3 1-4 0,3-1-2-16,-2 0 1 15,2-2-5-15,0 0-3 16,0-1 1-16,3-2 2 16,0 0-5-16,3 6 1 15,3-1 1-15,2 0 1 16,1 0 1-16,3 6 0 15,-3 5 0-15,0 0 0 0,0-3 0 16,-3 0 0-16,-3-2 8 16,-3-1 7-16,-6-2-5 15,-3 0-3-15,-3 0-2 0,-6-3 1 16,0 1-5-16,-2-1-3 16,2-2-6-16,3-1-2 15,6 1-17-15,0 0-8 0,3-3-23 16,6 0-11-16,12-3-14 31</inkml:trace>
  <inkml:trace contextRef="#ctx0" brushRef="#br0" timeOffset="4">7631 5921 72 0,'0'-2'30'0,"0"2"-16"0,0 0-6 16,0 0 11-16,0 0-3 15,0 0 1-15,0 0 2 16,0 0 0-16,0 0 3 16,0 0 1-16,0 0-6 15,0 0 0-15,0 0-10 0,0 0 7 0,0 0 3 16,0 0 2-16,0 0 1 15,-3 2-5-15,0 1 1 16,0 0-7-16,0-1-3 16,0 1-3-16,0 2-3 15,0 3 1-15,-6 0-1 32,3 3 0-32,0 7 0 0,0 9 2 15,-6-3 3-15,3 2 0 16,3-2 2-16,0 0-4 15,9-3-2-15,0-3 2 0,6-2 2 16,0-3-4 0,0-2-3-16,3-3 3 15,3-3 1-15,0-2 0 0,3-3 1 16,0-3-2-16,-4 1 2 0,1-4-2 16,-3-2-1-16,-3 0 1 15,-3 0 1-15,-3-2 3 16,-3 2 4-16,-3-8 2 15,-3 3 3-15,-3 2-1 32,-3 3 0-32,-3 11-5 0,1 0-3 15,2-1-2-15,-3 1-3 16,0 0-2-16,3-1 1 16,3 3-12-16,3 1-5 15,9-1-69 1,6-5-50-1</inkml:trace>
  <inkml:trace contextRef="#ctx0" brushRef="#br0" timeOffset="5">8539 5929 124 0,'0'-2'46'0,"0"2"-24"0,0-3-15 0,0 3 15 31,0 0-2-31,0 0 3 0,0 0-9 16,0-3-3-16,3 1-6 15,0-1-4-15,3 0 0 0,-1 1 1 16,4-3 3-16,6-1-2 15,-3 4-2-15,3-1 0 16,0 0-1-16,-3 3 0 16,0 3 0-16,3 2 2 0,-3 1 3 15,-3 1 7-15,-7 1 2 16,-2 3 6-16,-2 0 4 16,-4-1-6-16,-3-2-3 15,0 0-6-15,0 0-4 16,3-3-7-16,0 1-1 0,3-1-1 31,6 0-1-31,3 0 4 0,3 1 0 16,6 4 1-16,2 6 0 15,1 0-3-15,-3 0 2 16,-3 0 1-16,-3-6 0 16,-3 4 8-16,-3-4 7 15,-18 1-1 1,0-3-7-16,0 0-2 0,-3-3-16 15,1-2-6-15,-1-3-18 16,0 0-5-16,3 0-19 16,6 0-5-16</inkml:trace>
  <inkml:trace contextRef="#ctx0" brushRef="#br0" timeOffset="6">8815 5884 164 0,'-3'-5'63'0,"1"5"-34"0,2 0-30 0,0 0 15 16,0 0-1-16,5 5 2 16,4-5-6-16,3 0-3 15,6 0-3-15,0-5 0 0,6 5 0 16,-3-3-4-16,-3 1 1 16,-1 2-2-1,-2 0 0-15,-3 0 4 16,-3 0 1-16,-3 2 1 15,-3 6 2-15,-3 0 3 16,0 6 2-16,-3 1 3 16,0 4 4-16,0 7-1 15,-3 6 1-15,3-3-5 16,-3-2-3-16,-3-4-5 0,3-1-4 16,0-4 2-16,3-2 0 0,0-3-21 15,3-2-10-15,0-3-22 16,0-3-8-16,0-5-40 15</inkml:trace>
  <inkml:trace contextRef="#ctx0" brushRef="#br0" timeOffset="7">8866 6025 224 0,'-12'-16'85'0,"15"16"-46"0,0 0-46 0,-3 0 16 16,6 0-2-16,3 0 4 15,9 0 2 1,0 0 5-16,6-3-10 16,2 3-4-16,4-3-1 0,0 1-7 15,3-1-1-15,-1 0-71 16,1-2-69 0,-6 0 40-16</inkml:trace>
  <inkml:trace contextRef="#ctx0" brushRef="#br0" timeOffset="8">9765 5977 148 0,'0'-3'57'0,"3"1"-30"0,-6-1-14 0,3 3 17 15,0-3-13-15,0 1-2 16,3-1-5-16,-3-2 1 31,3-1-6-31,3 1-3 0,0 0 1 0,6 0 2 16,3-1 2-16,0 1-3 15,-1 0-3-15,1-1 2 16,0 4 2-16,0-1-2 16,0 3-2-16,-3 3 2 15,0 2 0-15,-3 3 1 16,0 3 0-16,-6-1 0 0,-3 1 2 16,-3-1 1-16,-6 1 1 15,0-3-4-15,0 5-1 16,0 0-3-16,-3-10-1 15,0 0 1 1,3-1-5-16,3 6 1 16,6-2-3-16,3-1 2 0,3 0 1 15,6-2 2-15,3 2 1 16,3 8 1-16,0 0 0 16,-1 1 0-16,-2-1 8 15,-3 0 7-15,-3 0 4 16,-3 1 1-16,-6-1 0 0,-6-3 2 31,-6 4-10-31,-3-6-2 16,1 0-6-16,-1-3-1 0,-3 0-12 15,-3-2-7-15,3-6-27 16,3 0-10-16,6-2-36 16,9 0-49-1,9 0 41-15</inkml:trace>
  <inkml:trace contextRef="#ctx0" brushRef="#br0" timeOffset="9">10339 5974 168 0,'0'-2'66'0,"0"-1"-36"0,0 0-22 0,0 3 16 16,0-2-1-16,-3-1 1 16,-2-2-5-16,-1-1 1 15,-6-1-11-15,0-1-8 0,-3 2-1 16,-3 1 13-16,-3 0 6 15,0 2-9-15,-5 3-3 16,-4 3-5-16,3 2 1 0,6 0-4 16,3 3-2-16,6 3-3 0,6-1 1 15,12 4 3 1,6 4 1-16,9 6 1 0,0-3 0 16,6 0 0-16,0 0 0 15,-7 1 0-15,-2-1 0 16,-3-3 2-16,-3-2 1 0,-3 0 5 15,-9 0 5-15,-3-3-1 16,-6-5 1-16,-6 0-7 16,0-3-4-16,0-2-1 15,-2-3 1-15,2-3-3 16,-3-2 0-16,3-3-10 31,6-2-5-31,9-4-6 0,9-2 1 16,0-5 1-16,6-5 0 15,6-1 8-15,5 1 5 16,1 2 5-16,-3 3 3 16,-6 2 2-16,-3 4 1 15,-3-1 6-15,-6 2 4 16,-3 4-12-16,-3 2-5 0,-6 0-41 16,-6 0-16-16,0 3-34 15</inkml:trace>
  <inkml:trace contextRef="#ctx0" brushRef="#br0" timeOffset="10">7366 6768 108 0,'-15'3'44'0,"30"-6"-24"0,-21 6-10 0,3-1 12 16,3-2-1-16,-3 0-1 0</inkml:trace>
  <inkml:trace contextRef="#ctx0" brushRef="#br0" timeOffset="11">7345 6779 281 0,'-6'2'23'0,"0"1"-3"0,3-3-12 16,0 0-5-16,0 0-2 15,0 0 1-15,0 0-3 16,3 0 0-16,0 0 1 16,0 0 0-1,0 0 0-15,0 0 0 0,0 0-5 16,0 0 1-16,0 0 4 16,6 0 0-1,-6 3 0-15,0-3 1 16,0 0 1-16,0 0-1 15,-3 0-1-15,3 0 3 16,0 0 0-16,-3 0 10 0,3 0 3 16,-3 0-3-16,3 0 0 15,0-3-4-15,0 0 0 16,0 1-5-16,9-4-5 16,6 1 0-1,3 0-1-15,0 2 0 16,3 0 2-1,-4 3 0-15,1 0-3 16,-3 3 2-16,-3 0 1 16,-3 2 2-16,-3 3 1 15,-3 0 3-15,-6 0-3 16,0 2-2-16,-3 1 2 16,0-3 0-16,0 0-4 0,0-3-1 15,0 0-6-15,3-2-2 16,3-3 7-16,6 3 6 15,0 2-3-15,3 0 0 0,3 1 0 16,0 2 0-16,-3 0 0 16,6-1 0-16,-3 7-3 15,-9-4 2-15,-3-2 12 16,-3 5 7-16,-3 1-3 0,-3-4 0 16,-3-2-7-16,-3 0-3 15,0-3-7-15,0-2-1 16,-6-6-21-16,7 1-7 15,2-1-26-15,15-7-75 47</inkml:trace>
  <inkml:trace contextRef="#ctx0" brushRef="#br0" timeOffset="12">7738 6773 148 0,'-3'-2'55'0,"3"-1"-30"0,-3 3-12 0,3 0 19 0,-3 0-5 15,-3 0-1 1,0 0-8-1,-3 3-3-15,-3-1-9 0,0 4-4 0,0 2-1 16,1 0 1-16,-1 2 1 16,3-2-4-16,3 3-1 15,3-3-4-15,3-1 1 16,0-1 3-16,6-1 3 16,3-2 0-16,0-3-1 15,3-3 1-15,-1 0 1 0,1-2-1 16,-3 0-1-16,0 2 1 15,-3 1-1-15,0-1 0 16,0 0 0-16,-6 3-3 16,3 8 2-16,-3 3 7 15,0 5 6-15,0 13 3 16,-3 0 0-16,3-3-3 0,-3 1 0 16,3-3-7-16,0-6-1 15,0-2-2-15,3-3-2 16,0 0-32-16,0-5-14 0</inkml:trace>
  <inkml:trace contextRef="#ctx0" brushRef="#br0" timeOffset="13">8613 6842 104 0,'-3'0'38'0,"3"-3"-20"0,0 3-12 0,0 0 9 16,0 0-4-16,0 0-1 15,0 0-2-15,0 0 0 16,0-2 0-16,0-1 0 15,0 1-4-15,0-1 8 0,0 0 7 16,0 1-6-16,0-1-2 0,0 0-2 16,3 1-1-16,0-1 2 15,3-2 1-15,0-1-3 16,3-1 0-16,0 4-5 16,3 0 0-16,9 1-3 15,-4 2-1-15,1 2 1 31,-3 4 0-31,-3 4 0 0,0-2 0 16,-3 0 8-16,-6 0 5 0,0 0-4 16,-6 0-1-16,-6 0-2 15,-3-3-1-15,0 0-1 16,3-2 0-16,0 0-7 16,3-1 0-16,15 1-4 15,3 0 2-15,3-1 1 16,0 3-1-16,-3 3 1 15,3 6 5-15,-6 2 1 16,-3-3 0-16,-3 0 1 16,-6 0 4-16,-3 0 6 15,-3-2-3-15,-6 0 0 16,-3-3-6 0,3-1-3-16,0-1 0 15,0-4-1-15,3-2-16 16,3 0-4-16,4 0-30 15,2 0-12-15,3 0-32 16</inkml:trace>
  <inkml:trace contextRef="#ctx0" brushRef="#br0" timeOffset="14">8991 6900 132 0,'-3'-2'49'0,"3"2"-26"0,0-3-18 16,0 3 11-16,0-3 10 0,-3 1 9 16,0 2-10-16,0 0-3 15,-6 0-12-15,0 2-6 0,-6 4-1 16,1 4-4-16,-1 6-2 16,6 0 2-16,0 0 0 15,3 0-2-15,3 0 2 16,3-3 1-1,0 0 0-15,9-2 0 16,0-6 0-16,3 0 2 16,0-5 1-16,-1-2 5 15,-2-1 3-15,0-2-4 16,0-9-2-16,-3 4 2 0,0-6-2 16,-3 3-3-1,0 10 2-15,0 14-3 31,0-1-3-31,3 4-1 0,3-1-1 16,0 0 0-16,3 0 5 16,3-2 1-16,0-3-42 15,2-3-18-15,10-2-37 32</inkml:trace>
  <inkml:trace contextRef="#ctx0" brushRef="#br0" timeOffset="15">9893 6797 104 0,'-6'-2'38'0,"6"2"-20"0,0 0-8 0,0 0 14 15,0 0-2-15,0 0-1 16,3-3-3 0,0 0-1-16,3 1-9 15,3-1-1-15,0 0 0 0,3 1-1 16,3-1 1-16,-1 0-4 16,1 3-2-16,-3 3 0 15,0 2 1-15,-3 1 3 0,-6 2 2 16,-6 5 1-16,-3-3 0 15,-6 1-4-15,0-1-1 16,3-2-3-16,0-2-1 0,4-1-1 16,2 0 0-16,3-5-3 15,5 6-1-15,7-1 0 16,3 0 4-16,0 3-1 16,3 5-1-16,6-2 5 15,-12 7 3-15,-9-2 14 0,-3 0 6 16,-3-3-1-16,-6-2 0 15,-3 0-12-15,-3-3-4 16,-3-3-5-16,0 0-2 16,3-2-10-16,1-3-4 15,2 0-22-15,3 0-7 16</inkml:trace>
  <inkml:trace contextRef="#ctx0" brushRef="#br0" timeOffset="16">10170 6750 152 0,'0'2'57'0,"3"3"-30"0,-3 3-10 16,0 0 22 0,0 6-13-16,0 4-3 15,0 1-4-15,0-1-1 16,0 6-9-16,0 2-1 0,0-4 2 16,0-4-8-16,0-5-3 15,0 1 2-15,0-7 1 16,0-1 2-16,0-4 0 15,0-12-16-15,6-3-4 16,0-1-1-16,3 4 2 16,3-1 4-16,-1 3 5 15,7 3 3-15,0 2 0 16,0 1-1-16,0 4 3 0,-3 4 2 16,0 4 9-16,-3 6 5 15,-4 0 10-15,-2 0 5 0,-6-3-5 16,-3 0-3-16,-3 1-8 15,-8-7-4-15,-4-1-5 16,-3-1-4-16,0-2-9 16,0-3-3-16,0-3-18 15,4 0-9-15,2 1-38 32,9-1-16-32,3-2 5 15</inkml:trace>
  <inkml:trace contextRef="#ctx0" brushRef="#br0" timeOffset="17">7324 7694 124 0,'12'-3'49'0,"-21"6"-26"0,3-3-16 16,6 0 13-16,0 0-4 16,0 0 1-16,0 0-9 15,0 0-5-15,0 0-2 16,0 0-4-16,0 0 0 0,0 0-1 15,0 0 3 1,0 0 0-16,0 0 3 16,0 0-3-16,0 0 0 15,0 0 5 1,0 0 5-16,0 0 4 16,0 0 6-1,0 0-10-15,0 0-2 0,0 0-5 16,0 0 1-16,0 0 0 15,0 0 1-15,0 0 0 16,0 0 2-16,0 0-1 0,0-3 2 16,0 1 0-16,0-1 1 15,0 1-7-15,6-1-2 16,0 0 0-16,0 1 2 16,0-1 0-16,6 0-1 15,0 1 1-15,0-1-1 16,-3 0 0-16,-3 1 0 15,0 2 0-15,-3 0 0 16,3 0 2-16,-4 0-1 16,1 0-1-16,0-3 1 31,-3 3 1-31,0 0-1 0,0 0-1 16,0 0 1-16,0 0 1 15,3 0-3-15,-3 0-2 16,0-3 2-16,0 3 2 15,0 0 2-15,0 0 3 16,0 0-1-16,0 0 2 0,3-2-4 16,0-1-2-16,0 3-3 0,3-3 1 15,0 3 1-15,3-2 2 16,0 2-3-16,0 0 0 16,0 0-1-16,0 2-2 15,-3 1 5-15,3 2 1 16,-6 1 6-16,-3-1 3 31,-3 3 0-31,-3 0 1 0,-3 0-6 16,0 0-2-16,-3 0-2 15,3 0-2-15,0 0-2 16,0-3 1-16,3-3-1 16,3 1 0-16,0 0 0 15,3-1-2-15,3 1 3 16,6 2 0-16,0 1 1 0,3-1 0 15,0 3-3-15,0 0 2 16,-3 0 1-16,-3-3 0 16,0 6 4-16,-6-1 2 15,-3 3 4-15,-3 1 4 16,-3-4-8-16,-3 1-1 16,0-3-3-16,-3-3 1 0,3-2-11 0,-3-1-4 15,1 1-23-15,11-8-56 16,3-3 4-1,8-5-4 1</inkml:trace>
  <inkml:trace contextRef="#ctx0" brushRef="#br0" timeOffset="18">7720 7744 132 0,'-3'-2'49'0,"3"2"-26"0,0-3-23 16,0 3 10-16,0 0 9 0,-3 0 5 15,-3 0 1-15,0 0 0 16,-3 3-14-16,-3 2-2 0,0 3-2 16,1 0 1-16,2 0 0 0,0 0 0 15,3 5 0-15,3 6-7 16,3-1 0-1,6-2 1-15,3-3 3 16,6-2 0-16,2-1 0 16,4-4-12-16,9-6-3 15,-3-3-77 1</inkml:trace>
  <inkml:trace contextRef="#ctx0" brushRef="#br0" timeOffset="19">5949 7101 108 0,'0'0'44'0,"0"0"-24"0,0 0-17 0,0 0 10 16,0 0 0-16,0 0 3 15,0 0-5-15,0 0-1 16,3 0-2-16,0-2 2 16,0 2-5-16,0-3 1 0,3 0 1 0,0-2-3 15,0 0-1-15,3 0 3 16,3-3 1-16,0 0-1 16,-1-3 1-16,4 1-2 0,3-1 2 15,3-5-4-15,6-2-2 16,3-1 2-16,2 1 2 15,7 2-2-15,6 0 0 16,5 3-1-16,1 2-2 16,-1 8 1-16,4 3-1 31,-3 11 0-31,-4 0 2 0,-2 7 3 16,-3 1 4-16,-4-4-4 15,-5 1-1-15,-6-2 2 16,-3-4 3-16,-7 1-2 15,-2-3 1-15,-3-3-5 16,-3-2 0-16,-3-1 1 16,0 1 0-16,-6-3-13 0,0 0-7 15,3 0-31-15,0 0-12 16</inkml:trace>
  <inkml:trace contextRef="#ctx0" brushRef="#br0" timeOffset="20">6884 6908 164 0,'-12'-2'63'0,"12"2"-34"0,0 0-19 15,6 2 20-15,-6-2-18 16,0 0-6 0,6 19-4-16,0 2-2 15,3 0 0-15,-1 0 2 0,1 0-1 16,0 1-1-16,0-1 1 16,-3-3 1-1,-3 1 5-15,0-6 6 16,-3 0 8-16,-9-2 5 15,-3 2-8-15,-3-2-3 0,1-9-6 16,-1 4-4 0,0-1-2-16,0 0-3 0,3-2-17 15,3-6-9-15,3 9-59 16,6-1-58-16,0-5 46 16</inkml:trace>
  <inkml:trace contextRef="#ctx0" brushRef="#br0" timeOffset="21">5997 8030 144 0,'-15'8'55'0,"15"-5"-30"0,-12-1-12 16,12-2 19-16,0 0-5 16,-3 0-1-16,3 0-10 0,3-5-3 15,3 0-7-15,3-3-4 0,3 0-1 16,3-5 1-16,5-3 1 16,7-3 1-16,3-7 0 15,6-3-2-15,2 2-2 16,7 3 1-16,9 1-1 15,2 4 0 1,4 6 0-16,-1 5 2 16,-2 5 1-16,-4 6-4 15,-2 8-1-15,-3 7 1 16,-4 3 2-16,-5 0 4 0,-6-2 2 16,-4-3-1-16,-5 0-1 15,-6-3-1-15,-3-3 0 16,-3 1-2-16,3-6 1 15,-3 1-2-15,-3-4-14 16,0 1-6-16,-1-3-48 16,1 0-18-16,-3-3-1 15</inkml:trace>
  <inkml:trace contextRef="#ctx0" brushRef="#br0" timeOffset="22">6940 7834 212 0,'-9'-5'79'0,"9"5"-42"0,3 3-45 0,-3-3 8 16,6 10-3-16,0 3 4 15,0 6 4-15,0 5-2 16,0 0 0-16,0 2 3 0,-3 1-3 0,-3-4-2 15,0-4 0-15,-3-3 1 16,-3-3 5-16,-6 0 6 16,-3-2-1-16,0-3 3 0,0-3-8 15,1-2-2 1,-1-3-5-16,0 0-1 0,3 0-45 16,3 2-22-16</inkml:trace>
  <inkml:trace contextRef="#ctx0" brushRef="#br0" timeOffset="23">5181 6776 80 0,'0'-3'33'0,"3"3"-18"0,-3 0 6 0,0 0 17 15,0 0-1-15,0 0 1 16,0 0-10-16,0 0-3 15,0 0-14-15,0 0 0 0,0 0 0 16,0 0-6-16,0 0-1 31,-3 0-4-31,0 0-1 0,3 0-1 16,-3 0 0-16,0 0 2 16,3 0 2-16,0 0-3 15,0 0 0-15,0 0-1 16,0 0-2-16,0 0 3 15,0 0 0-15,0 0 3 16,0 0 1-16,0 0 1 0,0 0 0 16,0 0 0-16,0 0 0 15,0 0-2-15,0 0 1 16,0 0-2-16,0 0-1 16,0 0-2-16,0 0 1 0,0 0 1 15,0 0 0-15,0 0 0 31,0 0 0-31,0 0 0 0,0 0 2 16,0 0 1-16,6 3 1 16,0 0 4-16,3-1 3 15,6 1 0-15,3-3 1 16,3 0 0-16,8-3 2 16,10 1-5-16,3 2-3 15,5-3-1-15,4 3 1 0,-3 0-1 16,2-3 0-16,-5 1-1 15,-1-1 2-15,-2 0-1 16,0 1 0-16,-4-1-3 16,-5 0 1-16,-6 1 0 15,-6 2 3-15,-3 0-1 16,-6 0 2 0,-3 0-2-16,-4 0 2 15,1 0-6-15,-6 0-3 16,0 0-13-16,0 0-5 0,0 0-38 15,0 0-15-15,0 8-48 16</inkml:trace>
  <inkml:trace contextRef="#ctx0" brushRef="#br0" timeOffset="24">5241 7604 124 0,'-6'0'49'0,"3"3"-26"0,0-3-18 0,3 0 11 15,-3 5-7-15,0 0-1 16,-3 1-4-16,3-4-1 15,-3 1-1-15,3 0 5 0,0-1 5 16,0 1 5-16,3-3 2 16,0 0-2-1,3 3 2-15,3-1-1 16,0 1 0-16,3-3-3 16,9 2 1-16,2-2 0 15,10 0 2-15,9 0-1 16,6-2-1-16,8 2-4 0,10-3 0 15,-1 3-5-15,1 0-2 16,-4 0-2-16,-8 0 0 0,-10 0-2 16,-5 0-1-16,-9 0 1 15,-3 0 1-15,-6 0 1 16,-3 0 3-16,-7 0-19 16,-2 0-8-16,0 0-214 31,-9-2 95-31</inkml:trace>
  <inkml:trace contextRef="#ctx0" brushRef="#br0" timeOffset="25">5199 8493 144 0,'-3'0'55'0,"6"0"-30"0,-3 0-10 16,0 0 18-16,0 0-5 15,0 0 0-15,6 0-6 16,3 0-2-16,6 0-11 31,6 0 8-31,5 0 5 0,10 0-5 0,6 0-2 16,11-5-8-16,10 5-5 15,2-5-1-15,-2 5-1 16,-1 0 6-16,-5-6 4 16,-10 4 1-16,-8 4 1 15,-6 1-2-15,-6-6-1 16,-6 1-3-16,-7-1-1 0,-2 0-3 0,-3 3 1 16,0 6-9-16,-3-9-1 15,-3 0-25-15,0 1-9 16,0-1-175-1,-9-2 86 1</inkml:trace>
  <inkml:trace contextRef="#ctx0" brushRef="#br0" timeOffset="26">3145 8567 132 0,'0'-5'52'0,"3"5"-28"0,-3 0-11 0,0 0 17 15,0 0-15 1,0 0-3-16,3 3-6 15,0 2 1-15,0 3-4 16,0 5 5-16,0 3 2 0,0 13-1 16,6 5 2-16,-6 1-4 15,6-3 1-15,6-1-3 16,3-2 0-16,2 1-3 16,1-7 1-16,0 1-2 0,3-8-1 15,0 0 3-15,-1-3 2 16,7-8-2-16,-3-2 0 0,3-8 1 15,3-1 0-15,2-4-2 16,7-1-2-16,0 1 1 16,5-4-1-16,1 1 2 15,2 0 1 1,1 2-1-16,0 1-2 16,5-1 1-16,-2 6-1 15,5 2 0-15,1 3 0 16,-4 6 0-16,1 2 0 15,-3 2 0-15,-7 3 2 16,-5 6 1-16,-3-1 3 16,-7 1 1-16,-5-3 1 0,-6-3 0 15,-6 0 2-15,-3-2-3 16,-3-3 1-16,0 0-3 16,-4-3 2-16,1 0-4 15,-3-2 0-15,0 0-1 0,3-1 1 16,0-2-4-16,0 0 0 15,3-2 1-15,0-1 0 16,3 0 0-16,3-5 0 0,6-5 0 16,3 0 2-16,2-3-3 15,4 0 0-15,3 0-1 16,3 3 0-16,-1 0 2 16,4 0 2-16,3-1-3 31,-1 6 0-31,1 1-1 0,6 1 0 15,-1 4 0-15,-2 4 0 16,3 4 4-16,-4-1 1 16,-2 0-4-16,2 3 1 15,4-3-2-15,3 1 0 16,5-1 4-16,4-2 3 16,-1-3-2-16,-2-6 0 0,-7-2 3 15,-2-5 3-15,-3-8 2 16,-7-6 1-16,-5-2-4 15,-6 3 0-15,-6-1-5 16,-6 4-2-16,-3 1-3 16,-3 4 1-16,-4-1-17 15,-2 6-8 1,-3 3-33-16,-3 2-12 0,-2 5-47 16</inkml:trace>
  <inkml:trace contextRef="#ctx0" brushRef="#br0" timeOffset="27">3386 9337 132 0,'-3'-5'52'0,"3"0"-28"0,-6 2-15 0,6 3 16 15,-6 0-1-15,0 0 3 16,-6 0-4-16,1 0-2 16,-10 5-11-16,0 6-6 0,0 5-1 15,3 0-4-15,0-1 0 16,6 4 1-16,3-1 0 16,7 1-3-16,2 0 2 0,5-4 1 31,10-4 0-31,0-3 2 15,3-5 1-15,0-6 1 16,0-5 0-16,0-3-2 16,0 1 1-16,-4-6-2 0,-2 3-1 15,-3-6-2-15,-3 3 1 16,0 3 7-16,-3 2 4 16,0 6-1-16,0 0 2 0,0 2-8 15,0 11-4 1,0 3 0-16,0 2-2 15,3 0 1-15,3 3 4 16,0 0 1-16,3-3-1 16,0 0 1-16,3-2-42 15,-1-3-18 1,4-3-44 0</inkml:trace>
  <inkml:trace contextRef="#ctx0" brushRef="#br0" timeOffset="28">3758 9390 192 0,'-12'-16'74'0,"9"16"-40"0,-14-13-40 0,8 10 14 15,0 1-3-15,-3 7 2 16,-3 0-1-16,-3 3 1 16,0 3-4-16,0 2-2 0,3 0 0 15,4 3-4-15,5 0 0 16,6 0 2-16,6-3 2 15,2-2 6 1,4-6 6-16,3-5-3 16,9-8 2-16,0-3-5 15,-3-2-2-15,0-3-2 16,-7-5-3-16,-2-3 3 16,-3-2 2-16,-6-3-2 15,-3-6-2-15,0 1 4 16,-3 5 1-16,0 5 0 0,0 6 1 15,0 4-4-15,3 6 0 0,0 27-10 16,3 7 1 0,3 3 3-16,0 3 0 15,3 0 1-15,0-3 4 16,3-2 3-16,0-4-13 16,3-1-5-16,3-7-26 0,8-4-13 15,-2-6-43 1</inkml:trace>
  <inkml:trace contextRef="#ctx0" brushRef="#br0" timeOffset="29">4074 9358 208 0,'-6'-16'77'0,"3"11"-42"0,-9 3-32 0,6 2 15 0,-3 2-7 16,-3 6-1-16,-3 5-6 15,-3 1-3-15,4 1 0 16,-4 4-4-16,9-1 0 0,-3 1 4 15,9 0 1-15,6-4-3 16,3-1-1-16,3-6 3 16,3-8 3-16,3-6 5 0,-1-4 2 15,4-4-5-15,-3-4-2 0,0-6-2 16,-3 0 1-16,-3-5 2 16,-3 0 2-1,-6-5-3-15,-3-6-3 0,0 6 6 16,0 5 3-16,-3 7-5 15,3 6-1-15,0 9-4 0,0 12-3 32,0 13-1-32,3 6 3 15,0 3 0-15,6 7 1 16,0-2-3-16,3-6 2 16,0 1 1-16,0-4 2 15,3-1-14-15,-3-6-7 16,2-3-41-16,1-5-16 0,3 0-18 15</inkml:trace>
  <inkml:trace contextRef="#ctx0" brushRef="#br0" timeOffset="30">4220 9379 136 0,'-3'3'52'0,"9"8"-28"0,-6 5-22 0,3-8 14 16,0 2 12-16,0 3 7 0,-3-2-10 15,0 0-4-15,0-1-12 16,0-2-2-16,0-3 0 0,0 1 8 16,0-6 2-16,0 0 0 31,0-6 0-31,0-2-3 0,0-2-1 16,-3-1-3-16,3 1 1 15,3-4-4-15,0 4 1 16,5 2-7-16,1 0-3 15,0 3-2-15,0-1 3 16,6 4-16-16,-3-1-5 16,12 3-69-16,-3 0-27 15</inkml:trace>
  <inkml:trace contextRef="#ctx0" brushRef="#br0" timeOffset="31">4452 9406 208 0,'-9'3'79'0,"9"-1"-42"0,3 4-39 0,-3-6 14 16,3 5 7-16,0 0 5 0,3 0-1 15,3 1-2-15,3-4-11 16,0 1 2-16,2-3 2 0,1 0-7 16,0-3-2-16,-3 1-1 15,0-1 2-15,-3 0-5 16,-3-2-1-16,-3-5 2 0,-3 2 3 15,-3-6-4-15,-6 9-1 16,-6 2-5-16,-3 3 1 16,-3 6-3-16,1-1 2 15,2 3 3-15,3 3 1 16,3-1-2-16,3 1 2 16,3 2 1-16,3 0 0 0,3 3 0 15,6-3 0-15,6 0 2 16,6-2 1-16,0-3-12 15,2-3-4-15,4 1-58 16,6-4-23-16,-3-4-7 16</inkml:trace>
  <inkml:trace contextRef="#ctx0" brushRef="#br0" timeOffset="32">4732 9409 172 0,'-6'-3'66'0,"3"3"-36"0,0 0-9 0,0 3 25 15,0-3-13-15,-3 2-1 16,0 1-17-16,0 0-4 16,0 2-7-16,3 0-5 0,3 0-2 15,0 3 2-15,6 0 0 16,0 6 1-16,3-1 0 15,-3 0-3 1,0-2 2-16,-3-1 3 16,-3 1 3-16,-3-3 0 15,0 0 2-15,-3-3-2 16,-3-2 0-16,-3-1-21 16,0-2-9-16,-3-2-45 15,3-1-17-15,9 0-6 16</inkml:trace>
  <inkml:trace contextRef="#ctx0" brushRef="#br0" timeOffset="33">4895 9414 240 0,'-3'-3'90'0,"3"3"-48"0,-3 3-47 0,0 0 15 15,0-1-6-15,0 1 0 16,-3 2-2-16,4 0 1 15,-1 3-2-15,3 0-3 0,3 3 1 16,2 2 1-16,4 3 0 16,0 0 0-16,0 0 0 31,-3 5 11-31,-3 0 5 0,-3-5 0 16,-3 5 3-16,-3-5-8 15,-3-3-2-15,-3-2-5 16,-5-9-3-16,2-4-3 15,0-1 1-15,3-2-41 16,3 0-17-16</inkml:trace>
  <inkml:trace contextRef="#ctx0" brushRef="#br0" timeOffset="34">5291 9454 176 0,'0'-3'66'0,"-3"6"-36"0,-12 2-24 0,12 0 17 15,-3 3-5-15,-3 3 1 16,4 5-4-16,-1-1-1 0,3 1-8 15,0 13-2-15,6-7 0 0,9-1-2 16,2-5 1-16,4-3 0 16,3-13 1-16,3-8 9 15,-3-3 3-15,-3 1-5 16,-4-1-2-16,-5-2 6 16,-3-3 2-16,-9-2-4 0,-6 2 0 15,-2 2-6-15,-1 1-2 16,-3 3-20-16,-3-1-8 15,3 3-43-15,3 3-20 0</inkml:trace>
  <inkml:trace contextRef="#ctx0" brushRef="#br0" timeOffset="35">5628 9266 212 0,'6'-21'82'0,"-6"13"-44"0,0-3-31 0,0 0 20 15,-6 1-7-15,0 2-2 16,-9-3-4-16,-3 3-1 16,0 11-7-16,0 13-6 0,3 8-1 0,3 10-1 15,3 6-2-15,6 2 3 16,3 6 2-16,6 2 0 16,0 3-1-16,3-5-2 15,0-6 1-15,-3-10-15 16,0-6-4-16,-3-7-47 15,3-9-19 1,-6-10-2 0</inkml:trace>
  <inkml:trace contextRef="#ctx0" brushRef="#br0" timeOffset="36">5330 9414 280 0,'-9'-5'104'0,"12"7"-56"0,12-4-56 16,-3 2 16-16,6 0-4 15,8 0 5-15,13 0-3 0,3 0 2 16,-1 0-5-16,7-6-22 0,3 4-7 16,-4-9-95-1</inkml:trace>
  <inkml:trace contextRef="#ctx0" brushRef="#br0" timeOffset="37">3392 9866 192 0,'-3'-2'74'0,"6"4"-40"0,0 1-35 0,-3-3 12 15,3 5 10-15,0 6 6 16,-3 5-2-16,0 2-1 16,0 1-13-16,0 2-7 0,0-5 0 15,0 2-3-15,0-2 2 16,0-3-2-16,0 1-1 0,3-4-26 15,-3-15-67 1,3-3-42 0,0-5 32-16</inkml:trace>
  <inkml:trace contextRef="#ctx0" brushRef="#br0" timeOffset="38">3404 9760 240 0,'-3'-10'90'0,"3"13"-48"0,0-6-40 0,0 3 17 0,0 0-10 16,0 0-1-16,0 0-6 16,3 0-2-16,3 0 0 15,0 3-14-15,0-1-3 0,3 3-64 16,0 1-55-16,6-4 42 16</inkml:trace>
  <inkml:trace contextRef="#ctx0" brushRef="#br0" timeOffset="39">3514 9848 192 0,'-6'18'74'0,"6"-4"-40"0,0 4-33 0,0-7 14 0,0 2 3 15,0 0 3-15,0 0-2 16,0 1 1-16,0-4-11 16,0-2-5-16,0 0-1 0,0-3 0 15,0-2 1-15,0-3 0 0,0 0 2 16,0-5 1-16,3-3 1 31,0-3-4-31,3-2-1 16,3 0-3-16,0-1-3 15,3 1 4-15,3 3 3 0,0 2-3 16,6 2-1-16,-7 4 0 16,7 2 2-16,-3 5-1 15,-3 3-1-15,3 3 3 16,-3 2 0-16,-6 0-1 0,0 0-2 15,-3-2 1-15,-1-1 1 16,1-2-1-16,0 0-1 16,0-2-35-16,0-6-16 15,0-3-67 1</inkml:trace>
  <inkml:trace contextRef="#ctx0" brushRef="#br0" timeOffset="40">3952 9890 244 0,'-3'-5'90'0,"3"5"-48"0,0 0-42 0,0 0 18 16,-6 0-1-16,0 0 4 16,-3 0-9-16,-3 2-2 15,3 1-6-15,0 2-5 0,3 1 0 0,3-1-1 16,3 3-2-16,12 0 3 15,0 2 0-15,0 4 1 16,0-1 0-16,0 0-3 16,-3 0 2-16,-3 3 12 0,-3 0 7 15,-3-5 0-15,-3 5 1 16,-6-6-10-16,-6-7-3 16,0 2-4-16,0-8-2 15,0-4-17-15,3-4-9 16,0 0-28-16,6-2-13 31,6-3-51-31</inkml:trace>
  <inkml:trace contextRef="#ctx0" brushRef="#br0" timeOffset="41">4101 9694 240 0,'-3'-8'90'0,"6"8"-48"0,0 3-53 0,0 2 13 16,0 6 2-16,-1 5 7 16,-2 10 10-16,0 1 7 0,0 4-15 15,-2 7-3-15,2-1-2 0,0 0 0 16,0 2 0-16,0-7-7 31,0 2 0-31,0-10-12 0,0-5-5 16,-3-3-61-16,0-6-26 15,0-4 2 1</inkml:trace>
  <inkml:trace contextRef="#ctx0" brushRef="#br0" timeOffset="42">3996 9866 252 0,'-3'-5'93'0,"6"5"-50"0,6 0-46 15,-3 0 19-15,6 0-6 16,3-3 4-16,3 3-3 0,3 0-1 16,6-2-6-16,-1 2-9 0,1 2-5 15,-3 4-49-15,-3-1-22 0,0 0-22 16</inkml:trace>
  <inkml:trace contextRef="#ctx0" brushRef="#br0" timeOffset="43">4261 9935 192 0,'0'24'74'0,"0"-11"-40"0,0 8-18 0,0-7 24 0,0-1-14 15,0 0-3-15,0-2-9 16,0-1-1-16,0-2-8 16,0 0 4-16,0-3 3 0,-3-7-4 0,0-1 0 15,0 0 0 1,3-5 2-16,0-2-1 0,0-3 0 31,3-3-5-31,3-3-3 16,3 3 0-16,0 3-1 15,0 0-3-15,3 0 2 0,3 2-1 16,3 6 0-16,-3 0-7 16,0 2-2-16,-1 0-27 15,-2 3-11-15,0 0-27 16,0 0-10-16,0 0-3 16</inkml:trace>
  <inkml:trace contextRef="#ctx0" brushRef="#br0" timeOffset="44">4482 9914 220 0,'0'0'85'0,"3"3"-46"0,-3-1-35 0,0 1 19 16,0 5-9-16,0 2 2 0,0 4-3 15,0 2 2-15,3 2-8 16,0 8-4-16,2-7 0 0,1-3-2 16,3-3-1-16,0 0 3 15,0-2 0-15,0-6-1 16,0-2-2-16,0-8 3 0,0-9 0 31,0 1-4-31,3-3 1 0,-3-2 2 16,0-1 1-1,-3 3 1-15,0 3 0 16,-3 3 4-16,-1 2 3 0,1 2-9 16,-3 6 0-16,0 6-2 15,-3 2 0-15,1 2-3 16,2 6 2-16,2 8 1 0,1-6 0 15,6-4-29-15,0-1-13 16,6-8-33-16,0 0-16 16,6-7-2-1</inkml:trace>
  <inkml:trace contextRef="#ctx0" brushRef="#br0" timeOffset="45">4877 9935 220 0,'0'-16'82'0,"-3"14"-44"0,1-6-27 15,2 8 21-15,-6-3-13 16,-3 3-1-16,-6 3-10 16,0 2-3-16,-3 6-3 15,3 2-4-15,3 3-1 0,3 5 2 0,3 5 2 16,3 1-2-16,3-3 0 16,9-3 1-16,6-5 0 15,3-3-5-15,6-5 1 0,3-3-16 16,-1-8-4-1,1-7-23-15,-3-9-10 0,-3-2-32 16</inkml:trace>
  <inkml:trace contextRef="#ctx0" brushRef="#br0" timeOffset="46">5026 9750 212 0,'0'-5'82'0,"3"7"-44"0,-3 4-44 0,3-1 14 16,0 0 2-16,0 8 3 31,0 6 11-31,0 2 5 0,0 6-15 16,0 2-1-16,0 2 0 0,0 12-7 15,-3-6-1-15,0-6-1 16,0-4 2-16,0-3-16 16,-3-6-8-16,0-4-66 15,-3-4-72-15,0-5 40 16</inkml:trace>
  <inkml:trace contextRef="#ctx0" brushRef="#br0" timeOffset="47">4907 9901 304 0,'-6'-3'112'0,"12"3"-60"0,9-3-56 0,-3 3 18 16,3 0-6-16,3 0 2 15,3-2-5-15,8-1-1 16,1 3-2-16,0 0-24 0,-3 0-7 16,-1 3-43-16,-2-1-19 15,-3 1-14 1</inkml:trace>
  <inkml:trace contextRef="#ctx0" brushRef="#br0" timeOffset="48">5279 9922 228 0,'-3'5'85'0,"-9"3"-46"0,6 5-35 16,6-5 21-16,0 3-7 0,0 2-1 15,0 3-9 1,0 5-5-16,0-5-2 16,0-3-1-16,-3 0 2 0,1-2-45 0,-1-6-18 15,3 1-45 1</inkml:trace>
  <inkml:trace contextRef="#ctx0" brushRef="#br0" timeOffset="49">5232 9843 248 0,'0'-14'93'0,"0"14"-50"0,6 0-52 0,-6 0 12 16</inkml:trace>
  <inkml:trace contextRef="#ctx0" brushRef="#br0" timeOffset="50">5253 9829 348 0,'14'8'-40'15,"1"0"-55"-15,0-3-24 16</inkml:trace>
  <inkml:trace contextRef="#ctx0" brushRef="#br0" timeOffset="51">5410 9943 208 0,'-6'19'77'0,"3"-9"-42"0,0 6-34 16,3-8 14-16,3 5-4 16,3 3 1-1,3 0 7-15,3-3 2 16,6 0-10-16,3-7 2 0,6-9 1 0,-4 0-5 15,1-5-3 1,-3-2 3-16,-6-1 4 0,-3-2 4 16,-3-5 2-16,-6 2-2 15,-6 0 0-15,-9 0-9 16,-9 0-3-16,-3 3-12 0,-3 5-3 16,1 3-15-16,5-1-6 15,6 4-13-15,6-1-5 16,6 0-6-16,6 1-4 15,6-1-31 1</inkml:trace>
  <inkml:trace contextRef="#ctx0" brushRef="#br0" timeOffset="52">5634 9887 212 0,'11'6'82'0,"-5"2"-44"0,3 5-31 15,-3-2 20-15,0 2-12 16,3 3-1-16,-3 0-6 15,0 7-3-15,-3 1-2 16,0-8 2-16,-3-3 1 0,0-2 2 0,0-3 0 16,0-8 2-16,0 0 1 0,0-6 1 15,9-4 0 1,0-6-6-16,3-8-4 0,6 3-4 16,2 0 1-16,4 5-1 15,3 5-2-15,0 6 3 16,-3 5 0-16,-1 8-2 0,1 3 2 15,-3 5 5-15,-3 2 2 16,-3-2 2-16,-3 8 0 16,0-8-11-16,-3-1-3 15,0-4-52-15,2 0-22 16,1-3-38 15</inkml:trace>
  <inkml:trace contextRef="#ctx0" brushRef="#br0" timeOffset="53">7202 8755 96 0,'3'-24'35'0,"0"22"-18"0,-3-17-5 0,0 16 16 0,0 1-3 16,0-1 0-16,0 1 0 16,0-1 1-16,0 3-14 15,0 0-5-15,0 18-2 16,0 4-3-16,0 4 3 0,0 3 4 16,3 8-3-16,3-2-1 15,3-1-2-15,3-2 0 16,3-1 0-16,3-1 1 15,5-7-2-15,4-1 1 16,0-7 0-16,3-1 1 0,0-6 0 31,5-6 0-31,4-4-2 16,3-4-2-16,2-4 1 16,1-1-1-16,9 1 0 0,-1-1 0 15,4 0 0-15,11 1 0 16,1 2 0-16,2-3 0 15,3 6 0-15,1 2 0 16,2 3 0-16,1 3 0 0,-1 2 2 16,0 8 1-16,1 6-1 15,-4 5 1-15,-8 5 2 16,2 8 4-16,-8-5 2 16,-10-6 3-16,-8 1 2 15,-9-6 2-15,-7-3-1 16,-5-4 1-1,-3-4-7-15,-3 1-4 16,-3-6-11-16,-3 0-5 16,0-2-31-16,0 0-11 15,0-1-56 1,0 4-43-16,0-1 61 0</inkml:trace>
  <inkml:trace contextRef="#ctx0" brushRef="#br0" timeOffset="54">9051 9303 192 0,'-6'-3'74'0,"6"3"-40"0,0-8-20 15,0 8 22-15,3-5-11 16,3 0-5-16,3-6-11 15,2 0-6-15,7-7-2 16,9-3 1-16,3 0 3 0,3 2 0 31,2 1 0-31,10 2-3 0,0 0 1 16,5 3 0-16,4 2 3 16,5 0-1-16,1 1 2 15,-1 5-4-15,7-1-2 16,-1 4 0-16,1-1-1 15,-4 3 0-15,7 0 0 16,-4 0 6-16,-2 0 4 0,2 0-5 16,4 0-3-16,-4 0 1 15,1 0 2-15,2 0 4 0,-2 0 2 16,8-3-1-16,-5 1-1 16,-4-6-1-16,-2 0 2 15,-10-3 4-15,-2-2 1 31,-7-3-4-31,-5-5 1 0,-9-3-5 16,-3 0-2-16,-7-2-13 16,-5-1-5-16,-6 4-27 15,0-7-9-15,-3 1-48 16,-3 0-20-16,0 3 9 16</inkml:trace>
  <inkml:trace contextRef="#ctx0" brushRef="#br0" timeOffset="55">7437 9578 160 0,'3'0'60'0,"-3"16"-32"0,3-24-20 0,-3 8 16 0,0 0 3 15,0 0 4-15,0 0-6 16,0 0-1-16,-3 0-13 15,0 0 0-15,-3 0 2 0,0 3-1 32,-6-1 3-32,1 6-6 0,-7 8-1 15,-3 0-4-15,3 0-1 16,3 0-6-16,3-1 0 16,6 4-1-16,3 0 2 15,3 4 1-15,9 1 1 16,9-5 0-16,3-1 0 15,3-5-3-15,3-2 2 0,-1-3 3 16,7-8 1-16,-3-11 1 16,-6 1 2-16,-4-3-1 15,-5-1 2-15,-3-4 0 16,-6 2 1-16,-9 0 2 0,-6-5 1 16,-3 2 1-16,-2 3 0 31,-4 1-6-31,3 7-2 0,0-3-9 15,3 3-2-15,6 5-45 16,3 1-18 0,6-1-8-16,6-7-36 15</inkml:trace>
  <inkml:trace contextRef="#ctx0" brushRef="#br0" timeOffset="56">7637 9414 220 0,'-3'-3'85'0,"3"-10"-46"0,0 24-37 16,0-6 19-16,3 3-7 16,-3 8 2-16,3 8-3 15,-3 10 0-15,0 6-7 16,0 2 5-16,0-8 2 0,0-5-4 15,0-2-3-15,-3-3 1 16,3-8 0 0,0-3-6-16,0-3-2 15,-3-2 2-15,0 0 3 16,3-2-1-16,-3-6-2 16,3-6-3-1,0-2-1-15,0 0 2 16,3-2-2-16,3-1 1 0,3-5 0 15,3-5 0-15,2 3 2 0,1 4 0 16,3 4-5-16,3 10 1 16,3 5 2-16,0 6 1 15,2-1 1-15,-5 4 0 16,-6-1 4-16,0 3 2 16,-6 0 4-16,-6-3 4 15,-6-3-6 1,-12 1-2-16,-3-3-1 15,-3-3-1-15,-5 0-5 16,2-2-1-16,0-3-13 16,3 0-5-16,3-3-14 15,6 1-3-15,3-1-25 16,4 0-8-16,5-2-25 16</inkml:trace>
  <inkml:trace contextRef="#ctx0" brushRef="#br0" timeOffset="57">7925 9652 224 0,'9'29'85'0,"-3"-13"-46"0,-3 13-21 0,0-16 23 15,0 8-12-15,-3 3-5 16,0 0-9-16,-3 0-2 15,0-3-8-15,-6-2-1 0,0-4 0 32,-2-1-5-32,-1-4 1 0,-6-2-18 15,-3-5-5-15,0-3-22 16,0-5-7-16,3-3-23 16,-2-8-47-1,11-8 28-15</inkml:trace>
  <inkml:trace contextRef="#ctx0" brushRef="#br0" timeOffset="58">7899 9536 220 0,'12'-11'85'15,"-6"3"-46"-15,8 0-30 0,-8 5 22 0,0 1-17 16,0-1-5-16,0 1-8 16,0-1-3-16,0 3 1 31,0 5-55-31,3 0-22 0,0 3-18 15</inkml:trace>
  <inkml:trace contextRef="#ctx0" brushRef="#br0" timeOffset="59">8089 9678 236 0,'3'3'88'0,"3"0"-48"0,0-3-25 16,0 2 24-16,3-2-17 15,0 0-4-15,3 0-7 16,0-2-2-16,3-1-5 16,-1-7-3-16,1-1 2 0,0-2-2 15,-3-1-1 1,-9 4 3-16,-3-1 2 0,-3 1-2 16,-3-1-2-1,-3 3 0-15,-6 0-1 0,0 3-3 16,-2 2 2-16,-1 3-1 15,0 3-2-15,3 10 3 16,0 6 0-16,0-3 1 16,3-1 0-16,3 4 2 0,6 2 1 15,3-2-1-15,6-3-2 16,3-1 1-16,3-1-1 16,3-4-7-16,6-2 0 15,0-3-24-15,6-2-7 16,2-3-9-16,4-3-1 15,-3-2-9-15,-3 0-18 16,-4-3 28-16,1-3 51 16,-6 1 29-16,-3-1 23 15,-3 1 33 1,-6-6-22-16,-6 3-35 0,-3-3-6 16,-3 16-2-16,-3 2-4 15,-3 4 0 1,-6 4-9-16,3 3-2 0,3 1-10 15,4 2-1 1,2-1-2-16,9-1 2 0,5 4 1 16,4-5 1-16,6 1 0 15,3-6 0-15,3-3 0 16,3-8 0-16,-1-2-9 16,-2-3-2-16,0 0-12 0,-3-8-5 15,0 0-10-15,-6-8-1 16,-3-7 10-16,-4-1 7 15,-2-2 13-15,-3 2 8 16,-3 3 7-16,0 2 5 16,0 6 16-16,0 5 7 15,0 6-4 1,0 2-1-16,0 8-10 16,0 8-1-16,0 10-5 15,3 17 2-15,3 2-4 16,-3-3-1-16,0-2-4 15,0-1-1-15,0 1-3 0,-3 0-2 16,0-8-17-16,0-3-9 16,0-5-35-16</inkml:trace>
  <inkml:trace contextRef="#ctx0" brushRef="#br0" timeOffset="60">8449 9575 280 0,'-20'3'104'0,"22"-3"-56"0,13 0-41 0,-6 0 26 16,3 0-6-16,3 0 4 15,6 0-17-15,9 0-8 16,2-3-4-16,13 1-2 0,-3-1 2 16,-1 0-45-16,-5-2-18 31,0 0-80-31</inkml:trace>
  <inkml:trace contextRef="#ctx0" brushRef="#br0" timeOffset="61">9271 9633 200 0,'0'-18'77'0,"0"15"-42"0,-6 1-21 16,3 2 20-16,0-6-8 16,-6 4-1-16,-6-1-14 0,-6 11-4 31,0 5-5-31,1 3-2 0,-1 5 1 16,3 0-1-16,3 3 0 0,6 3-3 15,6-6 0 1,6 3-1-16,3-3 0 0,12-5-6 15,3-3-4-15,3-2-21 16,2-9-10-16,1-7-53 16</inkml:trace>
  <inkml:trace contextRef="#ctx0" brushRef="#br0" timeOffset="62">9357 9689 212 0,'-24'5'79'0,"18"3"-42"0,-5-5-26 31,8 2 21-31,0 6-13 0,-3-1-3 16,3 4-7-16,3 4-1 15,3-2-5-15,3 3-2 0,8-4 0 16,4-1 5-16,6-6 4 16,0-3-3-16,0-8 1 15,0-7-1-15,-4-1 1 16,-2-2 2-16,-6 0 1 0,-6-1-1 15,-3 1 1-15,-6 0-2 16,-3-3 0-16,-3-5-5 16,-3 13-3-16,3 0-11 15,-5 3-44 1,5-1-6-16,0 6-58 16,12 0-37-16,6 3 70 15</inkml:trace>
  <inkml:trace contextRef="#ctx0" brushRef="#br0" timeOffset="63">9670 9671 160 0,'0'0'63'0,"0"-3"-34"0,0 3-34 16,-9 3 56-16,-6-1-17 16,0 3-9-16,0 3-7 15,0 0-12-15,0 6-4 0,3-1-1 16,4 0-6-16,2 0 1 15,6 8 2-15,3-2 1 16,3-3 7-16,8-6 4 16,4-4-1-16,3-12 0 0,-3 1 1 15,-3-5 1-15,0-4-1 16,-3-4 1-16,0-3-2 16,-7-11 2-16,-2-3-6 15,-3 1-1-15,-3-3 0 16,1 3 2-16,-4-1-3 15,0 11 0 1,3 3 1-16,0 5 2 16,-6 8-10-16,3 6-2 15,0 10 3-15,9 10 1 16,0 17 2-16,3 2 0 16,3-3 0-16,-3 0 0 0,3-2-5 15,2-3 1-15,-2-5-27 16,3-5-9-16,0-1-15 15,0-10-6-15,0-3-36 16</inkml:trace>
  <inkml:trace contextRef="#ctx0" brushRef="#br0" timeOffset="64">9857 9694 200 0,'-9'8'74'0,"18"-5"-40"0,0 8-22 16,-6-6 21-16,3 0-2 15,0 0 2-15,0-2-14 16,3 0-4-16,3-3-9 16,3-3 3-16,0 0 1 0,0 1-3 31,-1-6-2-31,-2 0 0 0,-3 0-1 16,-3-5-2-16,-3-1 1 15,-6 4-4-15,-3-6 0 16,-6 5-6-16,-3 19-3 15,-2 0 3-15,-4 3 4 0,-3 5 0 16,3 2-1-16,3 1 7 16,6-1 3-16,3 3 1 0,9 1 1 15,0-1-4-15,9-3-1 16,6-4-1-16,6-4 1 16,6-2-7-16,3-3 1 15,11-5-45-15,-2-5-18 16,3-11-57 15</inkml:trace>
  <inkml:trace contextRef="#ctx0" brushRef="#br0" timeOffset="65">10363 9432 220 0,'-3'-8'82'0,"6"8"-44"0,-3 0-29 0,0 0 22 16,0 0-8-16,0 8 1 15,0 6-7-15,0 7-2 16,0 3-9-16,0 13-2 0,0 0 2 16,0-3 3-16,0-2 2 31,0-3-5-31,0-5-4 0,0-3-1 16,0-3 1-16,0-4 1 15,0-4 1-15,0 6-5 16,0-8 1-16,0-3-9 15,0-7-8 1,0-4 4-16,3-4 4 16,0-1 6-16,3-2 0 0,0 0 1 15,3-6 2-15,0-2 0 16,3 3-3-16,3 2 0 16,0 5-1-16,5 3 3 15,-2 8 2-15,3 5 4 0,-3 9 0 16,0 2 2-16,-3 5 7 31,-6-5 3-31,-3 0 0 0,-9-1 2 16,-9 4-8-1,0-3-2-15,-3-3-7 0,-3-2-2 16,-3-3-16-16,0-3-4 16,1-8-14-16,-1-2-7 15,6 0-15-15,3-3-7 16,3 0-35-16,6-3-21 15,3 1 56-15</inkml:trace>
  <inkml:trace contextRef="#ctx0" brushRef="#br0" timeOffset="66">10613 9594 248 0,'6'16'93'0,"0"10"-50"0,3-5-33 0,-3-10 25 15,0 2-12-15,0-2-4 16,3 5-10-16,0-1-4 16,-3 1-3-16,9 3-2 0,-3-11 1 0,-3 5-8 15,-1-10-3-15,7-3-34 16,0-3-14-16,-3 0-58 16</inkml:trace>
  <inkml:trace contextRef="#ctx0" brushRef="#br0" timeOffset="67">10840 9602 204 0,'-6'18'77'0,"3"6"-42"0,-3-8-23 0,3-5 21 0,-3 2-4 15,0 5 3-15,-6 9-12 16,-9 2-4-16,3 3-9 16,-3-1-1-16,3 1 1 0,1-3-6 15,2-5 0-15,3-3-8 16,3-5 0-16,0-3-37 15,3-5-13 1,3-2-50 0,9-6-29-16,0-8 63 15</inkml:trace>
  <inkml:trace contextRef="#ctx0" brushRef="#br0" timeOffset="68">10973 9395 252 0,'12'-16'96'0,"-9"19"-52"0,-15 13-36 0,12-8 21 16,0 0-11-16,-3 8 0 16,0 8-7-1,1 10 1-15,-1 11-7 16,0 0-1-16,3-5 0 0,0-6-2 15,0 3 1-15,0-5-7 16,0 0 1-16,0-9-30 16,0-4-13-16,0-3-148 31,-3-19 67-31</inkml:trace>
  <inkml:trace contextRef="#ctx0" brushRef="#br0" timeOffset="69">10831 9570 304 0,'-6'0'112'0,"9"0"-60"0,6-3-54 16,-1 3 22-16,4-2-5 0,3-1 3 16,6-2-10-16,9 2-2 15,3-2-4-15,-4 2-6 0,1 3-2 16,-3 0-48-16,-3 0-21 31,-3 3-55-31</inkml:trace>
  <inkml:trace contextRef="#ctx0" brushRef="#br0" timeOffset="70">11125 9671 236 0,'-6'10'88'0,"9"-5"-48"0,0 3-29 16,0 0 21-16,3-2-4 0,0-4 3 15,0 4-11-15,6-4-2 16,3-2-10-16,0 0-3 0,0-2-1 16,0-1-2-16,-4 0 1 15,-2-2 0-15,0 0 1 16,-6-17-2-16,-6 1-6 16,-6 5 0-16,-6 1-5 15,-2 4 1-15,-1 3-1 16,0 3 3-16,-3 10 2 0,0 8-1 15,0 0 1 1,7 3 0-16,2 0 11 0,3 5 5 16,3-2-3-16,3-1-1 31,3 1-4-31,6-1-1 0,3-2-1 16,3-2-2-16,2-4-8 15,7-2-5-15,6-3-31 16,0-10-13-16,0 0-68 15</inkml:trace>
  <inkml:trace contextRef="#ctx0" brushRef="#br0" timeOffset="71">11390 9570 252 0,'-6'-8'93'0,"6"8"-50"0,-6 0-22 0,3 0 28 16,0 0-20-16,-3 3-5 15,-3-1-15 1,1 4-6-16,-1 4-2 16,0 9-4-16,6-3 0 0,3-1 2 15,6 1 0-15,6 6-4 0,2-1 1 16,7 0 4-16,0 3 4 16,-3-1 1-16,-3-1 2 15,-9-1 7-15,-9-3 3 16,-3-2-4-16,-6 0 0 15,-6-3-17-15,-6-2-4 0,0-3-46 16,4-3-19-16</inkml:trace>
  <inkml:trace contextRef="#ctx0" brushRef="#br0" timeOffset="72">11959 9287 156 0,'0'-5'57'0,"-3"5"-30"0,3 0-12 0,0 0 18 0,-3-3-7 16,-3 0-1-16,-3 3-8 16,-6 6-2-16,0 4-9 15,-6 6-4-15,-3 11 1 0,1 4-2 16,-1 9-1-16,6 10 1 16,3 11-1-16,6-3-3 15,6-2 2-15,6-3 1 0,6-6 0 16,6-4-5-16,3-6 1 15,3-8-14-15,5-5-3 16,-2-8-40 0,0-9-53-16,0-4 25 15</inkml:trace>
  <inkml:trace contextRef="#ctx0" brushRef="#br0" timeOffset="73">11983 9411 148 0,'0'-2'55'0,"0"4"-30"0,0-2-21 0,2 6 15 16,-2 1 6-16,3 9 5 15,-3 8-8-15,0 11-2 16,0 10-12-16,-3 2-3 0,1-5 1 15,-1-2 1-15,3-3 1 0,-3-8 0 16,3-5 0-16,-3-5-2 16,3-9-1-16,0 1 1 15,0-11 1-15,0-5-3 16,0-3-1-16,3-3-1 0,0-8-2 16,2-2-2-16,4-2-1 15,0-4-1-15,0 11 3 16,3-2 0-16,0 2 1 15,3 5-3-15,0 11 2 0,3 11 3 16,-3 2 3-16,-3 6 0 16,-4 2 0-16,-2 0 1 15,0 3 1-15,-3 2-6 32,0-2 0-32,0-6-6 0,0-2-1 15,-3-5-26-15,3-3-11 16,-3-8-44-1,6-3-44-15,3-7 47 16</inkml:trace>
  <inkml:trace contextRef="#ctx0" brushRef="#br0" timeOffset="74">12212 9665 200 0,'-3'0'77'0,"6"13"-42"0,0-2-26 16,0-6 19-16,0 3-8 15,3 0 1-15,0 0-10 0,2 0-2 32,4-5-5-32,0-1 2 0,0-2 0 15,0-2-7-15,3-4-1 16,-3 4 0-16,-6-9-1 16,-3 3 1-16,-9-5 0 15,0 2-2 1,-6 4 0-16,0-1 5 15,-3 13 1-15,0 3-5 0,0 0 0 16,4 2 5-16,2 4 6 16,3-1 2-16,3 3 2 15,3 2-2-15,6 3-1 16,3-2-8-16,2-3 0 16,4-3-8-16,0 0 0 15,3-5-21-15,6-3-7 0,0-2-26 16,0-8-11-16,-4-6-15 15</inkml:trace>
  <inkml:trace contextRef="#ctx0" brushRef="#br0" timeOffset="75">12566 9644 208 0,'3'-24'79'0,"0"43"-42"0,-6-11-26 0,3-3 21 0,-6 0-17 15,-3 6-3 1,-3 5-8-16,0 5-3 15,-3 0 0-15,0 3-1 0,4 0 0 0,-1-6-9 16,3-2-4-16,0-3-24 16,3-5-9-16,0 0-29 15,0-8-30-15,0-8 38 16</inkml:trace>
  <inkml:trace contextRef="#ctx0" brushRef="#br0" timeOffset="76">12405 9657 200 0,'0'0'74'0,"0"-2"-40"0,0 10-31 0,3-6 17 16,3 6 3 0,0 3 3-16,3 5 0 15,0 2 1-15,0 6-15 16,3 0-7-16,-3-3-1 0,0-3-3 16,3-2-1-16,2-2-10 15,1-4-6-15,-3-5-41 16,6-2-15-16,0-8-29 15</inkml:trace>
  <inkml:trace contextRef="#ctx0" brushRef="#br0" timeOffset="77">12655 9379 200 0,'0'-2'74'0,"6"-1"-40"0,3 1-31 0,-3-4 15 16,6 9-3-16,3 7 4 16,3 6-5-16,3 11 0 15,2 10-8-15,-2 18 16 0,-6 6 7 32,-9 0-10-32,-6-3-3 0,-6-5-10 15,-6-2-2-15,-6-6-7 16,-6-6-2-16,-2-10-86 15,-16-8-83 1,3-10 48-16</inkml:trace>
  <inkml:trace contextRef="#ctx0" brushRef="#br0" timeOffset="78">13390 8541 80 0,'0'-3'33'0,"3"3"-18"0,-3-3-9 0,0 3 9 0,0 0 7 15,0 0 6-15,0 0-4 16,0 0-2-16,3 3-8 16,0 2-1-16,0 3-8 15,-3 6 1-15,3 4 4 0,-3 6 0 0,3 16 2 16,3 2-2-16,0 3 1 16,6 0-4-16,6 0-2 15,0-3-2-15,6-2-3 16,2-3 3-16,7-3 2 15,6-5 2-15,3-2 3 32,2-6 1-32,1-5 3 0,8-5-3 15,7-4-1-15,5-4-6 16,10-3-3-16,2-3 0 16,16-2 1-16,5-5-1 15,9-4-1-15,3 1 1 16,6-3 1-16,9-5-1 0,-3-3-1 15,9-2-2-15,0 2 1 16,0 3 3-16,3 2 3 0,-6 6-7 16,3 0 0-16,-3 5 0 15,0 5 1-15,0 3-2 16,0 3 2-16,0 5 1 16,0 8 0-16,0 5 0 15,-6 3 0 1,-6 0 0-16,21 13 2 15,-18 0-1-15,-24 16-1 16,-5-3 1-16,-16-8 1 16,-17 0 3-16,-10-10 2 15,-8 3-1-15,-9-9-1 16,-7 1-6-16,-2-9 1 16,-3-2 2-16,-3-6 1 0,-3-2-1 15,-3-10 14 1,-3-1 6-16,0-7-8 15,-3-1-5-15,0 0-4 16,0-2-8 0,6 0 0-16,0-3 1 0,5 3 1 15,1-3-2-15,6-11 2 0,3-4-1 16,6-1-2-16,8 3 3 16,10 0 0-16,3 2 1 15,8-2 0-15,7 5-3 16,5 3 2-16,15-3 1 15,-5 9 0-15,14 1-3 32,-3-4 2-32,1 5-1 0,5 13 0 15,-3 0 2-15,3 0 2 16,3 0-1-16,-5 0 2 16,2 5 2-16,9 3 2 15,-3-6-1-15,0 4 1 16,1-4-6-16,11-7-1 15,0 0 2-15,-9-11 1 0,3-3-1 16,0-2-2-16,-6-8 1 16,-50 11 1-16,-6 2 3 0,11-13 4 15,-8 2-2 1,2-5-2-16,-11 6-5 16,-6-6 0-16,-4 6-44 0,-5-6-18 31,-3 3-81-31</inkml:trace>
  <inkml:trace contextRef="#ctx0" brushRef="#br0" timeOffset="79">13715 9499 228 0,'0'0'88'0,"0"0"-48"0,-12 2-29 0,12 1 25 16,3 10-17-16,0 3-7 16,0 0-5-16,0 10-5 31,-3-2-2-31,0 0 3 0,0-3-2 0,0-5-1 15,3-3-24-15,-3-5-9 16,0-3-25-16,0-18-68 31</inkml:trace>
  <inkml:trace contextRef="#ctx0" brushRef="#br0" timeOffset="80">13700 9356 256 0,'-15'-19'96'0,"15"17"-52"0,0 2-51 0,0 0 14 31,0 0-14-31,0 0-29 16,9 10-82-1,6 6-12-15</inkml:trace>
  <inkml:trace contextRef="#ctx0" brushRef="#br0" timeOffset="81">13795 9530 132 0,'-6'6'49'0,"6"-1"-26"0,3-2-25 0,-3-3 11 16,0 0-2-16,0 0 3 15,0 5-5-15,3 3-1 16,0-3-2-16,0 0-4 0,0 1 1 15,0 4 12-15,-3 1 5 0,0-3 5 16,0 2 2-16,0 4-4 16,0-7-1-16,3-1-2 15,-3-1 0-15,0-5-6 16,0 0-2-16,0-3 2 16,0-5-10-16,0 1-4 31,0-1 6-31,3-3 3 15,0 0-5-15,3-2-1 16,0 0-3-16,3 0 3 0,0-3 0 16,0 5 1-16,3 3-3 15,3 0 2-15,-4 6 1 16,4 2 2-16,0 5 3 16,-3 3 2-16,0 3 1 15,-3 10 0-15,0-5-2 0,-3 7 1 16,0-1-4-16,0-4 0 15,-3 1-1-15,0-6-2 16,-3-3-8-16,0-2-5 16,3 0-31-16,-3-8-11 15,3 0-49 1</inkml:trace>
  <inkml:trace contextRef="#ctx0" brushRef="#br0" timeOffset="82">14108 9308 212 0,'0'-5'79'0,"0"10"-42"0,0-5-30 0,0 0 22 16,3 16-10-1,0 2-6-15,-3 6-1 0,3 5-7 16,-3 3-3-16,0 0-1 0,3 5-1 15,-3 0 2-15,0 0-3 0,0-8 0 16,0-5-17-16,0-3-8 16,0-5-33-16,0-5-14 15,0-9-13 1</inkml:trace>
  <inkml:trace contextRef="#ctx0" brushRef="#br0" timeOffset="83">14001 9472 232 0,'-3'-3'88'0,"6"3"-48"0,0-2-31 16,0 2 22-16,6-3-15 0,5-2-1 15,4 0-11-15,9-1-3 16,9 1-1-16,-3 2-11 0,-4 3-3 15,-2 0-48-15,0 0-22 16,-6 3-11-16</inkml:trace>
  <inkml:trace contextRef="#ctx0" brushRef="#br0" timeOffset="84">14304 9522 212 0,'-3'6'79'0,"6"2"-42"0,3 0-32 0,0-6 19 16,0 6-11-16,3-5-2 0,3-1-6 15,6-2-4-15,-3-2 0 16,0-1 1-16,-1-5 1 0,-2 3-1 16,-3-3 1-16,0 0 0 15,-3 0 1-15,-6-3-5 16,0 1 1-16,-9 2-5 15,-6 0-1-15,0 3-4 0,-2 2 1 16,2 3 5-16,-3 3 4 16,0 5-1-16,0 2 0 15,3 1 5-15,3 2 2 16,3 3 6-16,3-3 5 0,6 6-9 16,3-1-2-16,6-2-6 31,3 3-1-31,0-6-8 0,6-3-4 15,3-2-13-15,-3-2-4 16,0-12-28-16,-4-7-11 16,4 0-7-1</inkml:trace>
  <inkml:trace contextRef="#ctx0" brushRef="#br0" timeOffset="85">14468 9509 160 0,'-3'3'60'0,"3"5"-32"0,3 2-13 15,0-2 18-15,-3 3-3 16,0 7 2-16,0 4-7 16,0-4-1-16,0-2-13 15,0-3-7-15,0-2 0 16,0-3-1-16,0-3 1 16,0-5 4-16,0-5 3 15,3-9-9 1,0-1 0-1,0-1-2-15,3-3 2 0,3 1-1 16,3-1 2-16,0 1 0 16,2 4 1-16,1 1-2 0,3 5-2 15,3 3-6 1,0 5-4-16,-3 5-27 0,-3 0-14 16,-1 3-64-1</inkml:trace>
  <inkml:trace contextRef="#ctx0" brushRef="#br0" timeOffset="86">14718 9509 184 0,'0'5'71'0,"0"1"-38"0,0 10-25 0,3-6 18 15,-3 17-4-15,3 2-1 16,0 8-3-16,-3 2-1 16,0 1-9-16,0-3-1 0,0-2 3 15,0-9-6-15,0-2 0 0,0-6 0 16,0-4 2-16,-3-4 3 16,0-7 2-16,0-6-5 0,0-5-4 15,-3-8-1-15,3-2 1 16,0-3-1-16,3-8 2 15,0-6-4-15,3-4 0 16,3-1-1-16,3 5 0 16,3 1 0-16,0 5 0 31,0 5 0-31,6 3 0 0,-1 10 0 16,1 9 0-16,-3 4 6 15,-3 6 5-15,-3 3 6 16,-3 2 5-16,-6 14-1 15,-9-6-9 1,0-3-3-16,-3-5-15 16,0 1-8-16,-3-6-22 0,3-6-9 15,1-10-21-15,-1 0-8 16</inkml:trace>
  <inkml:trace contextRef="#ctx0" brushRef="#br0" timeOffset="87">14903 9512 220 0,'3'10'85'0,"2"4"-46"0,1 4-28 0,-3-10 21 16,0 13-6-16,0 0-1 15,0-2-7-15,-3-3-1 16,0 0-10-16,0-3-2 0,0-5-1 0,0 0 0 15,0-3 0-15,0-2 0 16,0-6 0-16,0-2 0 16,0-14 0-16,0-2-2 15,0 0-2-15,3 0 1 16,3 0-1-16,3 2-3 16,0 1 0-16,3 4 2 0,0 4 0 15,0 2-13-15,0 2-5 16,0 4-17-16,3-1-5 15,2 3-5-15,-2 3 1 16,0 2 18-16,-3 0 9 0,0 3 13 16,0 0 6-16,-3 0 19 31,0 3 12-31,0-1-3 16,-3 4 0-16,3-4-5 0,-1-2-3 15,1-8-7-15,3 0-1 16,0-2-6-16,0-4 1 15,0 1-5-15,3-3-2 16,-3 0 2-16,-9-5 2 16,-3 2-7-16,0 1 0 0,-6-1-9 15,-3 3-3-15,-3 3-1 16,-3 5 1-16,0 5 6 16,-6 6 4-16,4 2 3 15,-4 11 1-15,6 2 11 16,3-2 5-16,9-3-4 15,6-2 1 1,3-1-8-16,6-2-3 16,3-3-1-16,5-2 1 15,1-8-1-15,12-3-1 0,-3-6-17 16,3-10-6 0,-4-7-18-16,1-1-4 0,-6-3-14 15,-3-2-5-15,-3 0-9 16</inkml:trace>
  <inkml:trace contextRef="#ctx0" brushRef="#br0" timeOffset="88">15423 9300 232 0,'-14'-16'88'0,"11"14"-48"0,0 2-31 0,3 0 22 15,0 5-15-15,0 0-3 16,0 6 3-16,0 13 3 16,0 2-9-16,3 3-3 0,0 6-1 0,2-1-3 15,1 3 0-15,-3 5-1 16,0-5 1-16,0-5 0 15,0-5-34 1,0-9-14-16,-3-2-31 16,0-8-12-16</inkml:trace>
  <inkml:trace contextRef="#ctx0" brushRef="#br0" timeOffset="89">15272 9467 260 0,'-18'-8'99'0,"21"8"-54"0,12 0-46 0,-9 0 18 15,5 0-6-15,4-3 1 16,3-2-6-16,6 0-2 16,3-1-2-16,0 4-6 0,2-1 0 15,4 3-38-15,-3 3-16 16,-3 2-53-1</inkml:trace>
  <inkml:trace contextRef="#ctx0" brushRef="#br0" timeOffset="90">15593 9541 220 0,'-3'16'82'0,"6"-14"-44"0,0 6-33 16,0-5 19-16,3 0-2 15,0-1 2-15,3 1-9 16,3-3-4-16,0-3-6 0,3 1-2 0,-4-4 1 15,4-2-5-15,0-5 1 0,-3 3-5 16,-3-1 1 0,-9-2-3-16,-3 0 0 15,-3 2-3-15,-3 3 1 0,-3 3 0 16,-3 2 1-16,-5 6 11 16,-7 5 5-16,3 2 3 15,3 3 3-15,6 3 2 0,3-2-1 16,9 17 1-1,12-4-11-15,3-6-2 16,3-8-8-16,3 0-1 16,3-5-8-16,9 0-2 31,2-13-15-31,-2 0-6 0,0-6 9 16,0-2 4-16,-4 0 9 15,-2-3 5-15,-6 0 10 16,-3 0 7-16,-6 0 8 15,-3 3 5-15,-6 2 3 16,-6 3 1-16,-3 6-2 16,-3 2 1-16,0 5-11 0,0 6-2 15,-3 7-11-15,3 14-4 16,4-6 0-16,5 1 3 16,3-3 1-16,5-3 3 15,1-5-3-15,6-3 0 0,3-2 3 16,0-11 3-1,3-3-2-15,0-5 0 16,0-16-1-16,-3-2 1 16,-4-6-4-16,4-5 0 15,-3-3-4-15,-9-5 1 16,-6 0 4-16,0 6 2 16,-3 4 2-16,0 6 2 15,0 5 1-15,0 8 3 16,4 8-10-16,-1 8-2 0,3 22 3 15,0 4 1-15,3 14 2 16,2 10 0-16,4 6-2 16,6-6 1-16,-3 3-4 15,6-8 0-15,0-3-10 16,-3-5-5-16,0-8-199 16,3-26 79-1</inkml:trace>
  <inkml:trace contextRef="#ctx0" brushRef="#br0" timeOffset="91">16647 9541 160 0,'-15'-3'60'0,"12"3"-32"0,0-2-22 0,3 2 15 16,0-3-7-16,-3 0 2 0,0-2-5 0,-3 0 1 16,0-1-7-16,-3 1 6 15,-3 2 2-15,-3 3 0 0,-2 6 0 16,-10 4-7-16,3 12-4 15,3 7-4-15,3 0 1 16,6 0 3-16,3-3 1 16,6-2-1-1,9-5-2-15,6-6 1 16,3-3-1-16,0-4 2 16,0-6 1-16,0-6-1 15,0 1-2-15,-3-5 1 16,-1-6-1-16,-5-5 0 15,-3 2 0-15,0 3-3 16,-3 3 2-16,-3 2 5 0,0 3 2 16,0 3 0-16,0 2 1 15,3 9-4-15,0 7-2 16,3 3-5-16,0 0 0 16,3 0 2-16,0-1 1 15,0-1-13-15,3-4-5 16,0-2-28-16,6-5-10 0,3 0-34 15</inkml:trace>
  <inkml:trace contextRef="#ctx0" brushRef="#br0" timeOffset="92">16766 9485 188 0,'0'-5'71'0,"0"8"-38"0,-3-3-21 0,0 2 19 0,0 1-10 16,-3 2 1-16,0 3-9 31,0 0-3-31,0 0-5 0,0 0-4 0,3 3 0 16,3-1-4-16,3 9 0 16,3-3 2-16,3 2 2 15,0 3-2-15,0 0 0 16,0-2 1-16,-3-1 2 15,-3 1 3-15,-6 0 2 16,0-6 1-16,-3-3 0 0,-3-2-4 16,0-2-1-16,3-6-17 15,0-3-7-15,0-2-30 16,3-3-10-16</inkml:trace>
  <inkml:trace contextRef="#ctx0" brushRef="#br0" timeOffset="93">16941 9509 216 0,'0'-3'82'0,"-3"3"-44"0,3 0-44 0,-5 6 56 16,-7-1-17 0,3 3-13-1,0 0-7-15,0 0-9 16,3 5-7-16,6 3-1 0,6-3 2 0,6 8 3 15,0 1-2-15,0-1 0 16,-4 0 1-16,-2-3 0 16,-3 1 4-16,-3-3 2 15,-9-6-2-15,-2 1-1 16,-1-3-1-16,3-3 1 0,0-5-24 16,0 0-8-16,3-5-37 15,0-3-13-15,12-3-15 16</inkml:trace>
  <inkml:trace contextRef="#ctx0" brushRef="#br0" timeOffset="94">17028 9578 208 0,'3'5'79'0,"-3"1"-42"0,9 12-30 0,-3-5 18 16,0-2-7-16,0-1 0 0,0-2-8 15,5-2-2-15,4-4-4 16,0-7-3-16,0-6 2 0,-3 1 0 0,0-1 1 16,-3 1-2-16,-3-1 1 15,-3 1-2-15,-3-1 2 16,-3 3-4-16,-6 3-2 16,-6 2 2-16,0 3 0 15,0 3 1-15,-3 2 0 16,3 6 2-16,4 7 1 0,2 1 1 15,3-4 2-15,3 7 1 16,3-4 3-16,3 1-3 16,3-3-2-16,8-1-2 15,4-4 0-15,-3-3-4 16,0 0 0-16,0-3-15 16,0-2-6-1,-3-3-14-15,0 0-4 16,0-5-26-16,-3-1-10 15,-4-2-3 1</inkml:trace>
  <inkml:trace contextRef="#ctx0" brushRef="#br0" timeOffset="95">17221 9567 168 0,'0'-2'63'0,"0"2"-34"0,6 2-21 0,-3 4 18 16</inkml:trace>
  <inkml:trace contextRef="#ctx0" brushRef="#br0" timeOffset="96">17239 9602 344 0,'6'24'41'16,"-3"-1"-20"-16,0-1-9 0,0-1-4 15,-3-3-4-15,3-5-1 16,-3-2-3-16,3-3-1 16,0-3 3-1,3-10-1 1,0-6-1-16,3-7-2 16,0-9-1-16,0 4 2 15,6-1 0-15,5 3 1 16,-5 5 0-16,0 8 0 15,0 3 0-15,0 7 4 16,-3 11 2-16,-3 3 6 0,-3 0 3 16,0 0-2-16,-3-3 0 15,0 0-5-15,-3-5-3 0,0 0-5 16,3-2 0-16,0-9 0 16,2-2 0-1,1-9-5-15,3-4-1 0,3 2-4 16,0 3 1-16,0 2 5 0,6 3 2 15,-3 11 2-15,-3 10 0 16,-3 0 0-16,0 3 2 16,-3 3-1-16,0-3-1 15,-4-3 1-15,1-5-1 16,3 0-11-16,0-3-5 31,0-2-21-31,3-6-9 0,0-5-24 16,0-10-50-1,0-9 22-15</inkml:trace>
  <inkml:trace contextRef="#ctx0" brushRef="#br0" timeOffset="97">17689 9377 184 0,'0'-3'68'0,"3"6"-36"0,0 13-20 0,0-8 19 15,2 5-10-15,1 8-1 16,-3 6 1-16,3 10 3 0,-3 2-12 15,-3 1 9-15,0-6 2 16,0-5-11-16,0-5-5 0,0-5-4 31,0-6 0-31,-3 0 0 0,3-5 3 16,0-8-5-16,0-2-3 16,3-6-6-16,0-8-2 15,3-5-4-15,3 2 1 16,0 3 9-16,6 6 5 15,6 4-5-15,-3 9-1 16,-3 7 6-16,-1 4 4 0,-5 4 11 16,-3 1 5-16,-6-1-3 15,-6-2 0-15,-6-3-10 16,-2 1-5-16,-1-4-5 16,-3-5-1-16,0 1-20 15,0-6-10-15,3-3-19 16,0-2-7-1,3-3-28 1,4-3-38-16,5-12 38 16</inkml:trace>
  <inkml:trace contextRef="#ctx0" brushRef="#br0" timeOffset="98">17900 9342 208 0,'3'-5'77'0,"3"10"-42"0,-3 14-21 0,0-8 22 15,0 4-3-15,0 4 3 16,0 7-14-16,0 11-3 16,0 8-11-16,0 0-5 0,0-5-2 15,-3 0-1-15,3-6 2 16,0-10-3-16,-3 0 0 0,3-8-37 16,0-3-14-16,3-10-130 31,-1-6 58-31</inkml:trace>
  <inkml:trace contextRef="#ctx0" brushRef="#br0" timeOffset="99">18067 9644 228 0,'3'27'85'0,"3"-20"-46"0,2 9-24 0,-2-8 24 0,0 3-19 15,0-1-3 1,3 1-9-16,0-3-3 0,0-3-2 15,0 1-9-15,0-6-4 0,0-3-19 16,0 0-6-16,3-5-13 0,-3-2-3 16,0-3-5-1,0-6 15-15,-1 6 40 16,-2 2 37-16,-3 11 18 16,0 5-7-16,-6 9-3 15,-3 7-14-15,-5 13-4 16,-4 6-15-1,-3 5 7-15,0-3 4 0,3 1-9 16,3-1-4-16,0-5-13 16,3-8-5-16,3-10-64 15,6-6-28-15,3-13-11 16</inkml:trace>
  <inkml:trace contextRef="#ctx0" brushRef="#br0" timeOffset="100">18718 9618 216 0,'0'0'82'0,"3"18"-44"0,-3-7-44 16,0 5 45-16,0-1-16 15,0 4-10-15,0 0-7 16,-5-6-5-16,2 0-1 0,0-2 0 16,6-4-14-16,-3-1-3 15,3-1-44-15,-3-5-18 0,2-5-8 16</inkml:trace>
  <inkml:trace contextRef="#ctx0" brushRef="#br0" timeOffset="101">18680 9538 200 0,'0'-2'77'0,"0"2"-42"0,3 0-43 0,-3 0 10 0</inkml:trace>
  <inkml:trace contextRef="#ctx0" brushRef="#br0" timeOffset="102">18692 9538 302 0,'9'3'-1'0,"3"0"0"16,-1-1-13-16,1-2-3 0,-3 3 0 31,0 5 2-31,0-3 7 0,-3 8 4 16,0 6 7-16,0 2 3 16,0-3 13-16,0 4 5 15,0-1-4-15,-3-5 1 16,0 0-3-16,0-3 0 15,-3-5-7-15,0-3-4 16,0 0 2-16,3-5 2 0,3-2-6 16,0-6-3-16,0-3-1 15,0 1-1-15,0-6-3 16,-1 8 2-16,1-3 1 0,0 9 2 16,3 2-1-16,0 7-1 15,0 9 3-15,3 3 2 31,-3 5 4-31,0-1 5 16,-3-1-4-16,0-4 2 0,-3-2-7 16,0-3-3-16,0-2-15 15,9-11-41 1,0-8-7-16,-1-3-46 16</inkml:trace>
  <inkml:trace contextRef="#ctx0" brushRef="#br0" timeOffset="103">19171 9604 244 0,'0'-21'93'0,"0"19"-50"0,-12-1-28 0,9 3 26 16,-3 0-11-16,-3 3 0 0,-3-1-17 16,0 1-6-16,0 7-4 15,4 6-3-15,2 0 1 0,3 0-6 16,6 0 1-16,3 0 2 15,2 0 1-15,1 0-2 16,0-1 2-16,-3-1 1 0,-6 12 4 31,-3-5 2-31,-3-5-2 16,-3-3-1 0,-3-2-1-16,1-8-2 15,-4-3-8-15,3-8-5 0,0-3-22 16,3 1-10-16,0-6-20 15,3 0-8-15</inkml:trace>
  <inkml:trace contextRef="#ctx0" brushRef="#br0" timeOffset="104">19239 9419 220 0,'6'0'82'0,"-6"3"-44"0,3 2-29 16,-3 3 22-16,3 5-15 16,0 8-1-16,0 11-3 15,3 8 0-15,-3 8-6 16,0-1-2-16,0 1 2 0,0-6-3 0,0-2-2 16,0-6-3-16,0-5-1 15,0-5-25-15,0-8-11 0,-3-5-40 31,3-6-52-31</inkml:trace>
  <inkml:trace contextRef="#ctx0" brushRef="#br0" timeOffset="105">19156 9610 256 0,'-18'-19'96'0,"18"19"-52"0,3 13-29 0,0-15 24 16,6-1-15-16,3 6-3 16,6-9-12-16,3 1-6 15,2 0-2-15,1 0 1 0,3-1 1 0,3 1-15 16,-6 2-4-16,-4 1-45 16,-2-1-18-16,0 3-36 15</inkml:trace>
  <inkml:trace contextRef="#ctx0" brushRef="#br0" timeOffset="106">19421 9684 192 0,'0'8'74'0,"0"0"-40"0,3 5-20 16,0-5 20-16,-3 2-2 16,0 4 1-16,0 4-5 0,0 3 0 15,0-2-16-15,-3-3 0 0,3-3 1 32,0-2-3-32,0-4 0 15,-3-1-2-15,3-1 0 0,0-2 0 16,0-3 2-16,-3 0-1 15,3-8 0-15,0-5-5 16,0-1-3-16,0 1 0 16,0 0 1-16,3 0-1 15,0-1-1-15,3 4-2 0,0-1-1 16,3 3 2-16,3 0 0 16,0 0-2-16,-1 3 2 15,1 2-10-15,0-2-3 16,0 3-26-16,0-1-12 15,-3 0-36-15,0 3-17 16,0 0 5-16</inkml:trace>
  <inkml:trace contextRef="#ctx0" brushRef="#br0" timeOffset="107">19594 9692 192 0,'0'-3'71'0,"0"3"-38"0,0 0-14 0,0 0 23 31,0 0-6-31,0 5-1 16,0 3-8-16,0 3-5 16,0 2-12-16,3 14-6 0,5-6-1 15,1 0-4-15,6-3 0 0,0-2 1 16,0-2 2-16,3-4 1 16,-3-5 3-16,3-2-1 15,-3-3 0-15,-1-5-3 0,-2-8 1 16,0-3-7-16,-3-3 1 15,-3-2 3-15,0 0 2 16,-6 5 0-16,0 0-2 16,3 3-2-16,-3 2 1 15,0 6-1-15,0 5 0 16,0 5 4 0,3 3 3-16,0 8-2 15,0-3-2-15,3 0 0 16,3 1-1-16,6 4-16 15,-3-10-6-15,3-8-38 16,-1-2-14-16,1-1-40 16</inkml:trace>
  <inkml:trace contextRef="#ctx0" brushRef="#br0" timeOffset="108">20016 9628 224 0,'-9'-47'85'0,"6"44"-46"0,-6 0-28 16,3 3 23-16,-2 0-3 15,-4 3 2-15,0 8-16 16,0 10-8-16,0 0-5 0,0 0-6 0,6 0-1 16,3 0 2-16,3-2 0 15,6 5-2-15,6-6 2 16,6 1 3-16,3-9 1 16,5-7-8-16,4-3-4 15,0-3-11-15,-3-5-5 31,0-5-13-31,-4-3-4 0,-2-10-15 16,-6-9-4-16,-3 1 15 16,-3 0 30-1,-6-1 32-15,-3-2 28 16,0 5 16-16,-3 6-7 16,0 5-4-16</inkml:trace>
  <inkml:trace contextRef="#ctx0" brushRef="#br0" timeOffset="109">20180 9446 418 0,'-3'2'21'0,"3"12"-5"16,-3 9-4-16,3 17 2 0,3 0-5 15,0-1-1-15,0-2-2 16,0 3-1-16,0-8-6 16,0-6 1-16,0-7-42 15,0-9-116 17</inkml:trace>
  <inkml:trace contextRef="#ctx0" brushRef="#br0" timeOffset="110">19954 9541 308 0,'-3'-3'115'0,"6"9"-62"0,3-6-46 16,0 0 23-16,6 0-14 15,5-3-2-15,13 0-8 16,3 1-2-16,3-1-2 15,-4 0-26-15,-2 3-9 0,3 0-38 0,-6 0-17 16,-1 3-29 0</inkml:trace>
  <inkml:trace contextRef="#ctx0" brushRef="#br0" timeOffset="111">20338 9649 272 0,'0'35'101'0,"3"-25"-54"0,0 4-39 15,-3-6 24-15,3-1-16 31,0 4-3-31,0-3-11 0,0 3-1 16,-3-6-1-16,3 0-44 0,-3-5-20 16,6-3-59-1</inkml:trace>
  <inkml:trace contextRef="#ctx0" brushRef="#br0" timeOffset="112">20344 9488 248 0,'-3'-5'93'0,"3"2"-50"0,3 0-39 16,-3 3 21-16,3 0-16 15,3 0-5-15,3 0-16 0,2 0-5 32,1 0 9-32,3 0-45 0,0 3-18 0,-3 0-22 31</inkml:trace>
  <inkml:trace contextRef="#ctx0" brushRef="#br0" timeOffset="113">20436 9610 220 0,'-15'53'85'0,"9"-38"-46"0,3 4-35 16,3-8 19-16,3-1-2 15,3 3 4-15,3-2-2 0,3-3-2 16,3-3-11-16,3 0-2 0,2-2 2 16,1-6-2-16,-3-2 3 15,-3-5-6-15,-3-1-3 16,-3-5 1-16,-3-5 0 15,-6-5-1-15,-6 2-2 16,-6 0 1-16,-3 3 1 0,-3 2-6 16,0 6-1-16,1 2-23 15,2 1-6-15,3 5-34 16,6 2-11-16,6 0-27 16</inkml:trace>
  <inkml:trace contextRef="#ctx0" brushRef="#br0" timeOffset="114">20626 9536 200 0,'21'13'77'0,"-15"0"-42"0,6 14-19 16,-6-12 24-16,3 4-6 15,-3-1 3-15,0 1-12 16,-3-3-3-16,0 0-13 16,0-3-1-16,-3-2-1 0,0-4-1 15,0-1-1-15,0-6-3 0,0 0 1 16,0-6 0-16,3-4 3 15,0-1-5-15,6-13-1 16,6 1 0-16,0 1 0 16,2 7 0-16,1 4 0 15,0 6 2-15,3 10 1 16,0 11 7 0,-3 0 4-16,-3 2-1 15,-4 1 0-15,1-1-5 16,-3-2-3-16,-3 0-5 15,0-5 0-15,0-3-20 16,0-3-9-16,0 0-27 16,0-2-12-16,0-6-46 15,15-2-41-15,-3-3 60 0</inkml:trace>
  <inkml:trace contextRef="#ctx0" brushRef="#br0" timeOffset="115">21138 9512 236 0,'3'-11'90'0,"-3"11"-48"0,3-8-14 16,-3 8 32-16,0 0-5 0,0 0 3 16,-6 0-18-16,-8-2-4 15,-1 2-21-15,3 2-9 0,0 4-2 16,3 1-10-16,3 4-1 16,3 2-3-16,6 16 1 15,6 1 0-15,0-7 3 31,0-4 4-31,0 7 3 0,-3-5 0 16,-6 6 2-16,0-3 4 16,-9 0 6-16,-12 2-7 15,-6-5-3-15,-3-2-42 16,-2-6-16-16,5-10-114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5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8655 11176 56 0,'0'-3'22'0,"3"3"-18"0,-3 0 15 15,0 0 8-15,0 0-9 16,0 0 0-16,0 3-8 16,-3 0-4-16,3-3-3 15,0 2 0-15,0-2 2 16,0 0 2-16,0 0 5 0,0 0 3 15,0 0 0-15,0 0 1 16,0 0-8-16,0 0-3 0,0 0 1 16,6 3-3-16,-3 0-2 15,3-3 0-15,0 0 1 16,0 2 1-16,2-2 1 16,1 3 2-16,0 0 3 15,3-1-4-15,0-2-1 16,3 3 0-16,3-1 0 15,0 1-2-15,0 0 1 16,-1-3-2-16,1 2-1 0,-3 1 3 16,0-3 4-1,0 3 1-15,0-3-1 16,-3 0-2-16,0 0-3 16,0 0 1-16,-4 0-2 15,1 0 2-15,0 0-4 0,0 0 0 16,0-3 3-16,0 3 1 15,0-3-4-15,0 3-1 16,0-2 1 0,0 2 2-16,3 0 0 15,0-3-1-15,0 0-2 0,-1 1-1 16,1-1 4-16,0 1 1 16,0 2 0-16,-3 0-2 15,0-3-2-15,3 3 1 0,0 0 1 16,0-3 2-16,0 3-1 15,3-2-1-15,-1-1 1 16,1 3 1-16,3-3-3 16,-3 3-2-16,0 0 2 15,0 0 2-15,-3 0 0 16,0 0-1-16,-3 3-2 16,2-3-1-16,-2-3 4 15,0 3 1-15,3 0-3 16,3 0 1-1,-3-2 0-15,0 2 2 16,0-3-1-16,0 0 2 16,-3 1-4-16,0 2 0 15,0-3-1-15,-1 3-2 16,1 0 5-16,0 0 1 16,-3 0 0-16,3 0-2 0,0 0 1 15,0 0-1-15,0 0 0 16,0 3 2-16,0-3 3 15,3 0 2-15,0 0-1 16,0 0 1-16,-1 0-4 16,1-3-2-16,3 3 0 15,0 0-1-15,3-3 0 0,0 3 0 16,0 0 0-16,0 0 0 16,-1-2 2-1,1 2 3-15,0 0-2 0,-3 0-2 0,0 2-5 16,0-2 0-1,0 0 6-15,0 0 4 16,-1 0-3-16,1-2 0 16,3-1-3-1,0 0-3-15,0 1 2 0,-3 2 0 0,0 0 3 16,0-3 3-16,-1 1-4 16,1-1-1-16,0 6 0 15,-3-3 0-15,0 0 2 16,3 0 1-16,-3 2 1 15,0 1 0-15,3-3-2 16,-1 0 1-16,1 0-2 16,0 0 2-16,0 0-2 15,0 0-1-15,3 0 1 16,-3 2 1-16,0-2-3 16,0 0 0-16,-4 3 3 15,4-3 1-15,0 3-4 0,0-3-1 16,0 2 1-16,-3-2 2 15,0 3 0-15,3-3-1 16,-3 0 1-16,2 0-1 16,1 0 0-16,0-3 0 15,0 3 2-15,0 0 1 16,3 0-1-16,0 0-2 16,0 3 1-16,-1-3 1 15,1 0-1-15,0 0-1 16,0 3 1-16,0-3-1 15,0 0 0-15,0 2 2 0,-4-2-1 16,7 0-1 0,0 0-2-16,-3 0 1 0,0 0 1 15,0 0 2-15,0 0-1 16,-1 0-1-16,-2 3 1 16,3-3 1-16,-3 0-3 15,0 0 0-15,0 0 1 16,0-3 0-16,0 3-3 15,-1-2 2-15,1 2 1 16,0-3 2-16,0 0-1 16,0 3 2-16,0 3-4 15,6-3 0 1,0 0-1-16,-1 0 0 0,1 3 2 0,6-3 2 16,-3 2-1-16,0-2 2 15,-1 0-4-15,1-2 0 16,0-1 1-16,0 3 2 15,0-3-3-15,0 1 0 16,-4-1 1-16,1 0 0 16,0 1 0-16,-3 2 2 15,3 0-3-15,-3-3 0 16,-1 3 3-16,1 0 1 16,0-2-1-16,0-1 1 15,0 3-2-15,0 0 2 16,0 0-4-16,2 0 0 15,4 0 1 1,-3 0 2-16,0 0-1 16,-3-3-1-16,0 3-2 0,-3-2 1 15,-1 2 1-15,1 0 0 16,0 0 2-16,0 0 1 16,0 0-1-1,0-3-2-15,0 3-2 0,3-3 1 0,-4 3-1 0,1-2 0 16,0-1 2-16,-3 0 2 15,0 1 3 1,0-1 2 0,0 0-3-16,0 3-3 15,0 0 0-15,0 0 1 0,-1 0-1 16,4 0 2-16,3 3-4 16,0-3 0-16,3 3 1 15,3-3 2-15,-3 2-3 16,2-2 0-16,-2-2 1 15,0 2 2-15,0-3-1 16,0 3-1-16,0-3 1 16,-1 1-1-16,4-1 0 15,-3 1 0-15,0-1 4 16,0 3 2-16,-3 0-5 0,-1-3 0 16,1 3-1-16,-3-2 0 0,0 2 0 15,0 0 2 1,3 2-1-16,0-2-1 0,-1 3-2 15,1 2 1-15,0-2 1 16,0-1 2-16,0 1-1 16,-6 0-1-16,-3-1 1 15,0-4 1-15,0-1-3 16,0 0 0-16,-1 1-8 16,1-3-4-16,3-1-15 15,0-7-5 1,0-3-40-16,3-5-16 15,0-8-10-15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3232 8509 7569,'-5'-7'-1258,"4"1"1678,-3 2-371,-2 3-282,4-4 189,-3 5 0,5 1 97,0 3 8,0 2 1,-4 6 20,1-1 1,-1 0 7,4 1 0,0-1-17,0 1 1,-4 3 6,0 0 0,-1 4-34,1-4 0,3 2 9,-3-2 1,2-1-82,-2 5 0,3-5 81,-3 1 1,3 2-104,1-2 0,-4 0 62,0-3 1,0-1-5,4 0 0,0 1-18,0-1 0,0-3 0,0 0 0,0-5 67,0 5-31,0-5 150,0 2-159,0 0 17,0-4 49,0 4-50,0 0 1,0-2 5,0 4 1,5-4-20,3 1 0,2 1-6,1-2 1,6 5 24,2-4 0,-1 1-6,1-1 0,0-3-43,4 3 1,3 1 35,1-1 0,5 1-13,-2-1 1,-1-3-13,2 3 1,-1-3-1,4-1 0,2 0 24,2 0 1,-1 0-3,5 0 1,-5 4-17,1 0 1,1-1-1,-1-3 0,4 0 0,-4 0 1,4 0 7,-4 0 0,5 0 24,-1 0 0,2 0-136,2 0 0,0 0 128,-1 0 0,-3-3-34,0-1 0,-4 0-1,4 4 1,-4 0-10,4 0 1,-5 0-71,1 0 0,1-1 37,-1-3 0,0 3 35,-3-3 0,0 3-36,3 1 0,-2-4 39,2 0 1,-4 0-4,-3 4 0,2 0 18,-3 0 1,4 0 7,4 0 0,-2 0-16,2 0 1,-6 1 132,-2 3 1,1-3-130,3 3 0,-1 1-2,-3-1 0,3 0-3,-2-4 1,2 4-12,1 0 0,0-1-3,1-3 1,-1 0 11,0 0 1,0 0-3,1 0 1,-1 0 4,0 0 1,-3 0-3,-1 0 0,-5 0-34,2 0 1,-7 0 30,-1 0 0,-1 0 6,1 0 0,-2 0-5,-6 0 1,1-3-2,-1-1 1,0 0 4,1 4 1,-5 0 5,1 0-10,0 0 6,3 0-76,0 0 1,-3 0 63,0 0 10,-6-5 46,3 4 7,-5-4-31,0 5 12,0-6-10,0 5 15,0-4-38,0 0 31,0 4-67,0-4 5,0 0-10,0 3 31,0-8 0,0 4 0,0-6 1,0 5 4,0-1 1,0 1-1,0-5 0,0 1 7,0-1 1,0 1-9,0-1 0,0 1 10,0 0 0,0-2-7,0-2 1,0 2 2,0-2 1,0-2-32,0 2 1,0-1-9,0 0 1,0 4 69,0-4 0,0 0 86,0 1 1,0-1-25,0 5 0,4-2-74,0-2 1,0 6 142,-4-2 1,0 2-47,0-2 1,0 3-28,0 0 1,0 5-53,0-5-3,0 5 21,0-7-186,0 9-110,0-4-497,0 5 558,-5 5 167,3 1 0,-6 6-10,4-1 1,-1 1 79,1-1 0,3 4-100,-3 0 1,2 2 64,2-2 1,-3-2-29,-1 2 1,0 2 13,4-2 1,0 0-13,0-4 1,-1 2-6,-3 2 1,3-2 15,-3 2 1,1 2 4,0-2 0,0 1 11,-5 0 1,6-2-24,-2 5 0,2-5-47,-2 1 47,2-2 1,-3-2-6,5 0 1,0-3-18,0 0-4,-5-6 15,4 8-2,-4-8 66,5 3 117,0-5-202,-5 0 1,2 0-11,-4 0 1,3 0 13,-4 0 0,1 0-17,-5 0 0,1 0 18,-1 0 1,1 0 0,0 0 0,-1-2-47,1-1 1,-4 1 44,-1-1 1,-4 1-73,1 2 1,-3 0 79,0 0 0,-1 0 1,0 0 1,-4 0 19,1 0 0,-6 4-1,1 0 1,-2 0 39,-1-4 0,4 4-59,-1-1 1,2 2 28,-1-1 1,-3-3-11,2 3 1,-1 1 3,2-1 0,-3 1-36,2-1 0,-2-3-6,-1 3 1,-4-3 9,0-1 0,0 0-8,4 0 1,-2 0 44,-2 0 0,1 0-30,-5 0 1,4 0 106,-3 0 1,2 0-20,-2 0 0,3 0-24,-4 0 1,5-1-2,-1-3 0,-2 3 81,2-3 1,2-1-86,5 1 0,-2-1 11,3 1 0,0-1-48,0-2 1,3-3-14,-3 2 0,1-2 33,-2-2 1,2 1-3,2 0 0,3-1 17,-2 1 0,2 1-19,1 2 1,0-2 0,0 2 1,1-1-16,3 2 1,-2-2-2,2 5 0,1 0-106,-1 4 1,1 0 72,-1 0 0,-1 0-103,5 0 1,-6 1 61,2 3 1,-1-1-32,1 4 0,-3-3 75,3 4 1,-1-4 5,1 3 1,-1-3-14,5 4 0,-4-2 6,3 2 0,-3-2 75,4-2 0,-4-2-70,4 6 1,0-5 67,3 0 0,-1-1-51,-2-2 0,2 1 47,-2 3 0,3-3-18,0 3 1,1-3 30,-1-1-40,1 0 0,-1 1 2,1 3 0,3-3-5,1 3 1,3-3 15,-4-1-42,6 0 36,-3 0-89,5 0-3,0 6-14,0-5 76,0 4 436,0-5-406,0-5 0,0-2-63,0-4 0,1 0 24,3-1 1,-2-3-9,6 0 1,-5-4-5,0 3 0,2-4-19,-1 1 0,0-2 25,-4-2 1,1 0-11,3 0 1,-3 0 49,3 0 1,-3-3-32,-1-1 1,0 0 31,0 5-28,0-1-33,0 5 0,0-2-46,0 4 39,0 1 0,2 5-93,2 2 0,-2 3-189,6 5 1,-4 7 331,3 4 0,1 6 0,3 5 0</inkml:trace>
  <inkml:trace contextRef="#ctx0" brushRef="#br0">7115 8771 7569,'7'-7'-221,"-4"-1"1,0 4-282,1-3 0,-3 3 502,3-4 0,2 1 0,0-5 0</inkml:trace>
  <inkml:trace contextRef="#ctx0" brushRef="#br0">7172 8668 6562,'7'0'-86,"-2"6"1,-5 0 66,0 5 1,4 1 54,-1-1 1,1 2-3,-4 2 0,0-2 3,0 2 1,0 3-6,0 1 1,0 1-15,0-1 1,0 3 9,0-3 0,0-2-35,0 3 0,0-5 38,0 4 0,0-5-32,0 1 0,1-2-20,3-2-11,-3 0 20,10 1 1,-10-1 1,3 1 0,1-5-16,-1 1 11,4 0 1,-1 3-29,4 0 0,-3 1 36,-1-1 0,1 1 6,4-1 1,0-1-1,3-2 1,-1-3 0,5-5 1,-3 0 18,3 0 0,0 0 3,4 0 0,-1 0 149,1 0-166,0 0 7,5 0 1,-3-4 64,6 0 0,-5 1-51,5 3 0,-1 0-21,5 0 0,-1 0 6,0 0 0,-2 0-9,2 0 0,-2 0 6,6 0 1,-2 0-7,-2 0 0,5 1 2,3 3 1,-1-3-4,0 3 1,1-2-2,4 2 0,-4-3 6,0 3 1,1-3-147,6-1 1,0-1 185,4-3 0,-5 3 3,2-3 1,0-1 11,0 1 0,-1-3 11,-3 3 0,-4-1-30,0 1 0,0 3 7,3-3 0,1 3-45,0 1 1,-1 3 37,1 1 1,0 4-118,-1-4 1,2 0 63,3-4 0,-2 0-17,5 0 0,-3 0 12,3 0 0,-3 0-8,3 0 0,-9-2 19,2-2 1,-3 3 2,3-3 1,0 3 27,-1 1 1,-4 0-58,-3 0 1,1 0 34,-1 0 1,-3 0-2,-5 0 0,-1 0-3,2 0 1,0 1-5,-4 3 0,4-3-3,-5 3 1,6 1 185,-2-1 0,0 4-184,0-4 1,1-1 30,3-3 0,0 4-28,0 0 0,-3 0-56,-1-4 55,1 0-33,-2 0 0,3 0-6,-6 0 0,1-4 28,-4 0 1,-4-1-5,0 1 0,-5 3 14,1-3 0,-1 2 5,1-2 0,-2 3 18,2-3 1,-2 3-29,-2 1 1,-3-2 32,-1-2 1,1 3-50,3-3 1,-3 3-32,0 1 42,-6 0-7,8 0 46,-8 0-46,3 0 135,-5 0-120,0-5-1,0-1 0,-4-6 5,0 1 1,0-1 1,4 1 0,-4 0 3,1-1 0,-1 1-7,4-1 1,0-3-9,0 0 0,0-4 4,0 4 1,0-4-8,0 3 1,-1-4 10,-3 1 1,3-3-15,-3 0 1,1 0 10,-1 3 0,3-3-2,-3 3 0,2-2-3,-2-2 1,3 1-2,-3 3 0,1-5 29,0 5 0,1-4-8,-2 8 0,2-1 47,-2 0 1,3 8-50,-3-4 204,3 3-193,1-2 0,-2 4 29,-1 4-123,1 1-68,-3 2 1,5 2 92,0 1 1,0 4 34,0 4 1,0-3 16,0-1 1,2 2-29,1 7 0,-1-2 41,1 5 1,-1-2 0,-2 2 0,0 7 14,0-3 1,0 3-13,0 1 0,0-2 7,0 6 1,0-5-27,0 5 1,0-6 4,0 2 0,-4-3-9,0-1 1,-1-2 6,1-2 0,3-2-2,-3-6 1,3 1 3,1-1 1,0 1 1,0-5-4,0 1 2,0-6 103,0 3 12,0-5-116,-5 0 31,4 0-132,-4-5 95,-1-1 1,4-4-16,-6 2 13,1-2 1,-5 5-8,1-3 1,-1 2-33,1 2 1,-4 3 25,0-3 0,-2-1 14,2 1 0,-3 0-6,-5 4 1,4 0-6,0 0 1,-1 0 15,-7 0 0,2 0 1,-6 0 0,1 0 4,-4 0 1,-2 0 2,-2 0 1,2 4-4,-2 0 0,-1 4-5,1-4 0,-1 3 9,1-3 1,1 4-33,-5-5 0,0 5-3,-4-4 1,1 3-13,-1-3 0,0 4-171,1-4 0,-5 1 199,1-1 1,-2-3-4,1 3 1,-2-3 30,-5-1 0,0 0-37,0 0 1,2 0 23,-2 0 0,3 0-294,-7 0 0,3 0 397,0 0-1407,6 0 1317,-9 0 1,9 0 5,-5 0 1,2 0-122,5 0 1,-1 0 100,2 0 1,-2 4-66,-2-1 1,-2 1 43,6-4 1,-1 0-32,4 0 0,1 0 38,-1 0 0,0 0 0,1 0 0,-2 0 5,-3 0 1,7-1 1,-3-3 0,3 3 3,-2-3 0,-1 2 11,0-2 0,1 3 6,-1-3 1,2 1-16,2-1 1,1 3-9,3-3 0,1 3 6,-5 1 1,9 0-81,-1 0 78,7 0-41,-6 0 0,8 0 120,-5 0 1,4 0-87,0 0 0,1-1 242,3-3 1,3 1-135,-1-4 0,7 3 628,-3-4 0,4 6-617,0-2 1,1-1 261,-1 1-323,6 0-50,-4 4-178,9 0 168,-4 0-31,5 0 54,5 0 1,-3-1-47,6-3 70,-6 3-65,8-4 82,-8 5 0,4-4-43,-2 0 35,-3 0 1,4 3-53,-5-3 1,-4 2-8,1-6 1,-5 1-6,4-5 1,-3 1 22,3-1 0,-1 0-26,1-4 1,1 3 15,-4-7 1,4 3 2,-1-2 1,3-3 24,1 3 0,0 1 4,0-1 1,0 4-19,0-4 1,0 5 4,0-1 0,0 2-52,0 2 1,0-1 44,0 1 1,1-1-73,3 1 66,-3 0 0,5-1-12,-6 1 0,3 3 50,1 1 0,0 4 8,-4-7 18,0 9-111,0-5 26,0 6 1,-1 6 14,-3 1 0,3 5 10,-3 3 1,-1 1 3,1 3 0,-1 7 12,1-3 1,3 2-2,-3-2 0,3 3-5,1 1 1,0 0 14,0-4 0,0 3-15,0 1 0,3 0 3,1-5 0,4-3-31,-4 0 0,3-5 20,-3 2 1,4-4-17,-4 0 1,1-2 9,-2-2-5,-1 2-3,3-9 4,0 4 12,-4-5 2,4 0-10,-5 0 4,5 0-4,-3 0 0,4 0 1,-2 0-1,-3 0 1,5 0 4,-2 0 1,-1 0 0,4 0 0,-3 0-6,4 0 0,-5 0 2,5 0 1,0-1-19,3-3 0,1 3 17,-1-3 0,4 3-30,0 1 1,1 0 27,-5 0 1,6 0-2,2 0 1,0 0 1,3 0 0,-1 0 0,5 0 1,4 0 26,0 0 0,4 0-27,4 0 0,-1 3 29,5 1 1,0 0-20,4-4 0,-1 0 8,1 0 1,5 0-226,2 0 1,-1-1 224,1-3 1,1 3 18,3-3 1,0-1 2,0 1 0,-4 0-7,1 4 0,-1-4-14,4 1 1,0-3 17,0 3 0,0 1-9,0-1 1,1 1 26,-1 2 1,-4-1-1,0-3 1,-1 3 6,2-3 1,-2-1 2,-3 1 1,2-1 5,2 1 1,-2 2-19,-5-6 0,-1 6-4,1-2 1,3-1-99,1 1 1,-1-4 96,-3 5 0,-4-5-127,0 4 0,-2-3 70,2 3 0,-6-4-14,-6 4 1,0-3 9,0 3 0,2 0-8,-6 4 0,1 0 5,-4 0 0,3 0 236,1 0 0,0 0-220,-4 0 1,-1 0 69,1 0 1,1 0-70,3 0 0,-3 4 0,3 0 0,-2 0 0,2-4 0,-2 1 0,6 3 0,-5-3 0,5 3 0,-2-3 0,1-1 0,3 0 0,-2 0 0,-3 0 0,-2 0 0,-1 0 0,-3 0 0,1 0 3,0 0 1,0 0 17,0 0 1,-2 0 2,-2 0 0,3 0-9,-3 0 0,1 0 3,-1 0 1,3 0 12,-3 0 1,3 0-18,0 0 0,1 0-25,0 0 1,0 0 25,0 0 1,-2 0-100,-2 0 1,3 0 57,-3 0 0,-3-1-5,0-3 0,-4 3 17,0-3-6,-1 3 32,1 1 1,-6-2-28,-2-2 1,-2 3 224,2-3-168,-3 3 0,4 0-12,-5-3-50,0 3 0,-1-6-177,-3 4 143,3 1-27,-9-8 67,4 4 1,-2-6-11,0 1 1,6 3 15,-2 1 1,-1-2-20,1-6 0,-1 2 57,1-2 1,3 2-46,-3 2 1,-1-5 4,1 1 0,-3 0-46,3 4 0,-4-1-74,4 1-80,-4-1 1,5 1 54,-5-1 1,5 6-420,-5 2 574,5-2 0,-12 0 0,3-6 0</inkml:trace>
  <inkml:trace contextRef="#ctx0" brushRef="#br0">7321 6373 5867,'6'-5'-31,"4"3"21,-3-3 1,0 5 11,1 0 1,-1 0 7,5 0 0,-1-1 2,1-3 0,-1 3 12,1-3 0,-1 3 2,0 1 1,1 0 42,-1 0 0,1 0-56,-1 0 1,4 0 17,1 0 0,3 0-35,-4 0 1,4 0-7,-4 0 0,4 0-14,-4 0 1,4 0-10,-3 0 0,3 0-36,-4 0 1,0 0 58,-3 0 1,-1 0-67,0 0 53,-4 0 23,3 0 0,-9 0 0,4 0 0</inkml:trace>
  <inkml:trace contextRef="#ctx0" brushRef="#br0">8566 6293 7569,'-7'0'-1100,"1"-4"833,2 0 64,3 0 255,-4 4 38,5 0-89,5 0 0,1 0 1,6 0 1,-1 0-13,0 0 0,1 0 9,-1 0 1,1 0 0,-1 0 1,1-1 3,-1-3 1,0 3 23,1-3 0,-1 3-26,1 1 1,-1 0 2,1 0 0,-1 0-4,0 0 1,1 0 0,-1 0 0,1 4-19,-1 0 1,0 1 20,1-1 1,-1-3-92,1 3 0,3 1 47,0-1 1,0-1-46,-3-3 85,-1 0 0,1 5 0,-1 2 0</inkml:trace>
  <inkml:trace contextRef="#ctx0" brushRef="#br0">9868 6316 6490,'0'-7'-24,"1"2"-1,3 5 5,2 0 0,9 0 19,1 0 0,0 2-6,-1 1 1,3-1-35,5 1 0,1-1 42,3-2 0,-2 4-49,5-1 0,-3 1 46,4-4 1,-5 0-108,5 0 1,-2 0 88,1 0 20,-2 0 0,-5 0 0,0 0 0</inkml:trace>
  <inkml:trace contextRef="#ctx0" brushRef="#br0">8646 11261 7569,'-7'0'-809,"2"-1"786,5-3 491,0 3-547,0-4 145,0 5-28,5 0 1,-2 0 111,4 0 0,-3-4-50,4 0 1,-4 0 15,3 4 0,-3 0-15,4 0 1,-1 0 17,5 0 0,-1 0-8,1 0 1,-1 0-19,0 0 1,5 0-126,-1 0 1,5 0 118,-1 0 1,3 0-90,1 0 1,1 0 20,2 0 1,0 0-4,4 0 0,1 0 29,3 0 0,1 0 8,4 0 0,-4 0-41,3 0 0,-1 0 26,1 0 1,-1 0-69,5 0 1,-4 0 30,4 0 1,-1 0-15,5 0 1,2 0-141,-2 0 0,6 0 152,-6 0 0,3 0-18,1 0 0,1-4-1,2 1 1,1-3 6,-4 3 1,4 1 10,0-1 1,0 0-2,0-1 0,-4 3 3,-4-3 0,4-1 0,-1 1 0,4 0-4,-3 4 1,3-3-1,-3-1 0,-1-1 3,-3 1 0,1 3 0,2-3 0,-2-1 5,3 1 0,2 0-5,1 4 0,-6 0 38,-1 0 1,-3 0-35,2 0 0,1 0 10,0 0 1,-1 0-13,1 0 1,0 0 0,0 0 0,-2 0-6,-2 0 1,1 0-3,-5 0 0,4 0-38,-4 0 0,4 0 43,-4 0 1,0 0 6,-4 0 0,1 0-7,-1 0 0,0 0 68,0 0 1,-1 0-56,-2 0 0,2 0 3,-3 0 1,-1 0 116,2 0 0,-4 0-159,3 0 0,-5 0 19,2 0 1,1 0 5,-1 0 1,-1 0-36,-3 0 0,0 0 18,0 0 0,-4 0 18,0 0 1,-4 0-5,4 0 7,-5 0 0,3 0 7,-6 0 12,-5 0-126,-1 0 158,-5 0 1,-5 0-111,-2 0 1,-3 0 38,-2 0 1,-4 0-3,-3 0 0,-3 0 19,-1 0 1,-5 0 0,-2 0 1,-2 0 6,2 0 0,-8 0-18,-1 0 0,-4 0-65,-2 0 1,-6 1-218,-2 3 0,-5-2 215,-2 1 0,-4 0 68,30-1 0,0 0 0,-1-2 0,1 1-2,0 1 0,0 0 0,-3 0 1,0 1-195,-1-1 1,0 0 0,0 1-1,1 1 204,-1-2 0,0 0 0,2 2 0,-1 0 3,0-2 1,-2-1 0,1 4-1,0-1-11,-2 0 1,0 0-1,-2 0 1,0 1-28,1-1 0,-1-1 0,1 3 0,1-1 30,-1-1 0,2-1 1,0 0-1,0 1-14,-3-1 1,0 1-1,2-1 1,-1 1 8,1-1 0,0 1 1,2 1-1,-1 0-1,-1-1 1,0 0 0,1-1 0,0 0 0,-2 1 0,-1 0 0,2-1 0,0 0-3,2 1 1,0 0 0,0 1 0,1-1-5,0-2 1,1 0 0,2 2 0,-1 0 6,-2 0 0,1 0 0,2-1 0,0 0-64,1 1 1,1 0 0,-1-2 0,0 0 56,-28 5 0,4-4 51,4 1 1,5 1-48,-2-1 1,4 1-55,5-1 0,-3-3 61,6 3 1,0-3 1,4-1 0,0 4 244,-1-1 0,6 1-247,3-4 1,3 0 438,4 0 1,-2 0-383,6 0 0,0 0 686,4 0-607,4 0 121,-3 0 1,10 0-232,0 0 0,6 0-50,10 0 0,1-4 59,6 1 0,1-5 22,3 4 0,3-3-3,9 3 1,1-5-19,6 1 1,5 2-10,2-2 0,3 2-211,1-2 1,1-2 218,3 3 0,-28 2 1,1 1-220,2 0 1,1 0 0,1-1 0,1 0 207,-1 1 0,0 0 1,0 1-1,0 0-24,2-1 0,0 0 0,-1 2 0,1 1 22,4-3 1,0 0 0,-3 2 0,1 0-16,2-2 1,0 1-1,-4 1 1,1 1 10,3-1 0,0 0 0,-4 0 0,1-1-253,4 1 0,1 0 0,-2 0 0,0 1 241,0 0 0,-1 2 0,1-1 0,-1 0-2,-2 0 1,1 0 0,1-2 0,1 0 1,1 0 1,1 0 0,-2-1 0,0 1-2,-1 0 1,1 0 0,0 1-1,0 0 1,1-3 0,1 0 0,1 0 0,0 0 4,-1-1 1,-1-1 0,2 0 0,0 0 40,-3 1 1,0-1-1,3 0 1,1 1-23,2-1 1,-1 0-1,-2 1 1,-1-1 38,-1 0 0,1 0 1,-2 1-1,1-1-38,0 0 1,1 1 0,-1 0 0,0 2 3,-1-1 1,0 0 0,0 3 0,1 0-9,-3-1 0,-1 0 0,1-1 1,0 1-2,-2 0 0,0 0 1,0 0-1,0 0 2,0 2 0,0 0 0,-1 0 0,1 0-110,-2 0 1,0 0 0,-1 0 0,-1 0 71,-1 0 1,-1 0 0,0 0 0,0 0 23,1 0 0,-1 0 0,31 2-25,-33-1 1,0 1 0,31 0 12,-2 1 0,3-1-2,-7-2 0,3 0 9,-3 0 1,-1 0-5,-3 0 0,2 0-22,-6 0 0,-4 0 194,-7 0 1,-3 0-172,0 0 0,-6 0 346,-3 0 0,-7 0-361,-3 0 0,-4 0 526,0 0 1,-5 0-530,1 0 1,-5-2 622,0-1-593,-1 1 1,-7-3-100,-3 5 0,-4 0 76,-3 0 1,1-4-140,-5 1 1,-1-1 42,-7 4 1,-2 0-48,-5 0 1,0 0 118,-1 0 1,0 0-5,-3 0 1,-3 0 17,-5 0 0,1 0 102,-1 0 0,-3 0-204,-1 0 1,-3 1 140,3 3 1,-4-3 17,0 3 0,-1-1-16,-2 0 0,-1-1-9,1 1 1,-4-1-22,0-2 1,-1 1-378,1 3 0,-2-3 382,29 1 0,-1 0 1,2-1-1,-1-1-11,-31 0 0,30 0 0,-1 0 13,2 0 1,0 0 0,-2 0 0,1 0-1,1 0 0,-1 0 0,-1 0 0,0 0 13,0 0 0,0 0 1,-3 2-1,0 0-11,1 0 1,0 0 0,-1 0-1,-1 1 1,0-1 1,0 0 0,0-1 0,0 0 1,1 3 0,-1 0 1,-2-1-1,0 0 0,0 1 1,0 0 0,0 1 0,0 0-29,2-1 1,0-1-1,0 1 1,0-1-5,0 1 0,0-1 0,0 1 0,0 0-80,1 1 0,-1 1 1,0 0-1,0 0 27,0 0 1,0-1-1,1 1 1,2 0-101,-2-1 0,1 1 0,2 0 0,0 0-16,-2-1 0,0 1 203,2 2 0,1 0 0,-2-1 0,0 0 0,3 2 0,0-1 0,-1 0 0,1-1 0,0 0 0,0 0 0,-1 1 0</inkml:trace>
  <inkml:trace contextRef="#ctx0" brushRef="#br0">14607 3803 7569,'-11'0'776,"-1"0"-665,1 0 0,1 5 67,2 3 1,-1 6-131,6 1 0,-1 9 6,4-1 0,1 7-6,3 1 1,1 2-1,3 1 0,5-1 6,-1-2 0,3 2-6,0-3 0,-1 3 0,5 1 1,-3 1 331,3-1 0,-4 0-891,4 0 1,-1 1 875,1-1-141,2 5 1,-8-2-56,2 5 1,2-4-97,-2 4 0,-1-4-9,-7 4 0,2-4-86,-5 4 0,0-4 53,-4 4 1,0 0 14,0 3 1,-5 1 110,-3 0 0,-2 1-331,-1 2 0,-6 2 202,-2 2 0,-2-3 138,-2-9 1,-4 6 152,0-5 0,0 5-145,0-5 0,2-3-48,-6 0 1,2-4-176,-2-1 0,-2 1 109,3-1 0,-7-5-107,-1-2 1,-1-3 20,1-1 0,1-1-49,-5 1 0,4-1 59,-4-3 1,0 1 0,-3-5 1,-5 1-120,1-5 1,-5-1 75,5-2 0,-5-3-19,5-5 0,-2 0 53,2 0 0,2 0 103,-3 0 1,-1 1 11,2 3 0,-6-1 124,2 4 1,2-3-148,2 4 0,-3-1-20,-1 5 0,2 3-168,1 0 1,0 2 127,0-2 1,-3-1-261,3 5 1,0-4 85,0 4 1,3 0 81,-2 4 1,2 1 88,1 3 1,-4 2 106,1 5 0,1 2-53,6 2 0,-1 7 39,23-18 0,2 0 0,-2 1 0,2 1-205,0 1 1,1 1 0,0-1 0,0 2 195,0 4 1,0 0 0,0 2-1,1 2-362,0 5 0,1 1 0,-1-3 0,1 0 298,1-1 1,1 0-1,-1-1 1,0 1-51,0-1 1,1 1-1,1 0 1,0 0 71,-1 4 0,0-1 0,0 0 0,2 1 47,-1 3 1,1 1 0,-1-3 0,1 1-39,-1 1 1,1 1 0,1-6 0,1 1 68,-1-1 1,1-1-1,0-4 1,0-1-64,0-1 1,-1-1-1,-6 26-265,4-1 0,2-10-155,2 2 0,0-11 378,4-8 1,0-2-504,4-9 0,1-3 27,3-9 1,2 0-1795,6-4 2528,-1-7 0,1-16 1,-1-8-1</inkml:trace>
  <inkml:trace contextRef="#ctx0" brushRef="#br0">9445 4271 7569,'-11'-5'649,"4"4"1,1-3-482,2 8 1,3 4-144,-3 7 1,-1 3-144,1 5 106,0-6 1,4 5-213,0-3 1,0 1-314,0-1 1,0 2-511,0-6 412,0-5 635,0-5 0,0-15 0,0-3 0,0-15 0,0-1 0</inkml:trace>
  <inkml:trace contextRef="#ctx0" brushRef="#br0">9456 3952 7569,'12'0'-793,"-6"0"0,3 5 793,-5 2 0,5-2 0,-3 11 0,6-4 0</inkml:trace>
  <inkml:trace contextRef="#ctx0" brushRef="#br0">9673 4214 7569,'6'12'967,"-5"-1"-522,4 1-352,-5-6 182,0-1-176,0 0-496,0-4 122,0 9 32,0-8 0,1 7 144,3-6 109,-3 1-430,4-4 177,0 0 0,2 0 181,4 0 1,-1-5 29,-2-2 0,2-2 107,-2 1 0,2-2-38,1 2 0,-3 2 141,-1-2 0,1 6 38,4-2 0,-5 3-75,1 1 0,-1 5 70,5 2 1,-1 4-71,1 0 0,-1 5-207,0 4 1,1 0 32,-1-1 1,-1 1-113,-2-5 1,2 2-110,-2-2 0,2-3 254,1-1 0,1 0 0,-1-4 0</inkml:trace>
  <inkml:trace contextRef="#ctx0" brushRef="#br0">10165 4317 7833,'0'12'594,"0"-1"-253,0 0-190,0 6 0,0 2-190,0 8 1,0-3-163,0 2 0,0 2 16,0-1 1,3 0 108,1-5 0,0 0-32,-4-3 0,-1 1 54,-3-5 1,-2 5 201,-6-5 1,1-4-35,-1-3 1,1-2-28,-1 2 1,1-3-77,0-5 0,-1-1-3,1-3 1,-1-8-84,1-7 1,5-7 59,2-5 0,3-3-82,1-4 1,5-7 72,2-4 0,7-4-265,1 3 1,10 2 230,-3 6 0,4-1 115,-3 5 0,3 2-66,1 10 1,0 0 92,-5 11 0,5 0 3,0 3 0,-1 6-85,-3 2 1,-4 3 68,0 1 0,-5 5-46,1 3 1,-2 3 44,-1 4 0,-6-2 134,-2 2 0,-3 2-12,-1-2 0,0 1-141,0 0 0,-5-2 16,-3 5 1,-1-5-319,2 1 1,-3-2 138,2-2 0,-1 0-354,1 1 0,0-5 81,4 1 1,-5-4-357,1 3 741,3-4 0,-5 7 0,4-3 0</inkml:trace>
  <inkml:trace contextRef="#ctx0" brushRef="#br0">10633 4123 7569,'-18'-6'0,"2"1"900,4 5-538,1 0 0,3 5-67,0 2 1,5 5-142,-5 3 0,6-1-395,-2 5 158,2-5 0,6 6-5,0-5 1,5 1-180,-1-5 1,2 0-101,1 1 0,4-6 183,1-2 1,-1-3-22,-4-1 0,1-5 104,-1-2 0,4-4-29,1 0 0,-1 0 105,-4-1 1,-3-3 180,-1 0 1,-3 5 28,4 6 340,-6-3-368,9 6 1,-10 1-43,3 8 0,1 2-320,-2 1 1,5 1-2,-4-1 1,4 1-244,-5-1 449,6 0 0,-2-4 0,4-2 0</inkml:trace>
  <inkml:trace contextRef="#ctx0" brushRef="#br0">11192 3837 7569,'-11'12'109,"3"4"-53,1 3 1,3 13 1,-4 6 1,5 5 277,-5 3 1,5 2-364,0-2 1,1 5-9,2-9 1,5-1-720,3-6 0,1-7 10,-1-6 744,2-4 0,-4-11 0,5-2 0</inkml:trace>
  <inkml:trace contextRef="#ctx0" brushRef="#br0">11067 4066 7812,'11'-7'744,"7"-1"-982,5 4 0,6-5 95,9 1 1,13 2 142,10-2 0,-26 3 0,1-2 0,1-2 0,1 0 0</inkml:trace>
  <inkml:trace contextRef="#ctx0" brushRef="#br0">16252 3735 7569,'0'-12'-65,"0"1"0,0 3-69,0 1 1,0 3 261,0-4 1,0 6 1,-1-3 14,-3 5-141,3 0-17,-10 0 0,6 2 91,-2 6 0,-3-1-8,2 9 0,2 1-40,-2 2 1,4 7-17,-3 0 0,4 1 2,-1-4 0,4-4-70,4 0 1,-1-5-28,4 1 0,5-3 103,3-5 0,4-2-147,-4-5 1,5 0 20,-1 0 0,2-1-49,-2-3 0,1-2 25,-5-6 1,4 1 28,-3 0 1,-1-6 64,-4-2 1,-3 1-8,-1-1 1,-4 4 84,1-4 41,-3 5-118,-1-8 1,0 10 9,0-4 1,-4 4-31,0 0-156,-4 1 160,1 0 50,-4 4 0,-1-3 0,1 4 0</inkml:trace>
  <inkml:trace contextRef="#ctx0" brushRef="#br0">16549 3735 7569,'-7'5'620,"2"1"0,5 9-635,0 0 0,0 5 59,0-5 0,0 4-251,0-4 1,0 0 152,0-3 0,5-2-262,3-3 0,2-1 154,2-6 0,-1 0-6,1 0 1,-1-6 130,0-1 1,1-3-134,-1-2 1,-3 1 112,-1-1 0,0 1-15,0 0 0,2-1 279,-5 1-133,5 4 1,-7 2 290,6 5-220,-5 0 1,3 2-94,-2 1 1,-2 0-68,6 5 0,-4-1-112,3 5 0,0-5-57,0 1 80,3-6 42,-3 3 1,0-5 61,1 0 0,5 0 0,5 0 0</inkml:trace>
  <inkml:trace contextRef="#ctx0" brushRef="#br0">17029 3449 7569,'-7'0'808,"-2"10"-715,5 5 0,1 7-93,3 5 0,0-1-240,0 9 229,0-4 1,0 7-197,0-7 1,3-1-273,1-7 1,4 1 92,-4-9 0,0 1 386,-4-5 0,0-3 0,0-1 0,-2-4 0,-2 1 0,-2-8 0,-5-2 0</inkml:trace>
  <inkml:trace contextRef="#ctx0" brushRef="#br0">16857 3735 7569,'-6'0'-204,"-4"0"442,8-5-130,-3 3 1,10-4-207,3 2 74,7 3 0,-1-8 78,5 5 1,-2-1-77,6 1 1,-3-1-123,7-2 1,-5 0 85,-3 3 0,3 3 58,-3-3 0,3 3 0,0 1 0</inkml:trace>
  <inkml:trace contextRef="#ctx0" brushRef="#br0">17337 3689 7569,'-6'0'522,"0"1"-533,6 3 1,0 6-147,0 5 0,0 6 155,0-2 30,0 2 0,2 3-127,2 3 1,-2-3-111,6 3 0,-1-3 123,5-1 1,-1-2 33,1-2 0,-5 2 139,1-6-149,-6 0 170,3-3-77,-5-6 1,-1-1-22,-3-5 1,-1-1-41,-2-3 0,-4-2-6,4-6 0,-2-4 2,1-3 0,-2-3-14,3-1 0,0-5 10,0-2 0,4-4 3,-1-5 0,3 4-7,1-3 1,0 0 82,0 4 1,5-2 136,3 9 0,1 2-95,-2 6 1,5-1-15,-1 4 1,0 2-27,5 7 1,-4 1 0,0 2 0,-1 2-51,1-1 0,-1 3 62,1 3 0,-5 1-109,1 8 1,-6-3 78,2 6 1,-3-1-10,-1 1 0,-1-2-53,-3 2 0,2 1-67,-6 0 1,1 3 61,-5-4 0,4-1-99,1-7 1,-1 2-151,-3-5 0,3 4 76,1-4 0,3-1 215,-4-3 0,6 0 0,-3 0 0</inkml:trace>
  <inkml:trace contextRef="#ctx0" brushRef="#br0">17668 3575 7569,'-11'0'0,"-1"-4"164,1 0 0,1 2 225,2 5 0,-1 5-269,5 7 0,1-2-296,3 2 46,0-2 0,0-2-225,0 1 0,6-6 65,5-2 1,2-3 87,6-1 1,-4-5 174,4-3 0,-3-3-82,3-4 1,-4 2 81,4-2 1,-5 2 3,1 2 0,-2-1 204,-2 1 1,1 5-45,-1 2 1,-3 2 116,-1 2 1,-4 2-80,1 2 0,1 2-71,-2 5 0,1 1-187,-4-1 0,0 1 108,0-1 0,0 0-237,0 1 0,0-5 16,0 1 1,2-5 40,1 0 0,0-1-38,4-2 0,1-5-221,3-3 414,1-2 0,-1-7 0,1 0 0</inkml:trace>
  <inkml:trace contextRef="#ctx0" brushRef="#br0">18159 3266 7569,'7'5'634,"-2"2"0,-5 8-518,0 0 44,0 11 1,0-7-120,0 7 0,0 0-189,0 0 0,0-2-124,0 3 1,0-3 181,0-1 1,-2-4-511,-1 0 1,0-5 227,-5 1 0,2-6 372,-2-1 0,-7-6 0,2 3 0</inkml:trace>
  <inkml:trace contextRef="#ctx0" brushRef="#br0">17976 3518 7569,'0'-8'-364,"0"0"0,0 5 936,0-5-294,0 5 0,9-5-340,3 4 1,8-4 41,3 4 0,1-5-203,6 2 1,5-3 6,3-2 1,5 5 215,-1-1 0,2 0 0,2-3 0</inkml:trace>
  <inkml:trace contextRef="#ctx0" brushRef="#br0">19084 4386 7569,'0'-12'0,"0"5"0,0-1 173,5 5 0,2-2 296,4 5 1,1 5-142,-1 3 0,4 3-96,0 5 0,1 5-72,-5 6 1,0 5 11,1-2 0,-6-1-20,-2 2 0,1-6-11,-1 2 0,0-3-178,-4-1 1,0-6 93,0-1-471,0-4 181,0-5 0,0-3-129,0-8 1,0-8 166,0-7 1,1-6-93,3-2 0,2-4 2,6 0 1,-1-4-41,0 0 0,2 0 242,2 8 1,-2 0-70,2 5 0,-2 4 495,-2 3-176,1 7 451,-1 3-427,1 5 1,-5 1 47,1 3 1,-6 2 151,2 6 1,1 4-165,-1 3 0,0 3-72,-4 1 1,0-4-450,0 0 211,0 0 52,0-1 0,4-2-942,0-4 416,-1-1 90,2 0 1,0-3 466,3 0 0,7-6 0,-2 3 0</inkml:trace>
  <inkml:trace contextRef="#ctx0" brushRef="#br0">19587 4408 7569,'0'-6'1265,"5"1"-1160,-4 5 0,4 1-350,-5 3 1,0 2 725,0 6-251,0 4 0,0-2 48,0 5 22,0 0-1,0-1-213,0 4 1,4-10-70,0 4 0,1-4 5,-1 0 0,-2-2-162,6-2 1,-4-3 39,3-5 0,-3 0-88,4 0 0,-4-9-437,3-3 330,-4-2 115,2-2 0,-5-1-198,0-2 243,0-2 64,0 8 1,0 0-4,0 6 1,-2 0-36,-1 0 167,1-3 1,-4 8-205,2-1-203,3 1-417,-4 2 362,5 0 404,5 0 0,-4-5 0,4-1 0</inkml:trace>
  <inkml:trace contextRef="#ctx0" brushRef="#br0">19804 4032 7569,'1'-7'122,"3"3"1,-2 4 252,6 4 0,-4 8-93,3 7 0,-3 4 59,4 3 0,-6 3-167,2 6 1,1 3 11,-1 0 0,0 0-41,-4-4 38,0 0-106,5 1 1,-4-1-468,3 0 380,-3-5 0,-1-2-1085,0-8 748,0-2 0,0-6-414,0 0 184,0-4 1,0-7 229,0-8 1,-5-3 346,-2-5 0,-4-1 0,0-6 0,0 0 0,4 0 0,-2 2 0,6 2 0,-2-2 206,1 6 148,2 0 0,-1 5 42,6 2 1,4-1 297,4 5 1,1-3-321,-1 3 0,2-1-27,2 1 0,-2 3-784,2-3 344,3 3 1,-4-3 92,5 0-1356,0 0 676,-2 4 680,0-5 0,-1-1 0,2-6 0</inkml:trace>
  <inkml:trace contextRef="#ctx0" brushRef="#br0">20569 4397 7934,'0'11'982,"4"1"-806,0-1 0,3 1-292,-3-1 0,4 1 131,-5-1 1,1-3 56,-4-1-598,0-4 287,0 2-33,0-5 0,-5-10 1,-1-3-1</inkml:trace>
  <inkml:trace contextRef="#ctx0" brushRef="#br0">20592 4203 7569,'0'11'102,"0"-3"87,0 0 0,1 3-119,3 4 0,-3 0-147,3-3 0,1-1-340,-1 1 257,0-1 91,1 1 0,-3-2-28,6-3 1,-2 3 47,2-2 0,2 2-110,-2 2 1,2-2 200,1-3 0,1 4 70,-1-4 222,0 3 120,1 2-26,-1-1-218,-4-5-67,-2 0 0,-1-8 19,-1-2 22,1 3-225,-4-9 1,0 4-151,0-6 1,0-3 123,0 0 1,4 3-145,0 5 1,3-1 147,-3-3 50,5 4 1,-3 2 487,6 5-230,-6 0-49,4 0 338,-3 0-277,4 5-205,-5 2 0,1 0-242,-3 1 169,-3 0 1,5 2-384,-2-3 404,-3-2 0,9 1 0,-3 0 0</inkml:trace>
  <inkml:trace contextRef="#ctx0" brushRef="#br0">21768 4020 7569,'0'-6'-807,"0"-4"1317,0 3 0,0 0-197,0-1 0,-1 6-76,-3-2 1,2 2-156,-6 2 1,4 0 48,-3 0 0,0 6 46,0 1 1,-4 5 47,4 3 0,2 3 117,1 4 0,3 1-143,1 0 1,0-4-21,0 0 1,5-1-205,2 1 0,5 0 105,3-8 1,-2 3-73,2-6 1,1-3-75,0-1 1,-1-3-186,-4-1 0,1-1 8,-1-3 0,-3-2-128,-1-6 0,-4 1-20,1-1 1,-3-3 136,-1 0 0,-4-5 4,0 1 0,-5 1 30,2-1 0,-3 5-129,-2-1 192,6 2-20,-4 2 1,9 3-289,-3 0 212,2 6 253,2-3 0,0 0 0,0-2 0</inkml:trace>
  <inkml:trace contextRef="#ctx0" brushRef="#br0">21585 4363 7569,'-11'-5'2910,"5"3"-3000,1-3 1,6 5-950,3 0 1,-2 0 374,6 0 0,-4 0 664,3 0 0,1 0 0,3 0 0</inkml:trace>
  <inkml:trace contextRef="#ctx0" brushRef="#br0">19119 5094 7569,'16'-5'393,"3"0"129,8-3 0,3 2-345,8 2 1,4 1-347,8-4 0,2 3-419,5-4 1,6 3 602,-29 0 0,1-1 1,0 1-1,1 1-111,4-3 0,0-1 0,-1 1 0,0 0-179,5-1 1,0 0 0,-2 0 0,1-1 228,3-3 1,-1 1-1,0 1 1,0 0 27,5-2 1,-1 1-1,0 1 1,0-1 0,1-1 1,-1-2 0,0 0 0,0 0 19,-1 1 1,-1-1-1,-1 0 1,1 0 73,0 1 1,1 0 0,-4 1-1,1-1 1,-1 0 0,-1 0 0,-1 2 0,-1 2-16,1-1 0,-1 0 0,-2 3 1,0-1-197,-1-1 1,0-1-1,-3 3 1,0 0 169,-1 0 0,0-1 0,0 2 0,0-1-66,26-4 1,1-2-220,-4-2 1,-4 2 96,-4-2 0,-7 6 355,-4 2 1,-9 0-395,-6 0 0,-5-2 545,-7 5 0,-4-1-427,-4 1 0,-4 3 473,-7-3 0,-6 3-430,-12 1 0,-5 1 74,-7 3 1,-7 2 5,-9 6 1,-3-1-62,-4 0 1,29-3 0,-2 0 14,0-1 0,0 1 0,-4 1 0,0 1-244,2-3 1,-1 1-1,-3 2 1,-1 0 243,-1 0 0,0-1 0,2 2 1,-1 0-6,1 0 0,0 1 0,2-1 0,-1 1 18,-3-1 1,0 1 0,-1-1 0,0-1-5,-1 0 0,0-1 1,1 2-1,0 0 35,-1-2 0,0 1 0,-1 1 0,-1 1-37,-2 1 1,1 0 0,1-2 0,0 0 5,2 2 0,1 0 0,0-2 0,0 0 19,-1 2 0,0 1 0,-1-2 0,1 0 30,2-1 1,0 1 0,1 1 0,0 0 45,2 0 1,2 1 0,2-1 0,1 1-25,3-3 1,1 0 0,-25 8-67,5 1 1,2-7 73,10 3 1,5-4-32,6 0 1,8-6 73,4-2 180,7-3 1,4-1-272,8 0 1,8 0 364,7 0 0,9-5-506,6-2 1,1-4 18,7 0 1,5-4-12,7 0 0,4-6-30,-26 12 1,1-1 0,-1 0 0,0 0 105,4 1 0,1-1 0,2-3 0,0 0-286,1 2 0,0 0 1,4-2-1,0 0 268,-1 2 0,1-1 1,3 1-1,0 0 1,1-1 1,-1 1-1,4-2 1,-1-1-1,-1 1 0,1-1 0,1 1 0,1 0-5,1 1 0,0 1 0,-1-2 0,-1-1 13,0 1 0,1 0 1,1-1-1,0 0-306,-1 0 1,-1 1 0,1 1 0,-1 0 310,-3-1 1,-1-1-1,0 2 1,-1 0 23,-6 1 0,0-1 0,3 1 0,0 0-157,-3-1 1,0 1 0,-2 0 0,0 0 166,-3 1 0,-1 1 0,28-7 27,-9 4 1,-2 1-68,-6-1 1,-5 2-29,-6 3 0,-5 1-391,-6 6 438,-5-5 0,1 8 0,-5-3 0,-3 1 0,-1 0 0,-2-1 0</inkml:trace>
  <inkml:trace contextRef="#ctx0" brushRef="#br0">3106 14002 6954,'12'1'195,"-1"3"0,6-3-167,2 3 0,2-3 30,2-1 0,5 0-2,3 0 0,-1-3-9,4-1 1,-2-4 21,6 4 0,3-5 8,1 2 0,3 1-26,5-2 0,-2 2-235,5-2 1,1-2 222,3 2 0,-3 2-10,3-2 1,-2 6-21,6-2 1,-28 1 0,1 1 17,0 0 0,1 0 0,-2 0 1,1 0-29,31 2 0,-4 0 15,3 0 1,-31 0 0,0 0-3,3 0 1,1 0-1,-4 0 1,0 0-12,1 0 1,0 0 0,-1 2 0,-1 0 0,0 0 0,1 0 1,30 3 17,-2-1 0,-1-3-12,-28 1 1,0 0-1,29-1-48,4-1 1,-5 0 50,0 0 1,-4 0-42,1 0 1,-2 0-5,6 0 0,-4 0-5,-4 0 0,-2-1-6,-5-3 0,-2 3-153,-2-3 1,1 3 114,-5 1 0,4 0-14,-4 0 1,1 1 68,0 3 0,-4-3-38,3 3 0,-2-2 101,-2 2 1,0-3-3,0 3 1,-1 1 80,-2-1 0,2 1-93,-3-1 1,3-2 331,2 6 1,-1-4-341,0 4 1,0-6 3,1 2 1,0-3-98,3-1 1,-2 0 94,2 0 0,-1 0-58,1 0 0,-1-1-12,4-3 0,3 2-16,5-6 0,-6 2 53,3-2 0,-3-2-5,3 2 1,-1 3 45,1 1 1,-4-1-45,0 1 0,-4 1 107,4 3-508,0-5 417,3 3 1,1-3 16,0 5 1,-4 0-60,-1 0 1,1 0 20,4 0 1,-4-4-34,0 1 1,-4-1-14,4 4 1,-2-4 46,2 0 0,1 0-3,-5 4 1,0-1 95,-3-3 1,-1 3-95,0-3 1,-1 3 111,-2 1 0,2 0-39,-3 0 0,2 0-24,-2 0 0,3 0 260,-2 0 1,-2 0-267,1 0 1,-3 0-28,4 0 1,-2 1 0,1 3 0,2-3-64,-5 3 0,3-3 63,-3-1 0,4 0-12,0 0 0,-2 0 12,2 0 1,-2 0 2,1 0 1,3 0 6,-2 0 1,0 0 3,0 0 0,2 0 0,-3 0 0,-1 0-9,2 0 0,-1-1 19,5-3 0,-1 3-14,0-3 1,0-1 44,1 1 0,3 1-26,0 3 0,1 0 4,-1 0 1,-1-4-27,5 0 1,-5 0 1,1 4 0,1 0-36,-1 0 0,4-1-102,-4-3 0,4 3 33,-4-3 0,5-1 45,-1 1 0,-1-4-59,1 5 0,-6-6 103,2 1 0,-2 2 74,-2-2 0,0 4-31,1-3 1,-5 4 133,1-1 0,-1-1-22,4 2 1,-1-1-101,-2 4 0,2 0-92,-3 0 0,-1 0 64,2 0 0,-4 0-82,3 0 1,-1 0-9,2 0 0,2 0-97,-3 0 1,3 0 156,1 0 0,1 0-30,-1 0 0,-2 0 78,2 0 1,-6 0 109,6 0 0,-2 0 58,2 0 0,-2 0-108,2 0 0,-2 0-6,6 0 1,-3 0 1,0 0 1,4 0-122,3 0 0,-2 0 48,2 0 0,-1 0-111,1 0 1,2 0 71,-2 0 1,-1 0-77,1 0 0,-1 0 95,5 0 0,0 0-12,-1 0 1,1 1 40,0 3 1,0-3 70,-1 3 0,-3-3 28,0-1 1,0 4-86,4 0 1,-1 0 14,1-4 1,0 3-56,-1 1 1,0 0 28,-3-4 1,1 0-87,-5 0 0,4 0 49,-4 0 1,4 0-45,-4 0 1,4 0 86,-4 0 0,0 1 4,-4 3 1,0-3 21,0 3 0,-3-1 16,-1 0 1,0-1-26,0 2 1,-1-2-16,-2 2 0,1-3 27,2 3 1,3-3 114,-2-1 0,2 0-156,1 0 0,0 0 54,0 0 1,-2 0-8,2 0 1,-6 0-17,7 0 1,0 0 11,3 0 0,-2 0-104,-2 0 1,-1 4 84,9 0 0,-4 0-53,4-4 0,-2 3 47,2 1 0,1 0-151,-4-4 1,2 0-18,-3 0 0,4 0 59,-4 0 1,6 0 58,-3 0 1,3-4-4,-3 0 1,3 1 26,-6 3 0,4-2 6,-4-1 0,4 1 39,-4-1 1,0 1-59,-4 2 1,4 0 31,0 0 0,4 0-18,-4 0 0,5 0-1,-1 0 1,-1 0-34,1 0 0,-1 0-4,5 0 1,0 0-200,-1 0 0,2-1 218,3-3 0,-3 2 5,2-6 1,-2 5-15,-1 0 0,0 1 20,-1 2 1,1-3 13,0-1 1,1 0 78,2 4 1,-2 0-31,3 0 0,0 0 16,0 0 0,3 0-97,-3 0 1,4 0 46,-1 0 1,0 0-121,0 0 0,0 0 66,4 0 1,0-4-56,0 0 0,-1 1 76,-2 3 0,3-4-289,0 0 1,0-1 275,4 1 0,-4 3 4,-4-3 0,6 3-173,-6 1 1,3 0 58,-11 0 0,2 0-630,-9 0 755,0 0 0,-6 0 0,0 0 0,2 2 0,2 6 0,2 5 0</inkml:trace>
  <inkml:trace contextRef="#ctx0" brushRef="#br0">6727 15007 7569,'-12'0'63,"-4"-5"15,3 4 0,-3-4-106,4 5 46,1 0 0,3 0-45,1 0 1,4 1 136,-1 3-326,3-3 233,1 4 0,5-1 57,3 0 1,2-1 6,1-3 1,6 4 67,2 0 0,5 0-118,6-4 1,-2 0 28,10 0 0,1 0-32,6 0 1,6-1-161,2-3 1,4 1 192,4-4 0,1 3-244,-29 0 0,-1 0 1,2 1-1,1-1 201,-1-2 0,0 0 0,1 2 1,0 1-18,3-1 0,0 0 1,0 1-1,0 0-2,2-1 0,0 0 0,0-1 0,0 0 23,0 1 1,0 0-1,1 0 1,-1-1-5,2 2 0,0-1 1,-1-1-1,-1 1-1,2 2 0,0 0 0,-1 0 0,-1 0-8,0 2 1,0 0 0,2 0 0,0 0-23,0 0 0,0 0 1,2 0-1,-1-1 18,-1-1 0,0 0 0,0 2 0,0-1 0,-2-1 1,0 0 0,-2 1-1,0 1-18,0 0 1,0 0 0,-4 0-1,-1 0-12,2 0 1,-1 0 0,31 0-215,-1 0 0,-7 4 226,-7-1 1,-4 5-49,-5-4 1,-1 1 45,-6-1 1,-6-3 1,-5 3 1,-2-3 171,-5-1 1,-5 4-190,-3 0 795,-6-1-790,3-3 0,-11 0 386,-6 0-375,-9 0 4,-3 0 1,-13 2-177,3 2 0,-12-3 49,0 3 1,-3-2 49,-1 2 1,-3-3-198,-8 3 0,27-3 1,0-1 276,-4 0 1,-1 0 0,2 2 0,-2 0-1,-1 0 1,0 0-1,1 2 1,0 1 51,-5-1 0,0-1 0,-1 1 1,-1-1-35,-2 1 0,1-1 0,0 1 0,1-1-11,0 0 0,1 1 0,-2 1 0,0 1-237,-5-3 0,1 1 0,2 1 0,0-1 243,1 0 0,1 0 0,1 0 1,-1 1-3,2-3 0,-1-1 0,2 1 0,0 0 12,0-2 1,1 0 0,2 0 0,1 0-2,0 0 0,0 0 0,2 0 0,1-1-124,2-1 1,1 0 0,-28-2 300,5-7 1,6 2-130,9-6 0,8 2 36,8 2 428,1-1-755,8 6 0,8 1 383,24 10-155,4 4 0,0 5 0,1 0 0,2 3 0,1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16069 8566 6522,'12'0'-200,"0"3"237,3 1-80,-2 0 0,9 0 57,-3 0 1,2-1 99,2-3 1,5 0-9,3 0 1,2 0 76,1 0 1,4 0-98,0 0 1,4 0 83,-4 0 1,5 0-66,-1 0 1,6-3-9,2-1 1,4 0-287,0 4 1,0 0 291,-1 0 0,6 0-146,-6 0 0,5 0 22,-4 0 1,2-4-65,1 0 0,0 1 80,0 3 1,-1 0-19,-3 0 0,-2 0 6,-6 0 0,0-2-67,-3-1 1,1 1-36,-5-2 1,-4 3 68,-3 1 1,-5 0-71,5 0 1,-10 0-39,2 0 0,-11 0-338,-1 0 496,-2 0 0,-4-4 0,0 1 0,1 0 0,1 2 0</inkml:trace>
  <inkml:trace contextRef="#ctx0" brushRef="#br0">15944 11170 7569,'6'0'-1437,"4"5"1447,-4-4 0,6 8 98,-1-5 1,1-1-62,-1-3 0,0 4 151,1 0 1,3 1-61,0-1 1,7-3 29,1 3 0,1-1-55,6 0 0,6-1-14,6 1 0,3-1-17,5-2 0,2 0-189,5 0 1,0 0 107,0 0 0,3-4-172,-28 2 0,1 0 0,-1-2 0,2 0 184,4 3 1,0-1 0,-3-3 0,0 1 13,3 0 0,0 0 1,-4 1-1,0 0-46,4-1 0,0 0 1,0 2-1,-1 0 17,-1-1 1,1-1 0,-1 2-1,0 1-146,-2-1 1,0 0 0,0 2 0,0-1 153,30 1 0,-31 1 1,0-1-4,28 4 1,-2-1-74,-2 4 0,-5 0 43,1 0 0,-2 4-181,-9-4 1,-3 3 62,-1 2 0,-7-1 145,-5 1 0,-2-4 0,-1 1 0,0 3 0,0 0 0,0 4 0</inkml:trace>
  <inkml:trace contextRef="#ctx0" brushRef="#br0">18685 8588 5966,'1'-6'-25,"3"2"0,-2 3 14,6 1 6,-6 0 1,5 0 91,-4 0 12,-1 0-50,8 0-21,-4 0 0,2 0 32,-1 0 0,1 0 0,3 0-51,1 0 1,-1 0-10,1 0 1,3 0-4,0 0 1,0 0 6,-3 0 0,3 0-10,0 0 1,4 0 4,-3 0 0,3 0-3,-4 0 1,5 0 20,-1 0 0,3 0-12,1 0 0,-4 0 16,0 0 0,3 4-14,5 0 0,0-1 2,-4-3 1,3 0-11,1 0 1,3 0-2,-3 0 0,3 0-8,-3 0 0,0 2 14,-4 2 1,-1-3-14,1 3 1,-1-3 9,-3-1 0,2 0-3,-1 0 0,0 0 8,-1 0 0,2 1 1,-2 3 1,-1-3-6,1 3 1,-1-3 0,1-1 1,1 0 23,-4 0 0,3 0-23,-4 0 1,5 4 32,-1 0 0,-1 0-26,1-4 0,-4 0 1,4 0 1,-4 0-2,5 0 0,-5 4 3,4-1 0,-5 1 14,1-4 1,1 0-1,0 0 1,-1 0 7,-4 0 1,5 0-21,-1 0 1,1 0-7,0 0 0,-3 0 11,7 0 0,-5 0-15,4 0 1,0 0-3,4 0 1,-4-4-2,0 1 0,0-1 0,4 4 1,-1 0-3,1 0 0,0 0-19,0 0 1,-4 0 22,0 0 0,0 0-17,4 0 1,-2 0 13,-1 0 0,0 0-15,-5 0 0,5 0 11,-1 0 1,-1 0 0,1 0 0,-4 0 2,4 0 0,-3 0 1,3 0 1,0 0-2,4 0-1,-6 0 0,5 0 0,-4 0-9,5 0 1,-1 0 8,1 0 1,-4 0-49,0 0 0,0 0 36,4 0 0,-1 0-3,-3 0 0,1 0 14,-5 0 0,6 0-2,-2 0 1,-2 0 12,2 0 1,-1 0-18,1 0 0,-1 0 3,-3 0 1,-1 0 1,5 0 1,-5 0-48,1 0 0,-2 0 38,-1 0 0,-1 0-3,0 0 1,5 4 9,-1-1 0,0 1-2,-4-4 1,5 0-9,-1 0 0,5 0-1,-1 0 1,-1 0 84,1 0 1,-1 0-71,1 0 0,2 0 6,-2 0 1,3 0-4,1 0 0,-2 0 0,-1 0 0,1 0-3,-2 0 1,3 0-2,1 0 1,-1 0 14,1 0 1,0 0-13,0 0 0,4 0 59,-1 0 0,1 0-53,-4 0 0,0 0 26,-1 0 0,1 0-20,0 0 1,0 0 2,0 0 0,0 0-1,-1 0 1,5 0-2,0 0 1,1 0-38,-2 0 1,2 0 33,3 0 0,2 0-62,-3 0 1,-1 0 51,2 0 1,-5 0-52,5 0 1,-6 0 38,2 0 0,-3-4-2,-1 1 1,0-1 7,0 4 1,-4-2-10,0-1 1,0 1 14,3-1 1,1 1-12,0 2 1,0 0-74,0 0 0,0 0 71,0 0 1,1 0-115,2 0 1,-2 0 51,3 0 1,-4 0-10,-4 0 1,1 2-6,-5 1 0,2 0-72,-2 5 159,-7-6 0,7 8 0,-9-3 0</inkml:trace>
  <inkml:trace contextRef="#ctx0" brushRef="#br0">13694 8349 7569,'-2'-12'-90,"-1"1"1,0 1-106,-5 2 1,6 2 207,-2 2 0,-2 3 52,-2-3 0,2-1-126,-2 1 25,1 0 0,-6 4 58,-2 0 0,1 1-84,-5 3 0,-2 3 109,-5 4 0,0 2 2,-4 2 0,-6 0 58,-6 8-88,3-3 0,-5 13-172,2-2 1,-3 2 182,0 1 0,-2 4-278,-3 0 1,24-15-1,0 1 270,-2-1 1,-1 0-1,2 3 1,1 0-13,-1-2 0,1 1 0,-1 5 0,1 0 6,0 0 0,-1 1 0,-1 1 0,0 2-6,1 0 1,1 0 0,0 1 0,0-1-8,-1 0 0,1 0 1,0 3-1,0 0-285,-1 1 0,0 0 0,2 2 0,0 0 294,2 2 1,0 0 0,0-2 0,0 1-1,0 1 0,1 0 0,1 0 0,1 1 2,0-1 0,2 0 0,2 0 0,0 1-3,1-1 1,0-1 0,2-1 0,0 0-168,0 0 0,0 0 0,2 0 0,1 0 168,1-2 0,-1 0 0,3 1 0,0 0 60,0-1 0,-1 0 0,2 1 1,-1-1-33,1-2 1,1 1 0,1 1 0,0 0 4,1-2 1,-1 0 0,1 2-1,-1 0-15,1-2 1,-1 1-1,-1 1 1,0 0 2,1-2 0,0 0 1,-1 3-1,0-1 25,-1 0 1,1 1 0,-1 0 0,0 0 8,0 1 0,1 0 0,1-1 0,0 0-16,0 1 1,0 0 0,1-2 0,-1 1-15,-2 3 0,0 0 0,1-1 0,-1 0-28,0 1 1,1 0-1,-1 1 1,0 0 1,0 3 1,1 0 0,-1-3-1,0 0-59,1-1 1,-1 0 0,0-2 0,0 0 34,1-2 0,-1 0 0,-1-1 0,-1 1-69,1-2 0,-1 0 0,-2-1 0,-1 0 32,2 1 0,-1 0 1,0-3-1,-1-1 17,0-2 0,-1 1 1,-15 27 83,1-1 1,8-29-1,0 0-52,-16 25 0,15-25 0,0-1 131,-19 22 1,-3 1-74,-5-4 0,23-22 1,1 1-30,-1 0 1,0 0 0,-1-2 0,-2-1-11,2 0 0,-1-2 1,-4-1-1,-2-1-58,1 1 1,-1 0 0,1-1 0,-2-1-17,0 1 1,0-1 0,0-2 0,0 0 22,0 1 1,-1-1 0,-1-2 0,0-1-50,0 2 0,-1-1 0,1-3 0,-1 0 32,-3 0 0,-1-1 1,4-2-1,-1 0-10,0 1 0,0-1 1,0 0-1,1 0 44,-1 1 0,0-1 0,-2 0 0,1-1 41,-3 1 0,0 1 1,0 1-1,1-1-22,1-1 0,0 1 1,0 2-1,1-1 0,1-1 1,0-1 0,-1 3 0,0-1 32,-1-1 1,0 0 0,-1 0-1,1 0-13,1 0 1,1-1-1,1 0 1,0-1-121,1 2 0,0-1 0,-28 6 69,28-7 1,-1-1-1,3-1 1,0 0-89,-1 0 1,1 0 0,-30-2 20,5 2 0,1-3 431,2-1 1,4-1-357,4-3 0,4 2 510,0-6 1,5 5-501,-1 0 1,4-3 206,4 3 0,2-2-251,5 1 1,5 3 331,3-3 1,2-1-497,2 1 1,3 0 214,1 4-687,-1 0 690,8-8 0</inkml:trace>
  <inkml:trace contextRef="#ctx0" brushRef="#br0">8394 13808 7569,'0'-12'-188,"0"1"1,-1 5 1078,-3 2-922,3 3 1,-8 6 3,5 2 0,-3 3-194,3 2 1,-5-1 56,1 1 0,-2-1 140,-1 1 0,-2-1 70,-2 0 1,2 1 102,-2-1 1,-2 1-98,2-1 0,0-1 245,4-2 11,-1 2-242,1-4 1,4 2 31,4 0-38,1-6 0,9 7-17,4-5 1,6 3-15,5-3 0,1 5-76,0-1 0,1-2 18,3 2 0,2-1-125,5 5 1,1-5-96,-1 1 0,0-4 92,0 3 1,-1-4-254,-2 1 0,1 1 410,-6-1 0,1 4 0,-4-1 0</inkml:trace>
  <inkml:trace contextRef="#ctx0" brushRef="#br0">13385 10941 7569,'7'0'-279,"-2"0"252,-5 0 0,-5 0-37,-3 0 63,-2 5 0,-2-3 72,1 1 0,0-1-17,-1-2 1,-4 0-87,-3 0 0,-3 0 107,-1 0 0,0 0-108,1 0 0,-6 0 35,-3 0 1,-3-2 22,-4-1 1,-3 0 12,-4-5 1,-2 2-198,-3-2 1,2-2 169,-5 3 1,-1-7-7,-3-2 0,25 6 0,-2 0 2,0 1 0,0-1 0,-2-1 0,-1-1-179,1-1 1,0 0 0,2 0-1,-1-1 144,-2-3 0,-2 0 0,2-1 0,-1-1-237,-5-3 0,-1-2 1,3 2-1,1-1 244,0 0 1,0 0-1,-1-3 1,1 0 40,-1-2 0,2-1 1,-1 0-1,0 1 38,-2-3 1,0 1-1,3-1 1,0 0-29,1 0 1,0 1 0,3-1 0,-1 1 55,0 1 1,0 1 0,1-1 0,1 1-42,2-1 1,0 0 0,-1-1 0,1 0-213,3-1 0,1 1 0,-3-1 0,0 1 200,4 1 0,0 1 0,0 1 0,1 2-3,3 0 0,0 0 1,2 0-1,1-1-54,-2 2 1,2-1-1,-16-28 8,2 3 1,3-5-53,5 2 1,3-3 61,0-1 1,1 0-84,7 0 1,-1-4 78,1 0 0,6 0 6,-3 4 0,3-2 99,-2 1 1,0 0-94,-1 9 1,-1-3 32,-2 6 0,2-2-15,-2 6 1,-3-3 8,-1 0 0,-2 0-51,-2 3 0,-1-1-91,-3 5 1,2-4 89,-6 4 1,0-4-92,-7 4 0,-3-4 102,-5 4 0,1-5-23,-1 1 1,-3 3 47,-1 1 0,21 18 0,0 1-12,0-1 0,1 1 1,-3 0-1,1 0 2,-1 2 1,1 0-1,-1 0 1,0 1 22,-2 1 1,1 0 0,0-1-1,2 0 22,-27-11 1,26 14 0,1 0-41,-1 1 0,1 1 0,-3 0 0,0 0-2,0 2 0,1-1 0,-1 0 1,0 0-47,1 2 0,-1 1 0,0-3 1,0 1 24,-28-7 0,29 8 0,0 0 208,-29-7 1,0 1-174,4-5 0,5 3-2,2-3 1,5 5-11,3-1 1,-1 4 500,4 3 1,3-1-433,5 6 1,-1-1 142,6 4 1,-1 0-365,4 0 1,4 0 465,0 0 0,5 0-558,-1 0 1,2 0 283,2 0-276,5 0 0,-3-5 45,5-3 0,0-2-32,4-2 1,1-3 84,3 0 1,-1 0 129,4 3 0,0 5 0,0-1 0,3 6 0,-8-9 0,3 5 0</inkml:trace>
  <inkml:trace contextRef="#ctx0" brushRef="#br0">8097 7298 7569,'-6'0'-650,"1"0"1731,5 0-902,0 5 1,0-2-556,0 4 172,0 1 1,1-1 22,3 1-18,-3-5 130,4 2 69,-5-10 1,0-3-12,0-7 0,-5 2 27,-2-2 0,-3 1 21,-2-1 0,1 2 133,-1-2 0,1-2-24,-1 2 1,1-2-46,0 2 0,-1 6-51,1-2 0,3 3-22,1 1 1,4 0-1,-1 4 1,4 1-133,4-2 1,2 4 39,6 4 1,4-1 43,3 4 1,3-3 26,1 4 0,5-4-30,2 3 0,-1-4 8,2 1 1,-6 1-112,2-2 0,-3 1 9,-1-4 1,-2 4-149,-2 0 1,3 1 264,-3-1 0,-3 2 0,1 6 0</inkml:trace>
  <inkml:trace contextRef="#ctx0" brushRef="#br0">2752 5665 6422,'0'11'50,"0"2"-35,0 2 0,4-1 33,0 5 0,5 0-27,-1 4 1,-2 0-26,1 0 0,0-1-29,0 1 0,4 1-4,-4 3 0,2-3-7,-1 3 1,1 1-290,-6-2 333,6 6 0,-7-8 0,3 4 0</inkml:trace>
  <inkml:trace contextRef="#ctx0" brushRef="#br1">3129 5882 27276,'0'-17'-6797,"4"5"4227,0-4 0,0 4 1014,-4 0 0,1 1 1025,3-1 0,-3 5-129,3-1-60,-3 6 461,-1-3 1,-1 5-970,-3 0 1,2 0 871,-6 0 1,0 5 340,-3 2 1,1 0 213,2 0 1,-2 1-67,2 3 1,-1 1-116,2-1 1,1 4 13,2 1 1,2-1-42,-1-4 0,1 1-5,2-1-89,0 0 0,5 0 71,3-4 1,-2-2-20,2-5 0,0 0 28,3 0 0,0-5-3,1-2 1,-1-2 58,1 1 1,-2-2-70,-2 2 103,2-2 0,-9 3 7,3-1 109,2 5-208,-5-2-46,4 5 1,-5 2 52,0 1 1,2 4-78,1 4 1,-1 1-160,2-1 254,2 6 0,0-5 0,6 5 0</inkml:trace>
  <inkml:trace contextRef="#ctx0" brushRef="#br0">3415 5596 7569,'6'0'-194,"4"0"1,-3 5 200,4 3 1,-1 2 79,-2 1 1,2 5-164,-2-1 0,2 4 45,1-4 0,-3 4-73,-1-4 0,-4 1-8,1-5-33,-3 1 131,-1-1-12,0-5 1,-1-1-6,-3-5 0,-2 0-1,-6 0 0,5-1-32,-1-3 1,2 2 31,-2-6-86,-2 1 1,7-5 69,-4 1 1,4 3-9,-1 0 1,3 5 51,1-5 0,1 6-5,3-2 1,3-3 0,4 6 70,0-3 0,5 4 34,-1 4 0,0-1-58,-4 4 1,1 1 40,-1 3 0,1 1-38,-1-1 0,1 1 6,-1-1 1,-3-1-50,-1-2 0,-4 2-8,1-3-202,-3 4 180,-1 0 1,-5-1 31,-3-2 0,-7 2 0,-3-4 0</inkml:trace>
  <inkml:trace contextRef="#ctx0" brushRef="#br0">3769 5779 7569,'-6'-5'-459,"0"-1"1,6-2 417,0 0 538,0 6-490,0-3 1,2 5-237,2 0 1,-3-2 0,3-1 0,1 0 94,-2-5 1,1 5 170,-4-5 0,0 0-39,0-3 167,0 0-149,0-1 30,0 1-12,0 4-2,-5 2 0,3 10 6,-6 3 0,6 2-23,-2 2 1,2-1 21,2 0 1,0 1-35,0-1 1,2 1-3,2-1 1,-2 1-27,6-1 0,-1 0-3,5 1 0,3-5 3,0 1 1,0-5-74,-3 0 0,3-1-15,0-2 1,4 0 13,-3 0 99,-1-5 0,1-7 0,2-6 0</inkml:trace>
  <inkml:trace contextRef="#ctx0" brushRef="#br1">3974 5413 27637,'-5'-11'-9831,"4"5"7953,-4 1 0,10 6 991,3 3 0,2 3 235,1 9 1,1-2 306,-1 5 1,1-4 10,-1 4 0,-3-4-183,-1 4-679,1-5 1,-1 6 1190,1-4 0,-2 3-122,2-4 0,2 4 127,-2-4 0,2 0 0,1-3 0</inkml:trace>
  <inkml:trace contextRef="#ctx0" brushRef="#br0">4306 5356 7569,'-7'-10'-169,"2"3"-225,5-10 1,2 12 88,1 5 0,0 1 305,4 7 0,1 5 0,4 4 0</inkml:trace>
  <inkml:trace contextRef="#ctx0" brushRef="#br0">4443 5585 7569,'0'0'0</inkml:trace>
  <inkml:trace contextRef="#ctx0" brushRef="#br0">2924 6419 6209,'11'0'-182,"2"-4"285,2 0 1,8-4-187,7 4 1,5-4 99,3 0 0,6-6 25,6-1 1,2-2-426,1 2 0,0-3 462,-22 7 1,-1-1-1,30-10-49,-30 10 0,1 1 0,0 1 0,1 1 1,2-1 0,1 1 0,-3-1 0,0 1-31,1-3 0,-1 1 1,28-11 7,1 3 0,-8-1-67,-4 5 1,-3-1 46,-4 5 1,-3 0 0,-4-1 0,-7 1 1,-6-1 1,0 5-10,-7-1 1,-3 6 23,-5-2 1,-4 1 593,1-1-632,-3 3 0,-6-4 162,-3 5 1,-7 5-225,-4 3 1,-8 2 83,-3 1 0,-3 1-52,-1-1 0,-6 2 38,-2 2 1,-2-1-117,-2 5 1,-3-4 136,-1 4 0,-6-3-323,-1 3 0,0 0 341,27-8 1,-1 1 0,-27 10 21,1 1 1,0-1-1,0-3 1,-1 2-34,1-2 0,5 2-126,3-2 0,7 1 130,4-5 1,7 1-14,5-5 0,7-1-1,4-2 212,2 2-228,7-9 1,7 4 323,10-5 0,7-9-313,9-2 0,7-7 3,8 3 0,2-4 9,2 4 0,-8 1 0,0 4 0,3-2 0,2-2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4568 10039 7569,'-10'5'-575,"3"3"395,2 2 0,1 1 97,0 1 0,0-1 115,4 0 1,0 1 2,0-1 1,0 5 9,0-1 0,0 0-19,0-4-11,0 6 1,0-4 19,0 2 1,0-2-14,0-2 1,0 0-39,0 1 1,-1-1 62,-3 1-79,3-1 1,-4 0 20,5 1 1,0-5-20,0 1 22,0-5-8,0 7 9,0-9 3,0 9 0,5-9 30,2 3 1,4-2-27,0-2 1,4 0 65,0 0 0,6 0-43,-2 0 1,2 0 5,2 0 0,1 0-6,3 0 0,-2 0 0,6 0 1,-1 0-25,4 0 1,1 0 19,-1 0 1,2 0-37,2 0 29,7 0-2,2 0 0,4-4-7,-5 0 0,7 0-218,0 4 1,4-4 221,-7 1 0,3-1 0,-3 4 0,8 0 2,-1 0 0,4 0-3,0 0 0,-4 0 3,0 0 1,5 0-11,-1 0 0,1 0 9,3 0 1,0 0-15,-31 0 1,0 0-1,31 0-377,0 0 1,0 0 382,-31 0 1,0 0 0,0-2 0,-1 0-15,0 0 0,-1 0 1,2 0-1,-1 0-50,32 2 0,-31 0 0,-1 0-10,2 0 1,-1 0-1,30 0 14,1 0 0,-1-1 10,-32-1 1,0 0-1,31 1 3,-6-3 1,-1-1-152,-3 1 0,5-3 194,-5 3 1,6-4 89,-6 4 0,-1-3-63,1 3 0,-3-4 15,3 5 1,-3-5 16,3 4 0,-3 0-32,3 4 1,-4 0-35,5 0 0,-9 0 35,5 0 1,-10 0-186,6 0 1,-4 0 163,0 0 0,1 0-61,-5 0 0,1 0 242,-1 0 1,-3 0-195,-1 0 0,-1 0 378,-6 0 1,1 4-371,-2 0 1,-2 0 361,3-4 0,-7 4-353,-1-1 0,-3 1 94,3-4 0,-5 4-111,1 0 0,1 1 0,-1-1 0,-3-3-3,-4 3 0,-1-3-7,5-1 0,-5 0 15,1 0 1,-4 0-20,3 0 18,-4 0 0,3 0-15,-2 0 42,-3 0-17,4 0-723,-5 0 614,0-5 0,0 2 105,0-4 0,0-1 0,0-3 0</inkml:trace>
  <inkml:trace contextRef="#ctx0" brushRef="#br0">9148 9948 7006,'0'11'-268,"0"0"1,-4 2 277,0 2 1,-1 3-57,2 5 0,0 0-127,-5 0 1,5-2 54,-5-2 0,0 3 118,-3-3 0,-5-3 0,-2 1 0</inkml:trace>
  <inkml:trace contextRef="#ctx0" brushRef="#br0">4625 4100 7569,'7'-8'-553,"-3"1"328,-3 4 48,4-2-85,-4 5 68,9 0 244,-3 0-21,-1 0-20,4 0 1,-9 2 14,3 1-17,-2-1 1,-2 4 12,0-2 0,0-2-15,0 6 0,0-4 7,0 3 0,-2 0-11,-2 0 0,3 3-4,-3-2 16,-2 2 0,5 2-3,-3-1 1,-1-3-88,1-1 80,0 1 0,4-1-67,0 1 59,0-5 0,0 3 0,0-2 0,2-3 4,1 3 0,4-3 0,4-1 1,1 0 0,-1 0 1,0 1 0,1 3 1,1-1 1,2 4 0,-1-3-3,5 4 0,0-2 1,4 2 1,-1 1-2,1-6 0,1 5 0,3-4 0,-2 3 0,6-3 1,-2 0-1,2-4 0,5 0 0,-1 0 0,1 0 0,-1 0 0,1 0 1,-1 0 0,5 0-1,-5 0 1,5-1 37,-2-3 1,2 3-36,-2-3 1,-2 3 3,6 1 0,0 0 0,4 0 0,-2 0-9,-2 0 0,3 0 1,-4 0 0,4 0 1,1 0 0,-1 0 5,1 0 1,0 0-130,-1 0 0,1 0 118,0 0 0,-4 0 7,-1 0 0,1 0 3,4 0 1,-4 0 2,0 0 0,0 0 1,3 0 0,4-4-4,-4 0 1,3-4 0,-6 5 0,3-2-4,0 1 0,0 1-1,-3-4 1,2 3-6,-2-4 1,-1 4 7,0-3 1,0 3-9,1-4 0,1 5 3,-5-5 1,4 5-17,-4 0 1,0 0 16,-4-1 1,1 3 0,-1-3 0,0 3-1,1 1 1,-1 0 0,0 0 0,-1 0 0,-3 0 0,3 0 127,-2 0 0,2 4-128,1-1 0,0 1 17,1-4 1,-4 0-17,4 0 0,-4 0 0,7 0 0,2 2 0,-2 1 0,5-1 0,-1 1 0,-3-1 0,-1-2 0,-2 0 0,-2 0 0,0 0 0,1 0 0,-5 1 0,1 3 0,-2-3 2,1 3 0,2 1-1,-5-1 1,3 3-2,-3-3 1,3 1-1,-3-1 0,-1-1-27,-3 4 0,0-3 25,0 4 1,-4-5-12,0 5 1,-1-4-3,1 3 0,-3-4-3,-4 1 0,-1-2 11,1 2 1,-5-3-2,1 3 1,-4-2 74,3-2 8,-4 0 1,7 0-60,-9 0-14,9-6 25,-8 5-25,3-4 2,-5 5-12,0-5 0,0-1 2,0-6 1,0 1-10,0-1 0,4 1-3,-1 0 1,2-5 15,-1 1 1,-3 0 1,3 3 1,-2 1-6,-2 0 10,0-1-97,0 6-8,0 1 100,0 15 0,-11 3 0,-1 9 0</inkml:trace>
  <inkml:trace contextRef="#ctx0" brushRef="#br0">5459 5539 7569,'-5'-6'-521,"4"-4"380,-4 3 0,5 0-42,0-1 196,0 6-130,0-4 0,5 6 56,2 0 0,4 0 37,0 0 1,4 2 10,0 2 1,1-3-7,-5 3 1,1 1 0,-1-2 0,0 1-4,1-4 1,-1 4 46,1 0 0,-1 0-34,0-4 0,1 0 53,-1 0 0,-2 0-41,3 0 1,-7 4 2,6-1 1,-2 2-16,2-1 0,-3-1-2,0 4 1,-5-3-13,5 4 0,-5-1-7,0 5 1,-1-5 21,-2 1 0,0 0-4,0 3 1,0 0 68,0 1 0,-2-1-31,-1 1 1,0-1 8,-5 1 0,6 3-28,-2 0 0,2 2 3,-2-2 0,3-3-6,-3 4 0,2-2 13,2 1 1,-1-2-36,-3 2 1,3-1 26,-3 1 1,3-1 18,1 5 0,0-4 2,0 4 0,-4-4 4,0 4 1,1-1-25,3 1 1,0 2 2,0-6 0,0 4-29,0-4 0,0 0 32,0-3 1,0-1-56,0 1 55,0-6-66,0-1 1,-2-5 58,-1 0 1,-4-1-1,-4-3 0,-1 1-10,1-4 0,-1 0 2,1 0 1,0-2-54,-1 5 1,1 0-4,-1 4 0,-3 0 55,0 0 0,-10 10 0,0 3 0</inkml:trace>
  <inkml:trace contextRef="#ctx0" brushRef="#br0">6887 15978 7569,'7'0'263,"1"0"1,1-4-121,6 0 1,4-3-115,8 3 0,8 0 32,11 4 1,2 0 73,9 0 0,-1 1-451,-24 1 0,1 0 0,1-1 0,0 1 281,2 1 0,1 1 1,2 0-1,0 0 0,1 1 1,0 1 0,0 0 0,0-2 38,2 0 0,0 0 0,-1 1 0,-1-1-57,0-2 0,0 0 1,1 0-1,-1-1 60,2 0 1,0-2 0,-2 1 0,0-1 18,0 0 1,0-2 0,0 1-1,-1-1 15,-3 0 0,0-1 1,1-1-1,0 0-24,-1 1 0,0 0 0,-3-1 0,-1 0-11,0-1 1,0 0 0,28-5-15,-3 0 1,-5 3-52,-2 0 0,-7 2 34,-1-2 0,-5-1-127,1 6 1,-7-2 68,0 1 0,-7 2-149,-1-1 1,-2 1-139,-5 2 1,-1 0 658,-4 0-289,1 0 0,-3-3 0,-1-1 0,1 1 0,-1 2 0</inkml:trace>
  <inkml:trace contextRef="#ctx0" brushRef="#br0">9068 15704 7569,'0'-7'-1198,"0"-3"1436,0 9-124,-5 6 95,-1 3 1,-6 4 25,1-4 1,3-6 20,1 2 1,0-1 91,0 1-181,-3-3 0,4 9-177,-1-2 0,2-2 107,5 2 0,0-1-77,0 5 1,1-1 45,3 0 1,6 5-210,5-1 1,2 4-5,-2-4 1,1 0 5,4-3 1,1 1 55,-2 2 0,-1-6-75,1 2 0,-4-2 131,4 2 0,-5 0-4,1-4 1,-3 3 99,-5-2 0,0 1-99,-3-2 0,-3 4 89,3-4 0,-4 0-67,-4 0 1,-3-3 13,-4 4 0,0-5-129,-1 5 0,1-4-388,-1 3 513,-4-4 0,3 7 0,-3-4 0</inkml:trace>
  <inkml:trace contextRef="#ctx0" brushRef="#br0">19495 14573 7569,'0'-6'-236,"-5"1"257,-2 5 0,-1 0-87,-3 0 1,2 1 8,-6 3 0,2-2 115,1 6 0,-3-4-51,0 3 1,-4 1 45,4 3 0,-4-3 2,3 0 1,-3-1-26,4 5 0,0-1-9,4 0 1,-3 1 48,2-1 0,-2 2 10,7 2 1,-2 3 59,1 5 1,-1 1-85,5 3 1,-3 2-98,3 5 1,-5 5 99,2 3 1,-2 8-100,1 3 1,-2 3-97,2 1 0,-2-3 172,-1-4 0,-1-1-6,1-7 1,3-4-11,1-3 0,4-4 124,-1-8 0,3 1 2,1-8 145,0-1-227,0-4 1,5-4 32,3-4 0,2-1-58,1-2 1,6 0 33,2 0 0,2 0-63,2 0 0,0 0-10,0 0 0,1 0-260,3 0 0,-7 0 101,3 0 0,-4 1-325,0 3 1,-1-2 17,-3 6 466,-8-6 0,14 9 0,-9-5 0</inkml:trace>
  <inkml:trace contextRef="#ctx0" brushRef="#br0">14425 15532 7569,'-12'0'-127,"5"-3"-32,-1-1 0,4 0 483,-4 4 57,6-5-249,-3 4-251,5-4 1,0 6 22,0 3 1,1-2 121,3 6 0,-2-6 51,6 2 0,0 1-52,3-1 1,2 0 2,2-4 1,-1 4-18,5-1 0,-1 5-22,1-4 1,1 1-6,-5-1 0,4-2-79,-3 6 1,-1-2 17,-4 2 1,1 1 51,-1-5 0,-3 1 13,-1-2 1,-4 0-16,1 5 1,1-5 43,-1 5 1,-1 0 9,-3 3 1,0 0 6,0 1 1,0 3-9,0 0 0,0 6 88,0-2 1,-1 2-52,-3 2 0,3 0 8,-3 0 1,3 0-37,1-1 0,0 5 7,0 0 0,0-1 14,0-3 1,0 0-48,0 0 1,0 0-66,0 0 1,-1-4 62,-3 0 0,3-4-3,-3 4 1,-3-5-37,0 1 0,-3-2-13,-2-2 1,1 1 160,-1-1 1,0 0-77,-3 1 1,2-4 93,-2-1 0,-2-4-64,2 0 0,-4-1-18,4-2 1,-1 0-140,5 0 1,0 0-207,-1 0 1,1-5-118,-1-3-87,1 3 497,5-5 0,0-2 0,6-5 0</inkml:trace>
  <inkml:trace contextRef="#ctx0" brushRef="#br0">15155 15452 7569,'-11'-1'-152,"0"-3"0,-1 3-189,1-3 0,-2 3 178,-2 1 1,2 0 106,-2 0 1,2 0 95,2 0 0,-1-1-54,1-3 0,0 3 156,-1-3 0,1 3-88,-1 1 0,5 0 49,-1 0 1,4 0-52,-3 0 0,3 5 87,-4 2 0,6 5-45,-2 3 1,-1 4 4,1 8 1,-4 7-34,5 8 0,-5 3 9,4 5 1,0 1-368,4 2 0,0 3 244,0-3 0,0 3-51,0 1 0,4-9 97,0-2 1,4-5-16,-5-3 0,5-4-3,-4-7 0,3-7-2,-3 3 0,5-8 108,-1 0 0,-2-2-61,2-2 1,-2-3 69,2-1 1,2-4 201,-3 1 1,5-3-231,3-1 1,-2 0-81,2 0 0,-2 0-10,-2 0 1,1 0-2,-1 0 1,0 0-104,1 0 1,-1 4-591,1 0 717,-1 5 0,0-3 0,1 5 0</inkml:trace>
  <inkml:trace contextRef="#ctx0" brushRef="#br0">18924 15521 7569,'-5'-11'0,"4"3"0,-3 0 43,3 6-29,1-3 1,1 5-168,3 0 69,-3 0 1,9 0 85,-2 0 0,2 5 2,2 2 0,-1 0-2,0 0 1,0 1 2,-4 3 1,2 2-4,-5 2 0,4 2-10,-5 2 1,1 4 19,-4 0 0,4-1-2,0 5 1,0-3 3,-4-1 0,0 0 15,0 0 0,0-1 3,0 1 1,0-4-7,0 0 0,3-5-14,1 2 0,0 0-21,-4-1 0,0 4 23,0-3 1,-1 4-17,-3-1 1,-2-1 14,-6 1 0,1 0-39,-1 4 1,-4-2 3,-3-2 1,-4 3-7,-4-3 0,-1-3-24,-2 0 1,-3 0-80,2-1 1,-2 0-372,-1-3 502,0-1 0,0 1 0,-1-1 0</inkml:trace>
  <inkml:trace contextRef="#ctx0" brushRef="#br0">20992 16378 7569,'-6'-12'-209,"5"4"-311,-3 1 856,3 4-158,1-2 0,-1 1-260,-3 1 0,2-1 28,-6 4 1,0 0 29,-3 0 0,-1 4 55,1-1 1,-4 1-6,0-4 0,-6 4 112,2 0 0,1 0-106,-1-4 0,4 0 104,-4 0 0,4 1-93,-4 3 0,5-2 13,-1 6 0,1-4 7,-1 3 1,2 1-4,-2 3 0,2 2-27,2 2 1,-1 3-18,1 5 1,-1 5-76,1 2 1,-1 7 49,1 1 0,0 1-7,-1 0 1,-3-1 29,0 7 0,-2-2-139,2 7 0,6-4 77,-2-5 1,3-2 31,0-9 0,3 2 14,5-6 1,0 5 4,0-5 1,7-4-2,4-7 1,2-2 1,6-2 0,4-4 0,3-3 1,5-3-5,-5-1 1,5 0-165,-4 0 0,0-1-7,0-3 0,-7 1-299,3-4 470,-13 4 0,6-7 0,-10 4 0</inkml:trace>
  <inkml:trace contextRef="#ctx0" brushRef="#br0">16023 17280 7569,'-17'0'-790,"0"-5"898,6 3 1,-1-3 787,1 5-395,5 0-396,-5 0 1,10 0-294,-4 0 245,15 0 1,-6 0 0,7 0 0,2 0-131,2 0 131,6 0 1,-5-3-319,3-1 0,3-5 122,-3 1 1,-3-1-39,0 2 1,-4-2 106,0 5 0,-2-1 6,-3 1 58,4 3 0,-6 1 18,2 8 0,-2-1 116,-5 5 0,0-2-42,0 9 1,0 0 46,0 4 1,0 3-45,0 1 0,-3 5-34,-1-2 0,0 3-40,4 1 1,0 2-8,0 2 0,1-1 16,3 5 1,-1-6-13,4 2 0,-4-2-74,1-2 0,1-3 72,-2-1 0,5-4-71,-4 0 0,0-5 58,-4-2 0,0-5-56,0 1 1,-2-4 76,-1-3 1,-5 1 1,-7-6 0,1 1 16,-5-4 0,-5 0 8,-7 0 0,-2-1-35,-1-3 0,0 2 4,-1-6 1,-3 0-17,0-3 1,1 1 26,7 2 0,-2 3-197,6 5 0,0 0-49,7 0 221,-2 5 0,3 7 0,-5 5 0</inkml:trace>
  <inkml:trace contextRef="#ctx0" brushRef="#br0">6430 5768 7569,'-11'-6'-1205,"4"0"1202,2 0-48,5 1 21,0 5 0,9 4 38,2-1 1,8 5-19,0-4 0,4 1 28,4-1 0,2-3 5,5 3 0,2-3 2,2-1 1,3-1 3,4-3 1,2 1 71,3-4 0,-3 3-18,2-4 1,3 5-275,2-5 1,0 5 134,-1 0 1,2 1 91,-6 2 0,0 0-176,-7 0 0,-1 0-16,-6 0 0,0 2-114,-8 1 270,-6-1 0,-2 7 0,-5-6 0,0 2 0,4 4 0,2 4 0</inkml:trace>
  <inkml:trace contextRef="#ctx0" brushRef="#br0">6556 5653 7569,'6'-5'-1123,"4"-1"1174,-9 0-190,4-5 139,-5 10 1,-1-3-16,-3 8 1,-2 2-5,-5 6 1,-5-1 19,1 1 1,-5-1-9,1 1 1,1-1 57,-1 0 0,1 1-55,-1-1 0,3-3 92,4 0 0,1-5-59,-1 5 36,6-6-52,1 9 0,6-6-2,3 2 1,4 2 16,7-5 0,3 4-9,5-5 0,4 5-73,4-4 0,2 5 60,1-2 1,0 0-150,1 0 1,-1-3 38,0 4 104,-5-1 0,4 5 0,-3-1 0</inkml:trace>
  <inkml:trace contextRef="#ctx0" brushRef="#br0">5985 9228 6170,'16'0'27,"-2"0"-17,5 0 1,5 0 13,7 0 0,2 0 1,1 0 0,4 0-45,0 0 0,4 0 37,-4 0 1,5 0-45,-1 0 1,1-1-1,-1-3 1,2 3-10,-2-3 1,3 3 5,0 1 0,-4-4-7,-3 0 1,0-1-18,-4 1 1,2 3-55,-9-3 108,-1 3 0,-3-4 0,0-2 0</inkml:trace>
  <inkml:trace contextRef="#ctx0" brushRef="#br0">6087 9160 7569,'-11'0'0,"-1"0"-99,1 0 0,0 0-80,-1 0 1,1 0 93,-1 0 0,1 1-246,0 3 208,-1 2 169,1 5-40,4-4-5,-3 3 1,10-9 57,0 3 1,3-3-36,8-1 1,-1 0 68,9 0 1,-3 0-92,3 0 1,0 0 5,3 0 1,1 0-67,0 0 1,1 5 57,3 3 0,-3 2 0,4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3963 5745 7569,'0'-7'90,"0"2"-301,0 5 0,0 5 93,0 3 0,0 3 16,0 5 0,-5-2 127,-3 5 0,-2-4-1,-1 4 0,3-5 40,1 1 1,-1 2-39,-3-2 1,-1 0 78,1-4 0,4 1-74,4-1 0,-3 1 9,3-1-30,-1 1-16,4-1 1,1-3 37,3-1 1,6-4-7,5 1 1,6-3 20,-2-1 0,11-4-28,4 0 0,4-3 6,0 3 0,4-4-1,8 4 1,3-3-301,8 3 1,-1-4 305,-28 6 1,0 0 0,31-1-9,-29 2 1,0 2 0,-1-1 0,0 0-23,3 0 0,0 0 1,0 0-1,0 1-2,0 1 0,0 0 1,-3 0-1,0 2-52,1 1 0,0 2 0,29 8 44,-31-8 1,0 1 0,0 0 0,1 0-47,1 0 1,0 0 0,-1-2 0,-1 0 50,1 2 0,-1 0 0,28 1-27,0-2 0,-1-1 13,-2 2 1,0-3-2,0-5 0,0 0 42,0 0 1,0 0 107,1 0 0,-10-4-133,-3 1 1,-4-5 16,-3 4 1,-2-1-41,-13 1 1,1 2 73,-9-6 130,0 6-70,-9-9 654,0 10-776,-6-9 1,-6 9 9,-1-3 0,-3 3-108,-2 1 1,5 0 43,-1 0-12,0 0 61,-3-5 1,5-2 43,2-4 1,3-2-18,1-2 1,5-3 98,2-5 1,0-3-60,0-1 0,1 0-27,3 4 1,-3 1-57,-1-1 0,-4 5 94,1 3-605,-3 2 261,-1 2 285,0 4 0,-5 7 0,-1 7 0</inkml:trace>
  <inkml:trace contextRef="#ctx0" brushRef="#br0">6179 3152 7569,'-12'0'-576,"1"0"1,-1 1 388,1 3 1,-4 4 109,0 7 1,-6 3 192,2 5-125,-2 5 1,-2-3 25,0 5 0,-5 2-23,-2 6 0,-5 4-302,-3 8 0,20-24 1,-1 1 307,-1 3 0,-1 1 1,1-1-1,0-1 22,-2 4 0,-1-1 0,1 0 0,0 1-16,-2 1 0,-1 0 1,1 1-1,0 0 19,-1 1 1,0 1 0,2-2 0,-1 1-25,-1 2 0,1 0 1,1-3-1,0 1 0,2 0 1,0 0-1,-1-1 1,1 0-14,2-1 1,0 0 0,0-2 0,1 0-11,3-2 0,0 1 1,-13 27-172,5-1 1,0-8 180,0-4 0,6-8-60,1-3 1,4-2 31,0-9 0,2-3 40,2-8 0,1-4 0,2 1 0,-3 0 0,0-1 0</inkml:trace>
  <inkml:trace contextRef="#ctx0" brushRef="#br0">4968 4660 7569,'0'-7'-177,"0"12"0,0 8 200,0 10 0,0-3-145,0 3 1,-4-3 28,0 7 0,1-3 42,3-1 1,-4-4 67,0 0 1,-1-5-4,1 1 0,3-2-3,-3-2-35,3-4 47,1-2-8,0-5 0,5 0-16,3 0 0,3-5-31,4-3 1,3-3-103,5-5 0,0 3 84,-1-7 1,1 7-23,0-3 0,-4 4-25,0 0 0,-4 1 59,4-1 0,-5 5-194,2-1 232,-4 6 0,5-9 0,1 5 0</inkml:trace>
  <inkml:trace contextRef="#ctx0" brushRef="#br0">6510 2775 7569,'5'-11'-927,"-4"-1"738,4 6 136,-5-4 0,-1 9 68,-3-3 0,-2 3-73,-6 1 0,1 1 26,0 3 50,-1-3 0,-3 9-11,0-2 1,0 2 12,3 1 0,1 2-12,-1 2 1,6-2-4,2 2 0,-1-2-12,1-2 1,0 1 9,4-1 1,2-1-4,1-2 1,4-3 30,4-5 1,2 0-1,2 0 1,3-5-34,5-3 1,0-3 10,-1-4 1,1-2-46,0-2 0,3-6 44,-4 2 1,4-6-96,-7 2 1,-3 0 60,0 4 1,-5-3-8,-3-1 1,0 1 8,-4 3 1,0 4-2,-4 0 0,0 5 87,0-2 0,-1 8-79,-3 0 1,1 5 119,-4 0-51,-1 1 0,-2 7 13,2 3 1,0 2-14,4 2 0,-4 4 10,4 3 0,1 7-45,3 0 0,0 5 1,0-5 0,0 9-146,0-5 1,3 6 93,1-6 0,4 2-235,-4-2 269,4 3 0,-1-9 0,4 4 0</inkml:trace>
  <inkml:trace contextRef="#ctx0" brushRef="#br0">6750 2901 7569,'-7'-13'-25,"2"3"0,5 11-188,0 3 1,0 2 153,0 6 1,0-1-254,0 1 1,2-1 311,1 1 0,4-1 0,4 0 0</inkml:trace>
  <inkml:trace contextRef="#ctx0" brushRef="#br0">6773 2969 7569,'0'-11'-421,"3"-2"-57,1-2 1,0 1 319,-4-5 1,5 4 166,3-4-9,-3 5 0,5-8 0,-4 5 0</inkml:trace>
  <inkml:trace contextRef="#ctx0" brushRef="#br0">7092 2798 7569,'0'-23'0,"0"6"-69,0 1 121,0 4-119,-5 5 106,4-3 1,-9 9-60,2-3 1,1 4-225,-5 4 0,3-2 93,-6 6 0,-1 0 85,0 3 1,0-3 52,1-1 0,2 1 28,-2 3 0,6-1-13,1-2 1,6 2-24,-2-2 0,3 2 23,1 1 1,1 0 5,3-4 0,3 3 10,9-2 0,-3-2-13,7 2 0,-3-4-5,2 3 0,2 0 18,-6 0 1,0 3-17,-3-2 0,-2-2 32,-3 2 1,-2 0-6,-5 3 0,0-3 5,0-1 1,-5 0 16,-2 0 0,-5 3 5,-3-2 0,-1-2-127,-4 2 1,0-6 64,5 2 0,-4-2-436,4-2 442,-1 0 0,5-6 0,0 0 0</inkml:trace>
  <inkml:trace contextRef="#ctx0" brushRef="#br1">7344 2478 31364,'0'12'-4916,"0"-1"1,0 4 1516,0 1 0,0 8 2509,0-1 1,0 6 207,0-3 0,0 6-260,0-1 606,0-3 1,0 3 68,0-4 0,0-4-1167,0-4 1,0-5 1408,0 1 1,0-2 34,0-2 0,-4 0-37,0 1 0,0-4-36,4-1 33,-5 1 1,-1 2-14,-6-2 0,5-2-195,-1-2 238,1-3 0,-5 4 0,1-5 0</inkml:trace>
  <inkml:trace contextRef="#ctx0" brushRef="#br0">7583 2730 7569,'-11'0'-598,"-5"0"0,2 0 532,-5 0 0,3 0 301,-3 0 0,4 0-368,-4 0 50,5 5 1,-4 1 75,3 5 0,6 1-153,-2-1 144,2 1 0,3-1 17,2 1 1,4-2 53,4-3 1,2 2-53,5-5 0,1 5 33,-1-2 1,4 4-47,1 0 1,-2 0 2,-7 1 1,3 1 37,-2 2-31,-3-2 0,5 8 0,-3-3 0</inkml:trace>
  <inkml:trace contextRef="#ctx0" brushRef="#br1">6498 5745 27494,'-6'-5'-5277,"-4"3"4834,9-3 0,-4 7 2942,5 1-3536,0-1 1,0 8-346,0-3 577,5 4 0,-4 0 260,3 0 0,1 1-629,-1-1 1,-1 1 794,-3-1 1,0 0-3,0 1 0,0 1-736,0 2 1,0-2 1116,0 2 0,0-3 0,0 0 0,4-1-43,0 1 1,0-1 94,-4 1 1,1-5-72,3 1 1,-3-4-71,3 3 1,1-3 75,-1 4 0,5-6 531,-2 2 0,4 1-23,0-1 0,0 1 19,1-1 1,1-3 500,2 3 1,3 1-188,4-1 0,1 3 124,0-3 0,5 0 111,2-4 1,3 1-248,2 3 0,3-3-523,0 3 1,6-3 74,2-1 1,5 0-7,6 0 1,1 2-229,3 1 1,-1-1-22,-28-1 1,0 1 0,31 4-34,-29-5 1,0 1 0,-1 3 0,0-1-104,3 0 1,0 0 0,-2-1 0,0 0 7,0 1 0,0 0 0,0-1 0,-1 1-22,5 2 1,1 0 0,-1 0 0,0-1-24,2 1 0,0 0 0,0-1 0,1 0 14,1-1 1,0-1 0,1 2 0,0-1 41,2-2 0,1 0 0,2 2 0,0 0 4,-1-2 1,1 0 0,3 1 0,2 1 27,-2-2 1,1 0 0,1 0 0,0 0 36,0-2 0,1 0 0,-1 0 1,0 0 4,0 0 0,1 0 0,1 0 1,0 0 17,-3 0 1,-1 0-1,-1 0 1,-1 0-1,-3 0 1,-1 0 0,0 0 0,-1 0-25,-4 0 0,0 0 0,1 1 0,-1 2-42,-3-2 0,-1 1 1,-2 1-1,-1-2 47,28-1 1,-4 4-67,-4 0 0,-3 0-15,-8-4 0,-4 0 29,-8 0 1,2 1-87,-5 3 1,-2-3-30,-6 3 0,-2-3-13,-6-1-40,0 5 1,-3-4-118,0 3-482,-6-3-56,3-1 814,-15 0 0,2 0 176,-7 0-66,3 0 0,0 4 479,1 0-160,-1 0 0,1-4-271,-1 0 0,6-1-163,2-3 0,3 1-673,1-4 1,0-1-334,0-3 0,1-2 175,3-2 1,2-4 186,6-8 0,-1-2-243,1-5 1,3-2 45,0-2 1,0-1 143,-3-3 1,-2 6 399,-2 6 1,-2 4 1016,-2 0-446,-3 2-321,4 6 1,-5 1-1,0 6 1</inkml:trace>
  <inkml:trace contextRef="#ctx0" brushRef="#br0">14516 9559 7360,'-12'0'-523,"5"-1"504,-1-3 158,6 3 1,-3-5-158,5 2-115,0 2 0,6-3 26,5 5 1,5 0 56,3 0 1,4 0-32,-1 0 0,1-1 53,4-3 0,-2 2 67,2-6 1,-2 6-19,6-2 0,-6-1 1,2 1 1,1 0-29,-2 4 1,5 0 16,-5 0 0,1 0 17,-4 0 0,-4 0-10,0 0 1,-5 1-107,1 3 0,-2-2 83,-2 1-6,1 4 0,-2-5 26,-3 6 1,-1-6 11,-6 8 0,-4-7 83,0 5 0,-6-6-77,-2 2 1,1 1-8,-4-1 1,-3 3-30,-1-3 1,-3 1-25,-1-1 0,-3-1-8,-1 4 1,-3-4 11,3 1 0,-3 1-14,3-1 1,-3 3 11,3-3 1,0 1-8,4-1 1,-2-3 8,2 3 0,-1-3 4,9-1 0,0 0 24,3 0-19,6 0 8,-4 0 1,8 0 0,-1 0-7,6 0 0,5-4 0,7 1 1,-1-5 12,5 4 0,0-3 3,4 3 0,0 0 8,0 4 0,1-4-17,3 0 0,-3 1-37,2 3 0,4 0 9,0 0 1,-2 0-4,-1 0 0,0 0-10,0 0 1,0 1 45,-4 3 0,-1-3 0,1 4 0</inkml:trace>
  <inkml:trace contextRef="#ctx0" brushRef="#br0">15727 9696 7569,'5'-16'0,"1"3"-78,5-2 0,5 6-76,-1 1 0,10 6 163,2-2 12,0-2 1,11 4-36,0-1 1,5-2 12,2 1 0,4-4 7,-4 4 1,9-5-241,-5 2 1,6 0 367,2 0 0,-4 3-97,0-4 1,-3 6 53,3-2 1,-7-1-49,3 1 0,-3 0-25,7 4 0,-3 0 2,3 0 0,-1 0 1,1 0 0,-2 0-163,-5 0 0,0 0 31,-1 0 0,1 2 6,0 1 0,-6-1 84,-2 2 0,-2-3-39,-2-1 1,-5 4 36,-2-1 1,-8 1 2,-4-4 0,-2 2 467,-2 1-466,-4-1 1,-4 4 164,-6-2 0,-5-3-163,-7 3 0,-8 2 31,-7 2-34,-9-3 11,-1 5 1,-6-5-86,1 3 0,-6 2-101,-3-3 1,-1 2 174,-2-1 0,-3 1-223,28-7 1,-1 0 0,-30 5 242,29-5 1,-1 0 0,1 2-1,0 0 0,1-2 1,1 0-1,-2 1 1,1 1 2,-2-2 1,1 0-1,0 2 1,1 0 0,1-2 1,-1-1 0,0 2 0,0-1-220,-28 2 1,0-2 234,4 1 1,5-1 8,3-2 1,7 0-2,4 0 1,2 0-27,2 0 0,9 0 159,2 0 0,11 0-189,1 0 393,7 0 0,5 0-463,11 0 1,6 0 295,8 0 1,5-4-217,7 0 1,2-4 10,6 5 0,5-5-285,2 4 0,4-3 292,4 3 0,-28 2 0,1 0 1,2 2 1,1 0-1,-2-2 1,0 0-35,-1 0 1,0 0 0,29-2-25,-27 4 1,1 0-1,-3 0 1,0 0-37,4 0 1,0 0 0,-4 0 0,0 0 31,0 0 1,0 0-1,31 0 61,0 0 0,-4-3 0,-6-1 0,0 1 0,0 2 0,-2 1 0</inkml:trace>
  <inkml:trace contextRef="#ctx0" brushRef="#br0">2238 11866 7569,'0'-11'435,"0"-1"-395,0 6 0,2 1 57,2 5 0,2 0-185,5 0 0,1 0 68,-1 0 0,4 0-52,1 0 0,4 4 62,-1 0 0,-1-1 32,1-3 0,0 2 35,4 2 1,3-3-79,1 3 0,1-3 32,-1-1 0,2 0 21,5 0 0,4 0-10,0 0 1,4 0 15,-4 0 1,5 0-73,-1 0 0,4-4-77,3 0 0,-1-3 105,6 3 0,-2-1 8,1 1 1,3 3-2,-3-3 0,3 3 27,1 1 1,0 0-323,0 0 0,4 0 308,0 0 1,-28 1 0,0 1-9,0 0 1,-1 0 0,1 0 0,0 0-9,32-2 1,-29 0 0,0 0-20,0 0 1,0 0-1,1-2 1,0 0-5,1 1 0,0-2 1,-2-1-1,0 0 8,2 0 0,0 0 1,-2 1-1,0 0-6,0-1 0,0 0 0,-2 2 0,-1 0 19,1-2 1,1 1 0,-3 1 0,0 1-5,3-1 1,-1 0-1,0 1 1,-1 1 69,28 0 0,-3 0-80,0 0 1,-4 0 158,7 0 1,-3 4-28,-1 0 1,-3 3-27,-1-3 1,-3 4-75,3-5 0,-1 5-123,1-4 1,-1 5 106,-2-2 0,-3 0-11,2 0 1,-2-3 16,-1 4 1,-6-2 8,-2 2 0,2 1 15,-2-6 1,4 5-6,-4-4 0,0 1-7,-4-1 0,4-3-7,0 3 0,0-3 5,-3-1 1,0 0 28,3 0 0,-2 0-9,2 0 1,2 0-29,2 0 0,-1-4 12,1 0 1,0-1-45,3 1 0,1 2 32,0-6 1,-2 6-2,-2-2 0,2 1-9,-2 0 1,3 1-8,0-1 0,1 1-99,0 2 0,-4-4 99,0 1 1,-1-2-39,5 1 0,-4 3 30,0-3 1,0-1-11,3 1 1,0 0 12,-3 4 1,2 0 3,-2 0 0,-1 0-25,0 0 1,-4 0 104,1 0 0,-2 1-104,-2 3 0,0-1 295,1 4 0,-1-3-418,0 4 1,-1-5 209,-2 5 0,0-4-324,-4 4 1,0-2-108,-5 1 380,-4 9 0,0-11 0,-3 10 0,4 0 0,3-2 0,1-3 0</inkml:trace>
  <inkml:trace contextRef="#ctx0" brushRef="#br0">21220 11775 7569,'-23'-6'-171,"4"-1"-43,0 3 0,4 3 165,-4-3 0,5 3 44,-1 1 0,2 0-272,1 0 155,1 0 149,5 0-4,1 0 1,6 0 108,3 0 1,2 0-84,5 0 0,6 0 112,2 0 0,8 0-23,3 0 0,8 0-82,4 0 1,4-1-4,3-3 0,3 3-252,5-3 0,2 1 203,2 0 0,-28 2 0,1 0-182,2-1 1,0 0-1,2 2 1,0-1 147,-1 1 0,-1 0 0,0-1 0,0-2 30,-2 2 0,1-1 1,-1-1-1,1 2-6,2 1 1,-1 0 0,-2-2 0,0 0 36,1 0 0,-1 0 0,0 0 0,-1 0-233,28 2 1,0-1 278,-4-3 0,0 3-62,0-3 0,-9 3 7,-2 1 1,-5 0-37,-3 0 1,-1 0 1,-11 0 1,-4 0 65,-7 0 1,-2 0-157,-2 0 364,-5 0 1,0 1-334,-6 3 1,-2-3 248,-2 3 0,-7 1-266,-8-1 1,-3 5-2,0-2 1,-6 0 41,-3 0 0,-2-3-1,-1 4 1,-5-4 0,-3 3 0,-3-4 4,0 1 0,-6-3-40,-2-1 0,1 0 37,-2 0 1,0 0-177,-7 0 1,1 0 297,-5 0 1,7 0-34,1 0 0,-4 0-24,4 0 1,-3-1 0,3-3 1,0 3-12,0-3 0,1 1 12,3-1 1,2 3-130,5-3 0,1 3 117,-1 1 0,0-1-27,1-3 0,5 3 31,6-3 1,1 3 53,6 1 1,2 0-45,6 0 1,2 0 305,6 0-355,5 0 1,2 0 324,8 0 1,3 0-302,9 0 0,5 0 84,6 0 1,10 0-84,1 0 1,5 0 35,2 0 1,5-4 64,-1 0 1,6-1-359,-2 1 0,4 2 374,4-6 1,3 5-99,-30 2 0,0-1 1,-1-1-1,-1 1 12,0 0 1,1 0 0,30-2-25,2 4 0,-31 0 1,-1-1 22,0-1 1,-1 0 0,30 1-28,-1-3 1,-3 3 14,-1 1 0,-4 0-18,-4 0 1,-3 0-36,-4 0 0,-3 0 34,-5 0 1,-1 0-26,-2 0 1,-3 0 38,-6 0 0,-3 0-55,0 0 1,-8 0 46,0 0 1,-6 0 440,3 0-456,-6 0 35,-7 5 1,-8-4-82,-9 3 0,-6-2-9,-3 2 0,1-3 11,-4 3 1,-3-3 24,-9-1 1,0 0-20,1 0 1,-2 0 14,-3 0 1,-2 0-1537,-5 0 1401,0 0 86,-5 0 0,6 0-95,-5 0 0,7 0-147,-4 0 1,1 0 324,4 0 0,0 4 0,-2 0 0,1-1 0,3-2 0,3-1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2513 6521 6935,'-5'-6'363,"3"1"342,-3 5-807,5 0 0,0 5-7,0 3 0,1 2 17,3 1 0,3 1 122,4-1-128,6 0 0,2-4 41,7-3 0,3-4 33,6-4 0,4-5 3,3-10 1,-2 0-36,2-8 1,-1-1-119,1 2 0,1-1 151,-5 4 1,4 2 25,-4 1 0,0 5-14,-4 8 1,-3 2 60,-1 5 0,-4 0-18,0 0 0,-2 6 7,-1 5 1,0 1-22,0 3 0,0 3 6,0 1 1,-1-1 171,1 1 0,0-5-149,0 1 1,1-3-29,3 0 0,2-6 6,5-2 0,0-3-53,1-1 0,-4 0 32,4 0 1,-7-1-58,6-3 0,-2-1 43,2-2 0,0-4-8,0 4 0,-1 2 2,-2 1 1,2-1-7,-3 1 1,3 0 9,2 4 1,-1 1 2,0 3 0,-4-2 7,1 1 0,-1 2 2,5-1 1,-1 0 2,0-4 1,0 0-2,1 0 0,-4 0 0,4 0 1,-4 1 22,7 3 1,-2-3 5,-2 3 0,1 1-29,-1-1 1,1 4 3,3-4 0,-2 1-43,2-2 0,-2-1 17,-2 1 0,5-1-5,3-2 0,6-5-124,2-3 0,0-2 112,0-2 0,-3-3 15,2 0 0,-2 0 0,-1 3 0,-2 5 100,-2-1 1,3 6-92,-3-2 1,-2 3 76,2 1 0,-5 1-52,1 3 0,1-2 2,-1 6 0,2-6-3,-2 2 1,-1-3-2,4-1 1,0 0-12,1 0 1,2 0-10,-2 0 0,1-3-74,-1-1 1,1-5 43,-4 1 0,-1 2 26,-4-2 0,0 6 29,0-2 0,-1 3 4,-2 1 0,1 0 11,-6 0 0,5 1 9,-5 3 0,5 1-30,-5 2 1,5 4 129,-4-4 1,0 0-151,0 0 0,-2-4 29,6 1 0,-4 1-118,3-2 0,2 1 59,6-4 0,-3 0-14,3 0 1,-2 0 45,-2 0 1,3-4-4,-3 1 1,3-1 13,-6 4 1,0 0 4,0 0 1,2 0 43,-3 0 0,4 0-55,4 0 1,-1 0 79,5 0 1,-4 0-67,4 0 1,-1 0 3,1 0 0,2 0-12,-2 0 0,-2 0-4,2 0 0,4 0-113,4 0 1,3 0 97,-4 0 0,5 0-43,-5 0-982,6 0 1039,-13 0 0,7 0-2,-7 0 0,6 0-160,2 0 0,0 0 164,0 0 0,-7 0 9,3 0 1,-3 4 2,3-1 0,-1 1 34,1-4 0,0 0 11,-1 0 0,5 0-21,-1 0 0,1 0-19,-5 0 1,1 0-7,0 0 1,-1 0 11,1 0 0,1 4-12,3 0 0,-3 0-7,2-4 0,2 1-8,-2 3 0,2-3-91,-1 3 0,-3-2 96,2 2 0,3-3-164,1 3-1175,3-3 1320,1-1 0,-5 0-66,-2 0 0,1 0 56,-2 0 0,-3 0 19,-4 0 0,-2 2-11,2 2 1,1-2 6,-5 6 1,2-1 21,-2 5 0,-3 0 112,3 4 1,-1-4-69,1 4 0,-2-4-33,2 0 0,2-5-52,2 1 42,3-6-30,0 4 1,1-6-5,0 0 0,-1 0 20,1 0 1,0 0-5,-1 0 0,-4 0-4,-3 0 0,-1-4 430,1 0 0,-2 0-492,2 4 0,0 0 216,-4 0 1,3 0-299,-7 0 1,-1 4 25,2 0 131,-6 5 0,3-6 0,-5 6 0,2 0 0,6-4 0,4-2 0</inkml:trace>
  <inkml:trace contextRef="#ctx0" brushRef="#br0">2638 7903 7569,'-11'-11'0,"4"-1"-877,4 1 540,1 0 1,2 3 581,0 0-109,0 6 1,5-7-103,3 5 1,6 0-45,1 4 1,6 0-28,-2 0 1,3 0 15,5 0 0,-3 0 12,3 0 1,-3 0 9,-1 0 0,3 0 8,1 0 1,0 2-5,-4 1 0,-1-1-8,1 1 1,0 0 37,0 1 0,0-3 11,0 3 0,-1 1 54,1-1 1,0 0-85,0-4 0,4 3 195,-1 1-180,1 0 2,1 1 0,-3-2 9,6 4 0,-5-3-25,5 4 0,-3-2 12,6 2 0,-5-2-33,9-2 0,-3-3-11,6 3 1,-3-3-29,4-1 0,-1 0 54,1 0 1,2 0-61,-2 0 0,1 0 60,-1 0 0,3 0 3,-4 0 0,4 0-116,1 0 0,-1 1 133,1 3 0,-4-1 11,0 4 1,0 1-29,3 3 0,2 1-22,3-1 1,-1-4-6,8-4 0,-2-1-371,6-2 0,-3 0 386,-1 0 1,-2-2-83,2-1 1,-6-3 60,6-1 0,-3-2-3,3 5 1,-5-1-142,-2 1 0,-3 3 151,-1-3 1,0 3 41,4 1 0,-2-4-40,6 0 0,-1 1 6,4 3 1,0 0-18,0 0 1,0-4-52,0 0 0,0-1 57,1 1 1,-5 1-10,0-4 0,0 1 28,5-2 1,-6-1-1,-3 5 1,-1-3 32,2 3 1,-6 0-52,6 4 1,-2-1 62,5-3 1,-2 3-36,-5-3 1,-1 3 7,1 1 0,0 1 1,-1 3 0,2-3 0,3 3 1,-2-3-4,5-1 0,-4 4 0,0 0 0,-2 1 12,-1-2 0,1 0-16,2 5 0,-1-1 42,6 5 1,-1-1-28,4 1 0,0-2-1280,0-3 1280,0 3-50,0-3 1,4 0 7,0 1 1,-28-6-1,-1 0-96,29 5 0,0-4-1,-4 1 1,-1 1 47,-3-1 0,3 1 45,-3-1 0,-1-3 15,2 3 1,-2-3-19,1-1 1,-1 0 6,-3 0 1,-6 0-10,3 0 0,-3 0 167,3 0 1,-4 0-199,0 0 1,-5 0-117,1 0 1,-4 0-186,-4 0 352,-2 0 0,-1 4 0,0-1 0,-2 0 0,-1-2 0,-1-1 0</inkml:trace>
  <inkml:trace contextRef="#ctx0" brushRef="#br0">2650 9776 7569,'21'-23'0,"3"2"-722,11 2 416,4 2 1,7 10-76,7-1 0,9 6 392,-28 0 1,1 0 0,5 0 0,2 1-254,3-1 1,1 0-1,4 0 1,-1-1 287,1 0 1,-1-1-1,2-3 1,0 0-26,0 1 0,1 0 1,3-1-1,0-1-25,0 0 0,1 1 1,1 0-1,1 0 1,-3-2 1,0-1 0,-1 2 0,-1 1-3,-1-3 1,-1 1-1,-1 1 1,0 0 33,0-1 0,-1-1 1,-3 3-1,1 0-37,0 0 1,1-1-1,-4 0 1,-2 1-53,-4 1 0,0 1 0,1-2 0,0 1 70,-3 3 1,0 2 0,-1-1 0,-1 0-16,30 2 1,-4 0-345,1 0 1,0 0 264,-4 0 84,2 0 0,-12 4 0,5 2 0,0 2 0,2 1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 5802 7569,'-11'-10'389,"5"7"-243,0-7 1,12 10-99,1 0 1,10 0-49,5 0 0,8 0 9,8 0 0,7 0-8,9 0 0,3-5-134,4-3 1,-29 5 0,0 0 195,4-1 1,1 0-1,-1 2 1,1 1 49,1-3 1,1 0 0,0 1 0,0 0-39,-1-1 1,0 0-1,3-1 1,1 0 31,0 1 0,0 0 0,0 1 0,1 0-254,-1-1 1,-1 0 0,0 1 0,0-1 218,0-2 0,1 0 0,-1 0 0,0 1-52,-2-1 0,1 0 0,2-1 0,-1-1 47,-1 1 0,0-1 0,1-2 0,0 0-52,-2 0 1,-1 1 0,-1 0-1,0 0-161,2-1 1,-1 1 0,-3 1 0,1 1 124,0-3 1,0 0 0,-3 3 0,-1 1-132,29-10 1,-7 4-89,-1 0 0,-4 1-91,0-1 0,-7 2-272,-4 3 1,-4-2 268,-3 5 0,-5 0 334,-7 4 0,-3-4 0,-6 0 0,1 2 0,6 1 0,3 1 0</inkml:trace>
  <inkml:trace contextRef="#ctx0" brushRef="#br0">3666 5345 7569,'-11'0'0,"-1"-4"371,1 0 626,4 1-1094,2-3 37,5 5 0,2-4 44,1 5 1,9 0-98,7 0 0,6 0 57,2 0 1,3 0 53,-3 0 1,5-4-149,-2 1 1,-2-1 97,-1 4 1,-3 0-10,-1 0 0,-4 5 58,0 2 1,-5 1 83,1 3 1,-6-2-19,-1 7 0,-6 1 152,2 2 1,-4 3-33,-4 1 0,2 0-85,-6-1 1,2 0-109,-2-3 0,-1 1 103,5-4 0,-1-1-558,1-4 1,3 1 70,-3-1 394,3-5 0,-4 5 0,-1-5 0</inkml:trace>
  <inkml:trace contextRef="#ctx0" brushRef="#br0">3780 6636 7569,'0'-12'0,"-4"1"371,1-1-234,-6 6 1,6 1-119,-4 5 5,-1 5 0,-3 3-32,-1 7 1,3 3-182,-2 4 1,2 1 101,-6 0 1,-2 5-78,2 2 1,-5 1 154,1 3 0,1-2 39,-1 6 1,1-1 12,-1 1 0,3-3-30,4 3 1,5-7 58,-1-4 0,5-3-23,0-2 0,1-4 15,2-3 0,2-2-34,1-1 0,1-5-9,8 1 1,-2-2-72,9 2 1,-5 2 70,1-2 1,3 2-94,1 1 1,-1 4 30,1 1 1,-5 4 24,1-1 1,-4 2 10,-3 2 1,1 1 1,-5 3 0,-1 2 102,-3 6 1,-1 3-66,-3 0 1,2 4 153,-6-4 0,4 3-44,-3-2 1,0 2-5,0-3 1,0 1-90,4-5 1,1 0-71,-1 0 0,1-3 54,2-1 0,2 1-8,1 3 0,0 0-87,4 0 0,0 2 45,0 2 0,4-2-87,-4 2 1,2 1 49,-1-1 1,2 0-120,-3-4 0,-1 1-94,-3-1 1,2-4-343,-1 1 607,0-6 0,1 3 0,1-5 0</inkml:trace>
  <inkml:trace contextRef="#ctx0" brushRef="#br0">6236 5151 7739,'0'-8'827,"0"1"-644,0 4 1,6-3-275,6 2 1,2-2-9,8-6 1,0-1-124,8-2 0,1-4 133,3-7 0,3 1-52,5-1 1,-4 2-113,8 1 0,-7 0 223,3 0 1,-5 5 52,1 3 0,-4 6-32,-4 2 0,3 4 45,-2-1 0,2 4 25,1 4 1,0 4 112,1 7 0,3-1-66,0 5 1,1-1 73,-1 1 1,-2 1-122,2-5 0,-1 4 22,1-3 1,-3-1-84,3-4 0,2 1 39,-2-1 0,1-5-67,-1-2 0,-1-3 40,5-1 1,-4-1-13,4-3 1,-4-2-23,4-5 0,-1-5-5,5 1 0,1-4-178,3 4 1,-5-4 201,1 4 0,0 1-7,-4 6 0,2-1 4,2 5 1,-5 1 115,1 3 0,-1 3-88,1 1 0,2 9 6,-2-2 0,-1 3-14,1-2 1,-2-1 2,2 0 0,3 0-89,-4-4 1,-1-2 236,-2-5 1,-1 0-270,1 0 1,1-1 58,3-3 0,2-3-18,-2-9 1,-1 4 92,1-3 1,-6 2 110,3 1 1,0 6-56,-1 2 1,1-1 82,-1 1 1,3 1-42,5 3 0,-1 3-52,1 1 0,5 4-336,2-4 0,3-1 320,1-3 1,5 0-141,3 0 0,-30-1 0,1-1-15,0 0 1,0 0 0,1-4 0,-1-1-33,-2 1 1,0 1-1,0-2 1,-1 0 35,0 1 1,-1 0 0,2-1 0,-1 0-68,0 2 0,-1-1 0,30-7 113,-1 9 0,-9 1 101,-6 3 0,-2 6-123,-6 5 0,-1 6-17,-6 6 0,0-4-99,-4 0 1,6-5 94,1 1 88,1-2 0,9-3 0,-2 0 0,0-1 0,-4 0 0,-5-2 0</inkml:trace>
  <inkml:trace contextRef="#ctx0" brushRef="#br0">22294 4922 7569,'-12'7'85,"1"-2"241,-1-5-100,6 0-233,1 0 0,6 0 250,3 0 1,2 0-105,6 0 0,-1 0 63,1 0 0,0 1-126,3 3 0,-2 4-100,2 7 0,-3 4 56,-5 7 1,2 4-100,-5 4 0,0 0-44,-4 0 1,0 6 113,0 2 1,-5-3-35,-3-1 1,-1 1 25,2-1 0,-3 4 112,2-4 1,-1 0-2,1-3 0,3-1-15,5 0 1,2 0-103,1 1 0,8-1-116,4 0 1,5-3 34,-1-1 1,3-1-190,1 2 0,-4 1 26,0-6 0,-5 6 55,1-2 1,-2 3-26,-2 2 0,-5 0 64,-2 3 0,-3-2 157,-1 2 0,0-3-59,0 0 1,-5 3 150,-2 0 0,-3 4-44,-2-4 0,1 0 140,-1-4 0,-3 0 42,0 1 0,1-2-77,6-3 0,-1 3-101,6-3 0,-1 0-17,4 0 0,5 1 8,2 3 1,4-4-28,0 1 1,0-1-115,1 4 1,3-1 222,0-2 1,2 2-111,-2-3 0,-2 3 115,2 2 1,-2-1-63,-2 0 0,-3 4 41,-1 0 0,-3 5-60,4-1 1,-6 1 1,2-1 1,-3 3 25,-1-3 1,-1-2 6,-3 2 0,3-1-56,-3 1 1,2 2-7,-2-2 1,3 2-101,-3 2 1,2 0 133,2-1 0,4 1-160,0 0 0,1-1 73,-1 1 1,-3-4 88,3 0 0,-3 0-28,-1 3 1,-3 0 8,-1-3 0,-5 2 118,1-2 0,-2 1-84,-1-1 0,-1 1 113,1-5 1,3-4-42,1-3 1,4-6-187,-1 2 0,3-4-28,1-4 0,0-3-962,0-4 1035,0-1 0,0-4 0,0-1 0,0 3 0,0 3 0</inkml:trace>
  <inkml:trace contextRef="#ctx0" brushRef="#br0">22990 5242 7569,'-7'0'-510,"-1"0"0,2 1 682,-2 3-40,-2-2 0,4 8 268,-6-3-273,1 3 0,1 6 56,2-1 0,-1 0-75,5-3 1,0-1-95,4 0 1,0 5 83,0-1 1,2-1-174,1-7 1,4 4 51,4-4 1,1-2-88,-1-1 0,1-3 86,-1-1 1,0 0-138,1 0 0,-1-1 21,1-3 1,-1-2 61,0-6 0,-3-4-295,0-3 1,-5-3 128,5 0 1,-5-5 243,0 0 0,-1-4 0,-2 0 0,0-6 0,0-1 0,-2 1 0,-1 7 0,1-1 0,-1 9 0,1-4 24,2 7 1,-4 7 164,1 0 77,-1 8 125,4-1-141,0 20 1,1 3-88,3 13 1,-2 3-27,6 0 1,0 0-70,3 5 0,-3-4-120,-1-1 1,1 3-265,3-3 0,1 2 58,-1-9 258,-4-1 0,3-3 0,-4 0 0</inkml:trace>
  <inkml:trace contextRef="#ctx0" brushRef="#br0">23264 5231 7569,'-6'5'-109,"1"1"1,5 2 217,0-1 1,0 1 26,0 3 0,0 1-44,0-1 1,5-3 14,3 0 1,0-1-66,0 5 1,2-6-141,-2-2 1,-2 1-187,2-1 0,-1-1 147,5-3 1,-5-5-565,1-2 701,0-3 0,3-2 0,1 1 0</inkml:trace>
  <inkml:trace contextRef="#ctx0" brushRef="#br0">23401 5185 7569,'-1'11'153,"-3"1"0,3-1-172,-3 1 8,3 4 0,-3 2 153,0 5 1,-5 4 98,2-1 1,0 5-152,0-5 0,3 5-120,-4-5 1,6 1-54,-2-4 0,-1-2 74,1-2 1,0-2-199,4-6 0,0 1-21,0-1 228,0-4 0,5 3 0,2-4 0</inkml:trace>
  <inkml:trace contextRef="#ctx0" brushRef="#br0">23481 5208 7569,'7'0'244,"-2"0"-197,-5 0 0,0 6 83,0 6 0,0-1 33,0 4 0,0 2-68,0-2 0,0 0 66,0-3 1,0-1-242,0 1 0,0-1 81,0 0 1,0-3-173,0 0 0,1-6-248,3 2 106,-3-3 0,8-6 78,-5-2 0,3-5-46,-3-3 1,1 1 150,-1-5 0,-1 1 75,4-1 0,-4 1 36,1 3 0,1 2-62,-2-2 0,5 2 312,-4 2 0,1 1 209,-1 2 182,-3-2-197,9 9-200,-9-4 1,8 10-76,-5 3 0,0 3-36,-4 4 0,0-2-91,0 2 1,0-1 51,0 1 1,0-2-78,0 2 1,0-2-114,0-2 0,4-3-530,0 0 376,-1-6 0,2 3-105,3-5 0,-2-1-28,2-3 0,-2-2 402,2-6 0,2-4 0,-4-2 0</inkml:trace>
  <inkml:trace contextRef="#ctx0" brushRef="#br0">23767 5094 7011,'-7'11'322,"-1"4"68,4 1 1,-4 0 62,4-1-352,-5-2 1,8 7 21,-3-4 1,3-1 17,1-4 0,0 1-77,0-1 1,0-3-165,0-1-242,5-4 0,2 2 194,4-5 1,-3 0-229,-1 0 0,-3-5 62,4-3 1,-5-2-40,5-1 1,-5-2 172,0-2 1,2 2 179,-1-2 0,0 2 0,-4 2 0,0 3 0,0 0 0,0 5 259,0-5-32,0 5 399,0-2-160,0 5-219,0 5 0,0 2-138,0 4 0,0 1-94,0-1 1,4 0-266,0 1 182,0-1 1,-1 1-110,1-1 0,1-1-79,-1-2 256,-3 2 0,9-4 0,-3 6 0</inkml:trace>
  <inkml:trace contextRef="#ctx0" brushRef="#br0">23904 5196 7569,'0'-6'745,"0"1"-464,0 5-205,0 5 1,0 1 106,0 6 1,0-4 183,0-1-431,0 1 129,0 3-738,0-4 287,5-2 133,1-5 0,4-5 38,-2-3 0,1-2-137,-5-2 1,3 1 142,-3-1 0,4-3 48,-4 0 1,4-1 202,0 0 1,-2 4-54,2-4 0,-4 4 136,3 0 1,-3 5 167,4-1 216,-6 6-208,9-4-186,-10 6 0,8 2 64,-5 2 1,-1 2-45,-3 5 1,0 1 22,0-1 1,0 1-52,0-1 0,0-3-152,0-1 0,0-3 137,0 4-649,5-6 118,-3 3-54,8-5 291,-4-5 1,4-1 24,-2-6 0,1 5 60,-5-1 1,3 4-135,-3-3 333,5 4 1,-7-2 189,6 5-83,-5 0 0,3 1 36,-2 3 69,-3 3-190,4 4-15,-5 0-152,0 1 0,1-2 64,3-2-757,-3-3 486,10-5 1,-9 0 79,6 0 1,-6-2 189,2-1 0,1 0 0,-1-5 0,4 5 0,-5-5 0,5 4 0,-4-3 0,3 3 39,-3-4-7,0 6 1,0-5 55,0 3-88,-1 3 0,3-4 0,0 5 0</inkml:trace>
  <inkml:trace contextRef="#ctx0" brushRef="#br0">24315 5094 7449,'-4'7'-109,"0"1"833,1-6-429,3 9-8,0-10-534,0 4 146,0-5-462,5 0 1,-4-5 191,3-3 0,1-2 371,-1-1 0,5-1 0,-3 1 0</inkml:trace>
  <inkml:trace contextRef="#ctx0" brushRef="#br0">24441 5025 7616,'-8'0'281,"0"0"0,5 1-321,-5 3 1,2 3 478,-2 4-201,-2 0 1,7 2-110,-4 2 0,4-2-89,-1 2 1,3-1-105,1 1 1,5-6 70,3 3 0,2-3-305,1 2 1,2-3 163,2-1 1,-2-4 133,2 1 0,3 2 0,0 0 0</inkml:trace>
  <inkml:trace contextRef="#ctx0" brushRef="#br0">22511 9045 7569,'-7'-11'331,"-3"-1"423,9 1-299,-4 5-1098,5 1 464,0 5 0,5 1 42,2 3 0,0 0 134,0 7 0,-4-1-4,1 9 1,-3 4 20,-1 4 0,-1 4 1,-3 0 0,-2 6 23,-6 1 0,-3 1-43,0-1 1,-4-2 146,3 2 0,1-4-70,4-4 0,4 7-76,4-3 0,1-1-16,2-2 1,2-4-6,1 3 0,5-3 4,7 3 0,-1-4-12,5 0 0,0-2-97,4-1 1,4 4 67,-1-1 0,0 2-114,-7-1 138,2-3 1,-8 9 27,2-2 0,-3 2-35,-5 1 0,-2 5 99,-5 3 0,0 4-87,0 3 0,-5-2-49,-2 3 1,-7 0 159,-1 0 0,3 1 53,5-2 0,3-1-120,-4 6 1,6-2 7,-2 1 1,4 0-32,4 1 1,2-5-6,5 8 0,5-7-105,-1-1-36,5 3 153,-7-5 1,5 8-148,-3-6 1,-4 4 51,1-3 1,-2 8 28,-6-1 0,-1 3 63,-3-3 1,-1-1 99,-3-3 1,-3 7 80,-9-3 1,4 1 23,-3-4 1,2-1-9,1-7 1,1 6-35,0-7 0,-1 5-64,1-1 1,3-2-128,1 3 0,-1 1-194,-4-2 1,1 2 11,0-2 1,-1 2-182,1 2 0,-1-3 168,1-8 0,0 0-24,-1-8 1,2 0 128,2-11 0,3 1 126,5-9 0,0 3 0,0-4 0,0-3 0,0 0 0,0-4 0</inkml:trace>
  <inkml:trace contextRef="#ctx0" brushRef="#br0">23059 9559 7569,'0'-11'-489,"0"-1"0,0 5 934,0-1-125,0 6-89,0-3-102,0 5 1,-5 5-49,-3 2 1,2 5 6,-2 3 0,4-1 75,-3 5 0,3-1-73,-4 1 1,6 2-10,-2-2 1,3-1-47,1 1 1,0-5-105,0 1 0,3 2-6,1-2 0,5 0-166,-1-3 1,2-5 74,1 1 1,5-6-54,-1 2 0,4-2-231,-4-2 0,4-2 212,-4-2 1,1-2 237,-5-5 0,5-6 0,2-1 0</inkml:trace>
  <inkml:trace contextRef="#ctx0" brushRef="#br0">23241 9628 7569,'0'-12'45,"-5"1"245,4 5-201,-4 1-59,0 5-26,4 5 0,-4 1 111,5 5 0,0 2-105,0 2 1,0-2 52,0 2 1,0-2-105,0-2 1,1 1-32,3-1 0,1 1 25,2-1 1,4-3-62,-4-1 0,-1-4-146,2 1 14,0-3 1,3-1 5,1 0 1,-5-5-78,1-3 0,-6 2 311,2-2 0,-3 1 0,4-10 0,2-1 0</inkml:trace>
  <inkml:trace contextRef="#ctx0" brushRef="#br0">23413 9662 7569,'-7'0'-222,"2"-1"103,5-3 48,0 3 169,0-4 1,0 3 120,0-1-162,0 1-11,0-3-239,0 5 161,5 5-21,-3-3 29,3 3 8,-5-5 1,1-2-44,3-1 1,-3-4-122,3-4 0,2 1 60,2 2 0,-3-2 75,-1 2 0,1 2-57,-1-2 0,-1 4 58,-3-3-11,6 4-10,-5-2 110,4 5 0,-5 2-24,0 1 0,1 2 119,3 3 1,-3 2 127,3-2-214,-3 2 0,1 0-8,1-2-58,-1 2-74,8-9 0,-8 4-33,6-5-302,-6 0 292,9 0 1,-9-4 35,6 1 1,-6-2 223,2 1-166,-3-3 1,-1 0 171,0-1 1,2 6 115,1-2-1,-1-3-59,3 6 141,-5-4-177,0 5-190,5 5 0,-4 2 55,3 4 0,-1-3-160,0-1 1,-1-3 5,1 4 1,0-2-84,1 2 1,-3-2-34,3-2 150,2-3 0,-3 4-53,4-5 151,-4 0 0,7-5 0,-9-1 0,4-6 0,0 1 0,2-1 0</inkml:trace>
  <inkml:trace contextRef="#ctx0" brushRef="#br0">23698 9559 7569,'0'7'-120,"2"3"-235,1-3 263,-1 4 1,3 1 87,-5 3 0,4-1 43,-1 5 0,1-3 35,-4 3 0,0-4-13,0 4 1,0-5-103,0 1 0,0-2 107,0-2 0,0-3-85,0-1 1,0-3 19,0 4-63,0-6 0,-1 2 52,-3-8 1,3 2-84,-3-6 1,-1-1 14,1-6 1,0-1 12,4-3 1,0-3-14,0 3 0,0-3 39,0 0 1,4-1-5,0 0 0,4 5 17,-5 3 1,6-2 6,-1 2 0,-2 4 64,2 3 22,-1 1 10,5 0-64,-1 2 0,-1 6 56,-2 3 0,-3 3-59,-5 4 0,0 0 111,0 1 0,0-1 114,0 1-45,-5 4 1,0-3-62,-3 2-52,-2-2 1,8-2-62,-6 1-151,5-6 1,-3-1 134,2-5 0,3 5 0,-4 1 0</inkml:trace>
  <inkml:trace contextRef="#ctx0" brushRef="#br0">23881 9559 7569,'0'7'16,"0"-1"146,0-2-29,0-3-470,0 4 225,0-5 1,5-5-1,1-1 1</inkml:trace>
  <inkml:trace contextRef="#ctx0" brushRef="#br0">23984 9217 7569,'6'0'-126,"-1"0"1,-5 1 190,0 3 1,0 3-78,0 9 1,0-2 136,0 5 1,0 0-4,0 3 0,2 1-164,1 0 1,-1 0 46,1 0 1,-1-2-105,-2-2 1,0 2-61,0-6 1,0 0-375,0-3 302,0-1 231,0 0 0,-5-4 0,-2-2 0</inkml:trace>
  <inkml:trace contextRef="#ctx0" brushRef="#br0">24018 9502 7569,'6'0'-748,"-1"0"1094,1-5 1,-4 4 299,6-3-451,-6-2 0,5 4-202,-4-1 38,-1 1-249,8-3 119,-4-1 1,4-6-170,-2 1 0,1 3-70,-5 1 1,3 3-77,-3-4-17,0 1 345,1-5 1,-4 5 60,3-1 52,-3 6 1,-2-3 140,-3 5 1,3 5-71,-3 2 0,-1 1 128,1 3 1,-1-2-33,1 6 1,3-2-38,-3-2 0,3 2-170,1 2 1,0-2 53,0 2 1,0-6-131,0-1 1,5-2-104,3 2 0,2 1-136,1-6 1,1 1 46,-1-4 281,1 0 0,-1-5 0,0-1 0</inkml:trace>
  <inkml:trace contextRef="#ctx0" brushRef="#br0">24246 9514 7569,'0'-12'-863,"0"1"1362,0 4-233,0-3 0,0 8 234,0-6-211,0 6 0,0-9-386,0 4 1,0 0 91,0 0 1,0 3-382,0-4 211,0 1 1,2-3-71,2 2 0,-2-1-175,6 5 137,-1-5 1,5 8-13,-1-3 295,1-2 0,-1 5 0,0-4 0</inkml:trace>
  <inkml:trace contextRef="#ctx0" brushRef="#br0">23196 10313 7569,'-12'0'0,"1"4"-6,0 0 0,3 3 28,0-3 0,4 5 132,-3-1 1,1-2-14,-2 2 1,3-1-91,5 5 50,0-1 1,0 0-40,0 1 0,5-5-166,3 1 1,2 0 163,1 3 1,1-1 53,-1-2 0,2 2-118,2-2 1,-6 1 73,2-2-1,-3 3-103,-1-2 1,-2 2-169,-5 1 1,0-3-18,0 0 1,-1-1 107,-3 5 1,-2-1 110,-5 1-282,-6-1 282,4-5 1,-7 3-6,5-5 1,0 1 150,3-1 0,1-3-118,-1 3 0,5-3-234,-1-1 116,6-5 1,-3-1-168,5-6 0,1 0 257,3-4 0,2-1 0,5-6 0</inkml:trace>
  <inkml:trace contextRef="#ctx0" brushRef="#br0">23333 10210 7171,'0'12'158,"0"-1"0,0 4-67,0 1 0,0 4 107,0-1 0,4 2-254,-1 2 0,1-1 78,-4-3 1,0 1-159,0-5 0,0 2 14,0-2 0,4-6-14,0 2 0,0-5-173,-4 1-52,0-4 1,0 1 360,0-8 0,0-3 0,0-4 0</inkml:trace>
  <inkml:trace contextRef="#ctx0" brushRef="#br0">23299 10359 7569,'-7'-8'0,"3"0"-48,3 6-61,1-3 378,0 0 1,5 4-52,3-3 0,2 2-110,1 2 0,1 0 22,-1 0 0,1 0-183,-1 0 1,4 0-60,1 0 0,-1 0-57,-4 0 0,1 0 71,-1 0 0,0-3-44,1-1 0,-5-4-402,1 4 309,-5-4 1,6 5 175,-6-5-57,1 6 0,-4-4 455,0 2-12,0 2-181,-5-3 0,3 10-50,-6 3 1,2-2-9,-2 2 1,2 3-7,2 5 0,-1-1-19,-3-4 0,3 1 36,5-1 0,0 1-59,0-1-27,0 0-27,5 1 0,1-6-236,6-2 170,-1-3 1,1-6-158,-1-2 1,-3-4-28,-1 0 1,-3 0 65,4-1 0,-6 1 138,2-1 0,-3 1-77,-1-1 1,0 5 193,0-1 1,0 4 212,0-3 195,0 4-159,0-2 120,0 5-296,0 5 1,0 2-44,0 4 0,0 2-185,0 2 1,4-2 52,0 2 1,5-2-61,-1-2 0,-2 0-226,1 1 19,1-1 1,4-1 311,-1-2 0,-5-3 0,-1-5 0</inkml:trace>
  <inkml:trace contextRef="#ctx0" brushRef="#br0">23698 10050 7569,'0'12'-34,"0"-1"0,0 1-13,0-1 0,0 4 299,0 1-167,5 4 0,-3-2 16,1 4 1,0 0 7,1-3 1,-3 3-201,3-3 1,-3-2 58,-1 2 1,0-5-199,0 2 0,0-8-351,0 0 581,0 0 0,-5 3 0,-1 1 0</inkml:trace>
  <inkml:trace contextRef="#ctx0" brushRef="#br0">23630 10313 7569,'5'-6'-270,"-4"1"509,9 0 72,-3 3 1,0-3-275,1 5 1,-4 0 55,3 0 0,1-1-35,3-3 63,1 3 1,-1-5-347,1 2 57,-1 2 1,0-4-310,1 2 287,-1 3 1,1-4-63,-1 5 0,-3 0 46,-1 0 0,-3 1 66,4 3 1,-6-1 165,2 4 0,-1-3-34,0 4 0,-1-5-9,1 5 1,-1-4-15,-2 3 21,0-4-8,0 7-27,0-9 56,0 4 1,0-6-39,0-3 0,0 2 32,0-6 1,0 4 44,0-3 21,0-1-46,0-3 0,0-1 9,0 1 1,0 3 18,0 1 1,0 3 72,0-4-206,0 6 0,1-3 46,3 5 34,-3 0 0,9-5 0,-3-2 0</inkml:trace>
  <inkml:trace contextRef="#ctx0" brushRef="#br0">23950 10256 7368,'6'-6'105,"-1"1"101,-5 5-85,0 0 0,-4 5-65,0 2 1,1 3 39,3 2 1,0 3-104,0 0 0,0 0 85,0-3 1,1-1-6,3 1 1,-2-5-54,6 1 1,-1-4-127,5 3 0,-1-4-100,1 1 1,-1-3 205,0-1 0,1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23413 3244 7569,'-12'-7'-301,"5"-2"-375,-1 5 1342,6 1-36,-9 3-797,10 0 109,-4 0 1,5 5 110,0 2 0,4 4-16,0 0 1,3 5-11,-3 3 0,0 4-17,-4 4 1,0 1-19,0 2 0,0 8-14,0 0 1,-1 7 55,-3 4 1,-2 5-386,-6 7 1,2 2 359,6-29 0,0 1 1,-1 1-1,0 1-2,1 1 0,1 0 0,0 0 0,0-1-28,1 1 0,1 0 0,0-1 1,2 0-51,0-1 1,1 0-1,1-2 1,2 0-16,10 23 1,2-2-347,2-1 0,5 0 223,-5-4 154,5 4 8,-11-7 1,7 8-26,-5-6 0,-3 10 13,-5-2 1,-5-25-1,-1 2 68,1 0 1,0 0 0,-1 1 0,-1-1-26,0 2 0,0 0 0,-2 0 1,-1-1 46,-1 2 0,0-1 0,-1-1 0,0-1-31,0 3 1,-1-1 0,0-3 0,-1 0 55,-1-1 0,1 0 1,-2 29 8,3-28 1,0-1 0,3 28-27,-1 1 1,3-3-26,1-1 1,5 1-15,2 3 1,3-2 3,2 2 1,-1-8-22,1-4 0,-1 7-16,1 1 1,-2 1-61,-3-1 1,2-4 45,-5 4 1,0 4-34,-4-4 1,0 4 46,0 0 1,-1-3 128,-3 3 0,-3 1-21,-4-1 0,0 1 84,-1-1 1,1-4-114,-1 1 1,1 2 92,-1-2 1,2 2-56,3 1 0,-2-2 7,5 2 1,-4 2-98,6-31 1,1 1-1,-3 30 86,4 2 1,0-5-132,0 1 1,0-3 10,0-1 0,0 0 31,0 0 1,0 0 9,0 0 1,0 1 4,0-1 1,4-2-5,-1-1 1,1-3-4,-4-6 0,0 5 43,0-1 1,4-3-29,0-4 1,0-4 32,-4 4 1,3-4-43,1 4 1,5-4 1,-1 4 0,2-1-85,1 5 0,1 1-284,-1 3 0,1-7 284,-1 2 1,-3-1 30,-1 1 1,-4 1 27,1 0 0,-3 1-51,-1 2 0,-4-1 96,0 6 1,-6-1 66,-1 4 0,-1 0 132,-3 0 0,-3-3-79,-1-1 1,1 0-43,-1 4 1,5-6-67,-1-5 1,-1-2-75,0-6 1,0-5 185,1-6 0,2-3-262,-2-1 1,2-6 230,2-1 0,3-5-119,0-3 0,6 1 0,-2-6 0</inkml:trace>
  <inkml:trace contextRef="#ctx0" brushRef="#br0">23961 4717 7569,'-6'0'-917,"-5"0"972,5 0 0,-5 4 17,-1-1 0,5 6 113,-1-1 0,4 2 164,-3 2-195,4-1 0,-3 4-31,2 0 1,3 1-24,-3-5 1,3 4-109,1 0 1,0 1 127,0-5 0,1-1-194,3-2 0,-2 1 1,6-5 1,-1 3-90,5-3 0,-5-1 57,1-7 1,0-3-63,3-4 0,-1-6 34,-2-2 0,2-2 15,-2-2 0,-3-5-42,-1-2 0,1 0 62,-2 0 1,1 1 136,-4-2 1,0 5-126,0 7 223,0-3 1,0 9 214,0-2 46,0 8-147,0 2-89,0 5 1,0 5-64,0 2 0,0 5-70,0 3 1,0-1 40,0 5 1,0-1-173,0 1 1,0 1-128,0-5 0,0 5-405,0 0 634,5-4 0,-3 6 0,3-5 0</inkml:trace>
  <inkml:trace contextRef="#ctx0" brushRef="#br0">24109 4763 7364,'0'7'-219,"0"1"1,0-4 467,0 3 1,0 1 22,0 3 0,2 1-97,2-1 1,-3-3-287,3-1 1,-2 0 76,2 0 0,-2 0-73,6-4 0,-4-1-389,4 1 496,-1-1 0,10-12 0,0-3 0</inkml:trace>
  <inkml:trace contextRef="#ctx0" brushRef="#br0">24246 4774 7569,'-1'8'-198,"-3"-1"1,3 2 204,-3 6 0,-1-1-8,1 5 0,-3-4 309,3 5 0,-5-1-77,2 3 1,-2 1-287,1 0 1,-1 0 93,5 0 0,-3-4-230,3 0 0,0-5-444,4 1-181,0-2 816,0-2 0,-5-5 0,-1 0 0</inkml:trace>
  <inkml:trace contextRef="#ctx0" brushRef="#br0">24315 4785 7569,'0'7'-648,"0"-1"758,0-2 184,0 2 0,-1 6-90,-3-1 0,3 0 39,-3 1 1,3-5-235,1 1 100,0 0 0,0-1-32,0 1-359,0-6 7,0 4 1,1-6 174,3 0 1,-2-6-203,6-1 1,-4-3 89,3-2 0,0 1-18,0-1 0,3 0 47,-2-3 0,-2 2 82,2-2 1,-4 3 181,3 5-31,-4-4 0,2 9 337,-5-6-276,5 6 1,-4-2 150,3 8 0,-3-2-91,-1 6 0,0 0 32,0 3 1,0 0-111,0 1 1,0-1-43,0 1 0,0-1-11,0 0 1,0-3-130,0 0 0,4-5-478,0 5 274,5-5 159,-8 2 0,9-5 134,-2 0 0,2-5 0,1-2 0</inkml:trace>
  <inkml:trace contextRef="#ctx0" brushRef="#br0">24521 4751 7569,'6'-5'0,"-1"4"-22,-5-4 159,0 5 1,-4 1 97,0 3-75,-4 2 1,5 4-13,-5-2 0,6 2-75,-2-2 1,-1 2-3,1 1 138,0 1-201,4-1 132,0 0-482,0-4 1,5-2 23,3-5 0,2-1-166,2-3 1,-5-1 199,1-3 0,-1-2 27,5 2 0,-5-1 257,1 2 0,-4-2 0,4 5 0,-6-1 0,2 1 0,-3 3 0,-1-3-68,0 8 1,0-1 184,0 4 1,0 1 159,0 3 0,0 1-36,0-1 1,-1-3 28,-3-1 0,3 1-238,-3 3 0,3-3 202,1 0-523,0-6 0,0 4 78,0-2 211,5-3 0,1 5 0,6-6 0</inkml:trace>
  <inkml:trace contextRef="#ctx0" brushRef="#br0">24715 4785 7569,'0'7'140,"-5"3"0,0-8 40,-3 6 1,-1-4-98,5 3 1,-1-4 283,1 1-355,3 2-243,-4-5-336,5 4 362,5-5 0,1-5-119,6-2 1,-2 0 124,-2 0 1,2-1-54,-3-3 1,2 3 177,-1 1 0,1 3 74,-5-4 0,3 4 19,-3-3 92,5 4 108,-8-2 0,4 6-45,-5 3 1,0-1 43,0 4 0,0-3 127,0 4-106,0-1-308,0 5 1,-4-5 115,1 1-128,-1-5 1,5 2-32,3-5-174,-3 0 0,9-4 74,-2 0 1,-2-1-22,2 1 1,-4 3 153,3-3 0,-3-1 90,4 1 124,-6 0 0,5 4 1,-4 0 102,-1 0-28,3 5-82,-5 2-29,0 4-237,0 1-7,0-1-284,0-5 429,0-1 0,0 1 0,0 0 0</inkml:trace>
  <inkml:trace contextRef="#ctx0" brushRef="#br0">24897 4751 7569,'0'-11'-333,"0"-1"-41,0 1 1,0 3 354,0 1 49,0 4 1,2-2-186,2 5 79,-3 0 0,4 1-268,-5 3 344,0-3 0,5 9 0,1-3 0</inkml:trace>
  <inkml:trace contextRef="#ctx0" brushRef="#br0">24989 4740 7569,'5'-12'0,"-4"5"-259,3-1 217,2 5 1,-4-3-122,1 2 220,-1 3 206,-2-4-189,0 5 0,0 5-35,0 3 1,0 2 92,0 1 0,-4 1-3,0-1 1,-1 1-15,1-1 1,3 0 17,-3 1 1,3-1-200,1 1 0,0-1 57,0 0 0,1-3-111,3 0 1,2-6-30,6 2 149,-1-3 0,6 4 0,0 2 0</inkml:trace>
  <inkml:trace contextRef="#ctx0" brushRef="#br0">23333 10975 6779,'-1'12'105,"-3"-1"1,1 2-15,-4 2 1,-1 2-28,-3 2 1,2 4 1,-3-1 1,5 1-92,-5 4 0,1-2 74,3 2 0,3-2-112,1 6 1,-1-6 25,1 2 0,1 1 19,3-2 1,0 1-7,0-4 1,0 0-5,0 0 1,3 3-25,1 1 1,5-1-7,-1-3 0,-2-4-28,2 0 1,-5 4 60,5 4 0,-2 5-106,2-2 1,-3-1 44,-5 2 1,0-1 94,0 4 0,0 1-26,0-1 0,-4 0 3,1 0 0,-5-3 129,4-1 0,-4 0-86,5 0 1,-5 3 34,4-3 1,0 0-52,4 0 1,0-1 178,0 2-140,6 2-36,-5-4 0,8 4 11,-6-3 0,6 2-14,-1-5 1,-2 3-1,2-3 0,-2 1-26,2-2 0,2-1-11,-2 1 0,2 2-27,1-1 1,-1 4 48,-2 0 1,2-2-53,-2 2 1,-2-5 58,2 5 1,-4-6-3,3 2 0,-3-3 20,4-1 1,-6 0 7,2-1 1,-3 5 49,-1 0 1,0 4-65,0 0 0,0 3-9,0 4 0,-5-2 14,-2 2 1,0 1 67,0-1 1,0 2-4,0-2 1,-2-5 4,5 5 1,0-5-61,4 5 1,0-3 6,0 0 0,0-1-84,0 0 0,5 2 45,3 2 1,-2-3-123,2 3 0,-2-1 36,2 1 0,2-2-51,-3 2 1,2-3 54,-1 0 1,1-1 38,-5 0 1,3 0 7,-3 1 1,1-1 11,-1 0 1,-3 0 53,3 1 1,-3 0-60,-1 3 1,0-1 134,0 5 0,0-4-72,0 4 0,0-2 77,0 2 1,0 1-27,0-4 0,4 0-37,0-1 1,0-1-25,-4 5 0,1-1 4,3 5 0,-3 0-69,3 0 1,-3 0-57,-1 4 0,0-7 49,0 3 0,0-2 55,0 6 0,0-3 31,0 2 1,0 2 16,0-2 1,-1 2 12,-3-1 1,3 0-21,-3 4 1,3 2 11,1-3 1,0 3-201,0 1 1,0 0 196,0 0 0,0 0-106,0 0 1,0 0 99,0 0 0,0-1-126,0-2 0,0 0 68,0-4 1,0 3-87,0-4 0,-5 1 36,-3-4 1,2-5 31,-2 1 0,-3 0 75,-5 4 0,1-6-61,4-1 0,-4-4 80,-1-1 1,1 1-64,4-1 0,-1-5 105,1-2 0,-1-3-147,1-1 0,3-6 123,1-1 0,4-4-259,-1 0 0,3-5-57,1 1 228,-4-4 0,1-8 0,-1 0 0</inkml:trace>
  <inkml:trace contextRef="#ctx0" brushRef="#br0">23675 11535 7569,'0'-6'-333,"0"1"272,0 5 109,-5 0 1,3 0 248,-6 0-235,6 0-23,-8 5 1,8-3 3,-2 6 1,3-4 39,1 3-120,0 1 1,5 3 55,3 1 1,1-5-107,-2 1 0,4 0 57,-4 3 0,2-3-94,-1-1 1,1 1 47,-6 3 0,1 1 29,-4-1 0,0 1-24,0-1 1,-5 0 4,-3 1 1,-2-1 155,-1 1 1,-1-5-79,1 1 0,0-6 93,-1 2 1,1-3-20,-1-1-169,1 0 26,5 0 1,-3-1-128,5-3 1,0 2 93,4-6 0,1 1-69,3-5 0,-3 0-160,3-4 319,3 4 0,-1-10 0,5 4 0</inkml:trace>
  <inkml:trace contextRef="#ctx0" brushRef="#br0">23744 11318 7569,'6'-11'-47,"4"4"0,-4 4-23,1 6 1,2 4 79,-5 4 1,3 6-142,-3 2 0,4 2 67,-4 2 1,3 0 131,-3 0 1,1 0-66,-1-1 1,-3 1 21,3 0 0,1-4-85,-1 0 0,0-5 9,-4 1 0,0-2-163,0-2 1,0-3 213,0 0 0,0-6 0,0 3 0</inkml:trace>
  <inkml:trace contextRef="#ctx0" brushRef="#br0">23801 11512 6999,'5'7'-237,"2"-2"224,4-5 0,0 0 33,1 0 1,-1-4 81,1 0 0,0-1-262,4 1 0,-4 2 54,3-6 0,-2 2-39,-1-2 0,-1-2 132,0 2 1,-3 2-10,0-2 1,-6 5 4,2-5 20,-3 5-44,4-2 99,-3 5 0,1 2 142,-6 1 17,1 4-190,-8 4 0,8 1 187,-6-1 0,5 4 5,0 0 1,1 1 8,2-5 0,0 4-89,0 1-24,0-1-75,0-4-151,5 1 1,2-6-25,4-2 1,-3-3 61,-1-1 1,1-5-246,3-3 0,-3-2 82,0-1 0,-6-1-14,2 1 1,-1-1 166,0 1 0,-1 3 209,1 1-44,-1 4 415,-2-7-307,0 9 1,0-3-52,0 8 1,0-2 128,0 6-221,0 0 0,0 3 41,0 0-94,0 1 0,1-2-168,3-2 0,-2 1 28,6-6 1,-4 1-171,3-4 1,-3 0 315,4 0 0,-1-5 0,5-1 0</inkml:trace>
  <inkml:trace contextRef="#ctx0" brushRef="#br0">24224 11261 7569,'0'11'-61,"1"2"66,3 2 0,-3-1 58,3 5 1,-3 0-144,-1 4 1,4 0 204,0 0 1,-1-4-16,-3 0 1,2-1-145,2 1 1,-3-3 85,3-4 0,-3-1-652,-1 0 75,0 1-75,0-1 600,0-4 0,0-2 0,0-5 0</inkml:trace>
  <inkml:trace contextRef="#ctx0" brushRef="#br0">24178 11478 7704,'6'-6'400,"4"1"-395,-2 5 1,-2 0 96,2 0 0,0 0-320,3 0 1,0 0 12,1 0 1,-1 0-91,1 0 0,-5 0 4,1 0 80,0 5-57,3-4 268,-5 4-335,5-5 335,-10 0-15,4 0 164,-5 0 254,0-5-194,0-1 151,0-6-203,0 6 71,0-4-731,0 8 388,0-3 0,0 7-91,0 1 0,1-1-79,3 1 285,-3 4 0,9-1 0,-3 6 0</inkml:trace>
  <inkml:trace contextRef="#ctx0" brushRef="#br0">24452 11489 7569,'1'-6'0,"3"2"0,-3 2-330,3-2 138,-3 3 543,-1-10-20,0 10-352,0-4-106,0 5 188,0 5 0,0-2-7,0 4 1,0-3 7,0 4 1,0-1-23,0 5 1,0-5-92,0 1 0,6-4 75,1 3 1,3-4-230,2 1 0,-1-2 205,1 2 0,-1-3 0,0 4 0</inkml:trace>
  <inkml:trace contextRef="#ctx0" brushRef="#br0">19004 15167 7569,'7'-5'-1124,"3"4"1221,-9-5 54,4 1-9,-5 4-175,-5-4 76,-1 5 1,-6 0-39,1 0 1,-1 0-11,1 0 0,-2 1-49,-2 3 0,1-3 85,-5 3 1,4 1-82,-4-1 1,4 0 60,-4-4 0,1 4-10,-1 0 0,1-1 21,3-3 1,2 0-1,-2 0 1,6 0 5,1 0 1,1 0 6,-5 0 1,5 4-24,-1 0 9,6 0 0,-7-3-10,5 3 0,0-2 8,4 6 0,-4 0 52,1 3 1,-1 0-30,4 1 0,0 4 5,0 3 1,0 4 2,0 4 0,-4 2 8,0 5 1,0 4-9,4 0 0,-4 9-3,1-1 1,-1 11-1541,4 0 1533,-5 3-8,4 2 1,-5-2-70,6 4 1,0-31 0,0 0-96,0 4 0,0-1 1,0-2-1,0 0 144,0 1 0,0-1 0,0 0 0,0 0-22,0 31 0,0-32 0,0 0-9,0 32 1,0-3-9,0-5 1,0-1-153,0-3 0,0-2 240,0-5 1,0-6-57,0-2 1,0-2 126,0-2 0,-3-1 595,-1-2 1,-1 0-688,1-4 1,3-2 278,-3-6 1,3 2-326,1-6 0,-2 4 314,-1-4-277,1 0 1,-3-3-98,5-1 1,0-3 58,0-1 1,0-3-21,0 4 1,0-4 73,0 3-17,0 1 0,0 3-2,0 1 0,0-1 10,0 1 0,0 3-41,0 0 1,0 5 17,0-1 1,0 3-114,0 1 1,0 0 67,0 0 1,0-1 76,0 1 1,4-4-96,0 0 0,1-5-10,-1 1 0,1-2 124,2-1-30,4-6 0,-5 3 178,5-5 0,-3-1-65,0-3 1,-5 2 32,5 1 0,-4-1 131,3 2 37,-4-3-304,7 4 0,-7-3 109,4 6-58,-4-5-276,2 2 33,-5-5 66,0 0 125,-5 0-15,-2 0 0,-4 0 30,0 0 1,3 3 60,0 1-146,6 0 65,-3 1-109,5-4 0,9 4 52,2-5 0,13 0-106,3 0 1,6-1-69,5-3 1,1 2-188,3-6 1,1 6 52,-5-2 0,3-1 325,-7 1 0,-2 0 0,-9 4 0</inkml:trace>
  <inkml:trace contextRef="#ctx0" brushRef="#br0">17782 16286 7569,'-11'0'0,"-1"0"-177,1 0 183,0 0 281,-1 0 136,1 0-119,4 0-121,2 0 1,7 0-145,1 0 0,5 0 30,7 0 1,3 0-45,5 0 1,5 4 79,2 0 1,-1 1-131,2-1 0,-1-2 28,5 6 1,-1-4 24,0 3 1,0-3-147,1 4 0,-2-2 41,-3 2 0,3 0-122,-2-4 1,-2 4 10,1-4 0,-4 3-56,0-3 1,-2 1 30,-1-1 1,-1-3-47,-3 3 1,1-3 39,-5-1 1,2 0 218,-2 0 0,-2 0 0,3 0 0,-4 0 0</inkml:trace>
  <inkml:trace contextRef="#ctx0" brushRef="#br0">18468 16218 7176,'-7'0'19,"2"0"0,5 5 237,0 2-116,0 3 1,5 2-48,3-1 0,2 1 1,1-1 1,2 1-52,2-1 1,-2 4-109,2 0 0,-2 1-40,-2-5 0,-1 1 60,-2-1 1,1 0-231,-5 1 196,0-1 0,-11 4 41,-4 1 0,-6-2 22,-6-7 1,-4 3 7,-4-2 0,2 2 4,-2 2 1,5-5 81,-5 1 1,6-4-204,-2 3 1,4-3 55,4 4 69,-2-1 0,8 5 0,-3-1 0</inkml:trace>
  <inkml:trace contextRef="#ctx0" brushRef="#br0">16343 16126 7569,'0'13'133,"0"2"-133,0-2 0,4 8-9,0-2 1,1 3 5,-1 1 1,-3 0 235,3 0 1,-3-2-54,-1-2 1,0 1-55,0-4 4,0-1 16,-5-4-95,-1-4 0,-2-7 15,0-8 0,6-3-106,-2-5 0,3-1 55,1-6 1,0-4 75,0 1 1,0-5 6,0 4 0,5-3 121,3 3 1,2 1-193,1 3 1,-3 5-64,-1 3 0,1 2 25,3 2 1,1 1-135,-1 2 1,1 3-365,-1 5 1,0 0 230,1 0 0,3 5-744,0 3 515,6 2 507,-9 6 0,10-3 0,-4 3 0</inkml:trace>
  <inkml:trace contextRef="#ctx0" brushRef="#br0">16743 16252 7569,'5'6'1164,"-4"-1"0,6-1-1666,-4 0 167,-1 5 258,8-3 1,-9 2-355,3-1-275,2-4-350,-4 2 1056,3-5 0,-5-5 0,0-1 0</inkml:trace>
  <inkml:trace contextRef="#ctx0" brushRef="#br0">16743 16115 7569,'-5'-18'-36,"4"-2"18,-3 5 1,3-1-99,1 5-65,0 5 1,1 0 105,3 6 75,-3 0 0,14 6 0,-2 0 0</inkml:trace>
  <inkml:trace contextRef="#ctx0" brushRef="#br0">17006 16320 7569,'0'12'820,"0"-1"-460,0 1 0,0-1-142,0 1-276,0-1 0,3 4 47,1 0 0,4 4-28,-4-3 1,1 3 0,-1-4 0,-3 0 95,3-3 1,-3-5-224,-1 1 181,0-1-99,-5 0 1,-1-3-73,-6-8 0,1-8-14,-1-7 1,5-6 88,-1-2 1,0-6 10,-3-1 1,5 0 168,2-4 1,3 2-95,1 2 0,1 3 69,3 1 1,3 5-57,8-2 0,2 8 142,2 4 1,3 3 12,-3 5 0,-2-2 29,2 5 0,-5 5-150,2 7 1,-5 3-77,-3 4 1,-3 3 72,-5 5 0,-2 0 10,-1 0 0,-4 0-147,-4-1 0,-6 1 77,-2 0 1,3 0-201,1 0 0,2-5 211,2-3 0,-1-2 0,1-2 0</inkml:trace>
  <inkml:trace contextRef="#ctx0" brushRef="#br0">3141 10096 7569,'-2'6'-593,"-1"-2"1,0-3 507,-4-1 0,4 2 421,-1 2-390,3-3 131,1 4-45,0-5-4,0 5 1,5-4 27,3 3 1,-2-3-23,2-1 0,3 2 0,4 1 1,2-1 1,-2 1 0,3 3 4,5-3 0,-3 2-15,3-1 1,-3-1 16,7 4 0,2-3 3,1 4 1,5-6-15,3 2 1,2-3 22,6-1 0,1 0 2,2 0 1,3 0-267,5 0 1,1 0 256,-1 0 0,-3 0-3,3 0 1,-2 0-73,6 0 0,1 0 73,-1 0 0,0-3 33,-4-1 0,1-1-35,3 1 0,-2 1 0,1-4 1,3 3-14,-2-4 0,0 1-3,-4-5 1,-4 5 28,0-1 0,-3 0-1,3-3 0,-9 3-39,2 1 0,-4 4 34,0-1 0,-7-1-24,-4 2 19,-6-1-42,3 4 1,-10 0-47,-3 0 0,-2 1-10,-2 3 1,1-3-156,-1 3 1,-5-2 64,-2 2 1,-1-2 149,1 1 1,-3 0-720,3 1 317,-3-3 395,-1 9 0,-5-4 0,-2 6 0</inkml:trace>
  <inkml:trace contextRef="#ctx0" brushRef="#br0">7572 10176 7569,'0'-6'6,"1"1"100,3 5 0,8 1-102,7 3 0,2-3 34,2 3 0,6-3-124,5-1 0,1 0 152,3 0 1,4 0 28,3 0 1,2-4-224,7 0 1,-1-1 205,4 1 1,4 3-49,0-3 0,-28 3 0,0 0 13,-1-1 1,0 0-1,3 1 1,-1 1 6,2-2 1,0 0 0,0 1 0,-1 1-17,3 0 0,1 0 0,-3 0 0,0 0-237,2 0 0,0 0 0,-2 0 0,0 0 160,2-1 0,1 2 1,-3 0-1,1 2 38,3-2 1,0 1 0,-4 0 0,-1 0-27,1-2 0,0 0 0,0 0 0,-2 0-4,31 0 1,-2 0-216,2 0 0,-10 0 225,-2 0 1,-5 0-28,-2 0 1,-2 0 10,-2 0 1,-2 0 0,-6 0 1,-1 1 0,-3 3 1,-2-3-131,-5 3 0,-1-2 132,-3-2 1,-7 3 36,-4 1 0,-6 4 0,2-4 0,8-1 0,0-3 0</inkml:trace>
  <inkml:trace contextRef="#ctx0" brushRef="#br0">11992 8863 7666,'0'-23'290,"0"4"-451,0 0 0,0 9-726,0-2 798,0 8 0,0 6 432,0 9 0,0 11-144,0 8 0,-1 9-102,-3 7 0,3 2-325,-3 9 0,-3 0 261,4-23 1,-1 1-1,1-2 1,-1 1-11,0 4 0,1 0 0,1 0 1,0 1 10,-2 0 1,0 1 0,1 2 0,0 0 11,0 0 1,-2 0 0,0-1 0,0 0-43,1-2 0,1-1 0,0-1 0,1-1 33,0-1 1,0-1 0,-3 28-30,1-5 0,0-5-76,4-6 0,0-2 211,0-2 0,0-6-44,0-6 1,0-5-24,0 2 1,1-4-108,3-4-237,-3-3 574,10-4-696,-5-6 1,0-6-71,-2-7 460,-3-4 0,4-10 0,2-3 0</inkml:trace>
  <inkml:trace contextRef="#ctx0" brushRef="#br0">12197 10073 7569,'0'-11'0,"0"3"-216,0 1 150,0 4 0,-1-2-109,-3 5-281,3 0-104,-4 0 319,5 0 296,0 5 1,1-4-169,3 3 137,-3 2 1,4-3 58,-5 5 142,0-6-62,0 3 211,0-5-58,-5 0-127,4 0 165,-9 0-200,9 0-33,-9 0 9,8 0-80,-3 0 0,5 1 9,0 3-94,0-2 0,1 3 73,3-5 0,-1 1 6,4 3 1,5-3-102,3 3 1,3-2 82,1 2 1,1-3-46,11 3 0,-5-3 43,5-1 1,4 0-1,7 0 0,4 0 20,3 0 1,-2 0-125,3 0 1,2 0 340,1 0-1582,3 0 1350,1 0 1,-1 0 111,-3 0 0,6 0-245,-6 0 0,4 4 177,-8 0 1,0 0-101,-7-4 1,1 0-39,-5 0 0,-1 0 88,-7 0 1,-2 0-308,-5 0 0,-2 0 551,-2 0 0,-2 0-267,-6 0 0,-1 0 0,1 0 0,-3 2 0,1 6 0,-1 5 0</inkml:trace>
  <inkml:trace contextRef="#ctx0" brushRef="#br0">6190 9251 7569,'-16'0'-111,"3"0"-56,-2 0 1,6 1 349,1 3 35,6-3-133,-8 4-6,8-5-20,-3 0-41,20-5 1,-1-5 0,13-5 1,2-11 19,2 0 0,3-3 41,4-6 1,3-3-290,-19 14 0,1-1 1,2 1-1,1 0 222,1-3 1,-1 0-1,1 3 1,0-1-14,1-2 0,1 1 1,-2-1-1,2 0-41,3-1 0,0-1 1,-2 2-1,0 1 31,0-1 0,1 1 0,-3 1 1,0 0-11,0-2 1,1 1-1,-2 1 1,0 2 6,4-3 0,-1 2 0,-1 2 0,-1 1 7,-1-1 0,0 2 0,23-13-255,-4-1 1,0 3 229,-1 1 1,-3 2 3,0 5 0,-4 4-180,4 0 1,-5 1-326,1-1 532,-2-2 0,-5 7 0,1-5 0,2-2 0,2 0 0,2-2 0</inkml:trace>
  <inkml:trace contextRef="#ctx0" brushRef="#br0">7641 7869 7569,'7'-8'-125,"1"1"62,-1 4 1,5-2 62,-1 5 0,1 1 0,-1 3 0,1-1 0,-1 4 0,0 0-4,1 0 1,-1 3-2,1-2 0,-2 2 29,-3 2 1,-2 4 2,-5 3 0,0-1-11,0 1 0,0-1 5,0 1 1,0 1-229,0-5 0,0 1-61,0-5 268,0 0 0,0-4 0,0-2 0</inkml:trace>
  <inkml:trace contextRef="#ctx0" brushRef="#br0">8577 7549 7496,'-8'12'-186,"1"-1"421,4 0-234,-2 1 4,5-1 89,-5-4-80,4-2 1,-5-5 69,2 0 0,1-2-75,-4-1 1,3-4 2,-4-4 0,4-6-12,-3-2 0,4-3-8,-1-5 0,-1-2 9,2-6 1,-1-3-5,4 0 0,0-5-52,0 1 0,-4-3-70,0-5 0,0 7 88,4-3 1,2 4 49,1 0 1,0 3-3,5 5 0,-2 5-8,1 2 1,4 7 3,-4 1 0,3 5-58,2-1 1,-1 6-4,1 1 0,-1 5-127,0 0 1,5 1 54,-1 2 0,5 0-44,-1 0 1,-1 5 169,1 3 0,-5 2 0,3 2 0</inkml:trace>
  <inkml:trace contextRef="#ctx0" brushRef="#br0">8349 7435 7450,'5'-6'-9,"1"-5"0,9 10 54,1-3 1,4-1 2,-1 2 0,8-5-65,3 4 0,-1-5 57,2 2 1,-1-2-196,4 1 0,-3-2 5,-1 2 0,-3-1-118,3 2 0,-4-2-8,0 5 276,-7-5 0,3-2 0,-4-7 0</inkml:trace>
  <inkml:trace contextRef="#ctx0" brushRef="#br0">8874 7458 7569,'0'-7'-35,"0"2"0,-4 7-81,0 1 1,1 0 58,3 5 1,0-1 152,0 5 1,0-5-573,0 1 169,0-6 275,0 4-61,0-6 0,0-6 146,0-1 0,-4-3 17,0-2 0,-4 0 12,5-4 1,-1 4 26,4-4 1,-4 4 181,0 0 0,0 1 121,4-1-264,0 1 1,2 1-238,1 2 1,2-2 14,3 3 1,2 1-118,-2 3 0,2-2 118,1 1 1,1 0-42,-1 4 1,5 0 63,-1 0 1,0 0-6,-4 0 0,2 0 117,2 0 1,-2 0-77,2 0 1,-2 4 105,-2 0 1,1 1-50,-1-2 0,1 0 58,-1 5 0,0-6-84,1 2 0,-5 1-9,1-1 1,0 0-5,3-4 0,1 0-10,-1 0 1,0-2-72,1-1 0,0-4 72,4-4 1,-4-1-161,4 1 1,-5 0 41,-3-1 1,1 4-6,-6 1 0,1 3 138,-4-4-5,0 6 0,-5-3-48,-3 5 117,-2 0 1,-5 1 3,0 3 0,0 2-47,3 6 1,1-1 60,-1 1 1,1 0-62,0 3 0,0-1 128,4 5 0,-2-5-82,5 2 1,-4 0-33,5-1 0,-1 1-3,4-5-96,5 0 1,1-4-69,6-3 1,3-3 43,0-1 1,2 0-248,-2 0 0,-2 0 24,2 0 301,3-5 0,-6-2 0,5-4 0</inkml:trace>
  <inkml:trace contextRef="#ctx0" brushRef="#br0">9308 7424 9402,'1'-8'30,"3"0"1,2 1-274,6-5 0,3 1 62,0-1 1,4 1-72,-3 0 1,-1-5 148,-4 1 0,4 0-64,1 4 0,-2-1-60,-7 1 73,3-1 224,-3 1-120,-1 4 106,-1 2 1,-10 7-34,-3 1 1,2 4 68,-1 4 1,-2 1-26,-7-1 1,5 4 104,0 1 0,-1 0-54,5-1 0,-2-2 87,1 2 0,3 2-167,5-2 1,0 0 50,0-3 0,6-2-170,6-3 0,4 2 64,7-5 1,1 0-272,3-4 0,2-4-55,5 0 1,1-6 342,-1-1 0,0-1 0,0-4 0</inkml:trace>
  <inkml:trace contextRef="#ctx0" brushRef="#br0">9993 6761 7569,'-7'5'-737,"-1"3"1,0 7 864,-3 4 1,-2 8-4,-2 3 0,2 8-120,-2 4 1,0 4 83,4 3 1,-3-4-171,6 4 0,3-4-153,1 4 1,3-6 31,1-1 0,0-6 175,0-2 1,4-6-63,-1-9 1,6-1 88,-1-3 0,2-6 0,1 2 0,2-7 0,2 0 0,-2-3 0,2-1 53,-2 0 1,-2-5-1,1-1 1</inkml:trace>
  <inkml:trace contextRef="#ctx0" brushRef="#br0">10199 6761 7569,'6'-18'94,"4"3"-94,-2 8 0,2 1 0,2 6 0,0 2 0,3 2 0,-1 7 0,5 8 0,0 8-129,4 3 123,-5 8 1,0 4-273,-3 8 1,-7 2 214,-1 5 1,0 2-69,-4-2 1,0 7 66,-7-7 0,-2-2 47,-6-6 1,1-3-93,0-4 0,-5 1-72,1-5 1,-5 0 180,1-4 0,-7-1 0,0-2 0,0-5 0,2-2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22945 3038 7569,'-12'6'0,"1"3"351,-1-5-214,1 5 1,3-7-51,1 6 17,4-5 355,-2 2-87,5-5 0,1 0-149,3 0 0,7-5-61,9-3 1,6-7-150,5-4 0,3-4 82,4-4 1,0 1-347,8-9 1,1 5 340,6-4 0,-2-1 57,-6 5 1,-4 2-121,-3 1 0,-6 7-104,-2 1 1,-8 5-430,1-1 1,-12 3 279,1 5 1,-9 0-1015,1 4 890,-3 1 0,-7 1-307,-5 5 0,-2 5 657,-6-2 0,-4 1 0,-4 1 0,2 2 0,1 2 0,1 2 0</inkml:trace>
  <inkml:trace contextRef="#ctx0" brushRef="#br0">22922 2912 7498,'6'0'497,"-1"2"-252,-5 1 0,-1 1-99,-3 8 0,1-3 0,-4 6 0,-1 3 21,-3 1 1,-2 3 5,-2 5 0,2-3-26,-2 3 0,2-3 6,2-1 1,5-5-146,2-3 0,-1-3-227,1 0-24,0-1 0,9-1 31,3-2 1,7-3-125,4-5 1,3-1 78,0-3 1,1 1 256,0-4 0,5-1 0,1-3 0</inkml:trace>
  <inkml:trace contextRef="#ctx0" brushRef="#br0">22933 2033 7569,'-11'-6'59,"-1"0"0,1 9 97,-1 5 0,-3 1 91,0 10 0,0 0-64,3 3 1,1 6 159,-1 3 0,1 2-16,0 1 1,4 0-101,3 1 0,3-2-83,1-3 1,7-2-100,4-5 0,2-4 42,6 0 0,0-9-145,4 1 1,1-7-80,2 0 0,0-8 44,4-3 0,-4-9-470,0-3 1,-3-6 139,-4-2 0,-4-8-23,-7 1 0,-3-8 200,-5 0 1,-5 1 109,-3-1 1,-7 7 90,-4 1 0,-3 4 199,0 7 0,3 6 252,0 1 1,5 5-38,-2 3 0,4 3-204,0 5-283,6 0 1,10 4-87,7 0 0,9 5 204,3-2 0,0 9 0,5 1 0</inkml:trace>
  <inkml:trace contextRef="#ctx0" brushRef="#br0">23390 1953 7569,'-11'-6'-808,"-1"1"800,1 5 0,-2 1 168,-2 3 0,2-2 257,-2 6 0,2-1-211,2 5 1,3-5-110,0 1 1,6 0-6,-2 3 0,3 0 6,1 1 0,1-1-1,3 1 1,2 3 231,6 0 1,0 2 239,4-2 1,-4-2-202,4 2 0,-4 3-1160,0 1 0,-6-2 290,-2 2 1,-3-3 322,-1 3 0,0-2 99,0 3 1,-6 0 136,-6-5 0,0 0 119,-7-3 1,3-2-91,-3-3 0,5 2 226,-1-5-309,-3 0-100,6-4 1,-4-1-94,9-3 1,3-2 80,8-6 0,3 1 109,9-1 0,1 1 0,6-1 0</inkml:trace>
  <inkml:trace contextRef="#ctx0" brushRef="#br0">23550 2181 7569,'6'0'-41,"4"-5"1,-7 4 219,4-3 1,1-1-60,4 1 1,-5-1 81,1 1 0,1 3-55,6-3 0,-2 3-206,2 1 0,-3 0-121,0 0 1,-1 0-188,1 0 1,3 0 366,0 0 0,5-5 0,-2-1 0</inkml:trace>
  <inkml:trace contextRef="#ctx0" brushRef="#br0">23881 2113 7569,'0'11'313,"0"-3"-111,0 0 1,0-1 0,0 5 0,-4 3 227,0 0-215,1 5 0,-1-6 5,0 5 0,0-3-23,4 3 1,1-5-84,3 1 1,3-3-81,4 0 1,4-5-71,0 1 1,5-5 92,-5 0 0,1-1-246,-1-2 1,-1-5 16,5-3 1,-6-6-230,-1-1 1,-2-5 140,-6 0 1,-1 3-33,-3-2 0,-1 0 131,-3-4 0,-2 5 147,-6 3 1,1 2 66,0 2 0,-1-1-51,1 1 0,-1 3 35,1 1 0,3 4-141,1-1 1,3 3-78,-4 1-780,6 0 961,7 0 0,2 0 0,10 0 0</inkml:trace>
  <inkml:trace contextRef="#ctx0" brushRef="#br0">24189 2193 7569,'-7'7'230,"-1"1"-106,6-5 1,-3 3 216,5-2-108,0-3 150,0 9-37,0-9-184,0 4-221,0-5 1,3-1-176,1-3 1,4 2 131,-4-6 1,3 1-24,-3-5 0,4 1 12,-5-1 0,5 1 198,-4 0-28,5 4 142,-8-3 0,8 10-79,-5 0 0,1 5 100,-1 7 0,-3-1 95,3 0 0,1 1-78,-1-1 1,1 2-201,-2 2 0,-1-2 75,1 2 1,3-6 227,-3-1-698,6-1 0,-2 0-712,4-4 0,-3-1 469,-1-2 601,1-5 0,3-2 0,1-4 0</inkml:trace>
  <inkml:trace contextRef="#ctx0" brushRef="#br0">24452 1839 7569,'0'11'0,"0"1"123,0-1 1,0 6 254,0 2 1,0 2-46,0 2 1,1 0-128,3 0 0,-1 3-213,4 1 1,-3 0-27,4-5 0,-6 1-33,2 0 1,1-5-77,-1-3 0,4-2-279,-5-2 1,5-3 69,-4-1 0,5-4-257,-2 1 1,0-3 607,0-1 0,1-5 0,3-1 0</inkml:trace>
  <inkml:trace contextRef="#ctx0" brushRef="#br0">24589 2124 7569,'0'-6'335,"0"1"199,0 5 1,1 5-205,3 3-169,-3 2 0,10 1-62,-4 1 0,2 3-127,-1 0 0,2-1 92,-3-6 1,7 0-142,2-4 0,-1 4-502,-4-4 0,5-1 317,-1-3 1,0-3-420,-4-1 1,1-5 340,-1 1 0,-3-1 340,0 2-39,-6-3-71,3 8 1,-6-3 334,-3 5 0,-2 7 265,-6 4 0,1 2-67,-1 6 0,-3 1-121,0 7 1,-4-2 59,4 6 0,-2-5-202,2 5 0,4-6-350,-1 2 0,1-2 190,3 2 0,-7 2 0,-3 5 0</inkml:trace>
  <inkml:trace contextRef="#ctx0" brushRef="#br0">23790 17782 7569,'0'-16'0,"0"3"198,0-2 0,-2 3 328,-1 5 0,-5 2-741,-7 5 0,-4 0 81,-8 0 0,-11 1 261,-8 3 0,-12 3-82,-3 9 1,26-9 0,-1 0-299,-2 2 1,0 1 0,-4-3 0,0 1 284,-2 1 0,1 1 0,-1-1 0,1 0 3,-1 0 0,1 1 1,1-1-1,1 0-66,-1-2 1,0 1 0,5-2 0,0-1-109,2 1 0,1 0 0,-24 5 66,8-3 1,10-2 88,5 2 1,6-6-455,6 2 0,7-2-294,4 2 318,6-2 0,15 3 743,2-5 1,12 0-330,0 0 0,6 0 0,-2 0 0,-2 0 0,-1 0 0,-1 0 0</inkml:trace>
  <inkml:trace contextRef="#ctx0" brushRef="#br0">22602 17828 7569,'-12'0'0,"-3"5"147,0 3 0,-1-2 289,0 2 1,4-1-253,-4 5 1,4-1-29,0 0 0,2 5-268,2-1 0,3 0 150,5-3 1,2-1-526,1 0 0,5 1 214,7-1 0,3 1-114,5-1 387,0 1 0,0 4 0,-1 2 0</inkml:trace>
  <inkml:trace contextRef="#ctx0" brushRef="#br0">9548 5996 7569,'1'-11'-507,"3"-1"1,-3 4 633,3 1-42,-3 4 103,-1-2 81,0 5 1,0 7-154,0 4 0,0 3 102,0 9 1,-1-2-90,-3 10 0,-2-1 22,-6 5 0,1 1-82,0-1 1,-1 5-69,1-5 0,-4-2-57,-1-3 1,2-6 90,7-1 1,-3-2-39,2-5 1,3-1 47,1-4 1,-1-3 1,1 0-22,0-6-18,4 3 0,2-5 79,1 0 0,4 0 9,4 0 0,4 0 7,1 0 1,8-4-43,-1 1 0,7-5-86,1 4 1,3-1 48,4 1 0,-1 3-76,5-3 1,1-1 38,6 1 1,-1 1-140,6 3 0,-5-4 105,4 0 0,5-4-212,3 4 0,-29 1 0,0-1 248,29 0 0,-26 0 0,1 0 2,0 3 0,1-1 0,-1-2 0,1 0 64,1 2 0,0 0 1,0 0-1,0-1-36,2 1 0,0 0 0,-1 2 0,0-1 42,1-1 1,0 0 0,-1 1-1,0 1-271,5 0 0,0 0 0,-2 0 0,0 0 232,1 0 0,1 0 1,0 0-1,1 0-8,3 0 1,-1 0 0,0 0 0,-1 0-2,1 0 0,1 0 0,-1 0 1,0 1-37,1 1 1,-1 0 0,0-1 0,0-1 37,3 2 1,-1 0 0,-2-1-1,0-1-5,1 0 0,-1 0 1,0 2-1,-1 1 9,0 1 0,-1 0 1,0-1-1,0-1 3,-1 0 1,0 0 0,1-1-1,0 1-7,-1 0 0,-1-1 0,0 0 0,-1 0 7,0 1 0,0-1 0,-1 0 0,-1 0-197,0-1 1,0 0 0,0 0 0,-1 0 182,-1 0 1,0 0 0,-3 0 0,0 0 0,30 0 1,-6 0-66,2 0 1,-7 0 39,-5 0 1,-7 0 301,-4 0 1,-4 0-267,-3 0 0,-5 0 447,-7 0 1,-2 0-472,-6 0 844,1 0-854,-1 0 507,-5 0-481,0 0 12,-6 0 0,-6 0-122,-1 0 1,1 0 62,-2 0 0,0 0-187,-3 0 221,-1 0 0,1-2-25,0-1 0,0-4 59,4-4 1,-2-2-61,5-2 0,-3-4-2,3-8 1,0-3 9,4-8 1,0 1 5,0-5 1,5 4-5,3-4 0,2 10 3,1 2 0,-3 6-155,-1 5 0,0 6 170,0 5 0,4 11 0,-5-2 0</inkml:trace>
  <inkml:trace contextRef="#ctx0" brushRef="#br0">18856 10462 7569,'0'-7'-224,"0"2"94,0 5 0,5-1 145,3-3 1,2 3-25,1-3 0,2 3 90,2 1 1,-1 0 11,5 0 1,-4-4 33,4 0 0,0 0-69,4 4 0,1 0 26,3 0 1,2 0-14,5 0 1,1 0 18,-1 0 0,5 0-45,3 0 0,8-1-19,3-3 0,-1 3-139,1-3 1,-1 2 59,2-2 1,5 1-193,-2-4 0,-25 5 0,1 1 264,-1-1 1,1 0 0,30-3 6,-30 3 0,-1 0 0,0-1 0,1-1-12,1 2 1,0 0-1,2 0 1,0 0 2,1 2 0,-1 0 1,2-2-1,0 0-6,-2 1 0,0-1 0,3-1 0,0 0 0,-1 1 0,0 1 0,1 0 0,1 0-2,-1 0 1,1-1 0,0 0 0,-1 1-2,-1-1 1,0 0-1,3 2 1,1-1-33,-2-1 0,0 0 1,1 1-1,0 0 30,-1-1 0,0 0 0,0 1 0,-1 1-47,-1-2 1,0 0-1,1-1 1,1 1 26,-2 0 1,0 0 0,1-1 0,0 1-5,1 0 1,0 0 0,0 1 0,-1-1 14,-1-1 1,0-1-1,2 2 1,-1 1-2,-1 0 1,0-2 0,1 1 0,1-1 2,0 1 1,0 1-1,-1-2 1,-1 2 0,-2 1 1,0 0 0,4 0 0,-1 0 0,-5 0 1,1 0 0,2 0 0,-1 0-5,29 0 1,-32 0-1,0 0-279,32 0 0,-4 0 246,-8 0 1,-2 1-10,-6 3 1,-4-3 39,-3 3 1,-4 1-2,-3-1 0,-1 1 100,-7-1 0,1-3-126,-9 3 1,4-2 178,-3 2 1,-1-3-240,-4 3 1,4-3 155,1-1-319,-1 0 255,-4-5 0,1-1 0,-1-5 0</inkml:trace>
  <inkml:trace contextRef="#ctx0" brushRef="#br0">23070 10222 7569,'-6'0'-695,"1"0"465,5 5 160,0 1 1,0 6 122,0-1 1,0 0 9,0 1 1,0 4 133,0 3 1,0 4-62,0 4 1,0 2 33,0 5 1,-2 6-108,-1 1 0,-2 5 32,-3 4 1,-2 0-287,2 11 1,-1-4 225,5-23 0,1 1 1,-6 27-248,7-30 1,0 1-1,-6 30 217,6-30 0,1-1 0,-2 1 0,2 0-39,1 28 0,-2-29 0,0 1-101,-2 28 1,2-29-1,0 0 111,2 29 1,0 0 51,0-4 0,0 2-25,0 1 1,-3-6-9,-1-1 0,0-6-7,4-5 1,-4-4 14,0-8 1,1-3 214,3-8 0,0-2-294,0-6 485,0-5-1138,0-1 896,-4-17-167,0-3 0,1-2 0,2 3 0,1 4 0</inkml:trace>
  <inkml:trace contextRef="#ctx0" brushRef="#br0">19039 10382 7569,'0'6'13,"0"4"1,-2-4 95,-1 6 0,1 3-21,-2 0 0,3 7-152,1 1 1,1 1-32,3 6 71,-2 1 1,8 4 78,-3 3 0,0 3-1,0 5 1,-3 2-233,4 5 1,-6-3 193,2 7 1,-1 1-76,0 3 0,-1 1 110,1-1 1,-1-3-54,-2 3 0,-2-4-7,-1-3 1,0 0-18,-5-4 0,5-1 68,-5-3 1,2-2-75,-2-2 1,-1 1 139,5-4 1,-4 0-50,0-1 0,3-6-123,1 2 1,-1-7 99,1-1 0,0-3-51,4-4 1,-3-2 99,-1-6 171,0 0 1,3 0-164,-3-4 149,3-2-328,-5-5-238,6 0-29,0-5 1,0-1 32,0-6 1,0 0-69,0-3 0,0 2-63,0-2 451,0 2 0,0 1 0,0 1 0,0 0 0</inkml:trace>
  <inkml:trace contextRef="#ctx0" brushRef="#br0">18913 12243 7569,'5'-11'-190,"-4"4"1,9 2 230,-2 5 0,2 0-111,2 0 1,3-3 45,0-1 0,5 0 24,-1 4 0,7-4 92,0 0 0,2-3 143,-1 3 1,2-4-107,5 4 0,1-3 58,-1 3 0,4-1-20,0 1 1,5 2-16,-1-6 0,3 4 35,0-3 0,5 4-284,-1-1 0,6-1 245,-2 1 0,-1 1-94,1 3 1,1 0-4,3 0 1,-4 0 36,0 0 1,2 0-91,6 0 0,-3 0-6,3 0 0,1 0 87,-1 0 1,0 0-61,-4 0 1,4 0-314,0 0 1,4 0 335,-4 0 0,3 0 18,-3 0 1,4 0-20,-4 0 0,-26 0 0,0 0-26,-1 0 0,0 0 0,1 0 1,-1 0-4,0 0 1,0 0-1,31 0-48,-31 0 1,1 0 0,1 0 0,0 0 54,-2 0 1,0 0 0,2 0 0,0 0-63,-2 0 0,0 0 1,31 0 59,0 0 0,-2 0 44,2 0 0,-32 0 0,1 1-46,-2 1 0,1 0 1,30-1 2,-31 1 1,1 0 0,30-1-5,2-1 1,-32 0 0,0 0-1,28 0 1,-28 0-1,0 0-58,32 0 1,-32 0-1,0 0 63,31 0 1,-31 0 0,0 0-278,28 0 0,-1 0 225,-7 0 0,0 0-95,-7 0 0,2 0 23,-6 0 1,-2 0 77,-2 0 1,-7 0 233,0 0 0,-10 0-188,2 0 1,-8 4 654,1 0-704,-4-1 509,0-3-467,-1 0 78,-4 0-111,-2 0-266,-5 0 0,-2-5 216,-1-2 0,1 0 47,-2 0 1,-1-1-2,2-3 0,-5 3-32,4 0 0,-3 0 1,3-8 1,0 2-87,4-5 0,0-3 53,0-5 1,0-9-59,0 2 1,0-12 37,0 1 0,0-7 14,0 2 1,0-8-263,0 1 0,4-3 370,0 3 0,1 1 41,-2 3 1,-1-3 221,2 3 1,-3 2-80,-1 1 0,0 4-51,0 0 1,1-5-204,3-2 0,-3-3 98,3-1 0,-3 1-112,-1 3 0,0-6 69,0 6 0,0 1 14,0 10 1,0 0-34,0 8 0,0-2 23,0 10 0,-1 4-7,-3 7 10,3-3 0,-8 6-313,5-4 537,-5 9 1,7-2-259,-6 5 0,6-1 7,-2 1-11,-3 3-2,1-4 1,-4 4 6,2-3 0,-2 2-30,3-1 1,-4 1 43,0 2 0,-4 0-85,0 0 0,-6 4 66,2 0 0,-4 0-50,-3-4 0,-3 1 26,-6 3 0,0-3-7,-3 3 0,0-3 4,-8-1 0,1 0-255,-8 0 0,-1 0 313,-7 0 0,1-4-21,28 3 0,-1-1 1,1-2-1,0 0 64,-3 2 0,1 0-771,0 0 0,0 0 736,-3 0 1,0-1 0,1 3 0,0-1 46,-4-1 0,0 0 0,3 1 0,0 1-227,-3 0 0,0 0 0,0 0 0,-1 0 203,-1 0 1,0 0 0,-2 0 0,-1 0-24,2 0 1,-1 0-1,-1 2 1,0 0-1,-1-1 1,0 2 0,-2 0 0,0 1-39,-2-2 0,1 0 0,1 2 0,-1 0 38,2-2 0,-1-1 0,1 2 1,-1-1-275,-1 1 0,-1-2 0,3 0 0,-1 0 251,-4 0 0,1 1 0,5-1 0,1 0-41,-1-1 1,0 0 0,2 0 0,-2 0 18,-1 0 0,-1 0 0,4 0 0,-1 0-10,0 0 1,-1 0 0,3 0 0,1 0-43,-2 0 0,0 0 0,3 0 1,0 0 87,-1 0 1,0 0-1,1 0 1,1 0 29,0-1 1,0 2-1,4 0 1,1 1 156,0 0 0,1 0 1,2 1-1,0-1-134,-1 0 0,1 0-58,-2-1 0,1-1 14,-26 5 0,-3-5 6,5 0 0,5 0-27,3 0 0,2 0 324,1 0 1,4-1-257,0-3 0,5 3 2,-1-3 1,7 2 577,0-2 0,10 3-559,-2-3 1,4 3 970,0 1-1002,2 0 608,6 0-650,4 0-41,2 0 1,7 0-1,1 0 1,0 0-113,5 0 1,-1 0 165,5 0 0,-1 0-45,0 0 0,1 0 55,-1 0 0,-3 3-51,-1 1 0,1 4 26,3-4 0,0 5 26,-4-2 0,3 5 11,-2 3 1,-2 4 66,2 7 1,-2 10-66,2 10 0,1 12 55,-7-22 0,0 0 0,0 3 0,1 1-384,-1 7 1,0 1 0,-2 0-1,1-1 228,1 6 0,0 1 0,-2-2 0,1 0 7,-1 0 1,0-1 0,0-2 0,0 0-57,0-1 1,0-1 0,0-4 0,0 0-38,0-2 1,0-2 0,1-4 0,2-1-28,0 23 0,1-12 171,-4-10 0,0-6 97,0-6 0,0-6 5,0-1 0,0-2-31,0 1 0,-4-1 978,1 5 1,-5 0-778,4 4 1,-1 1 117,1 2 1,3-1-324,-3 1 1,3-3-105,1-4 0,0 1 22,0-4 0,0-1-259,0-4 120,0 1 1,0-5-88,0 1 154,0-6 128,0 3 0,0-6 302,0-3-250,0 3-48,5-9 0,1 5-26,6-3 1,3-1-8,0 6 1,7-2-68,1 1 0,5 2 77,6-1 0,1 1-113,3 2 0,3 0 37,5 0 0,8 0-325,3 0 1,8 0 388,0 0 0,-32 2 0,1 0 0,0 0 0,1 0 0,1 2 0,1 0-3,1-3 0,0 1 0,2 3 1,-1-1 3,1 0 1,0 0 0,-1-1 0,1-1 21,-2 0 0,0 0 1,3 0-1,2 1-280,-2-1 0,1 0 1,1 1-1,-1 1 258,2-2 0,0 0 1,-1 0-1,0 0 9,1-2 1,0 0 0,3 0 0,1 0-2,0 0 1,-1 0 0,0 0 0,0 1-9,3 1 0,-1 0 0,-3-1 0,-1 1 0,5 1 0,-1 1 0,2-1 1,0 0-7,-2 1 0,1 0 0,1 3 0,1 0-1,-5-1 0,1-1 1,1 2-1,1 0-72,-3-1 1,1 0-1,1-1 1,1 0-222,-2-1 0,-1 0 0,1 0 1,-1 0 184,-1-2 1,0 0-605,0 3 1,-1-1 683,-2-3 0,0-1 1,2 3-1,-1 0-15,-2-3 1,0 0-1,-2-2 1,-1 0 70,-3 0 0,0 0 1,-3-2-1,0 0 50,-1 2 0,1 0 0,26-5-23,2 3 1,-8-4 101,-3 5 0,-4-1 484,-4 4 0,-3-1-417,-5-3 0,0 3 292,1-3 0,-5 2-604,1 2 1,-7 0 590,-1 0 0,-2 0-819,-6 0 0,1 0 317,-5 0 0,-2 4 0,0 0 0,2-1 0,2-2 0,2-1 0</inkml:trace>
  <inkml:trace contextRef="#ctx0" brushRef="#br0">18981 10427 7220,'0'-6'-868,"0"1"912,-5 5 1,4-1 44,-3-3-13,3 2-21,1-3-110,0 5 79,0 5 1,0 3-73,0 7 0,4-1 51,0 5 1,-1 0-20,-3 4 0,2 4 9,2-1 1,-3 6-2,3-1 1,-3 5 5,-1 3 1,0 2 5,0-3 1,0 6 12,0-2 1,0 1-15,0-1 1,-1 2-7,-3-2 1,1 2 4,-4 2 0,3 0-3,-4-1 1,4 1-98,-3 0 0,3-2 104,-4-2 0,6-3 22,-2-4 1,-1 3 2,1 0 0,-3-4 51,3-4 1,0 0-67,4 0 1,0-2 44,0-5 1,0-4-34,0 0 1,0-4-33,0 4 0,0-5 18,0 1 0,0-2 101,0-2 1,4 1-146,0-1 0,-1 1-61,-3-1-120,5-5 186,-3 5-30,3-10 7,-5 4 81,0-5-31,0 5 1,-4-2 4,0 4 1,-3-3-10,3 4 1,-1-2 8,1 2 0,3 2 7,-3-3 0,1 2-8,-1-1-4,3 2 0,-4-7 0,5 4-25,0-4 1,4 3 8,0-2-3,0-3-2,1 4 0,-3-4-24,6 3-22,-6-2 44,3 3 15,0-5-26,-3 0 64,3 0-26,-5 0 0,5 0 3,2 0 1,4 0 4,0 0 1,0 0 4,1 0 1,4 0 66,3 0 0,-1-4-75,1 0 0,2 0 35,5 4 1,-2-1-25,3-3 1,-3 3-30,-1-3 0,4 3 7,-1 1 1,5 0-2,-5 0 1,6 0-1,-2 0 1,3 0-7,2 0 0,3 4 7,0-1 1,1 1 1,-1-4 1,7 0 79,4 0 1,6 0-281,-2 0 0,4-1 233,4-3 1,-3 3-24,3-3 0,-6 3 6,-2 1 0,1 4-24,3-1 0,-4 5-3,0-4 0,-3 3-15,3-3 0,-4 1 34,5-1 0,-5-3-30,5 3 0,-5 3 14,4 0 0,-3-1-21,3 2 0,0-5 24,5 0 0,0-1 1,3-2 0,-2 0 14,6 0 1,-4-2-220,-28 1 1,-1-1 0,27-1 298,2-5 0,-2 5-84,-2-5 1,0 4 106,0-3 1,-5 4-138,-2-1 1,-5 3 84,-3 1 1,1-4-57,-5 0 1,-1 1-4,-6 3 0,5 0 11,-1 0 1,1 0 185,-1 0 1,-1 1-276,0 3 1,2-3 80,2 3 1,-3-3-95,3-1 0,-2 4 408,-2 0 0,1-1-369,-1-3 0,0 4 100,0 0 0,-3 0-52,-1-4 0,-4 0-16,0 0 0,-3 0 4,-4 0 0,-2 0 14,-6 0 1,-3 0-11,-1 0 62,-4 0 20,2 0-435,-5 0 150,5 0 21,1 0 1,4-1-183,-2-3 152,2 3 220,-3-10 0,9 0 0,2-7 0</inkml:trace>
  <inkml:trace contextRef="#ctx0" brushRef="#br0">19016 10427 7569,'-7'-6'-1346,"2"1"1343,5 5 1,0-1 5,0-3 1,2 2 4,1-1 0,0 0 47,5-1 1,-1 3 8,5-3 0,-1-1 71,0 1 0,6-3-72,2 3 1,3 0 2,0 4 0,1 0-61,0 0 1,6 0-6,6 0 0,-1 1 27,4 3 0,2-1-13,2 4 0,7-4-31,0 1 0,4 1-280,-3-1 0,8 1 315,-1-2 0,8-1-17,-33 0 0,1 0 1,1-2-1,2 1 46,-2-1 1,0 0 0,3 0 0,1 0-19,-4 0 1,0 0-1,2 0 1,0 0 5,-2 0 1,0 0-1,2 0 1,0 0-21,0 0 0,1 0 1,1-2-1,0 0-192,-2 0 0,0 0 1,1 0-1,0-1 189,-1 1 1,0 0 0,-1 1 0,0 0-2,1-3 1,0 0-1,2 2 1,-1 0-40,1-2 1,0 1-1,-1 1 1,0 1 39,-1-1 1,0 0-1,0 2 1,1-1-37,-3 1 1,0 0-1,4 0 1,0 0 21,-2 0 1,0 0 0,0 0 0,0 0-2,-2 0 0,0 0 0,2 0 0,-1 0-153,30 0 1,-31 0-1,0 0 183,27 0 1,4 0 13,-4 0 1,-1 0 6,-7 0 0,1 4-11,-4 0 0,-1 0-42,-3-4 1,-1 0 39,-4 0 0,3 0-27,-6 0 1,0 0-1,-4 0 0,-4-2 211,1-2 1,-6 3-238,2-3 0,-4 3 374,-4 1 0,-3 0-566,-4 0 696,-1 0-523,-5 0 294,0-5-281,-17 4-26,4-4 1,-15 5-7,3 0 1,-8 0 4,-3 0 1,-4 0-2,-4 0 1,1 0 4,-5 0 0,-4 0-5,-3 0 0,-6 1-270,2 3 0,-4-3 282,-4 3 0,3-3 53,-3-1 0,-3 0-27,0 0 0,29 0 0,0 0 7,1 0 0,-1 0 0,-2 0 1,1 0-8,-29 0 1,28 1 0,0-1 1,3 2 1,0 0 0,-4-1-1,0-1-2,0 2 0,-1 0 0,2-1 0,0 0 0,-1-1 1,-1 0 0,2 0 0,-2 0-217,0 0 0,-2 0 0,1 0 0,-1 0 218,-1 0 1,0 0 0,3 0-1,0 0 24,-3 0 1,0 0 0,3 0 0,-1 0-12,-2 0 0,1 0 1,2 0-1,0 0 2,1 0 0,0 0 0,1 0 0,0 0-13,-3 0 0,0 0 1,4 0-1,0 0 1,-2-1 0,0 2 0,2-1 0,1 1-119,1 1 0,-1 0 0,1-2 0,0 1 94,-1 1 1,1 0 0,-30-1-1,-1-1 1,5 4 8,-1 0 0,3-1 38,1-3 0,0 2-14,0 1 1,5-1 3,2 2 1,4-3-29,5-1 1,1 0 35,6 0 0,4 0 245,-1 0 0,7 0-254,1 0 0,2 0 497,5 0 0,1-1-494,4-3 609,-1 2-598,1-8 0,5 8 98,2-6-180,2 6-7,2-3 25,0 5 12,6 0 0,-4 0 19,6 0 1,-5 1-3,5 3 0,-4-2-8,3 6 0,-4-1 22,1 5 1,1 4 2,-1 3 0,0-1 6,-4 1 0,0 1 8,0 7 0,-4-2 49,0 6 1,-1 1-62,1 6 0,-1-1 50,-3 4 0,-1 3-41,6 5 1,-1-5 22,4 6 0,0-6-197,0 6 0,0 1 171,0-2 1,0 2-7,0-2 0,1 0-3,3 4 0,-3-5 0,3 2 1,-3-3-9,-1-2 1,0-4-15,0-3 0,0 0 24,0-4 1,0 2-5,0-10 0,0 5 3,0-4 1,0-5-1,0-3 1,0-5 1,0 2 0,0-4 169,0 0 0,0-5-169,0 1 1,0-4 1,0 3 163,-5-4-150,4 7 97,-4-9-107,5 4 0,0-3 5,0 1 0,0-1 0,0 4 0,0-2 1,0-2-63,0 6 0,0-4 31,0 3 0,0-3-66,0 4 0,0-4-9,0 3-6,0-4 64,0 7 3,5-9 63,-4 4-7,4-5 0,0 0-5,3 0 1,2 0 10,2 0 1,-1 4 71,0 0 1,6 1-55,2-1 0,1-3-18,-1 3 0,3 1-12,-3-1 1,1 3-8,-1-3 1,5 4-3,-5-4 0,5 1-5,-5-1 0,7-3 0,1 3 1,0-3 13,0-1 0,2 0 2,6 0 0,-1 4-9,0-1 1,4 3 87,0-3 0,4 4-64,-4 4 1,1-1 5,0-2 1,0 1-39,3-5 1,2 3 0,-2-3 0,2 4-70,2-5 0,-4 1 51,0-4 0,-1 4-75,0 0 1,4 0 48,-3-4 0,2 3-90,2 1 0,-1 0 126,1-4 1,0 1 0,0 3 0,-1 1-3,1 3 1,0-2 5,-1-2 0,1-3 23,0 3 1,3-3-14,1-1 1,-1 0 43,-3 0 1,-1 0-49,1 0 0,1 0 82,3 0 0,-3 0-71,2 0 1,-1 0-1,2 0 1,-3 0-6,2 0 1,-2 0-5,-1 0 0,-4 0-9,0 0 0,-2 0 15,2 0 1,2 0 113,-2 0 1,3 0-109,0 0 0,-3 0 24,0 0 1,0 0-20,4 0 0,-4 0-38,-1 0 1,0 2 31,1 1 1,1-1-5,-5 1 1,4-1-19,-4-2 1,4 0 19,-4 0 1,4 0 10,-4 0 1,0 0-21,-4 0 1,1 0 33,-1 0 1,-1 0-29,-3 0 1,2 1-1,-5 3 1,-1-3-10,-3 3 1,0-3-4,0-1 1,-5 0 130,-3 0 0,-2 4-129,-2 0 0,-3 0-180,-1-4 102,-4 0-208,2 0-541,-5 0 827,-5 0 0,-2-11 0,-4-1 0</inkml:trace>
  <inkml:trace contextRef="#ctx0" brushRef="#br0">23230 10302 7569,'-6'10'0,"-1"0"-414,4 13 281,1 2 0,-7 14-66,6 3 223,-6 8 0,6 2-334,-4 5 0,5-25 0,0 1 312,-2-1 0,0 0 1,2 5-1,0 0-37,-1-3 1,-1 1 0,1-2 0,-1 1 43,1-2 1,-1 1 0,-5 25-59,5-1 0,-4-1 48,5-7 1,-1 1-18,4-5 1,-1-4 124,-3-3 0,2 2-108,-1-2 1,1-4 63,2-4 1,0 1-89,0 3 1,0-1-76,0-3 1,0 2 99,0-5 0,4-1 0,0-3 0,-1 0 0,-2 0 0,-1 0 0</inkml:trace>
  <inkml:trace contextRef="#ctx0" brushRef="#br0">21037 8931 7569,'-4'-11'-462,"1"-1"1,-1 5 663,4-1-147,0 6 0,0-5-33,0 3 146,0 3-4,0-4 63,0 5-98,0 5 0,0 3-11,0 7 0,0 9 111,0 10 0,0 6 38,0 5 1,0 6-89,0 2 0,1 3-293,3 1 1,-2-1 212,6-3 1,-4-3-143,3-8 0,-3-3 23,4-5 1,-6-6-120,2-5 0,1-1-185,-1-7 216,5 0 1,-6-5-699,4-2 545,-4-3 0,6-6 22,-6-3 1,2-2-35,-1-6 0,-2-4 273,1-3 0,-6-3 0,-4-1 0</inkml:trace>
  <inkml:trace contextRef="#ctx0" brushRef="#br0">20900 9399 7569,'-6'0'-1208,"1"-1"1390,5-3-5,0 3 1,0-5-37,0 2-182,0 3 439,0-4-301,5 5 0,0 5 154,3 2 0,2 10-92,-3 6 0,0 1-9,0 6 0,0-1-58,0 2 0,2 0-3,-5-4 1,4-4 23,-5-4 1,2-6-70,-1-2 0,-1-1-152,4-6 0,-3 0 56,4-4 1,-1 0-81,5 0 1,-1-3 21,1-4 0,-1-2-26,0-10 0,2 4-70,2-4 0,-2 0-65,2-4 1,-3-4 89,-5 0 1,2 2-46,-5 6 0,4-1 105,-5 4 1,1 1-24,-4 4 0,2 4-65,1 4 209,-1-4 0,8 1 0,-4-5 0</inkml:trace>
  <inkml:trace contextRef="#ctx0" brushRef="#br0">21026 14219 7569,'0'-11'-1485,"0"4"1451,0 2 1912,0 5-1835,0-5 0,0-1-48,0-6 0,0 0 51,0-4 0,1 2-93,3-5 0,-3 0 38,3-3 1,-3-3-6,-1-1 0,0-2-19,0-3 1,0-5-100,0 1 1,0-5 39,0 2 1,0-7-87,0 0 1,0-2-658,0-7 757,0 11 30,0-6 0,4 9 73,0-2 1,0 3-68,-4 5 0,3 5 129,1 2 1,0 8 49,-4 4-50,0 2-59,0 7-7,0 1 1,0 7 118,0 6 0,0-1-264,0 9 1,0 0-7,0-1 0,0 2 37,0-2 1,4-2-151,0 2 243,-1-2 0,3-2 0,0 1 0</inkml:trace>
  <inkml:trace contextRef="#ctx0" brushRef="#br0">20923 13465 7569,'-11'7'-450,"-1"-4"0,5 2 651,-1-1 339,0 0 0,1-3-174,-1 3-62,6-3-46,-4 4-127,6-5 0,0-1-275,0-3 0,2-2 90,2-5 0,2-6-137,5-2 0,1-2 63,-1-2 0,4-1-71,1-3 0,3 3 14,-4-3 0,0 8 6,-3 4 0,-1 2 161,0 2 1,-3 4 5,0 4 1,-5 1 78,5 2 0,-5 2-62,0 1 1,-1 5 281,-2 7 0,0 4-101,0 8 0,0-3-24,0 3 0,3 1-186,1-2 1,1-3-152,-1-4 1,1-5-17,3 1 1,2-2 190,-2-2 0,7 6 0,3 1 0</inkml:trace>
  <inkml:trace contextRef="#ctx0" brushRef="#br0">3381 10245 7569,'-7'-18'-262,"2"-3"-32,5 6 1,1 0 427,3 4 0,3 4 453,4 3 1,0-1-622,1 2-4,4-1 0,2 5 7,5 3 0,4-2-171,-1 6 1,6-4 85,-2 3 1,3-4 109,2 1 1,-4 1 60,4-1 0,-4 3-60,7-3 1,3 4 49,1-5 0,0 5-7,4-4 1,2 1-90,9-1 0,1-2 102,3 6 0,-28-6 0,0 0-166,1 1 0,1 1 0,0-1 0,1 1 99,-4-1 0,0 1 0,4 1 0,-1 0 46,1-1 0,1 0 0,1-1 0,0 0-87,-2 1 0,0 0 0,2-2 0,0-1 25,-1 1 1,-1-1 0,0 0 0,-1 0-63,30-1 1,-31 0-1,1 0-7,30 0 1,-32-2-1,0-1 16,28-5 0,-12-1-78,1 1 0,-8-2 92,-4 3 0,-1 2-62,-11 1 1,-4-1 58,-7 1 1,-3 1 73,-5 7 0,-2 1 0,-5 3 0,0-2 0,0 3 0,0 4 0</inkml:trace>
  <inkml:trace contextRef="#ctx0" brushRef="#br0">15213 11055 7569,'5'-11'0,"2"-3"-132,9 3 174,1-3 1,11 9-7,3-3 0,7 3-150,4 5 1,5 5-1238,6 3 1318,0 7 1,-20-5 0,0 3 43,-2 1 1,-1 2 0,5 1 0,0 0-3,-1 2 0,0 0 0,3 2 0,-1 0 2,0 3 0,0 2 0,-1 0 1,0 1-51,1 3 1,0 1 0,-2 2 0,-2 3-22,1 1 0,-1 2 0,-4 0 0,-2 0 34,1 1 1,0 0 0,-1 6-1,-2 2-299,0 1 1,-2 1-1,0 2 1,-1 1 315,-2 0 0,-3 1 1,-3 1-1,-1 0 0,0 4 0,-1 1 0,-3-2 0,-1 2 9,1 2 0,-1 1 1,-3-20-1,-2 0 1,0 1-1,0 0 1,-1 0 0,0 1-1,-1 1 1,0 1 0,0-1 12,-1-1 0,-1-1 0,1 1 0,0-1 0,0 0 1,0 1-256,-1-1 0,-1 1 0,1-1 0,0 0 0,0 0 0,-1-1 286,0 18 0,-1 0 0,-1-2 1,1 1-40,2-1 1,0 0 0,0-2 0,0 0-187,2-1 1,0-1 0,1-4 0,0-1 200,0-4 1,1-1 0,3 0-1,2-2-16,1-1 1,3 0 0,1-3 0,1-1 27,0 3 1,1-2 0,3-5 0,1-1 3,-1 0 1,1-1 0,3-2 0,2-2 156,1 0 1,2-2 0,-1 0 0,2-1-172,3-2 0,0-1 0,-2-1 0,-1-1-17,0-1 1,-1 0-1,28 16 19,-26-17 0,1-1 1,1 0-1,1 0-103,-1 0 0,1 0 1,26 14-96,-4-1 1,-5-2 173,2 6 0,-3 1 0,-2 5 0,1-2 0,0 3 0,-1 2 0</inkml:trace>
  <inkml:trace contextRef="#ctx0" brushRef="#br0">14071 14904 7569,'11'0'0,"2"-4"-535,2 1 368,3-1 0,6 5 280,2 3 0,6 3-23,10 9 0,1 1-20,10 6 1,6 4-286,-27-14 0,1 1 0,2 1 0,1 1 250,-1 0 0,2-1 0,4 0 0,2-1-1,0 1 0,1 0 1,2 0-1,0 0 1,3 0 0,1 0 0,1 1 0,2 0-436,1-2 1,2-2 0,0 0-1,1-2 417,0-2 0,0-1 0,0 0 0,-1-1-47,-1 0 0,1-1 0,1 3 0,1 0 47,-3-1 1,0 1-1,0 0 1,0-1-256,-6-1 1,1-1 0,-1 3-1,0 1 239,-3 0 1,0 1-1,1-1 1,0 0-7,-3 0 1,-1 1 0,-1-1-1,0 0-3,-2 0 1,0 1 0,-1 0-1,-1 1-116,-3-1 1,-1-1 0,1 2-1,0 0 113,-4 0 0,-1 1 0,29 7 271,-5 0 0,-5-5-353,-7 1 0,-3-2 84,-4-2 0,-5 0 491,0 1 1,-4-1-710,1 1 0,-5-2 857,-3-3-629,3 4 0,-7-10 0,3 5 0,-3 1 0,3 0 0,2 1 0</inkml:trace>
  <inkml:trace contextRef="#ctx0" brushRef="#br0">17679 15452 7569,'12'12'0,"-4"-2"-702,-1-2 325,-4-3 115,7 0 242,-9-4-16,4 9 82,-5-9-46,0 5 0,-5-1 0,-1 1 0</inkml:trace>
  <inkml:trace contextRef="#ctx0" brushRef="#br0">14265 3666 7569,'0'8'-858,"0"-1"586,0-4 0,0 7-3,0-2 272,0 2 1,0 1 17,0 1 1,-4-1 4,0 0 1,0 1-14,4-1 0,0 1 1,0-1 0,0 1 21,0-1-23,0 0 0,0-3 24,0 0-10,0-6-2,0 3 40,0-5-69,5 0 0,-2 0 18,4 0 0,-3 0-5,4 0 0,-4 2 2,3 1 0,1-1-13,3 1 0,1 2 6,-1-1 1,4 0-1,1-4 1,0 4-7,-1 0 1,3 0-2,5-4 1,-4 0 8,0 0 1,-4 0-3,4 0 1,0 0 3,4 0 1,-4 3-5,0 1 1,0 0 10,4-4 0,-4 4 2,0 0 1,0 1 2,4-2 1,1 0-5,3 5 0,-3-5 0,3 5 0,-2-5 47,2 0 0,-2-1-44,5-2 0,-4 0 48,0 0 1,-1 0-44,-3 0 1,1-4-21,0 0 1,4 0 11,-1 4 0,1 0-1,-4 0 1,1 0-22,3 0 0,-3 4-10,2 0 0,2 0 44,-1-4 1,3 1-17,-3 3 0,4-3-17,-5 3 0,1-2 12,-4 2 1,3-1 18,1 4 1,0 1 4,-5 3 1,1-1 2,0-2 1,0 2-20,0-2 0,0 2 0,0 1 1,1-3 15,2 0 1,0-1-8,4 5 0,-3-2 19,3-3 1,-3 2-23,3-5 0,-3 4-27,3-4 0,-3 3 11,4-3 0,-5 1-1,5-1 1,-6-2 6,2 6 1,-3-5-4,-1 0 0,1-1 2,2-2 1,-2 0 0,3 0 0,-1 3 20,0 1 1,-2 0-11,3-4 0,-3 0 5,-1 0 0,1 4-10,3 0 1,-3 5 2,2-2 0,2-1 27,-1 2 0,1-2 3,-1 2 0,-3 1-44,2-5 1,7 5 19,2-2 0,0-2-62,-4-1 1,5 1 57,-1-1 0,0 0-15,-4-4 1,0 0-5,-4 0 0,5-1-3,-2-3 0,-1 1 3,2-4 0,-1 3-1,5-4 1,-1 4 49,0-3 0,-4 3-44,1-4 0,-2 5 8,2-5 0,2 4-6,-3-4 1,-1 5 2,2-5 1,-6 4-3,2-3 0,2 4-1,1-1 0,3-1 10,2 1 1,-1-1 2,0 2 1,0 0-90,1-5 1,-5 5 59,1-5 0,-2 2 21,1-2 0,3-1-5,-2 5 0,0-3 2,0 3 1,2-4-5,-3 4 0,7 1 1,1 3 1,-1 0-38,-7 0 1,3 0-7,-2 0 0,-3 0 27,-2 0 1,-5 0 1,-2 0 0,-1 0 23,1 0 0,-2 0-23,-1 0 1,-4 0 8,3 0 0,-2-4 14,-1 0 6,-1 0-2,0-1-18,1 4 17,-1-4-14,-4 5 1,-1 0-46,-2 0 44,-3 0 102,4 0-6,-5 0-76,0 5 9,0-4-18,-5 4 27,4-5-163,-4 0 140,5 0-131,0-5 0,1-1 54,3-6 1,-3-3-121,3 0 0,1-5 126,-1 1 58,5-3 0,-3-6 0,5-1 0</inkml:trace>
  <inkml:trace contextRef="#ctx0" brushRef="#br0">15704 4557 7569,'0'-11'0,"0"3"-703,0 0 251,0 6 355,0-8 1,0 7 360,0-5-321,0 6 82,0-3-29,5 5-5,-4 0 1,8 5 28,-5 3 0,0 2 0,-4 1 1,0 4-10,0 1 1,0 4-5,0-1 1,0-1 15,0 1 1,0-4-6,0 4 1,0-4 3,0 4 1,0-9 31,0 2-27,5-3 1,1 1 3,5-3 1,1 0-12,-1-3 1,1-3-23,-1 3 1,2-3 20,2-1 0,-2 0-20,2 0 1,1 0-13,0 0 0,3 0-69,-4 0 1,4 0 40,-4 0 1,0 0-190,-3 0 48,-1 0 182,1 0 0,-1 5 0,0 1 0</inkml:trace>
  <inkml:trace contextRef="#ctx0" brushRef="#br0">16035 4557 7569,'-10'11'0,"2"1"0,-2 0-301,2 4 259,3 1 1,-1 6-97,2 0 114,3 0 0,-4 1 69,5 3 1,0-2-14,0 6 0,0-6-123,0 2 1,0 1 98,0-2 1,4 1-116,-1-4 0,1-2 28,-4-2-58,0 3 1,1-9 64,3 2 1,-1-8-124,4-3 0,-3-3 195,4-1 0,-1-5 0,5-1 0</inkml:trace>
  <inkml:trace contextRef="#ctx0" brushRef="#br0">16298 4751 6175,'-8'1'-63,"0"3"1,5-1 75,-5 4 1,4 1 12,-3 3 0,0 1 67,0-1 0,-4 2-8,4 2 1,2-2 12,1 2 0,3-2-75,1-2 1,0 1 37,0-1-54,0 0 0,5 0 45,2-4 1,3 2-124,2-5 0,-1 0 103,1-4 0,-1 0-99,1 0 1,-1 0-2,0 0 26,1 0 0,-5-2 5,1-1 1,-5 0-5,0-5 1,-1 1 4,-2-5 0,-2 5-4,-1-1 0,-4-3 4,-4-4 0,-1-5 5,1 5 0,0-5-30,-1 1 0,1-1 28,-1 1 1,1-3-4,-1 3 0,5-1 39,-1 1 0,2-2 3,-2 6 0,-1-4 6,6 4 1,-1-4 11,4 4 1,0-4 15,0 3 1,5-4-45,2 1 0,5 1 50,3-1 1,-2 4 8,2-4 0,2 5 9,-2-1 1,4 7-19,-4 4 0,4 3 2,-4 1 1,4 5-67,-3 3 0,-2 7 47,-7 4 1,3 1-64,-2-1 0,-3 3 56,-1-3 1,-3 3-125,-1 0 0,0 1 17,0 0 1,0 0 25,0 0 0,-4-6 59,0-1 0,-4 1 0,1 1 0</inkml:trace>
  <inkml:trace contextRef="#ctx0" brushRef="#br0">16629 4740 7569,'0'6'-59,"0"-1"0,0-4 104,0 3-180,0-3 0,5 5-75,2-6 166,-1 0 0,4 0 19,-3 0 0,3 0-93,2 0 0,-1 0-26,1 0 1,-1 0 101,1 0 1,-5-2-102,1-2 1,-1 3 142,5-3 0,-1-7 0,1-2 0</inkml:trace>
  <inkml:trace contextRef="#ctx0" brushRef="#br0">16960 4477 6505,'0'11'87,"4"1"-75,0-1 1,1 2 24,-2 2 1,-1-1-17,2 5 1,-3-1-2,-1 1 1,4 3-11,-1-3 0,1 6 11,-4 2 0,4-5 3,0-3 0,0-5-87,-4 2 0,0-4 98,0 0-51,0-1 23,0 1 0,-2-6-109,-1-2 41,1-3 24,-3-1 1,5-1-39,0-3-37,0-2 0,0-10 95,0 1 1,4 0-1,0 4 1,1-1 42,-1 1 1,1-1-53,2 1 1,2-1 55,-5 1 1,5 3-21,-1 1 1,2 4 11,1-1 0,-3 3-10,-1 1 6,1 0 0,3 1-13,1 3 0,-6-1-2,-2 4 0,-1 1 52,0 3 0,-1 2-49,1 2 1,-1-2 13,-2 2 1,0-1-36,0 1 0,-5-2-2,-3 2 1,2-2 41,-2-2 0,0-3-1,-3 0 1,0-5-62,-1 5 1,5-5 42,-1 0-31,0-1 19,-3-2 14,5 0-84,1 0-152,5 0 163,5 0 1,1-4-60,5 0 124,1 0 0,-1-6 0,1-3 0</inkml:trace>
  <inkml:trace contextRef="#ctx0" brushRef="#br0">17223 4740 7569,'5'-7'0,"-4"1"-271,3 2-316,-3 3 362,4-9 255,2 8 0,4-4-54,0 2 69,1 3-61,-1-4 15,1 5 1,-6 5-4,-2 3 0,-3 2 20,-1 1 1,0 1-6,0-1 1,0 1-120,0-1 0,-4 0 71,0 1 0,1-1-205,3 1 242,0-6 0,-5-1 0,-2-5 0</inkml:trace>
  <inkml:trace contextRef="#ctx0" brushRef="#br0">17337 4637 7569,'0'-12'0,"-4"5"0,0-1-511,-5 6 339,8-3 1,-4 3-41,5-1 1,1 1 114,3-2 1,1 2 96,3-2 0,7 3 0,-2-4 0</inkml:trace>
  <inkml:trace contextRef="#ctx0" brushRef="#br0">17542 4340 7210,'-7'5'-476,"-1"3"0,6-2 676,-2 2 0,3-1-207,1 5 46,0 4 1,0-2-1,0 5 1,0 0-2,0 4 0,0 0-29,0 0 0,1 0-11,3-1 1,-3 1-68,3 0 1,-3 0 61,-1 0 0,0-6-105,0-1 113,0 1 1,-4-4-76,0 2 0,-1-6 13,2-1 1,1-4-77,-2 3-31,-2-4 78,5 2 1,-4-6 89,5-3 0,0 3 0,-5-10 0,-2 5 0</inkml:trace>
  <inkml:trace contextRef="#ctx0" brushRef="#br0">17485 4683 7569,'-11'-6'-214,"5"5"26,-5-4 0,9 4 254,-6-3 175,6 3-433,-3-4 67,5 0 106,5 3 1,1-7-82,6 6 0,-1-2-26,0 1 1,1 1 100,-1-4 0,4 4-122,1-1 1,-1-1 60,-4 1 0,1-1 35,-1 2 1,1 0-55,-1-5 105,0 6 0,1-3 0,-1 5 0,-3 0 0,-1 0 0,-4 0 0,3 0 0,-2 0 0,-3 0 43,4 0 1,-3 0 31,2 0-22,-3-5 7,9-2 41,-9-4 10,9 0 157,-8 4-115,3 2-45,-5 5 1,-2 1-2,-1 3 0,0 3 10,-4 4 1,0-3 119,0-1-106,-4 1 0,9 2-76,-6-2 1,6-2-74,-2-2 1,3-2-175,1 6 195,0-6 1,1 5-59,3-3 1,-2-2 73,6 6 1,-4-5-137,3 5 1,-4 0 33,1 3 1,1 1 24,-1-1 0,-1 4 49,-3 0 1,-1 2 6,-3-2 1,-2-2 42,-6 2 1,1-2-53,0-2 0,-1 1 56,1-1 0,-1-1-42,1-2 1,3-2-51,1-2 0,3-3-117,-4 3-209,6-3 373,-3-1 0,0-5 0,-2-1 0</inkml:trace>
  <inkml:trace contextRef="#ctx0" brushRef="#br0">12734 3689 6651,'0'-6'-645,"0"1"645,0 5-26,0-6 7,0 5-31,0-4 58,0 15 0,2-2 12,1 7 1,0-2-13,4-2 0,-3 1-20,4-1 0,-4 0 14,3 1 0,-3-1 3,4 1-18,-6-1 24,8 1-19,-3-1 0,4-5 9,1-2 0,-5-3-6,1-1 0,-1 0 4,5 0 0,3 0 1,0 0 0,6 0 0,-2 0 0,2 0 0,2 0 0,0 0 0,0 0 0,0 0 0,-1 0 0,5 0 0,0 0 0,-1 0 0,-3 0 0,1 4 0,3 0 0,-3 4 4,3-5 1,-2 1 0,2-4 1,-2 4-2,6 0 0,-1 0 0,4-4 1,-1 0 14,-2 0 1,1 1-16,-6 3 1,5-3-4,-5 3 1,0-3 3,-7-1 1,1 1-11,-5 3 0,4-3 4,-4 3 0,1-1-1,-5 1 0,-3-3 1,-1 3 0,-3-3-4,4-1 15,-6 5 1,5-4-11,-4 3 87,-1-3-76,8-1-7,-4 0 0,6 0-3,-1 0 1,-3 0-1,-1 0 1,1-3-2,3-1 1,1 0-3,-1 4 0,1 0-8,-1 0 1,0 0 11,1 0 0,-3 0-9,2 0 1,-6 0 5,7 0 0,-3 0 0,2 0 1,0 0 0,1 0 0,-1 0 0,1 0 0,-1 0 0,1 0 0,-1 0 0,0-1 19,1-3 1,-5 3-19,1-3 0,-4 1 33,3-1 1,-3 3-23,4-3-15,-1 3 19,5-4-81,-1 4 63,-4-4 1,-1 5-8,-2 0 1,-3 0 0,4-2-3,-5-1 46,0 1 0,1-8-38,3 3 0,-3 0 25,3 0 1,-2-1-21,-2-3 1,0 2 0,0-3 1,0 3-28,0-6 1,0 2-6,0 2 0,0 0-34,0-1 24,0 1 0,0-1 39,0 1 0,0 0 0,0-1 0</inkml:trace>
  <inkml:trace contextRef="#ctx0" brushRef="#br0">12711 3609 7569,'0'-6'-1191,"0"1"942,0-1 206,0 5 95,0-9-42,5 9 35,-3-4-38,3 5 0,-5 1 134,0 3-130,0 2 3,5 0 0,-4 5 92,3-4 1,-3 0-71,-1 0 0,0-3 45,0 4-62,0-1 1,2 3 18,1-2-68,-1 2 0,3-3 57,-5 4 1,0-3-33,0-1 1,0-3 25,0 4-90,0-1 63,0 5 0,1-2-12,3-3 11,-3 4 2,4-10 1,-5 5-2,0-2 6,5-3-15,-4 4 0,6-5 13,-3 0-43,-3 0 11,4 0-4,-5 0 19,5 5 1,-4-3 36,4 3-28,0 0 0,-2-4 30,5 3 1,-1-3-25,5-1 1,-2 1 45,-3 3 0,4-3-39,-4 3 1,3-2 7,2-2 7,4 5 0,-3-4 0,2 3 1,-2 1 13,-2-1 1,1-1-19,-1-3 0,-3 4 17,-1 0 1,-3 0-17,4-4 0,-1 4 31,5-1 1,-1 1-22,1-4 1,0 0 1,4 0 0,-2 0-11,5 0 1,-4 0-6,4 0 1,-1 0-32,1 0 0,2 0 37,-2 0 0,-1 0-43,1 0 1,0 0 33,4 0 1,0 0-32,0 0 0,-4 0 19,0 0 1,-2 4-2,2 0 1,-1 3 31,-3-3 0,-1 4 2,5-4 0,-5 0 33,2-4 0,-2 0-50,1 0 1,-1 0 85,5 0 0,-4 0-69,4 0 0,0-2 19,4-2 1,-1 3-47,-3-3 0,1 3-3,-5 1 0,4 0-58,-4 0 1,1 0 75,-5 0 0,0 0-58,1 0 1,-1 0 42,1 0 1,-1 0-15,1 0 1,0 4 2,3 0 0,-2 0 7,2-4 0,-1 3-8,2 1 1,-4 0 0,3-4 1,-2 0-8,-1 0 0,-1 0-17,0 0-24,1 0 1,-1 0 31,1 0-30,-6 0 1,0 0 14,-2 0-15,-3 0 0,5 1-5,-6 3 0,1-3-84,3 3 0,-2 1 43,6-1 0,-1 4 101,5-5 0,-1 1 0,1-4 0</inkml:trace>
  <inkml:trace contextRef="#ctx0" brushRef="#br0">14265 3598 7332,'-5'6'-386,"3"4"343,-1-2 0,1-2-43,2 2 1,-4 1 11,1 6 1,-1-3 94,4 4 1,-4 0-35,0-1 1,0 1 104,4-5-160,0 0 0,-3 1 49,-1-1 0,0 1-53,4-1 76,0 1-4,0-1 0,-5 5 0,-1 2 0</inkml:trace>
  <inkml:trace contextRef="#ctx0" brushRef="#br0">12757 3598 7569,'6'-7'-824,"0"-3"0,-5 8 1018,3-6-320,-3 5 72,4-2 43,-5 0-9,0 4 22,0-4-3,0 15 1,0-6 104,0 7-97,-5-2 1,2 3 49,-4-1 0,4 0-40,-1 1 1,3-1 7,1 1 0,0-1-11,0 1 1,0-1-2,0 0 1,0 1 21,0-1-26,0 1 1,4-1-36,0 0 1,1 1 47,-1-1-44,-3 1 1,5-1 18,-2 1 0,-3-5-4,3 1 6,-3-6 1,1 3-5,1-5 57,-1 0-20,8 0 1,-4 0 61,6 0 0,0 0-76,4 0 0,1 0 5,6 0 1,0-3 4,0-1 0,0 0-77,0 4 1,3 0 11,1 0 1,-1 0-12,-3 0 1,1 0 33,3 0 1,-3 0-14,3 0 1,-2 1-1,2 3 0,-3-3 4,3 3 0,-2 2 43,2 2 0,-2-2-10,5 2 0,1-4 9,3 3 1,-3-3-13,-1 4 1,1-2 3,3 2 1,-2 2-23,2-2 0,-6 1-2,6-2 1,-2 3-21,2-2 1,0-2 28,1 2 1,-1-6-58,0 2 0,-1 1 43,-3-1 1,-2 1-3,-5-1 0,-4-3 3,0 3 0,-5 1-22,1-1 13,-2 0 0,-1 0 1,-1-1 1,-3 1-102,-1-4 126,-4 0 0,7 0 0,-4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4557 7569,'11'-10'0,"2"2"0,2-7 0,3 2-608,5 2 0,1-1 409,3 1 0,6 3 317,5 1 0,9 0 46,-2 0-333,9-3 0,-5 5 203,8-3 0,4-2-243,-25 6 1,0 0-1,0-1 1,0 0 233,2-1 0,0 1 1,-3 1-1,-1 0-12,4 0 0,1 0 0,-3 2 0,1 1 2,5-3 1,0 0 0,-1 2 0,-1 1-5,0-1 1,0 1-1,-2 0 1,0 0-27,0 1 0,0 0 0,0 0 0,1 0 9,1 0 1,-1 0-1,-1 0 1,-1 0-162,0 0 0,-1 0 0,0 0 0,0 0 165,-2 0 0,1 0 0,-2 1 0,0 0-8,24 2 1,-2 0-224,-1 5 1,-3-5 220,-6 5 1,-5-4 7,-6 3 1,-1-3-19,-7 4 1,-3-4 21,-4 3 0,-3 0 0,3 3 0,-2-1 0,-3 0 0,-4-2 0</inkml:trace>
  <inkml:trace contextRef="#ctx0" brushRef="#br0">2193 5208 7569,'-23'0'0,"0"0"-680,0 0 496,0 0 1,2 0 115,2 0 1,-1 1 202,4 3-204,1-3 1,9 6 26,2-4 1,3 0 22,1 5 0,6-6 35,5 2 1,6-3-1,6-1 1,6 0 0,5 0 0,6 0-12,5 0 1,5-1-98,-1-3 1,7-2 106,1-6 1,3 1-179,-26 5 1,0 0 0,0 1 0,0-1 183,4 0 1,0 1 0,-3-1-1,0 0 0,3 0 0,0 1 0,-4 1 0,1 0-17,5 0 0,0 1 0,-1 1 0,0 1-2,1-1 1,0 0 0,-2 1 0,0 0-18,0-1 0,0 0 0,-1 1 1,1 1 28,0-2 0,0 0 0,-1 1 0,0 1-99,-3-1 1,0 2-1,30 0-264,-3 3 1,-4 1 164,-4 2 0,-4 2-406,-7-5 590,-7 5 0,-8-5 0,-4 5 0,0-1 0,0 0 0</inkml:trace>
  <inkml:trace contextRef="#ctx0" brushRef="#br0">2159 6807 7155,'5'-10'-343,"2"2"1,8-1 424,4 5 0,8-5-57,4 2 0,3 1 5,4-2 1,8 0-16,7-3 0,5-1-200,-26 7 0,1-1 0,-1 1 0,1 0 203,2 1 1,2 0 0,2 0 0,1-1-257,-1 3 1,2 1 0,3-2 0,1 1 261,0-1 0,1 2 1,-1 0-1,1 0-52,2 0 0,-1-1 0,0 0 0,0 1 24,1-1 0,-1 0 0,2 1 0,0 0-34,3-3 1,-1 0 0,-4 1 0,0-1 22,-1-2 1,-1 0 0,0-1 0,-1-1-6,2 0 0,-1 1 0,-1-1 1,0 0-10,0 3 1,0-1 0,-5 0 0,0-1-1,1-1 0,0 1 1,-4 2-1,-1 1-177,0-2 0,-1 1 0,28 0 145,-9-3 61,-2 6 0,-8 0 0,-2 6 0,-3-1 0,0-2 0</inkml:trace>
  <inkml:trace contextRef="#ctx0" brushRef="#br0">3312 8360 7569,'-11'0'-322,"4"0"1,-2-1 200,6-3 45,-1 3 1,9-4-20,2 5 0,9 0 92,3 0 1,7-2-12,5-1 0,2 0 39,1-5 0,9 2-72,3-2 0,7-2-139,1 3 0,1-2 169,2 1 0,4-2-251,0 2 1,-26 5-1,0 0 266,-1-1 1,1 0 0,1 3 0,0 0 1,0-1 0,0 0 0,0 1 0,-1 0 0,3-1 1,0 0-1,-1 1 1,-1 1-2,2-2 1,0 0 0,-2-1 0,0 1 0,2 0 1,0 0-1,0-1 1,1 1-4,1 0 0,0 0 1,-5 1-1,1 1-8,-2-2 0,0 0 1,-1 1-1,0 1-139,1 0 1,1 0 0,-3-2 0,0 0 107,1 0 0,-1 0 1,28-2 41,1 4 0,-6 0 0,0 0 0,0 0 0,-5 0 0,-1 0 0</inkml:trace>
  <inkml:trace contextRef="#ctx0" brushRef="#br0">3655 9822 7569,'17'-5'0,"1"-1"0,-3-6 0,-1 1-559,5-1 379,0 1 0,6 3 120,1 1 1,3 0 220,6 0 0,0 0-255,3 4 111,3 1 1,6-7-177,2 6 0,3-5 60,5 4 1,1-3-243,-1 3 0,0-4 344,0 4 1,-4-1-148,0 1 0,1 3 9,3-3 135,-5 3 0,-5 1 0,-5 0 0,1 0 0,1 0 0,2 0 0</inkml:trace>
  <inkml:trace contextRef="#ctx0" brushRef="#br0">5128 12049 7569,'-6'0'-998,"1"-5"1336,5 4-306,0-4 1,5 5-148,2 0 1,3 0 22,2 0 0,4 0 119,3 0 0,3-4 30,1 0 1,1-1-33,3 1 0,0-1 109,4-3 1,6-2-84,-3 3 1,4 2 7,0 1 1,5-1-41,3 1 1,7 0-212,-3 4 0,0 0 130,4 0 1,-5 0 99,5 0 0,-5 0-169,4 0 1,-4 0 38,0 0 0,-2 4-124,-1 0 0,-4 1 140,-1-1 1,-8-3-118,2 3 0,-9 1 42,1-1 151,-8 4 0,0-6 0,-5 1 0,0 1 0,4 4 0,2 5 0</inkml:trace>
  <inkml:trace contextRef="#ctx0" brushRef="#br0">5836 11364 7569,'8'-8'-736,"-1"1"475,1-1 0,5 2 307,2 2-65,3 2 0,4-1 10,1-1 1,5 0 3,3 4 1,3 0-143,4 0 0,-2 0 22,2 0 125,-3 0 0,-1 0 0,1 0 0</inkml:trace>
  <inkml:trace contextRef="#ctx0" brushRef="#br0">7652 11341 7569,'-11'0'-479,"4"-5"0,2 2 297,5-4 211,0 4 1,1-2-93,3 5 1,4 1 59,7 3 1,0-3-120,8 3 0,-1-3 61,8-1 0,1-1-8,3-3 0,1 3 15,3-3 54,-2-2 0,8 5 0,-3-4 0</inkml:trace>
  <inkml:trace contextRef="#ctx0" brushRef="#br0">9514 11398 7569,'-7'-11'0,"2"-1"19,5 1 56,0 4 0,5-1-95,3 4 1,8 0-326,7 4 1,6 0 8,9 0 0,3 0 130,5 0 0,3 0 206,1 0 0,4 0 0,-2 0 0</inkml:trace>
  <inkml:trace contextRef="#ctx0" brushRef="#br0">11489 11341 7569,'0'-28'0,"11"5"0,4 0 0,5 7 313,3 8-175,5 3 0,1 5-199,5 0 1,7 1-131,5 3 0,-1 3 191,5 4 0,7-5 0,1-1 0</inkml:trace>
  <inkml:trace contextRef="#ctx0" brushRef="#br0">5276 12323 6397,'-11'12'-74,"3"-1"100,1 0 1,-1 2-3,-3 2 0,-1-1 3,1 5 1,-2 0 54,-2 4 1,2 0-52,-2 0 0,2 3 3,2 1 1,3 4-19,1-5 0,4 6 4,-1-2 0,3 3-57,1 2 0,4-6 62,0-2 0,5-3-117,-2-2 0,3-2 112,2-1 1,-1-5-8,1 1 0,-1-3-18,0 0 1,1-1 3,-1 1 0,-1 3-14,-2 0 0,1 4 1,-5-4 1,0 6-17,-4-2 1,0 2 32,0 2 1,-2 5-28,-1 3 1,-4-2 10,-4 1 0,-2-3-53,-2 3 0,2-1 101,-2 2 1,2-2 5,2-2 1,-1-2-50,1 6 0,1-5 8,2 5 0,-1-6 9,6 2 0,-5-3-3,4-1 0,-4 0-30,5-1 1,-1-3 33,4 0 0,0-5-70,0 2 0,0 0 46,0-1 0,4 1-8,-1-5 0,5 2 53,-4 2 0,5-1 4,-2 5 0,0-5-19,0 1 1,-3 2-12,4-2 0,-4 4 34,3-4 0,-3 5-25,4-1 0,-6-1-10,2 1 0,1-1-13,-1 1 0,0 3-6,-4-3 0,0-3 7,0-1 0,-2 2-1,-1-2 0,-2 0 40,-3-3 1,-2-2-33,2-3 1,-1 4 107,2-4 0,-4 3-95,4 2 1,-2 1 75,1 2 0,2-1-91,2 5 1,3-2-66,-3 3 0,3 1 91,1-2 1,0 3-10,0 1 0,0-1-46,0 1 0,0 0 34,0 0 1,4 0-94,-1 0 1,6-2 40,-1-2 0,-2 2 61,2-6 0,-2 1-8,2-1 0,2-2 5,-2 2 0,-2-2-2,2-2 0,-6 1 11,2-1 0,1 5 82,-1-1 0,1 0-45,-1-4 1,-3 5 11,3-1 1,1 4-37,-1-4 0,5 5-31,-2-1 1,0 3-21,0 1 1,1 1-8,3 3 1,1-2 58,-1 6-31,0-1 0,11 9 0,2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15864 9514 7569,'0'-12'-1169,"0"1"1053,0 4 546,0 2-448,0 5 67,-5 0-12,3 0 0,-3 9 94,5 3 1,0 3-70,0 0 0,-1-1 35,-3 5 0,3 0-42,-3 4 0,3 0 17,1 0 1,0-1-67,0 1 1,0-1-6,0-3 0,-2 1-37,-1-5 0,1 4 52,-1-3-158,1-1 154,2-4 1,-1 0-160,-3-4 133,3-2-4,-4-5-32,5 0 1,-4-5-87,0-2 0,0-4 58,4 0 1,0-2-115,0-2 0,0 1 40,0-5 1,-3 4 37,-1-4 0,0 4 60,4-4 0,0 3 54,0-3 0,0 4 0,0-4 0,-5 0 0,-1-4 0</inkml:trace>
  <inkml:trace contextRef="#ctx0" brushRef="#br0">15818 9434 7569,'10'-12'-290,"-2"1"1,2 1 274,-3 2 0,4-1-39,0 5 1,-3-3 53,-1 3 1,5-4 54,3 4 1,0 1-136,-3 3 1,0 0 48,3 0 54,-2 0 1,4 1-2,-6 3 0,-1 2-12,-2 6 0,-3-1-2,-5 0 0,0 2 14,0 2 1,-6-1 10,-6 5 0,1-5-1,-5 1 0,-1-2-16,-2-1 0,1-1-12,-1 0 1,4-3-5,-4 0 0,5-5-33,-2 5 0,4-5-117,0 0 1,5-1-231,-1-2 380,6 0 0,-4 0 0,6 0 0</inkml:trace>
  <inkml:trace contextRef="#ctx0" brushRef="#br0">16275 9137 7569,'0'-8'-408,"0"0"373,0 6 1,1-3-98,3 5 0,-2 0 46,6 0 1,-6-1 99,2-3 0,3 3-36,0-3 0,0 1 30,0-1 0,1 2-61,3-6 18,1 1 0,-1-5-20,1 1 0,-1 1 31,0 2 1,0-2-4,-4 2 1,3-2 25,-2-1 0,-2 3-38,2 0 47,-6 1 0,7-1-36,-5 1 72,0 4-35,-4-2 0,0 10 3,0 3 0,-5 2 23,-3 1 1,2 6 74,-2 2 0,2 2-75,-2 2 1,-1 4-9,6-1 0,-5 5-47,4-4 0,-3 4 45,3 0 0,-1-3-181,1-2 0,3 1 33,-3-4 0,3 2 123,1-6 0,0 3 0,0 1 0</inkml:trace>
  <inkml:trace contextRef="#ctx0" brushRef="#br0">16240 9468 6568,'6'6'71,"0"-1"-4,5-5 1,5 0 12,-1 0 1,6 0-17,2 0 0,0-3-64,4-1 0,-2-1 5,2 1 1,-3 3-133,2-3 1,-1 2 65,-3 2 0,0 0 61,-3 0 0,3 0 0,-5 0 0</inkml:trace>
  <inkml:trace contextRef="#ctx0" brushRef="#br0">5551 11307 6005,'-7'0'564,"2"0"-495,5 0 0,5 0-2,3 0 1,6 0-35,1 0 1,5 0-6,-1 0 0,3 0-20,1 0 0,1-4 36,3 0 0,-2 0-24,5 4 0,-3 0-8,3 0 1,-3-4-6,4 1 1,-5-1 3,5 4 0,-5 0-4,5 0 1,-1 0-8,4 0 1,-3 0-5,-1 0 0,0 0-22,0 0 1,-2 4 37,-5-1 0,0 1-47,-1-4 0,0 0 21,-3 0 0,-2 0-7,-6 0 0,-3 0 10,-1 0-1,-4 0 59,2 0 1,-6 0 11,-3 0 1,-3 0-130,-4 0 1,-5 0 77,-4 0 0,-1 0-80,-2 0 1,-5 0 45,-2 0 0,-3 4-9,-2 0 1,1 0 15,0-4 0,-4 0-7,0 0 0,0 0 7,3 0 1,4 0 16,-4 0 0,4 0 76,-7 0 0,3-4-83,5 0 1,-2-4 134,6 5 0,-5-2-55,4 1 1,1 2-34,3-1 0,1 1-31,3 2 0,3 0-5,4 0 1,5 0 5,-1 0 0,6 2-11,-2 1-89,3-1 1,7 3 50,5-5 1,3 0 66,9 0 0,-1 0-16,8 0 1,1 0 9,3 0 0,1 0-8,4 0 0,-3 0 9,6 0 0,-5 0 2,1 0 1,3-4-13,1 0 0,-2 0 12,2 4 0,-5 0-11,1 0 0,0 0-23,-4 0 0,2 0 9,-10 0 0,4 2-2,-8 1 1,3 0-1,-10 5 1,0-6-5,-4 2-33,1 2 1,-6-3 38,-2 4 0,-4-4 95,-4 1 0,-3-2-90,-9 2 0,-1-3 4,-6 3 0,-5-3-5,-3-1 1,-2 0 2,-1 0 1,-1 0-34,-3 0 1,-2 0-3,-2 0 0,-2 0-17,2 0 1,1 0-13,0 0 0,-1 0-28,-4 0 1,0 0 57,1 0 0,4 0 1,3 0 0,4 0 18,3 0 1,5 0-6,7 0-22,2 0 23,11 0 1,7-1-159,10-3 0,11 3 91,8-3 0,6 3 81,6 1 0,0-5 0,8-1 0</inkml:trace>
  <inkml:trace contextRef="#ctx0" brushRef="#br0">3369 12871 7569,'-16'0'0,"4"-1"-853,1-3 552,-1 3 0,10-4 323,-6 5 1,6-1-69,-2-3 87,3 3-53,1-5 1,5 6 41,2 0 0,3 4 0,2 0 0,-1 0 77,1-4 0,4 0-78,3 0 1,-1 4 12,1 0 0,4-1-33,4-3 1,0 0 19,0 0 1,2 0-57,6 0 1,-2 0 49,-3 0 0,3-1-34,-3-3 0,-2 3-27,-1-3 0,-3-1 0,-1 1 1,-4 0 17,0 4 0,-5 0 1,1 0 1,-6 0 14,-1 0-3,-6 0-13,3 0 31,-5 0 0,-6 0-11,-5 0 1,-2 0-14,-6 0 0,0 0-2,-4 0 1,0 0 11,0 0 0,-3 0-2,-1 0 1,-3 0 7,3 0 0,-5 0-10,2 0 0,2 0 41,1 0 0,-1 0-38,2 0 0,3 0 17,4 0 1,3 0-8,-3 0 1,5 0-58,-2 0-44,10 0 0,3 0 23,11 0 0,-1-1 51,9-3 0,1 3-234,2-3 255,3 3 0,6 1 0,1 0 0</inkml:trace>
  <inkml:trace contextRef="#ctx0" brushRef="#br0">17017 8486 7569,'6'-7'-1504,"0"2"1516,-6 5 1,-2 2 72,-2 1 0,-1 4-59,-2 4 1,-3 1-24,2-1 1,-2 4-21,-2 0 0,5 1-5,-1-5 0,2 0 12,-2 1 1,-1 1-7,6 2 0,-3-2 0,3 2 1,0 1 10,-5-1 1,6 2 113,-2-2 0,3-2-17,1 2 1,0-2 250,0-2-197,0-4-55,0-2 0,5-5 78,3 0 0,6-5 144,1-3 0,9-7-108,-1-4 0,7-8-61,1-3 0,2-5-104,1-3 0,5-4-130,-18 18 0,0-1 0,1-1 0,1 0 132,-1-2 1,1-1 0,0-2-1,0 0-238,0-2 0,0 1 1,-1-2-1,1 1 226,0-2 0,0 1 1,-2 0-1,-1 0 12,-1-1 0,0 1 0,0-2 0,1-2-4,-1 1 1,0-2 0,1 0 0,-1-2 4,1 0 0,-2-1 1,1-1-1,-1 1 3,3-2 1,0 0 0,-2-3 0,0-1-333,2 0 0,0 1 0,0-1 1,0-1 330,2 0 0,0-1 0,-1 0 0,0-1-53,-1 0 1,0-1 0,3-4 0,1-1 20,0 3 1,0 1 0,2-1 0,0-1-56,2 3 1,0 1 0,-2 3 0,1 1-9,-1 3 1,0 1 0,0 0 0,0 2-304,-2 4 0,0 2 1,-1-2-1,0 1 213,-3 2 0,0 0 0,0 1 0,0 0 16,-4 2 1,0 1 0,3-1 0,1 1 0,13-23 0,3 2-29,-3 1 0,-1 5 381,-3 3 0,3 3-171,-2 4 1,-2 1 39,1 0 0,-4 5 457,0 2 0,2-1-595,-1 1 0,0-1-246,-4 2 0,-6 2 561,-1-3 0,-4 3-482,0 1 1,-2 5 533,-3 3-593,-2 7 1,-10 3 265,-2 5 0,-2 0 0,-1 0 0,1 0 0,0 0 0,1 0 0</inkml:trace>
  <inkml:trace contextRef="#ctx0" brushRef="#br0">19039 5208 7569,'0'-18'-78,"0"3"0,5 2-106,2 2 0,5-1 77,3 1 119,3-6 0,6 5-18,2-3 0,-1-2-6,1 2 1,-3 3 5,-4 5-4,3 4 18,-10-2 0,4 10-4,-9 3 0,-7 7 33,-7 4 0,-7 3-30,-2 1 1,-4-1-165,1 1 0,-3 4 157,0 0 0,-6 4 0,-1-2 0</inkml:trace>
  <inkml:trace contextRef="#ctx0" brushRef="#br0">14973 10610 7569,'0'-11'-374,"0"4"558,0 2 0,5 5-60,2 0 1,4 5-2,0 3 1,-3 2-59,-1 1 1,1 1 77,3-1 1,1 4-124,-1 1 0,-3 3-143,-1-4 1,1 1-10,3 0 1,0-4-463,-4 4-367,3-4 961,-3 0 0,4-6 0,0-1 0</inkml:trace>
  <inkml:trace contextRef="#ctx0" brushRef="#br0">15167 10564 7569,'-12'-5'0,"5"0"0,-1-2 491,6 1-238,-8 6 1,7 6-78,-5 1 0,1 3-157,-5 2 0,1 3 84,0 0 1,-1 5-3,1 0 0,-1 1-204,1 2 0,-1 0 79,1 0 0,3-2-318,1-2 1,3 2 11,-4-6 1,5 4-76,-5-4 1,4-4-91,-3-3 495,4-5 0,-7 2 0,3-5 0</inkml:trace>
  <inkml:trace contextRef="#ctx0" brushRef="#br0">15064 10610 7569,'-6'3'-437,"2"4"165,3 1 208,1 8 1,0 1 216,0 2 1,0-1-129,0 1 0,-2-4-19,-1 4 0,-2-4-216,-3 4 1,-1-5 48,5 1 0,-3-2-139,3-2 300,0-4 0,-1 3 0,-1-4 0</inkml:trace>
  <inkml:trace contextRef="#ctx0" brushRef="#br0">14961 10793 7569,'-6'-12'-264,"1"5"640,5-1 603,0 6-1115,0-9 58,5 10 1,1-4 57,6 5 0,0-4-82,4 0 1,-2 1 46,5 3 0,-4 0-82,4 0 1,-4 0-168,4 0 1,0 0 124,4 0 1,-4 3 178,0 1 0,0 5 0,4-3 0</inkml:trace>
  <inkml:trace contextRef="#ctx0" brushRef="#br0">15441 10793 7569,'0'12'-546,"0"4"455,0-4 0,0 10 343,0-3 0,0 4-47,0 3 1,1-1-313,3 1 0,-3 1 36,3-4 1,-3 2 43,-1-6 1,0-2 16,0-2 0,0-2-175,0-2-115,0 0 164,0-4 94,0-2 0,-3-10-34,-1-3 0,-1-7-78,1-4 1,3-3 133,-3-1 1,-1-5 70,1-2 1,-4-2-50,5 2 0,-1-2 140,4 5 1,0-3-40,0 3-97,0 1-2,0 3 0,1 0 224,3 0-203,2 5-4,6 2 1,-1 1 152,0-1-80,1 6 1,1 1 0,0 6 396,3 0-412,-1 2 1,-4 2 6,1 3 0,-5 2-118,1 6 143,-5-1-41,2 6 0,-5 0-117,0 6-41,-5 0 28,-2 0 0,-4-2-146,-1-2 0,-2 2 81,3-6 0,-3 0-198,6-3 323,3-1 0,-5 1 0,4-1 0</inkml:trace>
  <inkml:trace contextRef="#ctx0" brushRef="#br0">15772 10393 7569,'-7'0'-128,"-1"0"55,5 0 0,-2 1 59,5 3 0,2-3 150,1 3 0,4-3-103,4-1 1,1 0-5,-1 0 0,4-5-89,1-2 0,4-3-157,-1-2 1,1-3 78,-1 0 0,3-4-147,-3 3 1,-3-3 124,0 4 103,-4-5-21,-5 7 1,1-7 365,-4 5-170,5 4 169,-8 1 161,4 9-273,-5-9-95,0 14 1,-5 1 93,-2 10 0,0 5-16,0-1 1,3 7-159,-4 0 1,2 7 83,-2 2 0,-2-1-188,3 4 45,2-2 1,-4-2-266,5 0 195,-5 0 1,8-1-37,-3-2 1,-1 0-140,1-4 0,0 0 304,4-4 0,-5-1 0,-1 1 0</inkml:trace>
  <inkml:trace contextRef="#ctx0" brushRef="#br0">15784 10861 7569,'0'-16'0,"0"7"0,0-3 875,0 9-300,0-8-455,10 10 1,-3-4-196,9 5 0,0 0 57,-1 0 1,4-1-179,-3-3 1,3 3 22,-4-3 1,4 3-146,-4 1 0,4 1-186,-4 3 0,6-2 91,-2 6 413,-3-6 0,6 9 0,-4-5 0</inkml:trace>
  <inkml:trace contextRef="#ctx0" brushRef="#br0">16366 10713 7569,'0'-8'-300,"0"1"0,0 3 372,0-4 150,0 6 1,5-3-280,3 5 98,7 0 1,4 0-32,8 0 0,2 0-8,5 0 0,2 0 35,2 0 0,2 1-8,6 3 1,5-2-136,2 6 1,-1-4 136,1 3 0,-1 5-13,2 3 1,0 5-11,-4-1 0,-1 3-1,-3 1 1,3 4-313,1 4 0,-1 3 297,-3 4 0,-4 3 25,0 5 1,-9 4-8,1 4 0,-7 3 44,-14-27 1,0 1-1,-1 0 1,-1 0-46,-1 1 0,-1 1 1,0 2-1,-1 1 50,-2-2 0,-1 0 0,1 4 1,-2 0-22,0 0 0,0 0 0,1 2 1,-1-1-8,-2 1 1,0 0 0,0 2 0,1 1-297,-1 0 1,0 2 0,0 3 0,2 1 294,1 1 1,1-1 0,0 2-1,0 0-19,-1-5 1,1-1-1,2 2 1,1 0-7,0-3 1,1 0 0,2 0 0,2 0-25,1 1 0,1-2 0,0-1 0,2 0-173,1-4 1,0 0 0,1-1 0,1 0 233,1-3 1,1 0-1,0 0 1,0 1-13,0-1 1,0 0 0,2 2 0,1 0 35,0 0 0,1 1 1,1 1-1,1 1-59,1 0 1,1-2 0,-3-1-1,0-2-29,2 1 1,1-1 0,-3-1 0,-1 0-10,4 1 0,-1 0 0,0 0 0,0-1 3,1 0 0,-1-1 1,-2 1-1,0 0-63,2-2 0,1-1 0,-6-2 1,0 0 22,2-3 1,0-1-1,-1-1 1,0 0-166,-1-2 1,-1 0-1,21 18 12,-7-4 0,-7-6-33,0-3 1,-6-7 253,2-3 0,-3-1 0,-1-1 0,-3-3 0,-5-1 0,-4-2 0</inkml:trace>
  <inkml:trace contextRef="#ctx0" brushRef="#br0">19198 14116 7445,'-10'1'-125,"3"3"1,-2 6 120,5 6 1,-1 5 134,1 2 1,3 1-135,-3 7 1,7-2-74,0 1 0,8-1 19,0-2 1,2-3-131,6 3 0,-4-3 42,4-1 0,-5-4-294,1 0 439,-2-5 0,-2 7 0,1-3 0</inkml:trace>
  <inkml:trace contextRef="#ctx0" brushRef="#br0">18947 14619 7569,'-6'0'-404,"11"0"1,4 0 375,10 0 0,0 0 57,4 0-37,0 0 1,-2 0-11,-2 0 1,3-2-1,-3-1 1,2 1-94,2-1 0,0 1 17,0 2 94,0 0 0,0 5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17143 9137 7569,'-17'0'0,"5"0"85,-4 0 0,4 0 360,0 0-169,1-5-139,-1 3-8,6-3-389,1 5 235,5 0 1,5 4 96,3 0 0,2 1 91,1-1 0,6-2-4,2 6 1,-2-4 69,3 3 1,4-3-102,6 4 0,3-4 127,1 3 0,7-4-127,5 1 0,1-3 24,6-1 0,0 0-449,4 0 0,5-1 344,-29-1 1,-1 0 0,2 1 0,1-1-32,1-2 0,0 1 0,-1 1 0,0 0 22,1-2 0,0 0 0,1 2 0,1 0-2,0-2 0,0 1 0,0 1 0,-1 1 14,1-1 1,0 0 0,0 2 0,-1-1 1,1 1 1,0 0-1,3 0 1,-1-1-35,-2-1 1,1 0 0,2 1 0,0 1 2,-1-2 0,0 0 0,-1 1 0,1 1-29,0 0 0,0 0 0,0 0 0,0 0-171,-2 0 0,0 0 0,1 0 0,0 0 165,1 0 0,0 0 0,0-2 0,-1 0 26,-1 0 0,0 0 0,3-2 0,1 0-40,-2 2 1,0 1-1,-1-2 1,0 1 29,-1 0 0,0 0 1,0 1-1,-1-1 8,1-2 1,0 1-1,1 1 1,0 1 22,-3-1 0,0 0 0,1 1 0,0 1 5,-1 0 1,0 0-1,-2-2 1,1 0-121,-1 0 1,0 0 0,0 0 0,1 1 108,29 1 1,-30 0-1,0 0-40,0 0 1,0 0 0,0 0 0,1 0 10,-1 0 0,0 0 1,2 0-1,-1 0-7,-1 0 1,1 0 0,2 0 0,-1 0 3,29 0 0,-30 0 1,0 0-11,30 0 1,-32 0-1,1 0 12,0 0 1,0 0-1,0 0 1,0 0-9,30 0 1,-30 0 0,0 0-14,30 0 0,-30 0 0,0 0 19,0 0 1,0 0-1,2 0 1,-1 0 7,-1 0 0,1 0 0,2 0 0,-1 0 32,29 0 1,-28 0 0,0 0-6,-3 0 1,0 0-1,2 0 1,0 0-23,1 0 1,-1 0-1,-3 0 1,0 0 1,1 0 0,0 0 1,-1 0-1,0 1-22,1 1 1,1 0 0,-1-2 0,0 1-43,1 1 0,-1 0 0,0 0 0,0 1 11,1-1 0,-1 0 0,0 0 0,-1-1 41,32-1 1,-31 0 0,-1 0-57,32 0 0,-32 0 0,1 0 28,0 0 1,1 0 0,29 0 87,1 0 0,-7 0-58,0 0 1,-3 0-38,-5 0 0,-1 4 70,-3 0 0,0 0 22,-1-4 1,0 4 169,-3-1 0,1 1-200,-5-4 0,3 0-25,-7 0 0,3 0 433,-7 0 1,2 0-470,-2 0 0,-1 0 328,-2 0 1,-7 0-385,3 0 0,-8 0 253,1 0 0,-4 0-179,0 0 1,-5 0 167,1 0-178,-5 0-37,2 0-110,-5 0 52,-5 0 0,-3 0-172,-7 0 1,0 0 142,-8 0 0,1 0-85,-8 0 0,-1 0 136,-3 0 0,-5 0-23,-3 0 0,-4 0-31,-3 0 1,-1 0 126,-7 0 1,1 0-308,-9 0 1,3 0 316,28 1 1,0-2-1,0 0 1,0-2 11,-3 2 0,-2-1 1,1-1-1,-1 1 17,-3-1 0,0 2 0,1 0 1,0 1-224,-3-2 1,0 0-1,0-1 1,-1 1 254,-2 0 0,-1 0 0,-1 0 1,0 0-357,-2 2 0,0 0 0,-1 0 0,0 0 338,-2 0 0,1 0 0,2 0 1,-1 0-27,-3 0 1,0 0 0,1 0 0,0 0 48,-5 0 1,0 0 0,0 0 0,1 0-23,-1 0 1,0 0-1,3 0 1,-1-1 0,-2-1 1,0 0 0,1 1 0,-1 1-2,-1-2 1,-1 0 0,-1 1-1,2 1 4,2 0 1,2 0 0,-2 0 0,1 0 47,2 0 1,0 0-1,0 0 1,1 0-32,-3 0 0,0 0 1,2 0-1,2 0-72,3 0 1,1 0 0,-1 0 0,1 0 29,-1 0 0,1 0 0,1 0 0,1 1-35,-5 1 0,1 0 0,1-1 0,1 0 8,-1 3 0,1 0 1,-1-2-1,1 0-73,-1 1 0,1 1 0,0-2 1,-1 0 50,-3 2 0,-1 0 0,2-2 0,0-1-21,1 3 1,-1 0 0,2-2-1,0-1 52,-1 1 0,-1-1 1,3 0-1,-1 0-20,-1-1 0,0 0 0,1 0 0,2 1-74,2 1 1,1 0 0,-1-2 0,0 1 117,0 1 0,1 0 0,0-1 0,0-1 12,1 0 0,0 0 1,1 0-1,1 0-15,2 0 1,0 0 0,3 0-1,-1 0 8,2 0 1,0 0 0,0 0 0,0 0 46,1 0 1,1 0 0,1 0-1,0 0-68,-24 0 1,0 0-49,0 0 0,4 0 47,-1 0 1,10 0-2,-2 0 0,4 1 356,0 3 1,8-3-265,8 3 1,-1-2 585,4-2 0,3 0-622,8 0 917,1 0-957,5 0 0,2 0 92,8 0 0,3 0-135,8 0 1,8 0 38,8 0 0,4 0-13,7 0 0,1 0 7,11 0 0,-4 0-251,7 0 1,-2 0 269,6 0 1,-28-1 0,1 0 0,0-1 0,1 0 1,2 2-1,1-1 7,-2-1 0,0 0 0,2 1 1,1 1-242,-1 0 1,0 0-1,3 0 1,1 0 224,-1 0 1,2 0 0,3 0 0,0 0 19,0 0 0,0 0 0,1 0 0,1 0-11,-1 0 0,1 0 1,1-2-1,1 0-266,3 1 1,1-2-1,-2 0 1,0-1 264,1 2 1,0 0-1,3 0 1,1-1-335,0 1 1,0 0-1,4 2 1,-1-1 338,-1-1 0,0 0 0,1 1 0,-1 0 1,0-1 1,0 0 0,-1 1 0,1 1-36,2-2 1,0 0 0,0 1 0,0 0 27,1 1 1,1 0 0,0 0 0,0 0-41,0 0 1,0 0-1,-1 0 1,1 0 18,0 0 1,0 0 0,0 0 0,-1 0-3,1 0 1,0 0 0,0 0 0,1 0-7,1 0 0,-1 0 0,0 0 0,-1 0-4,2 1 1,0-2 0,-2 0 0,1-1-1,-2 0 1,1 0-1,0 0 1,-1 0 10,-2 2 0,1 0 0,2 0 0,-1 0-30,-1 0 0,0 0 0,-1 0 0,0 0 26,1 0 1,0 0 0,-3 0 0,-1 0 5,1 0 0,-1 0 1,-1 0-1,1 0 19,-4 0 0,0 0 0,1 0 0,-1 0-75,-1 0 1,-1 0-1,-5 0 1,0 0 72,-2 0 1,0 0 0,-1 0 0,0 0 5,-1 0 1,0 0-1,-2 0 1,0 0-25,-2 0 0,0 0 1,-5 0-1,0 0 179,32 0 1,-7 0-172,-5 0 0,-2 0 16,-5 0 0,-6 0 340,-2 0 1,-7 0-366,-5 0 1,-3 0 1393,-4 0-1417,-2 0 971,-11 0-963,-1 0 1,-7 0 220,-6 0 1,-1 0-325,-10 0 0,-5 0 98,-6 0 1,-1 0-111,-3 0 1,-3 0 67,-9 0 0,-1 0-202,-2 0 0,1 0 235,-6 0 0,1 0-333,-4 0 1,-5 0 331,-3 0 1,32 0 0,0 0 52,-3 0 0,0 0 1,0 0-1,0 1-273,-6 1 0,0 0 0,1-1 0,-1-1 232,1 2 1,-1 0-1,-2-1 1,-1 1 0,-4 0 1,-1 0 0,0-2 0,-1 1 6,-3 1 1,-2 0 0,-1-2 0,0 1-365,-6-1 0,0 0 0,2 0 0,-1 1 378,16 0 1,-1 1-1,-1-1 1,2-1 0,1 1-1,-2-1-254,-3 1 1,-1 1 0,0-1 0,-1 0 0,1 0 0,-1 0 288,0 0 0,0 0 1,0 0-1,-2 0 1,-1 0-1,0 0-26,-1 1 1,1 1-1,-1-1 1,-1 0 0,0-1-1,1 0 26,-1 2 0,-1 0 1,1-1-1,0-1 1,-1 0-1,1 1-14,-2 0 0,1 1 0,0-1 0,0 0 0,1-1 0,-1 0-43,0 1 1,-1 1-1,1 0 1,-1-1-1,0 0 1,0 0-186,1 1 1,0-1 0,-1 1 0,1 0 0,-1 0 0,0 0 174,0-2 1,1 0 0,0 0 0,1 2 0,0 0 0,0-1 24,-1-1 0,1 0 1,0 1-1,-1 0 1,0 1-1,0-1-5,2 0 1,1-1 0,-1 0-1,0 1 1,0-1 0,0 0-72,3-1 1,-1 0 0,1 0-1,2 0 1,1 0 0,-1 0 81,0 0 0,0 0 0,1 0 0,2 0 0,0 0 1,0 0 37,1 0 0,0 0 0,1 0 0,1 0 0,2 1 1,0-1-22,-15 2 1,2 0-1,4-1 1,1-1 45,3 2 0,1 0 0,4-1 0,1-1-50,5 0 0,1 0 1,-26 4 90,13 0 1,8 4-553,7-4 450,10 4 0,5-4 0,5 5 0,2 0 0,2-4 0,3-2 0</inkml:trace>
  <inkml:trace contextRef="#ctx0" brushRef="#br0">17520 14276 7569,'0'-11'-4,"0"-1"48,0 1 1,0 2 100,0-2 1,0 5-1,0-5 1,0 2-11,0-2 0,0 4 28,-5-3-313,-2 9 0,-3-3 146,2 8 1,-2 2-82,3 6 0,-3 0 185,-2 4 0,1 3-90,-1 7 1,5 2 253,-1 3 1,5 2-89,0-3 0,1-1-94,2 2 1,5-6-35,3 2 1,4-4-135,3-4 1,-1 1-546,5-5 359,-5-5 158,7 1 1,-3-10-574,5 3 360,0-3 119,0-1 1,-4-4 207,0 0 0,0-10 0,3 2 0</inkml:trace>
  <inkml:trace contextRef="#ctx0" brushRef="#br0">17759 14299 7569,'-5'-6'-97,"4"1"23,-4-1 15,0 5 0,0-3 68,-3 8 0,2 3 80,2 4 0,3 0 2,-3 1 1,1 3 99,0 0 1,1 4-98,-1-4 1,1 5 4,2-5 0,2 0-49,1-4-238,4 1-54,9-6 1,1-1 122,2-5 0,-3-1-81,-4-3 0,-1-2-26,1-6 0,-2 1-41,-3 0 1,2-1 90,-5 1 1,0-1 175,-4 1 84,0-1 77,0 1 467,0 5-483,0 1 1,0 6 68,0 3 1,0 2-12,0 5 1,1 1-50,3-1 1,-2 1-97,6-1 0,-4 2-183,3 2 1,-3-6 157,4 2 1,-4-3-13,3 0 1,-3 0-22,4-4 0,-1 0 0,5-4 0</inkml:trace>
  <inkml:trace contextRef="#ctx0" brushRef="#br0">17908 13876 7569,'-8'13'235,"1"2"-152,4-2 0,-1 9 27,8-3 1,2 3-9,6 5 1,-1 1 16,1 2-25,4-2 1,-3-1-122,2 0 0,-1-1-190,1-3 0,-2 0-306,2 0 0,-2-5 107,-2-3 416,-4-2 0,3-2 0,-4 0 0</inkml:trace>
  <inkml:trace contextRef="#ctx0" brushRef="#br0">18091 13854 7569,'0'17'0,"0"0"94,0-6 0,1 6 256,3 2 1,-2 2-224,6 2 0,-4 0-113,3 0 0,0 0-99,0 0 59,3 4 0,-3-2 39,4 1 0,1-3-89,-1-4 0,2 1-380,2-4 1,-1 3 125,5-4 330,-5 0 0,7-3 0,-3-1 0</inkml:trace>
  <inkml:trace contextRef="#ctx0" brushRef="#br0">18353 14150 7635,'-11'7'278,"5"-1"373,2-2-619,2-3-281,2 4 0,6-6 316,1-3-43,3-2 1,2-6-126,-1 1 1,2-5-189,2-4 1,-2 3-82,2-2 1,-4 1 164,-3-1 1,1 1 41,-5 3 0,0 6-11,-4-2 156,0 2 0,-2 2 149,-2 4-23,-2 1 0,-5 9 19,-1 4 1,5 2 250,-1 6 0,4-4 7,-3 4 1,4-1-118,-1 1 0,3 1-216,1-5 1,1 1 91,3-5 1,2 0-446,6 1 1,1-6 87,2-2 1,-1-3-291,5-1 503,-5 0 0,7-5 0,-3-1 0</inkml:trace>
  <inkml:trace contextRef="#ctx0" brushRef="#br0">18616 14036 7569,'-8'0'10,"1"0"27,4 0 129,-2 0 44,5 0 67,0-5-225,5-1 1,-2-2-98,4 1 1,1-1-183,3-3 0,5-5 31,-1 1 1,0 0 149,-3 3 1,0 1-207,3 0 0,-6-1 25,3 1 1,-7 3 150,2 1-40,-4 4 193,2-2 1,-10 6-38,-3 3 1,1 2 183,-5 6 0,6 3 169,-9 0 1,8 4-152,-4-4 1,3 5 42,1-5 0,2 4-22,5-4 0,0 0-63,0-3 0,6-2-144,5-3 0,2 2-195,6-5 1,4 0 167,4-4-29,4 0 0,-1-5 0,4-1 0</inkml:trace>
  <inkml:trace contextRef="#ctx0" brushRef="#br0">20363 9160 7569,'0'-12'0,"0"4"-32,0 1 1,0 3-156,0-4 208,0 6-10,0-3 30,0 15 1,0 3 74,0 10 1,0 4-22,0 4 0,0 2 116,0 1 1,0 6 82,0 1 1,2 4-107,1 0 1,-1 0-51,2-3 0,-3 1-60,-1-5 0,0-4-123,0-3 1,-1-6 78,-3 2 0,2-4-86,-1-4 0,1-3-1,2-4 1,-1-5-419,-3 1 242,3-6 1,-5 1 110,2-11 0,3-1-49,-3-10 0,-1 0 81,1-4 1,0-3 60,4-1 1,0-5-9,0 2 1,4-3 88,0-1 1,5-2-71,-2-2 0,3 1 15,2-5 1,2 4-139,-3-4 0,3 6 118,-6-2 1,-2 3-126,2 5 0,-6-1 90,2 9 0,-3 1 14,-1 10 133,0-1 123,0 6 1,0 2-100,0 8 1,-1 4 123,-3 7 1,3 8-10,-3 7 1,3 10-83,1 5 0,0 3 104,0 10 1,0-5-388,0 4 1,-4 4 246,0-4 1,1-2-37,3-6 1,-2-3-144,-2-4 1,3-3-127,-3-5 131,3-5 39,1-1 1,-4-5-145,0 0 1,-3-5 45,3-3 1,-1-6-144,1-2 115,3-4 251,-9 2 0,8-14-271,-1-2 1,1-8-148,2 0 1,0-8 134,0-3 0,0-5-191,0-3 0,0-5 112,0-3 1,0-2 257,0 6 0,0 3 0,0 1 0,4 4 0,0 3 0,0 8 0,-4 8 0,0 2 47,0 2 47,0 5 0,0 7 90,0 10 1,-1 7 95,-3 9 1,2 1 130,-1 2 1,-2 8-127,1 0 1,0 4-5,4 0 0,0 1-142,0-5 0,0 2-167,0-2 1,0-7 42,0 4 0,0-10-149,0-2 0,4-2 134,0-5 0,10-1 0,-2-4 0</inkml:trace>
  <inkml:trace contextRef="#ctx0" brushRef="#br0">20421 10062 7569,'-12'0'0,"2"-1"-43,2-3 255,-2 2-53,4-3 43,-1 5 103,2-5-166,5 4 0,5-4-196,3 5 1,7 0 118,4 0 0,3 0-3,1 0 1,5-4 34,2 0 0,4-1 62,4 1 0,3 2-70,5-6 0,3 6-188,1-2 0,3 1 180,-3 0 0,4 1 3,-1-1 1,3 1-69,1 2 0,2 0 67,2 0 0,-2 0-92,6 0 1,0 0-200,-31 0 1,0 0 0,0 0-1,1 0 218,-1 0 0,0 0 0,1 0 1,0 0-8,1 0 0,0 0 0,1 0 0,0 0-1,1 0 0,0 0 0,1 1 1,0 0 8,-3 0 0,0 1 0,1-1 0,1 1-3,0 2 1,0-1 0,-3-1 0,1 0-9,2 2 1,0 0-1,-4-2 1,-1 0-49,0 2 1,-1-1-1,29 1-59,-29 0 1,1 0 0,26-2 37,2 2 0,-2-3-182,-2-1 1,-4 0 220,0 0 0,-4 0-9,0 0 1,-3 0 22,-4 0 0,1-1 11,-5-3 0,-4 3-57,-3-3 0,-10 3 6,2 1 1,-8 0 322,0 0-332,-7 0 437,-3 0 0,-7 0-418,-6 0 1,-2 0 165,-13 0 0,-2 0-158,-10 0 0,0 0 4,-3 0 0,-7 0 71,-4 0 0,-1 0-40,5 0 1,-10 0-358,-2 0 0,-8 0 346,1 0 0,29 0 0,0 0-38,1 0 0,-1 0 0,-3 0 1,0 0 21,2 0 0,0 0 1,-3 0-1,0 0-41,-1 0 0,0 0 0,0 0 0,0 0 72,1 0 1,-2 0-1,0 0 1,-1 0-238,0 0 1,0 0-1,0 0 1,0 0 301,2 0 1,0 0 0,1 0-1,0 0 30,0 0 1,1 0 0,0 0 0,-1 0 44,3 0 1,0 0-1,-1 0 1,1 0-145,2 0 0,0 0 0,0 0 1,1 0-11,-32 0 0,3 4 48,5 0 0,5-1-42,2-3 1,8 4 39,4 0 1,4 0-128,3-4 1,1-4 56,7 0 1,-1-1 604,9 1-472,0-2 859,3-5-822,6 4 0,2 1 167,8 2 1,3 3-269,9-3 0,3 3 4,7 1 1,3-4-7,6 0 1,3 0-38,0 4 0,9-4 46,-1 1 1,12-5-225,3 4 0,-28 0 0,0 1 201,1 1 1,0 0-1,2-1 1,1 1-7,-1 0 1,0 0 0,3 1 0,-1 1-7,0-2 0,1 0 0,0-1 0,1 1-2,2 0 1,0 0 0,-1-2 0,1 0 1,1 2 1,1 1 0,-1-3 0,1 0-272,-1 2 1,1 0-1,1-2 1,0-1 273,-1 1 1,0 1 0,0 0-1,-1 1-1,-1 0 0,0 0 0,3-1 0,-1 1-5,-2 0 0,0 0 1,-1 0-1,0 0 4,-1 2 1,0 0-1,-2 0 1,0 0-164,-1 0 0,-1 0 1,0 0-1,1 0 161,1 0 0,0 0 0,-2 0 0,-2 0 1,31 0 0,-8 1-221,4 3 0,-10-1 92,2 4 1,-6-3 369,-5 4 0,-3-6-264,-5 2 1,-1-3 517,-2-1 0,-5 4-534,-7 0 0,-2 0 875,-6-4-908,1 0 497,-1 0-438,-4 0 0,-7 0 4,-8 0 1,-3 0-61,-5 0 0,-1 1-118,-6 3 0,-5-3 57,-3 3 0,-2-2 65,-1 2 0,-1-3-10,-4 3 1,3 1 38,-6-1 0,-4 0-139,-3-4 1,-3 1 167,-2 3 1,1-3-268,-8 3 0,3-3 322,1-1 1,-2 0-39,-2 0 1,2 0 54,-6 0 0,5 0-72,-1 0 0,7-3 108,1-1 0,4 0-72,0 4 0,3 0 4,4 0 1,2 0 11,2 0 0,6 0 3,-2 0 0,8 0 18,3 0 0,6 0 321,5 0-107,1 0 423,4 0-705,23 0 0,0 0 42,18 0 0,3 0 0,5 0 0,4 0-19,3 0 0,7 0-272,5 0 0,-28 0 0,1-1 244,1-1 1,-1 0 0,-1 1 0,1 1-9,4-2 0,0 0 0,-2 1 0,1 1 8,2 0 1,1 0 0,1-2-1,-2 0 10,0 0 1,-1 0-1,1-1 1,0 1 35,1 0 1,0 0-1,0 1 1,-1 1-17,-1-2 0,0 0 0,0-1 0,0 1 33,-3 0 0,-1 0 0,1 0 0,1 0 24,28 2 0,-1-1-160,-2-3 0,-4 3 142,-4-3 1,-7 3 5,-8 1 0,-4 0-112,-4 0 1,-3 0 102,-8 0 0,-2 0-318,-6 0-132,-5 0 502,-1 0 1,-10 4-385,-2 0 1,-5-1 63,-3-3 0,2 0-484,-2 0 0,-1 0 12,0 0 680,1 0 0,-1-10 0,-2-3 0</inkml:trace>
  <inkml:trace contextRef="#ctx0" brushRef="#br0">24064 9057 7569,'-12'0'-343,"1"0"1,3 1 293,1 3 0,3 2 49,-4 6 0,6 4 60,-2 3 0,3 4-50,1 4 0,0 2 176,0 5 1,3 0 2,1 1 1,4-1-84,-4 0 0,1 0-26,-1 1 1,-3-2 13,3-3 0,-3 2-25,-1-6 0,0 0 17,0-7 0,0 1-93,0-5 1,0 4 74,0-3 1,0-1-215,0-4 1,0-3 1,0 0 0,0-5-159,0 5 130,0-5 93,0 2 1,0-7 2,0-1 0,0-4-68,0-4 1,1-2-56,3-2 0,-3 1 89,3-5 0,-3-1-3,-1-7 0,-1 1 57,-3-4 0,-1 0 17,-2-5 0,-4 1 2,4 0 1,-2-4 97,1 0 1,-1 5 77,6 6 1,-1 4-38,4 4 1,-1 4 348,-3 7-256,2 3 1,-3 6 29,5 3 1,2 9-55,1 10 0,-1 6 50,2 9 1,1 4-29,-2 7 1,1 2-106,-4 3 1,0-2-93,0-3 0,0 2 94,0 2 1,2-3-147,1-9 1,-1-1 40,1-6 1,0-3-87,1-1 1,-2-10-112,6-1 1,-4-5-338,3-2 350,1-6 1,3-2 1,1-8 1,-5-4-45,1-7 0,-5-8-31,0-7 0,-1-8 273,-2-4 0,0-2-129,-5-7 1,2 8 128,-5-3 0,2 13 0,-2 2 0,-2 7 0,3 5 0,-7 4-59,-2 7 1,0 3-32,1 5 1,2 2 163,-2 1 0,-2 5-74,2 7 0,1-1 0,4 3 0,1-2 0,0-1 0,2 1 0</inkml:trace>
  <inkml:trace contextRef="#ctx0" brushRef="#br0">11889 12072 7569,'0'-6'332,"0"0"-29,0 6 0,4 6-580,0 1 0,3 7 171,-3 1 0,1 6 21,-1-2 1,-3-2-120,3 2 0,-3-3 66,-1 3 0,0-5-107,0 1 0,0-2 245,0-2 0,0 0 0,0 1 0</inkml:trace>
  <inkml:trace contextRef="#ctx0" brushRef="#br0">11935 11786 7569,'0'-16'0,"0"3"-260,0-2-34,0 7-394,5 3 688,1 10 0,6 7 0,-1 5 0</inkml:trace>
  <inkml:trace contextRef="#ctx0" brushRef="#br0">12106 12175 7569,'-11'-5'624,"4"-2"0,4 1-558,6 2 1,0 3-266,5 1 0,-5 0-232,5 0 0,-4 0 48,3 0 209,-4 0 1,3-4 51,-2 0 1,-3-5 102,3 2 1,-3-7 16,-1-1 0,0-1-47,0 5 0,2-1-8,1 1 1,-1 0 448,2-1-10,-3 6-57,-1-4-20,0 8 138,5-3-330,1 5 1,4 5 43,-2 3 0,1 2-75,-5 2 1,3-1-4,-3 0 0,4 1-43,-4-1 0,-1 1-230,-3-1-92,5 1 1,-3-1 146,1 0 1,-1-3-310,-2 0 0,1-6-123,3 2 571,-3-3 0,9-6 0,-3-1 0</inkml:trace>
  <inkml:trace contextRef="#ctx0" brushRef="#br0">12460 11741 7569,'0'12'-271,"0"4"87,0 1 97,0 11 0,0 1 101,0 6 1,5 0-120,3 3 1,-2-6-38,2 2 1,-6-7 2,2 0 1,-1-5-11,1-3 1,-3-2 148,3-6 0,-3 1 0,-6-1 0,-2 1 0</inkml:trace>
  <inkml:trace contextRef="#ctx0" brushRef="#br0">12392 12026 7569,'11'-4'368,"0"1"0,2-3-368,2 3 0,3 1-273,5-1 1,0 1 102,0 2 1,-4-3-98,0-1 1,0 0-370,4 4 636,-6-5 0,5-2 0,-4-4 0</inkml:trace>
  <inkml:trace contextRef="#ctx0" brushRef="#br0">13362 11889 7569,'0'-6'139,"0"1"0,0 6-98,0 3 0,0 2-121,0 6 0,2 0 136,1 3-21,-1-2 1,7 7-36,-6-4 0,3 0-190,-3-1 64,-1-2 0,3 4 85,-5-6 1,1-5-273,3-2 133,-3-3 37,4-1 0,-5-5 31,0-2 0,0-7 38,0-1 1,0-4 25,0 3 0,1-3 79,3 4 1,-3-4 67,3 4 0,-2 0-41,-2 3 1,3 1 88,1-1 1,4 5 84,-4-1 110,4 6-193,-1-4 1,4 8-57,1 2 0,-5-2 4,1 6-42,-1-1 0,4 5-161,-4-1 120,3 1 0,-7-2-153,5-3-37,-6 3 103,3-8-154,-5 3 185,0-5 31,0-5 1,1 0-31,3-3 0,-3-2-27,3 2-4,-2-2 1,1-1 45,1-1 1,4 5-111,-4-1 1,1 6 98,-2-2 0,-1 1-12,2-1 1,-2 3 21,2-3 7,-3 3 26,4 1 1,-3 0 33,1 0 138,-1 5-189,3-4-25,-5 10 1,0-9 46,0 6-11,0-6 0,5 8 0,1-3 0</inkml:trace>
  <inkml:trace contextRef="#ctx0" brushRef="#br0">13854 11786 7569,'-12'-6'-449,"1"2"1,3 3 487,0 1 1,5 0-2,-5 0 1,4 4 177,-3 0-22,-1 4-158,-3-1 0,4 4 18,3 1 1,-1-1-23,2 0 1,-1-3-70,4 0 0,0-1 31,0 5-272,0-1 194,5 1 1,1-6 1,6-2-204,-1-3 118,0-1 25,1 0 1,-1-4-41,1 0 1,-1-3 182,1 3 0,-5-4 0,1 5 0,-4-6 0,3 1 0,-4 3 0,3-1 77,-2 2 11,-3 3-134,4-5 38,-5 6 35,0 0-27,0 6 0,-5-5 0,-1 4 0</inkml:trace>
  <inkml:trace contextRef="#ctx0" brushRef="#br0">13979 11901 7569,'-6'-6'237,"2"-1"494,3 2-1107,1 0 191,5 5 219,-4 0-806,9 5 392,-3 1 241,-1 0 0,-1 1-369,-5-3 508,0-3 0,5 4 0,1-5 0</inkml:trace>
  <inkml:trace contextRef="#ctx0" brushRef="#br0">14059 11763 7569,'0'-11'-75,"0"0"50,0-1 1,4 5 18,0-1 1,1 5-488,-1 0 493,-3 6 0,9 4 0,-4 4 0</inkml:trace>
  <inkml:trace contextRef="#ctx0" brushRef="#br0">14128 11878 8309,'11'-5'49,"-1"-2"-116,-2-4 1,1 3 37,-6 1-328,6-1 36,-2-3 220,4-1 11,-5 6 22,5-4-96,-5 8 199,0-3 1,1 5 81,-4 0 0,0 2-63,5 1 1,-5 4 128,5 4 0,-4 1-93,3-1-61,1 0 1,4 1-794,-1-1 764,0 1 0,1-1 0,-1 1 0</inkml:trace>
  <inkml:trace contextRef="#ctx0" brushRef="#br0">14721 11478 7569,'-11'0'387,"0"0"1,-1 1-58,1 3-193,-1 2 1,1 7 55,0 2 0,3 4 22,0 8 1,6 0-100,-2 7 1,3-4-101,1 5 1,0 0-279,0-1 1,5-3 201,2 3 0,4-3-499,0-1 0,2-3 47,2-8 0,-2-3 512,2-4 0,-3-1 0,0 0 0</inkml:trace>
  <inkml:trace contextRef="#ctx0" brushRef="#br0">14950 11546 7569,'11'0'212,"1"6"123,-1 1 0,2 5-153,2 3 0,-2 3-117,2 4 1,-2 6 31,-2 3 0,-1-2-118,-2 1 1,-3-3-266,-5 4 0,0-6 196,0 2 0,-5-3-50,-3-1 1,-1-2-82,2-2 1,-3-2 220,2-6 0,-2 0 0,-2 1 0</inkml:trace>
  <inkml:trace contextRef="#ctx0" brushRef="#br0">15555 11409 7569,'-5'-6'0,"3"-3"0,-6 5 341,0 1-113,-3 3 0,-4 0 227,-1 0-239,1 5 0,4 1-74,-1 5 0,1 1-61,0-1 1,3 2-38,0 2 0,5-2 93,-5 2 0,5-2-349,0-2 0,1-3-141,2-1 66,5 1 0,2-2 124,4-2 1,1 1-176,-1-1 323,0 0-23,1 1 1,-2-2 162,-2 4 1,-3-3 45,-5 4-36,0-1 1,-2 5-24,-1-1 1,0 0-23,-5 1 0,2-1-74,-1 1 1,-4-1-4,4 1 1,2-1 11,1 0-115,3 1 1,1-1 11,0 1 0,0-1 61,0 0 1,1-3-19,3 0 1,-2-4 22,6 3 0,-6-3 0,2 4 53,3-6 0,-5 3 11,6-5 1,-5 4-8,5 0-18,-5 0 0,7-4-185,-3 0 1,0 0 59,0 0 1,-4 1-148,1 3 1,1-2-354,-1 6 233,-1-1 1,-3 9 17,0-1 347,-5 5 0,-1-7 0,-5 3 0</inkml:trace>
  <inkml:trace contextRef="#ctx0" brushRef="#br0">11832 14436 7569,'-11'0'0,"3"-1"533,0-3 28,6 3-168,-3-4-252,5-1 0,1 5-306,3-3 160,2 3 0,7 1 2,2 0 0,-1 0-170,5 0 1,0 0 163,4 0 0,-4 1-85,0 3 0,-1-1-52,1 4 1,-1 0 7,-3 0 0,-4 3 111,1-2 45,-1 2 0,-10 5-1,3 1 1,-3 0-10,-1-1 0,-3-2 5,-1 2 1,-5-1 29,1 2 1,-1-4 9,2 3 1,-2-1-90,5 2 1,0-4 51,4 4 1,0-2 22,0 1 0,2-3-35,1 4 1,4-4-5,4 0 1,2-1 34,2 1 0,-2-1 14,2 0 0,-6 1-42,-1-1 0,-2-3 15,1 0 0,-1-1-38,-6 5 0,-2-5 55,-2 1-105,-2-1 0,-9 4-16,0-4 0,-1 2-351,5-5 281,0 0 0,-1-4-98,1 0 0,3 0 250,1 0 0,-1 0 0,-4 0 0</inkml:trace>
  <inkml:trace contextRef="#ctx0" brushRef="#br0">12734 12974 7569,'4'12'445,"0"-1"0,3 0-308,-3 1 0,4 3-125,-4 0 0,3 0-774,-3-3 624,0 4 1,0-3-336,0 2 473,-1-2 0,-3-2 0,0 1 0</inkml:trace>
  <inkml:trace contextRef="#ctx0" brushRef="#br0">12769 12791 7569,'-7'-6'-161,"2"1"1,5 6-322,0 3 1,0 2 481,0 6 0,5-1 0,2 1 0</inkml:trace>
  <inkml:trace contextRef="#ctx0" brushRef="#br0">13008 13008 7569,'-6'2'85,"2"1"0,-1 0-180,1 5 1,1 0 62,3 8 0,0-4-74,0 4 0,0-4 56,0 0 0,0-5-285,0 1 174,0-6 75,0 4 28,0-6 1,3-7-2,1-4 1,4-1 93,-4-3 0,3-1-91,-3 0 1,4 1 111,-5 4 1,6-3 6,-1 2 1,-2-2 79,2 7 0,-1 0-31,5 0 0,-1 4 109,1 0 1,-2 0-80,-3-1 1,4 3-14,-4-3 0,3 7-154,2 0 0,-2 6 70,-2-1 0,0 2-196,-4 2 1,4-1 17,-4 0 1,0 1-8,-4-1 1,3 4 25,1 1 1,0-1-116,-4-4 1,0 1 24,0-1 1,0 1 203,0-1 0,0-5 0,5 4 0,1-3 0</inkml:trace>
  <inkml:trace contextRef="#ctx0" brushRef="#br0">13305 12757 7569,'0'-6'-495,"0"1"555,0 5 0,4 5 212,0 2 0,5 9-69,-2 3 1,0 2 98,0 2 0,0 1-384,0 3 72,3-3 1,-4 8-36,1-6 0,2 1-154,-5-4 1,5-2 13,-2-2 0,-2-2 80,-1-6 1,1 1-535,-1-1 639,0 1 0,-4-6 0,0-1 0</inkml:trace>
  <inkml:trace contextRef="#ctx0" brushRef="#br0">13260 12997 7569,'-7'-5'241,"-3"-1"-100,9-6 1,-4 4-147,5 1 1,5 3-132,2-4 1,5 5 178,3-5 0,-1 4-33,5-3 1,0 4 3,4-1 0,-4-1-34,0 1 1,0-1-72,4 1 1,4 3 97,-1-3-7,1 3 0,1-4 0,1-1 0</inkml:trace>
  <inkml:trace contextRef="#ctx0" brushRef="#br0">14470 12746 7569,'-5'-7'0,"4"1"-284,-3 2-31,3 3 0,0-4 239,-3 5 1,1 0 87,-4 0 0,3-4 94,-4 0-57,1 0 0,-5 4 67,1 0 1,-1 0-27,1 0 0,-1 0 114,1 0 1,3 5-95,1 3 1,-1-2 126,-3 2 0,4 3-119,4 5 0,-2 0 0,1-1 1,0-1-172,4 5 1,1-3-59,3 3 1,-1-5-88,4 1 1,1-6 117,3-2 0,-3-4-64,-1 1 0,1-3-26,3-1 0,1 0-70,-1 0 1,-1-5 19,-2-3 0,2-2 106,-2-1 0,1-1 108,-2 1 1,2-1 28,-5 1 1,1 3 121,-1 1 0,-3 3 87,3-4 289,-3 6-357,-1-3 0,4 6 34,0 3 1,0 2-140,-4 6 0,3-1 53,1 0 1,4 1-370,-4-1 0,3 1 61,-3-1 196,5 1 0,-3-1 0,6 0 0</inkml:trace>
  <inkml:trace contextRef="#ctx0" brushRef="#br0">15018 12414 7569,'-11'0'-398,"0"0"1,-1 0 248,1 0 161,-1 0 1,1 0-244,-1 0 187,1 0 0,1-1 87,2-3-102,-2-2 1,5-2 88,-3 1 1,0 3-5,4-4 37,-5 6 1,4-4 99,-3 2 0,2 2-18,2-1 0,3 3-92,-3 3 1,-1 4 136,1 4 1,0 1-54,4-1 0,0 6 50,0 2 1,-4 2-81,1 2 1,-1 1 12,4 3 0,0 2-43,0 5 1,0 2-5,0 2 1,0-3-19,0 3 0,0-2-142,0-2 1,0-5 49,0-2 0,0-3 53,0-1 1,-1-4-115,-3 0 0,3-5 28,-3 1 1,1-3-19,-1-5 3,3 3-9,-9-3-36,9-1-202,-4-1 124,5-5 156,5 0 0,2 0-41,9 0 1,-3-5 21,7-2 0,-1 1-36,3 3 1,-3-2 60,0 1 0,-3 0 38,3 4 0,-4 0-156,4 0 0,-9 0 70,2 0 0,-4 0 94,4 0 0,-1 0 0,1 0 0</inkml:trace>
  <inkml:trace contextRef="#ctx0" brushRef="#br0">15167 12597 7569,'6'0'-441,"-1"0"1169,-5 0 0,0 5-150,0 3-444,0 2 0,0 7-113,0 2 1,0-2-220,0 2 0,0-1-26,0 1 0,-1 1 12,-3-4 1,2 0-548,-6-1 579,6-2 0,-4 4-310,6-6 490,0 0 0,-5-4 0,-1-2 0</inkml:trace>
  <inkml:trace contextRef="#ctx0" brushRef="#br0">15475 12631 7569,'-11'0'-306,"5"0"0,-5-3 406,4-1 1,-3 0 313,-2 4 1,1 0-58,-1 0 1,1 1 64,-1 3-102,1 2 1,0 6-14,-1-1 0,6 1-70,2-1 0,3 4-104,1 1 0,1 3-78,3-4 0,2 1 6,6 0 1,3-2-165,0 5 0,5-5-320,-1 1 0,-1-3 157,1 0 0,-4-6 5,4-2 1,-1-3-43,1-1 1,2 0-109,-6 0 1,0-5 80,-4-2 1,0-9-106,-4-3 1,2 2 332,-5-2 0,-2-2 8,-5-5 1,-4 1 169,-4-1 1,-1 6-98,1 1 0,0 5 156,-1-2 0,1 4-79,-1 0 0,5 5-40,-1-1 1,4 5-115,-3 0 98,4 1 0,-2 2 0,5 0 0</inkml:trace>
  <inkml:trace contextRef="#ctx0" brushRef="#br0">15772 12689 7569,'7'-12'0,"1"5"-32,-4-1 0,0 4 3,-4-3 1,1 4 411,3-1-25,-3 3 0,3 1-115,-8 0 0,2 1-22,-6 3 1,1 4 84,-5 7 0,1-1-86,-1 5 1,1-5 72,0 1 1,3 1-197,0 0 1,6 3-158,-2-4 0,3 0-29,1-3 0,1-2-281,3-3 1,2 2-133,6-5 1,-5 0 251,1-4 0,3 0-36,4 0 0,1-1-2,-5-3 1,0-3 1,1-4 0,-2 0 40,-2-1 0,-2-3 240,-2 0 0,-3-4-15,3 3 1,-3 0 157,-1 1 0,-5 2 4,-3-2 1,2 3-68,-1 5 1,0-3-437,0 2 300,-4 3 0,6-1-332,-2 2 208,2 3 186,0-5 0,3 6 0,-3 0 0</inkml:trace>
  <inkml:trace contextRef="#ctx0" brushRef="#br0">16012 12666 7569,'6'-5'-45,"-1"3"433,-5-3 32,0 5-229,0 5-75,-5 2 1,-1 5 36,-5 4 1,3-2-24,0 5 1,2-5-155,-2 1 0,0 1 74,4 0 0,0-1-181,4-4 115,0 1 0,5-2-90,3-3 0,2 2-31,1-5 0,1 0-25,-1-4 1,2-1 75,2-3 1,-2 1-137,2-4 0,-1-1 37,1-3 0,-6-2 69,2-2 1,-3 2-76,0-2 1,-3 1 78,-5-1 1,0 1 107,0-5 1,-5 3-9,-3-3 0,2 5-22,-2-1 0,-1 2-108,-6 2 0,6 1-88,-2 2 0,2-1 230,-3 6 0,6-6 0,1 2 0</inkml:trace>
  <inkml:trace contextRef="#ctx0" brushRef="#br0">16058 12472 7569,'-7'-5'0,"1"3"351,2-2 93,3-2-286,-4 5 0,10-8-23,3 5 0,-2 0 19,2 4 0,3 0 41,4 0 0,2-3-159,-2-1 0,3 0 70,5 4 0,-2 0-238,-2 0 0,5 0-23,-5 0 0,4 1-187,-8 3 1,4-3 170,-3 3 0,-5-3 20,-3-1 0,-5 2-233,5 1 247,-5-1 0,2 4 230,-5-2 1,0 2-59,0 6 1,0 0 159,0 4 0,-4 1-15,0 6 1,-5 1-30,2 3 0,0 1-128,0 2 1,4 6-3,-1-6 0,-1 6-10,1-6 0,1 3-19,3 1 1,0 1-120,0-1 1,0-4 65,0 1 1,1-7-157,3-1 0,-3-2-118,3-5 264,-3-1 0,-2-5 80,-3-2 0,1-3 123,-4-5 1,-5 0 34,-3 0 1,-4 0-75,4 0 1,-4-4 29,4 0 1,-4-3-25,3 3 0,1-4 42,4 4 0,-1-3-266,1 3 0,3 0-612,1 4 737,4 0 0,-7-5 0,4-1 0</inkml:trace>
  <inkml:trace contextRef="#ctx0" brushRef="#br0">16537 12597 7569,'-11'0'-910,"5"0"185,1 5 725,5 2 0,0 4 0,5 0 0,1 1 0</inkml:trace>
  <inkml:trace contextRef="#ctx0" brushRef="#br0">16583 12803 7569,'-5'6'0,"4"4"124,-3-2 0,3 3 267,1 5 1,0 1 153,0 6-408,0 0 1,0 4 39,0-1 1,0 5-1,0-5 0,-2 5-85,-1-4 0,-4 3-127,-4-3 0,-1 1-657,1-2 0,-6 0 692,-2 4 0,-7-5 0,-3 3 0</inkml:trace>
  <inkml:trace contextRef="#ctx0" brushRef="#br0">17257 12620 7569,'-8'-6'91,"1"2"176,4-2-208,-2 4-142,5-3 114,0 5 1,5 4-66,3 0 1,3 0-189,4-4 0,3 3 155,5 1 0,0 0-9,0-4 1,1 0 231,2 0 1,4 0-152,4 0 1,1 1 186,4 3 1,-3-1 1,6 4 1,4-3-119,3 4 1,2-1 17,-1 5 0,-2-5 7,5 1 1,-1 0-20,1 3 1,7-1-136,-3-2 1,-23-4-1,1 1-181,-1-3 0,0-1 0,4 3 0,-1 0 230,-1-2 0,0 0 0,2 0 0,-1 1-30,1-1 0,0 0 0,1-2 0,0 1 2,4 1 1,1 0-1,-2 0 1,0 1 17,2-1 0,0 0 1,-2 0-1,0 1 8,1-1 1,1 0-1,-1-2 1,0 1-233,1 1 1,0 0 0,-1 0 0,-1 1 235,-2-1 1,0 0-1,-4 0 1,-1 1 0,0-1 1,-2-1 0,28 1-339,0 2 1,-4-3 283,-3-1 0,-7 0 117,-5 0 1,-7 0-104,-1 0 1,-1 0 316,-6 0 1,0 0-279,-5 0 0,-4 0 490,-3 0 1,-2-4-737,-1 0 262,-6 0-525,4 4 511,-4 11 0,-6-4 0</inkml:trace>
  <inkml:trace contextRef="#ctx0" brushRef="#br0">20055 12769 7569,'-16'-11'0,"7"5"49,-3-5 856,8-1-409,-6 11-498,9-4 0,-3 6-18,8 3 1,6-2-267,5 6 0,6-5 119,-2 0 0,2 2 125,2-1 1,0 5 24,0-1 0,-2 2-14,-2 1 0,2 6-19,-6 2 0,-1 2 9,-6 2 0,0 0 14,-4 0 0,0 0-13,-4 0 1,-6 0-6,-6-1 0,-4 1-105,-7 0 1,-4-1 7,1-3 142,-6 2 0,3-3 0,-6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5128 7504 7569,'-11'-2'0,"-1"-2"0,1 3-143,-1-3 0,5 3 156,-1 1-143,0 0 0,1 0-103,-1 0 150,6 0 1,-3 1 108,5 3-212,0-3 261,0 5-36,0-1 139,0-4 0,1 4-58,3-5 0,-1 0 120,9 0 0,-2 0-11,9 0 1,0 0-98,4 0 0,7 0-8,1 0 0,9 0-1,-1 0 0,4 0-102,2 0 1,5 1 93,-1 3 0,10-3-460,-2 3 0,6 1 359,-2-1 0,-27-2 1,1 0-43,29-2 1,-26 0 0,-1 0 36,0 0 1,-1 0-1,0 0 1,1 0-6,1 0 1,0 0 0,-1 0 0,0 0 4,-1 0 0,0 0 0,3 0 1,0 0-6,-3 0 0,0 0 0,0 0 0,0 0 0,1 0 1,-1 0 0,-2-2 0,0-1 8,-1-1 1,-1 0 0,1 1 0,0 0-17,28-5 1,-5 4-44,-7-3 0,-3 3 66,-4-4 0,0 6-4,-8-2 1,1 3-6,-8 1 0,0 0-7,-4 0 0,-4 0 9,0 0 0,-5 0 22,1 0-35,-8 0 0,1 3 0,-3 1 0,3-1 0,-1-2 0</inkml:trace>
  <inkml:trace contextRef="#ctx0" brushRef="#br0">3289 8760 7569,'-18'0'20,"2"0"1,5-4 109,-1 0-99,6 0-82,1 4 14,5-5 1,5 4 33,2-3 1,7 3-5,2 1 0,5 0 59,2 0 1,1-4 3,7 0 1,-1-1 208,4 1 1,1 3-86,-1-3 0,5 3 120,3 1 0,2 0-63,2 0 0,0 0-127,-1 0 1,1-1-80,0-3 1,-2 3-205,-2-3 1,1-1 1,-5 1 1,0-1 68,-3 1 1,-2 2-380,-3-6 0,-2 2 175,-5-2 1,-5 2-836,-3 2 1141,-2 3 0,-2-9 0,0 3 0</inkml:trace>
  <inkml:trace contextRef="#ctx0" brushRef="#br0">6498 8703 7569,'-16'0'0,"7"-4"863,-2 0-191,7-5-324,-1 8-462,5-4 0,9 6-141,2 3 0,9-3 150,3 3 0,5 1-14,6-1 1,1 0 96,-1-4 0,5 0 137,3 0 1,3 0-7,0 0 0,2 0 105,3 0 0,3 0-403,8 0 1,2 0 339,-29 0 0,1 0 0,1 0 0,0 0-42,0 0 1,1 0 0,3 0-1,2 0-34,0 0 1,0 0 0,2-1-1,2 0-336,1 0 1,1-1 0,0 1 0,0 0 282,2 0 1,-1-1-1,4 0 1,0 1-392,-2-1 1,1 0 0,2 2 0,1-1 315,-2-1 1,0 0 0,2 0 0,-1-1 44,-2 1 0,-1 0 0,6 0 0,0 0 3,-1 2 0,-1 0 0,1-1 1,0-1 2,-1 0 0,0 0 0,-3 0 1,0 0 79,-1 2 1,1 0-1,1 0 1,-1 0-47,-2 0 0,-1 0 0,0 0 0,0 0-79,-5 0 1,-1 0 0,1 2 0,0 0 110,-4-1 0,0 2 0,2 0 0,1 1-46,-5-2 0,0 0 1,0 2-1,0 0 4,-3-2 0,-1-1 1,28 5-25,-5-3 1,-1-1-34,-7 1 0,-4 3 294,-7-3 0,-8 2-938,-3-1 0,-4-1 1377,-4 4-698,-8-4 0,-2 6 0,-5-3 0,-2 2 0,0 1 0,-2-2 0</inkml:trace>
  <inkml:trace contextRef="#ctx0" brushRef="#br0">18410 13614 7569,'17'0'0,"-4"0"0,8-4-171,-2 0 1,8 0-209,3 4 0,3 0 230,2 0 1,4 0 152,3 0 1,6 0 103,2 0 0,4 0-148,-1 0 1,2 0 242,-2 0 0,7-4-402,-3 1 1,3-1 297,-3 4 1,2 0 12,-2 0 0,7 0 8,-7 0 0,3 0-141,-3 0 1,-1 0 80,-3 0 0,0 0-265,-7 0 1,2 4 170,-6-1 1,-3 1-32,-1-4 1,-7 4 26,-4 0 1,-5 0 129,-3-4 0,-6 1-235,-5 3 420,-6-3 0,1 4-257,-11-5 1,-5 0 105,-9 0 0,-8 4-109,-4 0 0,-10 0-53,-10-4 1,-3 3-347,-4 1 1,2 0 385,-6-4 0,31 0 1,0 0-1,-2 0 1,-1 0-1,-1 0 1,0 0 15,2 0 1,0 0-1,-3 0 1,0 0 0,1 0 1,0 0 0,1 0 0,1 0 24,-1 0 0,1 0 0,3 0 0,0 0-32,-31 0 0,0 0 9,-1 0 1,8-4-29,8 0 1,4 1-3,7 3 1,2 0-7,9 0 0,5-4-11,7 0 0,4-1-26,3 1 1,4 3 40,8-3 1,9-2-80,10-2 0,7 2 71,12-2 0,1 2 17,10-2 0,10-1-21,-30 7 1,2 0-1,2-1 1,0-1 22,1 2 0,0 0 1,0-2-1,1 0-271,5 2 0,0 1 0,-1-3 0,1 0 264,2 2 1,0 0 0,-1 0 0,1-1-28,0 1 1,-1 0 0,1 2 0,-1-1-59,-2-1 0,1 0 1,1 1-1,-1 1 90,-2 0 0,0 0 0,0 2 0,1 0 0,-1 0 0,-1-1 0,2 1 0,-1-1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2638 6202 7569,'-6'0'-573,"1"0"573,5 0 166,0 5 0,0-4-165,5 4 1,-3-1 1,6 0 1,0 3 45,3-3 1,2 0 5,2-4 0,-2 0 80,2 0 1,-1 0-64,1 0 0,-1 0 64,5 0 0,-4 0-73,4 0 1,-1 0-2,1 0 1,3 0-38,-3 0 1,2 0-12,2 0 0,1-1 14,3-3-1,1 2-79,2-1 1,3 0 22,-2-1 0,2 3 46,1-3 1,-4 3-105,1 1 1,-2-1 54,2-3 1,0 3 5,-4-3 1,3 3 54,-3 1 1,5 0 9,-2 0 1,3 1-19,1 3 0,-2-3 9,2 3 0,-2-3-39,6-1 1,-2 0 23,-2 0 0,-1 0-50,-3 0 0,3 0 48,-2 0 0,1 0-54,-2 0 0,3-1 35,-2-3 0,2 1-8,1-4 1,-4 3-6,1-4 1,-2 2 0,1-2 0,3 2-48,-2 2 1,-2 3-6,1-3 0,-4-1 40,1 1 0,-3 0 18,-2 4 0,1 0-4,0 0 0,0 2 40,0 2 0,3-2 9,1 6 1,0-5-3,-4 5 1,-1-4 15,1 3 0,4-3 23,0 4 1,-1-6-50,-3 2 0,4-1-10,-1 1 0,1-3 11,-4 3 0,4-3-40,-1-1 0,2 0 37,-1 0 1,2 0-9,5 0 1,-3 0-27,-1 0 1,1 0-1,3 0 0,-1 0 2,-3 0 1,2 0 14,-5 0 0,3 4-6,-3 0 0,1-1 3,-2-3 1,0 0-1,4 0 1,-3 0 11,3 0 0,-1 0 1,2 0 0,2 0 18,-3 0 1,2 0 5,-1 0 0,-2 0 142,-3 0 0,-2-1-46,3-3 0,-3 3 64,-1-3 1,0 3-30,0 1 1,0 0 1,-1 0 1,1 0-81,0 0 1,0 0-14,0 0 1,-4 0 1,0 0 1,2 0-16,2 0 1,-6 0 25,-10 0 1,1 0 51,3 0 239,-4 0-213,3 0 24,-4 0-95,1 0-231,3 0 161,-4 0-259,6 5 172,-1 1 1,-3 5-98,-1-4 1,-3 3 11,4-2 0,-5-2 92,5 2 0,-4-6-21,3 2 0,-3-3 36,4-1 0,-1 4 6,5 0 0,-1 0-80,1-4 0,-1-1-96,1-3 1,0 1-515,3-4 0,2 0 724,2 0 0,3-9 0,-5 4 0</inkml:trace>
  <inkml:trace contextRef="#ctx0" brushRef="#br0">10302 5790 9739,'11'7'514,"6"-2"-178,2-5 0,3 0 27,5 0-214,7 0 0,3 0 150,5 0 0,0-1-116,4-3 1,-5 1-191,1-4 1,-1 4 80,1-1 0,-4 3-504,-8 1 1,2 0 279,-5 0 1,-2 0-261,-6 0 1,-2 1-727,-6 3-525,0-3 1661,-4 9 0,-2-8 0,-5 3 0</inkml:trace>
  <inkml:trace contextRef="#ctx0" brushRef="#br0">10930 5653 7569,'0'-6'-1578,"-5"1"1550,-3 5 62,3 0 426,-5 0 1,9 1 164,-3 3-332,3-3 1,2 6-74,3-4 0,2 0 56,5 5 0,1-5-286,-1 5 0,4 0 132,1 3 1,3 0-206,-4 1 0,1-1 43,0 1 1,-4-1-17,4 1 1,-5-1-62,-3 0 1,0 1-278,-4-1 252,0 1 1,-5-1 94,-3 0 0,-4 1 145,-7-1 0,1 1-79,-5-1 1,0-3 22,-4-1 0,-1-3-42,-2 4 0,5-6-94,-2 2 0,8-3 72,0-1 0,2 0-126,2 0 0,4-1-416,4-3 110,1 3 1,7-5 35,3 2 418,2 3 0,7-4 0,1 5 0</inkml:trace>
  <inkml:trace contextRef="#ctx0" brushRef="#br0">11741 5825 7429,'0'11'229,"0"0"-217,0 1 1,0-1 140,0 1 1,-2-1-1,-1 1 1,1-1-89,-2 0 5,-2-4 34,5 3 0,-5-9 66,2 3-140,2-3 0,-4-5 77,2 1 0,3-10-195,-3 2 0,3-7 79,1 3 0,1-6-63,3 2 0,-1-2-5,4-2 0,0 1 68,0 3 1,3-1 25,-2 5 1,2-1-24,1 5 42,1 0-34,-1 4 0,1 2-35,-1 5 0,-3 1 61,-1 3-198,1 3 0,0 4 53,-1 0 1,-3 1-424,4-1 1,-6 1 539,2-1 0,2 1 0,1-1 0</inkml:trace>
  <inkml:trace contextRef="#ctx0" brushRef="#br0">11946 5825 7569,'12'6'-324,"-1"-1"199,0-5 0,-3-4 225,0 0-4,-6-4 0,8 1-84,-2-4 0,2-1 6,2 1 1,-1 0-7,0-1 1,-3-3 26,0 0 21,-6-1 0,3 5-19,-5 0-58,0 4 0,-1 2 102,-3 5 0,-2 0-3,-6 0 1,0 9 21,-3 2 1,2 7 137,-2-3 0,6 6 19,1-2 1,4-1-121,-3 1 1,4 0-140,-1 3 0,3-2 90,1-1 1,4-5-70,0 1 0,5-3-105,-2 0 0,7-5-196,1 1 1,2-5-254,-2 0 0,-1-3 249,5-3 0,-4-5 282,4-7 0,0-3 0,4-5 0</inkml:trace>
  <inkml:trace contextRef="#ctx0" brushRef="#br0">12323 5436 7585,'6'10'16,"0"-1"-266,-6 10 0,-2 6 81,-2 5 1,2 3 414,-6 1 1,4-2-82,-3 2 0,1-3-123,-2 3 0,-1-1-23,5-6 0,-3-5-250,3-3 0,0-8-6,4 0 0,-1-6-161,-3 3 398,3-6 0,-4-2 0,5-6 0</inkml:trace>
  <inkml:trace contextRef="#ctx0" brushRef="#br0">12140 5699 7569,'12'0'439,"-1"0"0,2 0-264,2 0 0,-1 0-75,5 0 1,-4-4-189,4 0 0,-1-3-75,1 3 0,1-1 119,-4 1 0,-1 3-258,-4-3 1,1-1 0,-1 1-232,1 0 278,-1 4 1,-3-3-164,-1-1 418,-4 0 0,1 4 0,-8 0-158,3 0 111,-10 0 1,9 1 211,-6 3 1,6-1-68,-2 4 1,3 2 86,1 6 0,-4-1-19,0 5 0,0-1 12,4 1 0,-1 5-46,-3-5 1,3 4-36,-3-8 0,3 4-133,1-3 1,0-1 99,0-4-709,5-4 477,1-2 0,6-7 168,-1-1 0,0-9 0,1-6 0</inkml:trace>
  <inkml:trace contextRef="#ctx0" brushRef="#br0">12483 5745 7569,'0'11'14,"0"1"34,0-1 1,0 0 64,0 1 0,0-1 134,0 1 1,0 3-250,0 0 0,1 0 55,3-3 0,-1-2-492,4-2 316,-4 2 1,6-8-572,-6 6 395,6-6 1,-6 3 298,4-5 0,1 0 0,4 0 0</inkml:trace>
  <inkml:trace contextRef="#ctx0" brushRef="#br0">12574 5802 7569,'7'-5'-262,"3"3"0,-8-4 38,6 2 193,-5 3 410,7-4-258,-9 10 1,8 1 182,-5 6 0,-1-1-79,-3 1 1,0-1 45,0 0 1,4-3 61,0 0-111,0-1-248,-4 5 267,0-6-168,0-1 0,0-6 43,0-3 1,0-2-317,0-6 0,0 0 76,0-4 1,0 4-99,0-4 1,0 0 45,0 1 0,1 1 25,3 6-92,-3-2 1,6 8 53,-4-6 0,0 5-117,5 0 1,-5 1-188,5 2 218,0 5 1,3-2 274,0 5 0,1-1 0,-1 5 0</inkml:trace>
  <inkml:trace contextRef="#ctx0" brushRef="#br0">12769 5802 7569,'0'7'152,"0"1"1,1-2-2,3 2 1,-3 2 0,3-2 0,-3-2 169,-1 2-223,0-1 210,0 0-92,0 3-11,0-9 0,0 3-11,0-8 0,1-2-367,3-6 0,-1 1 99,4-1 0,1 0-58,3-3 0,-3 3-4,-1 1-20,1-1 122,3 6 1,-3 0 14,0 2 1,-6 4 50,2 4 0,1-1 106,-1 9 0,0-3-47,-4 6 0,0-2-47,0-2 1,0 0-122,0 1 1,0-1 164,0 1-617,5-1 1,0-3 231,3-1 1,2-4 296,-3 1 0,3-8 0,2-2 0</inkml:trace>
  <inkml:trace contextRef="#ctx0" brushRef="#br0">13591 5768 7569,'0'-12'6,"0"1"42,-5 4 1,2 1 95,-4 2 0,3 3-102,-4-3 1,1 3 293,-5 1-199,1 0 1,3 5 100,0 3 1,1-1-56,-5 5 1,1-4 98,0 8 1,-1-4-77,1 0 1,3 3 146,1 0 37,4 0-578,-2-3 90,10-1 0,3-6-119,7-5 0,-2-5-144,2-6 1,3-1 190,1 1 1,-3-4-1,-1 0 0,-2-1 63,-2 5 1,-3 3 164,0 1-99,-6 4 1,3-1 71,-5 8 0,0 3 9,0 4 0,-1 0 93,-3 1 0,2 3-102,-6 0 1,5 4-17,0-3 0,1-1-367,2-4 1,0 1 145,0-1 1,2-3-172,1-1 1,4-4 22,4 1 354,6-3 0,-5-11 0,5-3 0</inkml:trace>
  <inkml:trace contextRef="#ctx0" brushRef="#br0">13762 5779 7569,'0'6'783,"-1"1"-631,-3-4 1,2 0 73,-6 5-3,0-1 1,-2 5 78,3-1 1,-2 0-74,5 1 0,0-1 183,4 1-263,0-1-63,5 1 0,1-2-113,6-3 1,-1-2 62,1-5 1,0 0-376,4 0 1,-2-1 179,5-3 0,-4-6-347,4-5 1,-5-5 229,1 1 1,-2-3-17,-2-1 0,1-5 107,-1-2 1,-5-3 57,-2-1 0,1 1 84,-1 2 0,0 3-66,-4 5 0,-1 4 321,-3 0 1,1 10 9,-4 2 88,-1-1 0,-2 8-120,2 0 1,-1 7-12,6 8 1,-1-1-219,4 5 1,0-4-207,0 4 1,1 0-417,3 4 0,2-4 661,6 0 0,-1 0 0,0 4 0</inkml:trace>
  <inkml:trace contextRef="#ctx0" brushRef="#br0">14105 5802 7569,'0'-12'326,"-5"6"1,-2 1 57,-4 5 0,0 1-35,-1 3 1,1 1-118,-1 3 1,5 6 134,-1-3-225,0 3 0,2-3 225,2 1-358,3-1 0,2-1-19,3-2 0,2-3-107,6-5 0,-1 0 118,1 0 0,3 0-54,0 0 1,0 1-140,-3 3 0,-5-2-59,1 1-465,0-1 290,3-2-533,0 0 587,-4 0 0,-2-2 14,-5-1 0,4-4 167,-1-4 1,1-6 170,-4-2 0,0-2 11,0-2 0,4 0-139,0 0 0,0 2 309,-4 2 0,0-2-111,0 6 1,0 0 266,0 3 0,0 1-146,0-1 1,0 5-43,0-1-59,0 6-63,5-8 3,-4 8 0,5-3 34,-2 5-298,-3 0 79,10 0 175,-10 5 0,9-3 0,-4 3 0</inkml:trace>
  <inkml:trace contextRef="#ctx0" brushRef="#br0">14299 5813 7569,'0'7'-291,"0"3"204,0-3 0,0 0 302,0 0 0,0-3-55,0 4 1,0-4-89,0 3 1,-1-4 221,-3 0 191,3-1-302,-4-2-72,5-5 0,0-5-156,0-6 1,0 1 104,0 4 1,3-5 112,1 1 1,5 0-89,-1 4 0,-2 0 11,2 4 1,-5-2-150,5 5 1,-4 0 31,3 4 0,-3 0-199,4 0 128,-6 0 59,9 5 1,-6 2 26,2 4 0,3-1-172,-2-2 0,2 1 3,2-5 0,-5 3-5,1-3 1,-1 1 135,5-1 0,-1-3 8,1 3 0,-1-3 103,0-1 0,-3-4-85,0 1 1,-1-6 45,5 1 0,-5 2-89,1-2 83,-5 1-4,2-5 7,-5 1-24,0 4 1,-2 2-5,-1 5 0,-3 2 223,-1 1 1,-2 4-72,5 4 0,-3 4 131,3 1 1,-4 0-63,4-1 1,0-2-161,4 2 0,2-2-17,2-2 1,-2 1 17,6-1 0,-1-3-80,5-1 1,3-4-308,0 1 0,0-3-442,-3-1 1,1 0 337,2 0 0,-3-4-130,4 0 0,-5-4 562,-3 0 0,7-2 0,-2-2 0</inkml:trace>
  <inkml:trace contextRef="#ctx0" brushRef="#br0">14744 5790 7569,'4'-7'-144,"0"-1"1,1 4 461,-1-3 154,-3 4-33,4-7-302,-5 9 1,-1-6-1,-3 5 265,-4-2 0,-2 0-104,-1 4 1,-1 0 98,1 0 1,3 4-12,1 0 1,0 1 11,0-1 1,-2-2-219,5 6 0,0-4-149,4 3-89,0-4 0,2 6 143,1-5-32,4 4 0,4-2-29,1 1 1,-1 3-363,0-2 1,0-2 8,-4 2 1,-2-1-123,-5 5 0,0-1 214,0 1 1,-1-1 136,-3 1 1,-1-1 29,-2 0 0,-4-3-56,4 0 0,0-6-476,0 2 262,4 2-82,-7-4 144,9 3 0,-4-7-23,5-1 1,0 0-152,0-5 1,5 2 451,2-1 0,4-9 0,0 4 0</inkml:trace>
  <inkml:trace contextRef="#ctx0" brushRef="#br0">15007 5722 7505,'-11'0'-63,"-5"4"226,1-1 0,0 6 284,3-1 0,5-2-41,-1 2 1,6 0-121,-2 3 0,3-3-272,1-1 1,0 1 135,0 3 0,0-3-69,0-1 0,1 1 14,3 3 1,2-3-38,5 0 1,-3-2-52,0 2 1,-4 2-214,3-3 1,-4 0-119,0 0 236,-1 1 1,-2 3-240,0 1 1,-4-5 129,0 1 1,-5-5-739,2 0 603,-4-1 0,0-2-648,0 0 980,-1 0 0,1 0 0,-1 0 0</inkml:trace>
  <inkml:trace contextRef="#ctx0" brushRef="#br0">11558 6259 7569,'16'-7'664,"0"2"-360,6 5 0,5 0-126,11 0 0,4-1 184,8-3 1,10 3-581,-26-1 0,1 0 0,7-1 0,1 1 348,0 0 1,2 0 0,5-2 0,1 1-263,0 1 0,1 0 0,5-2 0,1 0 255,1 2 0,0 0 0,4-1 0,0-1-368,-19 2 1,1 1-1,-1 0 1,2-2 0,-1 0-1,1 0 247,2 0 1,1 1-1,-1-1 1,-1 2-1,0-1 1,0 0-95,-3 1 1,1 0 0,-1 0 0,1-1-1,0 0 1,0 0-160,19 0 0,1 1 0,-21-1 0,0 1 0,0 0 130,19 1 0,0 0 0,-3 0 0,0 0-21,-2 0 1,-2 0 0,-2 0 0,-1 0 142,2 0 1,0 0 0,-3 0-1,-1 0 46,-3 0 1,-1 0 0,1 0 0,0 0-8,-4 0 0,-1 0 0,0 0 0,-1 0-91,0 0 0,0 0 1,-2 0-1,-1 1-48,-3 1 0,0 0 1,-2-1-1,-1-1-1477,24 4 1576,0 2 0,-5-6 0,0 5 0,0 2 0,2-3 0,-1-2 0</inkml:trace>
  <inkml:trace contextRef="#ctx0" brushRef="#br0">15841 5745 7569,'-18'0'0,"1"-4"0,6 0 0,0 0 410,-1 4 1,5 0 284,-1 0-768,5 0-13,-2 0 0,7 0-84,1 0 1,4 0 117,4 0 0,6 0-33,2 0 0,2 0 57,2 0 1,5 0-43,3 0 0,0-1 71,0-3 1,6 3 2,-3-3 1,4-1 97,0 1 0,-3-1-73,4 1 1,0 3 6,-1-3 0,4 3-54,-4 1 0,-4 0-6,-3 0 0,-2 0-108,1 0 0,-3 0 84,-8 0 0,1 0-586,-5 0 431,1 0 1,-9 1-328,1 3 530,-6-3 0,-7 10 0,-7-5 0</inkml:trace>
  <inkml:trace contextRef="#ctx0" brushRef="#br0">15898 5676 7569,'-12'0'-195,"1"0"0,0 4 39,-1 0 106,1 5 1,-1-7 3,1 6 1,-1-2-16,1 2 1,-4 1 92,0-6 0,-4 5-39,3-4 0,-3 4 106,4-5 1,-4 5-65,4-4 1,-2 3 155,2-3 0,6 1 114,-2-1-163,7-3-82,-1 4 0,6-5-1,3 0 1,2 0-10,6 0 0,3 4 19,0 0 1,6 0-139,-2-4 0,6 4 65,2-1 0,-3 2-127,-1-1 1,-3-2-137,6 1 1,-1 2 266,-3-1 0,1 5 0,0-3 0</inkml:trace>
  <inkml:trace contextRef="#ctx0" brushRef="#br0">17531 5699 7569,'6'-16'-78,"-1"3"0,-5-7 244,0 4 1,0-3-54,0 4 1,0 0 17,0 3 0,-5 1-54,-2 0 0,-3 4 75,-2 3 0,-3 3-52,0 1 1,-6 5-48,2 3 0,2 3 87,-2 4 1,5 3 90,-2 5 1,4 0-177,0 0 0,2 0 66,3-1 0,1 0-99,6-3 1,2 1 48,2-4 0,3-1-216,8-4 1,3-4 67,5-4 0,0-1-89,0-2 0,0-2-89,-1-1 0,5-4-79,0-4 1,-1-2 35,-3-2 0,0 1-69,0-5 0,-2 4-77,-2-4 1,2 3 443,-6-3 0,0 4 0,-3-4 0,-1 0 0,0-4 0</inkml:trace>
  <inkml:trace contextRef="#ctx0" brushRef="#br0">17748 5299 7385,'6'5'-75,"-2"3"1,-3 5 191,-1 6 0,0 1 110,0 10 1,0 1 109,0 3 0,-3 4-61,-1 0-139,0 0 1,0-7 68,0-1 1,1-6-24,3-1 1,0-1 183,0-7-161,0 0 1,1-5-24,3-2 1,-2-4-1,6-8 1,-4-4 22,3-7 0,1 1-1454,3-5 0,1 0 287,-1-4 0,1 0 633,-1 1 0,0 3 284,1 0 0,-5 5-9,1-2 144,0 9 169,3 2-207,0 5 0,-4 6 212,-3 5 1,-3 2-81,-1 6 1,0-4 52,0 4 0,0-3-132,0 3 1,0-4-63,0 4 1,0-5-191,0 1 1,0-6 84,0-1 0,1-6-73,3 2 1,-1-3 15,4-1 1,1 0-207,3 0 0,2-1 113,2-3 1,-2-2-82,2-6 1,2 5 70,-2-1 0,0 1 221,-4-5 0,6-4 0,1-2 0</inkml:trace>
  <inkml:trace contextRef="#ctx0" brushRef="#br0">18125 5596 7569,'0'-6'361,"0"1"-383,0 5 0,-4 1 81,0 3 0,-5-2 71,2 6 0,0 0-30,0 3 0,-1 2 74,-3 2 1,-1-2-72,1 2 0,1 1 94,2 0 0,-1-1-113,6-4 1,-1 1-153,4-1 0,1-5-165,3-2 1,2-2 145,6-2 0,4 0-221,3 0 0,-1-6 134,1-1 0,0-7-206,4-1 1,-2-4 85,-2 3 0,2-3-2,-6 4 1,0 0 295,-3 3 0,-6 5 0,-2-1 0,-3 4 0,-1-3 0,0 4 0,-4-1 77,0 8 1,-5-1-13,2 4 0,-3 1 312,-2 3 0,5 1-123,-1-1 0,6 1-10,-2-1 1,2 1-9,2-1-293,0 0 0,2 0-63,2-4 1,2 2 94,5-5 1,-3 0-688,0-4 712,-1 0 0,10-5 0,0-2 0</inkml:trace>
  <inkml:trace contextRef="#ctx0" brushRef="#br0">18399 5653 7569,'-6'7'595,"1"3"-857,5-3 1,-2 4 6,-1 0 0,1 0 431,-2 1 0,3-5 15,1 1-287,0 0-32,0-2 143,0-1 1,0-6-23,0-3 0,1-2 8,3-6 1,3 0-207,4-4 0,0 4 118,1-4 0,-1 0 149,1 1 0,-1-1-123,1 5 0,-5 5 218,1 2-76,-1 3-79,5 1 38,-6 5 1,-1 5 103,-5 5 0,0 0 65,0-3 0,0 0 7,0 4-321,0-4 1,0 5 63,0-6 1,1-4-278,3-4 0,-1-1 22,4-2 0,1-2-342,3-1 638,-4-4 0,8-4 0,-2-1 0</inkml:trace>
  <inkml:trace contextRef="#ctx0" brushRef="#br0">18662 5596 7569,'6'-5'296,"-1"4"-46,-5-4 185,0 5-320,-5 5 1,0 5 241,-3 5 1,-2 0-52,3-3 0,0 3-153,0 0 0,4 1-31,-1-5 1,3-3-143,1-1 0,0-3-27,0 4 0,5-6-145,3 2 0,6-7-202,1 0 1,4-6 205,-4 1 0,5-3-35,-1-4 0,-2 2-5,-2-2 0,0 6-16,-3 1 0,2 6-158,-7-2 355,-1 2 0,-1 4 20,-5 2 0,-2 3 72,-1 8 1,0-1 175,-5 5 1,1 0-91,-5 4 0,1 0 99,-1 0 0,1 1-56,0 3 1,-1-2-124,1 6 0,1-2 42,2 1 0,-2 2 29,2-5 0,-2-1-83,-1-3 0,-1-5-17,1-3 1,-1-2-72,1-2 1,-4-1 40,0-2 1,-1-2-83,5-2 1,-2-3 52,-2 3 1,2-4-50,-2-4 1,2 2-13,2-6 66,0 1 1,3-5-16,0 1 0,6-1-3,-2 1 0,7-1-96,0 1 1,10-4 106,-2 0 0,7-2-86,-3 2 0,6 1 71,-2-5 1,4 4 103,3-4 1,-2 1-62,3-1 0,1-1 105,-1 4 0,0-4-178,0 1 0,-3-1 6,3 1 1,-3-3-133,-1 3 1,-2-3 118,-2 0 1,-1-1 121,-3 0 0,-6 4-93,3 0 1,-5 5 171,1-1 1,-3 6 65,-5 1 17,0 6 1,-4-2-32,0 8 0,-4-1 130,0 9 0,-2-2-7,-2 9 1,5-1-52,-1 1 1,6 1 90,-2-5 0,3 4-16,1-3 1,6 3-401,5-4 1,2-1-12,6-7 0,4 2-465,4-5 1,4 0 566,0-4 0,2-5 0,1-1 0</inkml:trace>
  <inkml:trace contextRef="#ctx0" brushRef="#br0">16355 10838 7569,'-5'-6'-758,"3"0"983,-1 2 222,1 3 1,1-4-98,-3 5-404,3 0 1,-4 1 81,5 3 0,0-2 71,0 6 1,0 1 9,0 6 1,0-1-51,0 5 1,0 0-67,0 4 1,-1-2 47,-3-2 0,1 3-120,-4-3 1,3-1 85,-4 1 1,6-4-7,-2 4 0,3-5-56,1 1 0,0-2 89,0-2-56,0 1 1,5-1 10,2 1 1,5-5 2,3 1 1,3-6 9,5 2 0,4-3-5,4-1 0,2 0 88,1 0 0,2 0-76,2 0 0,0 0 93,8 0 0,-2 0-198,9 0 0,-3-3 181,3-1 1,0 0-332,4 4 1,4-4 303,0 0 1,3 1-25,0 3 1,-31-2-1,0 0-12,5 0 0,1 0 1,-3-1-1,0 1-33,2 0 0,0 0 1,-1 1-1,1 1 18,0-2 0,0 0 0,4 1 0,0-1-304,-1 1 1,2-1 0,1 1 0,0 0 301,2 0 1,0-1 0,1-1-1,1 1-2,-1 0 1,1 0 0,2-2 0,0 0 3,0 2 0,-1 0 1,0 0-1,0-1 1,0 1 0,1 0 1,-1 2-1,0-1-1,0-1 0,1 0 1,2 0-1,1-1 2,-2 1 0,1 0 1,0 0-1,1 1 13,-1 0 1,-1 2 0,0-1-1,-1 0 3,0 0 1,-1 0 0,1 0-1,-1 0-284,1 0 1,-1 0 0,-2 0 0,0 0 273,3 0 0,-1 0 0,-2 0 1,0 0-22,-1 0 1,0 0 0,-1 0 0,1 0 6,0 0 1,-1 0 0,0 0 0,0 0-2,-1 0 0,0 0 0,0 0 0,-1 0-144,-3 0 1,0 0 0,4-1 0,-1 0 137,-3-1 1,0 1-1,0 0 1,1 0 1,-3 0 0,0-1 0,-3-1 1,0 0 9,-3 1 0,1 1 0,27-3 107,5 4 0,-6 0-100,-2 0 0,-5 0-58,-7 0 1,0 4 477,-3-1 1,-4 5-420,-8-4 0,1 0 544,-9-4 0,3 3-570,-10 1 0,0 1 476,-4-1 1,1-3-517,-1 3 639,-4-2-607,3 3 76,-9-4-100,4 4-10,-5-5-242,0 0 0,-5-4 198,-3 0 0,2-5 32,-2 2 1,1-3-15,-5-2 0,2-3 57,3 0 1,-2-2 72,5 2 1,-4 2 51,5-2 0,-3 2-79,3 2 0,1 0 16,-1-1 1,1 5-12,2-1 36,0 5-78,0-7-288,0 9-370,0-4 0,0 14 293,0 2 379,0 3 0,0-2 0,0-1 0</inkml:trace>
  <inkml:trace contextRef="#ctx0" brushRef="#br0">9491 13499 7569,'11'-11'281,"1"0"-101,-1 4 1,2 2-130,2 5 0,3 0-184,5 0 0,4 0 147,4 0 1,2 0 39,1 0 0,2 0 116,2 0 0,6 0-98,6 0 1,4 4-145,0 0 0,1 3 143,2-3 0,2 4-288,2-4 1,-28-2-1,1 1 245,2-1 0,0 0 1,3-2-1,0 1 3,-1 1 1,0 0-1,3-2 1,2 1-54,0-1 1,1 0 0,0 0-1,1 0-174,3 0 0,-1 0 0,-2-2 1,0 0 212,4 0 0,1 0 1,2-2-1,-1 1-302,0 1 1,1 0-1,1-2 1,0-1 292,1 1 0,-1 0 0,-1 1 0,0 0 9,1-1 0,1 0 0,2 2 0,1 1-2,0-3 0,0 0 1,1 1-1,1 0 3,-2-1 0,0 0 1,-1-1-1,1 1 0,-2 2 1,0 0 0,1-1 0,0-1 15,-3 2 1,0 0 0,1 0 0,-1 0-15,-1 2 0,-1 0 0,0 0 0,-1 0-150,0 0 1,-1 0 0,0-2-1,-1 0 151,-2 0 0,-1 0 0,1 0 0,-1 1-40,1 1 0,0 0 1,-3-1-1,-1 0 69,-2 0 0,0-1 0,-2 1 0,-1 0 1,-3 0 0,0-1 1,0-1-1,-1 0-33,0 1 0,-1 1 0,29-3 239,-8 4 0,-3 0-526,-8 0 1,-4 0 722,-8 0 1,-2 1-1603,-5 3 1148,-10 2 0,4 4 0,-9 1 0,0 0 0,2 5 0,3 5 0</inkml:trace>
  <inkml:trace contextRef="#ctx0" brushRef="#br0">4546 16914 7569,'7'-7'-1296,"1"-1"1479,-6 6-73,3-9 1,-5 9 282,0-6-124,0 6 178,0-3-220,0 5 1,4 1-158,0 3 0,5-2-67,-2 6 0,5-1 63,3 5 0,-1-5-153,5 1 133,5 0 0,5 2 16,6-3 0,0 0-3,3-3 0,3-3 89,5 3 1,4-3-248,4-1 1,1 0 172,3 0 0,0 0-358,3 0 0,2 0 324,-29 0 1,1 0-1,-1-2 1,0 0 1,0 0 0,1 0 0,1 0 0,0-1-7,0 1 1,1 0-1,1 2 1,0-1-10,-2-1 1,0 0 0,-2 2-1,1-1 23,29 1 0,1 0 5,-31 0 0,0 0 1,31 0 16,0 0 1,-7-4-65,-1 1 0,-1-1-140,-6 4 0,-1 0 82,-3 0 0,-4 0 18,0 0 1,-6-2 17,3-1 0,-5 1 86,-4-1 1,2 1-101,-5 2 0,-2 0 282,-6 0 1,1 0-312,-4 0 1,3-4 135,-4 1 1,-4-1-153,-3 4 59,-6 0 4,3 0 105,-5-5 0,-5 4-150,-2-3 1,-5 2-60,-3 2 1,-3 0-13,-4 0 0,-1 0 50,0 0 1,-5 0-35,-3 0 0,-2 0 88,-1 0 1,-1 0-13,-3 0 1,1 0-5,-5 0 1,1 2 10,-1 2 1,-2-3-4,2 3 0,-2 1 18,-2-2 1,-3 3-178,-1-3 1,-1-1 160,2 1 1,6-1 14,-3-2 1,2 0-16,-6 0 0,2 0-20,-5 0 0,3-2 0,-3-1 1,1 1-2,-2-1 0,-1 0 2,1-1 0,2 3-1,-1-3 1,1 3 47,-1 1 1,-3 0-43,3 0 0,2 1 73,1 3-64,-2-3 53,10 9 0,-10-3-1,10 4 0,-4-1-46,4-2 0,2 2 76,2-2 1,7-2-28,0 2 0,7-5 1,1 5-163,0-5 149,11 7 170,-5-9 1,12 4-186,5-5 1,10-1 63,9-3 0,4-1-40,4-3 0,2-2 11,5 3 1,2 0 11,2 0 0,-1 4 13,4-1 0,3-1-17,5 1 1,-1 1-196,6 3 1,0 0 145,7 0 0,-3 0 14,3 0 0,2 3-5,-3 1 0,3 1-363,-2-1 0,2-3 364,-29 1 1,0 0-1,-1 1 1,-1-1 30,1 0 1,-1 0 0,28 3 24,0-1 0,-1-3-42,-2 3 0,-1-3-163,-3-1 1,-2 0 147,-5 0 0,-2 0 10,-2 0 1,-8-4-6,-7 1 1,-4-1-27,-4 4 0,-3 0 125,-4 0-412,-6 0 606,-1 0 1,-6 1-562,-3 3 1,-4-2 266,-7 6 0,1-2 0,-5 5 0,-1 0 0,-2 3 0</inkml:trace>
  <inkml:trace contextRef="#ctx0" brushRef="#br0">9411 16983 7569,'11'5'-1044,"4"-4"1099,1 3 1,5 2 420,2 2 0,6-2-220,9 2-111,8 0 0,6-2-417,5-2 1,-24-3 0,1-1 259,2 0 1,1 0 0,5 0-1,2 0-194,1 0 0,1 0 0,2-2 0,1-1 232,0-1 0,1 0 0,1-1 0,2-1-420,4-2 0,0 1 1,2 0-1,0 0 395,0-3 0,0 1 0,3 1 0,-1 0-52,0-1 1,0-1 0,1 3 0,-1 0-19,0 0 0,0-1 0,1 0 0,-1 1 39,-2 1 0,0 1 1,-4-3-1,-1 2-21,-2 1 1,-1 2 0,-3 0 0,-1 0-215,1-1 1,-1 0 0,-3 2 0,0 1-13,-2-1 1,0 1 276,-4 0 0,0 0 0,-2 1 0,0 0 0,-1 0 0,0 0 0,2 0 0,0 0 0,0 0 0,0 0 0</inkml:trace>
  <inkml:trace contextRef="#ctx0" brushRef="#br0">4957 18056 7569,'-7'0'-628,"2"0"400,5 0 420,5 0-176,2 0 0,0-3 51,1-1 1,3 0 92,5 4 0,0 0-34,-1 0 1,3 0-75,5 0 1,0 4 96,0 0 1,4 3-127,4-3 0,6 4 7,1-5 0,5 2 9,-1-1 0,2-2-296,2 1 0,5-3 263,2-3 0,2 0-19,-2-5 0,1 1 46,-4-5 1,-1 2-17,-3 3 0,-5-4-17,-3 4 1,-3 2-4,0 1 0,-6-1 5,-3 1 1,-5 0-7,-2 4 0,-5 0-17,1 0-58,-2 0 134,-2 0-264,-5 0 0,1 2-95,-3 1 304,-3 4 0,4 4 0,-5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4203 6087 7569,'-10'2'-197,"2"1"-255,-2-1 548,9 8 39,-9-9-143,8 9 0,-2-5 66,8 3 1,3-2 32,4-2 0,4-1-6,0 4 0,6-4 8,-2 1 1,4 1-29,3-2 1,4 3 0,4-3 0,1-1-107,3 1 0,-1 0 103,5 1 1,4-3-152,3 3-1033,6-3 1158,-8-1 1,7 0-19,-4 0 0,8 0-239,-1 0 0,3 0 261,-3 0 1,5-1-20,-29-1 1,-1 0 0,30-1 12,-1-4 0,1 3-32,-1-4 0,-28 7 0,0 0 26,0-1 0,-1 0 0,31-3-77,-30 3 1,-1 0-1,31-3 40,-30 3 1,-1 0-1,29 1-88,-8-3 0,7 3 56,-3 1 0,3-1-12,-3-3 0,-1 3 47,-3-3 0,2 3-1,-6 1 1,1 0 57,-5 0 0,0 0-35,-3 0 0,-2 0 37,-2 0 1,-6 0-41,2 0 1,-3 0 2,-1 0 0,-1 0 538,-2 0 0,-4 0-548,0 0 1,-1 0 268,-3 0 0,-1 3-365,1 1 1,-5 1-8,1-1 0,-2-3-93,-1 3 0,-1 1-617,0-1 807,1 5 0,-1-3 0,1 6 0</inkml:trace>
  <inkml:trace contextRef="#ctx0" brushRef="#br0">9982 6190 7406,'16'0'-268,"-2"0"309,5 0 1,4 0 142,4 0 0,1 0-86,-2 0 1,2-4 76,3 0 1,3 1-32,0 3 1,2-2-59,6-1 1,3 1-84,5-1 1,1 1 28,-2 2 0,3 0-241,5 0 0,-3 0 254,-1 0 0,-4 0-89,5 0 1,-1 0 57,4 0 1,-5 2-96,-2 1 1,-3-1-55,-2 1 1,-4-1 102,-3-2 1,-4 0 2,-3 0 0,-4 0-12,-4 0 0,-1 0 95,-3 0 0,-3 0-113,-4 0 0,-1 3 140,1 1 1,-5 0-899,1-4 817,-6 5 0,4 0 0,-6 3 0</inkml:trace>
  <inkml:trace contextRef="#ctx0" brushRef="#br0">7070 6921 7569,'-8'0'-1287,"0"0"1078,1 0 228,0-5-17,-3 4-4,4-4 27,-1 5-3,-3 0 196,9 0-167,-4 0 0,4 0 125,-3 0-49,3-5 16,-4 3 1,5-4-80,0 2 1,5 3 14,2-3 0,3 3-72,2 1 0,1-4 55,2 0 0,3 0-100,4 4 0,1 0 81,0 0 1,5 0-89,2 0 1,3 0 51,2 0 0,3 0-7,0 0 1,5 0-15,-1 0 1,6 0-112,2 0 0,3-3 155,-4-1 0,6-4 4,-2 4 0,-2-1 85,-2 1 0,2 3-97,-1-3 1,3 3 24,-4 1 1,0 0-33,-7 0 1,1 0-3,-5 0 1,0 0 3,-4 0 1,-3 0-4,-1 0 1,-6 4-62,-1 0 0,0 0 58,-4-4 0,-3 1-182,0 3-9,-4-3 168,0 4 0,-1-5-121,1 0 1,-1 0-472,0 0 604,-4 5 0,-2 1 0,-5 6 0</inkml:trace>
  <inkml:trace contextRef="#ctx0" brushRef="#br0">4477 9285 6833,'11'0'188,"1"0"1,3 4-147,0 0 1,6 1-132,-2-1 1,7-3 36,5 3 0,2-3-32,1-1 0,2 0 61,2 0 1,-2 0-8,6 0 0,0 0 25,4 0 0,-1 0-4,1 0 0,5-1-54,2-3 0,2 3 119,-2-3 1,2-2 66,-6-2 1,10 2-49,-2-2 1,-2 5-27,-1 0 0,-6-2-72,1 1 1,-5 0-131,-2 4 0,-10 0 33,3 0 1,-9 0-294,1 0 413,-8 5 0,-1 0 0,-3 5 0,2-1 0,-3 0 0,-4-1 0</inkml:trace>
  <inkml:trace contextRef="#ctx0" brushRef="#br0">7412 10690 7569,'-11'0'238,"4"0"-183,2 0-804,5 0 661,5 0 1,2 4 25,4 0 1,1 1 16,-1-2 1,2 0 40,2 5 1,-2-6-9,2 2 0,-2-3 109,-2-1 1,5 0-94,3 0 0,3 0 140,1 0 0,0 0-40,0 0 0,4-1-41,4-3 1,2 3-55,1-3 0,2 3 7,2 1 1,2-4-22,6 0 0,4 0-204,-1 4 1,2 0 194,-2 0 0,0 0 8,4 0 1,-4-3 10,5-1 1,-1-4 38,4 4 1,-4-5 6,1 2 0,-1 0 4,4 0 0,-4-1 13,1-3 1,-5 3-4,4 1 0,-3 4 11,3-1 0,-1-1-87,2 1 1,-4 1 54,-4 3 1,-2 0-70,-2 0 0,1 5 4,-5 2 0,1 0-112,-5 0 0,-4 1 70,1 3 0,-6-4-69,2-4 1,-4 2 112,-4-1 0,1 0-4,-5-4 0,-3 0 518,-5 0-346,1 0-182,-2 0 243,-1 0-74,-5 0-153,-5 0 1,-1 0-132,-6 0 1,1-4 116,0 0 0,-6 1-97,-2 3 1,-3 0 111,0 0 0,-5-2-28,0-1 0,-4 1 150,0-1-142,-2 1 49,-1 2 1,0 0 7,-1 0 0,-3 0-15,0 0 1,-5-1 9,1-3 1,-2 3-123,-2-3 0,0 3 113,1 1 0,-2-1 56,-3-3 0,2 2-54,-5-1 0,3 1 45,-3 2 1,0 0-48,-4 0 0,-1 2-279,1 1 0,0 0 274,0 5 1,4-6-4,0 2 0,-1-3 6,-3-1 1,1 0-9,3 0 1,2 0-147,6 0 0,-1 0 149,0 0 1,4 0-13,0 0 0,6 0 16,-2 0 0,-1 0 1,5 0 1,-1 0 108,8 0 0,-2 0-113,6 0 0,-2 0 182,6 0 1,2 2-260,2 1 291,2-1-254,2 3-62,4-5 1,4 0 71,6 0 0,8 0-4,4 0 0,5 0-12,-1 0 0,3-2 1,1-1 0,4 0 62,4-5 1,3 6-51,4-2 1,-1 2 17,5-2 0,-4 2-13,4-1 1,0 1 16,3 2 0,5 0-5,-1 0 0,6 0-265,-2 0 1,3 2 291,1 1 0,0-1 76,0 2 0,4-2 7,0 2 1,0-2-56,-4 6 0,4-4 6,0 3 0,-29-3 0,1-1-17,28 4 0,1 2-40,-1-5 0,-28 0 0,0 0 28,1-2 1,0 0 0,1 0-1,0-1 8,26-1 1,4 0-34,-4 0 1,-4 0-12,-4 0 0,-1 0-56,1 0 1,-3 0 36,-8 0 1,-3 0-173,-5 0 1,-1 0-80,-2 0 289,-8 0 0,-6 4 0,-1 0 0,3-1 0,2-2 0,2-1 0</inkml:trace>
  <inkml:trace contextRef="#ctx0" brushRef="#br0">8531 9970 6710,'7'0'-300,"3"0"297,-3 0 1,4 0-4,0 0 1,0 0 5,1 0-2,-1 0 1,1 0 63,-1 0-59,1 0 1,-1 0 141,0 0-141,1 0 1,-1-3 2,1-1 1,-5 0-7,1 4 0,-4 0 0,3 0-6,-4 0-7,2 0 67,-5 0-57,-5 0 1,2 0-40,-4 0 1,3 4-43,-4 0-74,1-1 157,-5 2 0,1-3 0,-1 3 0</inkml:trace>
  <inkml:trace contextRef="#ctx0" brushRef="#br0">5905 9479 7569,'6'-11'-308,"-2"-1"213,2 1 1,-3 3 159,4 1 1,1 3 30,3-4 1,6 1-110,2-5 1,4 1 85,3 0 0,3-1-115,6 1 0,-1-1 43,0 1 0,1 5 29,-1 2 1,0 2-23,0 2 0,-3 7-15,-1 4 0,-3 2-42,3 6 0,-4 0 68,0 4 1,-2 0-29,-1-1 1,-1 1 21,-3 0 1,1 0 14,-5 0 0,1 0 11,-5 0 0,1 3 3,-1 1 1,-5-1-35,-2-3 1,-3 4 3,-1 0 1,-1 3-125,-3-3 1,-3 1 80,-9-2 1,1-2-134,-8 3 1,-1-3 42,-6-1 1,-7-4 11,3 0 0,-4-5 83,0 1 1,1-3-9,-5-5 1,4-2 2,-4-5 1,1 0 101,0 0 0,-3-5 50,6-2 1,0-5-83,4-3 1,3 1 81,1-5 0,6 0-56,1-4 1,2-1 46,5-3 0,2-2-77,7-5 1,-2 1-9,5 2 1,1-5-6,7 1 0,4 1-102,7 0 1,-1 3-44,5-3 1,4 0 76,4 3 1,6 4-159,1 0 1,5 4-108,7 4 0,0 3 311,-1 4 0,1-1 0,0 1 0,2-2 0,5 0 0,6-1 0</inkml:trace>
  <inkml:trace contextRef="#ctx0" brushRef="#br0">18273 12700 7569,'13'-4'-41,"2"0"0,-1-3-82,5 3 1,2 0 122,5 4 0,-2 0 0,13-1 49,-3-3 1,8 2 9,0-6 1,8 2 51,3-2 0,8-5-143,-29 9 1,1 1-1,2-4 1,1 1 153,0 2 0,0 0 0,3 0 0,-1-1-63,0 2 0,1-1 0,3-1 0,2 1-262,3 2 0,1 0 0,-2 0 0,1 0 241,2 2 0,1 0 0,1-1 0,2-1-336,0 0 0,0 0 0,1 0 1,0 0 326,1 2 0,1 0 0,-1 0 1,1 0-62,3 0 0,0 0 0,-1 0 0,1-1-26,2-1 1,0 0-1,-2 1 1,0 1 43,2-2 1,0 0-1,-1-1 1,1 1-20,2 0 1,0 0-1,-1-1 1,0 1-285,0 0 1,-2 0-1,0 1 1,0 1 364,-3-2 1,0 0 0,-5 1 0,0 1-28,-2 0 1,-1 0 0,-2 0-1,0 0-61,-1 0 1,-1 0-1,-2 0 1,0 0 50,0 0 0,-2 0 0,-5 0 0,-1 0 205,30 0 0,-7 0-297,-4 0 0,-5 0 74,-7 0 0,-8 1 284,-7 3 1,-4-3-445,-4 3 1,-7-2 826,-4 2-1060,-5-3 1,-5 8 399,-9-5 0,-3 0 0,-4-2 0,3 4 0,-3 1 0,-2 1 0</inkml:trace>
  <inkml:trace contextRef="#ctx0" brushRef="#br0">18547 13716 7354,'12'0'51,"-1"0"1,6 0-127,2 0 1,8 0 107,3 0 1,5 0-114,7 0 0,5-3 532,10-1-592,6-5 1,-30 6 0,1 1 251,2-2 0,0 0 1,6-1-1,0 0-204,1 1 1,2 1 0,1-2 0,1-1 120,3 0 1,-1 1 0,2 1 0,0 0 30,-2 0 1,1 1 0,4-1-1,1 0-130,0-2 0,0 1 0,3 1 1,-1 0-12,-4 0 0,0 0 0,2 3 1,1 0-18,-3-1 1,0 0-1,2 1 1,-1 1-1035,-2 0 1,-1 0 1131,2 0 0,-1 0 0,-3 0 0,-1 0 0,1 0 0,1 0 0,-1 0 0,0 0 0</inkml:trace>
  <inkml:trace contextRef="#ctx0" brushRef="#br0">4443 11672 7144,'-7'0'-1169,"2"1"1115,5 3 1,-1-3 53,-3 3 0,3-2 0,-4-2 0,5 0 9,0-6-9,0 5 0,0-5 193,0 2-109,0 3 222,0-4 197,0 5-304,5-5-88,1 3 0,6-7-28,-1 6 0,4-5 2,1 4 0,4-3 39,-1 3 1,4-5-46,3 1 1,5 2 79,7-2 0,-3 6-114,4-2 1,1-1-6,2 1 0,6 0-137,2 4 0,4-1 37,0-3 1,7 3-152,-29-1 1,0 0-1,0 0 1,1-1 233,1 1 0,0 0 1,-1 0-1,0-1-35,3 1 1,1 0 0,2 0 0,0-1 21,1 0 1,0-1 0,2-1 0,0 0-20,0 1 0,0 0 0,-1 1 0,0 0 16,3-1 0,0 0 0,3 1 1,1 0-300,2-1 0,-1 0 1,1-1-1,-1 1 283,-3 2 0,-1 0 1,3 0-1,0 1-3,-1 0 1,1 2 0,0-1-1,-1 0-23,-1-1 1,-1 2-1,-1-1 1,-1 1-208,-1 0 0,-1 2 0,0-1 0,-2 2 150,0 1 1,-2 1-1,2 0 1,-1 0 86,-4-1 0,0 1 0,1 0 0,0 0 84,26 5 1,-5 0-122,-7 1 1,1-2 141,-5-2 0,4 2-25,-8-3 0,-1 0 495,-2 0 1,-3 0-432,0 0-99,-1-2 621,-5 1 0,3-5-765,-6 3 1,1-3 460,-4-1 1,0 0-502,0 0 0,0 4 162,-1-1 1,-3 1-90,0-4 1,-5 5 17,2 3 1,-4-2-3,0 2 1,-1-2 28,1 2 0,-5 2-23,1-2 0,-1-2 83,5 2 0,-5-1-59,1 5 0,-4 3 93,3 0 0,-3 5-68,4-1 1,-6 3 2,2 1 1,-3 1-21,-1 3 0,0-3 1,0 2 1,-3 2 13,-1-1 0,-5 0-4,1-5 1,0 0 5,0-3 1,-2 1-12,2-4 1,-2-1 67,-1-4 1,3-3-94,0-1 22,1-4 0,-5 6-46,1-5 1,3-1-128,1-3 0,3 0 164,-4 0 0,4 0-16,-3 0 1,3 0-271,-4 0 228,1 0 0,-5 4 145,1 0 0,0 4-31,-1-4 0,-1 3 45,-2-3 1,2 5-62,-2-2 1,-3 0 21,-1 0 1,-2-3-32,-2 4 0,-1-4 0,-3 3 0,-2-3-41,-5 4 1,-2-6 32,-2 2 0,-2-1-13,-6 0 1,2-1 39,2 1 1,-7 0-166,4 1 0,-7-3 148,2 3 0,-4-3 6,0-1 0,-1 4-41,-3 0 1,1 0 35,0-4 1,-1 0-52,-3 0 1,1 0 41,-4 0 0,3 0-21,-4 0 0,4 0-338,-4 0 0,4 0 346,-3 0 1,3 0 1,-4 0 1,0 0 5,31 0 1,0 0 0,-31 0 10,0 0 0,4-4 0,29 2 1,0 0 0,-32-2 24,0 4 0,30-2 0,2 0-29,-29-2 0,-3 1-22,7 3 0,-6 0-15,6 0 0,-3-4-84,3 0 0,1 0-112,3 4 0,-2 0 188,6 0 0,-5-4-89,5 1 0,-1-1 64,5 4 0,-5-4 49,1 0 0,-1 0-47,5 4 0,4 0 91,3 0 0,-2 0 13,2 0 0,0 2 60,4 2 0,1-2 71,3 6 0,-2-1-141,5 5 1,1-5 327,3 1 0,5-2-336,3 2 0,2-2 382,2-2-384,4-3-76,2 4 0,10-6 16,3-3 1,3 2-79,5-6 0,-2 1 52,5-5 1,0 4-84,3 1 0,-3-1 149,1-3 0,-7 1 0,3 2 0,0-2 0,-1 2 0,1-1 0,-5 2 0,1-2 41,-1 5 0,-3-3-9,-1 3 1,-3-4 315,4 4-196,-6 0-55,3-1 1,-6 4-123,-3-3 1,2 3 74,-6 1 0,0 0-66,-3 0 1,0 0 83,-1 0-75,1 0 1,-1 0 46,1 0 1,3-5 8,1-3 1,3-2 4,-4-1 0,6-2 13,-2-2 0,3-3-13,1-5 1,0 0-2,0 1 0,0-5 37,0 0 0,1-6-34,3-1 0,-3 2-111,3-6 0,-2 7 24,2-4 1,-3 1 25,3 4 1,-3 2-64,-1 1 1,0 7-141,0 1 0,4 5-248,0-2 158,5 9 298,-3 2 0,6 0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7058 15041 7569,'12'-5'-50,"-1"4"0,0-4-40,1 5-10,-1 0 1,1-4 96,-1 0 1,-3 0-14,-1 4 1,1 0 37,3 0 1,-3 0 24,0 0 1,-1 0-19,5 0 0,-5 0-8,1 0 1,-1 0 21,5 0 0,3 0 4,0 0 1,2 0-17,-2 0 0,3 0 1,5 0 0,-1 0 1,1 0 1,4 0-29,0 0 0,8 0-9,-1 0 0,4 0 37,1 0 0,-3 0-3,6 0 0,-4 0 9,4 0 0,0-3-12,4-1 1,-1-1 27,1 1 1,5 3-213,2-3 1,-1-1 235,1 1 1,-3-1-43,3 1 1,1 3 3,3-3 1,0 3-17,0 1 0,0-4-10,0 0 0,0-1 13,0 1 1,4 3-5,0-3 1,-28 3 0,0 0-28,-1-1 1,1 0 0,0 1 0,0-1 14,-1-1 1,1-1 0,1 2 0,1 0-16,-2-2 1,-1 0 0,3 3 0,1 0-16,-2-1 1,1 0 0,1 1 0,0-1-248,2 0 1,0 1 0,0 0 0,-1-1 199,-1-2 1,0 0 0,-2 3 0,0-1-71,2-2 0,0 0 0,-4 2 0,1 0 36,3-2 1,0 1 0,27-1 34,-28 0 0,-1 0 0,27-2-178,0-2 0,-3-1 257,-1 6 1,-4-5 80,1 4 1,-5-4-193,5 5 0,-6-1 152,1 4 0,-6 0 25,-1 0 1,-5 0 186,1 0 0,-2 0-293,-2 0 0,-1 1 431,-3 3 0,2-2-511,-5 6 0,-1-5 324,-3 0 1,-1 3-362,-3-3 0,-3 1 260,-4-4 1,-1 4-188,1 0 1,-5 0-7,1-4 10,-6 0 50,4 0-75,-6 0 52,-6 0 1,0 0-49,-5 0 1,-1 0-10,1 0 0,-2 0 89,-2 0 1,-3 0-6,-5 0 0,0 0-4,1 0 1,1 0 85,-2 0 0,3 0 7,-6 0 32,1 0-122,3 0 1,-3 1 143,-1 3 0,2-3-54,-3 3 0,-2-3-22,-2-1 1,-2 4-51,-1 0 0,-1-1-7,-3-3 1,-3 4-34,-5 0 0,1 1 52,-1-1 1,-4-2-226,1 6 0,-7-4 211,-1 3 1,-1-3-199,25 0 1,1 0 0,0-2 0,-1 0 177,-1 1 0,0 1 0,-1-1 1,1 1-3,0-1 1,0 1 0,-2 1-1,-1-1-1,1-2 1,0 0 0,-2 2-1,0 0-3,1-3 1,1 1-1,0 2 1,0 0 1,2-2 0,0 0 0,-3 0 1,0 1-4,-1-1 0,0 0 0,0-1 1,1 0 18,-1 3 1,0 0 0,2-3-1,1 0-12,-1 1 1,-1 0 0,2 1 0,-1-1 30,0 0 1,0 0 0,1 1 0,0-1-15,-1 0 1,0 0-1,1-1 1,0-1 6,1 2 0,0 0 0,-31-1 4,0-1 1,6 4 3,-2 0 1,0 0-245,4-4 0,-3 0 253,7 0 0,6 4-37,1-1 1,4 2 20,0-1 1,-1-1-19,5 4 1,4-3 166,3 4 0,6-6-169,-2 2 0,7-3 379,1-1 0,5 4-368,-1 0 560,7 0-574,-2-4-17,9-5 0,-1 2 27,6-4 0,5 0-9,-1 0 0,2-2 4,1 5 1,2-4-55,2 5 53,-2-1-72,9-1 0,-5 3-232,6-1 314,0 1 0,0-3 0,0-1 0</inkml:trace>
  <inkml:trace contextRef="#ctx0" brushRef="#br0">3278 17531 7569,'-8'0'-170,"1"0"1,4 0 297,-2-5 307,5 4-414,0-4-32,0 5 0,5-4 94,3 0 1,-2 0 0,2 4 0,-1-4-37,5 1 1,0-1 46,4 4 0,-4 0 1,3 0 0,3 0 30,1 0 0,-1 0 130,1 0 1,4 0-116,4 0 0,4 1-28,0 3 1,3-3 6,4 3 1,3 1-6,4-1 0,2 1 7,3-1 1,2-3-176,5 3 0,-2-3 154,2-1 1,-2 4-251,-22-2 0,-1 0 0,28 1 201,1-3 1,-3 0-28,-1 0 1,-1 0-231,-3 0 0,2 4 78,-6 0 0,6 0 205,-2-4 0,-2 1 16,-2 3 0,-5-3-23,-2 3 1,-2-3 8,2-1 1,-1 4-41,-3 0 0,-4 0-1,0-4 0,0 1 20,-3 3 1,-3-3 169,-2 3 0,-1-3-274,-3-1 0,0 0 368,-3 0 0,-2 0-740,-6 0 236,0 0-342,1 0 313,-6 0 1,-2 0-20,-8 0 0,-3 0-88,-9 0 318,-1 5 0,-6 2 0,0 4 0</inkml:trace>
  <inkml:trace contextRef="#ctx0" brushRef="#br0">3335 18502 7569,'-12'-1'36,"1"-3"1,3-1 312,1-3-85,4 3-268,-2 5-146,5 0 1,5 4 129,3 0 1,7 3 37,4-3 0,5 4 76,7-5 1,0 1 6,11-4 1,1 0-4,7 0 1,2 0-336,5 0 0,4-1 294,0-3 0,-29 3 1,1 0 2,28-7 0,-29 6 1,2 1-66,-2-1 0,0 1 0,32-1 62,0 2 1,-3 0-156,4 0 0,-5 0-79,1 0 1,-3 0-86,-1 0 0,0 0-17,0 0 1,-8 0-423,-4 0 701,-2 0 0,-3-3 0,-4-1 0,0 1 0,3 2 0,4 1 0</inkml:trace>
  <inkml:trace contextRef="#ctx0" brushRef="#br0">14824 18251 8233,'0'7'108,"0"1"0,4-4-51,0 3 1,0-3-27,-4 4-41,0-1 0,0 5 143,0-1-56,0 0 1,-2 1 31,-1-1 1,1 1 0,-3-1-48,5 1 6,0-6-8,0 4-153,0-4 90,0 1 1,5-2 31,3-5 0,7 0-47,4 0 1,3 0 5,1 0 1,3-4-7,1 0 1,3 0-4,-3 4 0,5 0-1,-2 0 0,-2 0 18,-1 0 0,1 0-4,-2 0 1,5 0-62,-5 0 1,5 2 58,-4 2 1,3-3-34,-3 3 1,3 1 18,-3-2 0,1 1-3,-2-4 1,-2 0-4,3 0-101,-3 0 112,-6 0 1,2 0-13,-4 0 1,-1 0-40,-4 0 93,1 0 0,-6-1-73,-2-3 333,2 3-105,-5-4-133,4 5 0,-6 0 62,-3 0 51,3-5-42,-4 4-1,0-5-214,4 6 177,-4-5-176,5 4 0,0-5 26,0 2-48,0-2 0,1-6 50,3 1 0,-3-1 28,3 1 1,1-1 20,-1 1 0,-1-4 7,-3 0 0,4-1 111,0 5-121,0 0 0,-4-1 120,0 1-75,0-1 3,0 1-132,0 5-204,0 0 127,0 6 7,5 6 1,-4 4-189,3 5 1,-3 5 365,-1-1 0,5 3 0,2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3655 5037 7569,'-8'-8'-63,"0"0"31,6 6 176,-3-8-240,5 8 1,0-8-29,0 3 0,5 0-17,3 0 0,-2-1 122,1-3 1,-3 1-52,4 2 1,-6-2 64,2 2 1,-2-2-10,-2-1 1,3-1-10,1 1 1,0-1-26,-4 1 67,5-1 0,0 1-26,3 0 0,2 3 2,-3 0 0,4 6-14,0-2 0,2-1-5,2 1 0,1-1 19,3 1 1,3 3-4,-3-3 1,3 2 35,1-2 1,4 3-37,4-3 1,6-1 25,1 1 0,9-4-14,-2 4 1,5-3 5,-1 3 0,-2-1-6,3 1 0,-3 3-133,-2-3 0,1-1 135,0 1 0,2 0-2,-2 4 0,6 0 147,-7 0-1126,4-5 981,-4 4 1,1-4 16,0 5 1,-6 0-9,-2 0 0,-2 0-10,-2 0 0,-1 0-10,-2 0 0,-3 0-4,-6 0 1,-3 0 104,0 0 0,-5 4-130,2 0 1,-5 4 504,-3 0 1,1 0-482,-6 3 0,5-2 15,-4 6 1,0 3-11,-4 1 0,0 3 2,0 0 0,0 1-38,0 0 0,0 5-175,0 3 216,5-4 0,-4 6 0,4-3 0</inkml:trace>
  <inkml:trace contextRef="#ctx0" brushRef="#br0">3323 6179 7569,'-7'-2'-477,"-1"-1"508,6 1 0,-5-3-64,4 5 132,1-5-248,-3 4-55,5-4 127,5 5 1,2 0 76,4 0 1,-2 0-13,2 0 0,-2 0 32,6 0 0,2 0-55,-2 0 0,5 0 111,0 0 0,1 1-74,2 3 0,5-3 126,2 3 0,0-3-49,0-1 1,5 0 9,7 0 1,-1 4-4,1 0 1,2 0 8,2-4 0,7 0-329,-3 0 1,4 0 296,3 0 1,4 0-65,0 0 0,-28 0 1,0 0 35,32 0 1,-30 0-1,1 0-67,0 0 0,0 0 1,2 0-1,0 0 9,-1 0 1,-1 0 0,2-2-1,1 0-243,-1 0 1,0 0 0,0-2-1,-1-1 258,1 1 0,0 1 0,0-2 0,-1-1-6,1 1 1,0-1-1,1 0 1,0 1 17,-3-1 0,0 0 0,2 1 0,-1 0-11,-3 1 0,1 0 0,1 0 0,1 0-127,-5 2 0,1 0 0,3-2 1,0 0 130,-3 2 0,-1 0 0,1 0 0,0 0 10,28 2 1,-2-3 6,-26 1 0,-1 0 0,28-2 9,1 4 1,1 0-22,-1 0 1,-2 0-1,-5 0 0,2 1-5,-3 3 0,3-3 5,1 3 0,-4-3-293,0-1 0,-1 0 248,2 0 0,0 0-169,-4 0 1,-2 0-81,-6 0 292,-8 0 0,-3-3 0,-4-1 0,4 1 0,-3 2 0,-3 1 0</inkml:trace>
  <inkml:trace contextRef="#ctx0" brushRef="#br0">3312 6955 7569,'-6'0'543,"1"0"-525,5-5 1,5 4-205,2-3 0,7 3 132,2 1 1,5-1-21,2-3 0,5 3 2,6-3 0,0-1 83,1 1 1,4 0 3,3 4 0,2 0-50,2 0 0,0-4 31,-1 0 0,1 1 20,0 3 0,3 0-232,1 0 1,3 0 231,-4 0 0,5-2-104,-5-1 1,1 1 8,-5-2 0,0-1 17,-3 2 1,0-1 0,-8 4 0,1 0-87,-8 0 1,3 0 147,-3 0 0,-2-4 0,0 0 0,3 2 0,-2 0 0,0 2 0</inkml:trace>
  <inkml:trace contextRef="#ctx0" brushRef="#br0">7652 6476 7569,'-8'-4'0,"1"0"0,-1 0-227,-3 4 160,-1 0 1,-4 0 8,-3 0 0,1 0-95,-1 0 0,-1 1-200,-7 3 229,3-2 0,-9 4 91,2-2 1,0-3 28,0 3 1,-2-3 46,3-1 0,-3 1 130,-1 3 0,1-3-50,2 3 1,-2 1-113,3-1 0,2 4 74,1-4 1,3 1-122,1-2 1,4 0-275,0 5 286,5-6 24,-2 8 0,-1-3 0,-1 4 0</inkml:trace>
  <inkml:trace contextRef="#ctx0" brushRef="#br0">7024 6464 7569,'-8'-10'0,"1"2"0,0 2 192,0 2-32,2 3 1,3-4-271,-2 5 1,2 4 70,-6 0-158,6 4 1,-3-1 34,5 4 1,0-3 153,0-1 1,0 1-7,0 3 1,0-3-19,0 0 0,0-1-56,0 5 0,0-1 79,0 1 1,0-5-1,0 1 1,0-4 1,0 3 0,5-3-177,2 4 0,4-5 41,0 5 0,4-5 143,0 0 0,11 4 0,-2-1 0</inkml:trace>
  <inkml:trace contextRef="#ctx0" brushRef="#br0">8006 6510 7569,'0'-6'307,"1"0"-74,3 6-260,-3 0-110,10 0 0,-9 6 113,6 1 1,-5 0-53,5 0 1,-5 1 100,0 3 1,3 1-75,-3-1 1,2 0 25,-1 1 0,-3-5-191,3 1 155,3-5 19,-1 2 0,2-5-37,-1 0 1,-3 0 61,4 0 1,-5-2-81,5-1 0,-4 0 13,3-5 133,-4 6-51,7-8 0,-7 8 17,4-1 16,-4-4 0,3 6 54,-2-3-42,-3 3 1,6 2-17,-4 3 48,-1-3-35,8 9-57,-4-8 0,6 7 6,-1-6 1,-3 1-4,-1-4 0,-3 0-18,4 0 0,-5 0-48,5 0 9,0 0 0,-1-4 55,1 1 1,-6-6-37,2 1 0,1 2 7,-1-2 1,1 1-4,-1-5 1,-3 1 43,3-1 1,-3 5-4,-1-1-27,0 0 21,0 2 0,0 0-398,0 2 409,0 3 0,0-4 0,0 5 0</inkml:trace>
  <inkml:trace contextRef="#ctx0" brushRef="#br0">8520 6601 6548,'-6'0'-82,"1"0"1,5-1 73,0-3 0,-2 2 126,-2-6 0,3 4-49,-3-3 110,3-1 0,1-3 61,0-1-199,0 1 0,4-1-60,0 1 1,3 3-128,-3 1 0,5 4 23,-1-1 0,2 3-149,1 1 0,1 0 272,-1 0 0,0-5 0,1-1 0</inkml:trace>
  <inkml:trace contextRef="#ctx0" brushRef="#br0">8737 6578 7569,'-6'-5'52,"-5"4"1,9-4-147,-6 5-217,6 0-554,-3 0 397,5 0 468,5 5 0,1-4 0,6 4 0</inkml:trace>
  <inkml:trace contextRef="#ctx0" brushRef="#br0">8828 6270 7569,'7'-5'-995,"-2"4"1751,-5-4-668,0 5 0,0 5-199,0 2 0,4 3-43,-1 2 100,6 4 1,-6-2 40,4 5 1,-4 0-7,1 4 0,-2-4-55,2 0 0,-3-1 85,3 1 0,-3 1-119,-1-4 1,0 0 87,0-1 0,0-6-207,0 3 227,0-3 0,0 2 0,0 0 0</inkml:trace>
  <inkml:trace contextRef="#ctx0" brushRef="#br0">8817 6476 7569,'0'-18'671,"0"1"-573,5 11 1,1 1-91,6 5 0,3 4-1,0 0 0,2 3-1,-2-3 1,-1 4 1,5-5 0,-5 1-2,1-4 1,0 1 0,-3 3 0,2-2 9,-7 1-936,3-1 1,2-2 551,-1 0 1,-3 0 367,0 0 0,-5 0 0,5 0 0,-4 0 0,3 0 0,-4 0-32,2 0 1065,-5 0-898,0-5-57,0 3-67,5-8-351,-4 4 187,4-1 0,-5 1 19,0 2 224,-5 3-73,-1-4 1,-5 9 141,-1 0 1,2 4-104,2 0 0,-2-2 115,3 2 0,0 0-100,0 3 0,3 0 100,-4 1-176,6-1 0,-3 1 160,5-1-345,5 1 0,1-2 63,5-3 0,2 2-370,2-5 497,-2 0 0,9-4 0,-5 0 0</inkml:trace>
  <inkml:trace contextRef="#ctx0" brushRef="#br0">3472 7766 7569,'-11'0'-578,"-1"0"0,1 0 398,-1 0 1,5 0 118,-1 0 0,4 0 61,-3 0 0,4 0-153,-2 0 204,0 0 213,4 0-141,-4 0 50,10 5 0,2-3-56,8 1 1,-1-1-11,5-2 1,4 0 32,4 0 0,5 0-58,-2 0 1,8 3-104,4 1 0,3 0 30,0-4 0,1 0-71,0 0 0,1 1-95,2 3 0,-2-3 63,2 3 1,2-3 43,-1-1 0,2 0-113,-7 0 0,4 0 10,-7 0 0,-3-1 76,-1-3 0,-4 3 77,-3-3 0,0 0 0,-4-1 0,1-2 0,4 2 0,3 2 0</inkml:trace>
  <inkml:trace contextRef="#ctx0" brushRef="#br0">3803 9993 7569,'0'-11'0,"0"-1"0,5 2 247,3 3-178,2-4 1,8 9-55,5-6-22,-1 6 1,17-5 30,-1 4 1,10 0-96,5-4 1,7 4-247,1-1 0,-26 3 0,1 1 321,0 0 1,0 0 0,1 0 0,0 0 13,0 0 1,2 0 0,1 0 0,1 1 2,2 1 1,2 0 0,-1-1 0,2-1-6,-1 2 1,1 0 0,4-1 0,0-1-278,2 0 1,-1 0 0,1 0 0,0 0 352,1 0 1,1 0 0,-3 0 0,1 0-366,4 0 1,2 0 0,-4 0 0,0 0 333,1 0 0,0 0 0,-4 0 0,1 0-79,1 0 0,0 0 0,-2 0 0,0 0 55,2 0 0,0 0 1,-3 0-1,-1-1-338,-1-1 1,0 0-1,-2 1 1,-1 0 229,-1-3 1,0 0 0,-2 3 0,1 0-418,-3-1 0,0 0 488,-5-2 0,-1 1 0,1 3 0,-1 0 0,24-5 0,2-1 0,-1 2 0,2 2 0</inkml:trace>
  <inkml:trace contextRef="#ctx0" brushRef="#br0">9000 13557 7569,'-12'0'-117,"1"0"-1,-1-6 272,6 5 21,1-4-176,5 5-80,0 0 0,6 1 159,6 3 1,0-1 106,7 4 1,2-4 50,5 1 1,4 1-82,4-1 0,1 3 24,3-3 1,4 0-80,8-4 1,3 0-142,8 0 1,2 0 130,-29 0 1,1 0 0,3-1-1,0 1-245,0-2 1,0 0-1,5-1 1,-1 1 211,-2-2 1,0 0 0,7-1 0,0 1-6,-1 2 0,0 0 0,4 0 0,1-1-45,-3 1 1,-1 0 0,3 2 0,0-1-227,2-1 0,-1 0 0,2 2 1,0-1 224,-2 1 1,0 0-1,4 0 1,-1 0-296,-2 0 1,-1 0-1,2 0 1,1 0 300,-1 0 1,0 0 0,-1 0 0,-1 0-15,1 0 0,-1 0 0,0 0 0,0 0-48,-4 0 1,1 0 0,-1 0 0,0 0-40,-3 0 0,-1 0 0,-1 0 0,0 0-14,-4 0 0,0 0 0,-1 0 0,-2 0-292,30 0 1,-4 5 429,-8 3 0,-4 2-1427,-11 1 1392,-5 6 0,-11-7 0,1 5 0,-2 1 0,-6-4 0,-5-2 0</inkml:trace>
  <inkml:trace contextRef="#ctx0" brushRef="#br0">11923 14310 7569,'-6'0'-1092,"1"0"839,0-5 256,4 4 0,-6-4 116,3 5 9,3 0 53,-4 0 213,5 0 0,5 0-432,3 0 0,2 0 73,1 0 1,1 0-93,-1 0 0,1 0 48,-1 0 0,0 0-10,1 0 0,1 1 27,2 3 1,-2-3-10,2 3 1,1-1 56,-1 0 0,5-1-44,-5 1 0,5 0 52,-1 1 0,3-3-33,0 3 1,1-3 3,0-1 0,0 0 4,0 0 1,0 0 0,0 0 1,1 0-6,2 0 0,0 0 3,4 0 0,-3 0-17,3 0 0,-4 0 10,0 0 1,2 0-46,-1 0 1,3 0 28,-3 0 0,1 0-33,-2 0 1,0 0 20,4 0 1,-3 0-8,3 0 1,-3 0-4,4 0 0,-2 0-2,1 0 0,2 0 20,-5 0 0,3 1-7,-3 3 1,1-2-6,-2 1 1,-2-1 5,3-2 0,-2 0-7,2 0 1,-3 3 0,3 1 1,-3 0-2,-1-4 0,0 0 1,-1 0 0,5 0-1,0 0 1,1 4 43,-2 0 0,-2-1-40,3-3 0,-2 0 3,2 0 0,-3 0 8,3 0 0,1 0 1,-2 0 0,1 0-12,-4 0 1,4 0-2,-1 0 0,1 0-2,-4 0 1,3-1-5,1-3 1,1 3-7,-1-3 0,-3 3 10,2 1 1,0 0 21,0 0 0,0 0-16,4 0 0,-4 0 0,0 0 1,2 0-3,-1 0 0,3 0 1,-3 0 0,1 0-1,-2 0 1,0-4 2,4 0 0,-1-1 74,2 2 1,1 1-71,-6-2 1,1 3 118,-4 1-113,5-5-17,-4 4 1,4-4 4,-5 5 1,-1 0-1,1 0 0,4 0-8,0 0 0,-1 0 9,-3 0 1,1 0-11,3 0 0,-3 0-86,3 0 1,-2 0 86,2 0 1,-3 0-61,2 0 1,-5 0 59,-2 0 1,0 0-1,4 0 1,-1 0 1,1 0 1,0 0 3,0 0 1,0 0 4,0 0 0,-2 0 6,-2 0 0,3 0-6,-3 0 1,2 0-3,2 0 0,-4 0 15,0 0 0,0 0-9,4 0 1,0 0 0,0 0 1,0 0-12,0 0 0,-1 0 0,1 0 1,0 0-25,0 0 1,4 0 26,-1 0 0,2 0-10,-1 0 0,1-2 6,2-1 0,3 1-4,-2-1 1,2 0 32,1-1 1,0 2 3,0-6 0,-3 6 4,-1-2 0,-1 3 7,2 1 1,2 0-41,-3 0 0,2 0 20,-1 0 1,2 0-38,-3 0 1,3 0 30,1 0 1,1 0-42,-1 0 1,1 0 18,3 0 1,-2 0-6,2 0 1,-2 0-2,-2 0 0,0 0 1,0 0 0,1 0 6,-1 0 1,4 0 1,0 0 0,4 0 1,-4 0 1,4 0-3,-4 0 1,1 0 5,-1 0 1,-5 0-5,5 0 0,-5 0 12,5 0 0,-6 0-4,-1 0 0,-1 0 1,4 0 0,-3 0-8,-1 0 1,-3 0 0,3 0 0,-4 0-73,0 0 0,-2 3 70,-1 1 0,0 4-168,0-4 0,-4 1-28,0-2 0,-5 2-126,1 3 1,-3 2 322,-5-2 0,3 2 0,-3 1 0</inkml:trace>
  <inkml:trace contextRef="#ctx0" brushRef="#br0">6761 15053 7569,'-6'-5'0,"-3"2"-243,5-5 222,0 6-278,4-3 263,0 5 0,2-4-70,1 0 0,0 0-7,5 4 1,-1 0 84,5 0 1,-1 0 47,0 0 1,1 0-7,-1 0 0,4 0 23,1 0 0,0 0-47,-1 0 0,-1 0 19,5 0 1,0 0 6,4 0 0,1-1-18,3-3 0,-2 3 2,6-3 0,-4 2-3,3-2 1,-1 3-1,2-3 0,0 3-7,-4 1 0,3 0-6,-3 0 1,4 1 14,-5 3 0,5-3-27,-5 3 0,6 1 24,-1-1 0,2 3 3,1-3 1,-4 4-1,1-5 1,-1 3 0,4-3 0,1-1 31,-1 1 1,0-1 4,0-2 1,1 0 22,-1 0 0,4 0 12,0 0 0,4 0-40,-4 0 0,1 0-1,-1 0 0,-3 4-47,-1-1 1,0 1 14,-3-4 1,-2 0-6,1 0 0,-3 0 25,3 0 1,-3 0-11,4 0 0,-5 0-6,5 0 1,-5-1-5,5-3 0,-2 3 2,1-3 0,3-1 11,-2 1 1,-2-4 23,2 5 0,-2-1 11,1 4 0,-1-4-6,-2 0 1,-2 0-109,6 4 1,-6 0 29,2 0 1,1 0 28,-2 0 1,5 4 8,-4 0 0,3 0-3,-3-4 0,1 4 2,-2-1 0,0 5-42,4-4 0,-3 4 40,3-5 1,-3 5-3,3-4 1,1 1-2,3-1 0,0-3 0,0 3 1,1 1-31,-1-1 0,0-1 24,1-3 0,-1 0 21,0 0 1,0 0 20,1 0 0,-1 0 5,0 0 1,-1 0-9,-2 0 0,3 0 2,0 0 0,0 0-19,4 0 1,-2 4 4,-2 0 0,4 0-26,0-4 1,0 0 27,-3 0 1,3 0-84,0 0 0,0 0 66,-4 0 0,0-4-18,1 0 0,-1 0 37,0 4 0,-1 0-1,-2 0 1,0 0-6,-4 0 0,5 0 5,-2 0 1,-2 0 0,-1 0 0,1 0-6,-2 0 1,2 0 2,-1 0 0,-2 0-4,6 0 0,-5 0-14,5 0 1,-5 0 30,5 0 0,-2 0 0,2 0 1,2 0-35,-3 0 0,2 0 0,-2 0 1,3 0 15,-2 0 1,0 0-1,0 0 0,2 0-13,-3 0 0,3 0 11,2 0 1,-1 0-27,0 0 1,0 0 34,1 0 0,-2-3-1,-3-1 1,2 0-1,-6 4 0,1 0 6,-4 0 0,0 0-123,0 0 1,-2 1 65,-2 3 0,2-3-128,-6 3 0,4 2 88,-4 2 0,0-2-147,-3 2 221,-6 0 0,-1 8 0,-5 2 0</inkml:trace>
  <inkml:trace contextRef="#ctx0" brushRef="#br0">11375 16789 7569,'0'-12'-555,"0"1"653,0 4 0,0-3-86,0 3 1,1-2 60,3 1 1,3-2 47,4 2 1,0-2-16,1-1 0,4-1 7,3 1 0,4 0-26,4-1 0,2 6-8,5 2 0,1 3-85,-1 1 1,3 1 58,-3 3 1,3 3-130,-7 9 1,-2 3 44,-1 7 0,-4 2-55,-4 3 0,-3 7 14,-4 0 0,-6 6-32,-2 6 0,-9-3 83,-7 2 1,-6 2-253,-8-2 1,-3 0 266,-6-7 0,0-4-16,-3-8 0,-3 2 66,-5-6 0,1-4-53,-1-7 1,2-3-57,2-5 1,-3-2 42,3-5 1,3-10 4,1-5 0,8-10-36,3-6 1,5-4-12,7-7 1,1-4-16,10-7 0,6-2 44,5 6 1,12-5-125,4 5 1,9 1 169,2 6 1,3 8-115,9 7 1,1 4 74,6 4 28,3 3 0,-7 9 0,6 3 0,-1 6 0,-3 5 0,-3 6 0</inkml:trace>
  <inkml:trace contextRef="#ctx0" brushRef="#br0">445 18125 6764,'0'-6'-8,"0"0"0,5 6 48,3 0 1,2 0-16,2 0 0,-5 0 2,1 0 0,0 0 76,3 0 0,4 0-75,0 0 1,1 0 83,-5 0 0,4 0-71,0 0 1,5 0-32,-5 0 0,5 0-7,-1 0 0,-1 0-8,1 0 1,-1 0 1,1 0 1,2 0-12,-2 0 1,-1 0 20,1 0 0,-4 0-3,4 0 0,-3 0 36,3 0 1,-4 0-31,4 0 0,-4 0 121,4 0 1,-5 0-102,1 0 1,-2 0 9,-2 0 0,5 0 69,-1 0 1,0 0 120,-3 0 1,-5 0-91,1 0 1,-1 0-26,5 0 0,-1 0-23,1 0 1,-1-3 6,1-1 1,-1 0-94,0 4 1,1-1 45,-1-3 1,2 3-80,2-3 0,-2 1 56,2 0 0,3 1-76,1-2 1,-1 3 29,1 1 1,-2 0-15,2 0 0,3 0-13,-3 0 0,1 0 53,-1 0 0,3 0-22,-3 0 1,3 0-5,0 0 1,1 4-4,0 0 0,1 0-10,3-4 1,-3 0-5,3 0 1,-3 0 10,-1 0 0,3 0-2,1 0 1,-2 3 28,-6 1 0,3 0-21,-3-4 0,2 0 25,2 0 1,-1 0-28,-3 0 0,2 1 3,-2 3 0,3-3-23,1 3 1,-2-3-10,-1-1 0,1 0 14,-2 0 1,3 0-8,1 0 1,-2 0 24,-2 0 1,3 0-16,-3 0 1,2 0 61,2 0 0,-4 0-29,0 0 0,0-1 6,4-3 1,-1 3-8,-3-3 0,1 3 4,-5 1 0,6-4-2,-2 0 1,-2 1-3,2 3 0,-5 0-25,2 0 0,0 0 20,-1 0 0,1 0 5,-5 0 1,0 0 21,1 0 1,-5 1 3,1 3 0,-2-2 75,2 6 23,2-6-108,-4 9 0,2-9 8,0 6 1,-4-6 29,3 2 0,-3-1-24,4 0 1,-5-1-26,5 1 1,-4-1 15,3-2 1,1 0-9,3 0 1,1 0 12,-1 0 1,1 0 2,-1 0 0,1 0-18,-1 0 1,0 0 9,1 0 0,3 0-23,0 0 0,0 0 21,-3 0 0,3 0-49,0 0 0,2 0 4,-2 0 0,-2 0-11,2 0 1,1 0 21,0 0 1,0 0-6,-1 0 0,-1 0 35,5 0 1,-1 0-3,1 0 1,3 0 18,-3 0 1,2 0-33,2 0 0,0 0 12,0 0 0,0 0-4,0 0 1,-4 0-7,0 0 1,0 0-5,4 0 1,-4 0-5,0 0 0,0-2-7,4-1 0,-4 1 10,0-1 0,0 1-2,3 2 0,-2-1 3,-1-3 1,0 3 53,3-3 0,1-1-33,0 1 0,0-3 3,0 3 1,3-4 42,1 4 1,4-4 10,-5 0 1,5 2 13,-5-2 1,6 5-53,-2 0 1,0-2-36,0 1 1,-1 0 38,2 4 0,0 0-36,-4 0 0,7 0 19,-3 0 1,4 0-10,-4 0 1,2 4-12,1 0 1,0 3-1,1-3 0,0 0-42,3-4 1,-1 4 48,5-1 1,0 1-53,3-4 0,1 0 46,0 0 1,0 0-84,-1 0 0,-3 0 56,0 0 0,0 0-3,3 0 1,0 0 5,-3 0 1,2 0 1,-2 0 0,2 1 15,2 3 0,-1-2-16,-4 1 1,4-1 69,-3-2 0,-2 1-57,2 3 1,0-3 53,4 3 0,-1 1-47,1-1 1,0 1 2,0-1 0,-2-3-54,-2 3 1,2 1-7,-2-1 0,-1 1-99,1-2 0,-6 0 81,2 5 0,-2-6-8,-2 2 1,-3-3 23,-1-1 1,-3 4-94,3 0 0,-4 0 70,0-4 1,-3 0-210,-4 0 1,1 3-108,-4 1 0,-2 1 394,-7-1 0,-2 2 0,-5 6 0</inkml:trace>
  <inkml:trace contextRef="#ctx0" brushRef="#br0">24452 16846 7569,'0'-17'0,"0"1"352,0-3-215,0 2 1,4 2-7,0 0 0,5-2-83,-2 2 1,8 2-173,4-2 89,3 2 1,2 3 4,3 3 0,2-3 137,5 2 0,2 3-90,2 1 0,-3 3 80,3 1 1,-2 1-194,-2 3 0,-3 3 0,-1 9 1,-6-2-43,-1 5 0,-3 4 73,-8 3 0,0 6-33,-8-2 0,-2 3 79,-10 2 0,-2 3-7,-13 0 1,-2 5 56,-10-1 1,-3-3-244,0-1 1,-9-2 279,2-2 0,-9-1-314,1-3 0,-2-2 413,2-5 1,2-5-47,6-3 1,-1-3 17,0-5 0,6-2-44,2-5 0,3-5-7,5-2 1,2-9-304,5-3 0,7-7 283,4-5 0,2-6-196,6-1 0,7-9-20,8 2 0,7-3 174,9 2 1,4 0-211,11 0 0,0 6-1640,8 2 1824,2 7 0,-5 2 0,2 8 0,-2 5 0,-1 5 0,-1 3 0</inkml:trace>
  <inkml:trace contextRef="#ctx0" brushRef="#br0">13374 18079 7569,'-7'-11'-60,"2"4"295,5-3 1,2 9-243,1-3 0,9 3-145,7 1 0,4 0 108,3 0 0,0 0 102,4 0 1,7 0 115,9 0 1,1 0-250,6 0 1,2 1 242,5 3 1,-24-3-1,1-1-340,2 2 0,2 0 0,1 1 0,0-1 286,-1 0 1,1 0-1,5 0 1,0 0-70,2-2 1,1 0 0,4 1 0,1 2-352,-2-1 0,1-1 1,2 2-1,1-2 302,2-1 0,0 0 0,1 0 0,0 0 14,3 0 0,0 0 1,-19 0-1,1 0 1,1 0 0,-1 0 1,1 0-1,0 0 1,0 0-1,1 0 1,-1 0-15,0 0 1,0 0 0,-1 0 0,1 0 0,0 0 0,-1 0-3,1 0 1,-1 0 0,1 0 0,1 0 0,1 0 0,-1 0-282,2 0 0,-1 0 1,0 0-1,1 0 0,-1 0 1,1 0 282,-1 0 1,1 0-1,-1 0 1,0 0 0,0 0-1,0 0 27,-2 0 0,0 0 0,-1 0 0,4 0 0,1 0 0,-1 0-17,-2 0 1,0 0-1,-1 0 1,2 0-1,-1 0 1,-1 0-101,19 0 0,0 0 0,-1 0 0,-1 0 88,-6 0 0,0 0 0,3 0 0,0 0-52,-2 0 0,-1 0 0,-4 0 1,0 0 42,-3 0 1,-1 0-1,-3 2 1,0 0-52,-4 0 0,-1 0 1,3 0-1,0 0-90,-4-2 0,0 0 1,-3 0-1,-1 1 11,-1 1 1,-1 0-1,27-1 150,0 3 0,-5-3-283,-7-1 1,1 1-222,-9 3 1,-1-3 497,-2 3 0,-5-3 0,-1 2 0,-1 5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1405 3186 7569,'-18'-45'0,"7"0"0,7 3 0,3 4-488,1 8 236,5-3 1,2 8 220,8-6 0,8 4 313,8-3 0,4 3-144,7-3 0,6 3-274,-18 12 1,1 0 0,1 2 0,1 0 195,3 0 0,0 0-61,-1 3 0,0 1 0,6-2 0,1 0-17,-3 1 0,2 1 0,2 1 0,1 0-16,0 0 0,0 0 1,0 2-1,-1 1 4,-1 1 1,0 0 0,1 1 0,0 1-2,-4 2 1,-2 0-1,1 2 1,-1 1-64,-4 0 1,-1 2 0,29 10-210,-8 4 0,-7 13 334,-8 6 1,-13 6-27,-6 6 1,-10 3 19,-5 8 0,-9 3-18,0-30 1,-1 0 0,-2 2 0,-2 0-161,-3 1 1,-1-1 0,-2 2 0,-2 0 164,-2-2 1,-2 0-1,-3 3 1,-1 0-270,-2-1 1,-1 0 0,-1-1 0,-1-1 231,-1 1 1,0-1 0,0-2 0,0 0 24,2-1 1,-1-1 0,0-3 0,-3-1-27,-1-2 0,-2-2 1,1-3-1,-2-2 48,1-1 0,-2-2 0,2 1 1,-1-1-27,2-2 1,0-1-1,-1 0 1,-1-1-8,-1-1 1,-2-3-1,1 1 1,0-2-1,0-3 0,0-1 1,5 0-1,-1-1 21,2-1 1,0-2 0,-30-9-21,3-5 0,3-12 93,12-7 0,5-3-47,10-8 1,6 0-15,10-8 1,6 0 4,12-4 1,13-6-12,-2 31 0,2 0 0,2-3 0,3 0-148,9-3 1,1 0 0,0 0-1,2 1 138,6-3 0,2 0 1,2-1-1,3 2-80,4 0 0,2 2 0,3 2 0,1 3-85,0 0 1,2 3 0,-15 9 0,1 1 0,0 1 158,-1 0 0,0 1 0,0 2 0,2 1 0,1 1 0,0 1 0,-1 1 0,0 2 0</inkml:trace>
  <inkml:trace contextRef="#ctx0" brushRef="#br0">5208 8371 7569,'-8'-32'-52,"-1"0"1,3 0-1,1-1 1,3-1-1,4 0-238,9-27 1,11 4 66,8 3 1,6 6 410,-16 23 0,2 1 0,3-2 0,3 1-233,5 0 0,3 0 0,3 0 1,2 1-374,3 0 1,3 2 0,3 1 0,2 1 389,2 1 0,2 0 1,4 1-1,0 1 37,-17 5 1,0 0-1,1 2 1,0 0-1,-1 0 1,2 2-217,1-1 1,1 2-1,1 0 1,0 0 0,1 1-1,0 1 212,-1 1 1,0 0-1,0 1 1,1 0 0,-1 1-1,0 0-38,0 0 0,1 1 1,-1 1-1,-3 1 1,-1 2-1,1 0 3,2 0 0,0 1 0,0 1 0,-2 1 0,-1 0 1,0 2-214,18 3 1,-2 1 0,2 1 0,-1 0 181,0 2 0,0 1 0,-3 0 0,-2 1 33,-2-2 1,-1 0-1,-4 1 1,-2 1 10,-2 0 1,-2 1-1,-2-1 1,-2 1 8,-4 0 1,-2 2-1,-3 0 1,-3 1 6,-1 1 1,-2 1-1,15 28 7,-12 2 1,-7 1 14,-12 3 0,-7 2 38,-5-24 1,-3-1 0,-2 1 0,-4 0-36,-6 1 1,-4 0 0,-1 0 0,-1 0-9,-6 5 1,-3-2 0,-3 0 0,-2 0-14,-6 3 1,-2 0 0,14-14 0,0 1-1,-2-1 33,-1 0 0,-1 0 0,0-1 0,-2 1 0,0-1 0,0 0-44,-2 0 0,-1 0 1,-1-1-1,1-2 0,-1 0 1,0 0-101,-3 1 1,-1 1 0,-1-1 0,1-1 0,-1-1 0,0 0 100,0-1 1,-1-1 0,1 1 0,0-2 0,-1 1 0,0-2-6,-1 0 1,-1-2-1,0 1 1,2-1-1,1-1 1,-1 0 6,-2-1 0,0-1 1,1-1-1,1-1 1,0-1-1,1-1-95,0-1 0,1-2 0,1 0 0,-19 0 1,2-1 103,0-3 0,0-3 0,4-1 0,1-3-6,3 0 1,0-3 0,3-3 0,2-3 0,4-2 1,1-4 0,4-5-1,2-3 31,3-4 0,4-3 1,2-2-1,4-3-48,3-3 0,4-3 0,3-2 0,4-1-47,5-7 1,3-1-1,1-2 1,3-2 20,2 17 1,2-2 0,1 0 0,3-1 0,2 0 0,2 0 37,2-4 0,3 1 0,1-1 0,1 2 0,2 0 0,0 0-7,1-1 1,0 0 0,3 2-1,0 2 1,2 1 0,2 1 12,1-2 0,1 1 0,3 0 0,4-1 0,3 1 0,2-1 0,-7 10 0</inkml:trace>
  <inkml:trace contextRef="#ctx0" brushRef="#br0">1884 16549 7569,'6'-46'0,"2"4"-3,11 0 0,2 9 37,9-1 1,3 2-475,9-2 1,10 0 358,-20 16 1,1 2 0,3-2 0,0 1-177,2 0 1,0 0 0,2-2 0,-1 0 275,1 0 1,0 0 0,4 0 0,1 1-16,0 2 0,1 2 0,-1 1 1,0 2 24,-1 0 0,0 3 0,-1 2 1,1 1-53,2-1 0,0 1 1,-1 3-1,1 0 8,0 0 1,-1 0-1,1 4 1,-1 0 5,-2 1 0,1 2 0,-1 2 0,-1 1 13,-2 1 0,0 1 0,-1 3 0,-1 1-63,-1 0 0,-1 2 1,-1 1-1,0 0 47,-6 2 0,-1 0 0,-1-1 1,-1 1-109,16 23 1,-9 4 98,-10 3 0,-7 6 19,-8-2 1,-9 8-25,-4-29 1,-2 1 0,-3 0-1,-1 0 46,-3-1 0,-3 1 0,-5 2 1,-3-1-45,-1-1 1,-1-1 0,-7 5 0,-1 0 49,0-3 0,-2 0 0,-1 1 0,-1 0 4,-1-2 1,0-1 0,-3 1 0,-1 1-26,-1-1 0,-1-1 0,-2-1 1,0 0 8,-4 0 1,1-1-1,0-3 1,0-1-53,2-1 0,-1 0 0,-4-2 0,-1-2-86,2-1 1,0-2 0,-1-1-1,1-2 89,5-5 1,1-1 0,0-1-1,1-1 43,6-2 0,0-2 0,-3-3 0,1-3-99,4-3 0,0-3 1,2 0-1,2-2 109,4-5 1,3-3 0,-19-19 16,12-11 0,8-8-23,17 25 1,2-1 0,2-3 0,3 0 5,4-2 1,3-1-1,4 0 1,3 0-17,5-1 0,4 0-674,2-3 1,4 1 680,6 1 1,3 1 0,3-3 0,3 2-111,3 2 1,2 2-1,-2-1 1,1 2 100,4 1 0,3 2 0,-12 10 0,2 0 0,2 3 0,8-2 0,4 2 0</inkml:trace>
  <inkml:trace contextRef="#ctx0" brushRef="#br0">15338 11821 7569,'-24'-58'0,"8"-1"91,12 2 0,5 7 251,7 12 1,6 8-238,12 3 0,6 7-119,10 1 0,10 1-217,-20 8 0,1 1 1,1 0-1,1 0 135,3 1 0,1 1 0,3 0 0,2 1-220,5-1 1,1-1 0,-4 1 0,0 1 291,0 0 0,0 1 0,1 1 0,0 2 6,2-1 1,1 2-1,-1 0 1,1 2 18,-3 0 1,1 2-1,-1 1 1,0 3-79,-5 2 0,0 1 1,0 3-1,-1 1-135,0 0 1,-2 2 0,-1 1-1,-1 0 218,0 2 0,-2 0 0,-2 1 0,-2 0-98,-2 0 0,-1 2 1,-4 1-1,-1 2 55,15 21 0,-4 1-38,-3-6 1,-10 4 56,-9-3 1,-7 2 18,-9 2 1,-12-1 1,-11 1 0,-12-4-1,15-20 1,-2-2 0,-1-1-1,-2-1-85,-6 1 1,-2 0-1,-3-1 1,-1-1 90,-6 1 0,-2-1 1,1-3-1,0 0-141,0-2 0,1-2 132,1 0 1,-1-2 6,-8-4 1,-1-2 0,7 1 0,1 0 49,-5-2 1,0-2 0,4-4 0,1-1-15,0 0 0,1-3 1,3-1-1,0-1 30,2-2 1,1-1-1,5-2 1,2-1-75,2-1 0,3-2 0,2-1 0,2-1 65,-17-20 0,14-4-114,13-3 0,10-5-168,12-7 0,14 2 100,-4 26 0,4 1 0,3-2 0,4 1-16,5-2 1,2 1 134,3-3 0,3 3 0,5 9 0,3 3 0,4 1 0,2 3 0,4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13671 6133 6420,'10'-1'104,"-2"-3"1,3 3-80,0-3 1,1 1-4,3 0 0,3 1 40,1-2 1,-1 3-21,1 1 0,1-4 13,7 1 0,-3-1-14,2 4 0,0-2 26,0-1 0,-2 1-28,3-1 1,2 1-4,2 2 1,2 0-12,1 0 1,0 0-3,1 0 0,0 0-81,3 0 1,4-3 86,8-1 0,-4 0-80,4 4 0,1-4-141,-2 0 1,5-3 190,-5 3 0,2 0 18,-2 4 1,3 0 0,5 0 0,-3 0-5,-1 0 0,-1 0 3,1 0 0,-1 0-15,-2 0 0,-2 1 15,5 3 1,-3-3-35,3 3 0,-1-3 15,1-1 1,2 4-5,-5 0 0,0 0 3,0-4 0,-2 1-2,5 3 1,-3-3 3,3 3 1,-7-3-1,3-1 0,-1 0 9,6 0 0,-3 2-7,-6 1 1,2-1 7,3 1 1,-1-1 24,1-2 0,3 0 4,-7 0 1,2 1 9,-2 3 1,-5-3 6,1 3 1,1 2-10,7 2 0,-3-2 4,2 2 1,2-4-41,-1 3 1,4-3 26,-1 4 0,3-5-118,1 5 1,6-5 70,-31-1 0,0-1 0,32 1-69,0-2 1,0 0 29,1 0 0,-32 0 0,0 0-64,28 0 0,-1 0 37,-2 0 0,-8 0 7,-4 0 1,-2 0 95,-6 0 0,-1 0-78,-6 0 1,-3 0 66,-6 0 0,-2 3-109,-1 1 0,-5 1-119,1-1 1,-3-1 212,0 4 0,-2-4 0,-2 1 0,-5-1 0,-1 5 0,-2 5 0</inkml:trace>
  <inkml:trace contextRef="#ctx0" brushRef="#br0">17725 3689 7569,'-11'-5'324,"4"4"-210,2-10 0,5 5-36,0-5 1,2-1-121,1 1 1,5-6 12,7-2 165,3-2 1,7-1-60,-2 3 0,3 3 2,-7 4 0,1 6-87,-1 2 0,-3 3-159,-4 1 0,-6 1 88,-2 3 0,-3 7 98,-1 8 1,-1 8-108,-3 3 1,-6 3 71,-5 2 1,-4 0 19,4 3 0,-4-2 32,3 2 1,5-8 136,3-3 0,6-3-140,-2-1 0,3-1 15,1-3 1,0-3-77,0-5 0,6 1 65,5-1 0,2-4-43,6-4 1,0-1-4,4-2 1,4-5-17,-1-3 0,1-2-93,-4-2 1,0 1-186,0 0 0,-2-1 83,-2 1 0,-2-1-90,-6 1 0,-3 3-328,-1 1 638,-4-1 0,2-3 0,-5-6 0,0-1 0</inkml:trace>
  <inkml:trace contextRef="#ctx0" brushRef="#br0">18262 3472 7569,'6'-5'11,"-1"-1"0,-5-2 59,0 0 0,2 6-52,1-2-311,-1 3 365,3 1 1,-5 5 105,0 2 1,0 4 227,0 0-234,0 5 1,0 2-42,0 5 0,0 0-16,0 0 0,4-4-82,-1 0 1,5-5 90,-4 1 0,5-2-211,-2-2 1,3-1-76,2-2 1,1 1-70,2-5 0,-2-1-14,2-3 0,1 0-140,-1 0 1,5 0 45,-5 0 1,0-5 57,-4-2 1,5 0 280,-1 0 0,0-1 0,-4-3 0,-3-1 0,0 1 0,-2-1 0,2 1 0,2-6 0,-4 0 0</inkml:trace>
  <inkml:trace contextRef="#ctx0" brushRef="#br0">18616 3381 7569,'0'-7'11,"-4"3"-14,0 8 152,1 3 0,1 5-2,-1 3 0,1 5-12,-2 6 0,2 3 30,-2 6 0,3 0-10,-3 3 0,3-2-108,1 2 0,0-3 83,0 0 1,0-2-235,0-3 0,1-2-90,3-5 0,2-5-154,6-3 0,-1-2 173,0-2 0,1-1-315,-1-2 490,6-3 0,-5-5 0,5 0 0</inkml:trace>
  <inkml:trace contextRef="#ctx0" brushRef="#br0">19073 3358 7759,'0'12'382,"0"4"0,4-2-323,-1 5 0,1 3-59,-4 5 0,0 0 108,0-4 0,0-1-30,0 1 0,0-1 8,0-3 1,0 1-96,0-5 0,2 1 16,1-5 0,0 1-187,4-1 0,-3-3 123,4-1 1,-4-4-82,3 1 0,1-3-25,3-1 0,1 0 80,-1 0 1,1-7-171,-1-4 0,6-2 6,2-6 1,-2 5 20,2-1 1,-5 4 130,2 3 0,-4-1-2,0 5 0,-1 1 11,1 3 1,-6 1 141,-2 3 0,-3 2 184,-1 5 1,-1 2-151,-3 2 1,-2-1 179,-6 5 1,-1-1-44,-2 1 0,1 1 58,-5-4 0,5-1-131,-1-4 1,2-1-35,2-2 0,3-2-47,1-2-256,4-3 0,-2 3-391,5-8 0,5-1 301,3-2 1,3-3-111,4 2 0,-2-2 383,2-2 0,2 5 0,-2-1 0,5 1 0,-2-5 0</inkml:trace>
  <inkml:trace contextRef="#ctx0" brushRef="#br0">19450 3666 7569,'0'-11'29,"0"-1"215,0 6-212,0 1 196,0 5 1,1 5-122,3 3 0,-2-2-35,6 1 0,-4 1-86,3 4 0,-3-2-75,4-3-119,-1 3 1,5-8 3,-1 2 0,1-3-162,-1-1 1,1-1-360,-1-3 725,-5 2 0,10-13 0,-4 3 0</inkml:trace>
  <inkml:trace contextRef="#ctx0" brushRef="#br0">19632 3655 7569,'0'11'-196,"-1"2"-48,-3 2 0,-1-1 459,-2 5 1,-2-4 2,5 4 0,-5-1-171,2 1 0,0 1 12,0-4 0,4-1-9,-1-4 1,-1 1-71,1-1-312,1 1-39,3-1 371,0 0 0,0 1 0,0-1 0</inkml:trace>
  <inkml:trace contextRef="#ctx0" brushRef="#br0">19815 3323 7569,'-10'6'289,"2"1"1,3 1-160,5 3 0,-3-1-98,-1 9 0,0 0 54,4 4 0,0 0-59,0 0 1,-4 0-27,0 0 0,1-1-201,3 1 0,0-1 9,0-3 0,0-3 50,0-4-561,0-1 702,0-4 0,-6 3 0,0-4 0</inkml:trace>
  <inkml:trace contextRef="#ctx0" brushRef="#br0">19724 3518 7569,'0'6'900,"1"-1"-813,3-5 0,2 0-186,6 0 0,-3 0 201,2 0 0,-2 0-35,6 0 0,-2 0-152,-2 0 1,1 0 26,-1 0 1,2-5-66,2-3 0,-1-1-41,5 2 0,-5-3-224,1 2 1,-2 3 23,-2 1 0,-3-1-135,-1 1 499,-4 1 0,2 3 0,-6 0-63,-3 0 1,1 1 62,-4 3 0,3-2 258,-4 6 0,5-4-57,-5 3 1,5-3 55,0 4 0,-2-5 612,1 5-240,0-5-240,4 2-203,5-5 1,1 0-250,6 0 0,-1-4-85,1 0 0,-2-5-154,-3 2 0,2 0-77,-5 0-287,5 4 298,-8-7 212,4 9 0,-5-3 162,0 8 0,-5-2-99,-2 6 0,0 1 298,0 6 0,0-2-17,0 2 0,0 1 98,4 0 0,1-1-159,-1-4 0,1 1-56,2-1 1,2-1-120,1-2 0,0-2-181,4-2 0,1-3 3,4 3 1,-1-4 58,0-4 0,1 2 167,-1-6 0,6 0 0,0-3 0</inkml:trace>
  <inkml:trace contextRef="#ctx0" brushRef="#br0">20261 3415 7569,'0'-12'827,"0"6"-836,0 1 0,-2 5 34,-1 0 0,0 0 491,-5 0-366,1 5 0,-3 1 111,2 6 1,-1-1-117,5 1 1,1-1-53,3 1 0,0 3-28,0 0 1,1 1-100,3 0 1,-3-4-57,3 4 0,1 0 75,-1-1 0,-1 1-77,-3-5 1,0 0 0,0 1 1,-1-1-53,-3 1 30,-2-1 1,-5 1-69,-1-1 1,1-3 68,-1-1 0,5-3-240,-1 4-26,0-6 0,1 3-31,-1-5 409,6 0 0,-9 0 0,5 0 0</inkml:trace>
  <inkml:trace contextRef="#ctx0" brushRef="#br0">19427 8314 7569,'-6'0'-95,"0"-5"-150,1 4 221,4-4 5,-4 5 712,5 0-566,5 0 0,1-4-21,6 0 1,3 1-10,0 3 0,6-2-108,-2-2 0,4 3 93,3-3 1,0 3-128,4 1 0,0-4 24,5 1 0,3-3-42,0 3 0,5 1 56,-1-1 0,-2 1-17,2 2 1,-4-4-7,4 1 0,-5-1 1,1 4 1,-2 0-25,-2 0 0,-4 0 43,1 0 0,-2 0 11,2 0 0,-2 0 6,-3 0 1,-3 0 2,0 0 0,-1 0-8,-7 0 1,1-4 2,0 0 1,-8 0-1,4 4 3,-3 0-11,2 0 9,-4 0-81,-2 0-10,-5 0-13,0-5-31,0 4 55,0-4 1,-5 5-191,-3 0 218,-2 0 0,-3 0 4,-2 0 0,2 0-14,-2 0 1,-3 1 61,-1 3 0,-2-3-57,-2 3 0,-1-3 30,-3-1 0,2 2-61,-6 2 1,6-3-72,-2 3 0,-1-3-49,2-1 1,-1 0 76,4 0 1,4 0 124,0 0 0,0 5 0,-4 1 0</inkml:trace>
  <inkml:trace contextRef="#ctx0" brushRef="#br0">20866 8246 6236,'0'-6'-251,"1"0"77,3 6 105,-3-5 72,4 4-3,-5-4 122,0 5-27,0-5 251,0 4 59,0-4-84,0 0 42,0 3-70,0-3-313,0 5 0,0 5 97,0 3 0,0 3-9,0 5 1,-1-3-31,-3 7 0,3-3-111,-3 2 0,-1 2-24,1-6 0,-1 4 28,1-4-72,3 0 141,-4-3 30,5-6 8,0-1 17,0-5-52,5 0 0,1-4 6,6 1 1,4-5-21,3 4 0,7-3 26,0 3 0,6-4 68,-1 4 0,5-1-67,3 1 1,2 3-7,-3-3 1,6 3-17,-3 1 0,0 0 0,1 0 0,-4 0-18,4 0 1,-1-1-6,0-3 1,4 3-41,-3-3 0,6 3-128,1 1 0,5 0 94,-5 0 1,3 0 94,-6 0 0,2 0 1,-6 0 1,1-2 5,-1-1 1,-4 1 4,-7-1 1,-4-3 21,-4 3 0,-1-5 103,-3 4 0,-6-3 85,-6 3 0,-3-4-56,4 4 1,-6-1 163,2 1 218,-3 3-523,-1-4-990,0 5 985,0-5 1,0 3 15,0-6 1,0 0 9,0-3 1,0 3 18,0 1 1,0-1-95,0-3 1,0-1 42,0 1 1,0 3-512,0 1-211,0-1 716,0 2 0,-5-5 0,-1 5 0</inkml:trace>
  <inkml:trace contextRef="#ctx0" brushRef="#br0">20843 9776 7569,'0'-11'-84,"0"4"-51,0-3-60,0 9 115,0-4 0,1 5 113,3 0-7,-3 0 57,10 5 1,-10 1-60,3 6 0,-3-1 181,-1 1 1,0-1-62,0 1 0,0 3 18,0 0 0,0 1-98,0 0 0,0-4 13,0 4 0,0-4-23,0 0 1,0-5-174,0 1-52,0-6 160,0 4 19,0-6-40,5 0 1,1-2 13,6-2 1,0 3 2,4-3 1,1 3-33,6 1 1,1 0-5,3 0 0,2 0-47,5 0 0,6 0 46,2 0 0,3 0 36,5 0 0,-2 0-229,5 0 1,-3-1 219,3-3 1,-3 3 21,3-3 0,0 3 85,4 1 1,-3-2-59,-1-1 1,-5 1 16,2-1 0,-5 1-25,-3 2 1,-6 0-5,-6 0 1,-1 0 163,2 0 0,-3-1-40,-5-3 1,-4 3 65,0-3 0,-5 3-124,1 1 1,-2 0 10,-2 0 1,-3-1 215,-1-3 0,-3 3-130,4-3-119,-6 2 142,8 2-196,-3 0 63,4 0 0,-3 0 3,-1 0-25,-4 0 1,7 0 34,-9 0-35,4 0 1,-3 0-192,1 0 139,-1 0 1,7-5-134,-6-2 0,2-3-8,-1-2 0,-1 1-39,4-1 1,-3-3 168,4 0 1,-6-4-3,2 4 1,-3-4 9,-1 3 0,0 1 122,0 4 1,0-1-47,0 1 0,-1 3-70,-3 1-76,3 4 0,-4-3-417,5 2-414,0 3 913,0-4 0,0 5 0</inkml:trace>
  <inkml:trace contextRef="#ctx0" brushRef="#br0">20409 7561 7569,'-6'0'-846,"1"0"328,5 0 268,-5 0 102,3 0 149,-3 0-4,5 0 75,0-5-32,-5 3 0,3-4 263,-6 2-172,5 3 119,-7-4-94,4 5-54,0 0-32,1 0-139,5 0 1,5 0 92,2 0 0,5 0-58,3 0 1,3 0 33,5 0 1,4-4-27,4 0 0,2 0 43,1 4 1,5-3 2,3-1 1,-1 0-10,1 4 0,-2 0 3,2 0 1,1 0-31,-4 0 0,2 0 26,-3 0 0,-3 4-16,-5 0 1,-3-1 12,3-3 0,-4 4-11,0 0 0,-2 0 33,-1-4 1,-4 0 2,0 0 0,-3 0-44,3 0 1,-5 0 1,1 0 1,-6 0-70,-2 0-62,1 0 0,0 4-63,-1-1 146,-4 1 19,2-4 55,-5 0-7,-5 0 0,-3 0-3,-7 0 0,1 0 106,-5 0 0,0 1-76,-4 3 1,0-2-7,0 1 1,-1-1-78,-2-2 1,1 3 62,-1 1 0,-3 0-65,-2-4 1,2 0 43,-2 0 1,1 0-8,-4 0 1,-1 0-2,1 0 1,-4 0 7,0 0 1,0 0 16,4 0 1,-3 0-20,3 0 1,-2 0 32,10 0 1,-2 0-23,1 0 0,7 0 0,-3 0 0,6 0-6,-2 0 1,9 0-4,-1 0 14,2 0-1,2 0 71,2 0 0,7 0-70,1 0 0,4 0 1,4 0 0,2-4 6,2 0 1,3-1 51,5 2 1,5 1-36,2-2 1,3-1 4,1 2 0,2-2-1,2 1 0,6 1-1,6-4 0,1 4-143,-2-1 1,2-1 141,2 1 0,3 1-74,-3 3 1,-2-2 61,-1-2 0,-3 3-99,-2-3 0,0 3 21,-3 1 0,1 0-46,-5 0 1,0 0 53,-4 0 1,-5 1-75,-2 3 0,-4-3 33,-4 3 1,1 1-271,-5-1 358,1 5 0,-8-4 0,1 3 0,0-2 0,-4 3 0,-2 4 0</inkml:trace>
  <inkml:trace contextRef="#ctx0" brushRef="#br0">13796 7606 7569,'7'0'-1368,"3"0"1210,-2 0 1,2 0 157,1 0 0,2 0 12,2 0-11,3 0 0,5 0 2,-1 0 0,6 0 0,3 0 1,2-1-4,1-3 1,4 3 0,0-3 1,4-1-4,-4 1 0,4 0-5,-4 4 1,1 0-2,0 0 0,-4 0-17,3 0 1,-4 0 24,-3 0 0,7 6 0,-3 0 0</inkml:trace>
  <inkml:trace contextRef="#ctx0" brushRef="#br0">22248 3483 7569,'0'-11'-91,"0"5"202,0 1-165,0 5 47,0 10 1,4 4 182,-1 12 1,3 5 92,-3 7 1,-1 2-237,1 6 0,2 0 79,-1-1 1,0 1-257,-4 0 1,1-4 80,3 0 1,-3-9-115,3 1 0,1-8-32,-1 1 209,5-8 0,2 3 0,7-4 0</inkml:trace>
  <inkml:trace contextRef="#ctx0" brushRef="#br0">22648 3837 8840,'-8'0'296,"0"0"1,6 5-985,-2 3 0,-1 6 61,1 1 397,0 1 1,4-1 53,0 0 0,4 4 81,0-4 123,0 0 0,-4-3-96,0-1 0,-2-3 209,-1 0 1,-5-6-123,-7 2 1,2 1 274,-2-1 1,-2 0-90,2-4 0,-4-2-39,4-2 1,0-1-57,3-2 1,2-7-32,2 2 1,3-3-73,5 0 0,2-3 58,1-5 1,4 1-236,4-1 1,4-5 58,1-3 0,4 2-133,-1-1 1,1 4-8,-1 0 0,3-2 19,-3 1 1,1 0 46,-1 5 0,2 4 42,-6 3 1,0 3 142,-3 5 0,-1-4 0,0 10 0,1-4 0</inkml:trace>
  <inkml:trace contextRef="#ctx0" brushRef="#br0">22522 3917 7569,'-8'-6'-923,"1"2"788,4-2 388,-2 0-175,5-6 1,5 2-38,3 2 1,2-1 106,1 6 1,2-5-9,2 4 0,-1 0 24,5 4 0,-1 0-130,1 0 0,-2 5-76,-6 3 1,0 2 79,1 2 1,-2 3-6,-2 0 0,-3 5-92,-5-1 0,-2-2 57,-1-2 1,-8 3-77,-4 1 1,-5-3 109,1 0 1,-3-4 4,-1 0 0,2-6-42,2-2 0,-1-3 13,4-1 0,-3-1 1,4-3 1,0-3 1,3-9 0,2 2-158,3-5 1,2 0 48,5-4 0,0 1 34,0-1 1,1 1 40,3 3 0,3-2 2,8 2 1,-1-3 3,5-1 0,1 0 3,2 0 1,1 1-36,0-1 0,-1 1 9,-3 3 1,1-1-151,-5 5 0,0-1 54,-3 5 1,1-3-24,2 3 0,-6-3 159,2 6 0,-2 3 0,2 0 0</inkml:trace>
  <inkml:trace contextRef="#ctx0" brushRef="#br0">23207 3860 7126,'5'7'61,"-2"3"29,4-3 0,0 5 131,0 3-104,4 3 1,-5 5-111,5-1 0,1-3-119,-1 1 0,-1-7 0,-2 3 1,2-4-213,-2 0 0,2-2 324,1-2 0,1-3 0,-1-5 0</inkml:trace>
  <inkml:trace contextRef="#ctx0" brushRef="#br0">23493 4020 7569,'-18'18'0,"-4"5"650,3 0-391,3-1 1,-4 8-182,4-4 0,1-2-335,4 3 1,3 1 135,0-1 1,6 3 2,-2-3 0,3-1-129,1-3 0,0-4 73,0 0 1,0-5-539,0 1 712,0-2 0,5-1 0,1-1 0</inkml:trace>
  <inkml:trace contextRef="#ctx0" brushRef="#br0">23104 3689 7569,'-6'-6'-63,"-3"2"53,5 8 0,-3 2 130,3 5 0,-4 6 24,5 2 1,-3 6 4,3 2 0,0 5 7,-5-2 1,5-1-35,-5 2-6,6-6 1,-7 6-11,5-9 0,0 3-86,4-10 1,0 0-166,0-4 0,0-3 37,0 0-307,0-6 15,0 3 126,0-15 1,4 2 109,0-7 1,5-1 32,-2 1 1,3-1 33,2 5 1,0 1 81,4 2 1,-4 3 93,4 5 1,-4 0-36,0 0 1,-1 5 118,1 3 0,-5 3 3,1 4 1,-6-2 21,2 2 1,-3 2-99,-1-2 1,-1 4 8,-3-4 1,-2 4-58,-5-3 1,-5-1 1,1-4 0,-1 1-135,0-1 0,4-3 69,-4-1-200,-1-4 1,4 1-27,-2-8 1,6 1-8,1-4 1,6-1 31,-2-3 1,6-1 17,2 1 1,9 3 204,-2 1 0,7-1 0,-3-3 0,6-1 0,-4 1 0</inkml:trace>
  <inkml:trace contextRef="#ctx0" brushRef="#br0">23733 3712 7445,'-6'-7'-309,"4"4"323,-6 6 0,6 5 136,-2 7 0,-1 1-50,1 6 1,-1-1 128,1 5 1,2 0-237,-6 0 62,0-2 0,1 4-18,-1-5 0,2-1-72,-2-3 0,-1 1-144,6-5 0,-1-3-34,4-5-185,0 1 63,0-2-4,-5-1 0,3-6 157,-1-3 1,0-2 181,-1-5 0,2-1 0,-6 1 0,6-1 0,-2 1 0,-1-1-11,1 1 0,-1 3 270,1 1 461,3-1-333,-4-3 77,5 4 42,0 2 30,0 5-382,5 0 0,1 0-44,6 0 1,-1 0-78,0 0 1,6 2 49,2 1 0,-1-1-153,1 2 1,-4-3 31,4-1 1,0 0-303,4 0 1,-2 0 98,-2 0 0,2-1-32,-6-3 0,4 1 14,-4-4 1,0-1-104,-3-3 0,-5 3-134,1 0 496,-5 1-1,2-5 1,-5 6 0,-5 1 178,-3 5 0,-2 0 19,-2 0 1,5 5 150,-1 3 1,2 2-148,-2 1 0,-1 4 87,6 1 1,-5 3-25,4-4 0,0 1-61,4 0 0,0-4-353,0 3 152,5-2 1,2-3-305,4-2 0,2-3-30,2-5 0,-2 0-177,2 0 1,2 0 170,-2 0 338,5 0 0,-7 0 0,3 0 0</inkml:trace>
  <inkml:trace contextRef="#ctx0" brushRef="#br0">24109 3895 7569,'0'-7'296,"0"-3"106,0 9-379,0-4 55,0 5 0,0 5 11,0 2 0,-1 4 20,-3 0 0,3 5-9,-3 3 1,2-1 6,-2 1 0,3 0 15,-3 4 1,-1 0-134,1 0 0,-1-4 63,1 0 1,3-1-69,-3 1 0,-1-3 48,1-4 0,-3-5-49,3 1-35,-5-6 1,6 3-154,-4-5 0,3 0-1,-4 0 0,6-1-131,-2-3 0,3 2-305,1-6 0,0 4 642,0-3 0,-5-1 0,-2-3 0</inkml:trace>
  <inkml:trace contextRef="#ctx0" brushRef="#br0">13705 16149 7569,'0'-6'-197,"0"1"0,5 5-14,3 0 0,2 0 148,1 0 1,6 0 52,2 0 1,2 0-4,2 0 1,5 0 51,3 0 1,2 0 104,1 0 1,6 0-86,6 0 0,1-2 117,6-1 1,-3 1-417,3-1 0,6 1 301,5 2 0,-30 0 1,0 0-94,0 0 0,0 0 0,31 0 72,0 0 1,-33-1 0,1-2-44,4 2 0,-1-1 1,-3 0-1,0 0 3,1 2 1,0 0-1,31-1-76,-32-1 1,-1 0-1,30 0 55,-5-1 0,0 0-83,0-1 1,-5 3 88,-2-3 0,-5-1-6,-3 1 0,-6-3 10,-6 3 0,-6 0-8,-1 4 0,-5 0-51,-7 0 55,-4 0 1,-5 0-22,-9 0 0,-7 0 274,-13 0 0,-5 1-313,-9 3 0,-6 1 7,-11 3 1,0 2-255,-3-2 1,29-4-1,-1 1 311,-2-2 0,-2 1 1,0 1-1,-1 0-14,-2-1 0,0 0 0,1-1 0,0 0 61,1 1 0,0 0 1,-3-2-1,0 0-34,3 2 1,0-1 0,0-1 0,0-1 68,3 1 1,1 0 0,1 0-1,-1 1-137,2-1 0,0 0 1,-31 3 122,6-2 0,5-1 27,3 2 0,8-3 3,7-1 0,2 0 52,9 0-13,-2 0-225,12-5 474,2 3 0,12-3-505,10 5 0,7 0 362,9 0 1,3 0-335,8 0 1,4 0 58,8 0 0,2 0-343,5 0 1,3 0 264,4 0 1,1 0 90,-29 0 0,0 0 0,-1 0 1,0 0-12,-1 0 1,1 0 40,1 1 0,1-2 0,-1 0 0,1-1 0,1 0 0,1 0 0,1 0 0,0 1 0,0 0 0,1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8006 3963 7569,'6'-10'0,"5"2"0,-4-7 0,-1 4-735,2 3 497,0-2 1,3 5 221,1-3 25,-1-2 1,0 7 24,1-4 0,-1 4 5,1 0 0,-1 1-39,0 2 0,1 7 20,-1 4 1,-4 6-40,-4 5 1,-1 6 41,-2 3 1,-2 11-46,-1 3 1,-5 9 15,-7-1 0,2 4-275,-2 4 1,-2-1 273,10-28 0,-1 0 0,-7 29-2,9-28 0,1-1 0,-6 28-24,4 0 1,-2-2 28,5-5 1,0 3-7,4-3 0,0-2 1,0-2 0,0-2-93,0-1 1,0-2 73,0-2 1,0 1-4,0-5 1,0 4 14,0-4 0,0 2-1,0-2 1,0-7 25,0 4 0,0-4-23,0 4 0,0-6 72,0-2 1,0 0-67,0 0 1,0 5 325,0-2 1,0-1-307,0 2 0,0-1 112,0 5 0,5-4-156,3 4 0,2-4 0,2 7 0,-1-3-61,0-5 0,-3 4 52,0 1 0,-5-1-26,5 4 1,-5-2 30,0-2 1,-3 1 45,-3 3 1,0-2 7,-5 2 0,1 1 5,-5-1 1,5-3 21,-1-5 1,4-1 110,-3 2 1,4-3 53,-1-5 1,-1-1-104,2 1 1,-1 0-112,4 0 1,0-2 78,0-2 1,0 4-188,0 0 0,0 1 11,0 7 0,4 4-222,-1 7 323,1 3 0,1 0 0,2 1 0</inkml:trace>
  <inkml:trace contextRef="#ctx0" brushRef="#br0">8097 9594 7337,'-11'-6'-880,"0"5"1302,-1-4 0,1 1-453,-1 0 1,5 1 5,-1 3 0,4 5-68,-3 2 0,4 5-16,-1 3 1,-1-1-37,1 5 1,1 0 123,3 4 1,0-4-75,0 0 1,3-1 66,1 1 1,4 1-26,-4-5 0,5 4 47,-2-3 0,-1-1-30,2-4 1,-5 2 115,0 2 0,-1 3-45,-2 5 1,0 5 13,0 2 0,-5 3-28,-3 1 0,-2 2 8,-2 2 0,1 3-21,0 4 0,-1 1 0,1 0 1,3 1-43,1 2 1,4-6 43,-1 3 0,3-4-18,1 0 0,0-3 7,0-5 0,0-3-36,0-1 0,5-6 30,3-1 1,2 0-1,1-4 0,1 1 6,-1-1 1,2 2 0,2-6 0,-2 5 39,2-1 1,-2 3-41,-2 1 1,0-1 10,1 1 1,-1 4 10,1 0 0,-2 6 3,-3 1 0,0 1 9,-3 7 0,-2-4 0,6 4 1,-6-4-33,2 4 0,-1-1-2,0 1 1,-1 2-53,1-2 0,-1 1 58,-2-1 1,0 2-19,0-2 0,-4-1 12,0 1 0,-5-3-7,2 7 1,-4-4 17,0 3 1,2 0-1,-2-7 1,2 4 20,-6-4 0,2 0 7,2-4 1,3 4 55,0 0 0,2 0-74,-2-3 1,-1-5-9,6 0 1,-1 0-28,4 0 1,0-1-90,0-2 0,1-3 5,3 3 1,2 2 98,6 1 0,4 8 0,2 3 0</inkml:trace>
  <inkml:trace contextRef="#ctx0" brushRef="#br0">14562 12609 7569,'-12'0'-169,"1"-5"96,-1 3 1,1-7-200,-1 6 147,1-1 1,0 4 75,-1 0 0,1 0 32,-1 0 0,-4-1 39,-3-3 0,-1 2 122,1-1 0,-8 0 34,0-1 0,-3 3-105,-1-3 0,-5-1 109,1 1 1,-7 1-52,0 3 1,-2-4 73,-2 0 0,-7 0-353,0 4 1,-6-4 266,6 0 0,-5 1-42,1 3 0,-7 0-12,7 0 1,-3 3-126,3 1 1,0 0 81,0-4 1,1 0-130,3 0 0,-2 0 34,6 0 0,-1 0-219,5 0 0,-1 0 255,0 0 1,2-1-83,2-3 0,3-2 103,5-6 0,1 1 0,2-1 0,-1 2 68,6 3 0,-1-3-83,4 2 1,2 2 370,2-2 1,-2 5-290,6 0 1,-4 0 280,4-1-361,0 3-3,3-4-60,6 5-220,-4 0-317,8 0 192,-3 0 247,10 5 1,2-4-14,4 3 1,1 1 202,-1-1 0,0 0 0,6-4 0,1 0 0</inkml:trace>
  <inkml:trace contextRef="#ctx0" brushRef="#br0">12563 12574 7569,'0'-6'-1021,"0"1"1824,0 5-729,-5-5 1,2 4 6,-4-3 0,3 3-7,-4 1 0,4-4-22,-3 0 1,3 0 14,-4 4 1,5-4-25,-5 0 1,4-1-91,-3 2 1,3 1-19,-4-1 1,4-3 44,-3 3-48,-1-6 1,-3 4 17,-1-3 0,5-1-17,-1 5 45,0-4 1,-2 5 4,3-5 0,-2 5 44,5-5 0,-1 5-37,1 0 1,3 0 32,-3-1 0,2 3-27,-2-3 24,2 3-11,-3-4-5,5 4-1,0-5-2,0 6 48,0-5-23,0 4 1,2-4 3,1 5 1,0 0-21,5 0 1,-1 0-16,5 0 0,-1 0 19,0 0 0,1 0-30,-1 0 1,2 0 13,2 0 0,-2 0-4,2 0 0,2 0 0,-2 0 1,5 0 2,-1 0 0,-1-4 1,1 0 0,-1 1 2,1 3 0,1-2-45,-5-1 0,4 1 9,-3-2 0,-1 3-69,-4 1 0,-3 0 32,-1 0 0,-3 0-314,4 0-32,-6 0 70,4 0-6,-6 0 355,-6 0 0,0 5 0,-5 2 0</inkml:trace>
  <inkml:trace contextRef="#ctx0" brushRef="#br0">1268 10964 7569,'0'-11'-1277,"-5"4"1415,3 2 0,-4 5-274,2 0 59,3 5 0,-4 2 63,5 4 1,0 0-5,0 1 0,0-1 17,0 1 0,0-1-5,0 1 1,0-1 144,0 0 0,0 2-87,0 2 1,0-1 56,0 5 1,0 0-64,0 4 0,0 0-18,0 0-1,4 1-25,-1 3 1,3-2-9,-3 5 0,-1 1-3,1 3 0,3 0 24,-3 1 0,5-1-68,-4 0 1,0 2 46,-4 2 1,3-1 60,1 5 1,0-4-8,-4 3 1,4 1 10,0 4 1,-1-4-6,-3 0 1,4-5 9,0 1 0,1-2-24,-1 3 0,-2-8-2,6 3 1,-2-3-18,2-1 1,2 3 20,-2-2 0,-2 2-98,2 1 0,-4-1 59,3-2 0,-1 2-9,2-3 1,-2 3 38,-2 1 0,-2 1 0,1-1 1,-1 0-38,-2 0 1,3 1 17,1-1 1,0-1-23,-4-3 0,0 2 25,0-5 1,4-2-19,0-6 1,-1 1-26,-3-4 0,0 3-12,0-4 1,2 0-10,2-3 0,-3-5-77,3 1 118,-3-1-33,-1 5 192,0-6-179,0-1 71,0 0-50,0-3 0,0 4 11,0-2-51,0-3 8,5 4 1,-4-4-71,3 3 80,2-3 25,1 4 0,0-5-19,1 0 0,-2-1 68,2-3 0,2 2-25,-2-6 0,2 4 8,1-3 0,1 3-23,-1-4 0,2 6 4,2-2 0,1 2-11,4-2 0,1 2 12,-2-1 0,4 1-23,4 2 0,-3 0 17,2 0 1,0 0-18,0 0 0,0 0 45,4 0 1,-1 0 3,2 0 1,6 0-23,-3 0 1,4 0 6,0 0 1,-1 0-14,5 0 0,0-1 5,3-3 1,1 2 6,0-6 1,-4 6-2,-1-2 0,-2 1 114,2-1 1,0 3-71,1-3 0,2 3 5,-2 1 0,-1 0-9,1 0 0,-6 4 18,3 0 0,-3 0-93,2-4 1,-2 3 64,2 1 1,-1 0-54,1-4 1,-1 0-10,5 0 1,-2 1-15,2 3 0,1-3-6,-5 3 1,4-3-21,-4-1 0,2-3 61,-2-1 1,1-4 1,3 4 1,2-3 53,-2 3 1,-1 0-61,1 4 0,-4-4-6,4 0 0,-4 1 15,3 3 0,0 0-10,1 0 0,2 1-9,-2 3 1,3-3-11,0 3 0,-3 1 7,0-1 0,0 0-8,4-4 1,-4 0 7,-1 0 1,1 0 4,4 0 0,-4 0 81,0 0 0,-2 0-74,2 0 0,3-4 101,-3 0 1,-2 0-43,2 4 1,-4 0-31,4 0 1,-4 0-39,4 0 1,0 4-3,3 0 1,1 3-102,0-3 0,-1 5-66,1-1 1,0 2 73,0 1 0,-1 2 74,1 2 1,0-3-104,-1-1 1,1-1 78,0-6 0,-2 4 46,-2-5 1,-1 1-16,-3-4 1,-7 0 4,4 0 0,-7-4 73,2 1 0,-5-5-79,2 4 0,-7-1 154,-1 1 0,-3 3-72,3-3 0,-5 3 55,1 1 0,1 0 32,0 0 1,-1 0-146,-4 0 0,-3 0-46,-1 0-249,1 0 102,3 0 169,-4 0-250,-2 0 275,-5 0-6,-5 0 29,4 0-11,-10 0 1,9 0-20,-6 0 7,6-5-9,-8-2 1,7-3 93,-5 3 0,6-3 54,-2 2-92,-2-2 1,3-2 0,-4 1 1,4-4 9,-1-1 1,3-3-6,1 4 0,0-6-15,0-2 1,0-1-20,0-7 1,0 1 13,0-4 0,0-2 50,0-2 1,0 2-3,0-2 1,0-1 94,0 1 0,0-5-115,0 1 1,0 1 13,0-1 1,0-3-178,0-5 0,0-3 178,0 3 0,0 1-103,0 3 0,0-4 92,0-4 0,0-2-118,0-1 0,0 5 35,0 3 1,0-2 24,0 2 0,0 3 37,0 4 0,-1 5 6,-3-1 0,-1 6-42,-3 2 1,-2 3 15,2-3 0,-2 4-93,-1 0 1,-1 3 59,1 4 1,0-3-134,-1 3 1,2-2 173,2-2 0,-2 0-200,3 0 1,0-3 109,0-1 0,3 2-12,-4 5 1,6-1 133,-2 2 0,-1 2-88,1 2 0,-1 2 76,1 2 0,3 0-8,-3-1 1,3 5-16,1-1 0,0 4-83,0-3 0,0 3-5,0-4 0,0 1 15,0-5 1,0 4-103,0 1 1,4-1 88,-1-3 1,1 3-57,-4 1 105,5 4 0,-3-3-23,1 2 141,-1 3-106,-2-4 0,-2 5 18,-1 0 0,0 0-61,-5 0 0,1 0 3,-5 0 0,1 0-51,-1 0 1,-3 0 65,0 0 0,-5 0-52,1 0 0,0 1 10,-4 3 1,1-3-16,-8 3 0,3-2 24,-3 2 0,-5-3 0,-3 3 0,-4-3 25,4-1 0,-6 4 10,-2 0 0,-4 4-279,-8-5 1,-4 5 274,30-6 1,0 0 0,-1 2 0,0-1 12,0-1 0,1 0 0,-2 2 0,1 0 5,0-2 0,1 0 1,-1 0-1,0 1 4,0-1 1,1 0 0,-31-1 41,2 3 0,4 1 5,0-1 1,-4 3-50,4-3 1,-3 5-3,3-2 0,-2 0-50,-1 0 1,1-3 55,-2 4 0,2-4-66,-2 3 0,2-4 51,-2 1 0,2 1-30,-2-2 1,2 1 23,-1-4 0,-3 0 1,2 0 0,-1 0 30,1 0 1,3 2 10,-3 1 1,3-1 27,1 1 0,3 3-52,1-3 1,4 5-168,-5-4 1,6 3 142,-1-3 0,2 4-3,1-4 0,0 3-28,1-3 1,0 0-11,3-4 0,-1 0 40,5 0 1,-1 0-10,1 0 1,-2-1 36,-2-3 1,-1 2-38,5-1 0,0 1 58,4 2 0,0 0-25,-1 0 0,2 0 326,3 0 1,-2 0-336,6 0 1,-5 0 187,4 0 1,-3 0-188,3 0 1,-3 0 0,3 0 1,-3 0 2,3 0 0,-3 0-5,3 0 0,0-3 76,5-1 1,-3-4-72,-1 4 1,2-3 100,-3 3 0,3-1-81,1 1 0,1 2 8,3-6 1,-1 5-19,5 0 0,-4-3-3,4 3 1,-1-2-35,5 1 1,3 3 61,1-3-119,-1 2-45,2-3-224,1 4-36,5-4 21,0 5 1,5 4 19,2 0 349,4 5 0,5-3 0,2 5 0</inkml:trace>
  <inkml:trace contextRef="#ctx0" brushRef="#br0">11147 12266 7327,'11'-6'-605,"1"2"0,0 1 605,4 0 0,-3 1 0,7-2 0,2 3 0,5 1 0,1-4-13,-1 1 0,-3-1 13,2 4 1,2-4-1,-1 0 1,0 0-1,-5 4 0,-3 0 0,0 0 1,-5-3 0,2-1 1,-4 0-3,0 4 2,-6 0-24,-1 0 1,-6 0-4,-3 0 1,-2 0 10,-6 0 0,0 0-4,-4 0 1,2 1-4,-5 3 0,0-1 1,-3 4 0,-1-3-28,0 4 1,0-5 48,0 5 0,2-2 0,2 2 0,-3 2 0,4-4 0</inkml:trace>
  <inkml:trace contextRef="#ctx0" brushRef="#br0">1302 9080 7569,'0'-8'-1416,"0"0"1314,0 6 123,0-8 1,1 8 13,3-1-15,-3 1 0,6-1-34,-4-1 1,-1 0 0,7 5-1,-6 3 0,1-1 28,-4 4 1,0 1 1,0 3 1,0 2-12,0 2 0,0 3-4,0 5 0,0 5 2,0 2 0,0 4 1,0 4 1,0 2-6,0 2 1,-1 3-3,-3 1 0,3 0-24,-3 3 1,-1-2 27,1-1 0,-3 3-154,3 1 1,-4-1 188,4-3 1,1-4 4,3 0 1,0-2-30,0 2 1,0 1 4,0-5 0,0 2-8,0-2 1,0-3 2,0 3 0,3 2-77,1-2 1,4-4 74,-4-3 1,3-5-72,-3 5 1,4-7 45,-5-1 0,5-6-35,-4-5 0,1-1 209,-1 1 1,-3-5-168,3 1 49,2-6 14,-5 9-37,5-10 0,-6 9-15,0-2 1,3-2 25,1 2 0,0-1-25,-4 5 1,0-1-1,0 0 0,0 1-21,0-1 1,0 1-5,0-1 1,0 1-3,0-1 6,0 0 0,0 1-34,0-1 1,0-3 28,0-1-85,0-4 70,0 2 0,1-5-29,3 0 66,-3 0 0,9-10 0,-3-3 0</inkml:trace>
  <inkml:trace contextRef="#ctx0" brushRef="#br0">1393 8988 7569,'0'-11'-1242,"5"3"1219,3 1 0,2 3 57,2-4 0,0 6-91,4-2 0,1 1 73,6-1 0,5 3-28,3-3 0,2 2-9,1-2 1,4 3-8,0-3 1,5 3 13,-1 1 1,-1 0-4,0 0 1,1-2 9,4-1 1,-3 1-130,3-1 0,-3 1 148,6 2 0,0 0-4,0 0 0,3 0 2,5 0 1,-3 0-9,-1 0 1,0 0 2,4 0 0,5 0-362,3 0 1,-1 0 360,0 0 1,0 0-5,1 0 1,-31 0-1,1 0 2,30 0 1,-30 0-1,0 0 27,30 0 1,-2 0-1,2 0 0,-6 0 3,2 0 0,1-4-3,-1 1 1,-28 1 0,-1 0-195,29 2 1,0-4 197,-4 0 1,4-3-3,0 3 0,-29 1 1,1 1-10,27-2 1,-27 3 0,0 1 1,0-2 0,-1 0 0,32 1-61,0 1 1,-3 0 39,4 0 0,-33-2 0,1 0-36,1 0 1,0 0 0,-1 0-1,-1 0 6,33 2 1,-2-1 5,-31-1 1,1 0 0,1 1-1,0 0 13,1-3 0,-1 0 1,-1 2-1,1 0-3,0-2 1,1 1-1,-1-1 1,-1 1 8,28-4 0,-29 1 0,1 1-13,27-2 1,1 0 51,-4 0 1,1 4-33,-1-1 1,0-1 5,0 2 1,-5-1-54,-3 4 0,-2 0-90,-1 0 0,-2 0 15,-2 0 0,1 4 56,-4-1 1,-1 1 60,-4-4 0,-2 0 0,-1 0 0,1 0 0,-4 0 0,-3 0 0</inkml:trace>
  <inkml:trace contextRef="#ctx0" brushRef="#br0">1291 6841 7569,'-6'6'0,"1"5"-790,-2-4 549,-3 3 1,7 3 113,-5 2 1,2 3 154,-1 5 0,-2 6 14,5 5 1,-1 3-23,1 9 0,3-3 32,-3 6 0,3 5-253,1 3 1,0 1 239,0 7 0,0-4-28,0 4 0,0-7 0,0-1 0,3 4-14,1-4 0,4-1-4,-4-3 1,3-5-13,-3 2 0,1-3 17,-1-1 0,-3-1 72,3 1 0,1 0-155,-1-1 1,0-3 139,-4 0 0,4-1-28,-1 1 1,5 1 10,-4-5 1,0 1-33,-4-1 1,3-4-7,1 1 0,4-2-67,-4-7 0,1 1 50,-2-4 1,-1-4-135,2 0 0,-3-9 299,-1 1 1,1-3-360,3 0 211,-2-3 0,-8-5 0</inkml:trace>
  <inkml:trace contextRef="#ctx0" brushRef="#br0">1165 7047 7215,'0'-12'-795,"0"1"721,0-1 1,0 1 443,0 0-252,5-1 1,1 1 22,6-1 1,0 6-158,4 2-3,-4-2 0,10 3 50,-3-4 1,6 4-66,2-1 1,1-1 24,-1 1 1,0-3 49,4 3 1,2-4-26,-3 5 1,1-5 8,3 4 1,-2-3 14,6 3 0,-1-4 7,1 4 1,-5-5 3,5 2 1,0 2-7,8 1 0,-5-1 5,1 1 1,1-1-78,7 1 1,-2 3-147,6-3 1,-5 3 167,4 1 0,1-4-13,3 0 0,0-1-20,0 1 0,4 2 46,0-6 1,1 6-8,-1-2 1,-3-1-295,3 1 1,-1-4 327,1 5 0,-3-5 63,3 4 1,1 0-78,-1 4 0,4 0 52,-4 0 0,1 0-37,-1 0 0,-2 0-34,6 0 0,-4 0 2,4 0 1,-4 0-13,3 0 1,-4 0 14,1 0 1,-3 0-7,-1 0 1,1 0-222,-1 0 0,-5 2 223,-3 1 0,-3-1 24,-4 1 1,1-1-63,-5-2 0,4 4 82,-4-1 0,0 5-15,-4-4 0,0 1 185,1-1 1,-5-2-189,1 6 1,-5-4 317,5 3 1,-2 0-330,1 0 0,2 3 229,-5-2 1,3-2-267,-3 2 0,5 0 86,-2 3 1,3-3-100,1-1 1,-3-3 25,-1 4 1,-1-5-6,2 5 1,2-4 6,-3 3 0,2-4-3,-2 1 1,3-2 13,-2 2 0,-2-3 1,2 3 0,-2-3 18,1-1 0,3 2-22,-2 2 1,0-3 29,0 3 1,2-3-33,-3-1 0,3 0 1,2 0 0,-5 0-33,0 0 1,0 0-5,0 0 0,2 0-23,-6 0 0,2 0 49,-1 0 1,-4 0-2,0 0 0,-2-1-22,-5-3 27,4 3 1,-7-8 20,2 5 1,-6 0 168,-2 4-112,-4-5-23,7 4 1,-9-6-58,3 4 55,-3 1-88,-1-3-600,0 5 610,0 5 0,0 2-4,0 4 1,2 6 48,1 2 1,-1 7-39,1 5 0,-1 7 105,-2 4 1,0 7-65,0 4 0,0 5-160,0 2 1,0-27-1,0 0 142,0 1 1,0 1 0,0 3-1,0 0-184,0-2 0,0 0 1,0 1-1,0-1 170,0 0 1,0 0 0,0-1 0,0-1 17,0 30 1,0-30 0,0 0-38,0 30 0,0 0 28,0 0 1,3-3 63,-1-28 0,0-1 0,2 29-35,-4 4 0,4-6 35,0 2 0,0-4-229,-4-3 1,0 0 199,0-4 0,0-1-18,0-3 1,0-5-5,0-3 0,0-4-44,0-4 0,0 2 290,0-5 1,0-4-477,0-4 1,0-5 433,0 1 1,0-6-669,0-2 0,1-4 450,3 1 5,2-3 0,5-1 0,1 0 0</inkml:trace>
  <inkml:trace contextRef="#ctx0" brushRef="#br0">11318 10838 7569,'-11'-6'-757,"-1"1"463,6 5-90,1 0 350,0 0 179,3 0 130,-3 0 103,5 0-253,5 0 0,2 0 47,4 0 1,1 0 1,-1 0 0,6 0-182,2 0 0,2 0 108,2 0 1,4 0-165,-1 0 0,10 0 30,-2 0 0,3 0-63,-3 0 0,0-1 76,1-3 1,3 1-19,0-4 1,0 4 47,-4-1 0,3 3-17,-3 1 1,2-4 29,-10 1 0,5-1-19,-4 4 0,-1 0-1,-3 0 0,-1 0-19,-3 0 0,-3 0-18,-4 0-45,-1 0-18,0 0 110,-4 0 1,-3 0-29,-8 0 1,-6 1 13,-6 3 1,-4-3-18,1 3 1,-8-2-21,-3 2 1,-3-3 5,-1 3 1,-2 1-4,-2-1 0,-1 0 43,-3-4 1,-6 4-1,2 0 0,-4 1-17,1-2 1,1-1 43,-6 2 1,10 1 108,-2-2 0,4 1-60,1-4 1,3 4-36,7 0 1,3 0-13,5-4 0,6 0-104,1 0 50,4 0 0,7 0-125,5 0 1,10 0-163,9 0 1,7 0 26,5 0 278,7 0 0,0 0 0,3 0 0,-3 0 0,2 0 0,3 0 0</inkml:trace>
  <inkml:trace contextRef="#ctx0" brushRef="#br0">6316 8954 7569,'-2'-8'249,"-1"1"26,1 4-69,-3-2-202,5 5 1,2 0-274,1 0 0,0 0 188,5 0 0,-5 1-184,5 3 258,0-3 1,3 8-41,0-5 0,0 1 81,-4-1 1,3-3-96,-2 3 0,2 1 87,2-1 0,0 4 87,3-5 1,-2 2-92,2-1 1,2-1-16,-2 4 0,2 1-32,-2 3 1,-1 1 45,5-1 1,-5 1-112,1-1 0,1 2 69,0 2 1,0 3-8,-1 5 0,-2 5-2,2 2 1,-2 4-3,-2 4 0,1 4 15,-1 8 1,-4 2-248,-4 5 1,3 5 273,-4-30 1,-1 1-1,1 3 1,0 0-262,-2 2 0,0 0 0,0 4 0,0 0 277,0 2 1,0 0-1,0 1 1,-1 1-12,-1 1 1,0 1-1,1 3 1,1 1 3,-2 3 1,0 0 0,1 2 0,1-1-303,0 1 1,0 0 0,0-2-1,0 0 288,0-2 0,0 0 0,0 3 0,1 0-301,1-1 0,0 0 0,-1 1 1,0-1 301,3-4 0,0 0 1,-1-1-1,0-2 0,1 0 0,0-1 0,1 0 1,0-1-126,-1 0 0,0-1 0,-1 1 0,0 0 207,1-1 0,0 1 0,-2 0 1,-1-1-22,3 1 1,0 0 0,-2 2 0,0 0 37,2 2 1,-1-1-1,-1 2 1,-1 0-66,1 0 0,0 1 1,0-3-1,1-1 10,-1 0 1,0-1 0,0 6 0,0 0-47,-2 0 0,0 0 0,1 2 0,1-1 41,0-2 0,0-1 0,0 0 0,0-1-49,-2-3 0,0 1 0,2-3 0,0 0 35,-1-5 1,2 0 0,0-3-1,1 1 66,-2-2 1,0 0-1,1-2 1,-1 0-27,0-1 0,0-1 0,-1 30 155,3-5 1,-3-3-116,-1-1 1,0-5 122,0 2 0,0 1-154,0-2 1,0 4 43,0-3 0,0-1 203,0-3 0,0 0-282,0-1 1,0 0-48,0-3 0,0-3 601,0-5 0,0-1-708,0-2 0,-1-3 638,-3-6 1,3-4-728,-3-3 486,3-2-309,-4-7 1,2 0 399,-4-6-397,4 0 1,-3 0 156,2 0-138,3 0 14,-4 0-2,5 0 6,0 5-207,-6 1 191,5 5-120,-4 1 1,1-1 86,0 1 0,-4-5 74,0 1 0,2-1-72,-2 5 1,-1-1-5,-6 1 1,2-1 41,-2 1 0,1 0 119,-1 4 1,-3-4-19,-5 3 1,0-2-68,1-1 1,-1-2-121,0-3 0,-4 2 96,1-5 1,-5 4-9,4-5 0,0 1-25,0-4 1,3 0-5,-3 0 1,3-4-51,1 1 1,5-2-278,3 1 72,-3 2 0,7-4-102,0 2-769,4 3 1143,7 1 0,0 6 0,0 6 0</inkml:trace>
  <inkml:trace contextRef="#ctx0" brushRef="#br0">6910 11090 7569,'0'-12'616,"0"6"-504,0 1 1,6 1-164,5 0 1,5-3-264,3 3 0,2-1 217,-2 1 1,3 3-64,1-3 1,-6 3-66,-1 1 118,-4 0 0,-5 5 162,-3 2 0,-3 8-58,-1 5 0,-5 1 80,-3 2 0,-6 0-43,-1 0 0,0 3 143,3 1 1,1 0-9,-1-5 0,2 1-116,3 0 0,0-4-27,3 0 0,3-5-93,-3 1 1,3 2 55,1-2 0,4-4-126,0-3 0,5-2 46,-2 2 1,3 1-97,2-5 1,-1 0-15,1-4 1,3 0 84,0 0 1,0 0-235,-3 0 350,-1-6 0,6 0 0,0-5 0</inkml:trace>
  <inkml:trace contextRef="#ctx0" brushRef="#br0">7287 11055 7569,'-7'0'-417,"2"0"417,5 0-1,-5 0 1,4 5 0,-4 2 124,5 4 0,0 1-65,0-1 1,0 1 92,0-1 1,0 0-97,0 1 1,0-1 70,0 1-16,0-1 0,5 0-43,2 1 1,2-5-121,-1 1 0,2-5 120,-2 0 0,2 0-195,1 1 0,-3-3-96,-1 3 0,1-3-108,3-1 1,-3 0 55,0 0 0,-1-1-276,5-3 551,-6 3 0,4-9 0,-3 3 0</inkml:trace>
  <inkml:trace contextRef="#ctx0" brushRef="#br0">7458 11113 7478,'0'-7'125,"-1"2"386,-3 5 1,2 5-324,-1 3 0,1 8-271,2 7 1,0 4-358,0 3 328,0 8 0,4-7-124,0 7 0,4 1-198,-5-1 0,1 2 434,-4-2 0,0-8 0,0 3 0</inkml:trace>
  <inkml:trace contextRef="#ctx0" brushRef="#br0">6373 7058 7569,'6'0'-1495,"-1"0"1558,0 0 30,2 0-63,4 0-23,1-5 1,-1 4-5,0-3 1,1 3-32,-1 1 1,1 0 41,-1 0 0,0 0-34,1 0 0,-1 0 23,1 0 0,-1 0-9,1 0 0,-5 0 35,1 0 0,-1 3 3,5 1 1,-5 4-14,1-4 1,0 5 4,3-2 1,-3 3 20,-1 2 1,0 0-22,0 4 0,3-2-73,-2 5 0,-3-4 44,-1 4 0,1 0-8,-1 4 0,0 5 7,-4 2 1,0 7-9,0 1 1,-2 9-2,-1-1 0,0 7-268,-5 0 1,1 3 256,-5 1 0,6-1 19,2-3 1,-1 3-44,1-2 0,1 0 55,3-1 0,0 2-3,0-6 1,0 5 8,0-5 0,-2 5 3,-2-5 1,2 4-35,-6-3 1,4 2 3,-3-6 1,4 2-7,0-6 1,-3-3 16,3-1 1,-1-2 8,4-2 0,0-4 30,0 1 1,0-10 0,0 2 1,0-8 4,0 1 550,0-4-475,0 0-47,0-6 1,0-2-140,0-8 1,-1 2 95,-3-6 1,-3 2-126,-4-2 1,0-2 78,-1 2 0,-4 3-17,-3 1 1,1-1 9,-1 1 28,0 1 0,-4 8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12677 11272 7569,'0'-11'149,"5"5"0,2-1-4,4 3 1,2 3-270,2-3 1,3 2 44,5-2 1,1 3 14,2-3 1,3-1 95,6 1 1,3-1-99,0 1 0,1 3 49,-1-3 1,-1 3-5,5 1 0,1 0-197,7 0 1,-2 0 134,5 0 0,0 0-287,5 0 1,-5 4 244,0-1 1,0 3-306,5-3 430,-1-1 0,-3 7 0,1-6 0,-1 0 0,-3-2 0,-3-1 0</inkml:trace>
  <inkml:trace contextRef="#ctx0" brushRef="#br0">18193 11215 7569,'7'-5'257,"3"0"110,-2-2 1,7 1-407,4 6 1,7 0-382,5 0 0,7 0 273,4 0 0,9 0 75,6 0 0,5 0-192,-28 1 0,0-2 1,2 0-1,1-1 227,-1 0 1,0 0-1,0-2 1,0 0 18,-1 2 0,-1 0 0,29-3-324,-2 2 1,0 1 278,-4-2 1,0 3-72,-11 1 0,1-1 226,-9-3 1,-1 3-90,-7-3 0,-2 4 8,-5 4 1,-5-2 369,-3 6-381,-2-5 0,-3 9 0,-2-4 0,-2-1 0,3 4 0,4 1 0</inkml:trace>
  <inkml:trace contextRef="#ctx0" brushRef="#br0">9331 11512 7569,'6'-6'-757,"4"-4"671,-2 2 0,3 2 87,5-2 0,-2 4 154,5-3-144,5 4 1,6-6 46,8 6 1,-1-6 11,5 1 1,4-2 3,3-2 0,4 1-311,-3 0 1,6 3 273,1 0 0,4 1-33,-29 1 0,0 0 1,2 1-1,0 0-1,-2 1 1,0 1 0,1-2 0,0 1-3,0 1 1,-1 2 0,2-1-1,-1 0-5,32 2 1,-31 0-1,-1 0 16,2 0 0,-1 0 0,-2 2 0,1 1 2,-1 1 1,0 0-1,28 7-1,1 4 1,-3-1-4,-1 5 0,0-3 17,1 3 1,-5-2-23,0 2 1,-5 3 0,2-3 0,-3 1-2,-2-1 0,-3 3-111,0-3 1,-5 3 102,1 0 0,-4-3-4,-3 1 0,-3-3 3,-5 2 0,-6 3 5,-1-3 1,-4-1-4,0 1 0,-6-5 4,-2 1 0,-3 1 309,-1 0 0,-5 0-270,-3-1 1,-7-2 116,-4 2 0,-6-2-142,-2-2 1,-6 5 6,-1-1 1,-7 0-112,-8-4 1,1 5-159,-6-1 1,1 0 229,-4-3 0,-7-1 13,30-5 1,0-1-1,-1 1 1,0 0-207,-3 0 0,0-1 1,1 1-1,-1 0 201,0 0 1,0-1 0,-2-1-1,0 0-1,0 0 1,0-1 0,0-1 0,0 0-16,-2 2 1,0 0 0,1-3-1,0 0 18,-1 1 0,0 0 0,3-1 0,-1-2-29,-1-1 1,-1 0-1,3 1 1,0 0 27,-1-2 0,0-2 1,1 0-1,0-1-7,2-2 1,1 1-1,2-2 1,1 1 1,-28-7 1,3-3-263,1-5 0,5-1 283,2-3 1,12 2 8,4-5 1,3-1 13,1-3 0,6 0 11,5-1 1,5 6 301,-1 2 1,6 0-272,1 0 0,6 4 382,-2 4 1,8 4-454,3-4 1,6 4 199,6-4 1,5 3-214,10-3 1,7 5-18,5-1 0,6 2-190,8 2 1,-26 5 0,0 1 145,2-1 1,0 0-1,0 1 1,-1 0-268,1 1 0,0 0 339,0 2 0,1-1 0,4 1 0,0 0 0,-1 0 0,0 1 0,1-1 0,1 1 0,-2 0 0,1 1 0</inkml:trace>
  <inkml:trace contextRef="#ctx0" brushRef="#br0">9388 11878 7569,'-5'-17'522,"-3"-2"-257,-2-2 0,2-2-67,1 0 1,1 1-43,-2 3 0,-2-2-235,2 2 84,-2-8 0,-1 2 102,-1-6 1,-1-1-93,-2-6 1,-3-2-91,-4-6 1,-2-5-314,-3-2 0,-4-4 315,13 27 0,-2-1 0,0-1 0,0-1-295,-3-3 0,0 0 0,-2-2 1,-1 0 345,0-4 1,-1 0-1,-1 2 1,-1 0 24,-1-4 1,-1 1-1,1 2 1,0 0 2,-2-4 1,0-1-1,-1 2 1,1-1-286,-2 0 1,-1-1-1,2 0 1,0-1 308,-1 0 1,0-1-1,1 2 1,0-1-317,-3 0 1,0-1 0,0 2 0,0 0 302,0-1 0,0 2 0,3 3 0,-1 2-11,-2-1 0,0 2 1,3 4-1,1 0-115,-4-2 1,0 2 0,0 3 0,0 0 76,-1-2 1,-2 0 0,1 5 0,-1 1-9,3-1 1,0 0-1,-3 3 1,0-1-47,1 1 1,0-1-1,1-1 1,-1 1 42,0 2 1,0 1 0,1-1-1,-1 0 5,0 2 0,0 1 1,1-1-1,2 0 76,2 0 1,1 0 0,-1 1 0,1 0 114,4 1 0,-1 0 0,0 1 1,0 1-71,-21-16 0,1 2-71,3 3 0,5 3 199,3 8 1,4 3 650,4 4 1,2 2-474,5 3 890,5-4-1358,2 10 595,9-4-762,2 5 377,5 0-257,5 0 0,-2-1-14,4-3 1,-3 3-17,4-3 0,-4 1-299,3 0 9,-4 1 446,7-3 0,-9 5 0,4 0 0</inkml:trace>
  <inkml:trace contextRef="#ctx0" brushRef="#br0">6624 8920 7569,'5'-7'-723,"2"2"271,4 5 241,0 0 216,1 0 1,-1 0 27,1 0 0,-1 0 45,0 0-7,1 0 0,-1-1 7,1-3 0,-5 3 200,1-3-237,-6 3 1,5 1 176,-3 0-57,-3 0 41,4 0 364,-5 0-412,0-5-261,0 4 86,0-10 0,0 5-76,0-5 1,-4-1 95,0 1 1,-3-2-12,3-2 0,-5 1-30,1-5 1,-2 1-10,-1-1 0,3-3 34,1 3 0,-1-2-2,-3-2 0,-5 0-31,1 0 1,1 4 33,7 0 0,-4 4 112,4-4 1,-2 5-22,1-1 1,-1 6 52,6 1 0,-1 5-46,4-5 18,0 5-154,0-2 144,0 5-148,5 0 0,1 2 48,6 1 0,4 0 139,3 5 0,3-5-90,1 5 0,5-6 75,2 2 1,4-1-106,4 1 0,2-3 10,2 3 0,2-3-14,-2-1 1,2-4 49,2 0 1,-4-3-211,0 3 1,-6-4-162,3 5 0,-5-1 316,-4 4 0,-2 5 0,-5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47:20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4880 16600 76 0,'-6'3'30'0,"6"-1"-24"0,-2 1 74 31,-1-3-30-15,0 5-9-16,0-5-10 0,3 3-4 16,-3-3-9-16,3 0-3 15,0 0-8-15,0 0-1 0,-3 0 1 16,0 0 3-16,3 0 4 15,0 0-8-15,0 0-3 16,0 0 0-16,0 0 0 16,3 0 1-16,3 0 0 15,3 0-2-15,-1 0 1 16,4 0-4-16,0 0-2 16,3 0 4-16,3 0 1 15,6 0 0-15,3 2-2 16,2-2 3-16,7 0 2 15,6 0-2-15,-4 0 0 16,-2 0 1-16,-6 3 0 0,-3-3 2 16,-3 0 3-16,-7 0-4 15,1 0-3-15,-3 0-1 16,-3 0 1-16,0 0-3 16,-3-3 0-16,-3 1-6 15,0-1-3-15,-3-2-25 16,0 5-12-16,-3 0-73 15</inkml:trace>
  <inkml:trace contextRef="#ctx0" brushRef="#br0" timeOffset="1306.649">3523 17399 104 0,'-3'-3'38'0,"3"9"-29"0,-3-4 10 0,3-2 5 16,0 0-2-16,0 0-1 0,0 0 0 15,0 0-1-15,0 0-11 16,0 0 3-16,3 0 4 0,-3 0 1 16,0 0-1-16,0 0-6 15,3 6-2-15,-3-6-4 16,6 0-3-16,0 0 2 15,0 0 0-15,3 0 1 16,-3 2 2-16,6-2-5 16,3 3-1-16,3 0 0 15,2-3 2-15,4 5-1 16,9-3 2-16,0 4 2 16,-1-6 2-16,-2 5-1 15,-3-5 1-15,-6 0 2 16,-6 5 2-16,-3-5-5 0,-3 0-4 15,-1 0 1-15,1 0 0 16,-6 0-17-16,0 0-7 16,0 0-26-16,-3 0-9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15258 16298 7569,'-4'-8'927,"1"0"-964,-1 6-528,4-3 277,0 5 47,0-5 1,1 2 177,3-4 1,-2-1 77,6-4 0,-4 1 43,4 0 1,-5-1 1,5 1 1,-4-4 5,3-1 1,1-3-33,3 4 0,-3-1 137,0 0 1,-2 4-91,2-4 1,2 4-35,-3 0 0,3 1-25,2-1 1,-1 2-94,1 3 1,-1 0 63,1 4 0,-1 1-114,0-2 1,5 3 64,-1 1 0,1 0 39,0 0 1,0 0-20,3 0 1,4 0 37,0 0 0,1 1 5,6 3 1,1-2 14,3 1 0,5-1 9,3-2 1,7 0 8,0 0 1,6 3-283,-2 1 0,4 0 240,4-4 1,2 0 9,-29 0 1,1 0 0,1 0-1,0 0-8,0 0 0,1 0 0,1 0 1,1 0-6,-1 0 1,0 0 0,0 0 0,0 0-4,2 0 0,0 0 0,1 0 0,1-1-274,3-1 1,1 0 0,-2 1 0,0 1 260,-1-2 1,1 0 0,0 1 0,0 1-10,1 0 1,1 0 0,-2 0 0,0 0 22,-1 0 0,1 0 0,-1 0 0,0 0-24,1 0 1,0 0-1,-1 0 1,0 1 18,-1 1 1,0 0 0,-1 0-1,-1 1 22,2 0 0,0 1 0,-3 1 0,-1 1-155,1-3 0,-1 1 0,-3 1 0,-1 0 142,5 1 0,-1 0 0,-4-2 0,0-1 20,4 1 0,0 0 1,-3-1-1,0 0 54,-3 1 1,1 0 0,0 1 0,1 0-11,-2-1 0,1 0 0,0 0 0,1 1-32,0-2 1,0 1 0,-1 1 0,-1 0 8,1-1 1,-1 0-1,31 1-7,-30-3 1,-1 0 0,32 3-71,-4-1 0,-1 1 52,2-1 1,-2-3-82,2 3 0,-6-3 45,2-1 0,-6 0-8,2 0 0,-9 0-117,2 0 1,-3 0 129,3 0 0,-7 1 113,-4 3 0,-1-3 127,-4 3 0,-2-1-60,-1 0 1,-3-1 422,-1 2 0,-2-2-564,-2 2 0,2-3 300,-6 3 1,1-2-331,0 2 0,-4-2 61,4 1 1,-4-1-63,0-2 1,-5 0-89,1 0 1,0 0 49,3 0 1,-3 0-6,-1 0 1,-3 0 39,4 0 0,-5 0 15,5 0 0,-4 0 2,3 0 0,-3-4 8,4 0 0,-4-4-3,3 5 1,-3-6 4,4 1 1,-6 2-11,2-2 0,1 4-4,-1-3 0,1 4 190,-1-1-60,-3-2-42,4 5-118,-5-4 0,0 11-108,0 5 0,0 5-128,0 3 1,-1 4-202,-3-1 467,3 1 0,-14 10 0,2-4 0</inkml:trace>
  <inkml:trace contextRef="#ctx0" brushRef="#br0">1565 9719 7569,'0'-11'0,"0"3"0,0 1 0,0 3-861,0-4 285,0 0 583,0 2-39,0-4 226,0 9-99,0-4 921,0 5-1053,5 0 1,2 0 49,9 0 1,3-2 23,7-1 1,3-3-32,6-1 0,3-3-10,0 2 0,5-1 0,-1 2 0,1-2-70,-1 5 0,1 0-143,-5 4 1,4 0-58,-4 0 274,5 0 0,-2 5 0,4 2 0</inkml:trace>
  <inkml:trace contextRef="#ctx0" brushRef="#br0">5802 12906 7569,'-12'-4'0,"1"0"0,3-1-348,1 1 216,4 3 0,-6-6 59,6 4 1,-6 1 36,1-1 0,2 0 13,-2-1 1,-1 3-6,-6-3 1,1 3 238,-5 1-218,0-5 0,-8 4 64,1-3 0,-6 2 109,1 2 0,-2 0-6,-1 0 1,0 0-73,0 0 1,-4 0 85,0 0 1,-6 4-47,2 0 1,-2 0-139,-2-4 1,1 4 1,-1 0 1,2-1-104,2-3 1,-3 2 114,3 1 0,-1-1-119,1 1 1,-2-1 70,2-2 1,-2 0 20,-2 0 0,5 0 8,3 0 1,-1 0-5,1 0 0,0 0 67,4 0 1,-1-4-12,1 0 0,0-1 10,0 1 1,3 3-40,1-3 0,3 3 2,-3 1 1,0-4-129,0 0-9,2 0 131,5 4 0,-1 0-148,-3 0 0,7 0 78,-3 0 0,3 0-26,-3 0 0,0 0 13,0 0 0,2 0-87,2 0 1,-2 0 35,6 0 1,0 0-50,4 0 1,-1 0 178,1 0 0,-1 0 0,1 6 0,0 0 0</inkml:trace>
  <inkml:trace contextRef="#ctx0" brushRef="#br0">3780 13065 7569,'-6'-5'-357,"-4"-1"343,3-5 37,-4-1 0,3 1-42,1-1 1,0 5-16,0-1 1,-2 1-190,5-5 102,-5 1 1,4-1 136,-2 1 0,-4-1 0,4 1 0,-3 3 119,-2 1 0,1 4-57,-1-1 0,5-1 197,-1 2-196,1-1 0,-1 4-23,0 0 19,6-5-3,-3 3-43,5-3-223,0 5 224,5 0 1,-3 0-30,6 0 114,0 0 0,7 0-62,0 0 1,2 0-24,-2 0 0,-1 0-49,5 0 1,0-3-122,4-1 1,-4 0 136,0 4 0,-4-4-76,4 0 0,-4-1-91,4 1 1,-4 3 17,4-3 0,-5-1 65,2 1 1,-4 1-32,0 3 1,-1-2 117,1-1 0,-1 1 0,0-3 0</inkml:trace>
  <inkml:trace contextRef="#ctx0" brushRef="#br0">5254 12826 7569,'-7'0'758,"2"0"-441,5 0 0,7 0-118,4 0 0,2 0-275,6 0 0,4 0-258,3 0 0,6 0 226,-2 0 0,0 0 3,0 0 0,-1-2 113,2-1 1,0 1-40,-4-2 0,0 3-92,-5 1 0,0 0 107,-3 0 1,1-1-49,-4-3 0,-1 3-128,-4-3 1,1 3 191,-1 1 0,1-5 0,-1-2 0</inkml:trace>
  <inkml:trace contextRef="#ctx0" brushRef="#br0">4112 12757 7569,'-12'0'0,"4"0"127,1 0 290,4 0-393,-2 0 0,5 1-16,0 3 0,0-1-60,0 4 0,5-4 81,3 1 0,3 1-95,5-1 0,-2-1 83,5-3 1,0 0 154,3 0 1,3 0-11,1 0 0,2-1 15,3-3 0,0 3-103,-4-3 0,5-1 12,-2 1 1,-1-3-380,2 3 0,-5-4 170,5 4 0,-6-3-433,2 3 1,-4-1 39,-4 1 516,-3 3 0,1-4 0,1 5 0</inkml:trace>
  <inkml:trace contextRef="#ctx0" brushRef="#br0">2650 12871 7569,'0'-6'-66,"0"-4"0,6 9 28,5-3 0,6 1-5,6-1 1,1 3-8,3-3 1,2 3-3,5 1 0,0-4 96,0 0-66,1 1 0,-1-1-9,0 0 0,-1 0 1,-2 4 1,0 0-54,-4 0 0,-2 0-96,-5 0-27,1 0 1,-8 0 39,2 0 0,-7 1 166,-5 3 0,-1 3 0,-2 4 0</inkml:trace>
  <inkml:trace contextRef="#ctx0" brushRef="#br0">1519 12803 7569,'0'-18'0,"5"2"0,1 5 865,6 4-515,4 2 1,6 5-171,5 0 1,4-4-307,0 0 0,3 0-450,4 4-2,3 0 0,4 0 127,1 0 234,-5 0 1,3 5-1,-3 2 1</inkml:trace>
  <inkml:trace contextRef="#ctx0" brushRef="#br0">7675 14071 7569,'-7'-18'0,"-1"0"-35,4 3 1,0 2-53,4-2 1,5-3 126,3-1 1,3-4 2,4-3 0,3 0 192,5-4 0,0 4-13,0 0 1,-1 2 13,1 1 1,0 5-92,0 3 0,0 3-9,0 5 1,-2 2-54,-2 5 0,3 6-32,-3 5 1,-3 3-80,0 9 1,-4-1 83,0 8 1,-6 1-125,-2 3 0,-3 0-80,-1 0 1,-6 1-39,-6-1 0,-5-4 65,-10 1 1,2-2-22,-6 2 1,1-4 47,-5-4 1,5-5 27,-1-3 1,2-3 1,-1-5 1,-2-2-7,5-5 0,1-6-89,3-5 0,4-7 118,0-9 1,10-2-4,1-5 0,6 0 24,2-1 1,1-3 106,3 0 1,6 5-16,5 6 1,7 3-103,1 2 0,0 0-56,3 3 1,2-1 81,-1 4 0,3 5-513,-3 3 517,0 6 0,-5-3 0,1 5 0</inkml:trace>
  <inkml:trace contextRef="#ctx0" brushRef="#br0">8234 13945 7569,'-7'0'0,"-1"0"746,6 0-433,-3 0 0,6 0-218,3 0-40,2 5 0,5-1 60,1 7 0,-1-2 20,1 6 1,-1 2-196,1-2 1,-2 4 84,-3-4 0,3 6-218,-2-2 0,-2 2 153,2 2 1,0-4-476,3 0 1,-3-4 77,-1 4 0,0-8-626,0 0 1063,3-2 0,-3-3 0,4-1 0</inkml:trace>
  <inkml:trace contextRef="#ctx0" brushRef="#br0">8394 14036 7569,'-12'-6'688,"-4"2"-393,4 3 1,-5 2-127,6 3 1,-1 2-343,1 6 1,3-1 67,1 1 0,3-1 144,-4 0 0,6 5-408,-2-1 1,3 0 32,1-4 1,0 1 335,0-1 0,-5 1 0,-2-1 0</inkml:trace>
  <inkml:trace contextRef="#ctx0" brushRef="#br0">8623 13774 7569,'-12'-12'0,"5"1"292,-1-1-73,6 6 293,-4 1-162,6 5-564,0 0 1,6 0 69,1 0 1,3 0 158,2 0 1,-1 0-25,1 0 0,3 0 0,0 0 1,5 0-52,-1 0 0,-1 0-16,1 0 0,-5 1 49,1 3 16,-2 2 0,-3 6 60,-2-1 1,-3 1-74,-5-1 0,0 0 171,0 1 1,-5 1-20,-3 2 0,-1-3-75,2 4 0,-3-4-51,2 0 1,2 2 14,-2-3-172,5 3 176,-2-8 1,7 5-43,1-4 1,4 0 9,4-4 0,-1 0-64,-2 5 1,2-5 57,-2 5 0,2-4-1,1 3 1,-3-3 72,0 4 0,-6-1 116,2 5 0,-3-1 43,-1 1 1,0-1-76,0 1 1,-5-1-54,-3 0 1,-2 1-45,-1-1 0,-2 3 9,-2-2 0,2 2-29,-2-7 0,-1 2-121,0-1 0,1 1-18,4-6 0,-1 5-371,1-4-462,-1 0 343,1-4 607,5 0 0,1 0 0,5 0 0</inkml:trace>
  <inkml:trace contextRef="#ctx0" brushRef="#br0">9057 13716 7569,'-8'0'246,"1"0"1,4 3 370,-1 5 1,3 4-486,1 11 1,0 4-439,0-1 0,0 6 25,0-1 169,0-3 1,-4 3-22,0-4 1,-5 5-200,2-2 1,0 3 331,0 1 0,-6 1 0,-5-1 0</inkml:trace>
  <inkml:trace contextRef="#ctx0" brushRef="#br0">9696 13865 7569,'-11'0'-316,"-1"0"-28,6 0 42,1 0 264,5 0 0,1 4 142,3 0 1,-1 3-111,4-3 0,0 5 5,0-2 1,3 0-145,-2 0 1,1-3 24,-1 4 120,2-6 0,-4 9 0,5-5 0</inkml:trace>
  <inkml:trace contextRef="#ctx0" brushRef="#br0">9708 13956 7569,'-7'0'844,"2"0"-974,5 0 0,5 0 24,3 0 1,2 4-202,2 0 1,0 0-97,3-4 1,-2 0 77,2 0 325,-2 5 0,-1-4 0,-1 4 0</inkml:trace>
  <inkml:trace contextRef="#ctx0" brushRef="#br0">10610 13545 7722,'11'4'34,"1"0"1,-5 5-144,1-2 164,0 3 0,-1 6-14,1-1 0,-4 0-76,3-3 1,0-1-47,0 0 1,3 3-192,-2-2 0,-2 0-444,2-8 716,-5 5 0,7-8 0,-4 4 0</inkml:trace>
  <inkml:trace contextRef="#ctx0" brushRef="#br0">10827 13522 8102,'-6'0'155,"1"2"-646,5 1 1,0 5 161,0 7 0,5-1-229,2 5 558,-2-5 0,5 8 0,-3-4 0</inkml:trace>
  <inkml:trace contextRef="#ctx0" brushRef="#br0">10690 13568 7569,'-11'0'690,"-1"0"-603,6 0 0,1-1-219,5-3 73,0 3 1,1-6 29,3 3 1,2 3-65,6-3 1,-1-1 246,0 2 0,5-5-79,-1 4 1,0-4 79,-4 5 1,1-1 22,-1 4-334,1 0 71,-1 0-130,1 0 225,-6 0 1,-6 4-32,-8-1 0,-2 6 32,-1-1 1,-2 1-30,-2-2 0,2 4 261,-2-4-202,-3 3 0,5-2 148,-2 0 0,6-6 20,2 2-116,4-3-89,-2-1-105,15 0 1,-2-1 57,7-3 1,3 2 1,1-6 0,-1 2-149,1-2 1,-5-1 29,1 5 0,-2 1-103,-2 3 239,0 0 18,-4 0 1,-3 5 59,-8 2 0,-6 3 181,-6 2 0,-3-1 28,4 1 1,-5 0-94,1 4 1,-2-5 6,2 0 1,2 1-65,1-5 1,8 0-49,-4 0 1,7-4 79,-3 1-253,6-3 192,-3-1-138,15 0 1,-2-1 39,7-3 0,1 3 39,0-3 0,0-1-85,-1 1 0,-6-1 76,3 1 1,-4 3-82,4-3 0,-5 3-21,1 1-63,-5 5 1,2 1 48,-5 6 1,0-5-298,0 1-7,0-1 0,-2 5 144,-1-1 0,1-3-315,-1 0 0,-3-5 575,3 5 0,-6-6 0,2 4 0</inkml:trace>
  <inkml:trace contextRef="#ctx0" brushRef="#br0">11284 13591 7569,'0'-7'217,"0"2"1,4 7-75,-1 1 0,6 0-67,-1 5 0,6-1 0,1 5 0,-3-1-23,-5 1 1,1 3-96,3 0 0,-3 0-53,-1-3 0,-4-1-152,1 0 1,1 1 154,-1-1 92,-1 1 0,-3 4 0,0 2 0</inkml:trace>
  <inkml:trace contextRef="#ctx0" brushRef="#br0">11592 13796 7569,'-6'0'685,"1"0"-643,15 0 0,-2-1 119,7-3 1,1-1-142,-1-2 1,1-4 7,-5 4 1,4-5-201,1-3 1,-1 3 67,-4-4 1,1 4-203,-1 0 1,-3 1-203,-1-1 391,1 1 0,-2 3 103,-2 1 223,-3 4 201,-1-2-298,0 15 0,-3-2 51,-1 7-33,-5 3-20,8 0 1,-5 6 113,6 2 1,-3 0-97,-1 4 1,-1 1-3,1 3 1,1-4-25,-4 1 0,3-1-19,-4 5 0,5-5-211,-5 0 0,5-4 68,0 0 1,0-5-444,-1-2 0,3-5 122,-3 1 1,3-2-337,1-2 717,-5-5 0,-1 5 0,-6-5 0</inkml:trace>
  <inkml:trace contextRef="#ctx0" brushRef="#br0">11444 14208 7569,'0'-7'569,"1"2"-723,3 5 0,7 0-364,8 0 0,3 0 437,1 0 0,1-4 442,2 1 0,0-3-63,4 3-215,-4 1 0,3-3-114,-3 5 1,-1-4-31,1 1 0,0-1-389,0 4 1,-3 0 449,0 0 0,0-5 0,-5-2 0</inkml:trace>
  <inkml:trace contextRef="#ctx0" brushRef="#br0">12140 13511 7569,'0'-12'0,"4"1"-91,0 0 0,1 4-152,-1 3 1,-2-1 316,6 2 11,-5-6 1,3 7 7,-2-1 254,-3 1-178,4 2 51,-5 0 1,0 5 24,0 3 1,0 3-60,0 5 0,-4-2-179,0 5 0,-4-2-12,0 2 1,-1 2-224,1-6 0,-2 4 175,3-4 1,0 4 67,0-3-15,4-1 0,-7 1 0,4 2 0</inkml:trace>
  <inkml:trace contextRef="#ctx0" brushRef="#br0">5231 11786 7569,'1'-11'0,"3"-1"0,3 2-65,9 3 45,1 2 1,6 5-115,0 0 57,5 5 0,-1-3 6,7 6 1,-2-1-133,6 5 0,-3-2 63,0-2 1,-5-3 85,0-5 1,-4 0 22,0 0 0,-6 0-30,-5 0 1,-3 0-122,0 0 182,-1 0 0,-4 0 0,-2 0 0</inkml:trace>
  <inkml:trace contextRef="#ctx0" brushRef="#br0">4054 11912 7569,'0'-23'-392,"5"5"1,2 7 339,4 7 1,4 3 104,1 1 1,4 1-393,-1 3 182,3-3 1,0 8 103,1-5 0,0 0 37,0-4 0,4 0 24,-1 0 0,1 0-56,-4 0 1,3 0 108,1 0 0,5 0-47,-2 0-14,-2 0 0,5-5 0,-4-2 0</inkml:trace>
  <inkml:trace contextRef="#ctx0" brushRef="#br0">2969 11775 7569,'0'-12'-802,"-1"2"929,-3 3 0,3 0 885,-3 4-1037,3 1 0,6-2-186,3 8 0,6 1-21,1 3 0,9 1 119,-1-5 0,5 3-56,2-3 1,-3 0 2,7-4 0,-6 0-6,2 0 0,-4 0 98,1 0 74,-8 0 0,2 0 0,-3 0 0</inkml:trace>
  <inkml:trace contextRef="#ctx0" brushRef="#br0">1690 11866 7569,'-23'-10'0,"11"-3"-122,4-9 1,6 4-252,2 3 1,5 3 189,2 5 1,5-2 93,3 5 1,3-4 239,5 4 0,3 1-98,1 3 1,3 0 19,-3 0 0,3 0-3,-3 0 1,4 0-85,-5 0 1,5 0-111,-5 0 1,9 5 123,-5 2 0,6 9 0,-7 1 0</inkml:trace>
  <inkml:trace contextRef="#ctx0" brushRef="#br0">5322 10827 7569,'0'0'0</inkml:trace>
  <inkml:trace contextRef="#ctx0" brushRef="#br0">5242 10873 7569,'-6'-5'4,"1"-2"0,1-4 53,0-1 1,0-3-93,4 0 1,0-4 51,0 4 1,4-4 57,0 3 0,4 1-28,-5 4 1,6-1-131,-1 1 0,1 0 107,-2-1 1,4 6-107,-4 2 1,-1-1 38,2 1 0,0 0 34,3 4 1,1 0-14,-1 0 0,-3 0 20,-1 0 0,1 0 14,3 0 0,2 0-6,2 0 0,-1 0 5,5 0 1,-4 2-10,4 1 0,-1-1-2,1 1 1,3 0-45,-3 1 1,2-3-11,2 3 0,0-2-99,0 2 0,0-3 75,0 3 1,3-2-130,1-2 1,0 0-16,-5 0 1,-3 0 221,0 0 0,-5 0 0,3 0 0</inkml:trace>
  <inkml:trace contextRef="#ctx0" brushRef="#br0">3963 10861 7569,'18'0'0,"2"-5"-511,-5-2 255,6 1 160,1 1 1,8 5 65,4 0 1,0 0-18,0 0 1,1 0-101,-1 0 0,-4 0 147,1 0 0,-1-5 0,5-1 0</inkml:trace>
  <inkml:trace contextRef="#ctx0" brushRef="#br0">2912 10873 7569,'0'-18'-504,"0"3"0,2 7 469,1 4 0,4 2 60,4-2 0,1 3-194,-1-3 1,0 3-59,1 1 82,-1 5 118,1-4 3,-1 4 62,1-5 0,-6-1-22,-2-3 0,-2 3-16,2-3 0,-3-3 0,4 1 0</inkml:trace>
  <inkml:trace contextRef="#ctx0" brushRef="#br0">1599 10964 7569,'5'-18'0,"3"-2"-99,7 5 113,3 0 1,2 4-410,3 4 306,-3-3 1,13 8-55,-2-1 0,3 1 143,4 2 0,2 0 0,6 0 0</inkml:trace>
  <inkml:trace contextRef="#ctx0" brushRef="#br0">5059 9845 7569,'8'0'-253,"0"0"227,-6-5 0,8 2 115,-2-4 0,7-1-103,4-3 0,0 3-72,4 0 69,-3 1 1,10-5 48,-4 1 1,-2-1-61,3 1 0,1 0 39,-1-1 1,-1 2 60,-3 2 0,0 3-201,0 5 1,-4 0-77,0 0 205,-5 0 0,2 5 0,-4 2 0</inkml:trace>
  <inkml:trace contextRef="#ctx0" brushRef="#br0">3792 9948 7569,'-7'-28'0,"5"4"0,9-3 0,2 3 280,10 1-142,0 5 0,4 2-264,0 4 1,4 6 114,-1 2 0,5 3-479,-5 1 0,0 5 490,-7 3 0,-3 7 0,-4 3 0</inkml:trace>
  <inkml:trace contextRef="#ctx0" brushRef="#br0">2924 9879 7569,'-7'-23'182,"2"-2"47,5 2 0,7-1-125,4 9-76,1 4 1,5 6-71,-1 5 0,1 0-637,6 0 679,-5 0 0,9 5 0,-3 2 0</inkml:trace>
  <inkml:trace contextRef="#ctx0" brushRef="#br0">1599 9879 7569,'0'-11'0,"0"-1"281,0 1-144,10-1 1,4 5-79,13-1 0,4 6-155,11-2 0,1 1-264,11-1 0,0 3-1394,7-3 1754,-2 3 0,-26 1 0,1 0 0,29 0 0</inkml:trace>
  <inkml:trace contextRef="#ctx0" brushRef="#br0">537 9034 7569,'-7'0'153,"2"0"-130,5 0 0,5 0-48,3 0 0,2 0-45,2 0 0,4 0 97,3 0 1,3 0-6,1 0 0,4 0 24,4 0 1,6 0 85,1 0 0,5 0-65,-1 0 1,-2 0 18,2 0 1,4 0-197,3 0 0,5 0 187,-5 0 0,7-4-12,1 0 1,0-1-3,4 1 1,3 2-199,-32-2 0,0 0 0,2 1 0,1 0 167,1-1 0,0 0 0,1-1 0,1 0-40,2 1 0,0 1 0,0-2 0,-1 1 34,-1 0 0,0 0 1,4-1-1,0 0-263,-1 1 1,1 0-1,3-1 1,-1 0 250,2-1 1,0 1 0,-1-1 0,1 0-2,0 0 1,-1 1-1,3 1 1,0 0 11,-1 0 0,1 1 0,-1-1 0,1 1-3,-2 0 1,-1-1-1,3-1 1,-1 0-2,1 0 0,0 2 0,1 0 1,-1 0-1,-2-1 0,0 0 0,2 2 0,1 0 18,-3-2 1,0 1 0,2 1 0,1 0-15,-1-2 1,0 0-1,1 1 1,1 0-2,-3-1 1,1 0 0,2-1-1,0 0-8,-1 1 0,1 0 1,0 0-1,0-1-1,0 2 1,-1-1 0,2-1 0,0 0 5,-2 1 1,1 0 0,0 1-1,1 1 0,1 0 1,-1 0 0,-2 1-1,0 1-17,-2 0 0,1 0 1,0 0-1,0 0 14,0 0 1,0 0 0,1 0 0,-1 0-8,-2 0 1,0 0 0,1 0-1,0 1-14,-3 1 1,-1 0-1,0 1 1,0 0-4,1 3 0,0 0 0,-1-2 0,0-1-6,1 1 1,0 0-1,-2 0 1,0 0-190,-4 1 0,0 1 1,2 0-1,1-1 130,-3 1 0,0 0 0,0-2 1,0 0 1,-3 0 1,-1-1 0,29 1-176,-2 4 1,-3-6 157,0 2 1,-6-2-95,-3 2 97,-7-2 33,-3 3 1,-4-5 238,-1 0 1,-5 0-279,-2 0 0,-7 0 504,-1 0 1,-5 0-722,1 0 1103,-2 0-909,-7 0 16,4 0-287,-3 0 383,-1 0 0,-1 0 0,-5 0 0</inkml:trace>
  <inkml:trace contextRef="#ctx0" brushRef="#br0">6110 7035 7569,'-6'-18'0,"2"-1"387,8 8-250,2-3 1,7 9-115,2-3 0,3 3-262,5 5 1,1 2-330,2 1 390,-1 4 1,8 0-5,-3 1 1,-2 0 82,-1 3 0,0-3 79,0-1 1,1-4-46,-1 1 0,-3-3 164,2-1 1,-3 0-91,-4 0 0,3 0 127,-3 0 1,-3 0 11,0 0 0,-7 0-70,-2 0 1,0 1-98,0 3 0,-1 2-4,-2 6 1,-2 3 0,1 0 1,-3 9 36,-3-1 1,0 8-114,-5-1 1,0 3 41,-8 1 1,4 9 21,-4 3 0,-1 9-382,-2 2 1,1 5 399,8-28 1,1 0 0,2 2 0,0 0 14,-1-2 1,1 0-1,0 4 1,1 0 2,0-2 0,0 1 0,1-2 1,0 1 25,1-2 1,1 0 0,0 0 0,1 1-287,2 29 1,0-1 284,0-3 1,1 3-12,3-2 1,2-4 20,5-4 1,1-5 14,-1 2 1,1-8 7,-1-4 1,4-4 4,1-4 1,-1-2 97,-4-5 0,-3-1 3,-1-3 753,-4-3-567,2-9 32,-5-2 0,-6-7-387,-6-1 1,-4-5 18,-7-7 0,-4 2-108,1-2 0,-6 2 166,2 2 1,-7-1 17,-1 1 1,0 4-82,3 4 1,-1 1 33,1 2 0,-4 0-369,8 0 0,-3 2-5,8 1 1,0 3-150,7 1 1,-1 2 477,5-5 0,-1 0 0,5-4 0</inkml:trace>
  <inkml:trace contextRef="#ctx0" brushRef="#br0">6738 7880 7569,'-10'2'-56,"3"1"1,1 0-127,6 5 1,0 1 197,0 6 1,0-3 20,0 4 1,2-4-158,2 0 0,-2-5-469,6 1 314,-6-5 227,3 2 0,-1-10 14,0-3 0,0-4 59,-4-3 0,0-2 158,0-6 0,0 2-76,0-1 0,0 2 119,0-2 0,0 0 24,0 7 1,5 0-48,2 3 0,4 2-249,0 2 1,0 0 23,1 4 1,3 0-123,0 4 1,2 0 104,-2 0 0,-2 0 15,2 0 0,-4 1 34,-3 3 0,2-1 92,-2 4 0,2-1 27,1 2 1,1 1-75,-1-5 1,1 5-171,-1-2 166,0-2 1,1 4-122,-1-5 0,1 0 10,-1-4 0,4 0-260,1 0 253,-1-5 1,-4 4-284,1-3 69,-6-3 64,-1 6 261,-5-4 0,-5 1 7,-3 0 0,-2 1 111,-1 3 1,-4 1-45,-1 3 1,1-2 133,4 6 0,-1-4-125,1 3 1,3 0-21,1 0 0,4 3-102,-1-2 0,4 2 87,4 2 1,2-1-204,6 0 0,4-3-51,3 0 1,3-2-49,1 2 0,-2-2-26,-2-2 1,3-3-351,-3 3 586,-3-3 0,6-1 0,-4 0 0</inkml:trace>
  <inkml:trace contextRef="#ctx0" brushRef="#br0">7275 7652 7569,'-6'11'0,"1"2"45,5 2 0,0 4 138,0 8 0,1-2-210,3 6 0,-3-5-330,3 5 0,1-6-453,-1 2 414,5-3 396,-8-1 0,9-5 0,-4-2 0</inkml:trace>
  <inkml:trace contextRef="#ctx0" brushRef="#br0">7298 7835 7569,'-4'-18'0,"0"3"0,-3 6 41,3 1 122,-5 6-132,8-8-160,-4 8 1,6-3 95,3 5 1,3 0-133,9 0 0,1 4 21,6 0 1,0 1 90,0-1 53,0-3 0,5 4 0,1-5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20283 16229 7569,'0'-16'0,"0"-3"0,2 1 563,2-1-315,7 5 1,8-9-395,8 0 44,2 5 0,6-8 236,3 7 1,-1-3 236,5-1 0,0 5-42,4 3 0,-1 4 29,1 3 0,0 3 7,-1 5 1,-4 6-120,-3 6 0,-9 6-94,-6 8 0,-5 10-69,-7 10 1,-6 0-139,-5 8 0,-6-1 54,-9 4 0,-4 0-459,-8 0 1,-3-5 149,-8-2 0,-3-4 165,-5-5 1,-3-1-90,-1-6 1,1-9 97,3-2 1,2-9 115,2-2 0,-1-7-7,5-9 1,-4-9 88,4-10 0,1-7-55,6-12 0,4-2-286,4-13 0,10 1 291,8 24 1,2-1 0,3-27 20,8-1 1,11 3-167,-3 29 0,2 1 0,2 0 1,2 1 38,4 2 1,1 1-1,2 1 1,1 3-616,3 4 1,2 1 708,2-2 0,0 1 0,2 4 0,2 0 0,2-2 0,0 0 0</inkml:trace>
  <inkml:trace contextRef="#ctx0" brushRef="#br0">5219 8303 7569,'0'-23'-91,"5"4"-45,3 0 0,7 5 317,4-1 0,3 2-70,1 2 1,5-1-162,2 1 1,9-2 45,7-2 1,0 2-106,3-2 0,7 2-179,1 2 0,-1 3 179,-3 1 0,-4 4 85,0-1 1,-2 3-105,-1 1 0,-2 1 126,-2 3 0,-4 3-28,-7 4 0,0 5 60,-4 4 0,-6 1-64,-5 2 1,-9 5 2,-3 2 0,-3 7-2,-1 1 1,-10 4-7,-5-4 0,-5 0 23,-3-4 1,-5 5 112,-3-1 1,-2-4-49,-1-4 1,-5-3-72,-3 3 0,-2-4 128,-2 0 1,0-5-45,1-2 1,-2-5-28,-3 1 0,-1-2-23,-2-2 1,1-5-3,3-2 0,5-3 3,-1-1 1,3-1-6,0-3 0,-1-3 136,5-8 0,0 1 20,3-5 0,10 0-45,2-4 1,8-1-77,0-3 0,3 2 2,5-6 0,2 1-22,5-5 1,5 1 8,2 0 1,5 3 140,3 1 1,7 1-135,4-2 0,7 0-20,1 4 1,2 0 6,6 4 0,0 1-326,3-1 0,6-4 290,2 0 0,3 1-10,1 3 1,0 1-13,1 3 1,-1-1-8,0 5 0,-4 0-18,0 3 1,-2 6-15,-1 2 1,-1 3-34,-7 1 0,-3 1 73,-1 3 1,-7 3-6,-4 9 1,-3 1 13,-2 6 1,-4 0 4,-3 0 0,-7 1 12,-4 3 0,-4 2 265,-4 5 0,-7 0-243,-8 1 0,-4 0 10,-4 3 0,-3-2-134,-8 2 0,-3-3 107,-5 0 0,-4-1-237,-4 0 0,26-17 0,-1 0 265,-1 1 1,-1-1-1,2-2 1,0-1 9,-1 0 1,-1-1 0,-29 7 21,-1-1 1,3-6 79,-3-2 1,7-1-282,0-6 0,6-1 188,-1-7 1,5-3-91,3-4 1,6-3 85,-3-5 0,12 0-102,-1-8 1,8 3 218,7 1 1,6-1-146,2-2 0,4 1 374,4-1 0,4 2-392,7 1 0,8-1-84,7-3 0,8 3 57,4-3 0,4-1-144,3 2 1,0-5 163,4 5 1,-24 10-1,0 1 10,3 2 1,1 0-1,0-3 1,1 1-38,0 2 1,1-1-1,1-1 1,0 0-205,0 2 0,0-1 0,1 0 0,-1 0 181,-2 1 0,0 0 1,-1 3-1,-1 1-100,1-1 0,-1 1 0,26-4 7,-1 5 153,-10-2 0,-2 9 0,-4-3 0,4 3 0,1 1 0</inkml:trace>
  <inkml:trace contextRef="#ctx0" brushRef="#br0">10541 17405 7569,'-11'0'87,"0"0"0,0-1-87,4-3 0,2 3-406,5-4 0,2 5 138,6 0 1,0 0 405,7 0 1,1 0 60,-1 0 1,6 0 69,-2 0 0,4 0-84,3 0 1,4 0 148,4 0 1,1 4-50,3 0 0,4 1-40,8-2 1,2-1-333,5 2 1,1 1 210,3-2 0,-28 0 0,1-2-359,2 0 0,1-2 0,1 1 1,1-1 197,-1-1 0,0 0 1,3 1-1,1 0-23,-1-3 1,2 0 0,0 2 0,1 1 60,-2 0 1,0-1 0,2-1 0,-1 1 10,0 0 1,-2 0 0,-1 0 0,0 0-11,-2 2 0,0 0 0,-3 0 0,0 0 14,0 0 0,-1 0 0,28 0-131,-9 0 1,-6 0 147,-5 0 0,-9 0-30,1 0 1,-12 0 14,-3 0 1,-5 1-14,-3 3 308,-5-3-452,0 4 0,-17-3 547,-4 1 0,-5-1-422,-3 2 1,-6 1-34,-5-2 1,-2 5-75,-6-4 0,-4 3 31,-3-3 0,-6 0-244,2-4 1,-7 0 307,0 0 1,25 0-1,0 0 18,1 0 1,-1 0-1,0-2 1,-1-1 36,2-1 1,0 0-1,-3 0 1,0-2 52,-1 1 1,0-1-1,-1 0 1,-1 2-28,0 0 0,0 0 0,1 1 1,0 0 22,1 0 1,-1 2-1,0 0 1,0 1-218,1-2 0,0 0 0,1-1 0,0 1 174,1 0 0,0 0 1,-28-2 57,7 4 0,3-1-54,8-3 0,4 3-31,12-3 0,3-1 111,8 1-366,2 0 436,6-1 0,10 3-596,5-6 1,6 6 823,5-2-417,3 2 0,8-1 0,1-1 0,-2 4 0,-1 6 0,-1 7 0</inkml:trace>
  <inkml:trace contextRef="#ctx0" brushRef="#br0">1313 6853 7569,'-6'-8'0,"2"0"-170,3 6 170,1-3 0,0 6-86,0 3 0,1 3 58,3 9 0,-3 3 45,3 7 1,1 5-26,-1 7 1,1 4-11,-1 7 0,-3 3-152,3 5 0,-3-24 0,-1 0 167,0 1 0,0 1 1,0 4-1,0 2-275,0-1 0,0 0 0,0 3 0,0 0 279,0-1 1,0 0-1,0 2 1,0 1-5,0-2 1,0 1 0,0-1 0,0-1 17,0 0 1,0 0 0,0-1 0,0-1 2,0 0 0,0 0 0,0-5 0,0 0-202,0 30 1,-4-5 190,1-6 1,-1-2-35,4-14 0,0-1-77,0-7 0,0 2-19,0-5 1,0-6 463,0-6-341,0-2 0,0-3 0,0-2 0</inkml:trace>
  <inkml:trace contextRef="#ctx0" brushRef="#br0">1313 6921 7569,'2'-8'0,"1"1"0,4 4 329,4-1-119,1 3 0,5 1-112,6 0-27,5 0 1,4 0-4,2 0 0,4 0-191,12 0 0,2-5-295,5-2 0,1-7 399,3-2 1,-1-3-154,-28 12 1,1-1 0,27-11 195,-27 11 0,-1 1 0,1-1 1,0-1-34,3 1 0,0 1 0,-1 1 1,0-1 21,1 0 1,1-1 0,-2 2 0,-1-1 6,1 2 0,-1-1 0,1 0 0,1 1 6,2-1 1,0 0-1,-2 2 1,0 1 4,4-1 1,0 0-1,-1 2 1,-1 0-16,0-2 1,0 1 0,0 1 0,0 1-5,0-1 1,0 0 0,0 1 0,0 1 1,4 0 0,0 0 1,-2 0-1,0 0 16,-2 0 1,0 0-1,1 0 1,1 1-4,-2 1 0,0 0 1,3 0-1,0 1-22,1 1 1,0 0 0,-1-1 0,0 0 0,-2-1 1,-1 0 0,1-1 0,2-1-14,-1 2 1,-1 0-1,1-1 1,0-1-4,2 0 0,0 0 0,-2 0 0,0 0-32,-2 0 1,0 0-1,0 0 1,-1 0 47,-1 0 0,0 0 0,1 0 0,0 0 28,1 0 0,0 0 0,-1 0 1,0 0-36,-3 0 1,0 0 0,-1 2 0,-1 0-141,0 0 1,1 0 0,30 7 143,-31-5 0,1-1 0,0 0 1,0 1 10,28 3 0,-4-3-1,-4 4 1,-1-2-3,2 2 1,0 2-88,-4-3 1,0 1-38,0 3 0,-4-5-113,-1 5 0,0-2 53,-7 2 1,0 1 52,-4-1 1,-5-3-181,-2-1 1,-4-3 274,-4 4 1,-3-4-353,-4 3 377,-6-4 0,3 6 0,-5-6 0,0 1 0</inkml:trace>
  <inkml:trace contextRef="#ctx0" brushRef="#br0">1256 8828 7323,'-11'-5'-551,"-1"0"604,1-2 0,0 0 793,-1 3-687,6 3 0,0-4 57,2 5-411,2 0 0,-1 0 96,6 0 0,0 1 107,5 3 0,-1-3 79,5 3 0,4 1 81,3-1 1,0 1-64,4-1 1,-1 1-11,8 3 0,-2 2-24,6-3 0,-1 0 36,9 0 1,1 0-53,7 0 1,3 2-290,8-5 0,-1 1 225,-28-3 0,0 0 0,1-1 0,0-1 34,3 2 1,1 0 0,-2-1-1,1-1-6,1 0 1,2 0 0,1 0 0,0 0-19,2 0 1,0 0 0,-2 0 0,1 0-9,-1 0 1,0 0-1,-1 0 1,0 0-226,5 0 1,0 0 0,-2 0 0,0 0 255,2 0 1,-1 0 0,-3 0 0,0 0-17,2 0 1,0 0 0,0 2 0,0 0 10,3 0 1,1 0 0,-1 2 0,0 1-3,-1-1 1,0-1 0,-1 1 0,1-1-24,0 1 1,0-1-1,-1 1 1,1-1-4,4 0 1,0 1-1,-4 1 1,0-1-6,0-2 0,0 0 0,-2 0 0,0 0-56,1-2 0,1 0 0,-1-2 1,1 0 35,-1 0 1,1 0 0,-1-2 0,-1-1 7,-2 1 0,0 1 1,-2 0-1,0 1-134,0-1 0,0 2 0,0 0 0,-1 1 145,1-1 1,0 2 0,-1-1 0,-1 0 31,28 0 1,-30 0 0,-2 1-188,29 3 1,-28-3 0,0 0 159,0 3 0,-1 0 0,30 3-67,-1 5 0,-6-5-56,-2 1 0,-5-4 56,2 3 1,-3-3 9,-2 4 0,-3-4 528,0 3 0,-5-3-526,1 4 1,-3-4 527,0 3 1,-5-3-416,1 4 1,-5-5 257,5 5 1,-6-4-302,2 3 0,-3-3 191,-1 4 0,3-6-250,1 2 1,0 1-69,-4-1 1,-2 0-107,-2-4 1,1 0 63,-4 0 0,-1 0-374,-4 0-54,1 0 592,-1 0 0,-4 0 0,-2 0 0</inkml:trace>
  <inkml:trace contextRef="#ctx0" brushRef="#br0">5105 6864 7569,'12'-5'-361,"4"4"0,-2-4 373,5 5 1,4 0 196,4 0 1,4 0-248,0 0 0,3 0 85,4 0 1,1 0-151,3 0 1,6-2 37,-2-2 0,4-1 29,-1-2 1,-6-2 61,3 5 0,-4-4 0,0 5 0,-2-5-19,-2 4 0,-6 0-8,2 4 1,-2 0-22,2 0 0,-4 0 26,-4 0 1,2 0-105,-1 0 1,-4 0 101,-4 0 1,-2 2-155,2 1 0,-2-1-6,-6 2 1,1 1-29,-1-2 0,-3 5 186,-1-4 0,-4 5 0,1-2 0,-3 0 26,-1 0 0,0 1-42,0 3 0,-5 5 264,-3-1 0,2 4-77,-2-4 1,2 7-33,-2 0 0,0 6 36,4 7 1,0 8 66,4 3 0,0 13-508,0 6 1,0-28 0,1 1 343,1 5 1,0 1-1,1 3 1,0 0-285,3 6 0,0 1 1,0-1-1,-1 0 290,1 4 1,0 1 0,-1-3-1,1 0-24,0 3 0,-1-2 0,1-5 1,1-3-22,1-3 1,-1-2 0,0-4 0,-1 0 6,2 0 0,-1-1-885,-3-5 1,0 0 481,1 1 1,0-1-1,-4 19 34,3-3 1,-3-3 290,-1-4 1,0-3 324,0-5 1,0-3 31,0-1 1,-1-4-124,-3 0 1,3-7 1082,-3-3-1149,-2 1 0,3-4 544,-4 2-905,4-7 225,-2-3 0,5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16149 4671 8609,'6'0'309,"5"0"-249,-4 0 1,5 0 18,3 0 0,3 0 32,4 0 0,3 0-110,1 0 1,6 0-16,2 0 1,8 0 100,-4 0 1,2 0-37,1 0 1,1 0 16,4 0 1,3 0-187,1 0 1,4 0 238,0 0 0,0 0 7,0 0 1,5 0-68,-2 0 0,4 0-6,0 0 1,-28 0 0,0 0-67,1 0 1,1 0 0,2 0 0,1 0-154,-4 0 0,0 0 0,3 0 1,1 0 131,-2 0 1,0 0-1,1 0 1,0 0 19,-1 0 1,0 0-1,1 0 1,1 0 11,2 0 1,0 0-1,0 0 1,-1 0-8,-1 0 1,0 0-1,1 0 1,-1 0-9,-2 0 1,1 0-1,2-2 1,2 0 31,-3 0 0,0 1 0,2-2 1,1 2 1,-3 1 1,0 0-1,-1-2 1,0 0 15,-1 0 1,0 0 0,1 0 0,1 0-26,0 2 0,0 0 1,1 0-1,-1 0-4,1 0 0,-1 0 0,-3 0 1,1 0 0,-2 0 1,0 0 0,1 0 0,0 0-1,3 0 0,0 0 1,-1 2-1,-2 0-9,-2 0 0,-1 0 1,1 0-1,0 1-253,28 1 0,4-3 240,-4 3 1,3-3-3,-3-1 0,1 0 45,-1 0 0,-2 0-29,2 0 1,-3 0 64,-1 0 1,2 0-35,1 0 0,-1-5 4,2-3 1,-3 3-15,-1 2 1,2-4-3,1 0 0,-1 2 16,2 1 1,-3-1 4,-1 1 0,0-1-39,0 1 0,1 3 20,-1-3 1,0 3 45,0 1 0,-4 0-67,0 0 0,-1 0-1,2 0 0,-3 0-14,-6 0 1,2 0-10,3 0 1,-2-4-61,5 0 0,0-4 50,5 5 0,-5-6 27,0 1 0,-3 2-9,3-2 0,-5 4 126,2-3 0,-2 4-136,1-1 0,-5-1 191,1 1 0,-2 1-137,3 3 1,-2 0 12,-2 0 1,1 0-52,-4 0 0,2 0 2,-2 0 0,4 0-79,-1 0 0,-2 0 62,2 0 0,-4 0-24,4 0 1,-5 0 198,1 0 0,-3 0-197,0 0 1,-2 0 325,-3 0 0,2 0-363,-6 0 0,5 0 273,-4 0 1,-2 0-269,-6 0 0,1 0 88,-5 0 0,5 0-64,-5 0 1,0 0 137,-4 0-40,1 0-56,-1 0 42,1 0 26,-6 0 19,-1 0 80,-15 0 0,1 1-134,-10 3 0,-1-2 10,-7 6 1,-2-6-193,-5 2 1,-4 1 33,-1-1 0,-4 0 99,1-4 1,-2 0-9,-2 0 0,-4 4-254,-4 0 0,-2-1 255,-1-3 0,-1 0 14,-3 0 0,0 0 32,27 0 1,0 0 0,0 0 0,0 0-21,-3 0 0,-2 0 0,2 0 0,-1 0-70,1 0 1,-2 0 0,-2 0 0,0 0-245,1 0 0,0 0 0,-4 0 1,-1 0 248,-1 0 1,1 0 0,-1 0 0,0-1 58,-1-1 0,-1 0 0,-1 2 0,0-1 1,0-1 1,-1 0 0,0 1-1,-1 0 36,-1-1 1,1 0 0,0 1 0,1 1-40,0-2 0,1 0 1,-4 1-1,-1 2-182,1 1 0,-1 0 1,-1-1-1,0 0 275,0 3 1,0 0-1,0-2 1,2 0 35,1 1 1,1 1 0,-4 0 0,0 0-27,-1 1 1,1 1 0,-2-2-1,0 0-50,3 0 1,1-1 0,0 1 0,0-1-9,1 0 0,1 1 1,0 1-1,-1 1-70,1-2 1,-1-1 0,1 0 0,0-1-30,-1 0 1,1 0 0,0 1-1,2-1-215,1 0 0,0 0 0,-2 2 1,0 0 242,2-2 0,1-1 0,-1 1 1,1 0-3,-1-2 0,1 0 1,0 2-1,1 0 11,0 0 1,1 0 0,-2 0-1,1 0 33,-2-2 1,1 0 0,2 0 0,1 1 43,-2 1 0,1 0 0,2-2 0,1 1-122,-2 1 1,0 0 0,1 0 0,0 1 164,-1-1 1,0 0 0,0 0 0,-1 1-1,3-1 0,1-1 0,-1 0 1,1 0-25,3 0 1,0 2 0,-3-1 0,1 1-72,2-1 1,0-1-1,-3 2 1,0-2 37,3-1 1,0 0 0,3 2 0,0 0-32,1 0 0,0 0 0,1 0 1,1 0 273,-33-2 0,32 0 0,0 0-377,-27 0 1,0 0 24,7 0 0,-2-4 22,6 0 1,-1 0 598,4 4 0,6-4-510,2 1 1,2-1 111,2 4 0,3 0 390,1 0 1,10 0-294,1 0 698,0 0-914,6 0 1,0 0 468,6 0-664,4 0 0,-1 1 118,8 3 0,-1-3-69,4 3 0,1-3 86,3-1 0,2 4-25,2 0 1,4 0 86,8-4 1,2-2-68,5-1 1,6 0 52,2-5 0,3 6 10,5-2 1,2-1-328,5 1 0,5-1 288,-30 3 0,1 0 0,32 1-1,-31-1 0,0 0 0,-1 1 0,1 0 14,4-1 0,0 0 0,0 1 1,1-1-4,0-1 0,2-1 1,1 2-1,1 0 9,0-2 1,1 0 0,2 2 0,-1 1-333,3-3 1,0 0 0,0 0 0,1 0 383,3-1 1,-1-1 0,-1 2 0,0 0-12,2 0 0,-1 1 0,1-1 0,1 0 31,4-2 0,1 1 1,-1 1-1,0 0-36,0 0 1,0 0-1,-1 2 1,1 1 5,2-3 0,0 0 1,-3 2-1,1 1-339,4-1 0,0 1 1,-3 0-1,1 0 335,-2 1 1,0 0 0,-2 0-1,0 0 26,1 0 1,-1 0-1,-3 1 1,1 0-277,0 0 0,1 1 1,-2 1-1,0 1 312,-1 1 0,0 1 1,-2-2-1,0 0-92,-1 0 1,-1-1-1,0 1 1,0 0 190,1 2 1,-1-1 0,0 1 0,-1-1-65,2-2 0,-1 1 0,0 1 0,-1 0-46,-1-1 0,1 0 0,2-1 1,1 0-63,0 1 0,1 0 0,-2-3 1,0 0 62,0 1 0,-1 0 0,1-1 0,-1 0-171,3-1 0,-1 0 0,0-3 0,0 0 4,2 0 0,1-1 0,-2 1 0,-1 0-62,-1-1 1,-1 0-1,-1 0 1,1 0 50,0-1 0,1-1 0,-4 0 1,-1 0-15,0 1 1,-2-1 0,-1 1 0,-1 0 168,-3 1 1,0 0-1,0 0 1,-1-1-179,26 2 1,-5-1-117,-7 4 0,-7-4 705,-4 0 0,-7 0-705,-5 4 0,-6 0 535,-5 0 1,-3 2-1370,0 1 1095,-6-1 1,-1 8-35,-5-3 0,0 2 0,0 1 0,0-1 0,0 0 0,0-1 0</inkml:trace>
  <inkml:trace contextRef="#ctx0" brushRef="#br0">9788 8486 7757,'11'0'532,"4"0"-602,1 0 0,0 4 28,-1-1 94,8 6 0,1-6-29,3 4 0,2-3-1,2 4 0,2-4-49,1 3 0,0-4 72,0 1 0,4-3 124,0-1 0,7 0-35,1 0 1,0 0-129,8 0 0,-5 0 97,5 0 1,0 0 10,7 0 0,-3 4-57,3-1 0,3 1 7,1-4 0,-2 0-65,2 0 1,-33 0 0,2 0-132,2 0 0,0 0 0,-2 0 0,-1 0 111,3 0 0,1 0 0,-3 0 1,0 0 19,4 0 1,0 0-1,-2 0 1,-1 0 23,2 0 1,-1 0 0,-1 0-1,-1 0-3,1 0 1,-1 0 0,0-1 0,0-2 0,1 2 0,-1-1 0,1-2 0,0 0-9,1 2 1,0 0 0,-3 0 0,0-1 4,2 1 1,-1 0 0,28 1-13,-30-1 0,1 0 1,27 1 37,5 1 0,-5 0 54,1 0 1,1 0-104,-1 0 1,-4 0-4,-4 0 0,-1 0-207,2 0 0,4 0 140,-5 0 0,1 0 50,-9 0 0,1 0-96,0 0 0,-5 1 116,1 3 0,-5-3-8,1 3 1,-2-3 265,-2-1 1,-1 4-253,-3 0 0,2 0 349,-5-4 1,-1 0-330,-3 0 0,-4 0 245,0 0 0,-5 0-295,2 0 0,-4 0 162,0 0-176,-1-5 45,1 3-86,-6-3 112,-1 5 2,-5 0-28,0-5-55,0 4 0,0-4-28,0 5 62,-5 0 116,4 0-108,-4 0 0,5-1 155,0-3-158,0 3 1,0-10 6,0 4 0,3-3-1,1-2 0,4-3-1,-4 0 1,3-2-85,-3 2 1,4-1 50,-5-3 1,2-2 25,-1 6 0,-2-4-15,1 4 1,-1 0 113,-2 3-26,0 1 27,0-1-251,0 6-271,0-4-440,0 9 510,0 6 1,-4 2-6,0 8 1,-1-2-120,1-1 1,2-5-15,-6 1 507,5-1 0,-7 10 0,4 1 0</inkml:trace>
  <inkml:trace contextRef="#ctx0" brushRef="#br0">13522 8360 7569,'-16'0'0,"3"-4"400,-2 0-233,7 1 1,-2 3-110,3 0-98,-4 5 1,4 0-75,-1 2-232,6 4 287,-3-5 15,5 0 182,0-1 1502,0-5-1113,5 0-298,1 0 0,5-1-214,1-3 1,3-1 24,0-2 0,0-4-123,-3 4 0,3-7 110,0-1 1,2-1-81,-2 5 0,-2 0-10,2-1 1,-1 1 67,1-1 0,-2 1 32,2-1 1,-2 6-2,-2 2-2,1-2 1,-1 5-30,0-3 0,-3 3 1,0 1 0,-5 5 34,5 2 1,-5 3-6,0 2 0,3-1 12,-3 1 0,2-1-30,-1 1 0,-1 3-54,4 0 0,-3 0 58,4-3 0,-4-1-247,3 0 0,1-3-200,3 0 1,1-6-740,-1 2 1165,1-3 0,-1 4 0,0 2 0</inkml:trace>
  <inkml:trace contextRef="#ctx0" brushRef="#br0">16846 17668 7569,'-8'-4'379,"1"0"-169,4 1 1,-1-1-233,8 0 0,2 0-302,6 4 0,6 0 141,4 0 0,6-1 112,7-3 1,8 3 40,2-3 0,10-1-382,2 1 0,7-3 398,-29 4 0,2 2 0,0-2 0,1 1-1,1 0 0,2 0 0,1 1 0,1 1-42,0-2 1,1 0 0,3-1 0,1 1-337,2 0 1,-1 0 0,2-2-1,0 0 497,0 2 0,1 1 0,1-3 0,0 0 275,0 2 0,1 0-275,4-2 1,1-1-1,-4 4 1,0 0-375,4-3 0,0 0 1,1 1-1,-1 0 302,0-1 0,0 0 0,3-1 0,1 0-10,-1 1 1,1 0 0,-18 2 0,0 0 0,0 0-11,2 0 0,0-1 0,0 0 0,0 1 0,0 0 0,0-1 10,-2-1 1,1 0 0,0 0 0,0 2 0,0-1 0,1 1-2,1-1 1,1 1 0,-1-1 0,0 1 0,1 0 0,0 0-265,3-1 1,0 1 0,0-1 0,-1 0 0,-1 0 0,1 0 256,1 2 0,0 0 1,0-1-1,-2 1 1,0-1-1,0 0-4,2 1 1,0 0 0,0 0 0,-1 0-1,-1 1 1,1-1 0,2 0 0,1 0 0,-1 0 0,-1 0 1,0 0-1,-1 1 0,-1 0 1,-1 0-1,1 0 1,-2 0-1,1 0 1,-1 0-145,2 0 0,0 0 0,-1 0 0,-2 0 0,0 0 0,0 0 127,1 0 1,0 0 0,0 0 0,-1 1-1,-2 1 1,1-1-70,19 1 0,-1 0 0,0 0 0,0 1 31,-5-1 0,0 0 0,0-2 0,0 1-25,-2 1 0,0 0 1,0 0-1,-1 1 0,0-1 0,-1 0 1,-5 0-1,0 0-46,-2-2 0,-1 0 0,-4 0 0,0 0 89,3 0 1,0 0-1,-5 0 1,0 0-183,0 0 0,-2 0 0,-3 0 0,-1 0 208,30 0 0,-33 1 0,1 1 0,1 0 0,0 0 0,0 0 0,1-1 0,-1-1 0,0 1 0,1-1 0,-1 0 0</inkml:trace>
  <inkml:trace contextRef="#ctx0" brushRef="#br0">4146 8805 7569,'-5'7'-1260,"3"-2"1076,-8-5 195,9 0 1,-5 0-25,2 0-13,3 0 43,-4 0 248,5 0-155,-6 0 91,5 0-48,-4 0 35,0 0 0,4 1-124,-3 3 0,1-3 96,0 3-110,1 2 0,-4-4-99,2 1-31,3 4 127,-9-6 0,7 4-76,-4-5 50,4 0-26,-7 0 1,7 0 9,-4 0 12,4 0-18,-7 0 1,8 0 15,-6 0 1,4 0 95,-4 0-97,6 0 1,-4 0 80,2 0-42,3 0 9,-5 0-120,6 0 74,0-5 1,2 4 125,2-3-132,2-2 1,7 4 20,2-1 1,-1-2-31,5 1 0,-4 0 0,4 4 1,4 0-7,4 0 0,0 0-3,0 0 1,-2 0-105,6 0 0,-2 0 66,2 0 0,2 0 17,-3 0 0,-1 1 7,2 3 0,-1 1 36,4 3 1,-4 2-26,-4-3 0,2 0 11,-1 0 0,-1-3-41,-3 4 0,0-6 1,0 2 1,-5-3 2,-3-1 1,-2 0-56,-2 0-92,-5 0 145,5-5 0,-11 0 64,0-2 0,-7-3-59,-8 2 0,0 2 8,-8-2 1,3 5 15,-7 0 0,-2-2 4,-2 1 0,-2 0-9,-1 4 0,0 0-10,0 0 0,-2 1 17,-2 3 1,2-3-14,-2 3 1,-1 1 63,1-1 0,-1 4-10,1-5 0,6 2 111,-2-1 0,6-2-93,-3 1 0,10 0 102,-2 1 0,8-3-58,-1 3 1,4-3-41,0-1 0,5 0 180,-1 0-109,5 0-213,-2 0 120,16 0 0,0 0-19,8 0 1,3 0-22,-3 0 1,2 0 2,2 0 0,5-4-44,2 0 1,0 1 62,0 3 0,-1 0-100,2 0 1,0 0-6,-4 0 1,1-2-86,-1-1 0,-7 1 104,3-2 1,-4-1-16,0 2 0,-3-5-81,-4 4 1,-1-3 166,1 3 0,-1-5 0,0 2 0</inkml:trace>
  <inkml:trace contextRef="#ctx0" brushRef="#br0">5094 8874 7569,'1'-10'270,"3"2"-181,-3 3 1,13 5-163,-3 0 24,8 0 0,-1 0 44,5 0 0,1 0-17,3 0 0,6 0-60,5 0 1,-1 0 60,-7 0 1,3 0-24,-2 0 0,2 0 46,1 0 1,-4 0 52,1 0 1,-6-1-42,2-3 1,-3 3 15,-1-3 0,-4 3-22,0 1 0,-5 0 8,1 0 0,-2 0-20,-2 0 52,-5 0-225,5 0 181,-10 0 1,3 0-79,-8 0 1,-2 0 8,-6 0 1,-1 0-10,-2 0 1,-3 0 41,-4 0 1,-5 0-3,0 0 0,-4 0 33,0 0 0,-2 0-38,-1 0 1,1 0 142,2 0 1,0 0-76,4 0 0,-3 0 109,3 0 0,0 1 15,4 3 1,4-3-66,0 3 0,5 1-74,-1-1 1,4 1 7,3-1-84,3-3 0,5 5 63,0-2 1,1-3-6,3 3 1,4-1 4,7 1 1,-1-3 62,5 3 0,1-3-31,7-1 0,-2 0 9,6 0 1,-5-4 19,5 0 1,-1-1 9,5 1 1,-5 2-88,1-6 0,-5 6 61,5-2 1,-5-1-157,5 1 0,-7 0 82,-1 4 0,-2-4-92,-6 1 1,1-1-219,-5 4-283,-5 0 329,0 0 292,-6 0 0,-11 0 0,-1 0 0</inkml:trace>
  <inkml:trace contextRef="#ctx0" brushRef="#br0">3895 8851 7236,'11'5'198,"2"-2"-143,2 4 1,3-4 6,4 1 0,4-3-6,4-1 0,1 0 19,7 0 0,-3 0 0,0 0 1,-5-4-9,1 0 0,-1-3-13,4 3 1,-3-4-11,-1 5 1,-4-5-93,0 4 1,-2-3 43,-1 3 1,0-4-3,0 4 0,-4-3-12,0 3 0,-5 0 35,1 4 1,-2 0-331,-2 0 78,-4-5 49,-2 4 0,-7-4-15,-1 5 1,-4 0-85,-4 0 1,-6 5 284,-2 2 0,-7 3 0,-4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4968 7172 7569,'-11'-6'-76,"-1"1"126,1 5-1,3 0-185,1 0 1,-1 0 67,-3 0 0,-1 0-154,1 0 1,-1 0 48,1 0 0,-2-4 130,-2 0 0,1 0 73,-5 4-26,0 0 43,1-5 0,-3 3-21,2-6 0,-4 4-18,-4-3 1,3 3 17,-3-4 1,-1 5 69,2-5 0,-5 4-54,5-3 0,-2 0 81,1 0 1,3-4-81,-3 4 0,2 0 78,-2 0 0,3 1-61,-2-2 1,0-1 2,-1 5 1,3-3-18,-2 3 0,2-1-10,1 1 1,0 3-1,0-3 0,0 3 23,0 1 0,2 0-129,2 0 0,1 0 103,3 0 1,2 0-100,-2 0 1,6 0-50,1 0-18,1 5 0,-1-4 32,1 3-192,4-3-64,-2-1 150,5 5 125,0-4 0,1 4-5,3-5 0,-1 2-282,4 1 369,-4-1 0,7 3 0,-4-5 0</inkml:trace>
  <inkml:trace contextRef="#ctx0" brushRef="#br0">3906 7104 6596,'-5'-7'-8,"-1"-3"0,-2 8 18,0-6 0,4 6-3,-3-2 0,3-1 4,-4 1 0,5-1 41,-5 1 0,4 3 59,-3-3 45,4-2 1,-3 3-7,2-5-46,3 6-47,-4-3 1,6 4-95,3-3 1,-2 2 38,6-1 0,-1-2-6,5 1 1,-1-4-5,1 4 1,-1-5-17,1 2 0,0 1 28,3-2 0,-2 4-3,2-4 1,3 2 77,1-1 0,-2-2-64,-2 5 1,1 0-10,0 4 1,3 0-21,-4 0 0,1 0-122,0 0 1,-4 0-14,4 0 1,-4 0 148,0 0 0,-1 0 0,0 0 0</inkml:trace>
  <inkml:trace contextRef="#ctx0" brushRef="#br0">11409 7207 7569,'-11'-23'0,"3"-1"0,1-3 0,4 7 705,-1-3-461,3 3 0,8-3-111,4 0 0,7 0-213,8 0 0,10 4 136,10 0 0,4 1 1,7-1 0,1 8-248,-1 7 1,4 5 224,-1 7 0,-4 11-301,-6 15 1,-6 11 162,-24-19 0,-2 1 0,13 30-3,-16 4 0,-9-28 1,-2 1 88,-3 2 1,-2 1-1,-2-2 1,-1 1-9,-3-4 0,-2 0 1,-1 2-1,-4-2-132,-4-1 1,-2-1 0,2 0 0,-1 0 302,-1-3 0,-2-1 0,-22 20 438,-2-8 1,-6-3-286,7 0 1,-4-6-9,4-2 0,-1-10-398,0-5 0,-3-2-188,-1-6 0,1-12 168,3-11 1,3-14-10,5-13 0,19 19 0,2-3 49,5-3 0,2-2 0,-1-4 0,3-2-304,2-4 1,4-2 0,1 1 0,3-1 281,3-1 1,2 0-1,1 3 1,3 2-5,3 4 1,2 1 0,1 2 0,2 0-80,2 3 1,3 1 192,4 3 0,0 1 0,-3 4 0,1 1 0,4 3 0,1 1 0,0 1 0,1 3 0,1 3 0,0 2 0,2 4 0</inkml:trace>
  <inkml:trace contextRef="#ctx0" brushRef="#br0">2547 10907 7569,'11'0'-495,"1"0"0,0 0 287,4 0 211,-4 0 0,10-4 14,-3 0 0,2 1 5,2 3 0,1 0 29,3 0 1,-2-2 8,6-2 1,-4 3 31,3-3 0,0 3-63,5 1 1,-1 0 22,0 0 0,1-4-16,-1 0 0,4 1-25,0 3 1,5 0 17,-1 0 1,2-4-5,2 0 0,-2 0-8,-2 4 1,3 0-5,-3 0 0,6-1 11,1-3 1,2 3-204,-1-3 0,-2 3 256,5 1 0,-5-4-48,2 0 1,2 0 34,1 4 1,-1 0-38,1 0 0,0-3 0,0-1 0,1 0 5,-4 4 0,-1 0 0,-3 0 0,-2 0-51,-2 0 18,3 0 20,-5 5 0,5-4-66,-3 3 0,1-3 19,-5-1 1,4 4-15,-4 0 0,4 0-12,-4-4 0,1 0-5,-1 0 1,-1 0 37,5 0 0,-4-1-9,4-3 1,-5 2 10,1-1 0,-4 1-5,-4 2 0,2 2 16,-5 1 0,1 0-15,-2 5 0,-2-1 239,3 5 1,1-5-212,-1 1 0,1-2 53,-2 2 1,3-2-55,6-2 0,3-3 1,0 3 0,4-3-5,-4-1 0,5 0-1,-1 0 0,2-1-7,2-3 0,0 2 7,-1-6 1,5 4-94,-1-3 1,-3 4 137,-4-1 1,-3-1 6,-1 1 0,3 1-3,-11 3 0,6 0 10,-6 0 0,-2 0-58,-1 0 1,1 0 1,-2 0 1,5 0-190,-5 0 1,0 1 195,-7 3 1,1-2-175,-5 6 1,1 0 164,-5 3 0,0 5 0,1 2 0</inkml:trace>
  <inkml:trace contextRef="#ctx0" brushRef="#br0">2604 11695 7425,'-6'-5'-208,"1"4"247,5-4 1,1 6-85,3 3 0,2-3-90,5 3 0,2-2 82,2 2 0,-2-3-15,2 3 0,-1-3 100,1-1 0,-1 0 78,5 0 1,2 0-94,5 0 1,0 0 28,4 0 1,-1 0-38,2 0 0,2 0 8,-3 0 0,1 0-18,3 0 0,-1 0 36,9 0 1,-4 0-90,4 0 1,-2 0 62,2 0 1,1 0-10,-4 0 1,2 0 21,-3 0 0,-3 0 3,-5 0 1,1-3 18,3-1 1,-4 0 9,1 4 1,-6 0-41,2 0 0,-3 0 12,-1 0 0,-2 0-29,-2 0 1,-2 0 53,-6 0-143,1 0 0,-5 0 15,1 0-233,-6 0 206,4 0 1,-6 1 103,0 3 0,0 2 0,0 6 0</inkml:trace>
  <inkml:trace contextRef="#ctx0" brushRef="#br0">14071 12860 7569,'-7'-17'0,"2"5"-81,5-4 1,0 8-79,0 0 0,0 0 145,0-3 0,5 0-94,3-1 1,2 1 121,1-1 0,6 1-11,2-1 1,2 1 201,2 0-176,0-6 1,5 4 34,3-2 0,-2 6-1,1 2 1,1 3-48,3-4 1,-4 7 36,1 1 0,-6 5-110,2 6 1,-3 6 81,-1 2 1,-5 8 8,-3 3 0,-3 4 25,0 4 1,-6 3-2,-2 5 1,-4 1-15,-4 2 1,0-2 5,-7 3 0,-3-3-244,-9-2 0,-1-2 240,-3-5 0,-2 1-54,-5-9 1,-3-2 40,-5-1 0,2-5-102,-6-3 1,0-6-7,4-5 0,2-6-44,-2 2 0,4-13 83,-4-6 1,4-7 2,-4-4 0,9-5-10,-1-7 0,7-6-24,1-6 1,8-8-27,6 1 1,6-3-40,6 3 1,11 0-69,8 0 200,8 5 0,16 5 0,5 8 0,-21 20 0,1 2 0,2 1 0,0 0 0</inkml:trace>
  <inkml:trace contextRef="#ctx0" brushRef="#br0">3643 11763 6078,'-11'-5'0,"-1"-1"0</inkml:trace>
  <inkml:trace contextRef="#ctx0" brushRef="#br0">2627 11706 7569,'0'-11'-760,"0"0"523,0 4 0,1 1-34,3 2 291,-3 3-42,9-9 0,-3 8-6,4-1 1,-3 1-22,-1 2 43,-4 0 1,2 2 1,-5 1 0,4 0-1,0 5 0,-1-5 82,-3 5-92,0-6 127,0 9 1,2-10-17,1 3 14,-1-3 1,8-1-35,-3 0 1,4 0-32,0 0 1,0 0-21,1 0 1,-1 0-8,1 0 0,3 0-19,0 0 0,4 0 33,-4 0 1,4 0-74,-3 0 0,4 0 53,-1 0 0,1 0-45,-1 0 1,3 0 27,-3 0 0,1 0-3,-1 0 0,7 0 28,-3 0 0,2 0 1,-2 0 0,0 0-17,-1 0 1,1 1 2,0 3 1,4-3 21,-1 3 0,5-3-24,-4-1 1,0 0 1,0 0 1,-2 0-8,6 0 0,-6 0-3,2 0 1,1 0-1,-1 0 1,3 0-4,-3 0 0,3 0-10,-3 0 1,-2 0-5,-6 0 1,3 0 7,-3 0 5,-3 0 5,-4 0-2,-2 0 1,-8 0 24,6 0-9,-6 0 1,2 0 31,-8 0 1,-2 0 11,-5 0 0,-2 2-151,-2 1 1,-3-1 103,-5 2 1,0 1-100,1-2 0,-3 1 84,-1-4 0,0 1-17,-4 3 1,1-2 8,-2 1 0,-2-1-6,3-2 1,-2 0 9,2 0 1,-3 0 21,2 0 0,-2 3 19,-1 1 0,0 0-32,-1-4 1,6 0 21,3 0-23,1 5 4,3-4 1,0 4-57,3-5 1,1 0 42,3 0 1,6 0-4,-2 0 1,3-1-1,1-3 6,-4 3 1,10-5 188,-3 2-190,3 3 53,1-9 1,5 8-34,3-2 0,2-1 65,1 2-64,6-1-10,1 4 1,4 0-3,1 0 1,5 0-1,3 0 0,2 0-6,1 0 0,4 0-2,0 0 0,5-4 7,-1 0 1,1-1-10,-1 1 0,2 3 9,-2-3 0,3-1 50,0 1 1,1 1-49,0 3 0,-4-4 3,0 0 0,-7 0-37,-1 4 0,-1 1-85,-6 3 1,1-1-219,-1 4 336,-8 1 0,7 3 0,-8 1 0</inkml:trace>
  <inkml:trace contextRef="#ctx0" brushRef="#br0">16595 11444 7569,'0'6'-1436,"-2"3"1105,-2-5 331,3 5 0,-4-3 0,5 5 0,0 1 0,-1-1 38,-3 1 1,3-1-35,-3 0 1,3 1 44,1-1 1,0 5-13,0-1 0,0 5 4,0-1 1,0 3-17,0 1 1,0-1 2,0 1 1,0 4-33,0 0 1,0 4 30,0 0 0,3 2-59,1 1 1,0 0 48,-4 0 0,0-3-45,0-1 0,0 1 39,0 3 0,0 0-1,0 1 0,0 3 8,0 0 0,0 1 5,0-1 0,0-2-8,0 2 0,0-6-3,0-2 1,0-1-15,0 2 1,0-3 16,0-6 1,0 1-32,0 0 0,0-4 9,0 0 0,0-4-7,0 4 0,0-5 3,0 2 1,0 0-3,0-1 0,0 2-46,0-2 0,0-2 51,0 2 0,0 1-10,0 0 0,0 0 3,0-1 1,0-2-50,0 2 0,0-2 25,0-2 0,0-3 39,0 0 0,0-6 0,0 3 0</inkml:trace>
  <inkml:trace contextRef="#ctx0" brushRef="#br0">16663 11409 7569,'0'7'-1458,"0"-2"1290,0-5 178,5 0 1,-2-4 89,4 0-92,-4 0 1,6 3 5,-6-3-12,1 3-6,1-4-10,2 5 0,4 4 24,1 0 1,-1 1-27,0-1 1,2-3 9,2 3 0,-1-2-2,5 2 1,-3-3 4,3 3 0,-4-3 2,4-1 0,-5 0 0,1 0 0,2 0 1,-2 0 0,1 0 44,-1 0 1,-1-4-42,5 1 0,-5-1 92,2 4 1,-2 0-66,1 0 0,-2 0 32,2 0 0,1 0-50,-1 0 0,1 1-6,-5 3 0,4 1 9,1 3 1,3 2-2,-4-3 1,5 0-43,-1 0 1,1-3-14,0 4 0,1-4-8,-2 3 1,1-4 41,-1 1 0,2-3-3,-6-1 0,2 0 33,-2 0 1,-3 0 5,4 0 0,0 0-9,-1 0 0,1 0 6,-5 0 0,2 0-8,2 0 0,-2 0-2,2 0 1,-1 0-6,1 0 0,-1 0-14,5 0 1,0-1-3,4-3 0,0 2-31,0-1 0,3 0-10,1-1 1,3 3-10,-3-3 0,3-1 37,-3 1 0,0-5 27,-4 2 0,-1 1-27,1-2 1,-4 0 53,0-3 1,0 3-50,4 1 1,-1 3 80,-3-4 1,2 4-53,-2-3 1,3 4-9,1-1 1,0-1-7,0 2 1,-1-3 3,1 3 0,1 1 17,3-1 0,-3 1-17,3 2 1,-4 2 66,-4 1 0,2 0-48,-2 5 1,3-5 7,1 5 1,-1-2 0,1 2 0,0 1 1,0-5 1,0-1-28,0-3 1,0 4-7,-1 0 0,1 0-29,0-4 0,0 0 44,0 0 1,0 0-40,-1 0 0,1 4 40,0-1 1,-1 1 3,-3-4 0,2 0 4,-2 0 1,0 0 3,4 0 1,-4 0-16,4 0 1,4 0 2,-4 0 0,2 0-6,-2 0 0,3 0 10,1 0 0,5 0-46,-2 0 0,3 0 21,2 0 0,-5 0-8,0 0 1,0 0-4,0 0 1,2 0-4,-6 0 0,1 0 13,-4 0 0,-4 0-1,0 0 0,0 4-2,4 0 0,0 0 3,0-4 0,-1 4-58,1-1 0,1 1 30,3-4 0,-3 0-7,3 0 1,-7-1 36,-1-3 1,-1 3-3,1-3 0,1 1 40,-5 0 0,4 1 9,-3-1 1,-1 1 20,-4 2 0,2 0-57,2 0 1,-1 4 96,5 0 1,-5 5-99,1-2 1,-1 0 5,2 0 1,-2-3-10,5 4 1,-2-2-8,2 2 1,3-3-23,-3-5 0,3 4 34,0-1 0,1 1-34,0-4 1,1 4 25,3 0 1,-7 3-106,3-3 0,-8 0 84,0-4 1,-2 4 26,-1 0 0,-1-1 6,0-3 0,-3 0-2,0 0 1,-2-1 28,2-3 1,2 3-44,-3-3 0,4-1 15,0 1 0,0 1-2,1 3 0,-1 0-20,1 0 1,-1 0-1,1 0 0,-5 0-8,1 0 5,-1 0-9,5 0 19,-1 0-9,-4 0-54,3 0 54,-9 0-204,9 0 211,-9 0-7,4 0 3,-5 0 4,6 5 1,-4 1 28,6 5 0,-2 5 16,2-1 1,1 0-17,-6-3 0,5-1-15,-4 0 0,3 5-3,-3-1 1,4 1-5,-4 0 1,4-2-7,0 5 1,-2 0-20,2 3 0,-2 5-8,2 0 1,-2 1-14,-2-2 1,-3 0 34,3 4 1,-3-4 6,-1 0 1,4 3-14,0 2 1,0 2 26,-4 1 0,0 0-13,0 1 1,0-1 3,0 0 0,-1 4-9,-3 0 1,3 4 1,-3-4 1,-1 0-43,1-3 1,0-1-91,4 0 0,-4-5 159,0-2 0,-3-4-50,3-4 1,-4 2 108,5-2 1,-5 3-23,4 1 0,-3 0-25,3 0 1,-4-1-30,4 1 0,-3-1 10,3-3 1,-4 1-42,5-5 0,-5 4 29,4-3 0,0 3-41,4-4 0,-4 4 33,1-4 0,-1 5 6,4-1 0,-4 2 39,0-2 1,0 2 7,4-2 0,0-2-41,0-2 1,0-2 24,0-2-95,0 1 16,0-1 0,-3-3-154,-1-1 1,-1-3 198,1 4 0,-2-1 0,-6 5 0</inkml:trace>
  <inkml:trace contextRef="#ctx0" brushRef="#br0">16652 13123 7569,'5'6'-685,"1"4"0,5-5 699,1 3 1,1-3 17,2-5 0,1 0-13,3 0 0,3 0 60,-3 0 1,4-4-55,3 0 1,0-5 14,4 2 1,-3 0-31,3 0 1,-3 4-2,3-1 1,1-1-11,3 2 0,-3-1-7,-1 4 0,-1 0 4,2 0 0,4-4-6,-4 0 0,7 0 13,-8 4 0,8 0-2,-7 0 1,4-1 62,-4-3 0,-2 3-48,1-3 1,0 3 5,0 1 0,-1 0 3,-2 0 1,1 0 1,2 0 1,5 0-38,-1 0 1,0-4 18,4 0 0,1-1-32,0 1 0,0 3 31,-1-3 1,-3 3-17,4 1 1,0 1-2,-1 3 0,5 1-3,-1 3 0,-1 2-9,0-2 0,-4-3-4,1-2 0,-6-1 45,-1-2 1,-6 0-27,2 0 1,0-5 91,0-3 1,0-2-52,-4-2 0,-1 1-9,1 0 0,4-1-7,0 1 0,4 3 2,0 1 1,2 3-14,1-4 1,-4 4-13,1-3 0,-6 4 14,2-1 0,2 3-6,2 1 0,-3 1-7,-2 3 1,-2 3 6,-1 4 1,4 0 25,-1 1 0,2-1-17,-1 1 1,2-1-1,5 0 1,-3 0-5,-1-4 0,0 3-2,0-2 0,3-3-40,-3-1 0,0 1 39,0-1 0,-3 0-18,3-4 1,2 0 12,6 0 1,-3 1 0,4 3 1,0-2-9,-1 6 1,1-4 0,-1 3 0,-6-3-17,2 4 0,-2 1-2,2 6 0,-3-3 1,-1 4 1,-4-4 12,0 0 0,-2-1 7,-1 1 1,0-1-9,0 0 0,0-3 52,0 0 1,-1-6-13,1 2 0,0-3 8,0-1 1,-4 0 4,0 0 0,0 0 9,4 0 0,0 0-63,0 0 1,-1-3 34,1-1 0,0 0-111,0 4 1,-3 0 99,3 0 1,-3 0-321,7 0 1,-3 1 307,-1 3 0,0 2 0,0 6 0</inkml:trace>
  <inkml:trace contextRef="#ctx0" brushRef="#br0">18239 10290 7432,'-6'-5'-291,"2"-2"1,1 0 365,0 0 0,1-1 3,-1-3 1,3-5-89,3 1 0,0 0 40,5 3 0,-1 1 101,5 0 0,-1 0-7,0 4 0,1-2 122,-1 5 0,4 0-81,1 4 1,3 2-11,-4 1 1,4 4-174,-4 4 1,0 6 87,-3 2 0,-6 6-133,-2 2 0,-3 3 39,-1-3 1,-1 5-168,-3-2 1,-2-2 39,-6-1 0,-3-3 105,0-1 0,-4-2-23,4-2 0,-4-4-27,3-7 0,-3 1 9,4-5 1,-4-2-14,4-6 0,0 1-20,3-9 0,5 2 61,-1-9 0,6 0 92,-2-4 1,2 0-62,2 0 0,2-3 46,2-1 1,2 0-90,5 5 1,2-2 4,2-3 1,-1 4-22,5 0 1,-4 2-117,4 5 0,-5 1 203,2 4 0,-4 4 0,0-3 0,-1 4 0</inkml:trace>
  <inkml:trace contextRef="#ctx0" brushRef="#br0">18582 10256 7569,'1'-11'107,"3"-1"1,-2 4 7,6 1 0,-4-1-104,3-3 0,-3-1 103,4 1 1,-1-3 24,5 3 1,-2-3 80,-2 6 0,2 3-67,-3 1 1,4 3-156,0 1 0,0 1 16,1 3 1,-1 6-85,1 5 0,-2 6 71,-3-2 0,2 6-93,-5 2 1,4 3-33,-4-3 0,-2-1 47,-6-3 0,2-1 20,-6-3 0,0-3 41,-3-4 0,0-5-50,-1 1 1,1-5-9,-1 0 1,1-3-101,0-3 1,-1-9 71,1-7 1,-1 1 7,1-1 0,1-4 137,2-3 1,3-1-69,5 4 0,0 1-22,0-1 1,5 0-49,3 0 0,7 0-87,4 0 0,3 6 100,0 1 0,-3 1-210,0 4 292,-5-3 0,3 7 0,-6-4 0</inkml:trace>
  <inkml:trace contextRef="#ctx0" brushRef="#br0">19119 10199 7260,'-8'0'119,"0"0"1,4 4 86,-3-1-21,-1 6 1,1-6-25,-1 4-40,5-4-54,-7 7-257,9-3 103,-4 4 1,9 0 87,0 1 0,3-5-73,-3 1 1,5 0 76,-1 3 0,-2-3-34,1-1 0,-3 1 15,4 3 1,-6 1 21,2-1 21,-2 1 0,-8-1 8,-1 0 0,-3 1-108,-2-1 1,1-3 75,-1-1 0,-3-3-284,0 4 0,0-6 18,3 2 261,6-2 0,-4 3 0,3 1 0</inkml:trace>
  <inkml:trace contextRef="#ctx0" brushRef="#br0">16549 8863 6078,'6'0'0,"-1"0"0,0 0 0,-3-5-158,3 3 0,-5-3 170,0 5 0,5-5 1,1-1-1</inkml:trace>
  <inkml:trace contextRef="#ctx0" brushRef="#br0">14071 12711 7569,'-7'-5'0,"2"3"-139,5-6-44,0 6 198,0-8 0,0 7-109,0-5 0,1 5-30,3-5 0,3 4 130,4-3 1,2 3-12,2-4 0,-1 2 32,5-2 1,0-2-15,4 2 0,0 2-8,-1-2 0,1 5-17,0-5 1,0 5 15,0 0 1,0 1 5,-1 2 0,0 2-30,-3 1 1,1 4 35,-4 4 1,-1 1-6,-4-1 1,4 0 8,1 1 0,-1 1 0,-4 2 1,-3-2-7,0 2 1,-2-3 4,2 0 1,2 3-22,-3 0 0,-2 4 1,-1-3 0,-1 4-15,1-1 0,-3-1 25,3 1 1,-7 1 19,-1 7 0,-5-3-20,2 2 1,-1-1-1,-3-3 0,2 1 12,-6 0 1,-2-4 4,2 0 1,-5 0 2,1 4 1,1-4 2,-1 0 1,5-5-22,-1 1 1,-2-2 8,2-2 0,-2 1 0,2-1 1,2 1 0,-2-1 0,-1-3 15,0-1 1,0 0-8,1 0 0,2 2 4,-2-5 0,-2 4-5,2-5 1,-4 1 3,4-4 1,-2 0 22,2 0 0,2 0-25,-2 0 1,-1 0 32,0 0 1,1 0-42,4 0 0,-1 0-4,1 0 1,0-5-4,-1-3 1,1 0-4,-1 0 1,1-3-21,-1-1 1,5 1 30,-1-5 0,1 0-88,-5 1 1,1-6 69,-1 2 0,2-1-65,3 1 1,-2-1 89,5 5 1,-4-4-1,4 3 1,-1 0-26,2 1 1,1 2 5,-1-2 1,1-2-5,2 2 0,4-4 7,0 4 1,5-6 13,-2 2 1,5-4 16,3-3 0,-1 2-1,5-3 1,-4-1-29,4 1 0,-1 1-72,1 3 1,3 1-25,-3 3 1,2-1 57,2 5 1,0 0 17,0 3 0,1 1 28,3-1 1,-3 2-161,2 3 1,-2-2 47,-1 5 1,-1 0-56,-3 4 0,2 1-57,-2 3 200,3 3 0,1 9 0,0 2 0</inkml:trace>
  <inkml:trace contextRef="#ctx0" brushRef="#br0">16366 8897 6094,'-6'0'0,"1"0"0,5 0 0</inkml:trace>
  <inkml:trace contextRef="#ctx0" brushRef="#br0">16332 8908 7569,'-5'-6'-530,"3"1"1,-4 5 412,2 0 1,3-1 6,-3-3-2,3 3 136,-4-5-15,4 6-5,-4 0 76,5 0-53,-6 0 106,5 0-112,-4 0 76,5 0-75,5 0 1,-2 0 24,4 0-28,1 0 0,3-1-3,1-3 0,-1 3-39,1-3 0,-1 3 38,1 1 0,0 0 20,3 0 0,-2-4-19,2 0 1,-1 1 1,2 3 0,-4 0-14,3 0 1,-2 0-1,-1 0 1,3 0-6,0 0-5,0 0-59,2 5 1,-5-4 66,4 3 1,-7-3-163,-2-1 65,-4 5-40,7-4 1,-9 6 6,3-3 128,-3-3 0,-1 4 0,0-5 0</inkml:trace>
  <inkml:trace contextRef="#ctx0" brushRef="#br0">16503 8794 7569,'-6'0'-1178,"1"0"1543,5 0-364,0 5 0,4-2-15,-1 4 0,6-3-23,-1 4 1,2-6 61,1 2-38,1 2 0,-1-1-13,1 3 1,-2-2-29,-3-2 19,4-2 1,-6 4-48,2-2 51,-2-3-6,-5 9 75,0-4 1,-1 5-54,-3-4 0,2 2 81,-6-5 1,1 4-66,-5-5 0,4 5 12,1-4 1,3 3-43,-4-3-55,1 5 0,-3-3 84,2 6 0,-2-1 0,4 1 0</inkml:trace>
  <inkml:trace contextRef="#ctx0" brushRef="#br0">14162 12472 7569,'-6'-5'-929,"0"3"580,6-3-153,0 5 502,6 5 0,-5-2 0,3 4 0,1-3 0,-2 4 0,1-4 0,-4 3 0,0 1 0,0 3 0,0 1 0</inkml:trace>
  <inkml:trace contextRef="#ctx0" brushRef="#br0">13979 12769 7569,'0'-12'-518,"5"4"498,3 1 0,3-1-13,4-3 0,3-1 65,5 1 1,4-2-118,-1-2 0,6 2-74,-1-2 191,-4-3 1,6 6 27,-2-4 0,2 4 1,1 0 1,0 2-38,1 3 0,-1 0 6,0 3 0,-3 3-67,-1-3 1,-1 8 73,2 4 0,1 2-94,-6 1 1,1 2 38,-4 2 1,-2 3-108,-2 5 1,2 0 97,-6 0 1,-4 4-16,-3 4 1,-6 2 60,2 1 0,-4-1-43,-4-2 0,-2 2 158,-5-3 1,-5-1-84,1 2 1,-9-5-10,1 5 1,-7-1-23,-1 5 1,-2-2 3,-1-3 0,-4 3-236,0-3 1,-5 0 100,1 0 1,-1-5-8,1 2 0,-1-7 57,5-1 1,-6-5 48,3 2 0,0-7-94,-1-2 1,4-4 226,-4 1 0,5-3-59,-1-1 0,8-7 31,3-4 0,1-7-65,3-8 1,-1-1 16,8-7 1,2-3-2,7-9 1,2-5-20,5-2 1,1 1 181,3-1 1,7 5-126,8-2 0,8 3-205,3 1 1,3 2 134,2 2 1,3 4-66,0 8 1,4 2-25,-4 5 1,5 1-180,-1 3 1,2 3-108,2 4 363,5 6 0,6-2 0,5 3 0,0-2 0,-1 2 0,0 2 0</inkml:trace>
  <inkml:trace contextRef="#ctx0" brushRef="#br0">9217 13237 7569,'-12'-7'-165,"1"-1"-41,-1 4 0,1-1 202,0 1 1,3 3 255,0-3-283,6 3 84,-3 1-192,5 0 251,5 0 1,1 0-53,6 0 1,4 1 4,3 3 0,3-2-9,0 6 1,6-4 8,3 3 1,3-3 19,4 4 1,3-6-31,4 2 1,5-3 21,-1-1 1,6 0-271,-2 0 1,3 0 262,1 0 1,0 0 3,0 0 1,4 0 1,0 0 1,4 0-43,-4 0 1,4 0 0,-4 0 1,1 0-80,-1 0 0,-2 0 97,6 0 0,-4 0-87,4 0 1,-6-1 62,2-3 0,-2 2-28,-2-6 0,-2 5 4,-1 0 1,-3-2-8,-6 1 1,0 0-4,-3 4 0,-4 0-2,-8 0 1,-2 0-14,-5 0 0,-5 0 35,-3 0 112,-8 0-120,4 0 1,-15 0 429,0 0 1,-10 1-346,-5 3 0,-4-1-168,-4 4 1,-2-3 77,-5 4 1,-4-6-98,0 2 0,-9 1-75,1-1 1,-7 0-104,0-4 0,1 0 149,-2 0 0,1 1-281,-4 3 0,-4-3 428,0 3 1,-4-3-52,4-1 0,-3 0 117,3 0 1,0 0-65,4 0 0,1 0 13,3 0 0,-2 0-25,6 0 0,0 0 6,8 0 0,-1-4-16,7 0 0,-4-3 4,9 3 1,-5-5-87,9 2 0,-1 0 184,4 0 0,4 3-148,0-4 0,5 4 341,-1-3 1,2 4-304,2-1 0,3-1 123,1 1-135,4 1 1,-2 1 117,5-1 1,1 1-91,3-1 1,2 1-24,6 2 1,3 0 55,0 0 0,6 0 1,-2 0 1,3 0-4,5 0 0,-1 0-3,4 0 1,0 0-36,5 0 1,3 2 17,0 1 0,9-1 5,-2 1 1,7 0-225,-2 1 1,5-3 178,-2 3 1,0-3 8,4-1 0,-2 0-7,6 0 1,-3 0-15,-1 0 1,0 0 0,0 0 0,1-4 0,-1 0 0,-5-1-8,-3 2 1,-2 1-47,-1-1 0,-1-3 63,1 3 0,-5-2-103,-3 1 0,-6 2 6,-2-1 1,-5 0-134,2-1 0,-8 3 23,-4-3 227,-2 3 0,-3 1 0,-2 0 0</inkml:trace>
  <inkml:trace contextRef="#ctx0" brushRef="#br0">20615 8440 7569,'0'-11'-293,"5"-1"1,2 2 703,9 2-174,-4-2 0,15 9-88,0-3 0,6 3-173,5 1 1,4 0 40,7 0 1,-1-1-318,6-3 0,0 3 203,7-3 0,-1 2-251,4 2 1,-3-3 312,-28 1 0,-1 0 1,29-2 6,4 4 1,-10 0-124,3 0 1,-6-4-1,-3 0 0,1 1-55,-9 3 0,-5 0 136,-2 0 0,-7 0-275,0 0 81,-3 0 602,-7 0-338,-5 0 0,-7 3 0,-5 4 0</inkml:trace>
  <inkml:trace contextRef="#ctx0" brushRef="#br0">20626 8337 7569,'-11'-5'0,"3"3"0,0-6 0,5 5-486,-5 0 296,5 1 0,-3 2 285,2 0-94,3 0 0,-4 5 0,5 3 1,-4 2 22,0 2 0,1-1 2,3 0 1,0-3 18,0 0 0,0-1 81,0 5 1,5-2-34,2-2 1,5 0-7,3-4 0,8 5-234,7-1 0,4-2-12,5 2 159,-4-1 0,15 5 0,-4-1 0</inkml:trace>
  <inkml:trace contextRef="#ctx0" brushRef="#br0">22442 8303 7569,'-8'0'90,"1"0"1,4 5 535,-1 3-751,3 2 70,1 1 1,0 1 115,0-1 1,0 0 48,0 1 1,0-4-260,0-1 98,0 1-402,0-2 322,5-1 1,0-6-70,3-3 1,1-4-10,-5-7 1,3-3 77,-3-4 1,5-1 54,-1 0 1,-2 0 132,1 0 1,-3 6 184,4 1 0,-6 4-119,2 0 1,-1 2 260,1 2-166,-3-2-445,4 9 201,0-4 0,-2 9-62,4 0 1,-3 4 65,4 0 0,-5 2-28,5 2 1,-4-5 7,3 1 0,1-1-8,3 5 1,1-6 117,-1-2 1,1 1-88,-1-1 0,1 0 115,-1-4 0,4-2-46,0-1 1,1 0-39,-5-5 1,4 1-25,1-5 0,-1 4-79,-4-4 1,-3 7 25,-1-6 0,-3 2 46,4-3-129,-6 6 71,3-4 152,-5 9 0,-5-3-37,-2 8 0,-3 3 118,-2 8 1,1-1-46,-1 5 0,1 0 110,0 4 1,0-4-113,4 0 0,2-1-17,5 1 0,0-1-83,0-3 1,5-3 80,2-1 1,5-1-314,3-6 0,-1 0-36,5-4 1,0-2-466,4-1 724,5-4 0,-4-9 0,4-2 0</inkml:trace>
  <inkml:trace contextRef="#ctx0" brushRef="#br0">23139 7869 7569,'0'-14'125,"0"3"1,0 8-43,0 3 1,-4 10-96,0 9 1,-1 4 138,1 4 1,2 2 109,-6 5 1,2 0-140,-2 1 0,2-1-9,2 0 1,3-1-333,-3-2 172,-3 2 0,6-9-297,-3 2 0,-1-1 193,2-3 1,-5-4-238,4-3 0,-4-2-2,5-2 414,-6-4 0,-3 3 0,-5-4 0</inkml:trace>
  <inkml:trace contextRef="#ctx0" brushRef="#br0">22956 8177 7569,'0'-11'0,"-4"3"322,0 1-24,1 4-135,8-7 0,5 5-77,5-3 0,4 2-13,-4 2 0,9 3-193,-1-3 0,4 3-105,-1 1 0,4 0 143,4 0 1,-1 0 81,-3 0 0,3 5 0,-3 1 0</inkml:trace>
  <inkml:trace contextRef="#ctx0" brushRef="#br0">22328 8703 7569,'1'-4'157,"10"0"-79,11-5 1,17 5 254,3-7 1,19 1-203,-25 1 1,1-1 0,5 0-1,2-1-521,3-2 1,1 0 0,6-1-1,1 0 482,0-1 0,1-1 0,3 2 0,1 2-332,-1 2 1,0 1 0,-3 1-1,-2 1 240,-4 2 0,-1 2 0,-4 2 0,-2 1 0,-9 1 0,-2 1 0,17 1 0,-12-2 0</inkml:trace>
  <inkml:trace contextRef="#ctx0" brushRef="#br0">16355 8292 7569,'-12'-18'0,"5"-3"30,-1 6 1,0 1 457,-3 7-290,5-3 0,-5 3-250,4-4 0,-2-1 56,1 1 1,-2-1-162,3 1 1,-4 0 25,0-1 1,-4 0 89,0-4 0,-7 2 40,-1-5 0,-1 5-1,-6-1 1,-5 2 13,-3 2 0,-9 0-18,2-1 0,-9 2-105,1 2 0,-2 0 174,2 4 1,-6-4 84,1 4 1,-4 1-87,-2 3 0,31 0 1,0 1-5,-5 0 0,-1 2 1,5 0-1,0 1-43,-2 3 0,0 1 0,0 1 1,-1 0-230,-3 2 0,0 1 0,2 1 0,0 1 220,0-1 0,0 0 0,2 3 0,0 0-10,-2-1 1,0 1 0,0 2 0,-1 0 21,0 1 1,-2 0 0,0 4 0,-1 1-1,0-1 1,0 0-1,1 4 1,2 1-4,1 0 1,0 1-1,0 1 1,1 2-294,-1 2 1,0 0 0,0 1 0,1 0 318,0 1 1,2 1 0,1 1-1,0 1-3,-2 4 1,0 1 0,5 0 0,1 1 9,-1 4 0,1 1 0,1 2 0,2 0 43,4 3 0,1 1 0,-2 0 0,2 2-415,4 1 0,2 0 0,-2 1 0,2 1 343,3 1 0,3 1 1,-2 0-1,1 0 22,4 0 0,2-1 0,-1 1 0,0 0-5,3 0 0,2 0 0,1-2 0,1-1 23,2 2 0,2-2 1,0-1-1,1 0-1,1 2 1,1 0 0,1-2-1,1-1 3,3 1 1,1 0 0,-1-2-1,-1 0-88,4-2 1,-1 1 0,-2-1 0,1 0 107,1-4 1,0 1 0,0 2 0,1 0-28,1-5 0,0 1 0,-2-1 0,0 1 59,1-4 0,-1-1 1,-2-1-1,0-1-26,2 1 0,1 0 0,-1-1 0,0-1-38,2 0 1,1 0 0,-2-1 0,1 0 17,-2-4 0,0-1 1,1-1-1,0 1 139,-3-4 1,0 0 0,0-1 0,0-1-129,6 24 0,2-5 566,-2-7 0,-1 0-711,1-8 0,-5-2 613,1-9 1,-2-6-784,-2-1 1,-3-5 966,0-3-1231,-6-3 830,8-5-372,-8 0 1,3-1-14,-5-3 1,-2 1-46,-1-4 0,0 3-412,-5-4 0,5 6-135,-5-2-927,0-3 823,-3 1 752,5 0 0,-4-4 0,3 3 0</inkml:trace>
  <inkml:trace contextRef="#ctx0" brushRef="#br0">13796 12711 7569,'0'-17'635,"0"0"171,0 11 0,5 11-548,3 10-223,7 5 1,3 8 114,5 3 0,0 2 27,0 1 0,1-5-178,2-2 1,0 0 78,4-5 1,-4 2-116,0-8 1,-2-2 83,-1-7 1,-1-2 86,-3-5 1,1-1-6,-5-3 1,4-7 56,-3-8 1,-1-7-97,-4 0 0,1-10 38,-1 2 0,1-3 95,-1 3 0,-3 0-49,-1-1 0,-3 10-199,4 2 0,-5 8 47,5 0 0,-3 2-915,6 2 1,-2-1 211,7 1 0,1 4 681,2 4 0,3-4 0,1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7287 13351 7569,'-12'-6'0,"2"-1"-20,2 3 1,2 3 38,2-3-15,3 3 0,-5 1-12,2 0 274,2 0-200,-3 0 806,5 0-787,5 0 0,-2 4 24,5 0 0,3 3-87,4-3 0,6 4 62,-2-4 0,3-1-30,5-3 1,4 2 6,7 1 1,2-1-61,6 2 0,3-3-96,1-1 1,4 0 130,0 0 1,3 0-349,4 0 1,0 0 346,-27 0 0,0 0 0,30 0 7,-28 0 0,0 0 0,0-2 0,0 0-16,4 0 0,0 0 0,1 0 0,-1-1 18,2 1 0,0 0 0,1 1 1,1 0-16,1-3 0,1 0 0,0 2 1,-1 0-320,1-1 1,0-1 0,1 2 0,1 0 294,-1-2 1,1 0 0,0 1 0,-1 0-63,-1-1 0,0 0 0,-1-1 0,1 0 54,0 1 1,-1 1 0,-1-2 0,-1 1-56,-1 0 0,-1 0 1,-1-1-1,-1 0-118,1 1 0,0 0 0,-6 1 1,-1 0 74,2-1 1,-1 0 0,27 2-158,-4-2 1,-9 3 50,-2 1 1,-12 0-823,0 0 1029,-12 0 0,1-4 0,-8 0 0,4 2 0,2 0 0,2 2 0</inkml:trace>
  <inkml:trace contextRef="#ctx0" brushRef="#br0">10050 15898 7569,'-6'0'-277,"1"0"57,5 0 1,5 0 57,3 0 1,2 0 279,1 0 0,2 0-14,2 0 0,-1 0-8,5 0 1,-4 0-62,4 0 1,0 0 6,4 0 1,4 0 19,0 0 1,4 0 128,0 0 0,2 0-26,1 0 1,-2 0-97,2 0 0,2 0-84,5 0 0,3 0 54,-6 0 1,3 0-93,-2 0 1,2 0 68,-3 0 0,2 0-84,-2 0 1,-3 0 69,3 0 0,-6 0-19,-1 0 0,-5 0-25,5 0 1,-10 0 33,2 0 1,-8 0-183,1 0 1,-4 0-208,0 0-33,-6 0 337,-1 0 0,-5-1 6,0-3 1,-5 2 75,-3-1 1,-7-2-82,-4 1 0,-7-4 100,-5 4 0,-2 1-73,-1 3 0,-4-2 170,0-1 0,-5 1-76,1-2 0,-3 3 78,0 1 0,-1 0-248,0 0 1,-3 4 165,-1 0 0,1 0 103,3-4 0,2 0-111,2 0 0,-1 0 75,5 0 1,3 0-65,5 0 1,4 0 63,0 0 0,2 0 33,1 0 11,5 0-86,2 0 7,4 0 39,6 0 0,7 0-61,11 0 0,0 0 26,7 0 1,2 0-39,5 0 1,0 0-33,4 0 0,4 0 9,4 0 1,7 0 0,0 0 0,2 0-173,7 0 1,-2 0 6,1 0 0,2 0-199,-6 0 0,1 0 364,-5 0 0,1-4 0,0 0 0,-3 1 0,-5 2 0,-5 1 0</inkml:trace>
  <inkml:trace contextRef="#ctx0" brushRef="#br0">10370 13819 5855,'-6'0'21,"1"0"418,5 0-232,-5 0-128,3 0 98,-3 0-41,5 0-11,0 5-44,0-3-37,0 3 0,0-4 52,0 3-47,0-3 1,5 5 15,3-2 0,-2-3-16,2 3 1,1-2 20,6-2 1,-1 1-9,5 3 1,-4-3-6,4 3 0,0-3-29,4-1 1,0 0 5,0 0 0,4 0-41,-1 0 1,6 0-11,-2 0 0,3 0 6,2 0 1,-1 0-14,0 0 0,2 0-23,2 0 1,-1 0 51,4 0 1,-3 0 46,4 0 1,-4 4-19,4 0 0,-1-1 75,1-3 1,-2 0-88,-2 0 1,-2 0 7,2 0 0,-2 0-59,-2 0 0,-4 0-125,1 0 0,-6 0-236,2 0 1,-8 0 55,-4 0 334,-2 0 0,3 0 0,2 0 0</inkml:trace>
  <inkml:trace contextRef="#ctx0" brushRef="#br0">10290 11512 7569,'0'-11'-801,"0"3"687,0 1 531,0-1 1,5 0-213,3 1 1,-2-1-256,2-3 1,3 3 124,4 0 0,1 5 24,-5-5 0,4 6-50,1-2 0,0 4-6,-1 4 0,-2 3-84,2 8 0,-2-1 78,-2 5 0,0-1-98,-4 1 0,-2 7 13,-5-4 1,0 0 29,0-3 0,0-1 30,0 1 1,-5 1-6,-2-5 0,-7 1 16,-2-5 1,-3-1-16,4-2 1,-9 1-20,1-6 0,-2 1 24,2-4 0,0-1-2,0-3 1,0-3 17,1-9 0,2-3 2,1-7 1,5 0 15,-1-4 0,8-2 67,3-6 0,3 1-59,1-5 0,2 0 9,6-3 0,1-5-166,10 1 1,0 1 157,4 6 1,1-1 28,2 4 1,-2-2-70,3 3 0,-3 1-88,-1 6 0,-1 5-17,-3 7 1,1-2-202,-5 6 1,4 1-164,-4 6 1,-3 3 174,-5 5 0,-3 0-305,4 0 385,-6 0 0,3 5 198,-5 3 0,-3 1 0,-1-1 0,0-3 0</inkml:trace>
  <inkml:trace contextRef="#ctx0" brushRef="#br0">10713 10861 7569,'0'-6'-250,"0"1"0,0 6 437,0 3 1,-4 6-28,0 5 1,-1 6 9,1-2 0,-1 2-48,-2 2 0,0 0-84,3 0 1,3 0-4,-3-1 1,3-3 6,1 0 0,0-3 17,0 3 1,0-5-105,0 1 0,0-2 11,0-2 1,0 0 26,0 1 1,1-1-4,3 1 26,-3-1 1,8 1-31,-5-1-1,5-3 15,-1-1 0,2-4 1,1 2 18,1-5 1,-1 0-3,0 0 0,2-1-16,2-3 1,-2 2 9,2-1 0,-2-2-103,-2 1 0,1-4 93,-1 4 1,-3-1-220,-1 1 0,1 3-16,4-3 0,-5 3-32,1 1 0,-4 0 95,3 0 1,-3 0-78,4 0 0,-5 4-127,5 0 375,-5 0 0,7 1 0,-4 1 0</inkml:trace>
  <inkml:trace contextRef="#ctx0" brushRef="#br0">11124 10850 7569,'-11'-12'-374,"-1"6"0,4 2 449,1 8 0,4 4 298,0 7 1,-3 6-122,3 6 0,-2 9-112,1-2 0,1 9-65,-4 3 0,0-1 5,0 5 1,-2 2-276,5 1 0,-1 3 204,1 1 0,3-5-188,-3-2 0,3 0-23,1 0 1,0-2-242,0-6 0,0 1 443,0-5 0,0-2 0,0-4 0,0-1 0,0 0 0</inkml:trace>
  <inkml:trace contextRef="#ctx0" brushRef="#br0">10062 15247 6578,'-7'-5'680,"2"4"-334,5-5-100,0 6-63,0-5-116,5 4 0,2-4-91,4 5 0,1 0 91,-1 0 1,2 0-15,2 0 0,3 0 17,5 0 1,-1 0-13,1 0 0,1 0 4,3 0 0,1 4 4,2 0 1,2-1-17,-5-3 1,-1 0 19,-3 0 0,0 0-120,0 0 1,-5 0 5,-3 0 0,-2-3-1,-2-1 2,0 0 1,-3 4 66,0 0-389,-6 0 101,3 0 82,-5 0 0,-10 0 0,-3 0 0</inkml:trace>
  <inkml:trace contextRef="#ctx0" brushRef="#br0">11604 11512 7569,'-7'-11'247,"-2"3"530,6 1-424,-1 4-349,4-7 0,1 9 98,3-3 0,3 1-140,9-1 0,3 3-105,7-3 1,0 3 105,4 1 0,-3-4-140,3 1 115,1-1 0,2 4-533,-3 0 401,3 5 0,-5-3-132,3 6 1,0-4 325,-4 3 0,5-4 0,-3 2 0</inkml:trace>
  <inkml:trace contextRef="#ctx0" brushRef="#br0">12300 11021 7569,'0'-6'165,"0"1"1,4 15-200,0 5 0,5 10-13,-2 6 0,4 4-45,0 7 0,-3 1-128,-1 11 1,-4-1-2098,1 4 1954,-3-5 363,-1-1 0,0 0 0,0 1 0</inkml:trace>
  <inkml:trace contextRef="#ctx0" brushRef="#br0">12700 11558 7569,'1'-10'84,"3"2"1,2 3-150,6 5 0,-1 0-144,1 0 1,3 0 336,0 0 1,4 5-100,-4 3 1,4 2 107,-3 1 11,4 1-93,-7-1 0,2 4 9,-7 1 0,0 4-32,-4-1 1,0 1 8,-4-1 1,0 2-23,0-6 1,-1 4-7,-3-4 1,-1 0-150,-3-3 170,-2-6-25,4-1 1,-7-5-191,-2 0 192,2 0-42,-3-5 1,0-6-2,1-8 1,0-8 8,4-3 1,-1-5 0,1-3 0,-1-6 4,1-6 1,4-4-264,4 0 1,-2-1 456,1-3-744,0 6 567,9 2 1,-2 9 272,4 3-124,1 3-130,3 5 1,-3 6-193,-1 5 0,5 6-46,3 2 0,0 3-657,-3 5 877,4 1 0,2 1 0,2 5 0,-2-2 0,-3 0 0,1-2 0</inkml:trace>
  <inkml:trace contextRef="#ctx0" brushRef="#br0">13488 11467 7569,'11'0'252,"6"0"0,2 0-484,8 0 0,2 1 127,5 3 1,-3-3-55,-1 3 0,-5-3 159,2-1 0,-3 5 0,-1 1 0</inkml:trace>
  <inkml:trace contextRef="#ctx0" brushRef="#br0">13465 11684 7569,'-6'0'-27,"6"3"61,7 1 1,9 1-175,3-1 1,7-3-862,5 3 1001,2-3 0,1-1 0,0 0 0</inkml:trace>
  <inkml:trace contextRef="#ctx0" brushRef="#br0">14402 11078 7569,'0'-6'-191,"0"1"174,0 15 1,0 3 75,0 10 0,0-1 98,0 1 1,-2 1-107,-1 3-7,1-3-12,-8 9 1,4-5 17,-6 2 0,5 2-32,-1-5 0,2-2-1,-2-6 1,-2 2 117,2-6-16,3 0-62,0-4-25,5-4 1,2 2 168,1-6-155,4 1-12,9-4 1,2 0 47,5 0-30,5 0-56,1 0 1,1 0 11,1 0 0,-1-1 7,5-3 0,-6 3-89,-3-3 0,-3 3-306,-4 1 175,-2 0 93,-6 0 0,1 0-462,-1 0 241,-5 0 121,5 5 0,-10-3 212,3 6 0,-3 0 0,-1 3 0</inkml:trace>
  <inkml:trace contextRef="#ctx0" brushRef="#br0">14767 11124 7569,'7'0'-520,"-2"0"1,-5 10 1244,0 5 1,1 11-465,3 4 1,-3 6-179,3 6 0,-3 3 22,-1 9 1,-5 1-483,-3-1 1,-2-2 312,-1 1-628,-1 0 782,1-1 1,-1 3-486,1-6 0,1 0 105,2-8 290,-2-1 0,4-11 0,-6-1 0</inkml:trace>
  <inkml:trace contextRef="#ctx0" brushRef="#br0">15064 11581 7569,'-11'7'0,"-1"1"0,1 1 68,-1 6 1,-3 3 117,0 5 1,0 1 170,3 2 1,1 0-100,-1 4 0,5-4-182,-1 0 0,6-2-111,-2-1 1,4 0 40,4 0 0,2-5 53,5-3 0,5-2-77,-1-2 0,5-5 61,-1-2 0,3-3-104,1-1 0,-2-5 23,-2-2 1,-2-3-88,-6-2 1,-1-4-32,-2-3 0,-3-4 93,-5-4 1,-5-3-96,-3-8 1,-3-3 39,-4-5 0,-2-4-196,-2-4 0,-2-5 227,2-2 0,8 27 0,1 1-2,-9-28 1,9 29-1,0 1 6,-5-18 0,5 5 4,6 5 1,2 9 137,2 3 40,0 8-56,6-2 0,1 13 144,8 1 1,-1 4-51,5 3 0,-1 0 151,1 0 0,3 5 75,-3 3 0,-3 7-277,0 4 0,-4 3-375,0 0 151,-1 1 138,-5 10 0,-1-2 0,-5 8 0</inkml:trace>
  <inkml:trace contextRef="#ctx0" brushRef="#br0">18616 11113 7569,'6'-12'0,"-1"1"-108,-5-1 43,0 6 57,0 1 1,0 6-152,0 3 0,0 2 225,0 6 4,-5 4 1,3-1-2,-6 8 1,2-2 13,-2 5 0,-1 2-44,6-1 0,-5 1 0,4-2 0,0-2-83,4 3 0,0-4 83,0-4 1,2 1-83,1-5 1,0 1 38,5-5 0,-1-1-13,5-2 1,4-3-24,3-5 1,-2 4-74,-2 0 0,1-1-114,0-3 1,3-1 59,-4-3 1,4 3 166,-4-3 0,5-2 0,-2 0 0</inkml:trace>
  <inkml:trace contextRef="#ctx0" brushRef="#br0">18913 11238 7569,'-5'-11'12,"4"-1"0,-4 5 242,5-1-230,-6 6 0,5 3-198,-3 10 1,-1 7 252,1 9 1,-1 2-34,2 5 0,1 0 42,-1 1 1,1 3-29,2 0 1,-4-3-93,1 0 0,-1-4 10,4 7 0,0-6-116,0-1 1,4-5 6,-1 5 0,3-10-136,-3 2 0,0-8 29,4 0 238,-4-2 0,7-1 0,-3-1 0</inkml:trace>
  <inkml:trace contextRef="#ctx0" brushRef="#br0">19061 11215 7569,'-5'-17'-22,"4"0"68,-4 11-84,5 1 1,5 5-156,3 0 1,3 0 201,4 0 0,-1 0 90,5 0 0,4 3-26,4 1-73,-1 0 0,2-4 3,3 0 1,2 0 2,1 0 1,-1 0-104,-2 0 0,2 0 64,-3 0 1,-2-4-58,-1 0 0,-3 1 64,-1 3 1,-2 0-5,-2 0 1,-2 1 7,-6 3 0,-1 2 4,-2 5 1,-3 6 3,-5 2 0,-6 8 5,-6 3 0,-1 3 95,-6 1 0,-1 2-90,-7 2 0,2-3 174,-5 4 1,4-5-47,0-4 0,3 3-43,4-2 0,-2 0-153,6 0 0,-4 1-377,4-6 449,0 6 0,3-3 0,1 5 0</inkml:trace>
  <inkml:trace contextRef="#ctx0" brushRef="#br0">20226 11524 7569,'-11'0'897,"0"0"-895,4 0 0,5 0-294,9 0 1,2 0 158,10 0 155,0 0 0,8 0 37,-1 0 1,5 0 1,-4 0 0,-1 0-89,-3 0 1,-4 0-99,0 0 0,-1 0-128,1 0 1,1 3-288,-5 1 541,1 5 0,-5-3 0,1 6 0</inkml:trace>
  <inkml:trace contextRef="#ctx0" brushRef="#br0">20363 11478 7569,'-11'0'0,"5"5"-227,2 3 125,3 2 1,1 5-135,0 0-45,0 6 0,3-7 90,1 5 1,4-4 190,-4 4 0,10 0 0,-2 4 0</inkml:trace>
  <inkml:trace contextRef="#ctx0" brushRef="#br0">21129 11067 7569,'-12'0'0,"2"1"125,2 3 0,-2 1 59,3 3 1,0 2-237,0-3 0,4 7-136,-1 2 0,3 4 142,1-1 46,0-3 0,5 6 0,1-4 0</inkml:trace>
  <inkml:trace contextRef="#ctx0" brushRef="#br0">21563 11341 7569,'-2'-6'-19,"-1"2"1,-4 2-10,-4 2 0,-1 0 24,1 0 1,-4 6-195,-1 1 0,-3 7 276,4 1 1,-4 6-14,4-2 1,0 2 87,3 2 1,5 4-72,-1-1 1,6 5 6,-2-4 1,4 3-26,4-3 0,2 1 0,5-2 1,5-3-12,-1 0 0,5-2-20,-1-5 0,-1-2 14,1-7 0,0-2 10,4-5 0,0 0-118,-1 0 0,1-6-38,0-5 0,0-2-118,0-6 0,-2-5 119,-2-7 0,-3-2-65,-9-1 0,-2 0 54,-5-1 0,-1 3 24,-3 1 1,-3-1 127,-9 6 1,2 0-97,-5 7 0,5 3 249,-1 4-292,3 1-307,0 5 403,1 0 0,4 17 0,2 1 0</inkml:trace>
  <inkml:trace contextRef="#ctx0" brushRef="#br0">21151 11364 7569,'0'-7'-440,"0"2"689,0 5-126,6 5 1,-4 3 183,6 7-135,-6-2 1,8 9-55,-2-3 1,2 6 13,2 2 1,-1 3-63,0-3 1,1 3-81,-1-3 0,4 1-131,1-2 0,-1-3 66,-4 0 0,-1-1-299,-2-7 1,2 4 16,-2-4 357,-3 0 0,5-3 0,-4-1 0</inkml:trace>
  <inkml:trace contextRef="#ctx0" brushRef="#br0">21974 11090 8002,'0'11'-79,"0"1"1,-4 0-112,0 3 0,0-1 252,4 5 1,0 2 21,0 5-84,0-2 0,-5 9 0,-1-3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13100 4934 7569,'-12'0'0,"6"0"-542,-4 0 313,9 0 154,-10 0 74,10 0 156,-4 0-96,5 0 1,5 0-17,3 0 0,2 0 15,1 0 1,2 0 4,2 0 0,-1 0 27,5 0 0,0 0-36,4 0 1,1 0-1,3 0 0,-2 0-3,6 0 1,-1 0 4,4 0 1,2 0-43,2 0 1,-1 0 46,5 0 0,-4 0-45,4 0 1,-4 0 27,4 0 0,-4-4-26,4 0 1,-4 0 6,3 4 0,1 0-4,4 0 0,-2 0 20,-2 0 0,3 0-1,-3 0 0,2 0-906,2 0 903,-1 0-9,1-5 0,1 4 42,3-3 1,-2 2-223,5-2 1,-1 1 171,1-4 1,2 0 24,-6 0 0,5-2-4,-5 5 0,5-4 8,-5 5 1,4-5-2,-3 4 0,-1 0-5,-3 4 1,0 0 3,-1 0 1,1 0-20,0 0 0,4 0 16,4 0 1,-3 0-85,-2 0 1,-2 0 49,-1 0 0,3-3-11,1-1 0,0 0 13,0 4 1,-3 0-6,2 0 0,-2-1 2,-1-3 0,0 3 2,-1-3 0,0 1-80,-3 0 0,2 1 85,-2-2 0,2 3-5,2 1 0,-2-4-2,-2 1 0,3-1-4,-3 4 0,-2-2-9,2-1 1,-1 1-3,1-1 0,2 1-70,-2 2 1,2 0 73,2 0 1,-4 0-53,0 0 0,0 0 50,3 0 0,0 0-1,-3 0 0,2 0 22,-2 0 1,4 0 2,3 0 0,-2 0 18,2 0 1,0 2 14,0 1 1,3-1-247,5 1 0,-3 3 212,-1-3 0,4 2-82,4-1 1,0-2 75,-4 1 1,0-1-100,0-2 1,-4 0 47,1 0 0,-5 0 24,5 0 0,-6 0-2,1 0 0,-6 0 403,-1 0 0,-5-4-276,1 0 0,-2 0 122,-2 4 1,-5 0-227,-2 0 0,1-4 102,-2 1 0,0-1-278,-7 4 0,2 0 177,-2 0 1,-1 0-321,1 0 1,-5 4-9,1-1 0,-2 2-529,-2-1 849,1 3 0,-6 4 0,-1 0 0</inkml:trace>
  <inkml:trace contextRef="#ctx0" brushRef="#br0">3164 12346 7569,'-7'0'-27,"2"0"106,5 0 69,0 5 1,3-4-177,4 3 0,2 1-27,10-1 0,0 4-12,4-5 1,0 2 118,0-1 1,5-2 9,2 1 1,3-1 30,1-2 1,1 0-53,-1 0 1,5-4 113,3 0 0,4 0-82,3 4 1,-4 0-42,4 0 0,-3 0-184,7 0 1,1 0 134,3 0 0,1 0 25,3 0 1,-1 0-43,4 0 0,-30 0 0,0 0 33,0 0 0,0 0 0,3 0 1,1 0-6,-4 0 1,0 0-1,4-1 1,-1-2-168,-1 2 1,1-1 0,1-1 0,0 2 177,-2 1 0,0 0 1,2-2-1,0 0 36,-2 0 1,1 0-1,3-2 1,1 1-28,-1 1 1,0 0 0,1-1 0,0 1 21,-1 0 1,0 0 0,0 1 0,0-1-16,0-1 1,0-1-1,2 2 1,0 0 1,0-2 0,0 0 0,0 3 0,1 0-13,-1-1 0,-1 0 1,-1 1-1,0 1-2,0 0 1,0 0 0,2-2 0,0 0 43,-2 0 0,0 0 0,1 0 0,-1 0-33,-2 2 0,0 0 1,1-1-1,-2-2 9,-2 2 1,-1-1 0,4 0 0,0 0-5,-2 2 0,0 0 1,1 0-1,-1 0 3,0 0 0,0 0 0,-1 0 0,0 0-26,-1 0 1,0 0-1,1 0 1,-1 0-3,0 0 1,0 0 0,1 0 0,-1 0-4,0 0 1,1 0 0,-2 0-1,1 0-172,30 0 0,-30 0 0,-2 0 125,29 0 1,-28 0-1,0 0 33,32 0 1,-32 0-1,0 0-64,32 0 0,-32 0 0,0 0 0,28 0 1,0 0 22,-4 0 1,-1 0 16,-3 0 0,5 0 17,-4 0 1,4 0 28,-5 0 1,-2 0 82,-2 0 1,2-4 30,-1 0 1,4 0-67,0 4 0,0 0 41,-1 0 1,3 0-53,-2 0 0,1 4 0,2 0 0,1 1-15,-1-1 0,1-2-8,3 6 0,-3-2-66,3 2 0,1 1 60,-1-5 1,-27 0 0,0-1-39,0-1 0,0 0 0,0 2 0,1 0 29,1-2 0,0 0 0,-1 1 0,0 1-53,-1-2 1,0 0-1,1 0 1,0 0 48,1-2 1,0 0 0,0 0 0,0 0 69,2 0 1,0 0-1,-4 0 1,0 0-56,2 0 1,1 0 0,-3 0 0,0 0-153,4 0 0,0 0 1,-2 1-1,-1 2 146,1-2 0,1 1 0,-2 1 0,-1-1 3,1 1 0,-1-2 0,0 0 1,0 0-48,1 0 0,-1 1 1,0 1-1,-1-1 53,0 0 1,-1 0 0,2 0-1,-1 0-122,32-2 0,-2 0 52,2 0 0,-7 0-82,0 0 0,-1-1 80,-4-3 0,-2 1-21,-2-4 1,-2 3-29,-1-4 0,-1 5 136,1-5 0,-4 2-219,0-2 1,-1-1 91,0 5 1,4 1-598,-3 3 692,-3 0 0,5 0 0,-4 0 0,-1 0 0,-1 0 0,0 0 0</inkml:trace>
  <inkml:trace contextRef="#ctx0" brushRef="#br0">3986 13477 6464,'-5'-7'339,"-2"1"-205,-4 2 1,3 2 58,1-6 0,-1 5 113,-3 0-187,-1-4 0,1 6-182,0-3 105,-1-2 1,1 5-162,-1-3 1,5-1-84,-1 1 20,0 0 176,-3 4 1,3 0-26,1 0 66,4 0 50,-7 0-93,4 5 1,-1 5 15,4 6 0,1 4 180,2-1 1,0 2-50,0 2 0,0 8-109,0-1 1,0 6-29,0-6 1,0 3-11,0 1 1,0 1 29,0-1 0,0-4-9,0 1 1,-4-6-17,1 2 0,-1-4 15,4-4 0,0 2-37,0-2 0,-4-2 76,0-2 0,-1 2 7,1-2 0,2 0-5,-6-3 0,6-1 8,-2 0 1,3 1-50,1-1 1,-4-3 20,0-1-33,0-4 34,9 7 0,3-9 45,7 3 0,-1-3-18,5-1 1,-4 0-2,4 0 1,0-3-50,4-1 1,-4 0 4,0 4 0,-1 0-65,1 0 1,1 0-138,-4 0 1,3 0-320,-4 0 1,0 5 80,-3 3 424,-1 2 0,0 6 0,1 2 0</inkml:trace>
  <inkml:trace contextRef="#ctx0" brushRef="#br0">3952 14927 7569,'-5'-6'-239,"3"1"1,-2 1 116,8 0 1,3-1 110,4 1 1,0 2 70,1-6 0,1 4-69,2-3 0,-1 4 182,5-1 0,-4-1-60,4 1 0,0 1 41,4 3 1,1 0-74,3 0 1,2-4 11,5 0 1,0 0-21,1 4 0,0 0-5,3 0 1,-1 0-101,5 0 1,1 0 60,7 0 0,-3 0-202,2 0 1,3 0 141,1 0 0,-2 0 28,-1 0 0,0 4 24,0 0 1,1 0 1,-2-4 0,-2 1-16,3 3 1,-7-3 11,-1 3 0,-6-3-71,2-1 0,-2 0 66,-2 0 1,-3 0-322,-1 0 1,-1 0 31,2 0 275,-3 0 0,-5 0 0,-1 0 0,4 0 0,4 0 0,6 0 0</inkml:trace>
  <inkml:trace contextRef="#ctx0" brushRef="#br0">4043 16857 7569,'-11'0'0,"3"-1"109,0-3 166,6 3-480,-3-4 82,5 5-271,0 0 328,5 0 1,-3 0 113,6 0 0,0 0 6,3 0 0,0 0-65,1 0 1,1 0 97,2 0 0,4 0-72,7 0 0,0 1 15,4 3 0,1-3-22,3 3 1,0-3-11,1-1 1,4 0-74,3 0 1,3-4-51,5 1 1,-1-2 83,8 1 1,-6-3-223,6-4 1,-2 3 240,2 1 0,-2 0 17,2 0 0,-7-3 2,8 2 1,-4 3 30,3 1 1,-3 3 5,-1 1 0,-5-4 106,2 0-84,-4 0 1,0 4 0,0 2-88,0 1 0,-1-1 67,1 2 1,-4 1-61,0-2 1,-4 3 20,4-3 1,-7-1-7,-1 1 0,1-1 57,-5-2 0,-2 0-45,-1 0 0,-4 0 248,-4 0 0,1-2-263,-5-1 0,4 1 254,-4-1 0,-3 0-158,-5-1-20,1 3 1,0-4-57,-1 5 0,-3 0 1,4 0 1,-5 0 3,5 0 1,0 0-7,3 0 1,6 0-87,2 0 1,-2 0 47,2 0 1,4 0-83,4 0 1,1-1 48,-2-3 0,0 2 48,4-1 1,-3-2 11,3 1 0,-3 0 4,4 4 1,-5 0 5,5 0 1,-5-1 75,5-3 1,-5 3-64,5-3 0,-4 3-8,3 1 0,-5 0-104,2 0 0,1 0 62,-1 0 1,0 0-204,0 0 1,-3 0-80,3 0 313,2 5 0,-5 1 0,4 5 0</inkml:trace>
  <inkml:trace contextRef="#ctx0" brushRef="#br0">4009 17771 6861,'-7'0'-59,"2"0"1,14 4 97,3-1 1,2 1-42,-3-4 1,0 0 154,1 0 1,4 4-24,3 0 0,4 1 57,4-1 0,1-2-80,2 6 0,4-2 10,1 2 1,0-2-57,7-2 1,4-3 7,3 3 0,6-3-140,-2-1 1,3-3 153,1-1 1,0-5-306,0 1 1,4 3 254,0 1 1,1-1-16,-1 2 1,1-1 1,3 4 1,-32 0 0,0 0-49,28 0 0,0 0-38,-4 0 0,4 0 104,0 0 0,-1 0-36,-7 0 1,-1 0-115,-3 0 0,-6 0 96,3 0 0,-8 0 26,0 0 1,-6 0 8,-2 0 1,-4 0-20,1 0 1,-5 0 162,-3 0 1,-2 0-215,-6 0 1,1 0 470,-1 0-1153,-4 0 494,-2 5 1,-7 2 238,-1 9 0,-9 1 0,-6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8383 4306 7569,'6'-22'0,"8"-1"324,-2-7 0,7 3-145,0 8 0,2 3-144,2 4 0,3 5 45,4-1 0,-2 5-147,10 0 0,0 1-22,8 2 1,-4 5 118,-1 3 1,0 7-143,1 4 1,1 8 19,-5 3 1,-4 1-44,-3 3 1,-11-1 82,-1 9 1,-6-1 38,-5 0 0,-3 3 15,-5-6 1,-3 0-4,-5-4 1,0-1-2,-11-3 1,-2-2 1,-5-5 1,-4-1-108,-4-3 0,-1-3 18,-3-4 1,-3-5-135,-5 1 1,-3-5-45,-1 0 1,1-6 175,3-5 0,2-4 241,2-3 1,4-1-76,7-3 0,5-4-12,7 0 1,3-1-77,9-7 1,4-2-44,11-8 1,10 3-174,12-8 0,8 1 152,-18 21 0,2-1 0,4 1 0,1 1 77,1-2 0,1 1 0,2 4 0,1 3 0,25-14 0,-5 6 0,-4 2 0,-2 0 0</inkml:trace>
  <inkml:trace contextRef="#ctx0" brushRef="#br0">10941 4408 7569,'12'-27'-62,"-2"2"-31,-3-1 0,5 7 369,-1 4 1,6-2-53,6 2 1,1 0-211,2 3 1,7 1 76,5-1 1,7 1-53,0-1 0,5 2-99,3 3 0,3 2 147,-3 5 0,-6 1-52,-1 3 0,-9 7 11,-3 8 1,-5 8-164,-6 3 1,-10 3 45,-6 2 0,-5 0-39,-6 3 0,-9-1 63,-10 5 0,-5-2-310,-6 2 1,-6-1 342,-6-3 0,-1-6-1,-6 2 1,-1-7 39,-3-1 1,0-3 12,0-4 0,2-4-7,-2-7 0,10-3-139,2-5 0,-1-6 2,8-6 1,0-6 110,0-8 0,9-5-209,6-7 0,10 2-5,9-6 0,9 0-29,7-4 0,14 2 137,13 2 0,-16 20 0,3 1-761,2 1 0,1 2 862,4-2 0,1 2 0,3-2 0,1 0 0,2 0 0,0 0 0</inkml:trace>
  <inkml:trace contextRef="#ctx0" brushRef="#br0">11044 6122 7569,'-6'0'1358,"1"-5"-1372,5 3 1,1-3 63,3 5 1,3 0 131,8 0 0,5 0-27,6 0 1,5-1-131,7-3 0,2 2 81,6-6 1,5 4-348,2-3 1,9 3 247,-28 0 1,1 0-1,-1 2 1,0 0-168,2-1 0,1-1 1,-1 0-1,1 1 160,-1 0 1,1-1 0,-1-1-1,1 1 1,0 2 1,-2 0-1,-1 0 1,-2 0-65,3 2 1,-1 0 0,27-4-169,0 1 0,-8-1-50,-3 4 0,-3 0-50,-2 0 0,-5 0-541,-6 0 872,0 0 0,-10 4 0,5-1 0,3 0 0,4-2 0</inkml:trace>
  <inkml:trace contextRef="#ctx0" brushRef="#br0">12997 5539 7569,'-6'-11'0,"-1"1"0,3 2-272,3-2 60,-4 3 32,5-4 1,4-2 144,0-2 0,5 1 7,-2-5 1,2-1-56,-1-7 0,1 3 156,-6-3 0,1 3 12,-4 1 1,0-2 25,0 2 0,0-2-56,0 6 0,0-2-2,0 2 1,-4 3 13,1 5 1,-1 3 184,4 0-161,0 1 1,1 0-68,3 4 1,2-3-76,6 3 1,0-1 36,4 4 0,-2 0-15,5 0 1,3 0 18,5 0 1,5 1-8,-2 3 0,8-3-34,4 3 31,3-3-209,5-1 0,2-1 228,5-3 1,6-1-3,-31 2 0,0-1 0,1-2 1,-1 1-144,2 1 1,1 1-1,-3-2 1,2 1 146,2 0 0,0 0 1,-3 0-1,0-1 2,-1 3 1,1 1-1,26-5-22,2 3 0,-4 1-2,-3-1 1,-2 1-129,-3 2 1,-3 0 144,-1 0 1,-4 0-2,-7 0 0,-1 0-7,-2 0 0,-3 0 80,-5 0 1,-4 0 154,0 0 0,-5 2-191,1 1 0,-3 0 334,0 5 0,2-1-332,-3 5 0,7 0 152,-7 4 1,0 1-141,-4 6 1,1 6 45,3 6 0,-4 0-64,-4 7 1,-1-1-56,-2 0 0,0 4-59,0-3 1,-5-3-181,-3-1 1,2-4 265,-2-3 0,0 2 0,-3-4 0</inkml:trace>
  <inkml:trace contextRef="#ctx0" brushRef="#br0">15293 5619 6859,'0'-6'-509,"-2"1"584,-2 5-55,3 0 72,-9 0-51,4 0 0,-6 0-10,1 0 0,3 0-1,1 0 1,3 0 6,-4 0 1,4-4-5,-3 0 0,3-4-43,-4 5 1,5-6 34,-5 1 0,4-2 5,-3-1 0,0-1-2,0 1 0,0-5-3,3 1 1,3-4 2,-3 4 1,3-4 0,1 4 1,0-4-9,0 3 1,0-3 2,0 4 1,0 0-46,0 4 1,0-1 66,0 1-112,0-1 94,0 1-17,0-1 1,0 5 15,0-1-12,0 6 0,5-5-12,3 4 0,-2 1 4,2-2 0,1 3-3,6 1 0,-1 0 8,5 0 0,0 0 75,4 0 1,5 0-72,2 0 1,7 0 37,1 0 1,6-1-54,2-3 1,4 3 1,3-3 1,9-1-230,-30 3 1,1 0 0,1-2-1,0-1 223,4 2 1,0-1 0,0-1 0,-1-1-4,1 1 1,0-1-1,5 0 1,1 1 7,-3-1 1,1 0 0,8 0 0,-1 1-271,-1-1 1,0 0 0,2 1 0,1-1 279,-3 0 1,-1 1 0,5-1 0,0 0-313,0 0 1,-1 1 0,4 1 0,-1 0 314,0 0 0,-1 0 1,2 3-1,0 0 3,-2-1 1,1 0 0,3 0 0,1-1-6,-1 1 1,1 0 0,0-2-1,2 1 3,-2 1 1,2 0-1,0-2 1,0 0-21,3 2 1,0 0-1,-2 0 1,0 1-315,-1 1 0,1 0 0,0-2 1,0 0 316,2 0 0,0 0 0,-2-1 0,0 1-1,0 0 0,-1 0 0,-1 1 0,-1 1-5,1-2 1,0 0 0,-1-1-1,-2 1-49,0 0 0,-1 0 1,0 0-1,-1 0 52,-4 2 0,-1 0 0,2 0 0,0 0-10,-7 0 0,-1 0 1,3 0-1,-1 0-3,-2 0 1,-2 0 0,-1 0 0,-1 0 73,-3 0 1,0 0-1,-1 0 1,-1-1-63,-2-1 0,0 0 0,27 1 511,-6-3 0,-8 3-484,0 1 0,-3-1 5,0-3 0,-4 3 764,-8-3 0,-2 2-756,-5 2 0,-1-1 543,-3-3 0,-3 3-562,-4-3 563,-6 3-568,4 1 1,-8 1-23,1 3 0,-3 2 14,-3 6 0,-8 6-1,-4 5 1,-5 6-27,1 9 0,-5 2 2,-7 6 1,5 1-350,-9 3 1,5-4 143,-1 4 0,4-8 227,4-4 0,4 4 0,0-2 0,-2 0 0,0 2 0,-2 1 0</inkml:trace>
  <inkml:trace contextRef="#ctx0" brushRef="#br0">21871 6133 7569,'-11'0'100,"-1"0"0,6 1 548,2 3-569,3-3 30,1 4 0,1-5-98,3 0 0,2-3 14,6-1 0,4-5 26,3 1 0,4-2 89,4-1 1,-2-2-14,5-2 0,-3 2-80,3-2 0,-5 6-143,-3 1 0,0 5-189,-7-5 221,0 5-144,-3-7 105,-6 9 0,-2-4-187,-8 5 111,-2 0 30,-6 5 1,-4 0-62,-3 3 1,-1 2 158,1-3 0,-3 4 119,3 0 1,-3-1 97,0-2 0,3 1-75,0-5 1,5 3 48,-2-3-114,4 5 108,0-8-122,6 4-128,1-5 82,15-5 1,1 0-144,8-3 0,3-2-33,-3 3 1,3 0 22,0 0 1,6-1-323,3-3 509,-3-1 0,10-4 0,-3-2 0</inkml:trace>
  <inkml:trace contextRef="#ctx0" brushRef="#br0">3049 9342 7569,'0'-6'-716,"0"1"1198,-5 0-71,4 4-414,-4-5 1,5 5-295,0-3-63,0 3 318,0-4 1,-1 4 12,-3-3 1,1 3 61,-4-3 0,-1 3 0,-3 1 1,-1 0-26,1 0 1,-1 0 10,1 0 0,-4 1 2,0 3 0,-6-2 12,2 6 0,-2 3-34,-2 4 0,0 2 26,0-2 1,-4 3-60,1 5 1,-2 0 34,1-1 0,3 1-4,-3 0 0,3 1-6,2 3 1,-1-2 4,0 6 0,0-3-9,0 6 1,4-1-1,0 9 0,4 3-296,-4 5 1,5 8 301,-1-1 0,2 4 7,2 0 1,7-27 0,1 0-2,1 1 1,0 2 0,2 0-1,-1-1 0,1 1 0,0-1 1,0-3-1,0 0 4,0 1 0,0 0 1,5 28 1,-1-29 1,0-1 0,6 27 38,1-2 0,6 0 104,2-4 0,2-2-24,2-2 0,5-3-51,3-4 1,-1-1 104,4-3 1,-2-7-44,6 4 0,-2-9 44,-2 1 0,0-4-61,1-4 1,-1 1 6,0-5 1,-3 0-36,-1-3 1,-1-1-21,2 1 1,0-1-98,-4 1 1,0-5 80,-5 1 0,0-4 186,-3 3 0,1-4-218,-4 1 0,-1 1-370,-4-2 0,-1 3-439,-2-3-388,2-1 1175,-9 3 0,5 0 0,-6 1 0</inkml:trace>
  <inkml:trace contextRef="#ctx0" brushRef="#br0">3118 11158 7164,'0'12'7,"0"-1"1,4 0-18,0 1 0,3 3-9,-3 0 0,4 6 59,-5-2 1,2 2 1,-1 2 0,-1-4 4,4 0 0,-4-1 18,1 1 1,1 1 0,-1-5 0,-1 5-26,-3-5 0,0-4-55,0-3 0,0-1 76,0 5-39,0-1 0,0 1-30,0-1 0,0-3-7,0-1 1,-3-3 26,-1 4 5,0-6-76,-1 8 1,2-7 64,-4 5 0,3-6-230,-4 2 0,5-3-65,-5-1 1,0 0 289,-3 0 0,-6 0 0,0 0 0</inkml:trace>
  <inkml:trace contextRef="#ctx0" brushRef="#br0">3015 11272 7569,'-5'-11'-100,"4"0"45,-3-1 0,3 1 118,1-1 0,0 1-140,0-1 1,1 2-26,3 3 0,-2-2 148,6 5 0,-4-5 75,3 1 118,-4 3-21,7-5 0,-7 8 21,4-6-1,-4 6-145,7-3 1,-8 5-6,6 0 1,-4 0-27,3 0 1,-3 0-107,4 0 1,-4 5-46,3 2 1,0 3 91,0 2 0,2-1-46,-5 1 1,4 4 27,-5 3 0,1-1 4,-4 1 1,1 0 3,3 4 1,-2 0 0,1-1 1,-1 1 3,-2 0 0,0-1 15,0-3 1,0-1-36,0-3 0,0-3 24,0 4 1,0-4-31,0 0 16,0-1 0,3-3-2,1-1 1,0-3 10,-4 4 1,1-6-1,3 2 32,-3-3 1,6 3-34,-4 0 20,-1 0-13,3-4 149,-5 0-152,-5 0 0,-2 0-61,-4 0 0,-4-4 65,0 0 1,-6-1-22,2 1 1,-2 3 14,-2-3 1,-4 3-12,0 1 0,-4 0-50,0 0 0,-5 5-12,-3 3 1,0 1-24,1-2 1,3 3-117,-4-2 1,4 2-116,1 2 1,1-1-74,2 0 402,-2 1 0,4 4 0,-5 2 0</inkml:trace>
  <inkml:trace contextRef="#ctx0" brushRef="#br0">3164 11923 7151,'6'-5'-955,"0"4"622,-2-3 318,2-2 1,6 5 31,-1-3 0,-3-1-11,-1 1 1,-4-1 3,1 1 0,1 2 43,-1-6 0,0 4 298,-4-4-289,0 6 0,-4-8 113,0 2 1,-5 3-103,1 1 1,-2-1-8,-1 1 0,-1 1-42,1 3 0,-2-4 8,-2 0 0,-1 0-86,-3 4 0,-3 5 75,3 3 1,-3-2-95,0 2 0,-1-1 54,0 5 0,-1-1-10,-3 1 1,2 3 21,-6 0 0,1 4 6,-4-4 0,-1 6-2,1-2 1,0 2 3,-1 2 0,1 1 0,0 3 0,0 2-1,-1 5 1,1 1-190,0-1 0,0 1 189,-1 4 0,2-4-1,3 3 0,-3 3 71,2 1 0,2 1-64,-1-1 1,3 6-1,-3-2 0,4 7-3,0 0 0,2 3-1,1 1 0,1-4 6,3 1 0,-1-1-2,5 4 0,3-1 26,5-3 0,0 2 0,0-6 0,2 5 64,5-5 0,0 1-76,0-5 0,1 3 48,3-2 1,1 2-35,2-6 1,3 3 3,-2 0 0,2-4 1,2-3 1,3-4-1,0-3 0,0 0-13,-3-4 1,-1-4-5,1-4 1,-1-5-53,0 1 1,-3-2 55,0-2 0,-5-3 351,5-1-382,-5-4 1,3 2-9,-2-5 22,-3 0-6,4 0-207,-5 0-357,5 0 97,-4-5 464,5-1 0,-1-6 0,1 1 0</inkml:trace>
  <inkml:trace contextRef="#ctx0" brushRef="#br0">2204 13819 7569,'-11'-5'-1076,"4"4"944,-3-9 319,4 8 1,-2-4-251,1 2 137,4 3-98,-2-4-23,5 5 116,0 0-41,0 5 1,0-2 52,0 4 0,0 1-58,0 3 1,0-3 88,0-1 1,1 2-73,3 7 0,-1-4 15,4 4 1,-3-4-53,4 0 0,-2 3-4,2 0 0,2 0-2,-3-3 0,0 3-21,0 0 1,1 2-22,3-2 1,-3-2 51,0 2 0,-4-2-22,3-2 1,-3 0 31,4 1 1,-6-1 1,2 1 1,-3-1 22,-1 0 13,0 1-24,0-1-18,0 1 0,-1-2-26,-3-3 0,2-1 44,-6-6-50,0 0 1,-3 0 8,-1 0 0,0-2-5,-3-2 0,1-1-14,-5-2 0,3-3-4,-3 2 0,2 2 26,-2-2 0,-3 4 0,3-3 1,1 4 15,-1-1 0,4 3-30,-4 1-46,5 0 1,-3 0-58,6 0 1,5 1-361,2 3 484,3-3 0,1 10 0,0-5 0</inkml:trace>
  <inkml:trace contextRef="#ctx0" brushRef="#br0">5322 9411 7569,'-11'0'16,"4"1"67,4 3 0,-3 0-8,3 7 1,-2-1-198,1 9 0,1 0 54,-4 4 1,3 1-214,-4 3 0,4-3 164,-3 3 1,-1 2 105,-3 1 0,-1 3 11,1 2 0,-1 3 64,1 0 0,-4 9 77,0-2 0,-4 4-81,3-4 0,-3 6-159,4 2 0,-1 8 161,8-29 0,0 1 0,2 0 0,0 1-15,-2 0 1,0 1-1,2 1 1,0 1-74,0 1 0,0 0 1,1 4-1,-1 0-175,0 2 1,0 0-1,2 1 1,1 0 186,-1 0 1,0 1-1,3 1 1,0 0-275,-1 3 0,0-1 1,1 0-1,-1 0 275,0 2 0,1 1 0,0-2 1,0 0 45,-1 0 1,1-1-1,0-2 1,0 0 74,1 2 0,0 1 1,0-3-1,0 0 20,0-1 0,0-1 0,1-1 0,0 0-231,0 0 0,1-1 0,-1-2 1,1 1 237,1 0 1,1-1 0,0 0 0,0 0-4,2-1 0,-1 0 0,1-2 0,0 0-77,-1 0 0,1 0 1,2 0-1,0 0 7,-1 2 0,1 0 0,1-2 0,1-1 16,-3-1 0,1 0 1,2-2-1,2-1-31,-1 2 1,0-1 0,11 27-75,-11-29 1,1 1 0,0-2-1,-1 1-108,8 29 1,2-4 58,2-4 1,-4-1-58,0 2 1,-5-7 355,1-6 1,-1-4-76,2 1-144,-9-7 615,8 2 0,-8-9-561,4 3 1,-3-5 402,-1-3 1,0-2-482,0-6 1,0-3-68,-3 0-102,-3-6 1,5 2-469,-2-8 0,-3-2 255,3-6 0,1 5-195,-1-1 1,1 2 596,-1-2 0,-3-2 0,4 4 0</inkml:trace>
  <inkml:trace contextRef="#ctx0" brushRef="#br0">5219 13625 7569,'-17'0'279,"0"0"121,6 0 0,4 1-279,3 3 0,3-1-223,1 4 0,1 5-41,3 3 0,4 1 132,7 0 1,-1-4 118,5 4 0,-1 0-89,1-1 1,3 4-7,-3-3 0,-3 3 73,-1-4 1,-2 0 69,-2-3 1,0-1 1,-4 0 198,3 1-277,-8-1 0,8-4 0,-8-2-124,6-5 0,-4-5 82,3-3 1,-3-7-125,4-4 1,-2-3-16,2-1 0,1-3-54,-6-1 0,5-5 83,-4 2 1,3 2-110,-3 1 0,1 1 129,-1 3 0,-1-1 0,4 8 1,-3-3-22,4 4 0,-5 0-70,5 3 0,0 1-141,3 0 1,1-1 21,-1 1 0,2 3-134,2 1 0,1-2 397,3-7 0,3 4 0,-4-5 0</inkml:trace>
  <inkml:trace contextRef="#ctx0" brushRef="#br0">9833 9571 7569,'-11'-5'736,"0"-2"-115,4 1-588,2 1-1,5 5 1,10 5 15,5 3 0,11-2-149,4 1 1,8-4 48,4 1 0,6-3 131,2-1 1,5 0-379,-2 0 0,3 0 288,1 0 0,4 0 1,0 0 1,-29-2 0,0 0 24,29-2 0,0-3 21,-4 3 0,-1 0-45,-3 4 1,2-4-114,-6 1 0,0-1-68,-7 4 1,-1 0-61,-6 0 1,0 0-316,-8 0 565,0 5 0,-1 0 0,1 5 0,-2-1 0,-1 0 0,-1-1 0</inkml:trace>
  <inkml:trace contextRef="#ctx0" brushRef="#br0">12072 9605 7569,'-12'0'-233,"5"0"-452,-1 0 651,6 0 0,-2 4 251,8 0 0,8-1-51,11-3 0,8 0-110,11 0 1,7-3-65,-17 1 0,1 0 0,1-2 0,2-1-175,3 1 0,1 0 0,1-1 0,0 0 164,1-1 1,-1 1-1,0 1 1,-2 0-14,1 0 0,0 0 1,0 3-1,-1 0-66,-3-1 1,0 0 0,0 1 0,-1 1 97,30 0 0,-31 0 0,-1 0 0,32 0 0,-31 0 0,-1 0 0,2 0 0,-1 0 0,0 0 0,0 0 0</inkml:trace>
  <inkml:trace contextRef="#ctx0" brushRef="#br0">10439 12140 7569,'-7'-5'0,"-3"4"-117,9-4 59,-4 5 0,10 0 44,3 0 1,3 0-5,4 0 1,4-4 159,8 0-67,-3-5 0,9 8 10,-3-3 1,3-1 129,2 2 0,-5-1-84,1 4 0,-1 0-69,4 0 0,2 0-12,2 0 1,1 0-6,3 0 0,5 0-95,-5 0 1,6-4 59,-2 0 0,0-1-132,3 1 0,-6-1 19,-1-2 1,-1-2-134,1 5 0,-3-4-142,-5 4 0,-5 1 153,-2 3 0,-3 0 225,-1 0 0,0 0 0,0 0 0</inkml:trace>
  <inkml:trace contextRef="#ctx0" brushRef="#br0">12609 12140 7569,'5'-7'49,"2"-1"0,9 6 105,3-2 1,3 3-219,5 1 70,12 0 0,5 0-53,9 0 0,8-6-243,-29 3 0,0-1 0,3-1 0,0 1 226,-2 0 0,-1 0 1,30-6 43,-1 3 0,0-4-267,-4 0 0,3 3 179,-7 1 1,-2 4-55,-2-1 0,-7 3 162,-4 1 0,-3-4 0,-5 1 0,-3 0 0,-3 2 0</inkml:trace>
  <inkml:trace contextRef="#ctx0" brushRef="#br0">10507 14790 7569,'-11'0'-110,"4"0"585,2 0 1,7 4-463,1 0 1,5-1 58,7-3 0,8 0-124,8 0 1,3-1 94,4-3 1,6-2 48,6-5 1,8-6-313,-1-2 1,-25 11 0,1 0 203,-1 0 1,1 0 0,29-4-74,-1 0 0,0 2 84,-4 2 1,-3 3-188,-8 5 0,0-1 162,-1-3 1,-4 3-112,-3-3 0,-2 3 27,-2 1 0,-5 1-81,-2 3 0,-3-3 86,-1 3 0,0-3-111,-1-1 1,1 2 69,0 1 150,-5-1 0,3-1 0,-2-5 0,3 2 0,1 0 0,0 2 0</inkml:trace>
  <inkml:trace contextRef="#ctx0" brushRef="#br0">12940 14676 7569,'-5'-7'58,"3"-3"1,4 9 59,9-3 1,12 3-98,11 1 1,8 0-31,11 0 1,7-5-352,-24 2 1,0-2-1,2-1 1,1-2 312,2 1 0,1-1 1,-1-1-1,0-1-46,0 2 1,1 1-1,-2-1 1,0 1-2,-2 0 0,0 2 0,-1 1 0,0 1 94,-3-2 0,1 2 0,-1 2 0,0-1 0,0 0 0,1-1 0</inkml:trace>
  <inkml:trace contextRef="#ctx0" brushRef="#br0">10404 14779 7569,'-5'6'0,"3"-1"231,-6-5 262,6 5-172,-3-4-318,5 4 57,0-5 72,0-5 1,3-1-37,1-5 0,0-6-91,-4-2 1,0-4 104,0-3 0,4 0-26,0-4 0,-1-1-39,-3-3 1,4-2 62,0-2 0,4 5-199,-5-5 0,5 2-43,-4-6 1,5-1-40,-2 4 1,0 0 90,0 1 1,-3 3 26,4-4 0,-4 8 54,3 0 0,-3 6-15,4-2 0,-6 7 195,2 1 0,1 5-69,-1-1 0,3 2 69,-3 2 0,9 3-80,-2 0 0,5 2-54,-1-2 1,3 0 1,4 4 1,8-4-12,4 4 0,1-3-87,7 3 1,5-5 85,7 1 0,4 2-237,-26 2 0,1 0 0,30-2 208,-29 2 1,1 0 0,1-1 0,0 0-277,-2 1 1,0 1 0,4 0 0,1-1 208,-1 1 0,0-1 0,-1 1 0,-1-1-41,1 1 1,-1-1 0,-1-1 0,-1 1 56,1 2 0,-1 0 0,-2 0 0,1-1-110,-1 1 1,0 0-1,28 0 114,1-6 1,0 6 65,-4-2 0,1-1-70,-8 1 1,-4 0-8,-5 4 1,0-4-48,1 0 0,-3 1 16,-5 3 0,-4 1 240,-4 3 0,-3 2-158,-4 5 1,-2 2 389,-6 2 1,-5 3-262,-2 5 0,-2 5 118,-2 2 1,-6 7-114,-1 1 0,-8 5-72,-4-1 0,1 6-225,-1 2 1,1 3 201,-1-3 1,1-5-1,3-3 1,2-1-105,-2 1 0,2-4-148,2-8 1,1 2-72,2-5 0,-1-1 285,5-3 0,-7 0 0,3 0 0,1 0 0,-3 0 0,-3-1 0</inkml:trace>
  <inkml:trace contextRef="#ctx0" brushRef="#br0">12403 14836 7569,'-5'6'842,"4"-1"-908,-9-5 18,8 0 35,-3 0 1,5-5-120,0-3 1,0-2 103,0-1 1,0-6-46,0-2 0,4-6 199,0-2 1,5-4-66,-2 0 0,0-2 143,0-1 0,1-4-109,3 0 0,2 0-19,2 3 1,-2-3 34,2 0 1,2-4 0,-2 4 0,0 0-66,-3 4 0,-1-4-121,0 0 1,1 1-87,-1 7 1,1-2 57,-1 5 1,0 1 67,1 3 1,-1 5 0,1 3 23,-1-3 0,1 5 15,-1-2 1,0 7 11,1 5 0,4-2 24,3 1 1,-1 0 14,1 4 1,4 0 53,4 0 0,4 1-82,0 3 1,7-1-29,4 4 0,2-3 0,2 4 1,3-6-226,1 2 1,4 1 215,0-1 0,5 0-83,2-4 0,4 0 67,-4 0 1,-29-2-1,1 0-109,28-2 1,-2-4 60,-6 5 0,7-6 33,-3 1 0,-2 2 15,-6-2 0,-2 4 29,-1-3 0,-4 0-2,0 0 0,-7 0-4,-1 4 1,-1 1 13,-6-1 1,0 1-86,-4 2 0,-2-4 30,-2 1 0,-2-1-163,-6 4 596,1 0-401,-6 5 0,-1 1-26,-5 6 0,-1 3-22,-3 0 0,-2 5 82,-6-1 1,-3 3 148,0 1 0,-4 5-153,3 2 0,-4 5-28,1 3 1,3-3 12,0 3 0,4 2-1,0-2 1,1 3-40,-1-2 1,2-1 3,3-4 1,-2-1-7,5-3 0,-4 2 13,5-5 1,-3 3-2,3-3 0,0-1-3,-5-3 97,6 0-79,-3-5 1,1 2 99,0-5 1,-1 1-63,1-5 0,2 0 31,-6 1 0,4-1-62,-3 1 0,-1-1 4,-3 1 0,-4-1-24,-1 0 1,-8 0-131,1-4 1,-8 2 11,-4-5 0,-5 4 84,-10-5 1,1 1-294,-8-4 0,-7 0 322,29 0 1,-2 0 0,-2-2 0,0-1 88,1 0 1,0-2-1,0 1 1,0-2 4,-2 1 1,0-1-1,3-2 1,1 1 5,-4-1 0,0 0 0,3-1 0,1-1-63,0 3 0,0-1 1,3 0-1,1 1-121,-29-5 0,6 1-148,5 0 0,2 4 194,10 3 68,0-2 0,6 9 0,0-3 0,1 1 0,0 0 0</inkml:trace>
  <inkml:trace contextRef="#ctx0" brushRef="#br0">22088 13819 7569,'-4'13'199,"0"2"0,-3 8 329,3 7 1,-5 10-377,1 5 1,2 8-417,-2 7 1,5 0 333,-1-28 1,0 1 0,0 26 80,-3 2 0,3-11-129,-4-4 0,4-5 56,-3 1 1,3-2-219,-4-6 0,1-5 171,-5-2 1,5-7-308,-1-1 1,0-9-52,-3 2 1,3-9 128,1 1 1,4-8 50,-1-3 0,3-8-115,1-4 0,0-8 15,0-4 1,5-3 57,3-4 0,1 1 189,-2-5 0,4 1 0,-4-5 0,-2 0 0,-1 1 0,1 3 0,-1 0 0,0 1 0,-4-1 0,-4 2-16,0 2 0,-3 6 26,3-2 1,-4 7 334,4 0 0,0 4-89,4 4 0,0-1 11,0 5 1,0 3 275,0 5-331,0 4 1,2-6-74,2 6 1,2-1 39,5 4 1,1 0-137,-1 0 0,6 0-16,2 0 1,4 0-75,3 0 1,1 0 45,7 0 0,-2 0-65,6 0 1,1-1 82,-1-3 1,0 2-26,-3-1 0,-2 0-130,-3-1 1,2 3 15,-6-3 1,2 2-58,-1-2 0,-7 3 41,3-3 0,-4 1-73,0-1 1,2 2 121,-6-6 1,1 6 19,-1-2 1,-2-1 0,2 1 1,2 0 92,-2 4-22,0 0 0,-3 0-58,-1 0 0,-4 2 131,-4 1 1,2 4-56,-1 4 1,0 1 46,-4-1 0,0 5-56,0 4 1,-1-1 0,-3 3 1,1 0 15,-4 8 1,3 1 66,-4 3 1,2 2 91,-2 2 1,2 2-99,2 6 0,3 5-187,-3 2 1,3 3 167,1 1 0,1-1-111,3-3 0,2 0-32,6-7 0,0 1-165,4-9 1,-4-1 119,4-7 1,-4-2-66,0-5 0,-2-1-124,-3-3 1,2-3 93,-5-4 1,0-5 48,-4 1 1,-5-6 324,-3 2 1,-7-4-157,-4-4 1,-8-1 79,-3-2 1,-7-3 261,-1 2 0,-5 2-53,1-2 0,1 6 272,0-2 0,2-1-219,-2 1 0,9-1-56,1 1 0,2 3-709,3-3 1,3-1 416,4 1 0,5-5 0,-3 3 0</inkml:trace>
  <inkml:trace contextRef="#ctx0" brushRef="#br0">10644 15155 7421,'-6'2'0,"2"2"0,3 2 161,1 5 0,0 6 122,0 2-142,0 8 1,0-1-16,0 8 0,0-2-74,0 6 1,-4 2 36,0-2 0,-1 5-149,1-1 0,2 1-43,-6-1 0,6 0 84,-2-8 0,-1 1-44,1-8 1,-4 0-18,5-5 1,-1-2-39,4-1 1,0-5-72,0 1 27,0-3 0,0 0-48,0-1 1,1-3 209,3-1 0,2-4 0,6 2 0</inkml:trace>
  <inkml:trace contextRef="#ctx0" brushRef="#br0">10633 15258 7569,'-18'-23'0,"3"2"0,7 2 0,3 6 778,5 6-455,0 4 1,1-2-688,3 5 254,3 0 1,9 0 15,3 0 1,3 0-68,1 0 1,1 0 287,2 0 0,3 0 57,6 0 1,-1 0 62,0 0 1,4 1-113,0 3 1,6-1-60,-3 4 0,5-4-63,4 0 0,-2-1 176,5-2 1,0 0-438,4 0 0,6-2 202,-31 1 1,0-1 0,32 0 34,-32 1 0,1-1 0,-1-1 1,0 1-41,2 0 0,1 0 0,0-2 0,1 0-43,-2 2 0,0 0 0,2-2 0,-2 1-24,27-1 1,0-1-22,-4 1 1,-9 3 45,-2-3 0,-8 3 36,0 1 0,-7 0 42,-5 0 1,-2 0 5,-1 0 404,-5 5-356,-2-4 808,-4 9-820,-6-9-229,-1 4-88,-5-5-543,0 0 833,0 6 0,-10 0 0,-3 5 0</inkml:trace>
  <inkml:trace contextRef="#ctx0" brushRef="#br0">10553 16012 7569,'-6'-8'421,"2"1"-348,2 4 1,4-2-153,2 5 0,3 0 59,8 0 1,3 0-106,5 0 1,5-4 228,2 1-40,3-6 1,2 7 68,-1-1 0,6-2 111,6 1 0,1-1-93,6 1 1,2 1-440,6-4 1,-1 0 330,-28 4 0,0-1 1,1 0-1,0 1 28,3 1 1,1 1-1,0-2 1,0 1-72,3-2 1,0 0 0,-1-1 0,-1 1 17,0 2 0,0 0 1,-4 0-1,0-1-34,2 1 0,1 0 1,-4 2-1,1-1 21,2-1 1,0 0 0,-3 1 0,0 1-1,32 0 1,-9 0-288,1 0 1,-9 4 203,-2 0 0,-6 1-104,-5-2 1,-2-1 5,-3 2 1,-2-2-85,-5 2 0,-4-3-366,0 3 602,-5-3 0,2-1-358,-4 0 382,-6 0 0,-1-4 0,-5-2 0</inkml:trace>
  <inkml:trace contextRef="#ctx0" brushRef="#br0">12426 15224 7569,'0'-34'0,"1"10"539,3 5-371,-3 5 1,6 7-46,-4 3 1,0 13-89,5 7 1,-5 10-119,5 9 1,-2 1 77,2 10 0,2-2-28,-2 10 0,-3-6-35,-1 1 1,-3 2-281,-1-1 1,0-1 219,0-3 1,0-6-177,0-1 1,0-1 303,0-4 0,0 3 0,0-8 0</inkml:trace>
  <inkml:trace contextRef="#ctx0" brushRef="#br0">6978 17131 7569,'0'-11'1543,"0"5"-1367,0-5-39,5 10 1,3-4 19,7 5 0,0 1-1,8 3 1,-1-1-189,8 4 1,1 0 97,3 0 0,5 2-226,3-5 1,6 4 130,2-5 0,4 1-372,0-4 1,7 0 328,3 0 0,-28-2 1,1 0-137,1 1 1,0-1 0,1-3 0,0 1 230,1 0 0,0 0 0,3-1 1,-1 0 56,2-1 1,0 0-1,3-1 1,1-1-50,2 0 1,-1 1-1,0 1 1,0 1-210,0 0 0,1 2 1,-1 0-1,1 0 278,1-1 0,1 0 1,1 1-1,1 1-340,2 2 0,-1 0 1,-1 0-1,1 0 311,0 0 0,0 0 0,-1 0 0,0 0-29,-1 0 0,1 0 1,3 0-1,1 0-5,-3 0 1,1 0 0,3 0 0,1 0 2,-1 0 0,0 0 1,0 0-1,0 0-5,-2 0 1,0 0 0,2 0 0,0 0 15,0 0 1,0 0 0,2 0 0,0 0 1,-2 0 1,0 0 0,-1 0 0,0 1 20,-5 1 1,0 0 0,4-1-1,0 1-26,-3 1 0,-1 1 0,-1-2 0,0-1 49,-4 1 1,-1 0 0,-1-2 0,0 1-165,-2-1 1,-1 0 0,0 1 0,-1 2 102,-1-2 0,-2 1 0,-3 1 0,-1-2 111,0-1 0,-1 0 0,28 0-229,3 0 1,-7 0 103,-1 0 0,-5 0-111,-6 0 0,-6-1 371,-2-3 0,-3 3-362,-5-3 1,-2 3 637,-5 1 1,-5 1-712,-3 3 1,-2-3 517,-2 3-707,-5 2 1,-1-3 75,-5 4 0,0-3-469,0 4 1,0-4 734,0 3 0,-10 1 0,-2 3 0</inkml:trace>
  <inkml:trace contextRef="#ctx0" brushRef="#br0">11238 18456 7569,'-5'-6'0,"4"-1"-154,-3 4 22,3 1 180,-4-3 19,3 5 634,-3 0-495,15 0 0,2 0-101,7 0 0,2 2-38,-1 1 0,2-1 37,5 1 1,3-1 0,9-2 0,2-4-53,9 0 0,-2-5-147,5 2 1,-1-4 163,2 0 0,0 1-22,-4 2 1,-5 2-116,-3 2 1,-1 3 77,1-3 0,-3 3-117,-5 1 0,-4 0 75,-4 0 0,-3 1-89,-4 3 0,-2-2 18,-6 6 1,-1-4-292,-2 3 279,2-4 188,-9 7 1,-1-7-86,-7 4 1,-9-4-51,-3 1 1,-3-3 102,-5-1 0,-4 4-88,-7-1 0,0 3 77,-7-3 0,1-1-15,-5 1 1,-2-1 6,2-2 1,-1 0-4,5 0 1,3 0-2,0 0 1,5 0 145,-1 0 0,6 0-52,2 0 0,8-2 26,-1-1 1,8 1-61,0-1 1,2 1 103,2 2-81,4 0 39,2 0-151,5 0 1,5 0-170,3 0 1,7 4 0,4 0 0,3 0 65,1-4 1,5 0-133,2 0 0,3 0-12,1 0 0,2 0 42,2 0 1,-1 0 215,5 0 0,-1 0 0,5 0 0</inkml:trace>
  <inkml:trace contextRef="#ctx0" brushRef="#br0">17325 17896 7569,'-6'-16'205,"-4"7"455,2-2-523,-2 7 1,-1-1-240,-1 5 1,0 0 119,-4 0 0,2 5 218,-5 3 0,2 3-49,-2 4 0,-3 3 139,3 5 1,1 0-185,-1-1 1,5 1-9,-1 0 1,6 4-138,2-1 1,4 0 49,-1-7 1,4 1-123,4-5 0,2-1 30,6-6 1,4 1 18,3-5 0,3-1 21,1-3 1,3-5-5,1-2 1,1-3-76,-1-2 1,-3-4-43,2-3 1,-2-4-257,-1-4 0,-4 2 168,0-6 1,-5-3-157,2-4 1,-4-4 97,0 4 1,-5-5 89,1 1 1,-4-4-28,3-3 1,-4 3 251,1 0 0,-3 3 64,-1 9 1,-4 2-62,0 10 1,-3 8 305,3 2 0,-5 8-147,1 1 0,-2 6 66,-1 5 1,-1 8-11,1 7 0,3 3 18,1 8 0,4-2-277,-1 6 0,3 1-182,1-1 1,5 0-474,3-4 1,3 5 344,4-1 0,-2-5 308,2-7 0,3 3 0,0 1 0</inkml:trace>
  <inkml:trace contextRef="#ctx0" brushRef="#br0">17600 18022 9150,'11'0'-1633,"-3"0"1101,-1 0 2,-4 0 298,2 0 1,-5 1 231,0 3 0,0-3 0,0 5 0</inkml:trace>
  <inkml:trace contextRef="#ctx0" brushRef="#br0">17851 17828 7569,'-12'0'405,"1"0"93,0-5-494,4 4-163,-3-4 125,9 5-16,-9 5 119,8 1 1,-3 5-10,5 1 0,0-1-86,0 1 1,4-5 25,0 1 1,5-1-13,-2 5 0,4-2 85,0-2 0,-3 2-112,-1-3 0,-3 4 2,4 0 0,-6 0 15,2 1 0,-3-1-11,-1 1 1,0-1-8,0 1 1,-4-1-60,1 0 0,-6 0 57,1-4 0,2 2-315,-2-5 95,1 0-255,-5-4 196,1 0 321,-1-5 0,6-7 0,1-6 0</inkml:trace>
  <inkml:trace contextRef="#ctx0" brushRef="#br0">18159 17348 7569,'0'-11'280,"0"5"-116,0 0 0,4 8-143,0 2 0,1 3-174,-1 8 0,-3 7 338,3 5 1,1 8-15,-1-1 0,-1 7 35,-3-3 1,0 5-70,0-1 0,0-3-154,0-1 0,0-2-11,0-2 1,0-5-82,0-2 0,0-3 8,0-1 0,0-5-188,0-3 0,0-2-198,0-2 1,0-3-82,0-1 69,0-4 499,6 2 0,-5-5 0,4 0 0</inkml:trace>
  <inkml:trace contextRef="#ctx0" brushRef="#br0">18353 17725 7569,'0'-11'107,"0"4"262,0-3-603,0 9 1,-1-3 68,-3 8 0,-2 2 371,-6 6 0,-4-1-60,-3 1 1,-3 0 151,0 4 1,4-4-38,3 3 0,-1-1-33,5 2 1,-2-4-130,9 4 1,1-4 40,3 0 0,6-5 69,5 1 1,2-2-14,6 2 0,4 1-456,4-5 0,3-1 162,-3-3 1,-1 0-204,-3 0 1,4 0-47,-1 0 0,-3 0-196,-4 0 0,-5 0 172,2 0 371,-4 0 0,0 0 0,-1 0 0</inkml:trace>
  <inkml:trace contextRef="#ctx0" brushRef="#br0">19027 17657 7569,'-6'-5'0,"-1"3"-306,4-1 663,1 1 71,-3 2-635,5-5 1,5 4 83,3-3 0,6 3 236,1 1 0,7 0-61,1 0 0,3 0 6,5 0 1,3 0 5,0 0 0,1-4 2,3 0 0,0 0-112,-4 4 0,1 0 48,-8 0 1,4 0-336,-5 0 1,0 0 14,-7 0 0,1-1 318,-5-3 0,0 3 0,-3-4 0</inkml:trace>
  <inkml:trace contextRef="#ctx0" brushRef="#br0">19370 17508 7430,'-18'-5'-347,"5"0"404,6-3 0,3 3 490,-4 5-741,6-5 113,-3 4 0,10-3 524,2 8-243,4 2 1,5 2-47,3 0 1,3 0-27,0 8 1,5-4-148,0 4 0,3 0 69,-3-1 0,0 4-202,-5-3 1,0 3 18,-3-4 0,-3 1 11,-4 0 0,-6-4-27,-2 3 1,-3-6-92,-1-1 0,-5-2 45,-2 2 1,-4 1 42,0-5 0,-4 5-133,0-2 0,-4-1 285,3 2 0,-4 0 0,2 3 0</inkml:trace>
  <inkml:trace contextRef="#ctx0" brushRef="#br0">20032 17645 7569,'5'-11'0,"-3"3"0,1 1 465,4 4 5,-6-2-238,9 5 0,-7 3-17,4 4 1,-4 2 11,1 10 1,-3 1-54,-1 7 1,0-3-55,0 3 1,-4-2-4,0 2 1,-3-7-112,3 3 1,0-7 232,4 3-224,0-5-59,0 3 0,1-11-214,3-2 1,0-5-121,7-7 0,-2-1 159,6-10 1,-2-1-94,-1-7 1,-1 3 164,0-2 1,1-2 73,-1 1 0,1 0 5,-1 4 0,1 1 246,-1-1-143,0 5 208,-4 2 235,3 9-297,-9 2 0,4 11 32,-5 6 1,-4 1-48,1 6 0,-5 0-78,4 3 1,-3 0-30,3-3 0,0 3-105,4-3 0,0-2 111,0 3 1,0-7-9,0 3 0,5-7-295,3-2 0,2-4 115,1 1 1,4-4-345,1-4 0,4-3 145,-1-4 1,3-4 10,0 0 1,-3-5 168,0 5 1,-5 0 138,2 4 0,-1-5-8,-4 1 0,3 4 188,-6 3 0,-3 4 521,-1-3-375,-3 4-12,-1-2-179,-5 15 1,2-2-6,-4 7 0,4-2-39,-1-2 1,3 1-150,1-1 0,0 0 67,0 1 0,0-5-147,0 1 1,5-4-51,3 4 0,2-6 67,1 2 1,1-4-61,-1-4 1,2 2 57,2-6 1,-2 0 39,2-3 1,-2-2 4,-2-2 1,1 2 12,-1-2 1,-1 1 20,-2-1 0,-2 2 100,-2-2 0,-3 2 1,3 2 0,-3-1-89,-1 1 0,0 3 251,0 1-38,-5 4-39,-1-2 1,-4 6-84,2 3 1,-2 4 79,2 7 1,2-1-30,-2 5 0,2-4 87,-2 4 1,3-3-78,5 3 0,0-2-15,0 2 0,0-1-151,0-3 0,4-2-4,0 2 0,9-3-107,-2-5 1,4 2 26,1-5 0,1 0-144,6-4 0,0-1-82,0-3 139,0-3 73,0-4 0,-4 0-93,0-1 1,-5-1 48,1-2 1,-3 3 258,0-4 0,-6 0 126,-2 1 0,1-1 148,-1 5 0,0 3-79,-4 1 0,0 3 109,0-4 1,-2 6 124,-1-2-332,1 3 1,-6 2-80,4 3 1,-1 2 92,1 5 0,3 1-186,-3-1 1,-1 5-57,1-1 1,0 0-45,4-4 1,0-3-56,0 0-37,0-1 0,4 1 91,0 0 0,5-6-77,-2 2 1,0-4 12,0-4 0,1 2 88,3-6 1,2 0 25,2-3 0,-2 2-18,2-2 1,-4 2-10,-3-7 0,2 5 51,-2 3 0,1-2-10,-2 3 28,3-4 251,-8 0 37,3 5-71,-5 1 109,0 15 1,0-3-101,0 9 0,0 0 3,0-1 0,0 1-123,0-5 0,1 4-107,3 0 0,-2 1 16,6-5 0,-4-3-227,3-1 1,1-4-216,3 1 1,1-3 188,-1-1 0,1 0-218,-1 0 0,4-1 154,1-3 0,-1-1 26,-4-3 1,1-2-16,-1 2 245,1-2 263,-1-1 119,-5-1 688,-1 6-490,-5 1 667,0 5-1009,0 5 0,0 1-69,0 6 0,4-5-153,0 1 0,4-4 126,-5 4 0,6-5-119,-1 5 1,-2-4-209,2 3 1,-1-4 97,5 1 0,-4-3-62,-1-1 0,1 0 64,3 0 0,1 0 69,-1 0 0,-3-1-129,-1-3 103,1 3 0,3-8-657,1 5 761,-6 0 0,9-1 0,-2-1 0</inkml:trace>
  <inkml:trace contextRef="#ctx0" brushRef="#br0">22613 15647 7569,'17'0'477,"-2"0"-345,8 0 1,5 0-147,14 0 0,1 0 223,10 0 1,3-5-339,-24 1 1,1 0-1,-1-1 1,2 0 173,3-1 0,2 0 0,1 1 0,0-1 43,2 0 1,-1 0-1,0 1 1,0-1-102,-1 0 0,0 1 0,-4-1 0,0 1-63,2 2 1,0-1-1,-4-1 1,-2 1-243,29 0 0,-8-3 75,-3 3 1,-6-1-200,-6 1 1,-5 3-268,-10-3 709,-5 3 0,-3 1 0,-7 0 0</inkml:trace>
  <inkml:trace contextRef="#ctx0" brushRef="#br0">22762 15487 7569,'-12'0'-106,"1"-5"-135,0 3 103,-1 2 0,6 8 124,2 7 0,3 4 117,1 8 0,0 7 18,0 8 1,1 8 109,3 3 0,-3-21 1,0 2-282,3 1 0,0 2 0,-3 4 0,0 2 152,1 2 0,0 1 1,1 4-1,-1 2-409,0 3 0,0 0 1,0 3-1,0 0 338,-2 2 1,0 1-1,0 3 1,0 1-318,0-19 0,0 1 0,0 0 0,-1-1 0,0 0 0,-1 0 307,1-1 1,0 1 0,-1 0 0,-1 17 0,-1-1-61,2-4 1,0-2-1,0-1 1,0-2-159,2-3 1,0-1 0,0-3 0,0-2 184,0-3 0,0-2 0,0-3 0,0-2 75,0 27 0,1-4-105,3-4 1,-3-2-98,3-5 0,-1-6 409,1-1 0,-3-9-694,3-3 0,-3-8 1895,-1-4-1471,0-7 0,-8-11 0,5-1 0</inkml:trace>
  <inkml:trace contextRef="#ctx0" brushRef="#br0">22796 18193 7569,'11'0'0,"6"0"-184,2 0-1,3 0 211,0-5 0,8 3 9,4-6 0,6 2 80,10-2 0,3-3-115,8-1 0,-29 6 0,1 0 121,3-4 1,0 1-1,-1 1 1,0 2-74,1-2 1,0 0 0,2 0 0,-1 0-82,1 0 1,0 1 0,-3-1 0,0 2-2,0 2 0,-1 0 1,-2-1-1,0 0-78,1 1 0,-1 0 1,25-2-65,-7-2 0,-5 6-251,-3-2 1,-6-1 158,-6 1 268,-4 0 0,2 2 0,-6-3 0,1-3 0,0 3 0,0 3 0</inkml:trace>
  <inkml:trace contextRef="#ctx0" brushRef="#br0">24201 15338 7569,'-12'0'45,"2"8"-23,3 7 1,0 10 160,3 17 1,3 10-130,-1-20 1,0 1 0,1 10 0,1 2-433,0 3 0,0 3 0,0 7 0,0 2 409,0-17 0,0 2 0,0 0 0,-1 1 0,0-1 0,-1 2-275,1 3 1,0 1 0,0 0 0,-2 0 0,0-1 0,1 0 250,0 1 0,1 0 1,0 0-1,0-2 0,-1 1 1,1-1-51,1 3 1,0 1-1,0-2 1,0-2 0,0 0-1,0-1 28,0 2 0,0 0 1,0-1-1,0-3 0,0 1 1,0-2-262,0 19 0,0-2 0,2-6 1,1-1 170,1-1 0,0-1 1,-1-7-1,0-2 31,1-2 1,0 0 0,-1-4 0,2-1-134,0-4 0,1-2 0,2 26 5,-1-7 0,-3-9 202,4-7 0,-6-5 0,2-4 0,0 3 0,3 3 0,6-1 0</inkml:trace>
  <inkml:trace contextRef="#ctx0" brushRef="#br0">22773 16058 7569,'-6'0'-553,"1"0"1,6 0 508,3 0 0,3 0 117,9 0 0,3 0-54,7 0 0,5 0 174,7 0 0,6-2 11,6-1 0,8 0-377,-1-4 0,-23 3 1,1 1 234,-1 0 0,0-1 0,1-2 0,0 1 7,-2 1 0,-1 1 1,1 0-1,1-1-203,-1 0 0,-1 1 0,30-1 111,-1-4 1,-4 6-329,-4-2 1,-7 3 168,-8 1 0,-4 0-65,-3 0 0,-5 0 247,-7 0 0,1-4 0,-7 0 0,1 2 0,4 0 0,2 2 0</inkml:trace>
  <inkml:trace contextRef="#ctx0" brushRef="#br0">23059 15795 7328,'-8'0'-824,"0"0"702,1 0 1,-5 1 131,1 3 1,0-1 106,-1 4 0,1-3-94,-1 4 0,1-4 171,0 3-137,4-4 1,-2 7-43,5-3 1,2 0-29,6 0 1,3-3-17,9 4 0,1-6 1,6 2 0,-4-1-4,0 0 1,-1-1-125,1 2 1,-2 1 31,-6-2 0,-5 3 85,-2-3 0,-3 0 37,-1 4 1,-5 0-46,-2 0 0,-5 2 52,-3-5 0,1 4-16,-5-4 0,5 1 160,-1-2-174,2-1-5,2 3 45,4-5-15,2 0 0,10-10 0,2-3 0</inkml:trace>
  <inkml:trace contextRef="#ctx0" brushRef="#br0">23253 15749 7569,'6'0'-567,"-2"0"486,-8 0 81,3 5 0,-8 3 42,5 7 0,-3 2 10,3 2 1,-5 2-20,1-2 0,-1-1-25,2 1 1,-2-5-158,5 1 1,-3-2 95,3-1 1,0-1-309,4 0 78,0-4 283,0-2 0,0-5 0,0-5 0,0-2 0</inkml:trace>
  <inkml:trace contextRef="#ctx0" brushRef="#br0">23162 15852 7569,'6'0'-407,"-1"-5"0,0 4 270,3-3 0,2 3 79,1 1 0,1 0 115,-1 0 1,4 0-67,0 0 1,2 1-26,-2 3 1,-2-3 24,2 3 1,-2-3 7,-2-1 0,-3 4-3,-1 0 0,-3 0 0,4-4 6,-6 0 1,4 1 3,-6 3 108,0-3 0,-2 8-24,-2-5 170,3 4-196,-9-1-12,4 4 1,-1 1-28,4-1-18,1-5-37,2 5 1,2-10-150,1 3 0,4-3-105,4-1 1,-3 0 113,-1 0 0,1-1 170,3-3 0,1-2 0,-1-6 0</inkml:trace>
  <inkml:trace contextRef="#ctx0" brushRef="#br0">23458 15898 5899,'0'0'0</inkml:trace>
  <inkml:trace contextRef="#ctx0" brushRef="#br0">23550 15898 7561,'0'7'144,"0"1"0,0-4-651,0 3 398,-5 1 1,3 0-33,-1-1 1,1 1 21,2 3 1,4-3 118,0 0 0,10-6 0,-1 3 0</inkml:trace>
  <inkml:trace contextRef="#ctx0" brushRef="#br0">22819 16503 7303,'-6'0'-1343,"0"0"1334,12 5-85,0-4 97,0 5 27,-1-6 188,-5 0-106,-5 0 0,3 0-12,-6 0 403,6 0-96,-9 0 70,10 0-108,-4 0-255,15 0 0,3-2 17,10-2 1,6 2-16,5-6 1,3 1-37,9-5 1,-3 1 32,6-1 0,8 1-382,4 0 0,-27 5 1,0 0 318,2 0 0,0 1 0,-1-1 0,1 0-92,2 1 0,0-1 0,-2 0 0,0 1-22,3-1 1,-1 0-1,-5 2 1,0 0-122,-1 0 1,0 1-1,27 0-255,-6 0 1,-7 1-86,-8 2 1,-12 0-325,-3 0 849,-8 5 0,-4 0 0,-11 3 0,-3 1 0,-6-3 0,-2 2 0,-2 1 0,-2-2 0</inkml:trace>
  <inkml:trace contextRef="#ctx0" brushRef="#br0">22728 16789 7569,'11'-4'352,"0"0"-203,6-5 0,6 7-37,7-6-140,8 5 1,3-7 103,5 3 0,4-1-261,4-3 0,4 2 216,-26 1 1,1 1 0,-1 0 0,0 1 26,4 0 0,1 0 0,-1 1 0,0-1-81,-2 0 1,1 1 0,0-1-1,1 0 8,-4 0 0,0 1 0,31-3-101,-3 1 1,-2 3-93,-5-4 0,-7 6-94,-8-2 0,-5 3-314,-7 1-160,1 0 776,-14 0 0,-6 3 0,-8 4 0</inkml:trace>
  <inkml:trace contextRef="#ctx0" brushRef="#br0">22979 16537 7445,'-12'12'-124,"6"-1"-122,2 1 212,3 4 60,1 2 0,0 0 104,0-3 1,0 1-129,0 0 1,0-1 2,0-4 1,4-3-143,0 0 1,1-6 81,-2 2 1,0-3-84,5-1 0,-1 0 12,5 0 0,-1-5-67,0-3 1,1-2 92,-1-1 0,1-1 46,-1 1 1,3 0 75,-2-1 1,0 1 40,-8-1 36,5 1 0,-8 3-55,3 1 466,-3 4-268,-1-2 0,-1 6-4,-3 3-152,3 3-24,-9 4-41,8 0-230,-3 1 5,10-6 0,3-1 75,7-5 1,-2 0 7,2 0 1,-2 0 74,-2 0 0,1-4-12,-1 1 1,1-5 29,-1 4 1,-3-5 91,-1 2 0,-3 2-24,4 1 244,-6-3 79,3 6-203,-5-4-56,0 5-40,-5 0 17,-1 5-68,0 2 0,0 0-44,6 1-52,0-6 0,2 5 28,2-4 48,2-1 1,9 2-7,0-8 0,1 1-3,-5-4 0,0 3-17,1-4 0,3 4-71,0-3 24,1-1 1,-5-2-30,0 2 1,-4 2-82,-3 2-144,2 3 334,-5-4-203,4 5 595,-5 0-161,-5 0 3,4 0-68,-9 0 0,7 0 20,-4 0 39,4 0 81,-2 0-339,5 0-73,0 5 1,1-4 25,3 3 1,2-3-330,6-1 293,-1 0 1,1 0-90,-1 0 0,-3 0 74,-1 0-47,-4 0 271,2 0-33,-5 0-64,0 5 0,0-2 4,0 4 0,-5 1 0,-2 4 0</inkml:trace>
  <inkml:trace contextRef="#ctx0" brushRef="#br0">22842 17291 7569,'11'0'443,"1"0"1,5 0-321,6 0 1,8 0-149,11 0 1,4 0 128,12 0 0,5-1-240,-29-1 1,1 0-1,-2-1 1,1 0 129,4-3 1,0 0 0,-3 1 0,0-1-23,4 0 0,2 1 0,-3-1 0,0 0-32,0 0 0,0 1 0,-3-1 0,0 2-10,-3 0 1,0 0 0,28-5-251,1 5 0,-8 0 84,-3 4 0,-3 0-147,-2 0 0,0 0 56,-3 0 0,-3 0 327,-5 0 0,-2 4 0,0 0 0,0 1 0,-5 4 0,-1 4 0</inkml:trace>
  <inkml:trace contextRef="#ctx0" brushRef="#br0">23059 17051 7569,'5'-6'-627,"-4"1"454,9 0 1,-7 0 128,4-3 0,-3-1 136,4 5 0,-6-4 134,2 0 11,-3 3-4,-1-5 15,0 8-186,0-3 1,-5 5 11,-2 0 0,-3 2-37,-2 1 0,1 4 57,-1 4 0,-3 4-91,0 1 0,3 0 36,5-1 1,3-2-81,-4 2 1,6-2 23,-2-2 0,3 1-120,1-1 1,5-4 77,2-4 1,4-1-75,0-2 0,4-2 49,0-1 1,2-4 36,-2-4 1,-1-4-86,5-1 0,-5-4 31,1 1 0,2-2-1,-2-2 0,0 1 65,-3 3 1,-5 1-29,1 3 23,-5 2 89,2-3 0,-7 6 35,-1 2 0,0 3-63,-5 5 1,1 4 25,-5 0 1,1 5-67,0-2 1,3 5-15,0 3 1,6-3-63,-2 4 1,3 0 96,1-1 0,5 1 0,1-5 0</inkml:trace>
  <inkml:trace contextRef="#ctx0" brushRef="#br0">23321 17040 7569,'-11'0'159,"0"0"137,-1 0 1,5 0-477,-1 0 1,2 1 113,-2 3 1,2-1-81,2 4 102,3-4 0,-5 3-200,6-2 197,6-3 0,0 4 18,5-5 1,1-1-19,-1-3 1,1 3-344,-1-3 330,0-2 0,1 4-44,-1-1 200,-4 1-5,3 2 40,-9 0 1,4 2-106,-5 1 1,0 0 205,0 5-210,-5-1 0,4 5 26,-3-1 1,3-3-198,1-1 1,0-3 52,0 4 1,5-2-320,2 2 415,4-3 0,0-5 0,0 0 0</inkml:trace>
  <inkml:trace contextRef="#ctx0" brushRef="#br0">23561 16903 7569,'0'7'266,"0"1"0,-4 0-375,1 3 1,-5 4 168,4 1 0,-1 4-267,1-1 1,2 1 115,-6-1 0,6 2-3,-2-6 1,1 3-25,-1-7 0,3 3-393,-3-6 291,3-3 47,-4 0 1,4-7 172,-3-1 0,3-4 0,1-4 0,0 3 15,0 1-81,0-1 18,0-3 1,0 3 524,0 0-327,5 6 1,1-7 13,6 5 0,-1-1-110,0 1 0,5 3-13,-1-3 0,4 3-25,-4 1 0,4 0-16,-4 0 0,6 5 0,-4 1 0</inkml:trace>
  <inkml:trace contextRef="#ctx0" brushRef="#br0">23104 17577 7569,'-5'-7'-742,"-1"-3"1,-5 9 794,-1-3 1,5 3 531,-1 1 1,0 0-261,-3 0 1,1 1-135,2 3 1,-2-2-40,2 6 1,3 0 42,1 3 0,-1 1-106,2-1 0,-1 0-10,4 1 1,1-1-151,3 1 0,2-1-18,6 0 0,3 1-254,0-1 0,5-3-246,-1 0 0,-1-6 251,1 2 0,0-3-189,4-1 527,0 0 0,0-5 0,0-1 0</inkml:trace>
  <inkml:trace contextRef="#ctx0" brushRef="#br0">23287 17622 7569,'0'-11'-456,"0"0"1,0 3 394,0 0 221,0 6 0,-5-3-96,-3 5 0,2 4 48,-2-1 0,1 6 74,-5-1 1,1 2-45,0 1 0,3 1 5,0-1 1,6 4-92,-2 1 0,4-5-87,4-3 0,2-2 1,6 2 0,0-3-174,4-5 0,0 0-57,3 0 0,1-2 78,-4-1 1,3 0 17,-4-4 121,0-1 1,-5-4 82,-2 1 0,-3 3 42,-5 1 131,0 4 1,0-3-82,0 2 1,-1 3 65,-3-3 0,1 4-225,-4 4 1,4-2 93,-1 6 1,3-4-295,1 3 0,0-3 86,0 4 1,1-4-151,3 3 148,-3 1 0,10-2 144,-4-2 0,3 2 0,2 1 0</inkml:trace>
  <inkml:trace contextRef="#ctx0" brushRef="#br0">23527 17657 7569,'6'-5'0,"-1"2"-171,-5-5 180,0 6-212,0-3 199,0 0 0,-1 3 139,-3-1 0,-2 3-15,-5 3 0,-1 4-17,1 4 1,3 1 67,0-1 0,6 2 20,-2 2 1,3-2-120,1 2 0,0-2-117,0-2 0,5-3-2,3-1 0,3-4 35,4 1 1,-1-3-215,5-1 1,-4-1 40,4-3 0,-3-4-73,3-7 1,-5-2 107,1-2 0,-2-2 22,-2 2 1,-5-3 53,-2-1 1,-3 6 100,-1 1 0,-5 1-70,-2 4 1,0-3-92,0 6 209,-1 3-153,-3 0 0,1 6-87,2 3 0,2 2 130,2 6 1,3-1 34,-3 1 0,3-1 0,1 1 0,0-1 0</inkml:trace>
  <inkml:trace contextRef="#ctx0" brushRef="#br0">23607 17657 7569,'11'11'-129,"1"-5"1,-5-1 248,1-5 18,0 0 0,-1 0 41,1 0 1,-1 0-3,5 0 0,-1-3-240,1-1 1,-1-5 84,1 1 1,-1 2-24,0-2 1,1 1 76,-1-5 1,2 5-197,2-1 0,-6 1-128,2-5 35,-2 6 229,-2-4-17,-2 8 94,-5-3 0,-7 7-46,-4 1 0,0 8 137,-5 4 1,0 1-43,1-1 0,-1 2 39,5 2 1,3-1-179,1-3 1,5-2-115,2 2 1,7-2 110,8-2 0,13 6 0,8 0 0</inkml:trace>
  <inkml:trace contextRef="#ctx0" brushRef="#br0">18890 17246 7569,'-11'0'-462,"-1"0"1,1 0 457,-1 0 0,1 0 287,0 0 0,3-4 64,0 0-27,6 0-241,-3 4 1,5 0 0,1-4-30,3 0 1,2-4-130,6 0 0,4 2 33,3-2 1,4-1 77,4-6 0,-1 2-63,9-2 0,-2-3 61,8-1 1,6-2-218,7-2 0,5 0 218,-29 11 1,1 1-1,6-1 1,0 0-194,-1-1 1,0-1-1,4 2 1,0 0 198,-2-1 1,0 0 0,4 0 0,0 1 3,1 1 1,2 0-1,-1 1 1,2 1-15,-1-1 0,1 1 0,0-1 0,1 1 11,0-3 0,1 1 0,-1 0 0,1 0-37,-1 1 1,1 1 0,3-1 0,0 0-245,-6 2 0,1 1 0,2-2 0,0 1 216,-3 0 0,-2 1 1,0 0-1,-1 1 10,0-1 1,0-1-1,0 0 1,1-1-223,-1 2 1,0-1 0,-2-2 0,0 0 227,-2 0 1,0 1 0,-3 0 0,1 0-50,0 0 0,0-1 0,-1 1 1,-1-1 41,-2-1 0,0-1 0,0 1 1,-2-1-1,28-11 1,-3-3 193,-1-1 0,-5 1-155,-7 3 0,-8 4 579,-7 0 0,-4 5-568,-4-2 0,-4 4 451,-7 0 0,1 5-619,-6-1 280,1 6 1,-4-5-573,0 3 0,-1 3 418,-3-3-560,3 3 570,-4 1 0,0 0 0,-2 0 0</inkml:trace>
  <inkml:trace contextRef="#ctx0" brushRef="#br0">21654 16206 7569,'-18'0'330,"2"-5"138,9-1-479,-3-1 1,14-1-306,0 4 0,10-1 191,5 1 1,2 1 19,2-4 1,4 4 251,0-1-147,4 3 1,-5-3 32,4 0 1,-5 1 65,2 3 1,-7 1 90,-1 3 0,-6-2-116,-1 6 0,-2 0-50,-6 3-1,-1 0 1,-3 1-132,0-1 0,-6 2 37,-5 2 0,-2-2-190,-6 2 0,0 2 32,-4-2 0,0 4-84,0-4 1,2 4 312,2-4 0,-8 6 0,3-4 0</inkml:trace>
  <inkml:trace contextRef="#ctx0" brushRef="#br0">19096 17280 7511,'11'-12'-58,"-2"2"58,2 3 0,0-4 0,8 4 0,1 2 47,7 1 1,2-2 101,5-2 1,9 2 121,3-2 0,7 0-336,0-3 1,3 0 203,1-1 1,-24 7 0,2 0-63,0 1 0,2 0 0,1 0 0,1-1-16,1 3 1,0 1 0,3-3 0,1 0-348,1 2 0,1 0 0,2 0 1,0-1 327,3 1 1,1 0 0,1 2-1,1-1-30,-1-1 1,0 0 0,5 0-1,0-1 35,-1 1 0,0 0 0,1 0 0,1 1-77,-2 0 1,0 2 0,-3 1 0,0 2 37,-2 1 0,-1 1 1,-1 0-1,0 1-40,-4 2 1,-1 1-1,0 0 1,-2 0-1,-4 3 0,-2 1 0,-3-2 0,-1 1-328,24 18 0,-2-1 295,-9 5 1,-3-5-56,-9 1 1,-5 0 67,-2 7 1,-3-3 56,-1-1 1,0 0 33,-1-3 0,1-4 151,0 0 0,1 0-199,3-4 1,2 1-41,5-9 1,2-4-76,2-3 0,-1-4 54,5 3 1,-9-3 605,1 4 1,-7-4-968,-1 3 0,-7-3 397,-4 4 0,-2-5-400,-1 5 0,-6-4 434,-2 4 0,1-2 0,-1 1 0,-1-1 0</inkml:trace>
  <inkml:trace contextRef="#ctx0" brushRef="#br0">22431 17657 7569,'-12'0'0,"-1"-2"0,-2-1 862,3 1-162,-5 2-635,11 7 1,1 4 17,5 0 1,0 1-269,0-1 1,5 1 97,2-1 0,0 1-158,0-1 1,-3 0 48,4 1 0,-6 3 62,2 0 0,-4 2 96,-4-2 0,-7-1-19,-8 5 0,-8-5 91,-3 1 1,-1-2-93,-3-2 0,-2 1 83,-5-1 1,2-1-26,9-2 0,-3 2 0,4-4 0</inkml:trace>
  <inkml:trace contextRef="#ctx0" brushRef="#br0">10644 10119 7569,'-6'-5'482,"1"-2"0,5 0-228,0-1 1,0 4-34,0-3 1,6-1-284,6-3 56,4-1 0,12 1-56,2 0 1,5-5-7,3 1 1,2-4-29,6 4 1,4 0-78,-1 3 0,3 6 146,-6 2 1,5 3-83,-10 1 1,5 6-20,-8 5 1,0 7 136,-4 9 0,-1 0-3,-2 7 0,-3-1 161,-5 9 1,-7 5-95,-4 6 0,-6 4-13,-6 4 0,-6 1-243,1-30 1,-2 1-1,-1 0 1,-2 0 116,-2-2 1,-2-1 0,-15 27 38,-6-4 1,-4-5 15,19-23 1,-2 0-1,-2-2 1,0 0 5,0-2 1,-2-1 0,-1 0-1,0-2-190,-26 13 0,23-17 0,0 0 196,0-2 0,-1-1 1,-1-4-1,-1 0 1,-28 4 0,27-8 0,0-2 66,2 1 0,-1 0 0,-2-4 1,0-1 5,3-2 1,0-2 0,-31-9-46,33 5 1,0-1 0,1-3-1,0-2 89,-24-17 0,9-9 127,9-3 0,8 0-81,7-3 1,10-2-18,10 2 1,8-5-168,11 5 1,10-6 45,-9 28 1,2 1-1,1-2 1,2 0-281,3-1 1,1 1 0,0 0 0,2 0 266,5 1 1,0 1 0,-1 0 0,0 1-240,-1 2 1,1 0 0,-3 3-1,0 0-26,1 0 0,-1 2 1,-2 2-1,0 1-304,0 1 1,1 2-1,27-7-39,-1 3 595,-5 4 0,-11 5 0,-11 4 0,-4 1 0,-4 2 0</inkml:trace>
  <inkml:trace contextRef="#ctx0" brushRef="#br0">10427 12848 7569,'17'-27'207,"1"2"0,8-2-249,1 4 1,6 1-12,1 3 1,3-2 20,9 1 1,-2 4-218,9 1 0,1 2 564,3 2 0,1 4-271,3 3 1,-6 3 286,2 1 0,-4 9-233,0 3 1,-2 10-137,-5 1 1,-6 8-24,-2-1 1,-3 3 17,-5 1 0,-7 4-7,-8 1 0,-7 4 55,-4-1 1,-4 2-77,-4 2 0,-9 3 87,-10 1 1,-6 0-230,-9 0 1,-3-1 234,19-24 0,-1 0 0,-2 1 0,-1 0-88,0-5 0,-1 0 0,-3 0 0,-1 0 68,-1-4 0,-1 0 0,0 0 0,-1-1 15,0-1 1,-1 0 0,2-1-1,-1-1-38,2-3 1,-1-1 0,0-2 0,-1-3 33,2-1 1,-1-2-1,0 0 1,0-2-88,1 0 1,0-2 0,-1-1 0,1-3-25,-25-12 0,0-8 39,11-3 1,4-8 54,12-4 0,3-8 80,8-3 1,7-3-2,9-1 0,13-4 108,9 0 0,-4 29 0,3 0-200,3 1 1,4 1 0,2-3-1,3 0-162,3 0 0,2 1 1,1 1-1,2 0-171,1 0 0,2 1 0,0 1 0,1 0 350,0 0 0,0 0 0,3 1 0,-1 1 0,-1 0 0,-1 0 0,1 1 0</inkml:trace>
  <inkml:trace contextRef="#ctx0" brushRef="#br0">16206 7172 6262,'0'-11'-349,"0"3"524,0 1 1,0-1 2,0-3 1,-5-1 14,-2 1 1,0-1-50,0 1 1,-2 0 157,-7-1 0,2 4-43,-5 1 0,4 4-100,-4 0 0,0 1-71,-4 2 0,0 2 50,1 1 1,-2 5-191,-3 7 1,3 4 61,-3 8 1,3 2-30,1 5 1,4 3 114,0 5 0,5 0 32,-1 7 0,3 0 226,5 0 1,2-2-96,5 3 0,1-7-191,3-1 1,3-9 93,9 1 1,1-8-115,6 1 0,1-8-24,3-4 1,2-7-154,6-4 1,-4-3-78,4-1 1,-8-1-265,8-3 0,-4-2-128,4-6 0,-5 2 193,1 2 0,-6 0-783,2 4 1188,-3 0 0,-1-1 0,-1-1 0</inkml:trace>
  <inkml:trace contextRef="#ctx0" brushRef="#br0">16526 7766 7569,'-11'0'977,"4"-1"-940,3-3 0,-1 2-262,2-6 0,-1 3 425,4-7-94,0 4 0,5-10-69,2 3 0,4-7-32,0-5 0,5-4-184,4 0 0,2-7 103,5-4 1,-3-1-16,3 1 1,-3-6-115,-1 2 1,-4 2 185,0 2 0,-4 6 55,4 2 1,-6 6 286,-2 9-199,1-2 30,-6 8 0,0 3 19,-2 10 1,-3 10-21,-1 9 0,-3 4 227,-1 4 1,0 2-120,4 5 1,0 5 156,0 3-162,0-2-142,5 4 0,1-3 64,6 4 0,-1 1-183,1 0 1,-1-7-258,0-5 0,1-1-227,-1-6 1,-1-2 283,-2-6 0,-2-2-1628,-2-6 1833,-3 1 0,5-6 0</inkml:trace>
  <inkml:trace contextRef="#ctx0" brushRef="#br0">16549 7526 7569,'18'0'266,"-3"0"1,3 0 425,1 0 0,2 0-465,2 0 0,2 0-344,6 0 0,-1-1-123,8-3 0,-2 0-373,-2-7 1,0 2-610,1-6 653,-1-3 425,0 5 1,-5-8 0,-1 3-1</inkml:trace>
  <inkml:trace contextRef="#ctx0" brushRef="#br0">17280 7161 7569,'0'-12'295,"0"6"-203,0 1 1,0 6 55,0 3 0,0 4 277,0 7 0,0 3-118,0 5 1,-4 1 56,0 2 1,-5 4 505,2 4-567,2-5 1,-4 3 2,5-6 1,-1 6-124,1-1 1,3-4-125,-3 0 1,3-3 105,1-1 0,0-5-120,0-3 1,5 0 103,2-3 0,4 0-234,0-8 0,2 0 29,2-4 0,-1 0-9,5 0 0,0 0-31,4 0 1,-2 0-117,-2 0 0,2-1-275,-6-3 1,0 3 205,-3-3 1,-1 3-544,0 1 1,1 0 316,-1 0 1,-3 0-177,-1 0 1,-3 0 231,4 0 0,-4 0 451,3 0 0,-4 0 0,7 5 0,-4 1 0</inkml:trace>
  <inkml:trace contextRef="#ctx0" brushRef="#br0">17874 7138 7569,'-7'-6'1528,"1"2"-1337,2 8 1,2 2-278,-6 5 0,2 6 335,-2 2 0,-2 8 326,2 3 0,-2-1-209,-1 2-217,-1 4 0,-3 1 40,0 2 0,-2-3-11,2 0 0,6-1-316,-2 0 0,7-1 148,0-2 1,3-5-73,1-7 1,5 2 51,3-6 1,3-4-46,4-3 0,3-6 33,5 2 1,5-2-111,2-2 1,-1 0 17,2 0 0,-2-2-95,2-2 0,2 2 175,-3-6 0,-2 6 14,-1-2 1,-5 3-437,-3 1 1,-1 0 155,-3 0 0,-6 3-1369,3 1 1669,-8 5 0,6 3 0,-4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3:33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7038 10520 64 0,'-11'0'24'0,"11"0"-18"0,3 5 13 16,-3-5 8-16,0 0 0 15,0 0 4-15,0 0-6 0,0 0-3 16,2 3-6-16,1-1-2 16,3 1-8-16,0 0 0 0,0-1 1 15,3-2-1-15,0 6 1 16,3-4-4-16,0 4 0 16,3 2-1-16,3-3-2 15,3 3 1-15,2 0-1 16,7 2 2-16,0-2 1 15,6 0 1-15,11 0 2 16,7 3-1-16,-1-6 0 16,4-2-1-16,0-3 2 15,5-3-3-15,9 6-2 16,4-3 2-16,-1-3 2 16,-2 0-2-16,-4 1 0 15,1 2-1-15,5-3 1 0,3 0-4 16,-5 1 0-16,-4-4 1 15,-2 4 2-15,-1-1-1 16,1 3-1-16,11 0-2 16,-5 3 1-16,-4 2 1 15,-5-5 2-15,-1 0-3 16,-2 0 0-16,5 0 1 16,7 5 0-16,2-2 0 15,-3 0 2-15,-2-3-1 16,-1 2-1-16,4-2 1 15,8-2 1-15,-2 2-1 16,-7-3 2-16,0-2-2 16,1-1-1-16,-1-1 1 15,7-1-1-15,2 0 0 16,-6 0 0-16,1-6 0 0,-7 7 2 16,-2-1-3-16,5 0 0 15,4 2 1-15,-4 4 0 16,-2-4 0-16,-7 1 0 15,1 0 2-15,-1 0 3 16,1-1-4-16,5 4-3 16,1-1 3-16,-10 0 1 15,-2 1 0-15,-1-1-2 16,-5 0-2-16,2 3-1 16,-2-2 4-16,0 2 1 0,2-3-22 15,-2-2-9-15,-1-3-43 16,-5-3-48-1,0 1 33-15</inkml:trace>
  <inkml:trace contextRef="#ctx0" brushRef="#br0" timeOffset="1303.68">16013 10639 84 0,'-6'-3'33'0,"9"1"-26"0,-3 4 25 0,3-4 8 16,0-1-14-16,0 0-7 16,3-2-3-16,0 5 0 15,3-3-9-15,2 3-2 0,7 0 1 16,0 0-5-16,3 3-1 16,0 2 2-16,3 1 1 15,2-4 1-15,1 4 2 16,3-6-1-16,3 0 2 0,5 2-4 15,7-2 0 1,9 0 1-16,5 0 2 16,-2 0-5-16,-1-2-1 15,4-4 2-15,-1 4 1 0,13-1 1 16,5 0 0-16,4-2-2 16,-1 0-2-16,3-3 3 15,16 0 0-15,2 0 1 16,-6 0 0-16,3 3 0 15,9-1 0-15,1-2 0 16,-7 3 2-16,-3 0 1 16,0 0 1-16,12-1-2 15,-8 1-1-15,-7 2-1 16,-3 1 2-16,0-1-3 16,7 0 0-16,-7 1 1 0,-6-1 2 15,18 0-3-15,-5 3 0 16,5 3 3-16,-12 2 1 15,-6 1-6-15,-2-1 0 16,-4 3-1-16,3-3 0 16,10 1 2-16,-7-6 1 15,-6-3-4-15,-2 0 1 16,2 1 0-16,3-1 2 16,1 0 1-16,-4 3 1 15,-2-5-2-15,-7 2 1 0,3-2-2 16,7 2 2-16,-1 1-4 15,-2-4 0-15,-78 6 3 32,157-15-3-17,-26 1 0-15,-27 1 5 16,-14 5 2-16,-13-2-2 16,-14 4-1-16,-7 4-1 15,-5 2-2-15,-7 0 1 0,-5 2-1 16,-3-2 0-16,-9 3 0 15,8-3-7 1,-5-3 0-16,-6 1-10 16,3-4-4-16,-3 1-14 15,2-3-5-15,4-2-64 16</inkml:trace>
  <inkml:trace contextRef="#ctx0" brushRef="#br0" timeOffset="8961.996">13405 8049 104 0,'3'5'41'0,"-9"-5"-32"0,6 0 9 16,0 0 1-16,0 0-7 15,0 0 1-15,3 0-4 16,-3 0 0-16,3 3-5 16,0 2 8-16,-3-5 5 0,0 0-5 15,0 0 1-15,0 0 1 16,0 3 3-16,-3-3-7 16,0 0-1-16,0 0-3 0,0 0 1 15,0-3-4 1,3 3-2-16,0 0-3 0,3-3 1 15,3-2 1-15,-3 2 0 16,6 3-5 0,0 0 3-16,-3 0 3 15,0 0 0-15,-6 0 2 16,0 0 2-16,0 6 4 16,-3-6-2-16,-3 2-2 15,-3-2-2-15,0 3 0 16,0-3 2-16,3 0 2 15,0 0 1-15,3-3 0 0,0 1-2 16,1 2 1-16,2-3-9 16,2 3 0-16,1 0-2 15,6 5 2-15,0 1-1 16,0-1 1-16,-6 0 2 16,3-2 2-16,-3 2 1 15,-3-5 1-15,-3 3 0 16,0-1 0-16,-3 1 2 15,0-3 1-15,0 0-1 16,3 0-1-16,-3-3-1 16,3 1 0-16,0-1-7 15,0 3-2-15,3 0-7 16,0-3-3-16,-2 3-27 16,2 0-12-16,2 0-52 15</inkml:trace>
  <inkml:trace contextRef="#ctx0" brushRef="#br0" timeOffset="9712.479">13566 8041 140 0,'3'-6'52'0,"-9"6"-41"0,3 0-2 0,0 3-5 0,9 10-4 16,-3-2 0-16,-3-3 8 15,0 0 5-15,0-3-6 16,0 0 9-16,3-2 4 0,-3-3-8 15,0 0-2-15,0 0-6 16,3-3-1-16,3 1-3 16,0-1-3-16,0-2-3 15,0 2 1-15,0 0 1 16,0 3 2-16,0 0 1 16,-3 0 1-16,-3 0 2 15,0 0 3-15</inkml:trace>
  <inkml:trace contextRef="#ctx0" brushRef="#br0" timeOffset="9918.988">13599 8088 228 0,'-9'3'88'0,"3"0"-69"0,3-3 6 0,3 0 0 16,-3 0-10-16,0 0 0 15,0-3-9-15,3 0-2 16,0 1-2-16,0-1-4 0,3 0-1 16,0 3-7-16,-3 0-2 15,3 0 22-15,0 3 10 16,-3-3-5-16,0 0-3 15,0 0-5-15,0 0-2 16,0 0-12-16,0 0-5 16,0 0-234 15</inkml:trace>
  <inkml:trace contextRef="#ctx0" brushRef="#br0" timeOffset="10900.615">13563 8075 88 0,'0'-3'35'0,"-3"3"-27"0,3-2 7 16,0 2 0-16,3 0-8 0,0-3-2 16,0 3 14 15,6 0 1-31,0 0 3 16,0 3-6-16,-3-3-2 15,-3 0-1-15,-3 0 4 16,0 0 14 15,-6 2-11-31,0 1-1 16,3 0-12-16,0-3-3 15,0 0-3-15,3-3 1 0,0 0-2 16,3 1-1-16,0-1 1 16,0 1-4-16,0 2 2 0,-3 0 3 15,0 0 1-15,0 0-1 16,0 0 1-16,0 0 7 15,-3 0 3-15,0 0-6 16,0 2-2-16,0-2-1 16,0 0 0-16,0 0-2 15,3 0 1-15,0 0-2 16,0 0-1-16,0-2 1 16,0 2-1-16,0 0 0 15,0 0 0-15,3 2-3 16,-3-2 2-16,0 0-8 15,0 0-4-15,0 0-40 0,6 0-17 16,3-2-30 0</inkml:trace>
  <inkml:trace contextRef="#ctx0" brushRef="#br0" timeOffset="28820.356">12366 10816 160 0,'3'-5'63'0,"0"-6"-49"0,-3 6-4 16,-11 8 10-16,-1-3-9 15,3 0-2-15,0-3-3 16,-3 0-4-16,0 1 1 0,0 2 2 15,12 0 22 17,-27 0-8-32,3 0 0 15,1 0-2-15,-1 0-2 0,0 0-5 16,-6 0-4 0,-2 0-3-16,-1 0-3 0,-3 0 1 0,0-3 1 15,4 0 3-15,-4 3-4 16,3 0-1-16,0 0 0 15,1 3 0-15,2 0 2 16,3-1 3-16,3 4 4 16,0-4 2-16,1 1-3 15,2 0-3-15,0-1-5 16,0 1 0-16,-3 0 0 16,1-1 0-16,23-2 0 31,-36 5 0-16,3-2 0-15,3 0 0 32,-5 5 0-17,2-3 2-15,6 0-1 16,3 1-1-16,3-1 1 16,1 3-1-16,2-3 0 0,0 3-3 15,3 0 0-15,0 0 2 0,0 0 2 16,0-3 0-16,0 0 2 15,1 3-2-15,-4 3-1 16,3-3 1-16,0 0-1 16,-3 2 0-16,3-2 2 0,0 0-1 15,0 0 2-15,4 5-4 16,-1-2 0-16,-3 2 1 16,3 3 0-16,3-5 0 15,-3 5 0-15,3-1-3 16,0-1 2-16,0-4 3 15,3 1 3-15,0-1-4 16,0-2-1-16,0 0 0 16,3 0 0-16,-3 0 2 15,3 0 1-15,0 0-4 16,1 3-1-16,-1-1-2 16,3 1 3-16,0 2-2 15,0 0 1-15,3 1 0 16,-1-1 0-16,1 0 2 15,3 0 0-15,0 3 0 0,3 0 2 16,3-3-3-16,0 0 0 16,-3 1 1-16,6-1 0 15,0 0-3-15,3 6 2 16,0-4 1-16,-1 1 0 16,1 0 0-16,0-3 0 15,0 1 0-15,0-1 0 16,0-2 0-16,0-1 0 15,-1-2 0-15,4-3 0 16,-3 1 0-16,3-1 0 16,0 0-3-16,3 0 2 15,-1-2 1-15,4 2 2 0,6-2-1 16,0 2-1 0,-1-2-2-16,1 2 1 15,-3 1 1-15,0-1 0 16,-4-2 0-16,1-1 2 0,-3 1-1 15,0-1 2-15,3-2-4 16,-1 0-2-16,1 0 2 16,0 0 0-16,3 0 1 15,3 3 0-15,8 0-3 16,1-3 2-16,0 0 1 16,-4-3 0-16,-2 0 0 15,0 1 0-15,-4 2-3 16,-2-3 0-16,0 1-1 0,0-1 3 15,0 0-2 1,-1 1 1-16,7-1 2 16,3 3 2-16,2-3-3 0,1-5 0 15,0-2 1-15,2-1 0 16,-2 3 0 0,-3 0 2-16,-1 0-3 15,1 3 0-15,3 0 1 0,-4 0 0 16,4 2 0-16,9-2 0 15,-4-1-3-15,-2 4 2 16,-6-1 1-16,-4-2 2 16,1 5-1-16,-3-3-1 15,3 0 1-15,-4-2 1 16,4 0-1-16,3 0-1 0,-1-3 1 16,7 2-1-16,-6-2 0 15,0 0 2-15,-4 3-3 16,-2-3 0-16,0 0-4 15,-1 0 1-15,1-2-3 16,0-1 2-16,-3 1 1 16,-1 2 2-16,1 0 3 15,-3-3 4 1,0 3-4-16,3 0-3 0,-7 0 1 16,4 0 0-16,-3-2 1 15,-3-1 2-15,0 1-3 16,-3-4 0-16,-4 1 1 15,1 0 2-15,-3 0-1 16,0-3-1-16,-3 0 1 16,-3 0-1-16,-3 0 0 0,-3-8 2 15,-3 1-1-15,-3-4 2 16,-3 6-2-16,0 0 2 16,-3 5-2-16,-3-3-1 15,-5 1-4-15,-7 2-2 16,0 0 0-16,-3 0 4 15,-3-2 1-15,-2 4 3 16,-1 1-8-16,-3 3-3 16,-2 2 5-16,-1 0 3 15,0 5 0-15,-5 1 0 16,-4-1 5-16,-2-2 5 16,-1 2-12-16,-3 0-4 15,-5 1 9-15,-7 2 5 16,-8 0 0-16,0-3 1 0,5 0 1 15,4 1 2-15,-1 2-3 16,-5 2 0-16,-9 4-7 16,-1-4-1-16,1 4-5 15,8-1-1-15,7 3-37 16,5 0-14-16,-5 0-55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9068 4854 7569,'-11'0'-401,"3"0"-499,1 0 814,-1 0 696,-4 0-502,1 0-151,5 0 155,1 0-228,5 0 192,0 5 0,5-4-50,2 3 1,0-3 101,0-1 0,5 0-33,3 0 1,1 0-8,0 0 1,0 0-3,3 0 1,3 0 14,-3 0 0,2 0 12,2 0 1,1 0-37,3 0 0,-2 0-84,6 0 1,-5 0 77,5 0 1,-1 0-79,5 0 0,-1-4 37,0 1 1,0-1-71,1 4 0,-1 0 52,0 0 0,0 0-73,1 0 0,-5-1 66,1-3 0,-5 3-8,5-3 1,-1 2 47,4 2 1,-1-3-36,-2-1 1,2 0 125,-3 4-115,3 0 0,2 0 0,-1-1 14,0-3 1,2 3-15,2-3 1,-3 3-3,3 1 0,-2 0-21,-2 0 1,5 0-13,3 0 0,-1 0-79,1 0 1,0 0 95,3 0 1,0 0-34,-3 0 0,1-2 24,-5-1 0,4 1 1,-4-2 0,5 3 5,-1 1 1,-2-1 2,2-3 1,-5 3 33,1-3 0,2 3 9,-2 1 1,0-4-18,-4 0 1,2 0-14,2 4 1,-2 0 37,6 0 1,-5 0-41,1 0 1,-1 2-24,1 1 1,-2 0-30,2 5 0,-3-6-121,-1 2 1,2 1 103,2-1 1,-2 1-108,2-1 0,-7-3-171,0 3 1,-5-3 113,5-1 1,-10 0-104,2 0 0,-7 1-202,-1 3 524,-8-3 0,4 15 0,-5-4 0</inkml:trace>
  <inkml:trace contextRef="#ctx0" brushRef="#br0">4717 4911 7569,'-12'0'0,"5"0"-23,-1 0 1,2-1 13,-2-3 100,-2 3 1,8-4-29,-6 5-166,5 0 104,-2 0 0,7 0-5,1 0 1,0 0 66,5 0 0,-5 0-261,5 0 121,0 0 43,3 0 129,0 0-39,1 0 0,-5 0 200,1 0-216,0 0 1,3 0 56,1 0 0,0 0-36,3 0 0,-1 0-24,5 0 0,0 0-18,4 0 0,0 0-11,0 0 1,1-2-20,3-2 0,-2 3-11,6-3 1,-2 3-36,1 1 1,3-1 65,-2-3 1,2 3-37,1-3 0,-1 3 26,-3 1 1,6 0 76,-6 0 0,6-2-44,-6-1 1,2 1 4,-1-1 1,5 1-11,-1 2 0,1 0 6,-1 0 1,-2 0-42,-3 0 0,3-4 35,-2 1 0,-2-1-42,1 4 0,-3-4 35,3 0 0,-3-1-51,3 1 0,-4 3-2,0-3 0,-1 3-3,-3 1 0,2 0 0,3 0 1,-3 0-8,3 0 1,-2-1-78,2-3 0,-3 3 92,3-3 0,-3 3-61,-1 1 0,3 0 44,1 0 0,0 0 35,-5 0 0,1 0 4,0 0 1,-3 0 15,3 0 1,-2 0 4,5 0 1,-2 0 9,-1 0 0,1 0 18,3 0 0,-3 0-48,3 0 1,1 0 65,-2 0 1,2 0-49,-1 0 0,-3 0-15,3 0 0,-2 3 0,2 1 1,-2 1-4,5-1 1,1-1-28,3 4 1,0-4-8,1 1 1,-1-2 25,0 2 0,-3-3 3,-1 3 0,-1-3 5,2-1 1,0 0-9,-4 0 1,4 0 149,-5 0 1,1-4-38,-4 1 1,0-1-32,-1 4 1,1 0-80,0 0 1,1 0 6,3 0 1,-6 0-160,6 0 0,-9 0 58,5 0 1,-4 0-165,0 0 0,-1 1 63,-3 3 0,-3-2-11,4 6 0,-5-4 216,-3 4 0,2-1 0,-4 5 0</inkml:trace>
  <inkml:trace contextRef="#ctx0" brushRef="#br0">7252 5905 7569,'-34'-5'0,"9"2"447,2-5 0,6 6 229,-2-2-186,5 3-192,-2 1-37,9 0 106,2 0-521,5 0 1,9 0 52,3 0 1,7 0-57,0 0 1,6-4 131,2 0 1,4 0-116,0 4 1,-3 0 77,-1 0 1,2 0-51,1 0 1,3 0 164,1 0 0,2 0-70,2 0 0,-1-3 69,5-1 0,0-4-3,3 4 1,1-5-65,0 2 1,1 0 73,2 0 0,-1 0 13,6 0 1,-1 2-102,4 5 0,-1 0 77,-3 0 0,-1 0-140,-2 0 1,-2 0 74,5 0 0,-5 1-125,2 3 0,-3 2 41,-2 6 1,-4-2 25,-3-3 0,-2 2 7,-2-5 1,-6 4 13,-5-4 1,-2 3 149,-5-3 0,-1 4 8,-4-5 203,1 1-162,-6-4 678,4 0-403,-9 0-236,4 0-450,-5 0-111,0 5 0,0 2 155,0 4 1,0 0-309,0 1 1,0 1 165,0 2 0,0-3 364,0 4 0,0 1 0,0 1 0</inkml:trace>
  <inkml:trace contextRef="#ctx0" brushRef="#br0">2547 8234 7569,'0'-11'-356,"-5"0"324,4-1 0,-6 5 16,3-1-116,3 5 159,-4-2-161,5 5 185,0 0-73,5 0 0,0-1 93,3-3 0,3 3-7,1-3 1,-1 3 13,4 1 1,2 0 14,-2 0 0,5 0-20,-1 0 1,3 0-11,1 0 1,0 0-59,-1 0 0,5 0 61,0 0 1,1 4-60,-2 0 1,0 1 13,4-2 0,1-1-10,3 1 1,-2 3-10,2-3 0,-1 5 3,9-4 0,-4 1-21,4-1 0,0-3 36,3 3 0,0 1-52,-4-1 1,4-1 46,-3-3 1,2 0 13,2 0 0,3 0-167,1 0 0,-1 0 161,-3 0 0,0 0 26,-1 0 0,1-3 8,0-1 0,1 0-7,2 4 0,-1 0 5,6 0 0,-2 0-154,1 0-1056,3 0 1184,-9 0 1,9 0-106,-3 0 0,-1 0-192,1 0 1,1-1 239,3-3 0,-3 1 16,3-4 1,-7 4-6,3-1 0,-3 2 105,-1-2 1,-4 3-213,4-3 0,-5 3 208,6 1 1,-3 0-69,-1 0 1,-1 0 36,1 0 1,0 0-32,-1 0 0,5-2 1,-1-1 0,6 1-11,-2-1 1,3 1-5,1 2 0,-4-1-1,1-3 1,-1 3-8,4-3 1,4 3-152,0 1 1,1-4 161,-1 0 1,-5 0-28,5 4 1,-5 0 12,5 0 1,-3 0-2,-1 0 0,0 0 27,0 0 0,0 0 2,0 0 0,1-3 81,-1-1 1,0 0-59,0 4 1,4 0-40,0 0 1,0 0 22,-4 0 1,-3 0-15,3 0 1,-2 0-16,6 0 1,-3 0-1,-1 0 0,-2 0-34,2 0 0,-4 0-15,4 0 1,0-1 30,-3-3 1,-3 3 382,-2-3 0,-2 3-373,-1 1 1,-6 0-7,-2 0 1,-3 0 230,-5 0 0,-2 0-238,-5 0 1,0 1 132,-1 3 1,0-2-177,-3 6 1,1-6 205,-4 2 1,3 1-416,-4-1 1,0 0 218,-3-4 1,-1 4-675,0 0 725,-4-1 0,3 7 0,-4 3 0</inkml:trace>
  <inkml:trace contextRef="#ctx0" brushRef="#br0">16857 5265 7569,'-11'0'-1488,"4"-5"1383,-3 4 181,9-4-73,-4 0 21,5 3 16,0-3 50,0 5-96,5-5 1,1 4 76,6-3 1,0 3-58,4 1 0,1 0-13,6 0 0,1 0 0,3 0 1,6 0-2,5 0 1,1 0-18,0 0 1,1 4-6,6-1 0,0 1-84,-1-4 1,1 0 52,0 0 1,-6 1-170,-2 3 112,-2-2 1,-7 3-1,-1-5 1</inkml:trace>
  <inkml:trace contextRef="#ctx0" brushRef="#br0">17417 5699 5806,'11'0'27,"1"0"0,-1-4-16,1 0 1,-1-3 3,0 3 0,5-1 30,-1 1 0,4 3-42,-4-3 0,4 1-1,-4 0 1,1 1-17,-5-1 1,0 1-26,1 2 8,-1 0 11,1 5 1,-6-2-50,-2 5 49,-3-6 0,-6 3 21,-3-5 1,-6 4-16,-1 0 0,-1 0 27,0-4 1,0 0 6,-3 0 0,-3 0 8,3 0 0,2 0-12,-2 0 1,5 0 4,-2 0 1,7 0-12,2 0 6,4 0-44,-2 0 36,15-5 0,3 3-8,10-2 0,0-2 0,0 0 0</inkml:trace>
  <inkml:trace contextRef="#ctx0" brushRef="#br0">16903 6613 7569,'-6'0'-1538,"0"0"1390,6 0 148,6 0-66,0 0 38,5 0 50,1 0 0,3 0 87,0 0 0,2-2-52,-2-1 1,3 1 10,5-1 0,4-3-15,4 3 0,2-5-9,1 4 1,5-1-44,3 1 0,3 3-1,0-3 0,-3 3-76,0 1 1,-9 0 112,1 0-37,-7 0 0,-4 10 0,-7 3 0</inkml:trace>
  <inkml:trace contextRef="#ctx0" brushRef="#br0">21014 6396 7569,'-6'0'-755,"-4"-5"742,9 3 78,1-8 1,11 4 188,8-6-224,3 1 1,4 0 23,1-1 1,5 1 11,-2-1 0,4 5-91,4-1 1,-6 4-118,2-3 0,-6 4-87,3-1 0,-6 3-41,2 1 270,-8 0 0,-3 5 0,-4 1 0</inkml:trace>
  <inkml:trace contextRef="#ctx0" brushRef="#br0">6624 11215 8157,'12'0'544,"-1"0"1,5 0-403,3 0 1,8 0 40,4 0 1,2 0-155,1 0 0,5-4 76,3 1 0,8-2-111,3 1 1,6 1-302,2-4 0,-28 5 0,-1 0 350,29-6 0,-28 5 0,1 0-17,0-1 1,1 0 0,-1 0 0,2-1-8,2 3 1,0 1-1,-2-2 1,0 2-21,2 1 1,0 0 0,-3-1 0,-1 0 35,2 0 0,0-1 1,0 1-1,0 0 1,4 0 1,0-1 0,-2 1 0,-1 0-1,-1 1 1,1 0 0,0 0-1,0 0-5,2 0 0,-1 0 0,-2 0 0,1 0 1,-1 0 1,0 0 0,0 1 0,-2 0 0,1 0 1,-1 1-1,-2 1 1,1-1-22,-1 2 1,0 0 0,27 6-137,-2-2 1,-1 2-30,-7 1 0,-3-3 56,-4 0 1,-7-1-34,-1 5 1,-2-2-108,-9-3-239,2 4 182,-12-5 578,-2 0 0,-7-1-262,-8-5 0,-7 2 348,-8 1 0,-4-1-263,-3 2 0,-4-3-67,-4-1 0,-5 0-139,-3 0 0,1 0 82,-1 0 1,-5 0-58,-6 0 0,-3 0-215,-1 0 0,-1 0 145,-3 0 1,-3 0-76,30 0 1,0 0 0,0 0-1,-1 0 197,1 0 0,0 0 0,-2 0 0,0 0 78,-1 0 0,1 0 0,-2 0 0,0 0-45,2 0 1,0 0 0,-2 0 0,0 0 53,1 0 1,1 0 0,0 0 0,0 0-13,2 0 1,-1 0 0,0 0 0,-1 0-35,2 0 0,0 0 1,-2 0-1,1 0 8,-30 0 0,2 0 4,-2 0 0,5 0-31,-1 0 0,3 0-120,1 0 0,6 0 65,5 0 1,2-4 55,6 0 0,4 0 0,3 4 0,7 0-12,1 0 582,0-5-667,11 4 334,0-4 1,14 9-245,9 0 0,7-1 107,8-3 0,5 0-145,7 0 0,4 0 16,7 0 1,5 0-113,6 0 0,3-3 144,-31 1 0,0 0 0,4-2 1,1 0-116,-1 2 0,0 0 1,3-2-1,-1-1 206,2 2 0,0-1 1,1-1-1,0 1-52,0 0 0,1 0 1,-1-1-1,0 0-10,0 1 0,1 1 1,1-1-1,-1 1 7,0-1 1,0 1 0,-1-1-1,-1 1-62,1 0 0,-2-1 0,-2-1 1,-1 0 29,2 0 1,0 2 0,-2 0 0,-1 0-42,-1-1 0,0 0 0,-1 1 0,-1 0-137,1-1 0,-1 0 1,26-6 65,-1 2 1,-6 2 63,-9-2 1,-4 4-77,-8-3 1,-2 4 21,-5 0 1,-5 1 59,-3 2-525,-7 0 1,-3 2 897,-15 8-339,1-1 0,-10 2 0,-2 3 0,0-1 0,-2-3 0</inkml:trace>
  <inkml:trace contextRef="#ctx0" brushRef="#br0">16572 11261 7569,'0'-6'1001,"0"-5"-969,0 10 1,2-4-329,6 5 0,-1 0 157,9 0 101,1 5 1,2-4 17,8 3 1,2 1-104,6-1 0,3 0-36,0-4 0,5 0 55,-1 0 0,2 0-643,2 0 747,-6 0 0,0-5 0,-6-1 0</inkml:trace>
  <inkml:trace contextRef="#ctx0" brushRef="#br0">17108 11706 6260,'12'0'242,"-1"0"0,1 0-85,-1 0 1,2 0 22,2 0 1,3 0-45,5 0 0,1-3 99,2-1 1,0-4-183,4 4 0,1-1 7,3 1 1,-4 3-117,1-3 1,-6 2-238,2-2 0,-3 3 293,-1-3 0,-5 3 0,-2 1 0</inkml:trace>
  <inkml:trace contextRef="#ctx0" brushRef="#br0">17600 12506 7569,'7'0'-484,"1"0"0,-4 0 516,3 0-5,1 0 1,3 0 224,1 0 0,0 0-62,4 0 0,-4 0-57,3 0 1,3 0-88,1 0 1,3 1-98,1 3 1,3-3 73,1 3 0,3-3-113,-3-1 0,4 0-63,-5 0 0,5-4 40,-5 1 0,1-1-28,-4 4 1,0-4 4,-1 0 1,-4 0-79,-3 4 1,-2 0 213,-1 0 0,-6 0 0,-1 0 0</inkml:trace>
  <inkml:trace contextRef="#ctx0" brushRef="#br0">19438 11592 7569,'-6'-6'-393,"1"-4"0,4 8 736,-3-1 0,3 0-43,-3-1-143,2 3 56,2-4 17,0 0-89,0 4-37,0-5 1,0 5-120,0-3 0,6 3 66,1-3 0,3 3-95,2 1 1,4 0 37,3 0 1,-1 4-64,1 0 0,1 3 100,7-3 0,-2 0-4,6-4 1,-4 4 91,3 0 1,0-1-57,5-3 1,-5 0 54,1 0 1,-2 0-67,1 0 0,1-1 44,-8-3 0,2 3-81,-6-3 1,-3 3-1,0 1 0,-7-1 17,-2-3 0,-3 3-110,4-3-123,-6 2 146,3 2-617,-5 0 241,-5 0-177,4 0-158,-4 0 766,5 0 0,-5 6 0,-2 0 0</inkml:trace>
  <inkml:trace contextRef="#ctx0" brushRef="#br0">21631 11261 7569,'0'-11'475,"0"4"1,1 2-548,3 5 0,3 0-72,4 0 130,0 5 0,2 2 65,2 4 1,-1 0-42,5 1 1,-5-1-83,1 1 1,-2 3 47,-1 0 0,-5 5-3,1-1 0,-6 3-36,2 1 1,-3 1 183,-1 3 1,-5 2 3,-2 5 0,-7 5 10,-1 3 0,-6 7-103,2 0 1,-1 0 16,1-3 0,2 0 9,6 0 1,5-5 5,2 1 0,3-5-164,1 1 0,5-2 87,2-2 0,5-1-96,3-3 1,3 2 24,4-5 0,1-1 21,0-3 1,0-1 6,0-3 0,2 2-89,-2-2 0,2 4 14,-6 4 1,2-3 82,-2 3 0,-3-3 120,-4-1 1,-1 5-76,1 2 0,-6-1 122,-2 2 0,-3-1 16,-1 4 0,0 1 35,0-1 0,0 0-111,0 0 0,0 1-10,0-1 1,0 4-105,0 0 0,1 7 103,3 0 1,2 0-230,6 0 1,-5 5 43,1-4 1,0 2-79,3-3 1,-3 2 151,-1 3 0,-3-2-8,4 5 1,-6-4 73,2 0 0,1-2 5,-1-1 1,0-2 102,-4-2 0,0 0-55,0-8 0,0-2 3,0-9 1,0-2-42,0-2 0,4-2-443,-1-6 0,5 1 55,-4-1 370,0-5 0,-4 2 0,2-3 0,6 3 0,4-1 0</inkml:trace>
  <inkml:trace contextRef="#ctx0" brushRef="#br0">3552 16503 7569,'0'-13'-123,"0"-2"61,5 8 1,3-9 22,7 9 1,8-3-17,7-2 1,4 1 116,4-1 1,3 5 138,5-1 1,4 2-416,4-2 1,-2-1 244,1 5 1,0 1-104,5 3 1,-1 0 60,0 0 0,0 0 11,0 0 0,0 5 0,0 1 0</inkml:trace>
  <inkml:trace contextRef="#ctx0" brushRef="#br0">6270 16298 7569,'-18'-12'0,"6"5"84,4-1 194,5 5-347,-2-2 1,10 5 61,3 0 1,2 0 41,2 0 1,4 0 39,3 0 0,8 0 11,3 0 0,8 0-94,4 0 1,8 0 0,3 0 0,3 0-409,1 0 0,1 2 119,3 1 1,-1-1-105,-28 0 1,1-1 239,31 1 0,-30-2 0,1 0 0,-1 0 0,0 0 1</inkml:trace>
  <inkml:trace contextRef="#ctx0" brushRef="#br0">8097 16309 7569,'-16'0'32,"7"-4"298,-2 0-220,7 1 0,0 3-139,8 0 1,7 1-103,8 3 1,7-3 114,0 3 0,12-3 0,4-1 1,4 0 39,7 0 1,3-1-252,-24-1 1,1 0 0,1 1 0,0-1 192,4-1 0,0-1 1,2 2-1,-1 1-183,-1-1 0,0 0-45,-1 2 1,0-1 0,7-1-1,1-1 1,-2 0 0,1 0-1</inkml:trace>
  <inkml:trace contextRef="#ctx0" brushRef="#br0">3906 17211 7569,'10'-6'-632,"3"1"0,20 1 811,5 0 0,18-1-125,-23 3 1,2 0-1,6 0 1,1-1-627,4 0 1,3-1 0,6-1 0,3-1 661,2 3 1,2-1 0,-19 0 0,0-1-1,1 0-208,4 0 1,1 0 0,-1 0 0,0-1 0,0 1 0,-1 0 131,1 1 0,0 1 0,1-1 0,2 0 0,1 1 0,0 0-125,-1 0 1,-1 0-1,1 1 1,0 0 0,1 1-1,-1 0 80,-3 2 0,0 0 0,0 1 0,0 0 0,-1 1 1,-1 0 30,-1 1 0,0 2 0,-2-1 0,19 2 0,-2 0 0,-2 2 0,-2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2935 5174 7569,'0'-12'-12,"0"1"1,1 1 137,3 2 1,-1-1 8,4 5 1,2-1-137,7 1 1,-3 3-166,6-3 146,6 3 0,0-3 65,5 1 1,2-5-44,6 4 1,-1-4-22,5 5 0,0-5 56,3 4 1,2-5-203,3 2 1,-2 0 201,5 0 1,2 0 112,6 0 1,-1-2-64,-28 7 0,0 0 0,32-5-28,-32 5 1,0 0 0,2-2 0,-2 0-37,29 0 0,-28 2 1,0 0-273,32 2 1,-2 0 246,2 0 0,-4 0 69,4 0 1,-4 0-175,3 0 1,-4 0 37,1 0 0,-8 0 62,-3 0 1,-1 0-176,-3 0 0,-3-3-102,-9-1 0,-3-4 54,-1 4 1,-4 1 1,0 3 1,-7 0 227,-3 0 0,-2 0 0,-2 0 0,2 0 0,0 0 0,1 0 0</inkml:trace>
  <inkml:trace contextRef="#ctx0" brushRef="#br0">6361 7024 7569,'-11'-4'-47,"0"0"0,3 0 21,0 4 1,5-1-63,-5-3 184,5 3-213,-7-4 115,9 5-107,-4 5 198,5 1 0,5 6-11,3-1 0,3-3 33,4-1 1,2 0-58,2 0 0,6 2 9,-2-5 0,7 4 6,1-4 0,2-1-28,1-3 0,4-3 51,0-1 1,5-5 3,-1 1 0,1-2-3,-1-1 1,3 3-122,-3 0 0,2 1 91,2-5 1,3 5 15,1-1 0,4 1-60,0-5 1,1 5 61,3-1 0,-4 2-101,3-2 1,-1-1-213,-24 7 0,1 0 0,28-2 185,3 4 0,-4 0 49,1 0 1,2 2-5,-30 0 1,-1 0-1,30-1-43,-1 3 0,0 1 52,-4-2 1,7 5-27,-7-4 1,6 4 19,-2-5 0,-28 2 0,0-1 70,0 0 0,-1 0 0,31 2-62,-30-2 1,-1 0 0,28 3 8,1 5 0,1-5-26,-1 1 1,1-4 2,-1 3 1,-3 0-134,3 0 1,-4 4-163,-4-4 0,-1 2 410,-2-1 1,-3 1-126,2-6 1,-2 1-7,-1-4 0,0 4 71,-1 0 0,-3 0 22,0-4 1,-5 3 2,1 1 0,1 4-72,-1-4 1,-3 1 76,-5-1 1,-1-3-255,2 3 1,-3-3-144,-5-1 1,-4 4-212,0-1 528,-5 1 0,0-1 0,-6 2 0,4 3 0,1-3 0,2-3 0</inkml:trace>
  <inkml:trace contextRef="#ctx0" brushRef="#br0">5242 8851 7569,'-11'-11'0,"1"-1"-199,2 1 0,-2 5 815,9-5-85,-5 10-403,6-9 1,2 9-297,2-3 1,2 1 33,5 0 0,6 0 132,2-5 1,4 5 121,3-5 0,4 0-77,4-3 0,1 3 121,3 1 0,7-1-57,4-3 0,10 1-231,-2 2 1,-24 3 0,1 0 177,-2 1 1,1 0 0,4 0 0,2-1-249,-1 1 0,0 1 1,3 0-1,2 1 212,2 1 0,1 2 0,0-1 0,0 0 26,-1 0 1,1 0 0,2 0 0,0 1-56,2 1 1,-1 0 0,-2-1 0,-1 0 29,0 3 0,-1 0 0,0-1 0,-1 1-44,2 2 0,0 0 0,0 0 0,1-1-1,-1 1 0,0 0 0,0-2 1,0-1 15,-3 1 1,-2 0-1,-1-1 1,0 0 6,-2 1 1,0 0 0,-2-1 0,-1 0-160,2-1 0,-1 0 1,27-1 48,-6 3 0,-5-3 12,-6-1 0,-9 2-72,-3 1 1,-7-1 260,-1 2 1,-7-3-309,-3-1 0,-4 5 434,0 2 0,-6 4-974,-2 0 760,-3 0 0,-1 3 0,0 0 0,0 0 0,0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12266 12083 7569,'-6'0'931,"1"-5"-552,0 4-103,3-4-145,-3 5 237,5-5-548,0 4 176,0-5 21,5 6 1,2-3 86,4-1 0,-3 0 117,-1 4 1,2 0-76,6 0 0,-2 0 8,2 0 1,3 0-43,1 0 0,3 0 22,0 0 0,1 0-65,0 0 0,5 1 89,3 3 0,0-3-174,0 3 1,6-3 4,-3-1 1,4 2 75,0 2 0,-1-3-9,5 3 1,-1-3-16,5-1 1,0 0-7,0 0 0,2 0 5,-3 0 0,7-4-308,-6 0 0,7-1 326,1 1 1,0 2-59,0-6 0,5 4 3,-2-3 1,3 3-17,-3-4 0,0 2 39,0-2 0,0 2-2,1 2 0,-1 2-17,0-6 1,-1 6 1,-3-2 1,1 2-10,-4 2 1,1-1 19,-2-3 1,-2 3-22,3-3 1,0 3-3,0 1 0,2 0-73,-6 0 1,2 0 54,-6 0 0,2 0-2,2 0 1,-1 0 5,1 0 1,0 0-5,-1 0 1,1 0 28,0 0 0,-2 0-16,-2 0 0,3 0 63,-4 0 0,4 0-44,1 0 0,-2 0 5,-2 0 0,2 0-8,-2 0 1,3-1 0,0-3 0,1 3 5,0-3 0,-5 3-6,1 1 0,1-4 93,7 0 0,-7 0-83,3 4 0,-3 0 22,3 0 1,-1 0-32,1 0 0,-2 0 3,-2 0 0,3 0-37,-3 0 1,2 0-7,2 0 1,-1 0 6,1 0 0,0 0-111,-1 0 1,2 0 79,3 0 1,-2-1 18,5-3 1,-2 3 108,6-3 1,-6 3-349,6 1 1,-2-1 355,2-3 1,-3 2-4,3-1 0,-2 1 64,6 2 1,-1 0-112,0 0 1,-4 0 0,5 0 0,-5 0-123,5 0 1,-3 0 24,-1 0 0,1 0 14,-1 0 1,4 0 56,-1 0 1,-2 0-15,-5 0 0,0 0 2,4 0 1,0 2 0,0 1 1,1-1-29,-1 2 0,-4-3 29,0-1 0,1 0 11,3 0 1,0 0-7,0 0 1,-4 0-28,0 0 0,-2 0 5,-1 0 1,-1 0-30,-7 0 1,-1 0 48,1 0 1,-7 0 205,-1 0 1,-1 0-222,-6 0 1,0 0 70,-4 0 1,-2 0-332,-2 0 1,-2 0 266,-6 0 0,0 0-512,1 0-95,-6 0-585,4 0 273,-8 0 929,3 0 0,-15-5 0,-3-2 0</inkml:trace>
  <inkml:trace contextRef="#ctx0" brushRef="#br0">14927 10416 7569,'0'-17'0,"0"5"0,1-4 473,3 9-245,-3 2 1,6 6-237,-3 3 16,-3 2 0,9 11 49,-2 2 0,-2 2-165,2 2 0,-2 5 128,2 2 1,0 0 39,-4 0 1,1-3-46,-1 3 1,-3-1 35,3 2 0,-3 1-46,-1-6 0,0 0 7,0-7 0,0 1 25,0-5-37,0 0-28,0-3 108,0-6-19,0-1-260,0-15 0,0 1 69,0-10 1,6 4 1,1-4 0,2 0 66,-1-4 1,2 5 19,-3 3 0,4 2 41,0 2 0,0 3 2,1 1 0,-1 4-25,1-1 1,-1 3 78,0 1 1,0 5 16,-4 3 1,3 2-37,-2 1 0,-3 1 95,-1-1 0,-3 4-109,-1 1 1,0 0 84,0-1 0,-1-2-59,-3 2 1,-2-1 3,-6 1 0,1-6 29,-1 3 0,1-3 4,0 2 0,-1-3-132,1-1 1,-1-4 39,1 1 1,3-3-675,1-1 295,4 0-639,-2 0 672,5-5 0,5 0 353,3-3 0,2-2 0,1 4 0,1-6 0</inkml:trace>
  <inkml:trace contextRef="#ctx0" brushRef="#br0">15281 10816 7569,'12'-7'0,"-6"-3"27,-2 2 110,-3 3 1,-1-1 274,0 2-22,0 3-399,5-4 1,-2 5 50,4 0 0,-3 0-54,4 0 0,-5 4 50,5-1 1,-4 6-35,3-1 1,-4-2 46,1 2 1,-2-4-149,2 3 1,-3-3-25,3 4 0,-3-4-14,-1 3-94,0-4 174,0 2 1,2-1-618,2-1 204,-3 1 199,9-4 0,-4-4 70,6 1 1,-1-5 52,1 4 249,-1-5 1,0 7-164,1-6 243,-1 6 1,1-3-56,-1 5 0,-3 0-9,-1 0 1,-3 0-39,4 0 0,-4 0-17,3 0 0,-3 3-74,4 1 0,-5 1-369,5-1 379,0-3 0,3 9 0,0-3 0</inkml:trace>
  <inkml:trace contextRef="#ctx0" brushRef="#br0">15647 10941 7569,'0'-6'1483,"-5"-4"-1612,3 8-545,-3-8 489,5 4 1,0-5 69,0-1 1,0-1 45,0-2 1,-5 2 0,-3-2 0,2-3 69,-1-1 0,3 0-19,-4-3 1,4 1-42,-3-5 0,4 2 136,-1 1 1,3-4-120,1 0 0,0-3 3,0 3 0,4-3-4,0 3 0,5 4-24,-2 4 1,3 2 26,2-3 0,-1 5-9,1 8 0,-1-2-143,0 5 0,1 0 29,-1 4 0,1 1 163,-1 3 0,-5 3 0,5 9 0,-5 2 0</inkml:trace>
  <inkml:trace contextRef="#ctx0" brushRef="#br0">15841 10884 7569,'-12'-5'0,"1"0"157,-1-3 0,5-1 305,-1 6 0,4-1-364,-3 4-17,4 0-190,-2 0-219,5-5 0,-4-2 11,1-4 0,-1-2 185,4-2 0,-4-1 120,0-3 1,-1-3 67,1 3 1,3-6-65,-3-2 0,3 0-2,1 4 1,0-3 29,0-1 0,4 0-5,0 5 1,4-5 26,0 0 0,1 2-168,-1 6 0,2-1 82,-3 4 0,3 2-131,2 7 1,-1-2 28,1 5 1,-1 0 46,1 4 1,3 0-2,0 0 1,0 5-4,-3 3 1,-1 2 22,1 2 0,-5-1 80,1 0 0,-1 6 0,5 1 0</inkml:trace>
  <inkml:trace contextRef="#ctx0" brushRef="#br0">15589 10827 7569,'-16'-17'428,"8"5"-1209,-7-5 74,14 6 361,-4 5 208,5 0 1,5 6 126,2 0 1,4 0 92,0 0 1,-2 0 76,2 0 0,-6 0-22,7 0 0,-2 0 113,5 0 0,-2 0-65,2 0 0,3 0-24,1 0 0,-1 0-232,1 0 0,0 0 96,4 0 0,-2 0-362,-2 0 0,2 0 133,-6 0 1,4 0 203,-4 0 0,5 0 0,-2 0 0</inkml:trace>
  <inkml:trace contextRef="#ctx0" brushRef="#br0">16001 10747 7569,'-11'-1'589,"4"-3"37,-3 3-434,8-4 1,-4 5-83,2 0-840,3 0 554,-4 0 1,5 1-14,0 3 0,0-2 140,0 6 0,0-4 94,0 3-104,0 1 1,4 3-38,0 1 1,1-5 10,-2 1 1,0 0-59,5 3 0,-5-3-136,5-1 0,0-4 85,3 1 0,0-3 194,1-1 0,-1 0 0,1 0 0,-1 0 0</inkml:trace>
  <inkml:trace contextRef="#ctx0" brushRef="#br0">16103 10873 7170,'5'6'-923,"-3"-1"1325,3 0 0,-1-2-108,-1 4-158,1-4 157,1 2 3,-3 0-103,8-4 1,-9 3 121,3-8 1,-3 2-218,-1-6 0,4 1 59,0-5 0,0-1-125,-4-2 0,0 1 87,0-5 1,0 1-232,0-1 0,0-1-101,0 5 0,3-4-115,1 4 1,4-4-104,-4 3 1,4 1 186,0 4 1,2 3-110,2 0 1,-1 6 62,0-2 1,1 3 289,-1 1 0,-4 0 0,8 5 0,-2 1 0</inkml:trace>
  <inkml:trace contextRef="#ctx0" brushRef="#br0">15018 11181 7569,'6'-8'113,"1"1"0,12 4-70,4-1 1,11 3 93,1 1 0,13 0-363,5 0 1,5 0-135,-24 1 1,1-2-1,-2-1 1,1-1 283,4 0 1,0-2 0,-3 1-1,-1-2 119,2 1 0,0-1 1,28-5 59,-30 5 0,0 0 1,-1 2-1,0 0-167,1 0 1,1 1-1,28 0-124,-2 0 0,-6 1 188,-2 2 0,1 0 0,5 0 0,0 0 0,1 0 0,1 0 0</inkml:trace>
  <inkml:trace contextRef="#ctx0" brushRef="#br0">3164 13203 7569,'-12'-6'-238,"5"5"-216,-1-3 391,5-2 0,-3 5 493,2-3-282,3 3 1,-3-1-166,8-1 0,2 1 106,6-1 0,4 1 25,3 2 1,4-4-53,4 1 0,3-6 9,8 1 1,3-2 139,5-1-356,-1-1 0,6 1 250,2-1 1,8 1-52,-29 5 0,1 0 1,0 1-1,1-1-184,0 0 1,1 1 0,-2 1 0,0 1 170,1 1 0,0 0 0,-1 2 1,0-1-60,3 1 0,1 0 0,1 0 0,1 0 33,-1 0 1,0 0 0,2 0 0,0 0-20,-4 0 1,0 0-1,2 0 1,-1 0 5,-3 0 1,1 0 0,3 0 0,1 0-50,-4 0 1,-1 0 0,3 0 0,-1 0 28,29 0 1,-4 0-112,-4 0 0,-2 0-127,-10 0 0,4 0 191,-8 0 0,-3 0-147,-3 0 1,-2 0 47,-7 0 0,1 0-48,-4 0 0,-5 0 212,-3 0 0,-1-4 0,1 1 0,4 0 0,3 2 0</inkml:trace>
  <inkml:trace contextRef="#ctx0" brushRef="#br0">9696 13157 7569,'-6'-1'0,"2"-3"-410,3 2 68,1-3 439,5 16-108,1-4 1,15 8-60,1-7 0,14 2-9,2-2 0,6-3 34,6-1 0,3-3-317,8-1 0,-1 0 423,5 0 1,-5-1-81,-27-1 0,-1 0 0,28 1 88,1-3 0,-3 3-98,-1 1 0,-9 0-28,-2 0 0,-8 0 42,0 0 15,-2 5 0,-3 0 0,-3 2 0,-3-3 0,-3-3 0,-1-1 0</inkml:trace>
  <inkml:trace contextRef="#ctx0" brushRef="#br0">4763 14002 7227,'-7'-5'-1332,"-3"4"1517,9-4-160,-9 5 67,8 0 1,-3 1 24,5 3 160,0-3-189,0 9 1,0-7 314,0 4 82,0-4-271,0 7 0,0-4 7,0 6 1,0 3-56,0 0 1,0 5 8,0-1 1,0 3-54,0 1 0,0 0-69,0 0 1,-1-2 30,-3-2 1,3 1-162,-3-4 0,3-1-56,1-4-63,0 1 0,1-6-197,3-2 233,-3-3 126,9-1 0,-3-1 9,4-3 0,1 2 10,-1-6 1,2 4 0,2-3 0,-2 4 14,2-1 0,3-1 94,1 1 1,-2 1 36,2 3 1,0 0-5,4 0 0,4 0-55,0 0 0,0 0-76,0 0 0,-3 0-50,3 0 1,-3 0-175,-1 0 1,-2 0 147,-2 0 1,-2 0-56,-6 0 1,-3 0 206,0 0-142,-6 0 0,3 1 308,-5 3 1,-1-2-102,-3 6 1,2-6 174,-6 2 0,4 1-91,-3-1 0,3 0 248,-4-4-333,6 0-242,-4 0-226,6 0 1,0-5 176,0-3 1,4-2-36,0-1 1,4-5 17,-4 1 1,1-7-117,-2 0 1,-1-1 110,1-4 1,-1 3 100,-2 1 1,0 2-61,0 2 1,0-2 24,0 6 1,1 0 110,3 3 0,-3 1 0,4 0 0</inkml:trace>
  <inkml:trace contextRef="#ctx0" brushRef="#br0">6350 17177 7569,'-6'-1'-622,"2"-3"649,-2 3 152,4-10-42,-3 10 137,5-9 109,0 9-271,0-4 0,0 6-19,0 3 0,0 2 34,0 6 0,0-1 60,0 0 1,0 5-122,0-1 1,0 4-41,0-4 1,0 4 37,0-4 0,0 1-112,0-5 1,0 0-1,0 1 0,0-5 73,0 1-58,0-5 0,1 6 43,3-6 1,-1 1-13,4-4 0,1 0 64,3 0 0,2 0 105,2 0 1,3 0-100,5 0 0,0 0 16,0 0 0,3-1-193,1-3 0,0 2 103,-5-6 0,5 5-73,0 0 1,-4 0 0,-4-1 1,-4 3-80,4-3 0,-4 3 95,4 1 1,-5-4-18,1 0 1,-6 0 84,-1 4 0,-4 0-58,3 0 1,-4 2 168,1 2-77,-3-3 268,-1 4-18,0-5-347,-5-5 0,0-2 17,-3-4 0,2-2-151,2-2 1,3 2 50,-3-2 1,3 3 92,1 0 1,-2 1 75,-2-1 1,3 5-136,-3-1 1,3 4-245,1-3 278,0 4 72,0-2 0,5 5 0,2 0 0</inkml:trace>
  <inkml:trace contextRef="#ctx0" brushRef="#br0">9319 17325 7569,'0'-6'-389,"2"1"174,2 5-276,-3 0 439,4 0 343,-5 0-208,0 5 1,0-2-108,0 4 188,0 1 1,0 3-101,0 1 0,0-1 99,0 1 1,1-5-31,3 1 0,-2-1 30,6 5 0,0-1-124,3 1 0,2-5-66,2 1 0,-1-6-36,5 2 1,0-2 66,4-2 0,1-2-78,3-2 1,-3-2 45,2-5 1,-1-5-107,-3 1 1,0 0 38,-3 4 1,-1 3-186,-3 0 250,-7 1-7,7-5-111,-14 6 1,3 1 64,-8 5 1,2 0-30,-6 0 0,5 1 1,0 3 111,1-3 0,-3 9 0,-1-3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17234 15898 7569,'8'0'-125,"-1"0"15,-4 0 0,7 0 234,-2 0 0,2 0 131,1 0 0,1 0-6,-1 0 0,6 0-69,2 0 0,2 0 19,2 0 0,1 0-26,3 0 0,2 4 41,5-1 0,6 3-71,1-3 0,8-1-11,0 1 0,7-1-201,1-2 1,0 1 99,4 3 1,1-3 40,-1 3 1,-1 1-134,-7-1 0,2 1-185,-6-1 1,-1-2 145,-6 6 1,1-4-94,-5 3 1,-1-4-32,-6 1 0,-3 1-52,-6-2 0,0 5-118,-3-4 1,1 3-707,-4-3 1100,-6 5 0,-3-4 0,-2 3 0,3-4 0,0-3 0</inkml:trace>
  <inkml:trace contextRef="#ctx0" brushRef="#br0">18525 15909 7569,'-12'-5'-114,"6"3"-226,2-6 842,-2 5-30,4-2-10,-3 5 1047,5 0-1392,5 5 1,2-2-69,4 5 0,2-1-24,2 5 0,2-1-171,2 1 0,1-2 54,-5-3 0,2 3-122,-2-2 0,-2-2 80,2 2 1,-6 0-22,-2 3 1,-4-3 198,1-1 0,-3 1-61,-1 3 0,-1 1 67,-3-1 0,-4-1-25,-7-2 1,-1 2 127,-3-2 1,-3-2-186,3 2 1,1-5-101,-1 5 0,5-4-1097,-1 3 1229,-3-4 0,5 7 0,-3-3 0</inkml:trace>
  <inkml:trace contextRef="#ctx0" brushRef="#br0">20603 13008 6909,'-11'7'-48,"-1"-1"72,1-2 1,-2-2-54,-2 6 0,1-5 46,-5 0 0,1 2 49,-1-1 0,-2 1-44,2-1 1,1-1-1,-1 4 1,1-4-18,-1 1 1,-3 2-5,3 2 0,3-2-25,1 2 0,-2-1 37,2 5 1,0-1-22,3 0 1,1 5 11,0-1 1,-1 5 92,1-1 0,-1 3-48,1 1 1,3 1 91,1 2 0,3 0-76,-4 4 0,4 1 10,-3 3 0,4 5-163,-1 3 0,3 1 99,1-1 1,-4 1 73,1-5 1,-1 0-60,4-3 0,0-5-4,0 1 0,-4-5 21,0 5 1,0-6 3,4 2 0,0 2-29,0 1 1,0 3 4,0 2 1,0-5 40,0 1 0,0-6-7,0 2 0,-1-5 18,-3-3 0,3 2-47,-3-6 0,3-4-7,1-3 1,0-4 23,0 3 0,0-4-7,0 2 2,0-5-73,5 0 53,1 0 0,7 0-25,2 0 0,-1 1 24,5 3 0,0-3-35,4 3 1,5-2 28,2-2 0,3 3-2,2 1 0,0 0 17,3-4 0,-2 1 5,2 3 0,1-3-118,-1 3 1,-3-3 94,-5-1 1,-1 0-109,2 0 1,0 0 57,-4 0 0,-4 4 24,-4 0 1,-4 0-42,4-4 0,-6 1-19,-2 3 0,1-3-56,-5 3 0,0-2-126,0 2 0,-3-1 258,4 4 0,-1 1 0,5 3 0</inkml:trace>
  <inkml:trace contextRef="#ctx0" brushRef="#br0">19621 12472 7569,'0'-12'0,"0"1"0,4 3 381,0 1-207,5 4 0,2-6-172,8 5-53,3 0 1,5 4 46,4 0 1,6 0-12,1 0 1,5 0 8,-1 0 0,2 0-11,2 0 1,0 0 9,-1 0 1,1 0 19,0 0 0,-4 0-98,-1 0 1,-4 0 22,1 0 0,-3 0-110,-5 0 0,-1 0 48,-2 0 1,-4 0-178,0 0 1,-2 0 96,-6 0 0,1 0 204,-5 0 0,0 6 0,1 0 0</inkml:trace>
  <inkml:trace contextRef="#ctx0" brushRef="#br0">20558 12414 7569,'-11'-7'-204,"4"-1"0,0 6 425,4-2 74,1 3-295,-3-4 1,5 5-133,0 0 1,4 1 30,0 6 0,6-3 117,1 4 0,1-4 11,3 3 0,3 0-14,1 0 1,-1 3-12,1-2 1,-2-2-40,3 2 0,0 0-85,-5 3 0,4-3 79,-4-1 0,-1-3-91,-6 4 0,1-5 85,-5 5 49,-1-5 0,-8 7 0,-1-4 0</inkml:trace>
  <inkml:trace contextRef="#ctx0" brushRef="#br0">17908 12357 7569,'-8'7'-76,"1"-3"187,4-3 0,-2 4-62,5 2 1,0 4-166,0 0 0,0 0-63,0 1 121,0-1 0,0 1-10,0-1 0,0-3-131,0-1 148,0-4-22,0 2 34,0-5 2,-5 0 1,4-5 19,-3-3 1,3-2 23,1-1 0,1-2 9,3-2 0,-2 1 16,6-5 0,-4 5 98,3-1 1,1-2-41,3 2 0,1 0-37,-1 3-116,6 6 94,0-4 1,1 9-115,-3-3 0,-6 4 43,-1 4 1,-2-2-116,2 6 0,1-1 70,-5 5 0,-1-5-77,-3 1 1,4 0 76,0 3 0,0-3-45,-4-1 99,0 1 0,4 3-14,-1 1 0,1-5 37,-4 1 0,4-4 6,0 3 1,1 0 1,-1 0 44,-3-2 103,9 0 189,-9-3-211,10 3 1,-9-5 216,6 0-228,-6-5 0,8 0-138,-2-3 1,-2-1 34,2 5 0,-4-5-113,3 2 0,1 0 75,3 0 1,1 0-93,-1 0 0,-3-2-44,0 5 0,-5-3 11,5 3 0,-6-1 114,2 1-99,-2 3 362,-2-4-121,0 5 1,-6 0 115,-1 0 0,1 1-37,-2 3 1,0 2 97,-3 5 0,5 1-31,2-1 1,-1 2-63,1 2 1,0-1-140,4 5 0,5-5 64,3 1 1,-2 2-289,2-2 1,-1 0-53,5-3 0,0-5-163,4 1 1,-4-6 78,4 2 311,-4-2 0,5-2 0,0 0 0</inkml:trace>
  <inkml:trace contextRef="#ctx0" brushRef="#br0">18490 12209 7569,'0'-6'149,"-5"0"1,4 8 335,-3 2 0,3 7-809,1 8 193,5 8 1,-4 1 45,3 2 1,-1 3 15,0-3 0,-1-2-57,2-1 0,1-3 82,-2-1 0,1-4-158,-4 0 0,0-5 64,0 1 1,0-2-584,0-2 721,0 1 0,-5-6 0,-1-1 0</inkml:trace>
  <inkml:trace contextRef="#ctx0" brushRef="#br0">18410 12403 7569,'-11'0'11,"0"-5"1,3 0 451,0-3 139,6 3 0,2 5-814,7 0 1,9 0 107,3 0 1,11 4-413,4 0 1,8 0 65,0-4 286,3 0 0,5 5 0,2 1 0</inkml:trace>
  <inkml:trace contextRef="#ctx0" brushRef="#br0">17006 15932 7569,'0'-8'26,"0"1"0,1 4 85,3 0 0,2 1-285,6 2 0,0 0 68,3 0 1,-1 4 109,5 0 1,0 1 71,4-1 0,0-3 12,0 3 0,4 1-30,-1-1 0,10 0 4,-2-4 1,3 3-59,-3 1 1,4 0 4,0-4 0,5 0-12,-1 0 1,3 1 50,0 3 1,1-3-115,0 3 1,7-1-176,0 0 0,6-1 134,-6 2 1,-2 1 71,-2-2 0,2 2-8,-1-1 0,-1-2 48,-3 1 0,-2 0-45,-2 1 1,-3-2 71,-4 6 1,-2-6-43,-3 2 1,-2 1 15,-5-1 1,-2 0-48,-2-4 0,-2 0-44,-6 0 498,1 0-522,-6 0 218,-1 0-93,-15 0 1,2-4 46,-7 0 1,-3-1-78,-1 1 1,-2 3 34,-2-3-16,0-2-31,-5 5 0,-1-4 12,-5 5 0,-2 0 8,-2 0 1,-1 0-4,-3 0 0,-1 0-6,5 0 0,-4 0 7,4 0 0,-5 0-13,1 0 0,-3 0 8,0 0 0,0 0-9,3 0 1,-1 0 36,5 0 0,0 3-1,4 1 1,3 0 6,1-4 1,5 0 3,-2 0 1,3 0 12,1 0 0,4 0 91,0 0 0,9-4 120,-2 0-79,8 1-168,-1 3 0,7 0 16,1 0 1,5 0-79,7 0 1,3 0 98,5 0 0,1 0-8,3 0 1,2 0-18,5 0 1,2-4-7,2 0 1,0 0-23,7 4 0,0 0-98,8 0 1,-3-1 96,3-3 1,-1 3 14,1-3 0,2 3-7,-6 1 0,1 0-37,-4 0 1,-2 0-116,-2 0 1,-4 0-25,-8 0 0,0 1 90,-4 3 0,-7-3-57,0 3 1,-6-2-81,-5 2-240,2-2 470,-8 6 0,-6-4 0,1 0 0</inkml:trace>
  <inkml:trace contextRef="#ctx0" brushRef="#br0">18490 15761 7569,'-11'-5'0,"3"-2"-178,1-4 0,4 5 121,-7 1 1,8 5-312,-6 0 354,5 0 1,-2 1-12,5 3 436,0-3-85,-5 9-140,4-4 0,-4 6 133,5-1 0,4 1-44,-1-1 1,10 4-49,-1 1 0,3 3-110,0-4 1,-1 1 71,5-1 0,-4-1-262,4 5 1,-1-5-32,1 2 0,1-4-55,-4 0 0,0-1 39,-1 1 1,-2-5-41,2 1 1,-6-4-17,-1 3 0,-6-3-5,2 4 101,-3-6 1,-2 7 24,-3-5 1,-3 1-17,-9-1 0,0-3 39,-3 3 0,-3-3 11,3-1 0,-2 0 16,-2 0 1,-4 0 86,1 0 0,1 0-244,3 0 1,5 4 86,-6 0 1,3 0-382,-3-4 1,2 3 455,2 1 0,-3 0 0,4-4 0</inkml:trace>
  <inkml:trace contextRef="#ctx0" brushRef="#br0">14276 15076 7569,'0'22'-72,"0"1"1,0 6-54,0 6 1,4 0 81,0 7 1,1 1 198,-1 7 0,-3-3-324,3 2 0,1-3 180,-1-4 1,-1-3 32,-3-5 0,4-1-172,0-2 0,0-5 67,-4-7 0,0 2-350,0-6 410,0-5 0,5 0 0,1-3 0</inkml:trace>
  <inkml:trace contextRef="#ctx0" brushRef="#br0">14516 15361 7569,'6'-11'-597,"4"4"492,-8 2 0,3 6 103,-5 3 0,-5 3-49,-3 4 0,-6 0 165,-1 1 1,-2-1-59,2 1 0,-1 0 237,-3 4 0,-2-4-41,6 4 0,0 0 21,3-1 1,6 1-180,2-5 0,-1 0-3,1 1 1,2-1 5,6 1 1,-2-2-158,6-3 0,3 2 21,4-5 1,5 1 70,-5-1 0,5-3-151,-1 3 1,-1-3 14,1-1 0,-1 0-46,1 0 0,-3 4 85,-4 0 1,-1 4-110,0-5 0,1 6 60,-1-1 0,-1 2-133,-2 1 0,1-3-153,-5 0 0,1-1 400,-1 5 0,-3-1 0,4 1 0</inkml:trace>
  <inkml:trace contextRef="#ctx0" brushRef="#br0">14676 15567 7569,'0'-18'-163,"0"1"-242,0 6 358,0 0 96,0 4-21,5 2 1,-4 10-24,3 3 0,1 3 324,-1 4 0,0-1-93,-4 5 1,1-5-32,3 2 0,-3 0-90,3-1 0,-2 1-24,2-5 0,-3 0-38,3 1 1,-1-5-293,1 1-316,-3-5 428,9 2 1,-5-12-271,3-4 0,2-2 133,-3-6 0,4 0-40,0-4 0,-3 2 256,-1 2 0,1-3 0,3 3 1,-1-1 49,-2 1 0,1 2 14,-5 6 0,1 3 691,-1 1-332,-3 4-114,4-2 1,-5 10-40,0 3 0,0-1 9,0 5 0,0-3-127,0 6 0,0 1-148,0 0 1,0 0-50,0-1 0,0-2-205,0 2 1,1-1 10,3 1 1,1-2 96,3 2 1,2-6 189,-3-1 0,9-1 0,1 5 0</inkml:trace>
  <inkml:trace contextRef="#ctx0" brushRef="#br0">15087 15567 7569,'-8'-11'994,"1"4"-212,4 2-785,-7 5-7,9 5 1,-4 1-33,5 6 1,0-1-413,0 0 414,0 1 0,0-1 88,0 1 1,1-5-18,3 1 1,-2-5-19,6 0 1,-4 2-27,3-1 0,-3 0-90,4-4-106,-1 0 138,5 0 0,-2-5-152,-2-3 0,-3 2-96,-5-2 1,0 1 89,0-5 0,0 1-52,0-1 1,-2 1 22,-1 0 1,0-1 257,-5 1 0,2-1 0,-2 1 0,3 5 0,0-5 0,-1 5 0</inkml:trace>
  <inkml:trace contextRef="#ctx0" brushRef="#br0">15167 15544 7569,'6'0'294,"4"0"-19,-8 0 1,3 0-432,0 0 197,-4 0 190,4 5-81,0 1-208,-3 6 125,8-1-136,-9-5 1,5 3-133,-2-5 142,-3 0 0,8-5-483,-5-3 350,5 3 1,-4-10-220,3 4 367,2 2 1,-8-4 121,6 5-82,-6 0 270,9 4 41,-10 0-189,9 5-79,-4 2 0,2 3-6,0-3 1,-5 2-107,5-5 0,-4 0-22,3-4-85,-4 5 0,7-4 62,-2 3 1,-2-4-96,2-4 0,-2 2 171,2-6 1,1 4-38,-6-3 1,2-1 289,-1-3-120,-2 4-2,3-3 0,-5 4-53,0-6-148,0 1 16,0 0 96,0-1 0,5 1 0,1-1 0</inkml:trace>
  <inkml:trace contextRef="#ctx0" brushRef="#br0">15532 15510 7569,'-6'-12'798,"1"6"1,6-3-735,3 5 0,-1-1-520,4 1 0,-3 3 38,4-3 280,-6 3 0,4 1-44,-2 0 42,-2 0-32,3-5 0,-7 4-40,-1-3-9,1 2 0,-4-1-137,2-1 268,3-5 1,-4 3 89,5-6 0,-4 5 0,0-1 0,0 0 0,4-3 0</inkml:trace>
  <inkml:trace contextRef="#ctx0" brushRef="#br0">15567 15361 7569,'6'6'-411,"-1"5"1,-1-5 673,0 5 1,1-3-152,-1 0 0,-2-2-23,6 2 0,-6 2-101,2-3 107,2-2-205,1 6 0,0-10-114,1 3 2,-5-3 0,3-1 30,-2 0-19,-3 0 1,4-1 46,-5-3-68,0 3 230,0-10 1,0 5 1,0-5 0,0 3 411,0 0 0,0 5-178,0-5 1,0 4 162,0-3-156,0 4-181,5-2-43,1 5 1,2 0-128,0 0 0,-5 1-100,5 3 1,-2-1 70,2 4 1,2 1-80,-2 3 1,2-3-5,1-1 0,1 0 98,-1 0 1,1 2 124,-1-5 0,0 4 0,1-5 0,-4 1 0,-1-4 0,1 0 0,3 0 0,-3-1 88,-1-3 1,-4 2-26,1-6 1,-3 0 202,-1-3 0,4 3 186,0 1-194,-1-1 1,-4-2-108,-3 2 0,2 3-50,-6 5 0,4 0 16,-3 0 0,3 0-4,-4 0 1,5 0-119,-5 0 121,5 0-475,-2 0-585,5 0 760,5 0 0,2 0-22,4 0 0,-3 0 130,-1 0 0,-3-3 63,4-1 153,-6 0-186,3 4 249,-5 0 1,0 5 23,0 3 0,0 3 6,0 4 1,0 3-120,0 5 0,0 0-26,0 0 0,-3 3-25,-1 1-3,0 5 1,0-3 0,-1 5-33,-1 0 1,-2 1 36,-3-1 1,-1-4-12,1 1 1,-4-6-42,-1 2 0,0-3-2,1-1 1,1-6-20,-5-1 1,3-4-12,-3 0 1,6-2-182,-3-2 1,0-3-37,1-5 0,-4 0-664,3 0 900,1 0 0,-1-5 0,-2-2 0</inkml:trace>
  <inkml:trace contextRef="#ctx0" brushRef="#br0">14813 16023 7519,'5'12'1195,"-3"6"-971,6 5 0,0 4-53,3 8 1,-1 3-85,-2 0 0,2 0-178,-2-4 0,-2 0-12,2 1 1,-6-1 109,2 0 0,-2-5-310,2-2 0,-2-3-23,1-1 0,-1-5-721,-2-3 690,0-2 357,-5-7 0,-7-1 0,-6-5 0</inkml:trace>
  <inkml:trace contextRef="#ctx0" brushRef="#br0">14699 16457 7569,'-5'-11'499,"3"5"0,-3-1-117,5 4-199,0 1 1,5-3 49,3 5 0,3-1-27,5-3 1,-2 3-186,5-3 1,0-1 48,3 1 0,1-3-34,0 3 0,0-4-6,0 4 0,3-3-176,1 3 0,0-5-8,-4 1 1,-2-2-154,-2-1 0,2-1-132,-6 1 1,0 0 152,-4-1 1,1-1 40,-1-2 0,-3 3 84,-1-4 1,-4 0 101,1 1 1,-3-1-41,-1 5 1,0 0 125,0-1 51,0 1 0,0 3 645,0 0-341,-5 6 0,0-2-142,-3 8 0,2 2 85,2 6 1,3 3-65,-3 0 0,3 5 29,1-1 0,0 3-157,0 1 0,0-4-100,0 0 1,4-4 71,-1 4 0,5-5-114,-4 1 0,3-2-271,-3-1 0,5-2 149,-1-3 0,-2-2-368,2-5 0,-1 0 107,5 0 1,-5-3-19,1-1 0,-2-5 191,2 1 1,1-2 56,-5-1 0,-1 3 31,-3 0 419,6 1-97,-5-5 1,4 5-68,-5-1 644,0 6-294,0-3-352,0 5 0,0 5-162,0 2 0,0 3-195,0 2 0,4-1-6,-1 1 0,5-1-207,-4 1 0,4-1 62,-5 0 1,6 1 133,-1-1 0,-2-3 252,2-1 0,-1-4 0,0 7 0,3-9 0,-3 3 0,4-3 0,0-1 0,0 0 0,-3-1-36,0-3 158,-1 3-149,0-4 0,-1 1 712,-2 0-435,-3 1 1,5 3 254,-2 0-210,-2-5-84,3 3-52,-5-3-407,0 5-182,0-5 105,-5-1 1,2-6-82,-5 1 248,6 0 1,-7-1 62,5 1 40,0-1-53,4 1 8,0-1 100,0 1 0,0 5 0,-5-5 0,-1 5 0</inkml:trace>
  <inkml:trace contextRef="#ctx0" brushRef="#br0">15441 16298 7569,'6'0'-412,"5"0"0,-9 0-122,6 0 407,-6 0 1,3-2 126,-5-2 0,5 3 0,2-4 0</inkml:trace>
  <inkml:trace contextRef="#ctx0" brushRef="#br0">15487 16286 6671,'-5'-6'684,"3"1"-490,-8 0-127,9 3-25,-4-8-215,5 4 1,1 0-176,3 2 348,-3-3 0,9 6 0,-3-4 0</inkml:trace>
  <inkml:trace contextRef="#ctx0" brushRef="#br0">15589 16298 7219,'12'0'-181,"-6"0"1,1 0 717,-4 0-373,-1 0 1,1 0 45,-6 0 0,0 0-80,-4 0 1,-1 5-13,-4 2 1,1 0 62,0 0 0,-1-4 171,1 1-219,4 2 1,-1-4 130,4 6-362,0-5 1,4 3 76,0-2 1,5-3-123,3 3 1,2 1 51,1-1 1,1 3-164,-1-3 0,-1 5-4,-2-1 1,1 2-83,-5 1 0,-1 1 115,-3-1 0,0 0 67,0 1 1,-5-1-12,-2 1 0,-4-1 1,0 1 0,0-2 168,-1-3 0,-4 3 0,-2-3 0</inkml:trace>
  <inkml:trace contextRef="#ctx0" brushRef="#br0">20832 3769 7569,'-28'-5'0,"2"4"79,-4-3 0,3 2 172,-3 2 1,-4 0-359,-5 0 0,5 0 51,4 0 0,3 0 222,-3 0 0,4 0-32,0 0 0,5 0-21,2 0 1,2 0-77,-3 0 1,3-1-8,1-3 1,4 3-32,-3-3 0,-2 3-124,2 1 0,3 0-20,5 0 1,-1 0 105,-3 0 1,3 0 52,1 0 1,3 5 20,-4 3 0,6-2 120,-2 2 0,3 3-86,1 4 1,0 2 51,0-2 0,1 3-61,3 5 1,-2 1 14,6 2 1,1 0-129,6 4 0,-6 5 118,2 3 0,-2 5-158,2-1 1,1 6-275,-1 1 0,-1 7 156,-2 1 1,1 5 185,-7-28 0,0 1 0,0 0 0,0 0-190,-2 1 1,0 0-1,0 1 1,0 1 216,0 2 0,0 0 0,0 0 0,0 1 46,0 1 0,0 0 0,0 1 1,0 0-37,0 3 1,0 0-1,0-3 1,0 0-21,0-1 0,0 0 0,0-2 0,0 1 4,0-1 0,0 0 0,0-1 0,0 0 4,0 0 0,0-1 0,0-1 0,0 0 5,0 0 1,0-1-1,0 0 1,0 1 24,0 1 1,0 1-1,0 1 1,0 1 37,0-3 0,0 0 0,0 1 0,0-1-32,0-1 1,0-1-1,0-2 1,0 0-76,0 0 0,0 1 0,-2-1 0,0 0 22,0-1 0,0-1 1,0 1-1,0 0 81,2 32 0,0-2-173,0-2 0,0-10 44,0 2 1,-4-11 64,1 4 0,-1-5-19,4 1 0,0 1-25,0-4 1,0-1 30,0-4 0,4 0 357,-1 0 1,2-1-311,-1-2 0,-3 1 400,3-6 0,-2 5-537,-2-5 0,0 1 385,0-4 0,0 0-296,0 0 1,0-4 14,0 0 1,-4-2-22,0 2 1,-1-2 27,1-6 1,3 1 96,-3-1 0,1-5-59,0-2-15,1-2-194,-3-2 48,5 0 29,0-6 74,0 0 0,4-5-10,0-1 1,1 5-24,-1-1 43,2 6 1,6-7 54,-1 5 1,2 0-26,2 4 1,-1-1 12,5-3 1,1 3-86,7-3 1,2 3-9,5 1 0,2-2-4,2-1 1,-3 1-127,3-2 1,-2 3 100,-2 1 0,-1 0-119,-2 0 1,-5 0-189,-7 0 1,-2 0-197,-6 0 31,1 0 553,-6 0 0,-6 5 0,-6 2 0</inkml:trace>
  <inkml:trace contextRef="#ctx0" brushRef="#br0">11352 12940 7569,'-11'0'-112,"-1"0"-55,1 0 0,3 0 327,1 0 292,4 0-603,-2 0 87,5 0 0,10 1 122,6 3 1,5-3-38,6 3 1,3-3 93,8-1 1,3 4-1,5 0 0,4 0-131,4-4 0,7 1 57,-29 1 0,0 0 0,4-2 0,1 1-190,1 1 1,0 0 0,1-1 0,-1-1 144,0 0 1,0 0 0,2 0 0,0 0 50,0 0 0,0 0 0,0 0 1,0 0-91,2 0 1,0 0 0,-1 0-1,-1-1-1,0-1 1,0 0 0,-2 1-1,0-1-12,1-1 1,-2-1 0,-3 2 0,0 1 10,0-1 1,0 1 0,31-1-182,0 2 1,-8-4 230,-8 1 1,-3-1 6,-4 4 0,-4 0 5,-8 0 0,-3 1-26,-8 3 0,-3-3 418,-4 3-398,-1-3 0,-6 3 328,-5 0 0,-6 0-346,-9-4 1,-4 3 184,-8 1 0,-7 1-227,-8-1 1,-8-3-85,-3 3 1,-4 1-89,-4-1 0,29-2 0,-1 0 204,-2-2 0,-2 0 0,2 2 0,-1 0 45,-2 0 0,0 0 0,-1 0 1,1-1-243,-4-1 0,0 0 1,1 2-1,-1 0 288,-1 0 0,-1 0 0,2 2 1,0 0-23,-2-3 0,0 1 1,3 2-1,-1 0-16,-2-2 0,0 0 1,3 2-1,0-1-15,-1-1 0,0 0 0,2 2 0,1 0 7,3-2 1,0 0 0,0 0-1,1-1-26,-26-1 1,1 0-85,7 0 1,7 0 32,8 0 1,9 0 29,6 0-2,5 0 257,12 0 1,7-3-370,11-1 1,6-1 525,8 1 1,12 3-458,8-3 1,7-1 136,1 1 0,6-1-231,-28 3 1,1 0 0,3 1 0,0 1 217,2-2 0,1 0 1,0 0-1,2-1-20,0 1 1,1 0-1,1 0 1,1-1 16,1 1 0,1 0 0,4 0 0,1-1-305,3 0 0,-1-1 0,0-1 0,-1-1 288,0 3 1,-1-1 0,4-1 0,1 1-329,-3 0 0,0 0 0,2 0 0,-1-1 271,-2 4 1,-1-1-1,-4-2 1,-1 0-84,-2 2 1,-1 0 0,1-2 0,-1 1-112,-1 0 1,-1 2 0,-1-1 0,-2 0 57,-3 2 1,-2 0-22,26-5 51,-9 4 0,-10-4 250,-6 5-821,-5 0 694,-11 5 0,-10 0 0,-8 2 0,-3-2 0</inkml:trace>
  <inkml:trace contextRef="#ctx0" brushRef="#br0">4237 13876 7569,'4'-14'0,"0"3"0,8 3-13,0 1 0,7 0 42,0 4 0,9 1-176,6-1 176,5 1 1,12 1 57,3-3 0,10 3-342,-30-1 0,1 0 0,2 0 1,1-1 233,-2 1 1,0 0-1,3-2 1,-1 1 42,0 1 0,1 0 0,1-1 1,2 1-85,0 0 0,0 0 1,0 1-1,-1 1-20,0-2 1,-2 0 0,1 1 0,-1 1-69,-1-1 1,0 2-1,1-1 1,0 0 18,-3 0 1,0 0 130,-2 0 0,-1 0 0,32 0 0,-5 0 0,-3 0 0,-1 0 0,-3 0 0</inkml:trace>
  <inkml:trace contextRef="#ctx0" brushRef="#br0">4191 14767 7569,'17'-5'0,"1"-1"-43,5-6 0,1 1-30,2-1 1,9 0 64,6-3 0,6 2 81,7-2 0,4-3-418,-24 8 1,1 1 0,1 0 0,1 0 354,1-1 1,0 1-1,-1 1 1,-1 1-52,2-3 0,0 1 0,-2 2 1,1 0 37,5-1 1,0 1 0,-3 2 0,0 1-44,-1 0 1,0 0-1,-2 3 1,0 0 4,2-1 0,0 0 0,-2 1 1,1 0-181,1 1 0,0 0 221,-3 0 0,1 0 0,-1 0 0,0 0 0,29 0 0,-31 0 0,0 0 0,1 0 0,-1 0 0,2 0 0,-1 0 0</inkml:trace>
  <inkml:trace contextRef="#ctx0" brushRef="#br0">3906 15738 7569,'23'-17'-130,"5"0"0,1-1 19,5 3 97,11 2 1,-1 2-474,13-1 1,3-3 484,-27 7 0,2 1 1,4-3-1,0 1-289,0 1 0,2 0 1,2-1-1,1-1 281,0 3 1,0-1-1,1-1 1,0-1 18,0 2 0,1 1 1,-1-1-1,0 1-18,-1 1 1,0 0 0,1 1 0,0-1 4,-1 0 0,-1 0 0,-2 2 0,0 1-37,-1-1 1,0 0 0,-4 1-1,0 0-80,0-1 0,0 0 1,-1-1-1,-1 0 59,-2 1 0,1 0 62,29-1 0,-6-2 0,-3 2 0,-4-3 0,-2 0 0</inkml:trace>
  <inkml:trace contextRef="#ctx0" brushRef="#br0">4032 16503 7569,'11'-11'-217,"5"-1"-54,4 1 1,2 3 431,5 1 0,2 3-36,5-4 1,10 4-227,1-3 0,9 3-190,-1-4 1,4 5 323,4-5 1,-28 5 0,1 0-149,2-1 1,0 0 0,1-1-1,-1 0 146,-2 1 1,0 0 0,2 0 0,1-1-32,-1 2 0,0-1 0,3-1 0,-1 0-36,0 1 0,1 0 0,0 1 0,0 0-32,1-1 1,0 0 0,-2 2 0,-1 0 47,-1-2 0,0 1 1,2 1-1,-1 0-234,1-2 1,0 0 253,-1 0 0,0 1 0,0-1 0,0 1 0,-2 0 0,1 0 0,0 0 0,1 0 0,1-1 0,0 0 0,0 0 0</inkml:trace>
  <inkml:trace contextRef="#ctx0" brushRef="#br0">3860 17211 7569,'0'-28'178,"10"5"28,6 1 1,4 4-257,3 6 1,5 6-161,2 2 0,9 2 115,7-2 0,10 3 49,-24-1 1,1 0 0,1-1 0,0 0-832,2-1 1,1 0 875,0 2 0,0-1 1,2-2-1,0 0-38,1 1 0,0 0 0,-1-2 1,0-1-215,5 2 0,0-1 0,-3-1 0,1 0 114,-1 3 1,1 0 0,1 1 0,-1 0 138,0-1 0,0 0 0,1 4 0,-1-1 0,0-1 0,0-1 0,1 0 0,1 0 0,1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12917 5059 7569,'-6'-5'691,"1"4"-518,-1-9 290,5 9 1,1-4-297,8 5 1,3 3-340,4 1 1,3 4 133,5-4 1,5 1-56,2-1 1,3-3 56,2 3 0,-2-3-9,-3-1 0,3 0-64,-2 0 0,-3-4 66,-2 0 1,-2 0 25,-1 4 1,-5 0 6,-3 0 0,-2 0-14,-2 0 56,-4 0 84,-2 0 1,-5 7 38,0 4 0,-4 6-82,0 6 0,-5 4-89,2 4 1,-4 4 60,0 7 1,0 1-154,-1 11 1,1-1-354,-1 4 0,6 7 375,4-30 1,0 0 0,1-1 0,0 0 40,-1 3 0,0 0 0,1 0 0,1 0 2,-2 1 1,0 2-1,1-1 1,0 1 39,1-3 0,0 0 0,0 1 0,0 0 3,1-1 1,-2 0 0,0 1 0,-1 0 45,0 1 0,0 0 1,0-1-1,0 0-33,2-3 1,0 0 0,0 31 17,0 0 1,0-6 10,0 2 1,0-4-85,0-3 0,0-4 107,0-4 0,0-4 63,0 0 1,0-7-40,0 0 1,-4-2 98,0-7 0,-4 1-156,0-4 1,-3-2 48,-5-2 1,-3-2 213,-7-6 0,-4-3-316,-4-1 1,-1-4 30,-3 1 1,-3-3 78,-5-1 0,1 0 107,-1 0 0,5 0-265,3 0 0,3 0 171,0 0 0,6 0-1349,3 0 1247,1 0 0,3 0 0,-1 0 0</inkml:trace>
  <inkml:trace contextRef="#ctx0" brushRef="#br0">3164 9628 7569,'-7'1'0,"3"3"0,3-2 1305,1 6-328,0-5-403,0 7-437,5-4 1,7 2-16,7-1 1,2-4-81,2 1 1,5-3 78,2-1 0,3 0-67,2 0 0,3-4 100,0 0 0,6-5-29,2 2 0,3 0-352,5 0 0,3 4 314,0-1 0,-1 3-6,1 1 0,3-1 61,0-3 1,4 3-61,-28-1 1,0 0 0,-3 1-1,0 0-72,0-1 0,-1 0 0,33 0 27,-31 1 1,0-1 0,-1 1 0,0 0-44,1 1 0,1 0 0,29 0 50,-29 0 1,-1 0-1,0 0 1,-1 0 40,28 0 0,0-1-55,-4-3 0,-9 3-188,-2-3 0,-7 3 73,3 1 1,-10 0-201,-2 0 0,-2 0-460,-5 0 0,-3 0-66,-8 0-1080,-1 0 1891,-4 0 0,-2-4 0,-5-2 0</inkml:trace>
  <inkml:trace contextRef="#ctx0" brushRef="#br0">10085 9434 7569,'-17'0'-203,"3"0"-51,-5 0 0,5 3-259,-1 1 319,2 5 1,2-3 193,-1 6 0,1-1 0,0 1 0,-1-1 0,-4 1 0,-2-1 0</inkml:trace>
  <inkml:trace contextRef="#ctx0" brushRef="#br0">9890 9582 7569,'12'0'0,"-4"0"110,-1 0 50,1 0 1,3 0-161,1 0 1,4 0 101,3 0 1,4 0-92,4 0 1,2 0 0,5 0 1,4-4-64,0 0 0,4-3 110,-4 3 0,7-4 16,0 5 0,6-5-198,6 4 0,-1-3 221,-3 3 1,6-1-259,-6 1 1,5 1 187,-4-4 1,5 4-11,2-1 0,-29 2 0,1-1 19,28 0 0,-29 0 1,0 0 12,29 0 1,0 1-28,-4-1 1,2-2-83,2 1 1,-3-4 8,3 4 0,-8-1 38,-3 1 0,-5 3-105,-3-3 1,-4 2 29,-7-2 0,-3 3 35,-5-3 0,-2 3-57,-2 1 283,-2 0-221,-11 0 293,-1-5 1,-11 3-274,-6-2 0,-4 3 5,-7 1 0,-5 0-93,-2 0 0,-3 0 81,-2 0 1,-4 1-3,-3 3 1,-7-1 25,-5 4 1,-1-3-200,-3 4 1,1-4 220,0 3 0,-1-3-216,-3 4 1,1-4 268,28-1 0,0 1 1,-32 2-40,32-2 1,-1 0 0,0 1 0,-1 0 31,2-1 1,-1 0 0,0-1-1,0 0-32,1 1 0,0 0 0,-2-1 0,0 1-29,2 2 0,0 0 0,-2-2 0,1-1 15,-2 2 0,1-2 0,-29 1 0,2 3 0,7-3-105,5 4 0,2-4 140,1 3 0,6-4 73,2 1 1,3 1-53,5-1 0,3-1 65,8-3 53,3 0 0,5 2-177,4 1 0,3-1 331,8 2 1,9-4-440,9-4 0,8 2 186,8-1 1,0-4-11,7 0 0,4 0 59,8 0 1,0 3-87,0-4 0,-24 6 0,1 0-212,2-1 0,1-1 0,1 2 0,1 0 201,1-2 1,0 0-1,-1 3 1,-1 0-18,2-1 1,0 0 0,-1 1 0,0 0 10,2-1 0,1 0 0,0 1 0,-1-1-41,1-2 0,0 1 1,-3 1-1,0 1 15,3-1 0,0 0 0,-3 0 0,1-1-4,2 1 0,-1 0 1,0-1-1,0-1-2,-1 2 1,0 0-1,-4-2 1,-1 0 10,-1 2 0,0 1 0,-1-3 0,-1 0-144,0 2 0,1 0 1,29-2 163,-5 4 0,-5 0 3,-3 0 0,-8-3 4,-7-1 0,-4 0 50,-8 4 286,-4 0-375,-1 0 1,-14 0 437,-6 0 1,-10 0-745,-14 0 133,-7 5-28,-7-4 1,-9 8 15,-4-5 0,-4 5 148,26-5 1,-1-1 0,1 2 0,-2-1-197,-3 0 1,-2 0-1,1 2 1,-1 1 232,-3-4 1,0 1 0,2 3 0,0 0 27,-4-1 0,0 0 0,4-1 0,-1 1-41,-4 2 0,-1-1 0,2 0 0,-1-1 54,-1 0 1,1-1 0,0 1 0,0 0-46,1-1 1,0 1-1,-1 0 1,1 1 46,2 1 0,0-1 0,-1-1 1,-1 1-36,2 1 0,0-1 1,0-2-1,0-1-4,2 0 1,0 0 0,4-1 0,0 0-27,0 1 0,0 0 0,-26 2-145,29-4 1,1 0 0,-28 0-27,3 6 0,5-4-616,3 3 809,7 1 0,-3 6 0,6 0 0,0 0 0,1 3 0,0 4 0</inkml:trace>
  <inkml:trace contextRef="#ctx0" brushRef="#br0">3335 11546 7569,'-12'-5'0,"5"4"-191,-1-3-44,6 3 439,-3-4-116,5 4 1,5-4-6,2 5 1,7 0 77,2 0 0,8-2 23,-2-1 0,9 0-82,-1-5 1,8 6 78,4-2 0,3 2-75,0-2 0,5 1-6,-1-4 1,5 3 66,-5-4 1,3 4-78,-6-3 0,6-1 57,-6-3 1,-3-1 2,-5 1 1,0-1-260,-4 1 1,0 0 36,-11-1 0,1 5-745,-8-1 0,-1 5 106,-4 0 711,-4 1 0,1 2 0,-1 0 0</inkml:trace>
  <inkml:trace contextRef="#ctx0" brushRef="#br0">11889 12369 7569,'6'-12'221,"5"6"0,-5-3 348,5 5 0,2-3-626,2 3 1,6-4-8,9 4 1,2-1 167,10 2 0,1 0-88,6-5 0,0 5-330,4-5 1,0 2 302,4-2 1,-1 2-90,-3 2 0,-2 3-51,-5-3 1,-2 3-269,-2 1 1,0 0 418,-8 0 0,-2 0 0,-9 0 0</inkml:trace>
  <inkml:trace contextRef="#ctx0" brushRef="#br0">6339 13214 7569,'0'-18'256,"0"2"1,1 8 452,3 0-443,7 6 1,7-3-137,5 5 1,10-4-302,5 0 0,11-1 54,8 1 0,3 2-257,-26-2 1,1 0 0,27-2 139,-28 2 0,0 0 0,-1 0 0,0-1 105,1 3 0,1 1 0,-2-2 0,1 0 129,-2 1 0,1 1 0,0 0 0,1 0 0,29-4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5:51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17542 128 0,'-12'0'49'0,"6"0"-38"0,0 0-1 0,3 0-3 0,0-3-5 15,-3 3 1-15,0-5-2 16,-3 5-1-16,0 0 1 31,-3-5 3-15,1 2 2-16,-1 0 4 15,3 1 1-15,-3-4-1 16,0 6-1-16,-3 0-5 16,-3-2 2-16,-6-1 3 0,1 3-7 15,-10-3-3-15,-3 3 0 16,-3-5 2-16,1 5 0 15,2 0-1-15,3 0-2 16,3 0 1-16,4 0 3 16,2 0 3-16,0-2-2 15,0 2 0-15,-6 0-1 16,-8 0 1-16,-10 2-2 0,-5-2-1 16,-4 11 1-16,6-3 1 15,7 0-3 1,5-3 0-16,0 0 1 15,-17-5 2-15,2 3-1 0,4-3-1 16,-1 5 3-16,3-5 0 16,-2 5 1-16,-4-2 2 15,54-3-1 17,-95 0 0-32,18 5-1 15,8-5-2-15,4 6 1 16,5-4-4 15,-38-2-4-15,-12 0 0-1,17 6 3-15,13-6 3 32,-36 10-2-17,24-7 0-15,14 7 1 31,-8 4 0-15,12-1 0-16,11-5 0 16,4 5 2-16,8-5-3 15,0 5-2-15,4 3 2 16,2-5 0-16,3 5 3 0,7-3-3 0,2 3 0 16,33-16 1 15,-42 31-3-31,10-4 2 15,5-1 1-15,3 1 0 16,6-3-5 15,6 10 3-31,6-2 1 16,3-6 1-16,6 1 0 16,6-9 0-16,9 3 2 15,3-2-1-15,9-6-1 0,11 0 1 16,7-5-1-16,-6-2 2 15,-1 2-1-15,4-3-1 16,0 0 1-16,2-5 1 0,7 5-1 16,8-5-1-16,4 0 1 15,-4 3 1-15,-62-3 8 32,110 0-6-17,-2 5 1-15,-13 1-3 16,-12-4 1-16,-5-2-2 15,-7 0-1-15,3 0 1 16,7-2-1-16,14-4 2 0,-9 6-1 16,-5-5-1-16,-4 5 1 15,9-8-1-15,4 3 0 16,-4 5 2-16,-9-3 5 0,-2 3 4 16,-1 0-6-1,1 3-1-15,5-3-2 0,-3 0 1 16,-5 0 0-1,-1 5 3-15,-5-5-3 16,2 8 0-16,10-3-1 0,2 1-2 16,-9-4-2-16,-5 4 1 15,-4-1 1-15,-2-3 0 16,5 4 4-16,10-6 2 16,2 0-5-16,-11 0 0 15,-4 0-1-15,-5 0 2 16,-1 0-1-16,1 5-1 15,5-10 1-15,10 5-1 0,-7-6-3 16,-2 6 2-16,-4 0 1 16,1 6 2-16,2-6-1 15,7-6-1-15,5 12-6 16,-5-6-1-16,-4 0 3 16,-2 0 2-16,-1 5 2 15,4-5 0-15,5 3 6 16,4-3 6-16,-4 5-8 15,-5-5-2-15,-1 8-2 16,-2-3 0-16,5-5-7 16,12 0 0-16,-5 0 7 15,-4 6 7-15,-2-4-10 16,2 3-4-16,6 1 7 16,10-6 6-16,-4 0-2 0,-2 0-2 15,-7 0-1-15,3-6 1 16,10 6-1-16,-1-5-1 15,-6 5 1-15,-2-8-1 16,-4 8 0-16,7-5 0 16,8 2-3-16,-3-2 2 15,-14 0 3-15,-7 5 3 16,1-3-4-16,-4 3-1 16,6-5 0-16,4 5 2 15,-4 0-3-15,-2 0-2 16,-4 0 2-16,-2 0 0 15,2 0 1-15,4-6 0 16,2 6 0-16,1 0 2 0,-10 0-3 16,1 0 0-1,-7 0 3-15,1-2 1 0,0-3-4 16,5 5-1-16,10-6 1 16,-4 6 0-16,-5 0 1 15,-1 0 2-15,-2 0-1 16,-4 0-1-16,7 0-2 15,5-2 1-15,4-4 1 16,-10 6 2-16,-2 0-3 16,-4 0 0-16,-5 6 3 15,3-4 1-15,-1 4-1 16,4-1-2-16,8-3 1 16,-2-2-1-16,-4 6 0 15,-2-6 0-15,0 0 0 16,-1-6 0-16,1 6 0 15,-1 0 2-15,10-2-3 0,-4-3 0 16,-2-1 1-16,-3 4 2 16,-4-4-3-16,1 1 0 15,-1 2 3-15,16-2 1 16,2 0-4-16,-2 2 1 16,-4 1 0-16,-2-6 2 15,-1 8-3-15,-2-6 0 16,-1-2 1-16,7 0 0 0,5 3 2 15,-5 0 1-15,-4-3-4 16,-5 0 1-16,6 3 0 16,5-3 0-16,1-3 0 15,2 3 0-15,-3 3 0 16,-5-3 2-16,-9-3 1 16,-1-2 1-16,-8 5 2 15,-6-5 1-15,-7 0 1 16,-5 0 0-1,-6-1-2-15,0-4-1 0,-3 5-3 16,-3-6 1-16,-3-2-4 16,-3-6 0-16,-1-4-1 15,1 4-2-15,-6 6 3 16,-6-5 0-16,6 2 1 16,-5-3 2-16,-4 6-6 15,-3-3 1-15,12 24-4 31,-51-29 2-31,-5 0 3 16,-4 8 1-16,-2 2 1 16,-1 4-3-16,0-1 2 15,-2 2 1-15,0 7 0 16,-13 1 0-16,-2-2-3 0,5 3 2 16,-2-3-1-1,-3 8 0-15,-7 0 2 0,-8 0 0 16,3-5 0-16,8 2 0 15,-5 3 2-15,-15 0 1 16,3 0-1-16,8-3-2 16,4 1-2-16,0 2-1 0,-12 0 4 15,5-5 1-15,4 2-3 16,6 0-1-16,-1 1 1 16,-8-4 0-16,9 6 3 15,0-5 1-15,5 2-4 16,1-2-1-16,-3 2 1 15,-4 1 2-15,4-1 0 16,0-2 2-16,8 5-2 16,1 0-1-16,-7 5 1 15,-2-2-1-15,0-3-3 16,5 2 2-16,4 1-1 16,-1 5 0-16,-2-3 2 15,-6 3 2-15,2-5-1 16,10 0-1-16,2 2 1 15,4 0-1-15,-4-2 2 0,-5 2 1 16,3-5-4 0,2 0-1-16,7 0 1 0,2 0 0 15,4 0 1-15,-4 0 0 16,1 0 0-16,-7 0 2 16,4 0-3-16,-1-5 0 15,3 2 1-15,4 0 2 16,2 3-3-16,-2 3-2 15,-13 0 4-15,1-3 3 16,5-3-3-16,4 3-3 16,-4 0 1-16,7 3 2 0,-7-3-2 15,-2 5 0 1,-4-5 1-16,4 0 2 0,2 0-1 16,1 0-1-16,-1 5 1 15,-2-2-1-15,-7 2 0 16,-2-5 2-1,-3 0-6-15,8 0 1 0,1 6 3 16,2-4 2-16,1-2 0 16,-7 0 1-16,1 0-2 15,-1 0-1-15,1 0-2 16,-1 6 1-16,-11-1-1 16,-6-3 0-16,3-2 2 15,2 6 2-15,1 4-1 0,-12-2-1 16,-7 0 1-16,4 0-1 15,3 3-3-15,-12-3 2 16,-9 2-30-16,0-2-12 16,-6 5-73-1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5996 2969 7524,'-6'-6'223,"1"-4"1,7 9-145,6-3 0,4 3-48,11 1 0,5 0 2,3 0 0,7 0 18,4 0 1,3 0-104,5 0 1,2 0-162,5 0 1,1-2 227,3-1 1,-28 2-1,1 0-164,2-1 1,1 0-1,0 2 1,-1-1 236,1 1 1,-1 0 0,0 0 0,0-1-42,4-1 1,0 0-1,-1 1 1,1 0-23,3-3 1,1 0 0,-2 2 0,0 0-181,2-1 1,-1-1 0,2 0 0,-1 0 189,4-2 1,-1 0 0,2 1 0,-1-1 0,1 0 0,1 1 1,0-1-1,0 0-9,-2 0 0,-1 1 0,5-1 0,0 0-300,0 0 0,-1 1 0,1 1 0,0 2 286,-2 0 0,-1 0 0,1-1 0,0 1-32,-2 0 0,0 0 1,2 0-1,1 0-5,-3 2 1,-1 0 0,2 0 0,0 1 21,-5 1 1,0 0 0,0 0 0,-1 1-180,-1 1 0,0 0 1,1 3-1,0 0 124,-4-1 0,-2-1 0,1 1 0,-1-2 14,-4 1 0,-1-2 0,1-1 0,-1-1-184,25 2 1,5-1 40,-9-2 0,1 0 22,-9 0 1,-4-2-80,-3-1 0,-4 0-329,-3-5 572,-3 1 0,-9 0 0,0 1 0,1 0 0,1-2 0,2 1 0</inkml:trace>
  <inkml:trace contextRef="#ctx0" brushRef="#br0">15270 5082 7569,'-7'-11'1769,"2"5"-1545,5 0 0,10 6-322,6 0 0,5-3-87,6-1 1,7 0 108,8 4 0,4 0 5,3 0 0,3 0-143,5 0 1,2 0 395,2 0-1793,2 0 1647,-26 0 0,0 0 0,-2 0 0,-1 0 45,3 0 1,-1 0 0,-1 0 0,1 0-207,0 0 0,0 0 0,1 0 0,1 0 182,2 0 0,0 0 1,-1 0-1,1 0-7,-2 0 0,0 0 0,-1-2 0,1 0-3,-2 0 0,0 0 0,-1 0 1,1 1-62,2 0 0,0 2 49,-5-1 0,0 0 0,2 0 0,0 0-7,22 0 0,1 0-240,-8 0 1,-1 0 36,-3 0 1,-5 0 224,-3 0 1,-6 1-247,-2 3 0,-8-3 1430,0 3-1592,-6 2 685,0-5 1,-11 4-432,-5-5 0,-7 2 343,-12 2 1,-6-3-273,-9 3 1,-5 1 95,-3-2 1,-5 3-59,-6-3 1,-3-1-225,22-1 1,-1 1-1,2 1 1,-1 0 235,-4-1 1,0-1-1,2 1 1,0 0 1,-2-2 0,-1 0 0,2 1 0,-2-1 1,-1 2 1,0 0-1,1-1 1,0-1 45,1 2 0,0 0 0,1-1 0,0 0-53,3-1 1,-1 0 0,1 0 0,0 0 17,0 0 0,-1 0 0,-28 0-262,2 0 0,6 0 262,2 0 1,6 0-136,2 0 0,4 0 61,7 0 0,6 0-18,5 0 55,0 0-28,10 0 444,2 0 1,12 0-412,11 0 1,2 0 297,8 0 1,5 0-250,11 0 0,4-2 124,8-2 1,-1 3-277,8-3 0,0 3 191,-23 1 0,1 0 0,-2 0 0,1-1-304,4-1 0,0 0 0,1 1 0,0 0 230,2-3 1,1 0 0,1 2-1,1 0-7,1-2 1,1 0 0,0 1 0,1 0-66,0-1 0,1 1 0,-1-2 0,1 1 15,0 2 0,-1 0 1,0-2-1,0 0 26,-5 2 1,0 0-1,2 0 1,-1 1-6,-1 1 1,0 0-1,0-2 1,0 0 5,-2 0 1,0 0 0,-5 0 0,0 0-20,29 2 1,-4 0-170,-3 0 0,-9 0 169,-2 0 0,-12 0 53,1 0 0,-14 0 6,-2 0 0,-5 0 311,-3 0 0,-4-1-289,-3-3 1,-9 3 537,-7-3 1,-9 3-543,-10 1 1,-8 0-121,-7 0 0,-6 1 27,-9 3 1,29-2 0,-1 1-157,-2 0 0,-2 2 0,-1 0 1,0 0 79,-4-1 1,0-1-1,-1 0 1,0 1-291,-3 0 1,1-1 0,-2-1 0,1 0 262,-2 2 0,1 0 0,0-3 0,0 0 47,-3 1 0,1 0 0,1 1 1,1 0-56,-3 1 0,1 0 0,-1 1 0,1 0 163,-3 1 0,1 0 0,1 0 0,0 0 0,0 1 0,-1-1 0,0 1 0</inkml:trace>
  <inkml:trace contextRef="#ctx0" brushRef="#br0">2398 6281 7276,'12'0'-30,"-1"0"18,1 0 0,-1 0-117,0 0 1,2-1 73,2-3 1,-2 3 56,2-3 1,-1-1 33,2 1 0,-3-1-35,7 2 0,-3 1 61,2-2 0,3-1-31,-3 2 0,2-1 15,2 4 0,0 0-4,0 0 1,0 0 4,0 0 0,3-4-69,1 0 0,1 0 52,-1 4 0,-3 0-57,2 0 1,4-1 22,0-3 0,3 3-6,1-3 0,0-1 2,1 1 1,-1-1-1,0 1 0,-3 2-2,-1-6 0,-1 6 0,2-2 1,2-1-21,-3 1 1,3-4 24,2 5 1,-1-5-25,0 4 0,0-3 26,1 3 0,-2-1 2,-3 1 0,6 3 30,-6-3 1,4-1 5,-7 1 1,3 0-20,-3 4 0,3 0 7,-3 0 0,4 0-13,-5 0 1,6 0 6,-2 0 0,3 0-30,2 0 1,-1 0 25,0 0 1,0 0-34,1 0 1,-1 1 15,0 3 0,1-2-4,-1 1 1,0-1 20,0-2 1,4 0 1,0 0 0,1 0 34,-5 0 0,4 0-41,0 0 0,0 0 45,-4 0 1,1-4-30,-1 0 0,0 0 4,0 4 1,1-4-26,-1 1 1,0-1 1,0 4 0,6 0-4,2 0 0,-3 0-6,-1 0 0,-1 0-25,1 0 1,-5 0 33,5 0 0,-6 0-8,2 0 1,4 0 27,-4 0 0,3 0 5,-3 0 0,1 0 10,-1 0 1,0 0 82,0 0 1,-3 0-75,-1 0 1,-3 0 6,3 0 1,-3 0 3,3 0 1,-4 0-15,0 0 1,-1-4-10,-3 0 0,3 0 12,1 4 1,-2 0-70,3 0 0,-2 0 35,2 0 0,-3 0-1,3 0 0,-3 0-7,-1 0 0,0 0-4,-1 0 1,-3 0-33,0 0 1,0 0 39,4 0 0,0 0 0,0 0 1,0 0-11,0 0 1,0 0-1,-1 0 0,5 0 14,0 0 0,3 0 1,-3 0 1,4 0-13,0 0 1,1 0 1,-2 0 0,3-3-15,-2-1 0,-2 0 17,1 4 0,-1 0-20,2 0 1,1 0 10,-6 0 0,2 0-1,-1 0 0,-3 0-10,3 0 1,-3 0-3,-1 0 1,-1 0-7,1 0 0,-4 1-3,0 3 1,-4-3-87,5 3 1,-7-3 55,3-1 0,-4 4-65,0 0 0,-1 0 27,1-4 0,-1 4-110,1-1 111,-1 6 1,0-6-70,1 4 1,-5-3 76,1 4 0,-2-4-9,2 3 0,2-3-45,-2 4 0,2-6 51,1 2 0,1 1-6,-1-1 1,1 0 47,-1-4 1,0 0 12,1 0 0,-1 0-7,1 0 1,-1 0 165,1 0-97,-1 0 0,0 0-61,1 0 0,3 0-161,0 0 191,0 0 0,-3 0 0,-1 0 0</inkml:trace>
  <inkml:trace contextRef="#ctx0" brushRef="#br0">3335 7424 7569,'-17'-17'0,"5"1"132,-4-3 0,9 2 666,3 6-584,3 4-413,1 2 104,0 5 1,6 0-166,6 0 0,0 4 134,7 0 94,-5 5 0,8-4 97,-3 2 1,4 4-2,3-4 1,4 2-61,4-1 0,1 1-2,3-6 1,7 5 123,4-4 1,6 0-284,-2-4 0,3-2 234,1-2 1,4 3-25,0-3 0,4 3-10,-4 1 0,-1 0-38,-2 0 1,-1 1-6,0 3 0,0-3-14,0 3 0,0 1 46,0-1 1,-1 0-115,-3-4 0,3 0 92,-3 0 1,-6 0-96,-1 0 0,-3 0-19,3 0 1,-2 0 78,-2 0 0,-2 0 16,-6 0 0,3 4-2,-3 0 0,1-1-14,-8-3 0,4 0 11,-5 0 1,1 0 26,-4 0 0,-1 0 239,1 0 0,-1 0-237,-3 0 0,3 2 120,-3 1 0,2-1-82,2 2 1,4-2-7,-1 2 0,2-3 10,-1 3 1,2 1-134,5-1 1,4 0 59,0-4 1,0 0 33,-3 0 1,3 0-8,0 0 0,5 0-23,-1 0 0,2 0 22,2 0 1,-2-4 9,-2 0 1,1-4-23,-4 5 1,2-2 9,-3 1 1,1 1 107,-5-4 0,0 4-99,0-1 1,1 2 115,-1-2 0,-1 3-61,-3-3 1,3 3-85,-2 1 1,-2 0 75,1 0 0,-4 0 0,0 0 1,-1 0-28,-3 0 1,0 0-14,-3 0 0,3 1-76,-3 3 0,-2-3 81,2 3 1,-5 1-83,2-1 1,-4 1 35,0-2 0,-1-1-223,1 2 180,-6-3-21,4-1 149,-9 0 237,4 0-378,-15 0 1,3-4 76,-9 0 0,2 0-101,-1 4 0,-1 0 65,-3 0 1,-7 0-111,3 0 0,-3 4 15,-1 0 0,-2 4-77,-5-5 0,-1 5 83,1-4 1,-4 3 13,0-3 1,-5 4 170,1-4 0,-2 3-98,-2-3 0,0 4 137,1-4 1,-2 4-267,-3 0 0,-2-2 242,-5 2 0,0-4-136,0 3 1,0-4 0,0 1 1,-4-3-1,0-1 1,-3 0-22,0 0 1,-1 0-134,29 0 0,-1 0 1,4 0-1,1 0 155,-33 0 1,1 4 58,32-2 0,0 0 0,-2 0 0,0-1-35,-30-1 1,31 0 0,0 0-158,-32 0 1,1-3 167,4-1 1,1-1 7,-2 1 1,2 3-10,-2-3 1,2-2-1,-2-2 0,3 2-84,1-2 1,1 0 68,3-3 1,-3 3 17,3 1 1,-2 0-19,2 0 0,-3 2 76,3 5 1,1 0-36,-2 0 1,2 0 7,-1 0 1,-3 5-4,3 2 0,2 0 6,2 0 0,2 0-34,1 0 1,2 2 18,2-5 1,-1 4-70,5-5 1,-6 5 63,3-4 1,1 3-1,2-3 0,-1 4-44,1-4 1,0 1-88,3-1 0,1-2 236,0 6 0,1-5-449,2 5 348,-2-5 0,9 6 0,-2-6 0,2 0 0,1-2 0,0-1 0</inkml:trace>
  <inkml:trace contextRef="#ctx0" brushRef="#br0">9822 8703 7569,'-6'0'633,"-5"0"-595,10-5 60,-4 3 0,6-3-203,3 5 0,4 0 20,7 0 0,8 0 45,7 0 1,5-1 106,3-3 0,4 2-11,7-6 1,1 4-306,7-3 1,0 3 290,-23 0 1,0 0-1,0 3 1,1 0-10,4-1 0,2 0 0,0 1 0,0-1-296,5 0 1,0 1 0,0 0 0,0 0 286,2-1 1,-1 0 0,1 2 0,0-1 8,3 1 1,0 0 0,-1 0 0,1-1 4,2-1 1,0 0 0,1 1-1,0 1 7,-1-2 0,1 0 0,0 1 0,0-1-7,-1 1 1,0-1-1,1 1 1,1 0-343,2 0 1,0-1 0,0-1-1,-1 1 344,0 0 1,-1 0 0,0 0 0,0 0-34,1 2 0,-1 0 0,-3 0 0,1 0 26,2 0 1,0 0-1,-2 0 1,0 0-76,-2 0 0,0 0 0,-1 0 0,-1 0-194,1 0 0,-1 0 0,-2 0 0,-1 0 194,0 0 1,-1 0 0,1 0 0,-2 0 26,-1 0 0,-2 0 0,-1 0 1,0 0-58,-1 0 0,-2 0 0,-3 0 0,0 0 52,0 0 0,0 0 0,26-1 329,-3-3 0,-5 3-286,-6-3 1,-10 2-50,-1 2 0,-9 0 1408,1 0-1385,-8 0 1176,-3 0-1111,-9 0 326,-17 0 0,-9 0-452,-16 0 1,1 0-118,0 0 1,-7 4-40,-4 0 0,-6 4-75,-6-4 0,-6-1 202,-1-3 0,30 2 0,-1 0 66,-1 0 1,0 0-1,-1 0 1,-1 0 0,-2-2 0,0 0 1,0 0-1,-1 0 3,-1 0 1,0 0 0,-1 0 0,0 0-223,-3 0 1,0 0-1,1 1 1,-1 2 238,1-2 1,-1 1 0,-3 1-1,0-1 32,2 1 0,-1-2 0,-5 0 0,1 1 12,4 2 0,0-1 1,-3-1-1,0 0-11,1 2 0,1 0 0,-2-1 0,1 0-56,1 1 1,-1 0 0,-2 0 0,-1 1 21,2-3 1,-1-1 0,-2 3 0,-1 0-3,2-2 1,0 0-1,-1 2 1,1 0-9,2-3 0,-1 1 0,-1 2 0,0 0-330,-1-2 1,1 0 0,-2 2 0,0-1 320,1-1 1,1 0 0,0 2-1,1 0-2,2-2 0,1 0 0,-2 1 0,1 1-186,3-2 0,-1 0 0,1 2 0,0 0 199,3-3 0,1 1 1,1 2-1,0 0 57,4-2 0,0 0 0,0 0 0,0 0-1,3-2 0,1 0 0,1 1 0,1 1 484,-21 2 1,4 0-513,7-4 1,4 0 8,7 0 1,8 0 1291,8 0-1290,8 0 0,3 0 210,8 0 0,8 0-423,11 0 0,6 0-3,9 0 0,3-4 53,5 0 1,6-1 215,5 2 0,1 1-156,-26 0 1,1 0 0,1 2 0,0-1-740,3 1 0,-1 0 818,-2 0 0,-1 0 0,30 0 0,-2 0 0,2 0 0,-4 0 0,-3 0 0</inkml:trace>
  <inkml:trace contextRef="#ctx0" brushRef="#br0">3392 9913 7569,'6'-5'-530,"4"4"547,-2-3 1,6 3 67,1 1 1,7 0-238,1 0 161,5 0 1,7-4-23,3 0 0,2-3-6,1 3 1,4-4 8,-3 4 1,2-3 11,2 3 0,1-4 110,2 5 1,-1-5-279,6 4 1,-5-1 297,5 1 0,-5 2-25,4-6 1,-1 6-24,2-2 1,2 3 9,-3 1 0,0 0 0,4 0 0,-2 0-107,6 0 0,-3 0 90,-1 0 0,-4 0-106,1 0 0,-2 0 75,1 0 0,3 0 50,-3 0 0,-2 0-21,-2 0 1,-2 0 84,-1 0 0,-1-4-76,-4 0 1,3-4 10,-6 4 1,4-1 29,-4 2 1,3 1-20,-2-1 0,-5-3-124,-4 3 1,-3-1 68,3 4 1,-4 0-100,0 0 1,2 0 26,-1 0 1,1 0 165,-1 0 0,-2 0-160,5 0 1,1 0-69,3 0 1,0 0 42,1 0 1,-1 1 31,0 3 0,-2-3-46,2 3 0,-2-1 34,6 0 1,-3-1 46,0 1 0,0-1-8,3-2 1,-1 0 70,5 0 1,-1 0-35,0 0 0,4 0 127,-3 0 0,-2-2-8,2-1 1,4 1-169,3-1 0,2 1-23,-1 2 0,0-1-105,4-3 1,0 3 212,-4-3 1,1 3-57,-2 1 1,2 0-91,2 0 1,3 4 76,-3-1 0,3 1-98,1-4 1,0 0 16,0 0 0,0 0 69,1 0 1,-1 0-40,0 0 1,1-4 26,3 1 0,-3-5-22,3 4 1,-5-1 6,1 1 1,-6 3-5,6-3 1,-4 3 54,1 1 1,2 0 5,-3 0 1,-2 0 56,-2 0 0,2 1-51,-2 3 1,5-3-67,-5 3 1,2 1 43,-2-1 0,-4 0 75,4-4 0,-4 4-52,4-1 0,2 1 2,-2-4 0,5-1-22,-5-3 0,8 2-2,-3-6 0,4 4-68,-5-3 0,2 4 77,-2-1 0,3-1-98,-3 1 1,2-1 76,-2 2 0,-1 1 3,-2-2 1,-3 3 20,2 1 0,-6 0 7,-1 0 1,-5 0-39,1 0 0,0 0 8,-4 0 0,2-1-167,-9-3 0,-1 3 107,-3-3 1,-1 3-265,-3 1 1,-3 0-198,-4 0-414,-6-5 313,-1 3 1,-6-4 606,-3 2 0,-8 3 0,-5-4 0</inkml:trace>
  <inkml:trace contextRef="#ctx0" brushRef="#br0">18833 9057 7569,'-18'0'0,"2"0"517,4 0 647,1 0-1101,-1 0 1,6-2-277,2-1 0,3-1 228,1-8 0,6 2 145,6-9 1,4 0 128,7-4 1,1-3-119,3-1 1,3-5-13,8 2 1,3-2-384,5 2 1,2-3 307,5 2 0,2 0-33,-23 15 0,1 1 0,-1-1 0,2-1-26,1 1 0,2 2 1,0-1-1,1 2-158,1-1 0,2 1 0,-1 1 0,1 0 182,1 0 1,0 1 0,1 0-1,0-1-295,2 1 0,1-1 0,0 3 0,1 1 283,0 0 1,1 0-1,0 2 1,-1 1 43,1 1 1,-1 0-1,4 1 1,0 1-42,-5 2 0,-1 0 1,7 0-1,0 0 2,-4 0 1,0 0 0,2 2 0,0 1 4,-4 1 0,-1 0 0,2 1 0,-1 0-8,-4 1 0,0 0 1,0 1-1,-1 1-149,0-1 0,-2 1 1,0 0-1,0-1 70,-3-1 0,0 0 1,0-1-1,-1 1-3,26 6 1,-5-1 54,-7 0 0,-6 0 149,-1-4 1,-6-1-189,-2-2 1,-1-2 345,-6 1 0,-6-1-399,-5-2 0,-4 0 838,0 0-916,-1 0 1,-3 0 248,-1 0 1,-3 0-810,4 0 1,-4-5 268,3-3 1,1 2-1022,3-2 1470,1 0 0,-1-3 0,0 0 0</inkml:trace>
  <inkml:trace contextRef="#ctx0" brushRef="#br0">21939 8314 7569,'-11'0'0,"0"-3"-8,-1-1 0,5 0-57,-1 4 0,0 0 80,-3 0 0,3 1 155,1 3 0,3-3 322,-4 3-209,6 2 153,-3 1 0,5 4-157,0 1 1,5 0-82,2 4 1,5-4-129,3 3 1,3-2-69,5-1 0,1-1-3,2 0 0,-1 1-170,1-1 1,2-3 18,-1 0 1,-2-1-115,-6 5 1,1-1 81,-4 0 1,-2 1 11,-7-1 0,-2 1 138,-5-1 1,-2 2 68,-6 2 0,-5-1 192,-9 5 1,-1-4-137,0 4 1,0-5 90,0 1 0,4-2-279,0-1 0,9-1-247,-1 0 1,7-3 343,0 0 0,13-1 0,4 5 0</inkml:trace>
  <inkml:trace contextRef="#ctx0" brushRef="#br0">22670 8771 7569,'7'-11'92,"-2"-1"0,-4 5 225,3-1 0,-2 6-364,6-2 24,-5 8 0,3 6 217,-2 5 0,-2 7-32,6 0 1,-6 6-28,2 7 0,1 3-9,-1 0 1,0 4-193,-4-4 0,0 0 11,0-4 1,0-1-22,0-3 1,-1-2 48,-3-5 1,1-5-144,-4-3 0,3-6-63,-4-1 0,4-6 65,-3 2 1,1-9 55,-2-6 1,-2-7 38,2-9 0,2 2-69,-2-6 0,4-7 40,-3-4 0,4-5 0,-1 6 0,4-8 64,4 0 1,3-1 122,4 5 0,5 4 35,4 3 0,2 4-53,5 3 1,-7 3 90,3 5 0,-3 6-37,3 1 0,-1 9-17,-3 3 0,-3 3-3,-4 1 1,-6 5-146,-2 2 0,-3 5 56,-1 3 1,-1 3 20,-3 5 0,-6 0-40,-5-1 0,-6 1-2,2 0 1,-2 0-113,-2 0 0,0-4 71,0 0 0,3-8-511,5 5 122,-5-11 27,17 5 412,-7-10 0,10 0 0</inkml:trace>
  <inkml:trace contextRef="#ctx0" brushRef="#br0">23036 8611 7569,'5'-6'0,"-3"-4"-173,6 2-186,-5 3 446,2-5 1,-7 9 136,-1-3 0,0 3 154,-5 1-182,1 0 1,-5 1-2,1 3 1,-2 3-12,-2 9 1,2-2 83,-2 5 0,3-4-73,0 4 0,4-5-97,1 1 1,4-2 282,0-2-579,1 1 1,7-2-33,3-3 1,6-2-158,1-5 0,0-1 127,-3-3 1,0-3-192,4-9 0,-4 4 52,4-3 0,-5 2 53,-3 1 0,1 1 337,-6 0 0,1-1-228,-4 1 346,0 4 121,0 2 225,0 5-303,0 5 1,0 3 43,0 7 1,0-2-59,0 2 1,0 2-46,0-2 1,1 4-427,3-4 0,-3 0 77,3-3 256,3-1 0,-6-4 0,4-2 0</inkml:trace>
  <inkml:trace contextRef="#ctx0" brushRef="#br0">23184 8691 7569,'5'7'332,"-3"3"1,3-8-249,-5 6 1,1-4 345,3 3 0,-3-4-699,4 7-20,-5-9 6,0 4 1,4-10 84,0-2 1,5-3-150,-2-2 1,3 1 180,2-1 1,-5-3 44,1 0 0,-2 0 128,2 3 1,2 2-178,-2 2 577,-3-2-147,5 9-60,-9-4 0,4 10-24,-5 3 0,0 2-69,0 1 1,0 4-120,0 1 0,0 0-161,0-1 0,0-2-264,0 2 1,4-2 85,0-2 351,0-4 0,1 3 0,1-4 0</inkml:trace>
  <inkml:trace contextRef="#ctx0" brushRef="#br0">23424 8691 7420,'0'12'-258,"0"-1"400,0 1 22,0-1-440,0-5 276,0-1 0,5-5 0,2 0 0</inkml:trace>
  <inkml:trace contextRef="#ctx0" brushRef="#br0">23436 8531 7569,'0'12'0,"0"-1"0</inkml:trace>
  <inkml:trace contextRef="#ctx0" brushRef="#br0">23527 8623 7569,'-11'0'1002,"0"5"-977,4 2 0,2 5 26,5 3 0,0-1-43,0 5 1,1-4 77,3 4 1,3-5-949,9 2 862,-4 1 0,10-4 0,-4 3 0</inkml:trace>
  <inkml:trace contextRef="#ctx0" brushRef="#br0">22476 9022 7569,'-23'7'729,"6"-2"171,5-5 1,19 0-640,12 0 1,15 0-287,15 0 0,-17 0 0,2 0 42,9 0 1,2 0-496,0 0 1,3 0-1,10-3 1,3 0 559,0-3 1,0 0-1,1 0 1,1-1-64,-18 1 1,-1 0 0,1-1 0,-2 2-1,0-1 1,0 1-123,1 0 0,1 0 1,-1 0-1,18-3 1,-1 2 75,1 3 0,-2 2 27,-3-1 0,-2 0 0,-3 2 0,-1 0 0,-4 0 0,1 0 0,-2 0 0</inkml:trace>
  <inkml:trace contextRef="#ctx0" brushRef="#br0">11478 11329 7569,'-23'-5'89,"5"4"-45,3-3 1,2 3 836,2 1-190,5 0-756,1 0 0,15 0-19,5 0 1,15 4 127,9 0 0,6 3-6,8-3 0,7 0-351,-24-4 1,0 0-1,3 2 1,0 0 364,4 0 0,1 0 0,4 0 0,0-1-24,2 0 1,2-2 0,9-1-1,0-1 16,2 0 1,0-1 0,-19 0 0,0 1 0,1-1-303,2 1 0,0-1 1,0 0-1,0 1 0,1-1 1,-1 1 306,0 0 1,-1 1 0,2-1 0,3 0 0,2-1 0,-1 1-323,1 1 0,0-1 0,1 1 1,0-2-1,0 1 0,0-1 304,1 1 0,-1-1 1,1 0-1,0 0 1,-1 1-1,1 0-6,-2 0 1,0 1-1,1-1 1,1 0 0,1 0-1,-1 0-7,-2 2 1,1 0 0,-1 0 0,0-2 0,1 0 0,-1 1-20,-2 0 1,-1 1-1,1 0 1,-1 0-1,-1-1 1,0 1-164,-1 1 1,-1 0-1,-1 0 1,-1 0 0,-1 0-1,0 0 145,1 0 1,0 0 0,-1 0-1,18 0 1,0 0 12,0 0 0,-2 0 1,-6 0-1,0 0-38,0 0 0,-2 0 1,-4 1-1,0 0-19,-2 0 0,-1 1 0,-3-1 1,0 0 125,-6 0 0,0 1 0,-2 0 0,-2-1-198,21 3 1,-4-3 797,-11 3 0,-7-3-1260,-12-1 1204,-2 0 1,-13 0-581,-8 0 0,-13 0 519,-13 0 0,-11 0-440,-8 0 0,-6-4-39,21 2 1,0 1-1,0-2 1,0 2-74,-3 0 0,-2 2 0,1-1 1,-1 0 68,-3 0 0,0 0 0,-3 0 0,-1 0-355,-3 0 1,-1 0 0,-1 0-1,0 1 306,0 1 0,-1 0 0,-2-2 0,-1 1 8,-1 1 0,-2 0 1,-1-1-1,-1-1-44,-2 0 0,-2 0 1,20 0-1,-1 0 0,0 0-221,-1 0 1,1 0 0,-1 0 0,-1 0 0,-1 0 0,1 0 226,-1 0 0,-1 0 1,1 0-1,-2 1 1,1 1-1,-2-1-265,-2 0 0,0 0 1,-1 1-1,1-1 1,-1 1-1,0 0 276,-1-1 0,1 0 1,-1 1-1,3-2 1,0 1-1,0 0 17,-2 1 0,-1 1 0,1 0 0,2-1 0,1 1 0,-1-1 2,-3 2 0,1 0 0,-1 0 0,3-1 0,0-1 0,0 0 3,2 1 1,1-1-1,0 1 1,2-1-1,0 1 1,1 0-138,0 0 0,0 1 0,1 0 0,-18 3 0,0 1 100,0 0 0,1 0 1,6-1-1,1-1 98,3-1 0,1-2 0,7 2 0,1-1-132,6-2 0,2 0 0,-24 5 493,10-3 1,9 0-485,14-4 1,10 0 951,16 0 0,18-1-947,16-3 1,16-1-10,-19 1 0,3 0 0,5 0 0,2-1 125,4 3 1,1 1 0,5-3 0,1 0-80,6 2 0,2 0 0,3-2 0,2-1-156,-19 3 0,2-1 1,-1 1-1,-1-1 1,0 1-1,0 0 161,4 0 0,1-1 1,0 1-1,1-1 1,-1 1-1,1-1-295,5-1 1,0 0-1,1 1 1,-1 0 0,1 0-1,0 1 355,2-1 1,0 1 0,-1-1 0,1 1 0,-1 0 0,1-1-30,2-1 1,0 0 0,1 0 0,1 1 0,1-1 0,-1 0 16,-2 0 1,0 1-1,0-1 1,-12 0-1,1 0 1,-1 0-1,0 0-45,10-1 0,-1 0 1,1 0-1,2 0 1,1 0-1,-1 0 19,-4 1 1,-1 0-1,0 0 1,-1 1-1,1-1 1,-1 0-65,-2 0 0,1 0 1,-1 1-1,-2-1 1,0 0-1,-1 0-115,-1 0 1,0 0 0,-1 1 0,-5 0 0,0 1 0,0-1-38,15-1 1,0 1 0,-3 1 0,-1 1 41,-5-1 1,-1 0-1,-2 1 1,-2 1-102,-8 0 1,-2 0 250,27 0 0,-7 0 0,-6 0 0,-1 0 0,-1 0 0</inkml:trace>
  <inkml:trace contextRef="#ctx0" brushRef="#br0">3301 11695 7569,'-7'8'-109,"3"-1"0,2 6-163,-2 6 1,3 4 371,-3 3 0,3 9-12,1 7 1,0 2-82,0 2 0,0-1-131,0 1 1,0 0 37,0-1 1,0 0 12,0-3 0,4-3-87,-1-5 0,1-1 143,-4-2 0,0-3-169,0-6 1,0-4-154,0-3 339,0-2 0,0-1 0,0-1 0</inkml:trace>
  <inkml:trace contextRef="#ctx0" brushRef="#br0">12118 11763 7569,'-12'-5'35,"6"-1"0,1 6 149,5 8 1,-4 15-117,0 15 1,-1 10-145,3-17 0,0 3 1,0 0-1,-1 3-1578,0 4 0,-1 1 1572,-2 1 1,1 1 0,4 1 0,1 1-10,-2 0 1,0-1 90,1 1 0,1 0 0,2-1 0,1 1 0,0 0 0,0-1 0</inkml:trace>
  <inkml:trace contextRef="#ctx0" brushRef="#br0">3061 14859 7569,'0'-12'-168,"-4"5"-216,0-1 423,0 5 1,6-3 62,1 2 0,5 3-80,7-3 1,-1 3-101,5 1 0,4-4-80,4 0 176,4 0 0,-1 3-30,4-3 1,0 3-86,0-3 1,1-1 89,-1 1 1,0 1-25,1 3 0,-1-4 28,0 0 1,4 0-14,0 4 0,5 0 68,-1 0 1,3-1-9,0-3 0,4 3 9,-4-3 0,7-1-27,-6 1 0,7 0-255,1 4 0,1 0 257,2 0 1,1 0-3,-1 0 0,4-3-45,-1-1 0,4 0 43,1 4 1,-2 0-60,-29 0 1,1 0 0,-1 0 0,-1 0 17,28 0 0,4 0-10,-5 0 1,3 0 42,-2 0 0,1 4-9,-30-2 1,0 0-1,2 0 1,-2-1 47,29-1 0,1 0-55,-1 0 1,3 4 43,-30-2 0,0 0 0,2 0 0,1 1-33,-1-1 0,0 0 1,0-2-1,-1 1 1,-3 1 1,1 0 0,3-1-1,0-1-11,0 0 0,0 0 1,1 0-1,0 0-1,1 0 0,0 0 0,-1 0 1,0 0-3,-1 0 0,0 0 0,2 0 0,0 0-190,-3 0 0,-1 0 0,3 0 1,1 0 183,-2 0 0,0 0 0,0 0 0,0-1 5,-1-1 1,-1 0 0,1 1 0,0 0-2,1-3 1,0 0 0,-1 1 0,0 0 1,1-1 0,0 0 1,-1-1-1,0 1 1,-1 2 0,0 0 1,0-2-1,0-1 1,-2 1 1,0 1-1,2 0 1,0-1-1,-2 0 1,0 1-1,2 1 1,0 0 2,0-2 0,0 0 1,-1 3-1,-1-1 2,0-2 0,1 0 0,26 1-173,2 0 0,-2 1 171,-2 2 1,4 0-6,-1 0 0,1 0 7,-4 0 1,-1 0-6,-2 0 1,5 0-10,-2 0 1,3 0-3,-3 0 1,-1 0 7,-3 0 1,6 0-4,-6 0 0,4 0 65,-7 0 1,3 0-60,-4 0 1,6 0 52,-2 0 0,2 4-43,-2 0 0,2 1-13,-6-1 0,4-2-8,-3 6 1,4-5-2,0 0 1,-3 2-10,-2-1 1,3 4-13,1-4 0,-2 5 19,-1-2 1,-3 0-2,-2 0 1,6-3 83,2 4 1,2-5-76,-2 5 0,3-4 48,-3 3 0,3-4-33,1 1 1,2 1-7,1-1 1,0 1-7,-28-3 0,1 0 0,28-1-206,-29 1 0,0 0 1,32-1 196,1-1 0,-31 0 0,0 0 13,0 0 0,1 0 0,-1 0 0,0 0-1,2 0 0,1 0 0,-1 0 0,0 0-4,-2 0 1,0 0 0,2 0 0,-1 0 24,30 0 1,-31 0 0,1 0-22,1 0 1,0 0 0,-3 0 0,0 1 1,1 1 1,1 0 0,27-1-2,-30 1 1,0 0 0,28-1 0,1-1 0,1 0-5,-1 0 1,1 0 5,-1 0 1,-6 0-61,2 0 0,-4 0 149,0 0 1,-1 0-167,-2 0 0,-3 0 14,2 0 1,-3 0-103,-4 0 0,-4 0 356,-7 0 1,-5 5-195,-7 3 0,0-3 0,-5 1 0,-2 1 0,-2 0 0,-3 1 0</inkml:trace>
  <inkml:trace contextRef="#ctx0" brushRef="#br0">5002 15806 7569,'0'-11'30,"0"0"1,0 3 248,0 0-237,5 6 0,0 3-180,3 11 1,1 0 348,-5 7-156,5 5 1,-8 2 16,3 4 0,1 1 10,-1 3 1,-1 0-116,-3 0 0,4-1 56,0-2 0,0-7 42,-4-5 1,4-5-3,-1 1 0,1-6-5,-4-1 0,2-6-54,1 2 1,0-9-45,5-6 1,-5-6-85,5-6 0,1-5-15,6-2 0,-2-3 50,2-1 0,-2-1-283,-2 1 1,0 1 141,1 3 0,-1 2 200,1 5 0,-1 4 213,1 0-122,-1 5 1,0-1 104,1 7 1,-5 3-54,1 5 1,0 1-77,3 3 0,1 2 62,-1 6 0,-3 3-48,-1 0 1,1 6-45,3-2 0,1-2 37,-1 2 0,0-5-60,1 2 0,-1-4 6,1 0 1,-1-2-96,1-3 0,0-1 58,4-6 0,-4-2-19,3-2 1,3-3-110,1-8 1,-2 1 87,-2-5-1,-2 1-63,-2-1 1,-1-1 100,-2 4 0,1-4 33,-5 1 1,-1 2 0,-3 2 1,0-1 10,0 0 1,-1 5 30,-3 3 0,2 6 154,-6-2 0,4 3-51,-3 1 1,3 1-61,-4 3 0,4 4 16,-3 7 1,3-1-73,-4 5 1,6 0-10,-2 4 1,3-1-23,1 1 0,1 0-128,3 0 1,2-4 100,6 0 0,3-1-103,0 1 1,2-3 147,-2-4 0,8-1 0,6 1 0</inkml:trace>
  <inkml:trace contextRef="#ctx0" brushRef="#br0">5836 15715 7569,'-11'-18'-430,"4"7"1,2 7 288,5 8 1,5 2 109,3 6 1,-2-1 242,2 1 0,-2-1-146,2 0 0,1 2 71,-5 2 0,3-2-23,-3 2 1,5-2 29,-2-2 1,2 1-167,-1-1 0,2-1 47,-2-2 0,-2-3-4,2-5 0,-5 0-123,5 0 0,-4 0 60,3 0 1,-4-5 25,1-3 1,1-3-120,-1-4 1,3 1 62,-3-5 0,0 0-14,-4-4 1,0 0 82,0 0 0,0 0 4,0 0 0,0 4-22,0 0 1,0 5 4,0-1 0,0 6-367,0 2 114,0 4 269,5-2 0,-4 10 0,4 1 0</inkml:trace>
  <inkml:trace contextRef="#ctx0" brushRef="#br0">6110 15806 7569,'-4'-17'418,"1"1"-193,-1 9 1,5-2-45,3 5 0,3-3-162,9 3 1,-4-4-392,4 4 1,-2-5 238,1 2 1,-6 0-100,2 0 1,-2 1 32,2-2 1,-3-2-13,0 2 0,-6 2 102,2-2 0,1 1-127,-1-5 0,0 1 236,-4-1 0,0 1 0,-5-1 23,-3 1 1,-2 3-54,-2 1 0,5 4 248,-1-1 0,1 3-38,-5 1 1,4 0-52,1 0 1,4 5-86,0 3 1,1 3 2,2 5 1,0-2-28,0 5 0,2-2-117,1 2 1,7 3-141,6-3 0,3 1-74,-4-1 311,5-2 0,-2-6 0,5 1 0</inkml:trace>
  <inkml:trace contextRef="#ctx0" brushRef="#br0">6430 15818 6546,'0'-6'710,"0"-5"1,0 9-906,0-6 133,0 6 0,0-8 38,0 2 1,0-2-82,0-2 0,0-3-23,0 0 1,0-5 114,0 1 1,0 1-103,0-1 0,1 1-18,3-1 1,-1-1-45,4 4 0,1 1 40,3 4 0,1-1 28,-1 1 1,0 1 108,1 2 0,4-7 0,2 2 0</inkml:trace>
  <inkml:trace contextRef="#ctx0" brushRef="#br0">7583 15452 7569,'-11'-5'-150,"0"4"0,3-8-8,0 5-76,1 1 1,-5 8 251,1 2 0,-4 5-14,-1 3 0,1 3 89,4 5-118,-1-1 1,5 1 12,-1 0 0,6-4 3,-2 0 0,3-5-40,1 1 1,1-3 25,3-5 1,2 2-18,5-5 0,5-1 2,-1-7 0,5-3 0,-1-4 1,3-5-29,1-4 1,-1-2-15,1-5 1,-4 0 42,0-7 0,-3 2-5,3-6 1,-9 7 116,1 0 0,-3 2-67,-1-2 1,-1 4 116,-6 4 0,0 5-60,0 3 0,0 2 5,0 2-87,0 4 1,-4 3-65,0 8 0,-4 3 60,4 4 1,1 2-94,3 2 1,0 1 113,0 3 0,0 3 0,0-4 0</inkml:trace>
  <inkml:trace contextRef="#ctx0" brushRef="#br0">7846 15464 7518,'6'5'187,"0"1"-154,-1 6-126,1-1 0,4-3 53,-2-1-110,2-4 132,-4 2-4,6-5 1,-5-4-9,1 0 1,-6-5-9,2 2 1,-2-3-9,-2-2 1,-2 1 4,-2-1 1,2 1 33,-6 0 0,1-1-14,-5 1 1,1 1-53,-1 2 0,5-1-72,-1 5-169,6-5 100,-3 8 214,5-4 0,5 5 0,1 0 0</inkml:trace>
  <inkml:trace contextRef="#ctx0" brushRef="#br0">8840 14973 7569,'0'-12'238,"5"26"1,-4-4-516,3 21 0,-3-2 47,-1-2 244,0 4 0,-4-1-11,1 4 1,-6 0-7,1 0 0,-1 1-183,2-1 0,-2-1 66,5-3 0,0-2 120,4-5 0,-5-5 0,-1-2 0</inkml:trace>
  <inkml:trace contextRef="#ctx0" brushRef="#br0">8646 15247 7569,'-7'-5'-593,"2"4"319,5-5 1,1 6 393,3 0-38,3 0 1,8 0-8,0 0 0,5 0 170,-1 0 0,3 0-93,1 0 0,0-5-135,-1-2 0,5-3-103,0-2 0,3-1 104,-3-2 1,3 1-197,-3-5 0,0 1 35,-5-1 1,-2-2 70,-1 2 0,-9 2 69,1 2 268,-2 2 74,-3 2-225,-1 5 1,-5 2-45,0 8 1,-3 3 4,-1 9 0,-5-3 153,1 7 0,2-1-99,-2 3 0,5 5-83,-5 0 1,5-4-14,0-4 0,1-4-123,2 4 0,0-5-20,0 1 0,4-2-158,0-2 0,5-5-105,-2-2 0,4-2 131,0-2 0,0 0 21,1 0 0,-1-2 135,1-2 0,-2-2 66,-3-5 0,2-1 138,-5 1 154,0-1-48,-4 1 152,0 5-283,0 1-45,0 5 1,1 3-95,3 1 1,-3 5 3,3-1 1,-3 2-176,-1 1 99,5 1 1,2-2-329,4-3 446,1 4 0,-1-10 0,0 3 0,-3-3 0,0-1 0,-6 0 0,3-1-166,-5-3 151,0 3 164,0-4-143,0 5 1,0 5 0,0 1 0</inkml:trace>
  <inkml:trace contextRef="#ctx0" brushRef="#br0">9285 15281 7569,'0'-11'0,"0"-5"0,0 1-848,0 0 516,0 4 1,4 3 331,0 0 0,0 6 0,1-8 0,1 3 0</inkml:trace>
  <inkml:trace contextRef="#ctx0" brushRef="#br0">9491 15235 7569,'0'-11'104,"0"5"-148,-5 1 75,3 0 0,-8 3-2,3-2 0,0 3-235,0 1 108,-1 0 257,-3 0-375,4 5 137,2-3-33,5 8 0,5-5 50,3 2 1,2 0 37,1-3 0,1-3 1,-1 3 1,1 1-5,-1-2 0,-1 6 29,-2-1 0,-3-2 25,-5 2 1,0 0 122,0 3 1,-1-1-37,-3-2 1,-4 2 13,-7-3 1,2 0-102,-2 0 0,-1 1-150,0 3 1,-3-3 91,4 0 1,0-1 30,4 5 0,-6-1 0,-1 1 0</inkml:trace>
  <inkml:trace contextRef="#ctx0" brushRef="#br0">4763 16515 7569,'0'-17'0,"5"4"0,2-2 0,10 6-542,6 2 275,4-1 0,9-2 582,2 2-175,8-2 1,16 3-485,-27-1 0,2 0 0,6 0 0,2-1 445,2-3 0,1 1 0,6-2 0,2 0-379,6-2 0,2 0 0,-18 4 0,0 1 0,2-1 288,5-2 0,2-1 0,0-1 0,6 0 0,0 0 0,1 0-207,-14 2 1,1 1 0,-1-1-1,1 1 1,2 0 0,0 0-1,0 1 1,-1-1 232,2 0 1,-1 1 0,1 0 0,-1-1 0,1 2 0,0-1 0,0 1 0,0 0-228,3-2 1,0 1 0,1-1-1,-1 1 1,-1 0 0,-1-1 0,1 1-1,-1 0 205,1 2 1,0-1-1,-1 1 1,0-1-1,-3 1 1,-1-1-1,1 0 1,0 0-35,1 0 1,1 1 0,-1 0 0,0-1 0,-1 0 0,-1 1 0,0-1 0,0 0 14,3-1 1,1 1-1,-1-1 1,1 1-1,-3-1 1,0 0-1,0 0 1,-1 1-129,13-3 1,0 0 0,0 1-1,0-2 1,0 0 0,0 0 96,-4 1 0,1 0 0,-1 1 0,-1 0 0,-1 0 0,1 1-40,-2 1 1,0 0-1,-2 0 1,-2 1 0,-2 2-1,0-1-14,-3 0 1,0 0-1,-1 1 1,17-2 0,-2 1 86,-6 4 1,-2 1 2,-2 0 0,-1 1 0,-2 3 0,-1 2 0,-3-1 0,-1-1 0,0 1 0,0-1 0</inkml:trace>
  <inkml:trace contextRef="#ctx0" brushRef="#br0">22408 14642 7569,'0'-18'0,"1"0"-184,3 3 0,-2 3-229,6 1 1,-5 0 389,0 3 1,0 3 46,1 1 0,-3 1 141,3 0 1,-3 3-75,-1 0 0,0 6-1,0 9 0,-1 4-1,-3 8 1,-6 7 2,-5 8 0,-10 13-47,14-25 0,0 1 0,-6 2 0,-2 1-310,0 1 1,0 2 0,-2 4 0,-1 2 278,-1 2 1,0 1 0,-1 4 0,-1-1-2,0 1 1,0-1-1,0 1 1,1 0-28,1 0 0,0-1 0,-2 4 1,1-1-294,-1-3 1,0 0-1,-1 1 1,-1-2 222,2-4 0,0 0 0,1-2 0,0 0 8,3-4 0,0 0 1,0-2-1,0 0-114,4-3 0,0-1 0,-1-1 1,-1-1 129,-11 23 0,3-4-183,4-7 1,2 1 155,5-4 0,1-3 411,4-5 0,1-3-619,2-5 295,3-1 0,1-3 0,0 0 0,2-1 0,1-4 0,1-4 0</inkml:trace>
  <inkml:trace contextRef="#ctx0" brushRef="#br0">21391 16446 7569,'-11'5'-21,"3"-2"-58,1 4 0,3 5-167,-4 3 1,2 9 845,-2-1-375,-2 2 0,9 3-68,-3 3 1,-1-2-108,1 1 1,0-4-23,4 0 0,0-5 2,0-2 1,2-5-144,1 1 1,0-4 104,5-3 0,-1-3-120,5-5 1,0 0-60,4 0 1,-3-9-67,7-2 0,-5-8 67,4 0 1,-1-7-92,1 0 0,1 0 81,-5 7 1,-1 3 195,-6 4 0,2 1 0,-4-1 0,6 1 0</inkml:trace>
  <inkml:trace contextRef="#ctx0" brushRef="#br0">18216 17291 7569,'0'7'-502,"0"-2"668,0 0 1,-1-3 174,-3 6-27,3-6-61,-4 3-48,5-5 1,0-1-314,0-3 1,0-2 73,0-5 1,0-2-37,0-2 1,0-3 84,0-5 0,0 0-107,0 0 1,0 1-18,0-1 1,4-5 54,-1-3 0,3 0 5,-3 0 0,-1-4-1,1 4 1,4-3 121,0 7 0,0 2-40,0 6 0,1-1 139,3 4 0,1 1-93,-1 4 0,1 4 16,-1 4 1,4-3-28,1 3 1,4-1 9,-1 4 0,2 0-1,2 0 1,0 0-9,0 0 0,5 4-122,2-1 0,3 5 101,2-4 0,5 0-155,6-4 0,1 1-46,6 3 0,-3-3 23,3 3 0,4-3-291,4-1 1,1-1 378,-1-3 1,-28 3 0,1 1-3,2-2 1,1 0-1,1-1 1,1 0 0,-1-1 0,0 0 0,1 0 0,1-1 61,0 1 1,0 0 0,2 0 0,0 0-44,-1 1 1,1 2-1,3-2 1,-1 1-280,0 0 1,0 0 0,-1 1 0,0 1 283,1-2 1,0 0 0,-1 1 0,1 1 3,2-1 1,-1 2 0,1-1-1,0 0-3,0 0 1,-1 0-1,1-2 1,0 0 25,-1 0 0,1 0 0,-3 0 1,0 0-20,-1 2 0,0 0 0,-2 0 1,0-1-157,-2-1 1,0 0 0,-1 1 0,0 1 114,-3-2 1,0 0-1,30 1-131,-3 1 1,-4-4 127,-4 0 1,-6-1 340,-5 1 1,-9 3-159,1-3 1,-7 3 463,-1 1 1,-7-4-126,-3 0 559,-4 0-527,0 4 301,-6 0-601,-1 0-408,-5 0 131,-5 0-23,-1 0 1,-6 4-76,1 0 86,5 5 0,-1-3 79,3 6 1,3-1 1,-3 1 1,3 0 20,1 3 0,-1 3-11,-3 5 0,3 1 11,-3 3 0,-1-3-2,1 3 0,-4 1-98,5-2 0,-5 5 17,4-5 0,-5 5-54,2-5 1,0-3 48,0-4 0,3-1-113,-4 1 1,6-2-387,-2-6 577,-2 0 0,4 1 0,-3-1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05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16111 11867 104 0,'0'-16'41'0,"0"29"-22"0,3-5-14 16,-3-8 11-16,0 5-5 15,3 6-1-15,-3 5 9 0,3 5 5 16,-3 5-8-16,0 1-4 16,0-1-7-16,0 1-2 0,0-1 1 15,0 1-2-15,0-4 1 16,0-1-2-16,0-4 2 15,0-2-2-15,0-3 2 16,0-5-18 0,0-3-4-16,0-2-29 15,0-3-42 1,0-5 17-16</inkml:trace>
  <inkml:trace contextRef="#ctx0" brushRef="#br0" timeOffset="1">16168 11885 140 0,'0'0'55'0,"0"5"-30"0,0 1-29 32,0 7 27-32,0 3-5 15,3 5-4-15,-3 3-1 0,0 0-8 0,0-1-3 0,0 1-1 31,0-3-1-31,0 1 2 16,0-4-1-16,0-2-1 0,3 0 1 16,-1-6 1-16,-2 1-34 15,0-6-13-15,0-5-29 16</inkml:trace>
  <inkml:trace contextRef="#ctx0" brushRef="#br0" timeOffset="2">15974 12004 176 0,'-6'0'68'0,"6"3"-36"0,3-1-18 31,-3-2 22-31,0 0-5 16,9 3-1-16,3 2-12 0,3-2-6 0,3-3-7 15,3 0-2-15,2 0 1 0,1-3-5 32,3 1 1-32,0-1-16 0,-3-2-6 15,-4 2-27-15,-2 1-9 0,-6-1-35 16</inkml:trace>
  <inkml:trace contextRef="#ctx0" brushRef="#br0" timeOffset="3">16025 12105 148 0,'-21'0'57'0,"21"0"-30"0,0 0-23 0,0 0 26 15,12 0-4 1,0 0-9-16,3-3-5 16,5 0-7-16,4 1-4 0,3 2 2 15,3 0-2-15,-3 0-1 0,-1 0-24 16,1 2-9-16,0-2-51 31</inkml:trace>
  <inkml:trace contextRef="#ctx0" brushRef="#br0" timeOffset="4">16406 12078 120 0,'0'6'46'0,"0"-1"-24"0,3 5-13 0,-3-2 16 16,3 3-3-16,-3 2 1 15,0 3-8-15,3 0-4 16,-3 0-6-16,0-3-6 0,0 0 0 15,0-2 5-15,0-3 2 32,0-3 4-32,0 0 1 0,0-5 3 15,0 0 2-15,0-2-5 16,0-4 1-16,0-4-5 16,0-3 1-16,0-3-5 15,3 0-2-15,3 3 2 16,2-1 0-16,1 1-1 0,3 3-2 15,-3 2-2-15,0 2-1 16,0 1 2-16,0 2 0 16,0 1-13-16,0 2-5 15,3 0-17-15,-3 2-7 16,0-2-32-16,0 3-28 16,2 0 39-16</inkml:trace>
  <inkml:trace contextRef="#ctx0" brushRef="#br0" timeOffset="5">16593 12115 152 0,'0'3'57'0,"0"0"-30"0,6 2-16 0,-3-2 18 16,0-1-11-16,3 3 0 0,3-2-4 16,0 0-1-1,3-3-5-15,0 0-3 0,0-3 0 16,-3 0-1-16,0 1-2 15,-1-3 1-15,-2-1-2 16,0 1 2-16,-3 0-2 16,-3-1-1-16,0 1-4 15,-3-3 0-15,-6 3-3 0,-2 0 2 16,-1 2 1-16,0 0 2 16,0 6-1-16,-3 2-1 15,-3 3 0-15,3 3 3 16,0 2 2-16,0 3 2 0,3 2-1 15,4 3-2-15,-1-2 1 32,6 2-1-32,3 3 2 0,6-3 1 15,3-2-1-15,5-6 1 16,7-5-22-16,3-3-9 16,0-8-41-1,0-10-38-15,0 0 34 16</inkml:trace>
  <inkml:trace contextRef="#ctx0" brushRef="#br0" timeOffset="6">16775 12094 132 0,'-12'-3'49'0,"6"6"-26"0,-6 0-23 0,9-1 13 15,-3 4-3-15,0 2 2 16,-3 2-2-16,0 3 1 0,0 1-6 0,3 2 1 15,3-1 4-15,3-1-4 0,0 4 2 16,3-2-1-16,3-3 3 31,0-5-5-31,0-5-1 16,3-3-4-16,0-3-1 16,0-2-1-16,0 0-2 0,0-3 3 15,0-3 0-15,-3 1 1 0,0-4 0 16,0 1 2-16,-3 2 1 15,0 1-1-15,-3 2-2 16,0 3-2-16,0 2-1 16,0 3-1-16,0 3 3 15,0 2 0 1,0 3 1-16,0 2-11 16,3 1-3-16,3-3-33 15,0 0-49 1,2-3 17-16</inkml:trace>
  <inkml:trace contextRef="#ctx0" brushRef="#br0" timeOffset="7">16959 12073 144 0,'-12'-5'55'0,"-5"7"-30"0,5 1-25 0,6 0 10 15,-3 2-4-15,0 0 1 0,0 6-4 0,0-1-2 32,0 6 0-32,3 0-1 0,0 3 2 0,3-4-1 15,3 1 2-15,6-2-2 16,0 1 2-16,6-1-2 16,3-9-1-16,0-2-6 15,-3-6-4 1,3-2 3-16,-4-3 4 0,-2-3 0 15,0-2-1-15,-3-3 3 16,0-2 2 0,-3-4 0-16,0-1 2 0,-3-4-2 0,0 1-1 0,0-1 3 15,0 1 0-15,0 2 5 32,0 3 3-32,-3 5 2 0,3 5 3 15,3 3-9 1,-3 6-4-16,0 2-2 0,0 8 1 15,0 8 1-15,0 5 3 0,0 3-1 32,0-1 0-32,0 6-1 0,0 1 2 15,6-1-3-15,0 0-2 16,0 0-3-16,3 3-1 0,3-9-45 16,0-4-64-16,0-11 17 15</inkml:trace>
  <inkml:trace contextRef="#ctx0" brushRef="#br0" timeOffset="8">17453 12097 168 0,'-6'-6'63'0,"1"6"-34"0,-1-2-21 0,3 2 18 16,-9 2-13-16,-6 4-2 0,0 2-7 15,-3 2-1-15,3 4-1 16,0 4-2-16,4 1 1 0,2-1 3 16,6 6 2-16,3 2-2 0,3-2-3 15,6-3 0-15,3-2-1 16,5-1-5-16,4-4 1 16,3-4-20-16,-3-5-7 15,0-2-39 1,0-6-31-16,0-7 38 15</inkml:trace>
  <inkml:trace contextRef="#ctx0" brushRef="#br0" timeOffset="9">17480 12131 124 0,'0'3'49'0,"0"2"-26"0,-3 6-16 0,3-3 15 15,0 2 2-15,3 1 5 16,0 2-9-16,0 0-4 0,3 3-9 16,0 0-3-16,3 3 2 0,0-4-3 15,0-1 0-15,3-4 1 16,0-2 2-16,3-11-5 16,-4 1-3-16,1-11-2 15,0-1 0-15,-3 1 3 16,0-3 0-16,-3 0 3 15,0-2-3-15,0 2-2 16,-3 0 2-16,0 3 0 16,0 5-2-1,-3 0 2-15,0 3-1 16,0 2 0-16,0 3 2 16,3 3 0-16,0 5 2 15,0 2 3-15,0 3-2 16,0 1-2-16,3-1 0 0,0 0-1 15,0 3 0-15,0-3 0 16,3 6-20-16,-1-6-7 16,1-8-41-16,0-5-36 15,0-8 36-15</inkml:trace>
  <inkml:trace contextRef="#ctx0" brushRef="#br0" timeOffset="10">17772 12115 104 0,'-3'0'41'0,"6"3"-22"0,0 0-11 0,0-1 13 16,0 4 8-16,0 1 4 16,0 4-6-16,0 0-2 15,3 2-14-15,0 0-4 0,-3 0-1 16,0 1-3-16,-3-4 0 0,3 3-1 15,-3-2 1-15,0 0 0 16,-3-4 1-16,0-1-2 16,0-1-2-16,0-2 12 0,0-6 6 15,0-2-5-15,3-1-2 16,0 1 0-16,0-3 0 16,0 0-1-16,0-2 1 15,6-1-4-15,0 1-2 0,0-1-2 16,3-2-3-16,2 2 1 15,1 3-1-15,0 0 0 16,-3 3 0-16,3 0-3 16,-3 2 0-1,0 0-29 1,0 3-12-16,0 0-26 0,0 0-8 16,0 0-8-1</inkml:trace>
  <inkml:trace contextRef="#ctx0" brushRef="#br0" timeOffset="11">17977 12152 96 0,'0'0'38'0,"0"3"-20"0,0 2 1 0,3 1 18 15,0-1-7-15,-3 5 0 16,3 1-8-16,6 0-2 15,-3-1-11 1,-6 3-1-16,6 1-1 0,0-4 1 16,-3 1 2-16,-6-3-1 15,-3-3 2 1,3-2 3-16,0-6-4 16,0 0 2-16,3 1-5 15,3-6 1-15,0 0-5 16,-6-3-2-16,9 1 0 0,0-4 1 15,0 1-1-15,3 0 2 16,0 0-4-16,0 2 0 16,0 3-4-16,0 0 1 15,0 3 2-15,-1 0 1 16,1 2-2-16,0 0 0 16,0 3-23-16,0 3-10 0,0 0-30 15,0-1-53 1,0 1 24-16</inkml:trace>
  <inkml:trace contextRef="#ctx0" brushRef="#br0" timeOffset="12">18212 12166 192 0,'-3'0'74'0,"3"2"-40"0,0 1-33 15,3-1 16 1,0 4 4-16,0-1 5 15,3 0-8-15,0 1 0 0,3-1-11 16,0-2 0-16,3-1 3 0,0 1-2 16,0-3 1-16,0 0-1 0,-3-3 0 15,0-2-7 1,0 0 0-16,-3-1-1 16,0 1 2-16,-4 0 1 0,4-3 3 15,-6 0-5-15,0 0-1 16,0 0 0-16,-3 0 0 15,0 3-3 1,-2 0 2-16,-4-1-1 16,0 4 0-16,-3 2 0 0,0 0 0 15,0 2 0-15,0 1 0 0,0 2 2 16,0 3 0-16,0 3-3 16,0 2 2-16,1 0 1 15,2 0 2 1,0 1-1-16,3-4-1 0,3 6 1 15,3-3-1-15,3-2-3 16,6-1 2 0,0 4 1-16,2-4 2 0,7-2-3 15,0-3 0-15,0 3-10 16,0-5-3-16,0-11-15 16,0 3-7-16,-3-6-16 0,-1 1-7 15,-2-1-26 1</inkml:trace>
  <inkml:trace contextRef="#ctx0" brushRef="#br0" timeOffset="13">18409 12136 96 0,'-3'0'38'0,"0"3"-20"0,6 5-12 16,0-3 11-16,0 1 6 15,-3 2 6-15,3 2-5 0,-3 1 0 16,0-1-9-16,0 1-4 15,0-3-6-15,0 0-4 0,0 0 0 16,-3-3 1 0,3-2 1-16,0-3 7 0,0 0 6 0,0 0-2 15,3-3 0-15,0 0-6 16,3-5 0-16,0 0-5 16,6-2-2-16,6-3 0 15,-4 2-1-15,1 0-3 16,0 4 2-16,0-1 5 15,3 2 2 1,-3 6 2-16,0 3 2 16,0 2-1-16,-1 3 0 15,-2 0-5-15,0 3-3 16,-3-1 2-16,-3 1 0 16,0-3-1-16,-3 0-2 15,0 0-4-15,0-3-33 16,0-2-9-16,0-1-16 0,3-2-7 15,0-2-11 1</inkml:trace>
  <inkml:trace contextRef="#ctx0" brushRef="#br0" timeOffset="14">18826 11901 164 0,'3'-8'63'0,"6"8"-34"0,-6-3-23 16,-3 3 17-16,2 6-5 16,1 4 1-16,0 3 3 31,0 6 3-31,0 5-13 0,0 0 4 0,3-1 2 16,-3 4-6-16,3-1 1 15,-3 1-6-15,0-1 1 16,0-2-5-16,-3-3-2 0,3-2 0 15,0-3-1-15,0-3-36 16,0 0-13-16,0-5-48 31,0-5-40-31,-3-6 54 16</inkml:trace>
  <inkml:trace contextRef="#ctx0" brushRef="#br0" timeOffset="15">18650 12089 192 0,'3'-3'71'0,"6"3"-38"0,9 0-32 16,0-2 16-16,5 2 2 16,4 0 5-16,3-3-8 15,9-2-2-15,2-1-8 16,1 1-17-16,-3-6-8 0,-1-2-85 15</inkml:trace>
  <inkml:trace contextRef="#ctx0" brushRef="#br0" timeOffset="16">19394 12097 136 0,'-3'-3'52'0,"3"3"-28"0,-3 0-17 0,3 0 13 0</inkml:trace>
  <inkml:trace contextRef="#ctx0" brushRef="#br0" timeOffset="17">19376 12094 269 0,'-12'0'20'0,"0"3"-10"16,1 2-2-16,-4 0 2 0,0 3-8 15,0 6-3-15,6-1 0 16,0 3 0-16,3 2 1 16,3-2 0-16,6 3 0 15,3 2 2-15,3-5-8 16,3-3-1-16,6 0-18 0,0-2-7 16,2-11-32-1,1 0-27-15,-3-8 37 16</inkml:trace>
  <inkml:trace contextRef="#ctx0" brushRef="#br0" timeOffset="18">19513 12134 116 0,'-3'-13'46'0,"0"10"-24"0,-3-2-4 0,3 5 20 16,0-3-15-16,-3 3-2 16,-3 0-11-16,1 3-2 15,-1 2-4-15,0 0 2 0,-6 6 3 31,-6 2-3-31,6 3-1 16,3 0-5-16,3 0 0 0,0-3 2 0,15 3 3 16,3-3-2-1,0-8-2-15,3 3 0 16,0-8-4-16,0-2 0 16,-3-1-5-16,0-2 0 31,0-1 4-31,-3-2 4 0,-3-2 1 15,0-1 2-15,-3 1 0 16,0-1 1-16,-3 0 2 16,3 4 3-16,-3 1 0 15,3 1 2-15,-3 2-8 0,3 6-4 0,0 2 0 16,0 3 0-16,0 3 1 31,0-1 0-31,3 1-3 0,0 0 2 16,3-1-17-16,-1 3-5 15,1-2-24-15,0-3-10 0,0-8-17 16</inkml:trace>
  <inkml:trace contextRef="#ctx0" brushRef="#br0" timeOffset="19">19582 12105 140 0,'-3'0'55'0,"3"2"-30"0,0 4-21 0,0-1 13 16,0 0 1 0,0 3 3-16,0 0-5 0,0 0-1 31,0 3-9-31,0-1-4 0,0-2-1 16,0-3 1-16,0 1 1 0,0-4-1 0,0-2-2 15,0 0 7-15,0 0 5 16,0-2-4-16,3-4 0 0,3-2-2 31,0-2 1-31,0-1-4 0,2 1-2 16,7-1 0-1,0 3 1-15,-3 0-1 16,0 3 2-16,0 5 0 16,0 3 1-16,0 2 0 15,-3 6 2-15,0-1-3 16,-3 3-2-16,0 1 2 0,-1-1 0 0,-2-3-10 15,0 1-5-15,0-3-32 16,0-3-13-16,0 0-40 31</inkml:trace>
  <inkml:trace contextRef="#ctx0" brushRef="#br0" timeOffset="20">19927 12099 172 0,'-9'-8'66'0,"6"6"-36"0,0-11-22 16,3 10 16-16,-3 0 1 15,0 1 4-15,-6 2-11 16,0 0-3-16,-6 2-9 0,3 4-4 0,-2 2-1 16,2 5-4-16,0 3 2 15,3 0 1-15,0 2 2 16,6 1-1-16,0-4 2 15,6 1-4-15,0-2 0 16,12-7 3 0,0-1 1-1,0-4 1-15,-4-2 0 16,1-2 0-16,0-4-2 16,-3-1 1-16,0-4 2 15,-3-2 2-15,0-1-3 16,0 1-3-16,-3 0 0 0,0 2 1 15,-3 1-1-15,0 2 2 16,0 3-2-16,0 2-1 16,0 3-2-16,0 0-1 15,0 5 2-15,3 3 0 16,0 3-2-16,3 2 2 16,0 0 1-16,0 0 0 15,0 1-7-15,0-1 0 16,3-2-30-16,0-4-11 0,-1-1-48 31,1-4-30-31,0-2 60 0</inkml:trace>
  <inkml:trace contextRef="#ctx0" brushRef="#br0" timeOffset="21">20037 12091 160 0,'-3'0'63'0,"3"0"-34"0,0 6-19 16,3-1 20-16,0 0-3 16,0 3 2-16,0 3-10 0,0-1-4 15,0 4-8-15,0-4-3 0,-3 1 0 16,0-1 0-16,0-2 0 16,0 0 4-16,0-2 5 15,0-6-5-15,0 0 0 0,0 0 5 16,0 0 1-16,0-3-3 15,0-2-1-15,0-3-2 16,0 0 2-16,0-3-3 31,3 3-2-31,6-2-5 0,0 2 0 16,3 0-2-16,0 3-2 0,0 2 0 16,-1 0 3-16,4 3-5 15,-3 0 0-15,3 3-24 16,-3 0-10-16,0-1-15 15,0-2-3 1,-3 0-44-16</inkml:trace>
  <inkml:trace contextRef="#ctx0" brushRef="#br0" timeOffset="22">20254 12102 176 0,'3'-3'68'0,"-6"3"-36"0,6 0-26 0,-3 0 17 0,3 3-1 15,6 2 4-15,-3 3-5 16,0 0-3-16,6 3-10 16,0 2-3-16,-3 0-1 0,0-2 0 15,0 2 0-15,0-2-2 16,0-3-2-16,0 0-10 16,-1-3-4-16,4-3-20 15,-3-2-7-15,3-2-28 16,0-1-39-16,0-2 26 15</inkml:trace>
  <inkml:trace contextRef="#ctx0" brushRef="#br0" timeOffset="23">20487 12089 204 0,'-3'0'77'0,"3"0"-42"0,-3 2-32 0,3 4 17 0,-3 2-1 15,0 2 1-15,-3 9-5 16,-3 5 1-16,-3 5-9 15,0 5-2-15,0 1-1 0,0-4-5 16,0 1 1-16,3-6 2 16,0-2 1-1,3 3-4-15,-3-6-1 16,7 3-65 0,2-11-10-1,0-2-46-15,8-4 31 0</inkml:trace>
  <inkml:trace contextRef="#ctx0" brushRef="#br0" timeOffset="24">20811 12118 172 0,'-6'0'66'0,"3"0"-36"0,0 3-26 0,0-1 13 15,-3 4-2-15,-3 1 1 16,-3 7 3-16,0 2 2 16,3-1-11-16,4 1-1 0,-1 3 1 15,9 5-4-15,8-6-1 0,1-2 2 16,0-3 2-16,3-2 0 15,0-1 0-15,3-15-3 16,0 2 1-16,-3-7-4 16,0-1 0-16,-4-2 3 15,-5 0 1-15,-3 0 1 16,-6-3 0-16,-3 0-4 0,-2 0-1 16,-4 0-1-16,0 3-2 15,0 2-4-15,-3 3-2 16,3 0-26-16,0 3-9 15,3 3-25-15,3-1-11 16</inkml:trace>
  <inkml:trace contextRef="#ctx0" brushRef="#br0" timeOffset="25">20918 12136 212 0,'6'8'79'0,"-3"3"-42"0,0 2-41 0,0-5 15 16,0 0 5-16,-3 0 5 16,0 0-5-16,0-3 1 15,0 1-10-15,0-6-2 0,0 0 1 16,0 0 1-16,0 0 3 16,3-3-3-16,0-2-2 0,3-6-2 15,3 0 0-15,0-2-4 16,6 0 0-1,3-6 1-15,-1 6 0 16,1 3-3-16,0 2 0 16,0 0 2-16,0 8 0 15,0 2 5-15,-3 4 2 16,2 2 0-16,-2 0 1 0,0 2-2 16,-6 1 2-1,0-1-4-15,-3-2-2 0,0 0-5 16,0 0 0-16,0-3-33 15,-3 1-16-15,12-4-151 32,0-2 100-32</inkml:trace>
  <inkml:trace contextRef="#ctx0" brushRef="#br0" timeOffset="26">21728 11824 228 0,'0'-18'88'0,"0"20"-48"0,-3-4-18 0,0 2 26 0,0 0-19 15,-15 2-5-15,3 6-18 16,-3 6-3-16,-3-1-3 16,1 5 0-16,2-2 0 0,6-3-3 15,0 3 2-15,6 3-1 16,3-1 0-16,9 6 2 0,3 3 0 15,6-1-3-15,6-2 0 16,-4 0 4-16,-2-3 1 16,0 0 0-16,-6-5-2 15,-3-3 3-15,-9 0 0 16,-9 1 3-16,0-7 1 0,-6-1-3 16,-2-4-1-16,-1-2-1 15,0-2-2-15,3-4-21 16,-3 1-9-16,3-3-23 15,3 3-8-15</inkml:trace>
  <inkml:trace contextRef="#ctx0" brushRef="#br0" timeOffset="27">20879 12107 132 0,'0'-2'52'0,"3"2"-28"0,0 0-17 0,-3 0 15 0,0 0-2 16,0 0 0-16,0 0 3 16,3 2 0-16,3 4-12 15,-3 2 4-15,3 2 3 0,-3 3-4 16,3 1 0-1,-3-1-8-15,3 0-2 16,-3 0-2-16,0-2 1 16,0-3-2-16,0 0 2 15,-3 0-2-15,0-3 2 16,0 0-2-16,0-5-1 16,0 11 1-1,0-3-4-15,0-3 2 0,0 0 1 16,0 1 2-1,0-4-3-15,0-2 0 16,0 0 3-16,0 3 3 0,0-3 4 0,0 0 5 16,0 0-6-16,0-5 0 31,0-1-4-31,0 1-1 0,0 0-3 0,0 0-1 16,0-3 1-16,3-3 2 15,0 0-1-15,0-2 2 0,3 0-7 16,0 2 1-16,0 1 1 15,3-1 1-15,6 3 3 16,-3 0 1-16,-1 3 1 31,1 0 0-31,0 2-5 0,3 3 1 16,0 0 0-16,0 3 0 16,0 2 0-16,0 0 2 15,0 3 1-15,-4 0 3 16,-2 3-3-16,0-1 0 0,6 1 3 15,-12 0 1-15,0 4-3 16,-3-1-3 0,3 2 0-16,-3-3 1 15,0-3-1-15,0-2-1 16,9 0-32-16,0 0-14 16,-3 0-41-16,12-16-63 31</inkml:trace>
  <inkml:trace contextRef="#ctx0" brushRef="#br0" timeOffset="28">21802 11843 184 0,'0'-3'68'0,"3"-7"-36"0,-3 20-24 0,3-2 34 31,0 11-7-31,0 2-7 0,-3 3-2 16,0 7-15 0,0 1-7-16,0 0 0 0,0-3-1 15,-3 0 3-15,0-3-3 16,0-2-2-16,0-3-3 16,-3-2-1-16,6-6-36 15,0-2-14-15,-3-3-55 0</inkml:trace>
  <inkml:trace contextRef="#ctx0" brushRef="#br0" timeOffset="29">21665 12039 256 0,'-3'-16'96'0,"6"18"-52"0,0-2-51 16,6 0 44-1,0-2-7-15,3-1-15 16,3 0-8-16,6 3-5 16,3-2-5-16,2 2 2 0,7 2-21 15,-3-2-8-15,3 3-16 0,-4-3-6 16,-2 0-45 0,0 0-24-1,-3 0 57-15</inkml:trace>
  <inkml:trace contextRef="#ctx0" brushRef="#br0" timeOffset="30">22079 12009 160 0,'-3'-2'63'0,"3"2"-34"0,-6 2-27 16,3 1 14-16,-3 2-8 15,-3 6 0-15,0 0 0 0,-3 2 0 0,0 3-4 16,4 2-5-16,-1 1-2 0,3-1 4 16,3 1 3-16,3-3 3 15,3-3 3-15,3-5-1 16,0 0 2-1,0-6-4-15,2-2-2 16,1-2 2-16,0-4 0 0,0-2-3 16,-3-2-3-16,0-1 2 15,0 1 2-15,0-3 0 0,3-1 2 16,0 4-2-16,-3 2 0 31,0 5-8-31,-3 3 2 0,0 3 0 16,0 2 5-1,0 3 5-15,6 3-1 16,0-1 1-16,0 3-8 16,-1 1 0-16,1-4-1 15,0 1 0-15,0-3-9 16,0 0-4-16,3-3-22 16,3-2-8-16,0-3-43 15,0-3-35 1,3 0 48-16</inkml:trace>
  <inkml:trace contextRef="#ctx0" brushRef="#br0" timeOffset="31">22415 12081 188 0,'-3'-19'71'0,"0"17"-38"0,0-1-39 0,-8 3 58 16,-1 0-20-16,-3 0-12 16,0 5-10-16,-3 3-7 15,3 0-3-15,0 3 3 16,0-1-2-16,3 4 2 0,6 2 0 15,4-1 1 1,4 1-2-16,4 0-2 16,3-3 3-16,3-2 2 15,12 0-11-15,-3-6-3 16,3-3-18-16,0-2-6 16,-4-5-17-16,1 0-7 15,-3-6-24 1</inkml:trace>
  <inkml:trace contextRef="#ctx0" brushRef="#br0" timeOffset="32">22540 11888 184 0,'0'-8'71'0,"-3"8"-38"0,3 2-36 0,0 4 11 16,3-1 9-16,-3 6 8 15,0 2-1-15,0 5-2 0,-3 9-12 16,3 2 0-16,-3-3 1 0,0 3-4 15,-2-2 1-15,5-1-5 16,0-2-2-16,0-3 0 16,0-2-1-16,0-3-20 15,0-3-9-15,0-2-12 32,0-6-4-32,14-5-40 15,1 0-26-15,0-5 51 16</inkml:trace>
  <inkml:trace contextRef="#ctx0" brushRef="#br0" timeOffset="33">22707 12054 160 0,'-12'0'63'0,"3"0"-34"0,-9 0-12 16,12 3 22-16,-3 0-13 0,-5-1-5 15,-7 4-12-15,3 2-6 32,3 0-2-32,0-1-1 0,3 1 0 0,3 3 6 15,3 0 4-15,12-1 3 16,6 3 5-16,3 1-8 0,3-1-1 16,6 0-5-16,0 0-1 15,-1-2-8-15,1 5-4 16,-3-3-59-1,3-2-27-15,0 4-3 16</inkml:trace>
  <inkml:trace contextRef="#ctx0" brushRef="#br0" timeOffset="34">15998 12597 120 0,'0'-5'46'0,"3"5"-24"0,-6 0-4 16,3 0 18-16,0 0-12 16,0 7-1-16,0 7-4 0,-3 4-1 0,0 17-9 15,0-1-1-15,0 3-1 0,0 0-1 16,0 0-1-16,0 0-1 15,0-5 0-15,3-6-2 32,0-4-2-32,0-4-4 0,6-5-31 15,0-2-10 1,-3-3-113 0,9-11 85-1</inkml:trace>
  <inkml:trace contextRef="#ctx0" brushRef="#br0" timeOffset="35">16087 12607 180 0,'0'-2'68'0,"0"7"-36"0,0 6-24 15,0-1 18 1,0 3-2-16,3 14 1 0,-3 5-10 15,3 2-2-15,-3 3-7 16,3 0-6-16,0 0-1 0,-3-5 3 16,3-6 1-16,0-2 1 15,-3-5 0-15,3-3-29 16,-3-3-10-16,0-5-18 16,-3-3-5-16,3-2-22 15</inkml:trace>
  <inkml:trace contextRef="#ctx0" brushRef="#br0" timeOffset="36">15846 12777 192 0,'-24'-6'71'0,"18"9"-38"0,3 0-39 15,3-3 62-15,0 0-15 0,0 0-8 16,9-6-8-16,9 1-15 15,6-8-2-15,12 8-1 0,2-3-3 0,4 5-3 32,-3-5 0-32,2 0-1 15,-2 3-9-15,-6 0-4 0,-3-1-26 16,-7 4-13-16,-8-1-109 31,-9 19 48-31</inkml:trace>
  <inkml:trace contextRef="#ctx0" brushRef="#br0" timeOffset="37">15873 12856 184 0,'-24'8'68'0,"24"-5"-36"0,0-1-33 0,0-2 12 16,9 3 4-16,3 0 2 0,6-3-4 16,15 0 0-1,2 0-8 1,7 0-1-16,0 0 0 0,2-3-2 15,-5 3 1-15,-3-3-22 0,-4 3-9 16,-5 0-68 0</inkml:trace>
  <inkml:trace contextRef="#ctx0" brushRef="#br0" timeOffset="38">16566 12848 140 0,'-3'-2'55'0,"0"-1"-30"0,0 0-18 0,1 3 13 16,-1 3-8-16,-6 0 1 0,0 2-6 31,-6 3-2-31,-6 0-2 16,0 8-3-16,3 5 1 0,3-3-1 0,1 1 2 15,8-1-6-15,3-2 1 16,9 0 1-16,11 0 1 15,-2-3-2-15,3-2 0 16,0-3-34 0,0-3-52-16,0 0 7 15</inkml:trace>
  <inkml:trace contextRef="#ctx0" brushRef="#br0" timeOffset="39">16623 12912 156 0,'-9'-6'57'0,"6"9"-30"0,0-3-32 16,0 11 25-16,0 2-6 31,3 0-3-31,0 3 1 0,3 0-7 16,3 0-3-16,0-3-1 0,9 0 1 16,0-2 1-16,0-6 1 15,0-2 2-15,-1-3-1 16,1-3 0-16,-3 0-1 15,-3-2 2-15,0 0 10 16,-6 0 5-16,-3-3-7 0,0-3-1 16,-3 0-5-16,-3-4-3 15,0-1-2-15,0 5 0 16,3 3-4-16,0 0-26 16,-3 3-10-16,6 0-30 15</inkml:trace>
  <inkml:trace contextRef="#ctx0" brushRef="#br0" timeOffset="40">16793 12922 156 0,'-3'19'57'0,"3"-3"-30"0,0-3-18 16,0-8 14-16,0 3 0 15,0 0 3-15,-3 0-14 0,3 0-5 0,-3-3-4 16,3 1-3-16,0-1 3 16,0-3-2-16,0 1 2 15,0 0-2-15,0-3-1 16,0 0 3-16,0 0 0 16,0 0-6-16,0 0-2 15,0 0-12-15,0 0-1 16,0 0-13-16,0 0-3 15,0 0-44 1</inkml:trace>
  <inkml:trace contextRef="#ctx0" brushRef="#br0" timeOffset="41">16668 12853 128 0,'-6'-5'49'0,"-9"0"-26"0,3 2-14 0,9 3 14 0,0 3-7 16,0 0-1-16,-3-1-7 0,0 3-3 16,0 1-2-1,0 2-5-15,3-3-1 0,3 3-25 0,0 0-11 16</inkml:trace>
  <inkml:trace contextRef="#ctx0" brushRef="#br0" timeOffset="42">16688 12848 108 0,'-14'-5'44'0,"14"5"-24"0,0-3-13 0,0 3 15 16,0 0-11-16,0 0-3 0,6 0-1 15,-1 0 0-15,1 0-3 16,0 3 2-16,0 2 0 0,0 0 0 15,0 3-1-15,0 0-1 16,0 0 2-16,-3 6-1 16,0-1 0-1,-3 3-1 1,0-1-2 0,0-1-8-16,0-4-1 15,0-2-52 1</inkml:trace>
  <inkml:trace contextRef="#ctx0" brushRef="#br0" timeOffset="43">16712 12856 96 0,'0'0'35'0,"3"0"-18"0,0 3-9 0,-3-3 11 0,0 0 0 15,3-3 3-15,-3 3-3 16,3 0 0-16,0 0 5 16,-3 0 2-16,0 0-13 0,0-3-1 0,0 3-1 15,-3 0-2-15,0 0 0 16,0 0-3-16,-6 0 1 16,0 6-4-16,-3-4 0 15,1 4-1-15,-1-1 1 16,0 3-2-16,3 0-1 15,0 2 1-15,0 4 1 16,3-1 1-16,0 0 1 16,3 0-5-16,3 1-1 15,3-1 1 1,6 0 0-16,3-2 1 16,3-1 0-16,0-2 2 0,0-3 1 15,-1-2 1 1,1-3 0-16,-3-3 0 0,0 1 2 15,0-3 3-15,-3-1 2 16,0-2 3-16,-3-2 4 16,-3-6-4-16,-3 0 0 0,-3 3-2 15,0-1 0 1,-3 1-4-16,0 3-3 16,0-1-2-16,0 3 0 15,0 3-7-15,0 2 1 16,0 1-12-16,3-1-6 15,0 0-26-15,3 3-12 16,0 0-62 0</inkml:trace>
  <inkml:trace contextRef="#ctx0" brushRef="#br0" timeOffset="44">16840 12880 144 0,'0'-3'55'0,"0"9"-30"0,3-1-21 0,-3-5 31 15,3 13-5 1,0 3-4-16,0 0-4 15,-3 0-12-15,0-3 0 0,0 0 3 16,0 0-5-16,0-2 0 16,0-3 0-16,0 0 2 0,0-3-10 0,0 0-2 15,0-5-1-15,0 0 1 16,0 0 5 0,3-2 3-16,0-1-5 0,0-2 0 15,0 0 1-15,6-6 1 16,-3 0-4-16,0-4 1 15,6 1-5 1,0 4 1-16,0 2 4 16,0 0 2-16,-1 3-5 15,1 2-2 1,-6 0 8-16,3 9 5 0,0 4 1 16,-3-2 0-16,0 3-3 15,-3-1-1-15,-3-2 1 16,0 0 1-16,0 0-3 0,0 0-3 15,0-3 0-15,0 1 1 16,0-6 1 0,0 0 1-16,0 0-2 0,0 0 1 15,0-3-2-15,0 0-1 16,3-2-2-16,0 0 1 16,0-6 1-16,3-2 0 0,0 2-3 15,0 1 0-15,3 2 2 0,0 0 0 16,0 3-2-1,0 5 2-15,5 2 3 0,1 3 3 16,0 6 0-16,-3 0 0 16,-3-3-1-16,0 2 0 31,-3 1 0-31,0-1 0 0,-3 1-5 16,0 0 1-16,-3-1-9 0,3-2-4 15,0 0-29-15,0-3-10 16,0-2-44-1,3 0-40-15,3-3 52 16</inkml:trace>
  <inkml:trace contextRef="#ctx0" brushRef="#br0" timeOffset="45">17257 12893 160 0,'-3'0'63'0,"3"21"-34"0,0-10-34 16,0 2 36-16,0 3-4 15,3 5-6-15,0 6-2 16,-3-1-12-16,3 6-4 0,0 5 0 16,3-5-2-16,-3-3 2 15,0-5 0-15,0-3 3 16,0-5-3-16,0-1 0 0,-3-4 1 15,0-6 0-15,0-5 6 16,0-2 6 0,-3-9-6-16,0-10-1 15,0 0-3-15,-3-3 1 16,3-2-6-16,0-4-1 16,0 1 0-16,3-8 0 0,0 3 0 0,3 5 0 15,3 5-3-15,0 5 0 16,0 4 4-16,3 1 1 15,0 6 0-15,6 6-2 16,5 4 3-16,-2 6 2 0,0 6 0 16,-3-1 2-16,0 0-4 31,-6 0 0-31,-3 0 3 16,-3 1 3-16,-6-1-2 0,-6-2 1 15,-6-1-14-15,0-2-3 16,0-3-23-16,0-2-6 15,3-3-21-15,0 0-5 16</inkml:trace>
  <inkml:trace contextRef="#ctx0" brushRef="#br0" timeOffset="46">17590 12904 200 0,'0'-3'77'0,"0"3"-42"0,-3-3-30 0,3 3 19 16,-6 3 2-16,0 0 5 15,-2-1-9-15,-1 6-2 0,-3 0-12 16,0 0-5-16,0 3 0 0,0-1-4 16,0 4-2-16,3-1 2 15,3 3 0-15,3 0-2 16,0-3 2-16,6 0-1 0,3-2 0 15,3-3 2-15,0-3 0 16,0-3-3-16,0-4 2 16,3-3-1-16,0-3 0 15,-3 0 2 1,0 0 0-16,-3-3 0 16,-3-2 2-16,-1 0 1 15,1 2 1-15,0 3-5 0,-3 3-1 16,0 2-2-16,0 3 3 15,3 6-2-15,0 1 1 16,3 1 0-16,0 3-2 16,0 0 3-16,0 2 0 15,3 0-2-15,-3-2 0 16,3-1-27-16,0-2-10 16,0-3-24-16,0-2-52 15,3-3 23-15</inkml:trace>
  <inkml:trace contextRef="#ctx0" brushRef="#br0" timeOffset="47">17727 12938 152 0,'-3'-3'57'0,"3"6"-30"0,0-3-36 0,0 0 9 16,3 11 11-1,0-3 7-15,3 2 0 16,0 1 0-16,-3-1-10 15,0-2-1-15,0 0 3 16,0 0-6-16,0-2 0 0,-3-1 4 0,0 0 3 16,0-5-2-16,0 0 0 15,0 0 1-15,0 0 4 16,0-3-2-16,0 1 1 0,0-3-3 16,0-1 1-1,0-2-4 1,0-5 1-16,3-3-5 0,0 0-2 15,0 3 4-15,6 2 1 16,0 4 0-16,0-1-1 16,6 0-8-16,0 0 0 15,-1 2 1 1,-2 4-19-16,3-1-6 0,0 1-30 16,-3 2-14-1,0 2-26 1</inkml:trace>
  <inkml:trace contextRef="#ctx0" brushRef="#br0" timeOffset="48">17998 12986 160 0,'21'2'63'0,"-18"1"-34"0,3-3-34 0,6 0 29 16,0 0-12-16,0-3-4 15,0-5 0-15,-1 1-5 16,-2 1 0-16,0-10 1 15,-3 3-2-15,-3 0-2 16,-3 0 3-16,-3-1-9 16,-3 4-1-16,-6 2 2 0,-5 0 2 15,-1 5 4-15,0 3 2 16,0 6 1-16,-6 2 0 16,6 10 9-16,0-2 3 0,4 2 1 15,2 1 2 1,6 0 1-16,6-1 2 0,3 1-10 31,6-1-4-31,8-2-5 0,7-5-3 16,0-4-15-16,6-1-7 15</inkml:trace>
  <inkml:trace contextRef="#ctx0" brushRef="#br0" timeOffset="49">18781 12830 164 0,'-15'-8'63'0,"9"8"-34"0,-12 0-23 16,6 0 15 0,0 0-5-1,-2 2 1-15,-4 4-5 0,-3 2 0 16,0 2-7-16,0 9-3 0,3 5-1 15,1-1-4-15,5 1 0 16,3 0-1-16,6-3 3 16,3-2 0-16,6-3 1 15,3-3 2-15,0-5 3 16,2-3-2-16,1-5 0 16,0-3-1-16,-3-2-2 0,0-3 1 15,0 0 1-15,-3-5-1 16,0-6-1-16,-3 4 3 15,-3-1 2-15,0 2-2 16,0 4-2-16,0-1 2 0,0 6 0 31,0 0-1-31,0 2-2 16,3 8 1-16,0 3-1 16,3 5-3-16,0 1 2 0,3-4 3 15,0 4 3-15,6-4-7 16,-1 1 0-16,1-1-40 0,0-2-14 0,0 0-36 31</inkml:trace>
  <inkml:trace contextRef="#ctx0" brushRef="#br0" timeOffset="50">18948 12851 196 0,'-6'-11'74'0,"-12"11"-40"0,6-5-22 16,9 5 19-16,0 0-10 16,-3 0 1-16,-3 5-15 15,0 1-5 1,0 1-1-16,-3 7 1 0,3 2 3 16,0 2-9-16,4 1-4 15,2-1 1-15,3-2 4 0,6-3 2 16,2 0 1-1,1-5-3-15,0-2 0 0,9-6-9 16,-3 0 6 0,3-3 3-16,-3-5 2 15,-3-8 1-15,-3 3 4 16,-3 0 2-16,-6 2 0 0,0 1 1 16,-3 2-2-1,3 2 2-15,0 1-6 16,0 2-3-16,6 14-6 15,0 5 2-15,-1 2 3 16,1 4 0-16,0 1 1 0,0 1 2 31,0 0 2-31,-3 0 1 16,-3 2 1-16,-3 3 2 16,-9-5 3-16,-3-3 0 15,-2-5 0-15,-1-3-8 16,-3-5 0-16,0-2-19 0,0-6-5 15,3-6-20-15,4-4-5 16,2-1-41 0</inkml:trace>
  <inkml:trace contextRef="#ctx0" brushRef="#br0" timeOffset="51">19171 12875 168 0,'-3'-8'63'0,"-9"5"-34"0,6 0-16 0,3 3 19 15,0 0-3-15,-3 0 3 16,0 0-14-16,-3 3-5 16,0 2-8-1,-3 1-4-15,1 7 0 0,-1 3-6 0,3 0 1 16,3-1 0-16,3-1 2 15,3-1-1-15,3-2-1 16,0-4 3-16,3-1 2 16,3-1-9-16,0-2-2 15,-1-6-2 1,1 0 2-16,0-5 4 0,0 1 3 16,-3-9 6-1,0 2-1-15,-3 1 1 16,0 0 3-1,0 5 1-15,-3 3 19 0,3 2-13 16,-3 3-1-16,6 8-3 16,0 5 1-1,6-2-5-15,-3-1-1 16,3 1-2-16,-3 2 1 0,0-2-4 16,0-1 0-1,-4 1-15-15,4-3-4 0,0 0-32 16,-3-3-14-16,3-2-29 15</inkml:trace>
  <inkml:trace contextRef="#ctx0" brushRef="#br0" timeOffset="52">19329 12853 200 0,'-6'-2'77'0,"12"4"-42"0,-6 4-37 0,3-1 14 15,-3 0 7-15,0 1 7 0,3 2-9 16,0 0-4-16,0 5-8 16,6-3-4-16,-4 4 2 0,1-1-7 15,0-3 1-15,0 1-37 16,-3-3-13-16,3 0-46 31</inkml:trace>
  <inkml:trace contextRef="#ctx0" brushRef="#br0" timeOffset="53">19457 12869 136 0,'-3'3'52'0,"3"5"-28"0,0 0-13 0,0 2 15 16,0 6-6-1,0-2 1-15,0-4-8 0,0 1-3 16,0-3-5 0,0 0-4-16,0-3 2 15,0-5 2-15,0 0 2 0,0 0-6 0,3-5 0 16,0-1-1-16,3-10 0 16,3 1 0-1,-1-1 0-15,4 2 0 16,0 1 0-16,0 3 0 0,3 4 2 31,-3 4 3-31,0 2 0 0,0 5 2 16,0 3 2-16,3 0 5 15,-7 5-6-15,-2 3-2 16,0-3-12-16,0-2-4 16,-3-1-33-16,0-2-14 15</inkml:trace>
  <inkml:trace contextRef="#ctx0" brushRef="#br0" timeOffset="54">19769 12822 260 0,'-9'-6'96'0,"9"6"-52"0,-6 0-47 0,3 0 19 0,0 0-10 16,0 3 2-1,0 0-10-15,3 2 0 0,3 0 0 16,3 3 1-16,0 3 1 0,3 2 0 16,0 3 0-16,0 0 0 0,3 0 0 15,-9-3 8-15,-3 0 5 16,-3 0 0-16,0-2 0 16,-3 0-5-16,-3-4 0 15,0-4-5-15,-3 0 0 16,0-3-10-16,3-3-3 15,4-10-33-15,-1 0-11 16,0-3-39 0,6-5-40-1,0-1 46-15</inkml:trace>
  <inkml:trace contextRef="#ctx0" brushRef="#br0" timeOffset="55">19915 12568 204 0,'-3'-3'77'0,"3"6"-42"16,3 2-39-16,0 0 13 0,-3 6 8 15,0 5 8-15,3 2 1 16,0 19 2-16,0 0-16 16,-3 0-5-16,0 3 0 0,0 2-4 15,0-5-2-15,0-5 0 16,0-3 1-16,0-5-19 0,0-3-8 15,0-5-45-15,0-3-19 16,0-2-3 0</inkml:trace>
  <inkml:trace contextRef="#ctx0" brushRef="#br0" timeOffset="56">19763 12803 252 0,'-3'-10'93'0,"3"7"-50"0,3 3-50 0,3 0 16 16,3-3-2-1,6-5 4-15,9 0 0 0,0-7 1 16,5 1-6-16,4 4-4 0,-3-1 1 0,-3 3-2 16,-1 0-1-1,-2 3-17-15,-6 0-6 0,-6-1-38 16,-18-2-72-1</inkml:trace>
  <inkml:trace contextRef="#ctx0" brushRef="#br0" timeOffset="57">19287 12703 112 0,'6'10'44'0,"0"-7"-24"0,6-6-72 15,-6-5-13-15</inkml:trace>
  <inkml:trace contextRef="#ctx0" brushRef="#br0" timeOffset="58">20391 12822 140 0,'-9'-6'55'0,"3"4"-30"0,-3 2-12 15,7 0 17-15,-4 2-4 0,0 1-1 16,-6 5-11 0,-3 8-6-16,0 0-5 15,0 8-3-15,3-1 1 0,3 1-1 16,6 0 2-16,9-3 1 0,0-2 1 0,6-6 2 15,3-2 3-15,0-6 0 16,3-5 0-16,0-3-5 16,2-2-3-1,-2-3 2-15,-3-5 0 16,-3-6-1-16,-6-2-2 16,-3 0 3-16,-6 2 0 0,-3 3 5 15,-3 1 3-15,0 1-9 16,0 4-2-16,0 4-12 15,0 4-5-15,3 2-29 16,-3 2-10-16,7 1-39 16</inkml:trace>
  <inkml:trace contextRef="#ctx0" brushRef="#br0" timeOffset="59">20478 12843 200 0,'-6'0'74'0,"6"3"-40"0,3-1-42 15,0 1 10-15,0 5 8 16,0 2 5-16,0 6 6 0,0 3 2 16,0-3-12-16,-1-3-7 0,1 0 0 15,0-2-1-15,0-1 1 16,-3-2 0-16,0-3 0 15,0 1 0 1,0-6 0-16,0 0 6 0,-3 0 4 16,0-3-1-16,0-5 0 0,3-5-3 15,0 0-1-15,0-1-3 16,3 1 1 0,3 0-6-16,0 2-1 15,3 4-2-15,3 1 0 16,3 4 0-16,0-1 0 15,-3 3-7-15,3 0-2 16,0 3-27-16,0-1-11 16,-1 1-20-16,1 0-10 15,-3-3-6-15</inkml:trace>
  <inkml:trace contextRef="#ctx0" brushRef="#br0" timeOffset="60">20710 12896 212 0,'0'0'82'0,"3"0"-44"0,-6 5-38 15,6 0 16-15,-3 3-5 16,0 3 3-16,3-1-3 16,-3 1-1-16,6 2-6 15,0-2-5-15,-3-1 0 0,-6 1-1 16,9-3-2-16,-3-3-39 16,0 1-19-16</inkml:trace>
  <inkml:trace contextRef="#ctx0" brushRef="#br0" timeOffset="61">20692 12782 236 0,'-3'-8'90'0,"6"8"-48"0,0 0-47 0,-3 0 15 15,0 0-11-15,6 3 1 0,6-1-24 16,3 1-12-16,3 2-58 15,-1 1-27-15</inkml:trace>
  <inkml:trace contextRef="#ctx0" brushRef="#br0" timeOffset="62">20894 12848 196 0,'-15'5'74'0,"7"-2"-40"0,-7 5-27 0,9-3 18 0,-3 9-7 16,0 4 2-16,0 1-11 0,3-1-3 0,0 1-4 31,3-3-2-31,3-1 3 0,6-1 0 0,0-4 1 16,3-2 0-16,3-3 2 16,0-5-10-16,-3-2-2 15,0-3 7-15,-1-1 4 16,-2-2-2-16,0-2 0 15,0-1-1-15,-3-5 1 16,-3 0-2-16,0 3-1 16,0 3 1-16,3-1-1 0,-3 6-7 15,3-1 0-15,0 6 3 16,3 8 2-16,0 6-1 16,0 1 0-16,0 4 2 15,0 5 2-15,0 2 0 0,-3 3 2 31,-3 8 2-31,-3-2 2 16,-3-3 1-16,-6-6 2 0,-6-5-1 16,0-2 0-16,-2-1-5 15,-4-7-1-15,-3-6-3 16,0-2-3-16,3-6-16 16,3-2-5-16,1-8-12 15,5-9-5-15,6 1-14 0,6 0-5 16,3-3-14-1</inkml:trace>
  <inkml:trace contextRef="#ctx0" brushRef="#br0" timeOffset="63">20993 12848 212 0,'0'-5'79'0,"-6"10"-42"0,15 3-41 16,-6-3 13-16,2 6 4 15,1 2 6-15,0 3 1 16,0 0 3-16,-3 0-13 31,3 0-6-31,-3 0-2 0,0-1-5 0,-3-1 2 16,3-1-8-16,0-2-4 16,0-4-46-16,-3-4-21 15,0-3-12-15</inkml:trace>
  <inkml:trace contextRef="#ctx0" brushRef="#br0" timeOffset="64">20999 12806 204 0,'-3'-8'77'0,"3"5"-42"0,3 6-41 15,-3-3-4 1,8 0-10-1,1 3-30-15,3-1-12 0,0 1-1 16,0-1 2-16</inkml:trace>
  <inkml:trace contextRef="#ctx0" brushRef="#br0" timeOffset="65">21127 12898 184 0,'0'14'68'0,"0"4"-36"0,2 3-33 15,1-13 12-15,-3 0-1 0,0-2 4 16,0-1-2-16,3 0 3 15,-3-5-8-15,0 0 0 0,0 0 0 16,0 0 5-16,3 0 3 16,0-5-4-16,0-3 1 15,3-3-5-15,3-2 1 16,-3-3-5-16,6 0-2 16,3 3 0-1,-3 3-1-15,0-1 2 0,0 3 1 16,3 5 1-16,-1 3 0 15,1 6 2-15,0-1 1 0,-3 8-1 0,0-2-1 16,-3 2-3-16,0 0-2 31,-3-2 1-31,0-1 1 0,0-2-12 16,0 0-3-16,0-2-32 16,0-1-10-16,0 0-34 15,3-2-35 1,5-9 41-16</inkml:trace>
  <inkml:trace contextRef="#ctx0" brushRef="#br0" timeOffset="66">21555 12853 204 0,'-9'-7'77'0,"6"4"-42"0,-3-2-30 0,3 5 17 0,-3 0-6 16,0 0 1-16,-6 2-5 15,-2 4-2-15,-1-1-6 31,3 3-5-31,0 2 0 0,3 12 1 16,3-4 0-16,3 1-3 0,3-4 2 16,6-1 1-16,3-4 2 15,3-2-3-15,-3 0-2 16,0-5-7-16,3-3-2 16,-3 0 7-16,-1-6 2 15,1-4 0-15,0-3 0 0,-3-1 2 16,3-1 2-16,-3 1-2 15,-3 4 0-15,0 2 1 16,3 8-3 0,0 0 2-16,-3 5 1 15,3 6 2-15,0 2-1 0,0 0-1 32,0-2 1-32,0-1-1 15,0-2-11-15,0 0-5 16,6-5-67-16</inkml:trace>
  <inkml:trace contextRef="#ctx0" brushRef="#br0" timeOffset="67">21740 12541 208 0,'0'3'79'0,"0"5"-42"0,0 8-34 0,0-3 15 0,0 5 0 16,-3 20 1-1,0 1-8 1,0 1-4-16,0 0-4 0,0 7 0 0,0-7 2 16,3-6-4-16,0-5-1 15,3-5-9-15,0-5-4 16,3-3-42-16,3-6-18 15,0 1-18 1</inkml:trace>
  <inkml:trace contextRef="#ctx0" brushRef="#br0" timeOffset="68">21996 12843 184 0,'0'0'68'0,"0"0"-36"0,3 3-29 15,-3-3 15-15,3 5 2 16,3 5 4-16,0 4 1 16,-1 4 0-16,4 1-14 15,0-1 0-15,0 1 2 0,6-1-3 0,-3-2 2 16,0 0-5-16,0-3-2 16,-6-2-2-16,6-3 0 15,-3 0 2-15,0-6 2 16,0-2 3-16,-4-2 1 15,1-6-1-15,0 0-1 0,0-3-5 16,0-10-3-16,0 0-3 0,-3 0 1 16,0 2 1-16,0 3 2 15,0 3-3-15,-3 0-2 16,0 2-3-16,3 3 1 16,0 0-17-16,0 3-6 15,3 2-23-15,3 1-7 31,3-1-56-31</inkml:trace>
  <inkml:trace contextRef="#ctx0" brushRef="#br0" timeOffset="69">22356 12846 208 0,'-15'-3'79'0,"12"6"-42"0,-12-3-39 0,12 2 17 16,-6 3 0-16,0 3 3 15,-3 0-7-15,-6 8-4 0,10 3-4 16,-4-1-3-16,3 1 3 16,3-3 0-16,3-3 1 0,6 0-5 15,3-2-1-15,3-3 7 32,0-6 4-32,0-2-7 0,2-2-2 15,-2-1-6-15,0 0 1 16,-3-7 5-16,0-6 4 15,0 0-3-15,0 0-1 16,-6 3 2-16,6 2 1 16,-3 3-1-16,0 3 1 15,-3 5-13-15,6 13 10 16,3 1 3 0,-3 1 2-16,3 1 0 15,0 0-1-15,3 0 0 16,-3 0-2-16,-4-3-2 0,4 0 1 15,0-5-1-15,-3-2-25 16,6-4-8-16,-3-4-34 0,0-4-15 16,0-2 0-1</inkml:trace>
  <inkml:trace contextRef="#ctx0" brushRef="#br0" timeOffset="70">22520 12629 188 0,'-3'0'71'0,"9"5"-38"0,-6 5-39 0,0 1 14 15,3 8 8-15,-3 10 7 16,5 5 0-16,-2 6 0 16,0-1-12-16,-3-2-4 0,9-2-3 15,0-3-2-15,3-3 1 0,-3-5-7 16,0-3 1-16,0-5-28 15,0-3-9-15,0-5-40 16,0-6-38 0,3-2 43-16</inkml:trace>
  <inkml:trace contextRef="#ctx0" brushRef="#br0" timeOffset="71">22677 12872 200 0,'-3'5'74'0,"0"6"-40"0,0 15-24 0,3-12 17 16,0-1-7-1,0 0 1-15,3 3-3 16,0-3-2-16,0 0-8 15,6-2-5-15,-3-3 0 0,3 0 4 16,0-6 4-16,3-2-6 0,3-2-1 0,-6-3-9 16,0-1-2-16,0-2 2 15,-3-5 2-15,-3-5 2 16,0-1 3-16,0 0-3 16,-3 6 0-16,0 3 5 15,0 2 2-15,0 2-2 31,0 4-1-31,0 2 1 0,0 10 2 16,5 4 3-16,-2 1 5 16,3-1-8-16,0 2-1 15,0-3-3-15,0 0-2 0,3 0 1 16,0-2-1 0,0-3-20-16,0-3-7 0,3-2-30 15,0-3-12-15,-3-3-40 31</inkml:trace>
  <inkml:trace contextRef="#ctx0" brushRef="#br0" timeOffset="72">22981 12888 248 0,'0'0'93'0,"0"3"-50"0,0 4-41 15,0-7 33 1,15 3-7-16,0 5-4 15,0-3-3-15,-1 1-12 16,-2-4-5-16,6 1-3 0,-6-6 1 16,6-2 3-16,-3 0-4 15,-3-1-1-15,-6 1 2 0,3-3 3 16,-6 0-4-16,-6 0-3 16,-6-2 1-16,3 2 0 15,-6 0-2-15,-6 0 2 0,-3 3 1 16,-3 2 2-1,1 3-6-15,2 5-1 16,0 3 2-16,3 3 1 0,0 2 2 0,3 3 0 16,3 2 0-16,3 1 2 15,3-1-1-15,4 1-1 16,2-1 3-16,5 1 0 16,4-3-1-16,0-3 1 15,12-5-11-15,9-3-4 31,0-5-38-31,2-2-18 0,-2-1-55 16</inkml:trace>
  <inkml:trace contextRef="#ctx0" brushRef="#br0" timeOffset="73">17019 13446 180 0,'3'-5'68'0,"0"5"-36"0,-3 2-24 0,0-2 18 16,0 6-6-16,3 2 0 0,0 5-5 16,-3 5 1-16,0 4-9 15,0 9 0-15,-3 1 3 16,3-3-4 0,-3-2-1-16,0-3-5 0,0-3 0 15,0-3-7-15,3-5-3 16,0-2-14-1,0-3-5-15,3-5-20 0,3-6-7 16,0-2-25 0</inkml:trace>
  <inkml:trace contextRef="#ctx0" brushRef="#br0" timeOffset="74">17096 13428 232 0,'-18'-3'88'0,"18"3"-48"0,0 3-47 31,0 5 25-31,0 5 0 16,3 3 2-16,-3 5 0 0,0 8-10 15,0 5-6-15,0-2-1 0,0-3-2 16,0 0-1-16,0-5 1 16,0 0 1-16,0-6-25 15,0-4-12-15,0-4-29 16,0-4-12-1,0-6-12 1</inkml:trace>
  <inkml:trace contextRef="#ctx0" brushRef="#br0" timeOffset="75">16891 13520 264 0,'-24'-5'101'0,"21"5"-54"0,0 0-46 16,3 0 21-16,0 0-1 15,3 3 2-15,3-3-6 16,6 0-2-16,9 0-9 16,3 0-4-16,2 0-1 0,1 0-4 15,9 0 0-15,-3-3-18 0,-4 3-9 32,-5 0-20-32,-3 0-8 15,-6 0-42-15,-6 3-29 16,-12 2 54-16</inkml:trace>
  <inkml:trace contextRef="#ctx0" brushRef="#br0" timeOffset="76">16956 13613 204 0,'-12'2'77'0,"-2"1"-42"0,20 0-30 0,-6-3 17 16,5 2-10-16,4 1 1 16,3 0-6-16,3-3 1 15,6 0-5-15,6-3 0 0,3-5 1 16,-1 3-20-16,1 0-7 15,-3-1-39 1,0 1-59 0</inkml:trace>
  <inkml:trace contextRef="#ctx0" brushRef="#br0" timeOffset="77">17409 13637 208 0,'0'18'77'0,"6"-7"-42"0,-9 10-34 0,3-11 14 16,0 4-4-16,3-1 3 15,-3 3-5-15,3-3-1 16,-3 3-4-16,0 0-3 0,0-6 0 0,0 1-48 0,0-11-18 16,6 0-27-1</inkml:trace>
  <inkml:trace contextRef="#ctx0" brushRef="#br0" timeOffset="78">17391 13443 248 0,'-18'-5'93'0,"36"0"-50"0,-9 2-50 0,0 3 5 16,3 0-7-16,6 0-15 16,-1 0-7-16,1 0-25 15,9 3-10-15,0 0-3 16,0-3 0-16</inkml:trace>
  <inkml:trace contextRef="#ctx0" brushRef="#br0" timeOffset="79">17659 13425 184 0,'-6'-5'68'0,"6"2"-36"0,-9-10-22 0,6 10 17 16,-6 1 4-16,0-1 4 16,0 0-8-16,-3 3-2 15,0 0-14-15,3 6-7 0,-2 1-2 16,2 4-5-16,0 10 2 15,3 6-1-15,0 15-2 0,3-2 3 16,3 2 2-16,3-2-2 16,-3-3 0-16,0 2-19 15,0-2-9 1,0-5-23-16,0-8-9 0,0-5-32 31</inkml:trace>
  <inkml:trace contextRef="#ctx0" brushRef="#br0" timeOffset="80">17480 13663 244 0,'-3'-8'90'0,"6"13"-48"0,6-20-45 16,-3 12 19-16,3 0-8 16,6-7 3-16,6-1-6 0,0 3-1 15,2 0-2-15,1 0-28 0,3 3-12 16,-3 0-69-1</inkml:trace>
  <inkml:trace contextRef="#ctx0" brushRef="#br0" timeOffset="81">17894 13608 176 0,'-3'21'66'0,"6"0"-36"0,-6-3-24 0,6-7 17 16,-3 5-5-16,3 0 1 16,0 0-6-16,3-1-3 0,0 4-5 15,0-3-4-15,3-3 0 0,0-2 3 16,0-3 2-16,0-8 2 15,-1 0 0-15,-2-6-2 0,6 1-1 16,-3-3-6-16,0-2-1 16,-9-1-2-16,0-2 3 15,0-1 0-15,0 4 1 16,0-1 2-16,0 3 1 16,-3 3 3-1,3 2 1-15,0 9-12 16,0 4 7-16,6 1 2 15,0 2-1-15,3 0-2 16,-3 3-3-16,3 5 1 16,0-5-21-16,0-3-10 15,-3-2-130 1,6-11 51 0</inkml:trace>
  <inkml:trace contextRef="#ctx0" brushRef="#br0" timeOffset="82">18105 13690 104 0,'0'0'38'0,"3"5"-20"0,-3 3-1 0,3-3 14 16,0 3 3-16,0 3 2 16,-3-1-15-16,3 1-7 15,-3-3-9-15,3 0 1 0,-3 0 0 16,0-6-5-16,0-2-2 15,0 0 6-15,0 0 6 32,0 0-1-32,0-2 0 0,0-4-6 15,3 1-1-15,0-3-3 16,0-3-1-16,3 1-4 16,0-1 1-16,3 1 0 0,0 2 2 15,3 2 1-15,0 4 1 16,0 4 4-16,-1 4 5 15,1 2-1-15,0 2 3 0,-3 1-4 16,-3 2-2-16,0-2-2 16,-3 5-3-16,0-3-15 15,0-3-7-15,0-2-36 16,0 0-14-16</inkml:trace>
  <inkml:trace contextRef="#ctx0" brushRef="#br0" timeOffset="83">18433 13666 176 0,'-12'-11'66'0,"6"-5"-36"0,3 6-24 16,0 7 17-16,-3-5 3 15,0 3 5-15,-3 7-15 0,0 1-7 16,0 8-5-16,0 2-6 0,3 3 1 15,0 0-1-15,3 5 0 32,3-3 4-32,3-2 1 0,3 0 1 15,3 3 0-15,3-9-5 16,0 3 1-16,0-2-11 16,6-11-3-16,6-3-15 15,-4-2-4-15,-2-3-34 16,0-2-38-1,0-1 29-15</inkml:trace>
  <inkml:trace contextRef="#ctx0" brushRef="#br0" timeOffset="84">18534 13425 156 0,'-3'0'60'0,"3"5"-32"0,0 6-15 0,0-3 17 0,3 5-2 15,0 6 3-15,0 4-8 16,-3 14-4-16,3-2-11 16,-3-3-1-16,0-3 0 0,0-3-1 0,0-2 1 15,0-8-4-15,0 0 0 16,0-3-3-16,0-5-1 16,0-3 1-16,0-5 0 31,0 0-9-31,0-3-4 0,3-2 2 15,3-3 2-15,0-2-2 16,3-6 2 0,0 3 3-16,0-3 1 0,-1 5 7 15,4 6 4-15,0 7 1 16,0 4 3-16,-3 2 4 16,0 5 1-16,0-3-6 0,-3 4-3 15,0-4-1-15,0 1-1 16,-3-1-5-1,0-2 1-15,6 0-29 0,0-2-13 0,-3-1-130 32,14-8 66-32</inkml:trace>
  <inkml:trace contextRef="#ctx0" brushRef="#br0" timeOffset="85">18867 13671 184 0,'-9'-8'71'0,"3"5"-38"0,0 1-25 0,3 2 16 16,-2 0-1-16,-1 0 3 16,-3 2-10-16,0 4-4 0,0 2-7 15,-3 2-6-15,0 1 0 0,3 2 1 16,0 3 2-16,3 0-1 16,9 2-1-16,3-2 3 0,0 0 2 15,3 0 0-15,0-8 2 31,6-3-4-31,-6-5-2 0,0-5-3 0,0 0-1 16,0-3 2-16,-4 0 0 16,1-3 1-16,-3-2 0 15,-3-3 2-15,0 0 1 16,0 3-1 0,0 2 1-16,0 1 0 15,0 4 3-15,0 4-5 16,0 2-1-16,0 5-2 15,0 3 0-15,3 3 4 16,0-1 3-16,0 3-2 0,3 1-2 16,0 2 2-1,0-3 0-15,6-3-23 0,0-2-9 16,6-8-74 0,0-2-4-16</inkml:trace>
  <inkml:trace contextRef="#ctx0" brushRef="#br0" timeOffset="86">19013 13647 152 0,'0'21'57'0,"3"-15"-30"0,0 10-7 0,0-9 21 15,-3 4-5-15,0 0 2 16,0-1-16-16,0 1-3 15,0-3-11-15,0 0-5 0,0-3 0 0,0 0 0 0,0 1 1 32,0-6 0-32,0 0 2 0,0 0 1 15,3-3 1-15,0-2-4 16,0-3-3-16,3-3-3 0,3-2 1 16,0 2 1-16,3-7 0 15,0 5-3-15,0-1 2 16,-1 6-1-16,1 11 0 15,3 2 8-15,-3 3 6 0,3 3 0 16,-3-1 3-16,0 4-6 16,-3-1-3-16,-3 0-3 15,0-2 0-15,-3-1-4 16,0 1 0-16,3-3-26 16,-3 2-11-16,3-7-34 15,-1 0-12 1,4-1-20-1</inkml:trace>
  <inkml:trace contextRef="#ctx0" brushRef="#br0" timeOffset="87">19415 13668 228 0,'-24'-8'88'0,"24"-7"-48"0,-3 4-38 0,-3 8 17 16,-3 1 3-16,0 2 6 15,0 0-13-15,1 8-6 16,-4 0-5-16,0 2-4 0,0 6 1 16,3 3-4-16,3-1 2 31,3 1-1-31,0-4 0 0,6 1 4 16,0-5 1-16,3 2-6 15,3-2-2-15,0-9-1 16,6-2 2-16,-3-2-1 15,-1-4 4-15,4-1 0 16,-3-1 1-16,-3-3-3 16,0 0 2-16,-3 1-1 15,0-1-2-15,0 1-2 16,0 2 1-16,0 0 1 16,0 2-1-16,0 6 1 15,0 3 3-15,3 5 0 0,0 5 1 0,-3 3 6 16,-3 13 6-16,-3-2 11 15,-3 2 6-15,-3 0-4 0,-3-3-3 16,-6-2-4-16,-6 0-1 16,0-5-9-16,0-4-3 15,3-4-3-15,1-3 1 16,-1-5-20-16,3-3-8 16,0-6-25-16,3-2-8 31,3-2-41-16</inkml:trace>
  <inkml:trace contextRef="#ctx0" brushRef="#br0" timeOffset="88">19504 13716 220 0,'12'5'82'15,"3"1"-44"-15,3-1-42 0,-12-2 15 0,3-1 14 0,3 1 10 0,6-1-6 16,-1-2-5-16,-2 0-13 16,0-2-5-16,0-3 0 15,-3-1-3 1,-3-2-2-16,-3 3 2 16,-3-11 0-16,-3 3-1 15,-9-3-4-15,0 0-1 16,-3 8 2-16,-3 3 0 15,0 10-2-15,0 3 0 16,1 0 4-16,-4 3 3 16,6 5 5-16,0-3 2 15,6 0-3-15,3 0-3 16,6 0-2-16,3 6-3 16,3-11-13-16,15 8-4 15,-1-6-26-15,1 1-11 16,3-11-22-16,3 0-7 15,6-3-5-15</inkml:trace>
  <inkml:trace contextRef="#ctx0" brushRef="#br0" timeOffset="89">19909 13690 284 0,'-12'-6'107'0,"9"1"-58"0,-21 2-53 0,10 3 18 0,2 3-15 31,0 5-1-31,0 0-2 15,0 0-1-15,3 5 4 0,0 0-2 0,3 0 1 16,3 1 2-16,3 4 2 16,3-5-1-16,3 1 2 15,0-6-7-15,6-3 1 16,6-10-6-16,0-1-1 16,-1-2 0-16,-2-2 1 0,0-1 3 15,-3-2 4-15,-3-6 3 16,-3-12 4-16,-3-4 4 31,0 4 2-31,-3-1 8 0,-3 3 2 16,0 5 7-16,0 3 5 0,0 5-7 15,0 3-3 1,0 2-13-16,3 6-4 16,-3 5-9-16,3 5 0 15,0 8-1-15,0 11 2 16,3 8-1-16,3 2 1 15,0 1 2-15,0-4 2 0,0 6-6 16,3 0 1-16,0-5-32 16,3-5-12-16,3-4-49 15,-1-1-19-15,7-6 12 16</inkml:trace>
  <inkml:trace contextRef="#ctx0" brushRef="#br0" timeOffset="90">20183 13819 208 0,'-6'16'79'0,"12"-13"-42"0,-6 21-37 16,0-14 18-16,-3 3 16 15,-3 1 11-15,-3 1-15 16,-3 1-4-16,-9-2-16 16,-2-1-37-16,-7 0-15 0,-3 6-85 31</inkml:trace>
  <inkml:trace contextRef="#ctx0" brushRef="#br0" timeOffset="91">20579 13499 116 0,'-3'-5'44'0,"6"2"-24"0,-3 3-8 0,0 0 13 16,0 0 6-16,3 5 4 16,0 6-6-16,0 5-3 0,0 13-14 15,-3 3-1-15,0 2 2 0,-3 1-5 0,3 4-2 16,-3-2-1-16,3-5-1 16,-3-6-2-16,-3-2-2 15,6-3-6-15,0-2-4 16,-6-6-25-16,0-2-12 31,0-3-49-31</inkml:trace>
  <inkml:trace contextRef="#ctx0" brushRef="#br0" timeOffset="92">20454 13711 252 0,'-9'-6'96'0,"9"4"-52"0,0 2-56 0,0 0 13 16,6 0 7-16,0 0 8 15,3 0-3-15,0 0-2 0,6 0-6 16,5 0-6-16,4 0 0 16,0 0-6-16,3-3-3 0,-3 0-27 15,-4-2-14-15,-2 0-53 31</inkml:trace>
  <inkml:trace contextRef="#ctx0" brushRef="#br0" timeOffset="93">20656 13526 168 0,'-6'10'63'0,"9"6"-34"0,0 18-16 15,0-12 17 1,-3 4-4-16,0 3 2 16,-3 3-7-16,0 0-3 0,0-1-10 0,-3-2-3 0,3-5-1 15,-3-5 0-15,3-3 0 16,0-3 0-16,3-3 0 16,-3-2-2-16,3-5-2 15,0-3 1-15,3-8-1 0,3-8-3 16,3 0 2-1,-3 0-1 1,3 3 0-16,0 3 0 0,0 2 0 16,0 2 2-1,6 4 0-15,-3 2 2 0,3 2 1 16,0 9-1-16,-4 0 1 16,-2 4-2-16,0-1-1 15,-3-4-21-15,0 1-9 16,0-3-29-16,0-3-13 0,0 0-14 15</inkml:trace>
  <inkml:trace contextRef="#ctx0" brushRef="#br0" timeOffset="94">20879 13787 212 0,'9'0'79'0,"-3"6"-42"0,3-4-34 0,-3-2 15 16,0 0 2-16,3 0 4 15,-3 0-10-15,0-2-3 16,6-1-7-16,-3 0-3 0,0 1 2 16,-3-3-2-16,0-1 2 0,-3-2-2 31,-6 0-1-31,-3 0-4 0,-3 0-2 16,-3 1 0-1,0 1 2-15,-3 1-1 0,0 2 4 16,0 3 2-16,0 6 2 15,4 2-1-15,-1 2 1 16,3 1 0-16,3 5 3 16,0 5-3-1,6-3-2-15,3 1-3 0,3-6-1 16,3 0-12-16,3-2-5 0,2-6-22 16,-2 0-11-16,0-2-41 31</inkml:trace>
  <inkml:trace contextRef="#ctx0" brushRef="#br0" timeOffset="95">21037 13737 184 0,'-6'3'71'0,"6"2"-38"0,3 8-34 0,-3-7 12 0,0 2 6 15,0 5 6-15,0 3-6 16,3-3 1-16,-3-3-11 0,0-2-2 0,0 0-1 15,0-2-2 1,0-6 1-16,3 0 2 0,0-8 2 16,3 0-3-16,3-3-3 15,0-2 0-15,0 0-1 16,3 0-3-16,0 2 0 16,-3 3-1-16,0 5 3 15,0 3 9-15,-1 6 4 0,1 4 1 16,6 6 2-16,-3 3-8 15,-3-1-2-15,0-2-3 16,0 0-2-16,6-3-35 16,0-2-14-16,0-3-68 31</inkml:trace>
  <inkml:trace contextRef="#ctx0" brushRef="#br0" timeOffset="96">21579 13697 212 0,'3'3'79'0,"0"5"-42"0,0 8-30 0,0-5 18 0,0 2 0 16,3 0 4-16,-3 6-6 15,3-4-4-15,-6 1-11 16,3 0-3-16,-3-3-1 0,0-2 2 16,0-3 1-16,0-3-3 15,0 0-1-15,-3-2 8 16,3-3 4-16,0-5-1 0,0-6 0 15,3 1-8-15,3-4-4 16,3-1-4-16,0-4 1 16,5 3-1-16,1 0 0 15,0 3-3-15,0 0-1 16,3 0-17-16,0 2-5 0,0 6-19 16,-3-1-8-16,-1 4 3 31,-2 2 4-31,0 0 14 0,-3 5 5 15,0 0 24-15,-3 3 12 16,0 0 18-16,0 0 9 16,0 0-3-16,-3 0-1 15,6-3-5-15,3 1-2 16,0-4-6-16,2-2-2 0,1 0-9 16,-3-2-2-16,0-4 0 15,0 1 0-15,-3 0-2 16,-3-1-2-16,-3-1 3 15,-3-4 0-15,-9 3-6 0,-9 3 0 16,3-1-1-16,-3 4 2 16,1 2 1-16,-1 5 1 15,3 0 0-15,0 6 0 16,3 0 4-16,3 2 5 16,6 5-3-1,3 3-1-15,3-2-5 16,6-3 0-16,3 0 0 0,12-6 2 15,0-2-14 1,-1-2-5-16,1-9-20 0,3 0-6 16,-3-7-40-1,-3-1-43-15,-4-5 43 16</inkml:trace>
  <inkml:trace contextRef="#ctx0" brushRef="#br0" timeOffset="97">22156 13475 248 0,'-3'-2'93'0,"-8"2"-50"0,16 8-48 16,-2-1 17-16,0 7 13 15,-3 2 10-15,0 18-13 16,0 0-7-16,-3 1-9 16,0-1-5-16,1 6 0 15,-1-3-1-15,0-5 0 16,3-3-31-16,0-5-14 15,0-3-83 1</inkml:trace>
  <inkml:trace contextRef="#ctx0" brushRef="#br0" timeOffset="98">21954 13700 308 0,'-6'-8'115'0,"9"8"-62"0,9 0-64 0,-6 0 18 16,6 0-3-16,6-2 2 0,2-1-5 15,13-10 0-15,0 13-1 16,0-8-11-16,-1 0-3 0,-2 3-33 16,-3-1-14-16,-3 4-37 31,-6-1-31-31,-3 0 56 15</inkml:trace>
  <inkml:trace contextRef="#ctx0" brushRef="#br0" timeOffset="99">22293 13676 212 0,'-9'14'82'0,"6"-4"-44"0,0 6-33 0,3-5 17 16,3-1-1-16,0 3 4 16,3 6-4-16,0-3-3 31,3 2-10-31,3-2-5 0,6-5 0 0,0-6-2 0,0-5-1 15,-3-5-6 1,-1-1-4-16,1-1 1 0,-6-4 0 16,6 0 6-16,-6-2 3 15,0-3 1-15,0 3 2 16,-3 0 4-16,-3 2 6 31,3 3-3-31,-3 3 0 0,-3 5-4 16,6 5 1-16,0 3-2 15,-3 3 0-15,3 2-3 16,0-2-2-16,0-1 1 16,0-2 1-16,-3 3-28 15,11-9-11-15,-2 1-37 16,6-3-14-16,0-3-8 16</inkml:trace>
  <inkml:trace contextRef="#ctx0" brushRef="#br0" timeOffset="100">22668 13687 212 0,'0'10'82'0,"3"4"-44"0,-3-1-27 0,0-5 21 16,0 0-6-16,0 0 2 15,0 0-12-15,0 0-4 16,0 0-7-16,0-8-4 0,0 5 2 15,0-5 2-15,0 0 4 16,0 0-4-16,3 0-1 0,-3-3 0 16,3-2 2-1,-3-3-3-15,9-3 0 0,-3 1 1 0,0-1 2 16,3-7-1-16,0-6 0 16,3 0-6-16,3 6 1 31,0 4 0-31,3 4 0 0,2-1-3 0,-2 3 0 15,-3 3-31-15,6 8-15 16,-6-1-39-16,0 11-61 31</inkml:trace>
  <inkml:trace contextRef="#ctx0" brushRef="#br0" timeOffset="101">22960 13668 240 0,'-3'11'90'0,"3"2"-48"0,3 0-38 0,-3-5 21 15,0 3 1-15,0 0 5 16,0-1-11-16,0-2-4 0,0 0-9 16,3 0-5-16,-3-3 1 0,0 1-2 15,0-6-1-15,0 0 5 16,3-3 1-16,3 0-2 15,0-2-1-15,6-3-6 16,6-5 0-16,0-8-1 16,-1-1-1-16,4-7 1 0,-3 8 0 15,3 5 3-15,3 6 0 16,-3 10 5-16,-4 10 2 16,1 4 13-16,3 4 5 0,-3 3 1 15,0 0 2 1,-3-2-15-16,0-3-5 0,-3 2-4 31,-4-2-3-31,1-3-28 0,-3-2-14 16,9-3-62-16,-3-8-26 15,0-5 6 1</inkml:trace>
  <inkml:trace contextRef="#ctx0" brushRef="#br0" timeOffset="132">6759 17082 192 0,'-6'-16'71'0,"6"16"-38"0,0 0-28 0,0 5 17 16,0 6 1-16,0 4 6 0,0 22-7 15,0 8-1-15,-3 11-12 16,0 2-5-16,0 14-3 0,0-1-1 16,0-5 2-1,0-8-3-15,0-5 0 16,0-8 3-16,0 0 1 15,0-10-19-15,0-9-9 16,0-13-42 0,0-13-77-1,0-13 39-15</inkml:trace>
  <inkml:trace contextRef="#ctx0" brushRef="#br0" timeOffset="133">6574 17431 208 0,'-21'-6'79'0,"12"4"-42"0,0-3-28 16,9 5 22-16,0 0-8 0,0 0 1 16,0 0-9-16,6 0-4 15,6 0-6-15,9 0-2 0,6 0 3 16,9 0-3-16,8 0-2 16,7-3-20-16,5 0-10 0,-2-5-76 15,-3 0-48 16,-10-2 65-31</inkml:trace>
  <inkml:trace contextRef="#ctx0" brushRef="#br0" timeOffset="134">6919 17481 156 0,'-14'19'57'0,"25"4"-30"0,-5 9-29 16,-3-13 11-16,3 4 7 16,0 4 7-16,0-1-6 15,0 1 1-15,0-6-11 16,0-2-2-16,0-1-1 0,-3-10 0 0,0 5 2 16,-3-8 10-16,0-5 7 15,0-5-6-15,-3-3 1 16,3-2-7-16,0-11-1 0,3-3-4 15,3-3-1-15,3-2-1 16,3 3 0-16,6-1-5 31,-1 3 1-31,4 11 0 0,0 0 0 16,0 8-16-16,0 2-6 16,0 6-33-16,-1 2-15 15,-2 3-29 1</inkml:trace>
  <inkml:trace contextRef="#ctx0" brushRef="#br0" timeOffset="135">7280 17552 244 0,'-6'3'93'0,"9"-3"-50"0,6 13-52 0,-4-7 12 0,1 7-2 16,3 11 1-1,3-8-3-15,3 7 1 16,0-7 0-16,-3 0 0 0,0 0 0 16,3-3-14-16,0-2-5 0,-1-3-37 15,1-3-60 1,0-2 20-16</inkml:trace>
  <inkml:trace contextRef="#ctx0" brushRef="#br0" timeOffset="136">7568 17560 208 0,'-18'8'77'0,"7"6"-42"0,-1 15-43 0,9-8 12 15,-6 11 9-15,-3 2 8 16,0 11-1-16,-3 3-2 0,0 2-10 31,3 0-5-31,0 3 0 0,0-8-2 0,3-5-1 16,-2-6-17-1,8-7-9-15,3-4-37 16,3-9-59 0,0-12 23-16</inkml:trace>
  <inkml:trace contextRef="#ctx0" brushRef="#br0" timeOffset="137">7723 17534 212 0,'-9'8'79'0,"3"-3"-42"0,-3 3-43 0,3-8 14 16,0 5 10-16,-3-5 11 16,0 6-2-16,1-6-1 15,2 0-14-15,0 0-10 0,0-6-2 16,3 6-18-1,3-5-8-15,3 5-28 16,3 0-11-16,3 5-30 16</inkml:trace>
  <inkml:trace contextRef="#ctx0" brushRef="#br0" timeOffset="138">7678 17849 264 0,'-9'5'101'0,"9"-13"-54"0,0 3-61 0,0 5 14 0,3 0-2 15,3-5 3-15,0 5 3 32,0 0 0-32,0 0-2 15,0 0-2-15,0 0 1 0,-6 0-1 0,3 5 0 16,-3-5 11-16,-3 0 7 15,-3 0 0-15,0 0 1 16,0 0-12-16,0-5-5 16,0 2-28-16,0-2-12 15,3-3-87-15</inkml:trace>
  <inkml:trace contextRef="#ctx0" brushRef="#br0" timeOffset="139">9878 17542 160 0,'-3'-3'63'0,"3"-2"-34"0,0 0-30 16,0 5 12-16,0-6 6 15,-6-2 6-15,0 6 1 16,-6-4 3-16,0 1-15 0,-5 0 9 0,-4-3 5 31,-3 8-14-31,-6 5-4 16,-3 3-7-16,4 11-2 16,2 7-4-16,6 9 1 15,3-4 2-15,6 6 1 16,6-5-2-16,6-3 2 15,6-2 1-15,9-4 2 0,0-9-1 16,3-12-1-16,3-4 3 16,0-9 0-16,-1-10-4 15,1-5-1-15,0-9-2 16,-3-2 0-16,-9-3-4 16,-3-5-2-16,-6-5 0 15,-3-3 1-15,-6 0 6 0,0-5 3 16,0 13 3-16,0 5 3 0,0 14 3 15,3 5 2-15,3 8-3 16,3 13-3-16,0 15-2 16,6 9-3-16,3 21 5 15,0 3 1-15,3 10-5 32,6 6 0-32,-3-9-3 15,3-5 0-15,-1-2 4 0,1-11 1 0,-3-3-17 16,0-10-5-16,0-3-37 15,0-7-17-15,0-9-21 16</inkml:trace>
  <inkml:trace contextRef="#ctx0" brushRef="#br0" timeOffset="140">10045 17463 228 0,'3'7'85'0,"0"12"-46"0,15 13-48 0,-12-19 12 16,-1 8-9 0,4 6-1-1,0-4-3-15,-3-1 1 0,0-9-66 16,0 0-27-16</inkml:trace>
  <inkml:trace contextRef="#ctx0" brushRef="#br0" timeOffset="141">10006 17259 200 0,'-6'-11'74'0,"15"3"-40"0,6-13-75 0,0 8-5 16,6 2-28-16,5-2-9 15</inkml:trace>
  <inkml:trace contextRef="#ctx0" brushRef="#br0" timeOffset="142">10435 16949 236 0,'-30'-2'90'0,"15"4"-48"0,-6 14-31 0,12-8 21 15,-3 3-19-15,-2 4-7 16,-1 12-2-16,6 18 1 15,6 5-2-15,3 11-2 0,6 3 2 0,0-4 0 16,3 4 1-16,2-11-5 16,4 0-1-16,-3-6-21 15,0-10-10-15,-3-5-21 16,-3-11-8-16,-3-2-31 16</inkml:trace>
  <inkml:trace contextRef="#ctx0" brushRef="#br0" timeOffset="143">10173 17402 224 0,'-6'-29'85'0,"15"26"-46"0,9-2-48 0,-9-1 12 16,5 4-9 0,13-9 1-16,3 3-13 0,3 0-5 15,5-2-57-15,4 7-22 0,6-2 45 16,-1-1 23-1</inkml:trace>
  <inkml:trace contextRef="#ctx0" brushRef="#br0" timeOffset="144">10744 17058 196 0,'-50'-14'74'0,"38"9"-40"0,-9 5-27 0,12 0 18 16,-3 0-4-16,0 11 2 15,-3 2-9-15,0 6-3 16,9 18-6-16,6 8 3 0,3 7 4 16,3 4-6-16,6 0-1 15,0-1-3-15,0-7-2 0,0-3-4 16,-3 0-2 0,0-11-28-16,-3-2-13 0,0-11-61 15</inkml:trace>
  <inkml:trace contextRef="#ctx0" brushRef="#br0" timeOffset="145">10518 17373 240 0,'15'-14'90'0,"12"12"-48"0,8-12-51 15,-17 9 14-15,18 0-7 0,0 0 0 16,2-3-31-1,4 5-13-15,-3-2-45 0,8-1-18 16</inkml:trace>
  <inkml:trace contextRef="#ctx0" brushRef="#br0" timeOffset="146">11497 17089 124 0,'0'-37'46'0,"-3"29"-24"0,6-5-13 0,0 8 14 16,0 5 2-16,-3 0 4 15,3 13-4-15,0 6-3 16,3 18-12-16,0 5 0 0,-3 16 3 0,3 8-7 16,-6-2-1-16,0-1 6 15,0-2 2-15,0-8 2 0,-3-8 1 16,0-10-2-16,0-6-1 16,0-8-3-16,0-8-1 31,3-5-5-31,3-21-3 0,0 0-3 15,6-14-1-15,3 1-1 16,3-6 0-16,6 5-2 16,5 1 1-16,1 13 1 15,0 7 2-15,0 6 1 16,-3 6 3-16,-1 4-1 16,-11 6-1-16,-6 3 5 15,-6 2 1-15,-6 5 2 16,-11 3 0-16,2-7-4 15,-18-1-1-15,-3-3-1 0,-5-4 1 0,-4-4-13 16,6-7-3-16,6 2-21 16,7-16-5-16,5-4-22 15,9-4-9-15,15-2-20 16</inkml:trace>
  <inkml:trace contextRef="#ctx0" brushRef="#br0" timeOffset="147">11724 17470 244 0,'-9'24'90'0,"18"-3"-48"0,-1 19-49 0,-2-21 14 32,0 7-5-32,0 1 1 0,0-1 1 15,3-7 2-15,0-1-3 16,3-10-2-16,0 3 2 0,3-11-9 15,3-6-3-15,6-12-11 16,-4-1-2-16,-2-2 0 16,-6-3 1-16,-3-2 9 15,-9-1 7-15,-3 1 8 0,0 13 6 16,0-1 6-16,0 9 5 16,3 5-10-16,0 5-6 15,9 14-2-15,0-6-2 0,3 8 0 16,0 3 0-16,6-3-27 15,3-2-9-15,-4-11-50 32</inkml:trace>
  <inkml:trace contextRef="#ctx0" brushRef="#br0" timeOffset="148">12250 17058 252 0,'-32'-24'96'0,"14"16"-52"0,-3 13-45 16,15 1 20-1,-6 1-15-15,-6 7-2 0,3 4 4 16,0 17 6-16,7 4-6 16,-1 17-1-16,6-1-1 0,6 4-2 0,3-1 1 15,5-5-9-15,1 5-3 16,-3-5-24-16,-3-8-11 15,0-8-24 1,-3-8-53 0,-6-3 23-1</inkml:trace>
  <inkml:trace contextRef="#ctx0" brushRef="#br0" timeOffset="149">11938 17457 276 0,'-3'-8'104'0,"9"3"-56"0,6 2-58 0,-3 3 14 16,6-5-5-16,2 0 2 15,10 2 2 1,3-2 3-16,3 7-3 0,-1 1-4 0,1 0 0 16,0 2-28-16,3 3-13 0,2 5-69 15</inkml:trace>
  <inkml:trace contextRef="#ctx0" brushRef="#br0" timeOffset="150">12361 17542 180 0,'-9'-3'68'0,"-3"-2"-36"0,6 5-20 0,6 0 30 16,9 0-11-16,6-5-11 16,-1 2-8-16,4-2-7 15,3-3-2-15,3-3 1 0,3 9-2 16,0-4-2-16,-1 1-19 15,-2 5-8-15,-6 0-57 16,0 0-49-16,0 8 47 16</inkml:trace>
  <inkml:trace contextRef="#ctx0" brushRef="#br0" timeOffset="151">12682 17425 168 0,'-9'0'66'0,"9"6"-36"0,0 4-33 0,3-2 11 15,0 6-9-15,0 4 1 16,0 3 6-16,0 3 4 15,0 5-5 1,-3 0-1-16,0-5 0 0,0-5 0 0,0-1 0 16,0-5-5-16,0 1 1 15,0-4 6-15,0-7 4 16,0-3-3-16,0-8 1 16,0-11-5-16,0 1-2 15,3-1-3-15,3-5 1 16,0 1-1-16,3-4-2 0,3 9 3 15,0-1 0-15,2-2 1 16,7 8 0-16,0 5 0 16,0 3 2-16,-3 5-1 15,0 7 2-15,0 4 0 16,-4 5 3-16,-2 2-3 16,-3 6 0-16,-3 5 1 15,-3 0 0-15,0-2-5 16,-3-6-1-16,0 0-15 15,0-5-4-15,0-5-29 16</inkml:trace>
  <inkml:trace contextRef="#ctx0" brushRef="#br0" timeOffset="152">13126 17476 164 0,'-6'-6'63'0,"3"4"-34"0,-3-3-16 0,3 5 17 0,-3 0 2 16,0 0 4-16,-3 5-14 15,0-3-5-15,-3 4-10 16,3 2-3-16,3-3 0 0,6 6-5 0,0-4 1 31,3 1-2-31,6 6-2 16,3-1 3-16,3 0 0 0,0 0-2 15,-3 11 2-15,-1-3 3 16,-5-2 1 0,-6 2 5-16,-3-2 5 0,-5-6-5 15,-4 0 0-15,0 0-4 16,-3-2-3-16,-6-3-3 15,3-3 1-15,3-2-19 16,3-6-7-16,3-2-32 16,12-1-72-1</inkml:trace>
  <inkml:trace contextRef="#ctx0" brushRef="#br0" timeOffset="153">13224 17627 164 0,'3'50'63'0,"-3"-32"-34"0,0 17-23 0,0-14 15 16,3 5-9-16,0 3 1 15,0 1-6-15,3-4 1 32,0 0-5-32,0-2-2 0,-4 3 0 0,1-9-1 0,-3-2 0 31,0-5 2-31,-3-6 1 15,1-2 1-15,-4-9 0 0,0-7-7 16,-3 0-2-16,3-8 2 16,0 2 1-16,0-13 2 15,0-2 0-15,3 0 4 16,3-17 2-16,3 6 2 16,3 3 2-16,0 0-1 15,6 2 2-15,3 6 3 0,-1 7 3 16,1 3-9-16,6 11-4 15,-3 8-3-15,0 2-1 16,-3 9 4 0,0 4 5-16,-6 6 1 15,-3 0 2-15,-3 2-4 16,-3 9-3-16,-6-9-2 16,-3 4-3-16,0-4 1 0,-3-5 1 15,-3 1-1-15,-3-1-1 16,3-5-17-16,0-3-9 15,6-5-19-15,3 5-8 16,6-5-24 0,9-5-40-16,3 5 37 15</inkml:trace>
  <inkml:trace contextRef="#ctx0" brushRef="#br0" timeOffset="154">13438 17698 244 0,'0'5'90'0,"12"-2"-48"0,-18 2-29 0,3-5 22 15,0 6-16-15,0-6-3 0,0 5-10 0,0-3-4 32,0-2-19-17,0-2 9-15,3-3-47 0,3 5-18 16</inkml:trace>
  <inkml:trace contextRef="#ctx0" brushRef="#br0" timeOffset="155">13751 17463 220 0,'-21'-8'82'0,"18"2"-44"0,-12 6-31 0,9 0 18 15,0 0 0-15,-3 0 4 0,-3 6-9 16,0-4-2-16,0 4-10 15,3-1-7-15,3-3-2 0,6 9-1 16,3-3-2-16,6 3 3 16,3 2 0-16,9 3 1 15,-3 7 2 1,-3-1-3-16,-3 1-2 16,-6 1 4-16,-12 0 3 15,-3-3 3-15,-6-2 3 0,-6 2-5 16,-6-5-3-16,1-8-23 15,2 0-9-15,6-8-71 16,0-3-58 0,3-8 55-1</inkml:trace>
  <inkml:trace contextRef="#ctx0" brushRef="#br0" timeOffset="156">14319 17084 176 0,'-6'-13'68'0,"6"8"-36"0,0 5-35 16,0 0 11-16,3 5-2 16,0 13 1-16,0 14 3 15,0 8 1-15,0 5-5 0,0 8 0 0,-3 2 1 16,0 1 1-1,0-8 2 1,0 2 1-16,0-3 1 0,-3-7-2 0,3-8 1 0,0-6-4 16,0-2 1-16,-3-8-1 15,3-5 1-15,0-11-2 32,3-6 1-32,0-2-6 0,0-10-1 15,3-1-2 1,6-7 0-16,-3-1 0 0,6 6 0 15,3-3 0 1,2 9 0-16,4 1 0 16,0 4 0-16,3 10 0 0,0 5 0 0,-4 3 2 15,-2 10 2-15,-9 1 5 16,-3 2 6-16,-6 0-3 16,-6 8 2-16,-9-5-7 15,-6-5-1 1,-6-1 0-16,-11 3 0 0,2-5-7 15,0-5-2-15,4-6-9 16,2 1-2 0,3-6-11-16,6 0-5 15,9-8-30-15,6-8-10 16,9-11-15 0</inkml:trace>
  <inkml:trace contextRef="#ctx0" brushRef="#br0" timeOffset="157">14617 17470 176 0,'12'0'68'0,"-12"6"-36"0,-9 2-20 0,9-3 19 16,-3 8-14-16,3 0-4 15,0 6-2-15,0 15 3 16,0-7-8-16,6-3-1 0,3-3-1 16,3-3-2-16,-1-4 1 15,4-1-2-15,0-5-1 0,0-6 1 16,0-4-1-16,-3-9-7 15,0-7 0-15,-3-6 1 32,0 5 3-32,-3-2 2 0,-3 3 1 15,0 4 2-15,0 1 1 16,0 10-1 0,-3 3-2-16,3 3-2 0,-1 10 1 15,1 3-1-15,3 0-2 16,6 5 3-16,3-5 0 15,0-3-19-15,0-5-7 16,3 0-15-16,3-2-6 16,0-14-27-1</inkml:trace>
  <inkml:trace contextRef="#ctx0" brushRef="#br0" timeOffset="158">15048 17206 212 0,'-17'-58'79'0,"8"47"-42"0,-6-5-21 0,6 11 22 16,0 0-16 0,-3 5-4-16,0 0-11 15,0 8-5-15,0 7-1 16,3 12-4-16,3 5 2 0,0 2 1 16,3 14 2-16,3-3-1 15,3 8-1-15,3-3 1 16,0-3 1-16,0-2-17 15,-3 0-4-15,0-10-33 0,0-9-14 16,0-7-29 0</inkml:trace>
  <inkml:trace contextRef="#ctx0" brushRef="#br0" timeOffset="159">14792 17412 256 0,'15'-21'96'0,"18"18"-52"0,3-20-51 0,-18 17 14 16,5 6-7-16,4-2 0 15,0-4-16-15,0 6-4 32,3 6-85-32,-1-4-35 0</inkml:trace>
  <inkml:trace contextRef="#ctx0" brushRef="#br0" timeOffset="160">15126 17650 160 0,'-3'-18'63'0,"3"18"-34"0,0 0-21 0,0 0 16 16,0 0-6-16,0 0 2 15,0 0 4-15,0 8 2 16,0-8-13-16,-6 10-6 0,0-10-2 0,-3 8-3 16,0-13 1-16,3 5-2 15,0-3-1-15,3-2-2 16,0 0 1-16,6-3-1 16,-3 8 0-16,3 5 2 0,0-2 0 15,0 2-3 16,0 3-22-15,3-3-55-16,3-10-52 16,0 2 42-16</inkml:trace>
  <inkml:trace contextRef="#ctx0" brushRef="#br0" timeOffset="161">15438 17365 220 0,'-9'-22'82'0,"6"17"-44"0,-6 5-33 16,6 0 19-16,-2 0 0 16,-4 0 5-16,-3 0 0 31,-6 0 0-31,-3 5-16 15,0-2-8-15,3 10-1 0,6-2-3 0,1-3 2 16,5 2-4-16,9 4 0 16,8-1-1-16,4 0-2 0,3 3 3 15,3 3 2-15,0-1 0 16,-3 1 2 0,-6-4-2-16,-6 4 2 0,-9-6 7 15,-6 8 3-15,-9-10-6 16,-9 2-4-16,-3 3-20 15,0-3-6-15,1-2-77 16,5-3-32-16,3 2 24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05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15534 5776 96 0,'0'-3'35'0,"0"1"-18"0,-6 4-5 0,6-2 13 16,3 8-2-16,0 3 0 16,0 2 1-16,-3 5 0 15,0 4-13-15,-3 4 0 0,0 6 0 0,3 2-4 16,0 9-2-16,3-9-2 15,0-2 0-15,0-3-2 16,-1-3 2-16,4-5-2 16,0-2-1-16,0-3-8 15,0-6-3-15,0-4-29 16,0-1-14-16</inkml:trace>
  <inkml:trace contextRef="#ctx0" brushRef="#br0" timeOffset="1">15700 5826 148 0,'0'3'55'0,"0"5"-30"0,0 5-16 0,0-5 16 15,0 5-1-15,0 8 1 0,0 3-12 16,3 0-3 0,0 10-6-16,0-2-3 0,0 0 2 0,-3-3-2 15,6-3-1-15,-6-4 1 16,6-4 1-16,-6-2-1 16,6-3-1-16,-3-2-26 0,0-3-10 15,-6-11-94 1,0-5 43-1</inkml:trace>
  <inkml:trace contextRef="#ctx0" brushRef="#br0" timeOffset="2">15495 5948 164 0,'-21'0'63'0,"15"2"-34"0,-3 1-16 15,6 0 19-15,0-3-5 32,0 0 1-32,3 0-15 0,0 0-6 0,6 0-4 15,3 0 2-15,3-3 1 0,9-2 0 16,3 0-1 0,2-1-1-16,4 1 0 0,-3 0-2 15,3-1-2-15,3 1 1 16,-7 2-1-16,-2 1-9 15,-3-1-2 1,-3 1-12-16,-3 2-3 16,-3 0-13-16,-3 0-5 15,-7 2-31 1,-2 1-22-16,0 2 45 0</inkml:trace>
  <inkml:trace contextRef="#ctx0" brushRef="#br0" timeOffset="3">15462 6115 116 0,'-15'0'44'0,"15"0"-24"0,-6 2-2 0,6-2 20 16,0 0-8-16,0 0-2 0,0 0-16 15,3 3-5-15,3-3-5 16,3-3 3-16,3-5 1 0,6 0 2 15,3 0 2-15,3 3-5 16,2 0-3-16,1-1 1 16,-3 9 0-16,3-6-1 31,3 9-2-31,-7-1 1 0,-2 0-1 16,-3 1 0-16,-3-1 0 15,-3 0-9-15,0-2-4 16,-3 0-84-1</inkml:trace>
  <inkml:trace contextRef="#ctx0" brushRef="#br0" timeOffset="4">16117 6001 148 0,'0'-3'55'0,"0"3"-30"0,0-3-21 0,0 3 15 16,0 0-7-16,3 6 1 15,0-1-4-15,3 14 2 16,0 2-6-16,-3 3 8 0,0-1 4 15,0 1-1-15,0-3 1 16,0 1-7 0,0-4-4-16,-3 1-3 0,3-4 0 15,-3-4 0-15,0-3 3 16,0 0-3-16,0-3-2 16,0-2 6-16,0-8 5 15,0-3-4 1,0-3-2-16,0-2-1 15,0 0-3-15,0-3 1 16,3 2-2-16,0-1 2 0,0-4-2 16,6-5 2-16,-1 3 0 15,1 0 3-15,0 2-3 16,0 4 0-16,0 1-1 16,0 4 1-16,0 4-4 15,0 4-2-15,0 2-1 16,0 0 0-16,-3 2-17 0,0 4-7 15,3-1-16-15,0 6-7 16,-3-1-26 0,-1 6-33-16,4-3 37 15</inkml:trace>
  <inkml:trace contextRef="#ctx0" brushRef="#br0" timeOffset="5">16343 6117 168 0,'-3'0'63'0,"3"0"-34"0,0 0-23 16,0 0 15-16,0 0-5 16,3 3 1-16,3 2-3 0,0 0 1 15,0 1-8-15,3-1 0 0,0-2 0 16,0 2-1-16,0-2-1 16,3-3-1-16,0 0 0 0,2-3 0 15,1 0 0-15,-3 1 0 16,-3-4 0-16,0 1-2 15,0-3-2-15,-3-2 1 16,-3-1 1-16,0-2-6 16,-3-1-1-1,-6 1 6-15,0 3 6 16,-6 2-3-16,0 0-2 16,0 3-4-16,0 2 1 15,-2 11-4-15,-1 0 1 16,0 0 2-16,3 5 1 0,0 3-2 15,0 2 2 1,3 1 1-16,3-1 0 0,3 1-3 16,3 2 2-16,3-5-1 15,3 0 0-15,6-3 2 16,0-2 0-16,6-6-22 16,6 0-10-16,2-7-28 15,-2-4-52 1,0-2 20-16</inkml:trace>
  <inkml:trace contextRef="#ctx0" brushRef="#br0" timeOffset="6">16644 6075 148 0,'-18'-21'57'0,"12"18"-30"0,0 0-18 15,6 3 14-15,-6 3-5 0,0 5 2 16,-3 0-11-16,-3 2-5 15,0 4-3-15,0 2-4 0,1 2 2 16,2 3 3-16,3-2 3 16,3 2-2-16,0-3 0 15,6-2-1-15,0-2 1 16,3-4 0-16,3-2 1 16,2-5-2-16,1-6-2 15,0-2-4-15,0-3 0 16,3-3 0-16,-3 1 2 15,0-1 1-15,-3-5 3 0,-3 3-3 16,-3 0 0-16,0 2 1 16,-6 1 4-1,0 2 5-15,0 2-5 16,0 6 0-16,0 6-4 16,0 4-1-16,3 4 1 15,0 1 2-15,0 1-6 16,6 0 1-16,0 3-10 15,3-1-4-15,3-5-31 16,0-2-55 0,2-3 14-16</inkml:trace>
  <inkml:trace contextRef="#ctx0" brushRef="#br0" timeOffset="7">16852 6077 160 0,'-12'-21'60'0,"9"21"-32"0,-6-16-26 16,6 22 14-16,-3-1-6 16,-2 6 0-16,-1 2-9 0,0 3-2 15,-3 0 0-15,3 2-2 0,0 3 1 16,3 6 2-16,3-1 0 31,3-2-3-31,3-5 0 16,3-4-1-16,3-1 3 0,3-4-2 15,3-2 1-15,-3-3-5 16,2-7-3-16,1-9 6 16,0-2 3-16,-3-3 0 15,3-2 0-15,-3-4 3 16,-6-1 1-16,-3-14-4 0,0 0 1 16,-3-1 0-16,0 1 2 15,-3 6-1-15,3 2 2 16,-6 5 11-16,3 5 8 15,0 6 0-15,0 2-1 16,0 4-9-16,0 1-3 16,0 6-10-1,0 6-1-15,0 7 0 16,0 5 1-16,3 9 1 16,0 10 2-16,0 0-3 15,3 0-2-15,3 3 2 16,3-3 0-16,3-6-10 15,3-2-5-15,-3-5-34 16,2-3-55-16,4-5 16 16</inkml:trace>
  <inkml:trace contextRef="#ctx0" brushRef="#br0" timeOffset="8">17474 5998 148 0,'-6'-3'55'0,"6"1"-30"0,-6-1-10 16,3 3 18-16,0 0-5 16,-3 0 0-1,1 3-13-15,-7 2-4 16,-3 0-7-16,0 17-5 0,0-1 0 16,3 0 1-16,3 3 0 15,3 0 0-15,3-1 0 16,6 4-3-16,9-6 2 15,0-5-4-15,3 0-1 16,3 0-24-16,0-8-8 0,-1-3-48 31</inkml:trace>
  <inkml:trace contextRef="#ctx0" brushRef="#br0" timeOffset="9">17635 6077 84 0,'-3'-23'33'0,"3"23"-18"0,-3-19 9 16,3 17 19-16,-3-1-6 15,-3 3 1-15</inkml:trace>
  <inkml:trace contextRef="#ctx0" brushRef="#br0" timeOffset="10">17602 6038 297 0,'-15'16'13'0,"3"0"-4"0,1-1-2 15,-1 4 1-15,3 2-4 0,0 0-1 16,3 3 1-16,3-3 0 15,3 0-5-15,3-2 1 16,3-3 0-16,0-3 2 16,9-2 1-1,0-6 1-15,-1-8 2 16,-2-7-8-16,0-1 0 0,0-5-2 16,-3 3 2-1,-6-8 1 1,0 0 1-16,-3-3 2 15,0 5-1-15,0 3-1 16,0 6 3-16,0 2 0 16,0 13-4-1,0 1-1-15,0 4 1 0,0 3 0 16,0 3 3-16,3-3-3 0,0 1-2 16,0 4-7-16,3-2-4 15,0-3-21-15,0-2-10 16,3-3-36-16</inkml:trace>
  <inkml:trace contextRef="#ctx0" brushRef="#br0" timeOffset="11">17703 6115 104 0,'-3'13'41'0,"3"-3"-22"0,0 6-3 16,0-8 16-16,0 0-13 15,0 3-5-15,0-3-7 0,0 0 0 16,0-1-4-16,0-1-8 0,0-4-2 31,0-2 14-31,0 0 7 16,0 0-9-16,0-2-4 0,0-4-8 15,0-1-3 1,0-4 2-16,3-2 5 0,3 0-3 16,0-6 2-16,0 3 2 15,0-5 3-15,3 5 9 16,0 3 5-16,0 2 2 0,3 3 1 31,0 3-3-31,3 8-1 16,-3 7-2-16,0 3 0 0,-3 3-2 0,-1 0-1 15,-2 0-8-15,-3 0 0 16,0-3-6-16,0 0 1 16,0 1-20-1,0-4-9-15,0-4-60 16</inkml:trace>
  <inkml:trace contextRef="#ctx0" brushRef="#br0" timeOffset="12">18007 5985 188 0,'-24'-3'71'0,"24"3"-38"0,-9 0-34 16,6 3 15-16,-3 2-1 16,-3 0 2-1,1 9-8-15,-4 4-2 16,3 3-3-16,0 1-4 0,3-1 1 0,3 0 3 0,3 0 1 15,3-2-1-15,3-4 1 16,0-1 0-16,3-4 1 31,0-2-5-31,0-5 1 16,-1-3-2-16,7-5 0 16,3-3 2-16,-3 0 2 15,0-3-3-15,-6-10 0 0,-3-6 1 16,0 4 0-16,-3 4 0 15,0 3 0-15,0 3 4 16,0 2 5-16,-3 6-5 16,0 3 0-16,0 20-2 15,0 1-2-15,3-1 1 16,-3 1 1-16,3-1 1 16,0 1-4-16,3-3-1 0,0-1-24 15,-1-4-7-15</inkml:trace>
  <inkml:trace contextRef="#ctx0" brushRef="#br0" timeOffset="13">18150 5998 140 0,'0'3'52'0,"3"2"-28"0,0 3-6 0,0 3 20 0,0 4-6 16,0 1-1-16,0 3-15 15,0-3-7-15,0 0-6 16,-3-3-3-16,0-3 1 0,0 1 1 16,0-3 1-16,0-3 1 15,0 1 0-15,-3-4 6 0,0-2 4 16,0 0-1-1,0-2 2 1,0-1-4-16,3-5 1 0,0 3-3 16,6-17 2-1,0 4-2-15,0 2-5 16,0 0 0-16,3 3-2 16,0 0-2-16,-1 2-2 15,1 1 1-15,3 2-4 0,0 2 1 16,0 1-31-16,3 2-14 15,-3 1-35 1,3-1-52-16,-3 0 36 16</inkml:trace>
  <inkml:trace contextRef="#ctx0" brushRef="#br0" timeOffset="14">18364 5985 184 0,'-6'3'71'0,"9"2"-38"0,0 3-25 16,0-3 16-16,0 6 3 0,3 7 6 31,0-2-9-31,0 0-5 16,0 2-10-16,0-2-6 0,0 3-2 0,0-3-1 0,0-3 2 16,-3-2-17-16,3-4-4 15,0 1-29-15,6-8-79 31</inkml:trace>
  <inkml:trace contextRef="#ctx0" brushRef="#br0" timeOffset="15">18570 5956 192 0,'-9'2'71'0,"9"4"-38"0,-6 4-28 31,3-2 17-31,0 11 10 16,-3 7 7-16,-6 6-12 0,-6 5-3 16,0 3-14-1,0-3-4-15,3 2 0 0,1 1-3 0,-1 0-2 0,3-6 0 16,0 6-1-16,3-8-14 16,3-1-5-1,0-7-41-15,3-5-18 16</inkml:trace>
  <inkml:trace contextRef="#ctx0" brushRef="#br0" timeOffset="16">19046 6001 72 0,'-3'-8'30'0,"3"5"-16"0,0-2 1 15,0 2 13-15,0 1 4 16,0-1 4-16,0 0-1 0,-3 1 4 15,3-1-11-15,0 3-2 16,0 0-15-16,0 0-7 0,0 5-2 16,3 3 0-16,0 3 1 15,3 13 5-15,0-3 3 16,0 0-2-16,0-3 0 0,0 1-5 16,3-3-1-16,-3 0 1 15,0-3 0-15,-1-2-2 16,1-3 1-16,0-3-4 15,-3 0 0-15,-3-5 5 0,3 3 2 16,-3-3 0-16,6 0-1 31,-3-3-1-31,3-2 0 16,0 0 0-16,3-6 0 16,0-5 0-16,3-5-2 15,-3 2 1-15,0 1-2 16,-3-1-1-16,0 3 1 15,0 3-1-15,0 3-3 16,-3-1 0-16,0 3-12 0,0 3-5 16,-1 0-27-16,1 2-12 15,0 0-49 1</inkml:trace>
  <inkml:trace contextRef="#ctx0" brushRef="#br0" timeOffset="17">19338 5961 160 0,'-9'-3'60'0,"6"3"-32"0,-3 3-22 15,3 0 15-15,0-1-2 0,-3 1 3 0,0 2-14 16,0 3-7-1,-3 3-1-15,3 10-3 0,0 3 1 16,3 0 0-16,0-3 0 0,0-3 6 16,3 1 5-16,3-3-3 15,0-6-1-15,3 1 0 16,3-3 1-16,0-6-1 0,0-4 0 16,0-3-6-16,0-3-1 15,-3-3-4-15,0-5 1 16,6-5 1-16,-4 2-1 15,1 4 4-15,-3 1 0 16,0 1 1-16,-3 5 0 31,0 0-3-31,0 6 0 0,3 2 8 16,0 10 4-16,-6 6-2 16,6 3-2-16,-6-4 0 0,6 4-1 15,0-3-5-15,0 0 1 16,0-3-5-16,0-2-1 15,0-1-26-15,0-2-11 16,0-5-44-16</inkml:trace>
  <inkml:trace contextRef="#ctx0" brushRef="#br0" timeOffset="18">19510 5749 160 0,'-3'8'63'0,"3"3"-34"0,0 15-21 16,0-10 18-1,0 3-9-15,0 7 1 0,0 9-9 16,0 2-1-16,0 5-4 15,3-5-3-15,0 0 0 16,0-5-1-16,3-6 0 0,0-2-9 16,0-8-4-1,0-5-22-15,0-3-10 0,0-6-34 16</inkml:trace>
  <inkml:trace contextRef="#ctx0" brushRef="#br0" timeOffset="19">19650 5945 164 0,'-12'5'63'0,"12"3"-34"0,0 8-30 0,0-5 12 16,0 5 6-16,6 8 6 16,0-1-3-16,-3 1 0 15,3-3-11-15,0-2-5 0,3-1-3 16,0-4 1-16,3-4 3 15,0-2 0-15,0-8 0 16,0-2-8-16,-1-6 0 0,1-3-8 16,-3-8-3-16,0-4 3 15,-3-1 2-15,-3 3 2 16,0 0 5-16,0 5 3 16,-3 2 2-16,0 4 3 15,0 5 3-15,0 2 0 16,0 3 0-1,0 8-1-15,3 5 2 0,0 8-5 16,0 0-1-16,0 1-2 16,0-4 1-1,6 1-2-15,0-4-1 0,3 1-10 16,0-5-4-16,0-3-46 16,2-5-64-1,1-6 23-15</inkml:trace>
  <inkml:trace contextRef="#ctx0" brushRef="#br0" timeOffset="20">19969 5969 188 0,'-3'3'71'0,"6"2"-38"0,3 0-34 0,-3 1 15 0,3-4 1 16,2 1 3-16,1-1-3 15,0-2-1-15,3 0-8 16,3 0-4-16,0-2 1 0,3-3-2 16,-3-1 2-1,-3-2-2-15,-3 0 2 16,-3-2-4-16,-6 2 0 16,-3-3-1-16,-6 3-2 0,-3 0-4 0,0 3 0 31,-3 0 2-31,0 2 1 15,-3 6 0-15,0 2 4 0,0 6 0 16,4 2 1-16,-1 0 2 0,3 3 3 16,3 13 9-16,3-2 3 15,3-1-4-15,6-2 0 16,3 0-6-16,6-3-2 16,3-5-2-16,2-3 0 15,13-2-4-15,0-6-2 16,-3-5-36-1,0-5-16-15,-1-3-49 16</inkml:trace>
  <inkml:trace contextRef="#ctx0" brushRef="#br0" timeOffset="21">19352 6101 96 0,'0'0'35'0,"0"0"-18"0,0 3-20 15,0-3 50-15,0 0-14 0,0 0-13 16,0 0-7 0,9-3-5-16,-3-5 2 0,0 3-5 15,-3 0-3-15,3-8 1 16,-3 2 0 0,0 0 1-16,-3 3 2 0,0 1 1 31,0-1-3-31,-6 0 4 15,0 0 0-15,0 2-5 16,0 1 1 0,0 0 4-16,0 2 3 0,4 1-4 15,-1-1 1-15,0 3-5 0,0 0-2 16,0 0 0-16,-3 0-1 31,3 0-14-31,0 0-5 0,0 0-32 0,3 0-13 16,3-3-15-1</inkml:trace>
  <inkml:trace contextRef="#ctx0" brushRef="#br0" timeOffset="22">15456 6599 132 0,'-3'-3'49'0,"3"0"-26"0,0 3-18 0,0 0 13 15,0 0 1-15,0 0 3 16,3 3 3-16,0 2 4 15,3 3-15-15,-3 6-1 0,0 12-2 16,0 0-6-16,-3 1-1 16,0 2-2-16,0 0-2 15,0-2 3-15,0-1 0 0,0-5-4 16,0-5-1 0,0-3 1-16,0-2 0 15,0-3-8-15,3-3-4 16,-3-5-18-16,3-3-5 15,3-4-19-15,0-4-40 16,3-5 20 0</inkml:trace>
  <inkml:trace contextRef="#ctx0" brushRef="#br0" timeOffset="23">15590 6583 144 0,'-3'-8'55'0,"6"8"-30"0,0-3-14 16,-3 3 15-16,0 3-3 15,0-3 9-15,0 13-6 16,3 6-14-16,0 4-1 0,-3 7 0 16,3 1-4-16,0 1 1 15,-3-3-3 1,0-2 0-16,0-1-3 16,3-5-2-16,-3-2-2 15,3-6 1-15,-3-2-23 16,0-3-12-16,3-3-14 0,-3-5-5 0,-3 0-23 15</inkml:trace>
  <inkml:trace contextRef="#ctx0" brushRef="#br0" timeOffset="24">15358 6752 212 0,'-12'0'79'0,"12"0"-42"0,0 0-37 0,0 0 18 0,0 0-6 16,6 0 3-16,0 0-4 16,6-5-1-1,6 0-6-15,6-1-1 0,2-4 3 0,7 2-5 0,0 2-3 16,-3 1 1-16,-4 3 0 16,-2 4-24-16,-3 1-8 15,-6-1-21-15,-3 1-6 16</inkml:trace>
  <inkml:trace contextRef="#ctx0" brushRef="#br0" timeOffset="25">15370 6818 148 0,'-15'6'57'0,"15"-4"-30"0,3-2-27 15,-3 0 10-15,3 3 9 16,3-3 5-16,3 0-4 0,6 0-1 16,6-3-11-16,8 1-5 0,7-1-2 15,0 0-1-15,-1 1 2 16,-2-1-1-16,3 3-1 0,-6 0-28 16,2 0-11-16,-5 3-47 15</inkml:trace>
  <inkml:trace contextRef="#ctx0" brushRef="#br0" timeOffset="26">16135 6773 176 0,'3'-5'68'0,"-3"5"-36"0,0-3-15 16,0 3 20-16,-3 0-2 15,0 0 2-15,-3 0-12 0,-3 0-2 16,0 0-14-16,-3 3-8 0,0 0-1 0,3 2 0 16,-3-2 0-16,3 2-3 15,6 0 0-15,6 1-1 16,3 4 0-1,6-2 0-15,3 3 0 0,0-1 0 16,3 3 3-16,3 1 2 16,0-4 2-16,-4 1-1 15,-11 5 5 1,-6-3 3-16,-3 0-3 16,-5 0 1-16,-4-7-5 0,0-4 0 31,-6-2-1-31,0-2-2 15,-3-4-13-15,3 1-4 16,-3 0-18-16,10 0-7 0,2-1-7 16,3-2-2-16,3 0-36 15</inkml:trace>
  <inkml:trace contextRef="#ctx0" brushRef="#br0" timeOffset="27">16266 6599 180 0,'-3'0'68'0,"6"0"-36"0,0-3-31 16,0 6 14-16,0 2 7 16,0 3 8-16,0 3-4 15,0 7-1-15,-3 9-14 16,0-1-4-16,0 3-1 0,0 0-1 15,0 0 0-15,0 0-3 16,0-5-2 0,0 0-4-16,0-3 0 15,0-5-33-15,0-3-95 32</inkml:trace>
  <inkml:trace contextRef="#ctx0" brushRef="#br0" timeOffset="28">16156 6742 208 0,'0'-14'79'0,"0"25"-42"0,6-8-39 16,3-6 14-16,-1 0-4 15,7 1 0-15,3-1-4 16,3 0-3-16,3 1 0 16,0-1-12-16,-1 3-5 0,1 0-47 15,3 0-52-15,0 5 29 16</inkml:trace>
  <inkml:trace contextRef="#ctx0" brushRef="#br0" timeOffset="29">16450 6773 128 0,'-38'8'49'0,"35"-2"-26"0,-3 2-18 16,3 2 13-16,0 1-1 16,0 2 1-16,0 3 0 15,0 8 0-15,3 2-9 0,3-2 1 0,3 0 1 32,6-3 0-32,6-5 1 0,2-3 0 15,-2-5 2-15,0-3-1 16,0-5 0-16,0-10-1 15,0-6 0-15,-3 0-6 16,-4-3-4 0,1 1-1-16,-6-1 1 0,-6-2-1 15,-3 3 2-15,-3-1-2 16,-3 3 2-16,-2 3-4 16,-7 5-2-16,3 3-5 0,-6 2-2 15,3 3-28 1,3 0-13-16,3 3-44 15,3-1-28 1,12 4 56-16</inkml:trace>
  <inkml:trace contextRef="#ctx0" brushRef="#br0" timeOffset="30">16611 6832 156 0,'3'7'57'0,"3"4"-30"0,12 2-25 0,-12-5 12 15,0 0 4-15,0 5 6 16,-3 1 0-16,0 2 3 16,0-1-15-16,-3-1-2 0,0-4-3 15,0-2 1-15,0 0 2 16,-6-11 12-16,3-2-7 16,-3-5-1-16,9-4-8 15,-6-2-2-15,12 1-4 16,-3-1-1-16,3 0-1 0,0 3-2 15,-1 2 3-15,1 0 0 16,3 3-2-16,3 1 2 31,0 1-4-31,0 1-1 0,0 2-30 0,0 1-14 16,0-1-36-16</inkml:trace>
  <inkml:trace contextRef="#ctx0" brushRef="#br0" timeOffset="31">16897 6829 220 0,'0'13'82'0,"3"-5"-44"0,0 0-36 0,0-3 19 15,6 1-4-15,0-1 1 16,3 0-5-16,-1 0 0 16,1-2-8-16,0-3-5 0,0-3-1 15,0 1 3-15,0-3 1 16,-3-3-1-16,0 0 1 15,-3-3-2-15,-3 0 2 16,-3 1-2-16,-3-1 2 16,-3 1-4-16,0-1 0 15,-6 6 1-15,0 2 0 16,-6 3-3-16,-3 6 2 16,1 4-4-16,2 1 1 15,3 2 4-15,6 3 4 16,3 0 3-16,3 5 1 15,9 5-2-15,9-7-1 16,3-1-3-16,5-2-2 0,1-3-6 16,9-5-1-16,3-2-87 15,2-4-70 1,-2-15 53-16</inkml:trace>
  <inkml:trace contextRef="#ctx0" brushRef="#br0" timeOffset="32">17692 6763 56 0,'-9'0'22'0,"6"0"-12"0,-6 0 12 0,6 0 17 15,-3 2 2-15,0 1 2 16,-6 0-17-16,0 2-5 15,-3 0-11-15,0 3-4 16,0 5-3-16,6 1 2 0,1-1 1 16,2 0 6-16,3 0 5 0,9 3-11 0,5 3-4 31,1-3-3-31,6 5-1 16,3-5-11-16,3-6-5 15,9-10-28-15,2 0-12 0,1-2-14 16</inkml:trace>
  <inkml:trace contextRef="#ctx0" brushRef="#br0" timeOffset="33">17885 6810 160 0,'-18'-8'63'0,"12"3"-34"0,-15 5-27 0,15 0 14 15,-5 5 3 1,-1-2 3-16,0 2-5 0,0 3 0 15,0 3-10-15,3 2-6 0,0 0-2 16,3 1 1-16,3 4 0 16,3 6-3-16,3-3 0 15,3-5 2-15,12-5 2 16,0-4 0-16,0-1-1 16,-1-4 1-16,1-7 1 0,-3-5-1 15,0-4-1-15,-3 1 1 16,-3 0-1-16,0-3 0 15,-3 0 2-15,-3 0-1 16,-3 3 2-16,0 2-2 0,0 1-1 16,-3 2 3-16,3 3 0 31,0 2-6-31,0 3 0 0,0 5 1 16,0 3 1-1,0 3-2-15,0 2 0 0,3 0 2 16,0 3 2-16,3 5-2 15,0-5 0-15,3-3-28 16,-3-2-10-16,0-3-49 16</inkml:trace>
  <inkml:trace contextRef="#ctx0" brushRef="#br0" timeOffset="34">17983 6787 140 0,'-3'0'55'0,"3"5"-30"0,3 5-25 16,-3-4 10-16,0 4 9 15,3 1 7-15,-3-1-4 16,0 4-1-16,0-4-12 0,-3 1-5 0,3-3-1 31,0-3-2-31,0 0 2 16,0-2-2-16,0-3 2 15,0-3-7-15,0 1-1 0,0-6-5 16,3 0 1-16,6-3 0 16,9-2 1-16,-6 0 2 15,0 2 2-15,0 1 2 16,0-1 1-16,0 1 5 16,-1 4 5-16,1 4-1 0,0 2 3 15,0 5-2-15,0 5 0 16,-3 1-5-16,0 0-1 15,-3-1-1-15,0 1 1 16,0-1-7-16,-3-2 1 16,0-2-41-16,3-1-18 15</inkml:trace>
  <inkml:trace contextRef="#ctx0" brushRef="#br0" timeOffset="35">18361 6784 144 0,'-9'-11'55'0,"6"9"-30"0,0-4-12 0,0 6 19 16,-3 0-1-16,1-2 2 0,-7 2-16 16,-3 5-8-16,0 0-5 15,0 3-4-15,0 3 3 0,3 7-2 16,3-2-1-16,0 3 1 15,6 5-1-15,3-6-3 0,3 6 0 16,6-6 2-16,6-4 0 16,3-4 1-16,0-10 0 15,-3-2 2-15,0-6 1 16,0-3-4-16,-4 1-1 16,1-4 3-16,-6 1 1 31,0-3 0-31,-3 0 1 0,-3 0-2 15,0 1-1-15,0 1 1 16,0 4-1-16,0-1 0 0,0 6 2 16,0 2-3-16,0 3 0 15,3 8-1-15,0 5 0 16,0 1 2-16,3-1 0 16,0 0 0-16,0 0 0 0,0 3-9 15,0-3-2-15,0-2-23 16,6-11-74-1</inkml:trace>
  <inkml:trace contextRef="#ctx0" brushRef="#br0" timeOffset="36">18519 6776 132 0,'0'0'49'0,"3"3"-26"0,0-1-12 0,-3 4 15 16,3 2 3-16,0 2 2 16,0 1-8-16,-3 2-1 0,0 0-13 15,0 0-3-15,0-2 0 0,0 0-3 16,0-4 0-16,0 1 1 16,0-2 0-16,0-4 6 15,0 1 4-15,-3-3-14 0,3 0-6 16,0-3-1-16,0-2 4 15,0-3 2-15,0-2 3 16,3-1-1-16,3-2 2 16,0-1-4-16,3 1-2 0,0 3 2 15,0-1 0-15,0 1 1 16,-1 4 0-16,4 1-7 16,-3 2-3-16,3 3-38 31,-3 0-17-31,9 0-23 15</inkml:trace>
  <inkml:trace contextRef="#ctx0" brushRef="#br0" timeOffset="37">18760 6712 192 0,'0'3'71'0,"3"2"-38"0,0 11-19 15,0-8 22-15,0 3-14 0,3 5-2 16,0 0-6-16,3 2-1 16,3-2-7-16,-3 0-6 0,-3-3-1 31,3 0-10-31,-3-2-3 0,2-6-31 16,-2 0-10-16,3-2-40 15</inkml:trace>
  <inkml:trace contextRef="#ctx0" brushRef="#br0" timeOffset="38">18957 6779 184 0,'-21'5'71'0,"3"3"-38"0,3 16-21 0,9-11 19 15,-3 5-1 1,-3 14 2-16,-3 3-13 0,0 4-4 15,1-2-9-15,-7 8-6 0,3-8-1 0,6-2-6 16,3-6 0-16,0-5-30 31,3-3-13-31</inkml:trace>
  <inkml:trace contextRef="#ctx0" brushRef="#br0" timeOffset="39">19478 6734 124 0,'-9'-16'46'0,"3"18"-24"0,3-2-26 16,0 11 41-16,0 0-5 15,-3 2-4-15,-3 3-4 16,6 5-14-16,0 3-2 0,3-3-1 16,3 3-1-16,3-3-1 15,3 3-3-15,3-6 1 16,0-10 4-16,2-11 4 16,1 1 0-1,0-3 1-15,0-3-6 0,-3-3-4 16,-3-2 3-16,0 0 4 0,-3-3-1 15,-6 0 1-15,-3 0-3 16,-6 3-1-16,-3 2-1 16,-3-2 0-16,0 5-7 31,3 3-2-31,0 2-16 0,0 0-4 16,4 3-22-16,2 0-8 15,3-2-39-15</inkml:trace>
  <inkml:trace contextRef="#ctx0" brushRef="#br0" timeOffset="40">19626 6678 176 0,'0'3'66'0,"3"-1"-36"0,0 27-35 0,0-21 10 16,6 3 1-16,-9 2 6 15,0 0 9-15,0 1 5 16,-3-1-14-16,0 0-5 0,3 0 0 31,0-2-4-31,0-3-2 0,0-3 4 16,0 0 1-16,0-2-5 15,0-3 0-15,0-3-6 16,9-4-1-16,0-4-6 16,0-2 0-16,0-6 1 15,3 6 5-15,0 0 3 16,3-3 4-16,0 3 2 15,-1 5 3-15,1 8 1 0,-3 0 3 0,6 13 15 16,-3 0-10 0,-3 0-2-16,3 1-13 15,-3-1-2-15,-3 3-2 16,-9-6 2 0,9-2-37-16,-1-2-15 15,1-6-44 1</inkml:trace>
  <inkml:trace contextRef="#ctx0" brushRef="#br0" timeOffset="41">20406 6453 224 0,'-3'-5'85'0,"0"5"-46"0,-6-3-28 0,6 3 23 15,-6 0-3 1,-8 3 2-16,-4 0-12 0,0 7-3 0,0-2-10 15,0 0-5-15,6 8-2 0,0-3-6 16,7 0 1-16,5 1 0 16,3-1-1-16,5 0 1 15,10 3 0-15,6 2 0 16,0 1 3-16,0 5 0 16,-3 2 1-1,-6-2 2-15,-6-3 3 16,-3 0 0-16,-6-2 2 0,-6-3 7 15,-9-3 3-15,0-2-11 16,-3-3-3-16,0-6-2 16,0-4-1-16,1-1-11 15,2-2-5-15,3-3-25 16,3-3-11-16,3-5-33 16,6 3-57-16,6-3 34 15</inkml:trace>
  <inkml:trace contextRef="#ctx0" brushRef="#br0" timeOffset="42">20469 6416 216 0,'-3'0'82'0,"6"5"-44"0,0 6-40 16,0-3 17-16,0 16 9 0,0 2 7 15,0 6-10-15,-3 8-2 16,3 2-11-16,0-2-3 0,-3-1 1 16,3 1-3-16,-3-6 0 0,2-4-3 15,1-4-3 1,0-7-47-16,-3-4-19 0,0-4-44 31</inkml:trace>
  <inkml:trace contextRef="#ctx0" brushRef="#br0" timeOffset="43">20353 6636 208 0,'0'-3'77'0,"6"0"-42"0,2 1-23 16,4 2 21-16,0-3-13 15,6-2-3-15,0 2-19 16,6 1-6-16,6-4 3 16,-1 1-48-16,1 2-19 0,0 3-19 15</inkml:trace>
  <inkml:trace contextRef="#ctx0" brushRef="#br0" timeOffset="44">20674 6628 192 0,'-12'2'71'0,"6"-2"-38"0,3 3-34 15,0 2 15-15,0 1-4 0,-3 2 2 16,-3 5 2-16,0 3 2 16,1 0-9-16,2-1-4 0,0 4-2 15,3 0-1-15,3-1 0 16,3-2-3-16,3 2 2 16,0-7 1-16,2-3 2 15,1-3 3-15,3-5 2 16,-3-2-6-16,3-6-2 31,0 0-3-31,-3-5 3 0,-3-1 0 16,0-4 3-16,0 2-1 15,0 0 2-15,3 3-2 16,-9 5 2-16,0 3-4 16,0-1-2-16,0 9 4 15,0 2 1-15,0 6-5 16,0 2-2-16,6 0 2 0,3 3 3 0,3-3-4 31,-1 1-1-31,1-4-18 16,3 1-8-16,0-6-41 15,0-2-38 1,3-3 36-16</inkml:trace>
  <inkml:trace contextRef="#ctx0" brushRef="#br0" timeOffset="45">20942 6615 176 0,'-12'-11'68'0,"3"8"-36"0,0 3-29 0,3 3 15 15,0 0-5-15,-3 5 2 16,-3 0-4-16,4 2-1 0,-1 9-6 16,0 4 2-16,3-1 3 15,6-1-5-15,3 0-2 16,3 0-4-16,6 0 1 0,2-5 1 15,4 0 2-15,6-5-14 16,3-6-5-16,0-5-31 16,-3-3-14-16,-1-2-18 15</inkml:trace>
  <inkml:trace contextRef="#ctx0" brushRef="#br0" timeOffset="46">21076 6432 144 0,'0'5'55'0,"0"6"-30"0,3 15-5 0,-3-7 19 16,0 5-4-16,0 5 0 16,0 0-16-16,0 11-4 15,0-3-9-15,0-3-4 0,0-2 1 16,0-3-4-16,0-3 0 0,0-2-26 15,3-3-9-15,0-7-66 16</inkml:trace>
  <inkml:trace contextRef="#ctx0" brushRef="#br0" timeOffset="47">21213 6641 156 0,'-39'3'60'0,"27"-1"-32"0,-9 4-15 16,15-1 19-16,-2 0-7 0,-4 1 0 16,3 4-14-1,0-2-4-15,3 5-5 16,3-2-2-16,3 2 1 0,3 0 3 15,6 1 2-15,3-1 0 0,3 0 1 16,8 0-4-16,4 3-2 16,-6-5-9-1,0-3-3-15,-3 0-29 16,-3-3-12-16,-1-3-37 16</inkml:trace>
  <inkml:trace contextRef="#ctx0" brushRef="#br0" timeOffset="48">15367 7244 152 0,'-3'-2'57'0,"3"2"-30"0,0 0-21 0,0 0 15 15,0 2-5-15,0 6 1 16,0 5 2-16,3 3 2 16,0 3-11-1,0 10-3-15,0 3-3 0,0-3-2 16,0-3-2-16,0 1 3 0,3-3 0 0,-3-6-1 15,0-2 1-15,0-3-9 16,-3-2-3-16,0-3-13 16,0-3-6-16,0 0-14 15,0-5-4-15,0-2-26 16</inkml:trace>
  <inkml:trace contextRef="#ctx0" brushRef="#br0" timeOffset="49">15492 7218 212 0,'-6'-3'79'0,"9"3"-42"0,-3 3-37 16,0-3 25-16,0 10-6 16,0 4 0-16,0 7-2 15,0 0-9 1,0 5-5-16,0 9 0 15,0-3 0-15,0-3 1 0,0-3-5 16,0-2 1-16,0-3-9 16,0-5-2-16,0-3-27 15,0-2-13-15,0-6-50 16</inkml:trace>
  <inkml:trace contextRef="#ctx0" brushRef="#br0" timeOffset="50">15233 7347 236 0,'-21'0'88'0,"18"3"-48"0,3-3-40 16,0 0 16-16,0 0-5 16,6 0 1-16,3 0 0 0,12-3 0 15,3 1-6 1,2-1-2-16,7 1 0 0,0-1-2 0,0 0-2 31,5 3-17-31,-5 0-9 16,-3 0-22-16,-6 0-7 15,-9 0-42 1</inkml:trace>
  <inkml:trace contextRef="#ctx0" brushRef="#br0" timeOffset="51">15292 7485 184 0,'0'-3'71'0,"15"6"-38"0,0-3-34 0,-6 0 12 15,6-3-7 1,9 1-1-16,3-1-1 0,11-2-2 0,1 0-37 16,0-1-15-16</inkml:trace>
  <inkml:trace contextRef="#ctx0" brushRef="#br0" timeOffset="52">15876 7504 220 0,'0'2'82'0,"6"6"-44"0,0-5-38 16,0-1 16-16,0 1 2 0,3-3 3 15,0 0-10-15,5 0-7 16,7 0-2-16,0-3-2 0,-3-2 2 0,-3 0-1 15,0 0 2-15,-3-3-9 16,-3 0-3-16,-3 0 5 16,-4 0 3-16,-2 0-7 15,-8-5-4-15,-10 2-3 16,0 3 1-16,0 3 8 31,-3 8 5-31,0 2 0 0,0 3-2 16,1 0 4-16,2 5 1 15,3 3-3-15,3-3 1 16,3 3 9-16,3 5 5 16,3 3-4-16,3-3-1 15,6-2-3-15,6-1-1 16,3-2-3-16,3-3-2 0,11-5-4 16,1-3 0-16,0-2-27 15,-3-3-9-15,0-8-57 16</inkml:trace>
  <inkml:trace contextRef="#ctx0" brushRef="#br0" timeOffset="53">16120 7488 160 0,'3'5'63'0,"0"0"-34"0,0 6-16 16,0-3 19-16,0 2-9 15,0 6-1 1,-3-2-9-16,0 4 0 0,3-2-8 0,0-3-3 0,-3-2 1 16,0-3-2-16,0-3 2 0,3 0 0 15,-3-5 3-15,0-5 8 16,3-8-8 0,0-1-2-16,0-1-6 15,3-1 1-15,0-3 1 31,2 3 0-31,7 3 0 16,-3 0 2-16,0 2-6 0,0 1 1 16,3 2-15-16,0 2-3 15,3 4-31-15,0-1-14 16,-1 3-20 0</inkml:trace>
  <inkml:trace contextRef="#ctx0" brushRef="#br0" timeOffset="54">16424 7464 180 0,'-24'3'68'0,"21"-3"-36"0,-3 2-31 15,3 3 14-15,-3 1-6 16,0 2 0-16,0 2-1 0,-3 4 0 16,3 4-4-16,3-2-3 0,3 2 2 15,0-2-2 1,6 0 2-16,0-3 0 15,3-5 1-15,0-2 2 16,6-4 1-16,-3-7-3 16,3-6-1-16,2 1-3 15,-5-3-1-15,-3-1 1 16,0 1 2-16,-3 0-1 16,0 0-1-16,-3 2 1 15,0 3-1-15,0 3 0 16,0 2 0-16,-3 3-3 0,0 3 2 15,0 5 3-15,3 2 3 16,0 1-2-16,3 2-2 0,0 0-5 16,3-2 0-1,0-3-31-15,3-3-14 16,0 1-44 0</inkml:trace>
  <inkml:trace contextRef="#ctx0" brushRef="#br0" timeOffset="55">16644 7392 200 0,'-21'-5'74'0,"21"3"-40"0,-3 4-22 0,3 1 19 31,-3 5-7-31,-3 0 0 0,0 2-13 16,0 1-4-16,3-1-5 15,3 4-4-15,0-1-1 16,3 0 2-16,3 3 0 16,6 0-2-16,0-3 2 0,3 6 1 15,-3-3 2-15,-3 5 3 16,-9-5 4-16,-6-3 5 0,0 0-6 16,-6-2-2-16,0-3-8 15,0-3-3-15,0-3-23 16,0-2-6-16,3-5-23 15,3-3-6-15,6-2-27 16</inkml:trace>
  <inkml:trace contextRef="#ctx0" brushRef="#br0" timeOffset="56">16760 7504 220 0,'-3'2'82'0,"6"1"-44"0,6-3-47 0,-3 3 14 0,0-3 10 16,3 0 7-16,0 0-4 15,3 0 0-15,-1 0-11 0,4 0-2 0,6-3 1 32,-3-2-3-32,0-1-2 0,-3-2 0 15,-3 3 1 1,-3-3 1-16,-1 0 3 15,-5 0-3-15,-3-5 0 0,-8 2-6 16,-7-4-2-16,0 4-1 16,-3 8 4-16,0 1 3 15,-3 2 2-15,0 10-1 16,1 4 1-16,2 1 2 16,3 4 2-16,3-1 5 0,3 9 3 15,6-1-2-15,3 1 2 16,6-3-6-16,6-3-3 15,9-3-3-15,11-2-3 16,-2-5-8-16,3-3-3 16,0-6-76-16,-4-2-34 15,-5-18 7 1</inkml:trace>
  <inkml:trace contextRef="#ctx0" brushRef="#br0" timeOffset="57">16441 7546 64 0,'0'3'27'0,"3"-1"-14"0,-3-2-4 15,0 0 11-15,0 0-2 16,0 0 1-16</inkml:trace>
  <inkml:trace contextRef="#ctx0" brushRef="#br0" timeOffset="58">16456 7551 183 0,'9'-2'15'0,"0"-1"-9"0,0 0-3 16,-3-2 2-16,0 2 1 15,-3 1-2-15,3-1 2 0,-3-2 3 16,0-1 4-16,-3 1 2 16,3-3-2-16,-3 3 0 15,0 0-1-15,0-1 0 16,0-2 0-16,0 3 2 0,-3-3 2 16,0 0-1-16,0 3-3 15,-12 2 4 1,0 1-2-16,3 2-8 15,0 0-3-15,3 0-7 16,-2 2 0-16,2 1-14 31,0 0-3-31,3-1-27 0,3-2-11 16,0 3-31-16</inkml:trace>
  <inkml:trace contextRef="#ctx0" brushRef="#br0" timeOffset="59">17468 7374 96 0,'-6'-13'38'0,"0"23"-20"0,0-2-6 0,3-5 13 0,-2 0-2 0,-1-1 16 16,-18 11-4 0,3 1-18-16,0-1-8 0,3 5-2 15,0-2-9-15,6 3 0 32,1-1 4-32,5 6 4 15,3 3-8-15,6-6 0 16,9-3 2-16,8-5 4 0,4-2-10 15,0 0-5-15,-3-3-17 16,0-6-5-16,-1-4-14 16,-2-9-34-1,0 0 15-15</inkml:trace>
  <inkml:trace contextRef="#ctx0" brushRef="#br0" timeOffset="60">17570 7490 152 0,'-15'-8'57'0,"15"6"-30"0,-3-1-18 0,3 3 14 15,-3 0-5-15,-3 0 2 16,0 0-7-16,0 3 0 0,-3 2-8 16,0 0-3-16,3 6-1 0,0 2-4 15,0 0 2-15,0 3 1 16,3 3 0-16,3-3-3 16,0-3 0-16,3 0 2 0,3-5 0 31,0-3 1-31,3-2 0 15,6-11-5-15,-3-3 1 0,0-2-5 0,-3 3 1 16,3-4 2-16,-7 4 3 16,1-1 2-16,-3 1 3 15,-3-1 3-15,0 1 2 16,0 4 3-16,0 1 1 16,0 2-1-1,0 3-1-15,0 6-5 0,0 2-1 16,0 2-3-1,3 1-1-15,3 10 1 16,0-3 0-16,0-2-11 0,0 0-5 0,0-3-21 16,0-5-6-16,0 0-35 15</inkml:trace>
  <inkml:trace contextRef="#ctx0" brushRef="#br0" timeOffset="61">17686 7469 116 0,'-3'5'44'0,"6"-2"-24"0,-3 5-10 0,0 0 14 15,0-3-2-15,0 3-1 0,0 0-7 16,0-3-4-16,0 3-5 15,0-2-4-15,0-1 2 0,0-5-2 16,0 0 2-16,0 0 2 0,0-3 4 16,3-2-6-16,0 0-4 15,3-3 0-15,-1 0 0 16,4-3 1-16,0 3 0 16,0 0 4-16,0 3 5 15,0 0-1-15,6 0 1 16,3 5-3-1,0 2-1-15,-3 3 1 16,-3 3 1-16,-4 3-3 16,1 2-3-16,-3 0-3 15,0 3 1-15,0-2-19 16,-3-1-9-16,3-3-27 16,0-2-50-16,0-2 20 15</inkml:trace>
  <inkml:trace contextRef="#ctx0" brushRef="#br0" timeOffset="62">18049 7448 168 0,'-18'-3'66'0,"18"3"-36"0,-18-2-22 0,12 2 16 15,0 0-3-15,0 5-1 16,0 0-10-16,0 3-6 16,0 3-3-16,0 2-4 0,0 0 0 15,3 1 2-15,0 4 0 0,3-2-2 16,3-3 0-16,3 0 2 16,0-5 0-16,6-2 1 15,0-12 2-15,6 1-1 16,-6-6 2-16,0 1-4 15,-3-3-2-15,-3 2 2 0,0-2 0 16,0 0 1-16,-3-9 2 16,0 7-1-16,0 1-1 15,-3 4 9-15,0 12 11 16,0 6-6-16,0 3-7 16,0 2-3-16,0 0-7 15,3 1 0-15,-1-1 3 31,1 3 2-31,3-3-11 0,0 0-4 16,0-5-29-16,3-8-13 16</inkml:trace>
  <inkml:trace contextRef="#ctx0" brushRef="#br0" timeOffset="63">18171 7453 128 0,'-6'8'49'0,"6"3"-26"0,0 2-5 15,0-5 18 1,0 0-7-16,0 3-2 16,0-1-13-16,0-2-6 15,0 5-5-15,0-2 0 0,-3-1 0 16,3-2 3-16,0-8 8 15,-3-2-1 1,3-1 0-16,0-2-7 16,0-3-2-16,0-3-2 15,3 1-2-15,0-1 1 0,3-2-1 16,0 2 0-16,3-7 2 16,0 5-1-16,0-1 2 15,5 4-4-15,4 2 0 16,0 3-1-16,-3-1-2 15,0 9-11-15,-3 0-2 16,0-1-23-16,0 1-9 0,-3-1-40 16</inkml:trace>
  <inkml:trace contextRef="#ctx0" brushRef="#br0" timeOffset="64">18391 7406 184 0,'0'13'68'0,"0"-10"-36"0,6 5-22 0,-3-3 20 16,3 5-7-16,0 1-1 15,0 2-8-15,0 0-4 16,0 3-5-16,0-2-4 0,6-4 0 16,5-5-28-1,-2 1-9-15,0-6-35 16,0-3-46-1,0-2 32-15</inkml:trace>
  <inkml:trace contextRef="#ctx0" brushRef="#br0" timeOffset="65">18605 7398 212 0,'-17'8'79'0,"11"16"-42"0,-6 2-32 16,6-13 19-16,-3 6 7 15,-6 12 8-15,-6 1-10 0,0 5-2 16,0-2-16-16,4-1-7 0,2-5-2 16,3-5-9-1,3 0 0-15,0-8-26 0,3 0-10 16,0-9-42 0,3-4-58-16,0-6 39 15</inkml:trace>
  <inkml:trace contextRef="#ctx0" brushRef="#br0" timeOffset="66">19114 7218 132 0,'6'-5'49'0,"-3"2"-26"0,3-2-16 0,-3 2 15 0,0 0 2 15,-3-5 3-15,0 0-3 16,-3-2-1-16,0-1-12 16,-6 3 0-16,0 0 2 0,-3 8 2 15,-2 3 0-15,-1 0-5 0,0 10-4 16,0 3-3-16,3 5-3 16,3 5-2-16,0 14 1 15,3 5-4-15,3 0 1 16,3-3 4-16,3 6 4 15,0-6-1-15,3-5 0 16,-3-5-8-16,0-5-2 0,0-6-5 16,0-5 0-16,-3-6-32 15,0-4-10-15</inkml:trace>
  <inkml:trace contextRef="#ctx0" brushRef="#br0" timeOffset="67">18861 7469 208 0,'-9'-2'77'0,"9"2"-42"0,3 0-37 0,3 0 14 16,0-3 3-16,3 0 2 0,6 1-6 16,3-1-4-16,3 0-4 15,3 1-3-15,-1 2 3 0,4 0-15 16,0 0-7-16,-3-3-39 0,-3 0-15 15,0 1-8 1</inkml:trace>
  <inkml:trace contextRef="#ctx0" brushRef="#br0" timeOffset="68">19174 7432 152 0,'-6'0'57'0,"9"5"-30"0,-3 6-34 15,3-3 10-15,0 3 12 16,6 2 7-16,-3 3 1 16,0 0-2-16,0 2-11 15,0 1-2-15,-3-4 2 0,0-1-6 16,0-4 0-16,0-2 0 0,-1-3 0 16,1-2 9-16,-3-3 3 0,0-5-5 15,0-3-4-15,0-3-4 16,0 1 0-16,0-6-4 15,3 0-2-15,3 3 2 16,3 0 0-16,0 2-10 0,0 3-3 16,0 0-13-1,3 5-5-15,-3 1-19 0,3-1-5 16,-3 3-16 0</inkml:trace>
  <inkml:trace contextRef="#ctx0" brushRef="#br0" timeOffset="69">19332 7485 148 0,'-9'3'55'0,"6"5"-30"0,0 2-23 16,3-4 12-16,0 1-1 15,0 4 3-15,0 5-3 16,3 2 0-16,3-2-7 16,6 0 0-16,-3-3 4 0,5 1 0 15,-2-6 4-15,0-3-3 0,0-2 1 16,-3-3-3-16,0-8 2 15,-3-6-4-15,0 1-2 16,-3 0 0-16,-3 0 1 16,0-1-3-16,-3 1-2 0,-3 0-3 15,-3 2 1-15,-3 1-4 32,3 2 1-32,0 3-16 0,3-1-4 15,0 4-21 1,0 2-9-16,3 0-31 15</inkml:trace>
  <inkml:trace contextRef="#ctx0" brushRef="#br0" timeOffset="70">19460 7488 128 0,'-3'5'49'0,"6"3"-26"0,0 3-14 0,0-4 16 31,0 1 6-31,0 8 5 0,-3 3-13 0,0-3-3 16,3-3-12-16,-3 0-5 0,3-2 0 15,-1-3-2-15,-2-3-1 16,0 0 3-16,0-5 0 16,0 0-1-16,3-13-8 15,0 0-1-15,3-3-4 31,0 0 2-31,0 0 0 0,0 3 3 16,3 2 2 0,-3 3 2-16,3 6 1 0,0 2 3 15,0 5 5-15,-3 0 4 16,0 1 0-16,-3 7 8 16,0-3-4-1,-3-2-8-15,0-2-2 0,3-1 1 16,0-13-3-1,3 0-6-15,6-2-5 32,2-4-3-32,1 1-5 0,0-3-1 0,3 3 8 15,0 2 4-15,-3 3 6 0,0 6 2 32,0 4 7-32,-3 4 4 15,-1 4-1-15,-2 4 2 16,-3-4-8-16,0 1-2 15,0-1-3-15,-3 1-2 0,0-6-30 16,0-2-13 0,3-6-57-16</inkml:trace>
  <inkml:trace contextRef="#ctx0" brushRef="#br0" timeOffset="71">20025 7440 164 0,'3'0'63'0,"0"5"-34"0,0 3-12 0,0-2 20 15,0 2-4-15,3 5 1 16,0 0-11-16,3 3-3 16,-3 2-12-16,0 4-3 0,0-4 1 15,-3-2-1-15,-6-3 2 32,6-5-4-32,0 0 0 0,0-3 1 15,-3 1 2-15,0-6-5 16,0 0-3-16,0-6 1 15,-6-4 2-15,3-3-2 16,0-1 0-16,6-2-1 16,3 3-2-16,3-3 0 15,0 0 0-15,0 3 3 0,2 3 0 16,-2-1 1-16,0 3 0 16,0 3-3-16,0 2 2 0,0 3-19 15,3 0-7-15,0 3-30 16,-3-1-14-16,3 1-22 15</inkml:trace>
  <inkml:trace contextRef="#ctx0" brushRef="#br0" timeOffset="72">20302 7501 120 0,'0'0'46'0,"3"5"-24"0,9 1-2 0,-12-4 19 16,3 3-6-16,3 1 0 15,0-1-9-15,0 0-3 16,3 1-12-16,0-4-1 0,0 1-1 16,2-3-1-16,-2 0-1 15,0-3-1-15,0 1 0 16,0-4-5-16,0 1 1 15,-3-3 2-15,0 0 1 16,-3 0-4-16,-3 0 1 16,-3 0 0-16,-3 0 0 15,-3 0 2-15,0 3 1 0,0 0-6 32,0 2 0-32,-3 3 1 0,-5 0 1 15,-1 6-2-15,3 1 2 16,0 4 3-16,3 2 3 15,3 1 0-15,0 4 2 16,3-2-4-16,3 2 0 16,3-2-1-16,6 0-2 15,6-3-4-15,0-2 0 0,3-3-20 16,3-3-7-16,0-2-39 16,2-3-55-1,-2-5 31-15</inkml:trace>
  <inkml:trace contextRef="#ctx0" brushRef="#br0" timeOffset="73">20531 7501 132 0,'-3'-8'49'0,"-6"5"-26"0,0 1-9 16,6 2 15-16,0 0-1 15,0 0 1-15,-3 2-10 16,-2 1-4-16,-1 2-8 15,-3 3-3-15,0 3 2 0,0-1-1 0,0 12 2 16,3-4 2-16,3-2 5 16,3 0-8-1,3-3-3-15,3-2-2 0,3-3 1 16,3 0 1-16,3-3 1 16,0-5 0-16,0 0 0 15,0-8-2-15,-3 0 1 0,-1-8-2 16,-2 3-1-1,-3 0 3-15,0-1 0 16,-3 4 1-16,0-1-2 16,0 3-2-16,0 3 3 15,0 0 0-15,0 2-6 32,0 3 0-32,0 0-1 0,3 8-1 15,6 8 4-15,0 2 0 16,-3 1 5-16,3 2 5 15,-3 3 1-15,-3 0 2 16,3-3 2-16,-9 0 4 0,-6 0-6 16,0-5-2-16,-6-3-5 15,0-2-2-15,-2-3-1 0,-4-3-2 16,0-5-6-16,0 0-4 16,3-5-16-16,3 0-9 15,3-3-6-15,-3-3 0 16,10 0-21-16,2-2-8 15,6-3-12 1</inkml:trace>
  <inkml:trace contextRef="#ctx0" brushRef="#br0" timeOffset="74">20621 7459 192 0,'-3'2'71'0,"6"4"-38"0,2 4-34 0,-2-2 15 0,3 3 7 15,-3 2 9 1,0 5-9-16,0 4-2 0,3-4-11 16,-3-2-10-16,0-3-1 0,-3 0-1 15,3-2 2-15,0-3-39 0,-3-3-17 16,0-5-39-1</inkml:trace>
  <inkml:trace contextRef="#ctx0" brushRef="#br0" timeOffset="75">20591 7406 168 0,'0'-14'63'0,"3"14"-34"0,0 0-41 0,0 0 10 15,3 0-42 1,0 0-15-16,0 0 3 0,2 8 6 16</inkml:trace>
  <inkml:trace contextRef="#ctx0" brushRef="#br0" timeOffset="76">20820 7456 212 0,'-3'0'79'0,"3"-3"-42"0,0 3-21 0,0 0 22 0,-3 0-14 15,0 3-3-15,0 0-10 16,-3-1-5-16,-3 4-3 16,3-1-3-16,0 0 1 0,0 3-6 0,3 0 1 31,6 0 2-31,3 0 1 15,0 0-2-15,3 8 0 16,0 0 2-16,0 2 2 0,0-2 0 16,-3-3 2-1,-3-2 4-15,-3-1 6 0,-3 1 2 0,-3-3 0 16,0-3-7-16,-6 0-3 16,0-2-5-16,-6-6-21 31,3-4-3-31,3-7-24 15,4 1-7-15,5 0-39 16,0-3-33-16,12-3 52 16</inkml:trace>
  <inkml:trace contextRef="#ctx0" brushRef="#br0" timeOffset="77">20966 7234 208 0,'0'0'79'0,"0"5"-42"0,0 6-37 16,3 2 16-16,0 3 8 15,-3 2 8-15,6 17-9 0,-6 2 0 16,6 0-14-16,0-3-5 0,-3 3-1 16,0-2-4-16,5-9 0 15,-2-2 1-15,0-6 2 16,0-2-30-16,-3-5-11 15,0-3-68 17,-3-8-42-32,0-11 69 0</inkml:trace>
  <inkml:trace contextRef="#ctx0" brushRef="#br0" timeOffset="78">20868 7451 220 0,'17'-6'85'0,"-2"6"-46"0,9-5-39 15,-9-3 16-15,6 0-11 0,3 0-1 0,-1-2-9 16,-2-1-4-16,3 8-48 16,-3 1-22-16,-6 2-2 31</inkml:trace>
  <inkml:trace contextRef="#ctx0" brushRef="#br0" timeOffset="79">21153 7498 208 0,'0'14'79'0,"9"-4"-42"0,0-2-34 0,0-3 15 16,0 1-3-16,3-1 1 16,0-2-4-16,0-3 0 0,0 0-7 15,0-3-5-15,-1-2-1 16,1-1 1-16,-3-2 0 15,0 0-5-15,-3-2-1 16,-6-3-8-16,-3 2-2 16,-3-5 2-16,0 0 1 15,-6 3 8-15,-5 5 4 16,-1 8 2-16,0 3 2 16,0 2 2-16,3 6 4 15,0 2 5-15,0 3 1 0,6 0 0 16,3 0 4-1,3 2-9-15,6 3-3 0,3-2-2 16,0-3 1-16,9-3-10 16,3 0-2-16,0-5-21 0,0-3-10 15,3-7-47 1,-1-1-45 0,1-10 41-16</inkml:trace>
  <inkml:trace contextRef="#ctx0" brushRef="#br0" timeOffset="80">21433 7474 200 0,'-12'3'77'0,"15"2"-42"0,0 3-34 0,0 0 16 16,3 0 4-16,0 0 7 0,-3 3-4 16,0-1-2-16,0 4-12 15,0-4-6-15,0-2-1 16,0 0-2-16,-3-3-1 15,0-5 3-15,0-2 0 16,3-4 1-16,3-2-2 16,0-2-2-1,3-6 1-15,0-3-1 16,3 1-3-16,-1-3 2 16,4 2-1-16,0-2 0 0,3 3 0 0,3 4 0 15,3 4 0-15,-3 2 0 16,-1 10-22-16,-2-2-12 15,0 0-76 1,0-2-34-16,0-1 72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3152 5094 7569,'-11'0'0,"1"5"82,2 2 0,-1 9 139,5 3 0,0 11-109,4 4 0,0 12-29,0 0 1,0 7-205,0 0 0,0 3-83,0 1 0,0-5 88,0-2 1,0-5 77,0-3 0,0-6-27,0-6 1,0-9 73,0-2 0,0-5-15,0-3-79,-5-5 1,4-2-2,-3-8 0,3-3-308,1-8 0,0-7 394,0-5 0,0-9 0,0 0 0</inkml:trace>
  <inkml:trace contextRef="#ctx0" brushRef="#br0">3027 5162 7569,'0'-11'0,"0"3"986,0 1-612,0 4 0,0-3 122,0 2-360,5 3 0,6-4 25,8 5 1,9 1-35,6 3 0,7-2-270,8 6 1,5-6-95,7 2 0,-29-3 1,2-1 163,3 0 0,2 0 0,2 0 1,1 0-287,4 1 0,0-2 1,3 0-1,1-1 328,-3 0 0,1 0 0,4-2 0,1-1 9,2 1 0,1 0 1,0 0-1,-1-1 1,1 2 0,-1-1 0,1-1 0,1 0 7,-2 1 0,0 0 0,0-1 1,0 0 1,3-1 0,-1 0 0,-2 0 1,1 0-314,3-2 1,0 1-1,-1 0 1,-1 1 324,-2-2 1,0 1 0,-1-2-1,0 1-7,-2 1 0,-1-1 0,-1-2 0,0 1-200,-2 1 0,-1 1 1,0-1-1,0 2 210,-5 2 0,0 0 0,-5-1 0,-1 1 42,-3 2 1,-1 0-1,26-1-38,-4 3 0,-6 0-7,-10 0 1,-1 0 454,-11 0 1,-4 3-471,-7 1 0,-7 5 730,-4-1 0,-3 2-741,-1 1 0,-9 4 599,-2 1 1,-5 4-527,1-1 1,-4 4-67,-7 4 1,0 2-1,-4 5 0,-1 1 96,-3 4 1,3 2-69,1 9 1,0 1-230,-5 2 1,20-24 0,0 0 221,-16 25 0,17-25 0,-1 0-3,-15 24 1,2-3-174,5-4 0,1-3 115,3-9 1,3 1 19,4-8 0,2-2-57,3-5 278,-3-4-287,8-5 698,-3-4-635,5-2 0,-4-4 277,1 3 1,-6-3-215,1 3 1,0-3 87,-3-1 0,1 5-24,-9 3 1,0-2-21,-4 2 0,-5-2-47,-2 2 0,-10 1-92,-5-5 1,-9 1-132,23-3 1,-2-1 0,-2 0 0,-1 0 211,-6 0 0,0 2 1,-5-1-1,0 1-420,-2-1 1,-1-1 0,-10 2-1,-1-2 406,3 0 1,-2-2 0,16 1 0,0 0 0,-1-1 18,-20-1 1,1 0-1,18 1 1,0-1 0,1 0-251,-1 0 1,0-1 0,1 0 0,-1 0 0,0 0 0,1 1 299,-18-1 0,0 2 0,19-1 1,-1 1-1,1 0-23,-18 1 1,2 0 0,0 0 0,1 1-239,7 1 1,1 0 0,-1 0-1,0 1-7,2 1 1,1 0 0,0 1 0,1 0 35,8-1 1,0-1 169,-1 2 0,0 1 0,3 0 0,0 2 0,-3-1 0,0 0 0,0-1 0,0-1 0,0 0 0,0 0 0</inkml:trace>
  <inkml:trace contextRef="#ctx0" brushRef="#br0">3209 7366 7569,'-7'0'-9,"-1"0"0,2 7-7,-2 4 0,-1 7 74,5 9 0,-3 7 145,3 8 0,-1 7-254,1 5-282,3-4 0,-8 10 351,5-3 0,-5 7-1,2-4 0,-4 0-18,0-7 1,0-2 26,-1-5 0,1-7 45,-1-5 0,2-2-93,3-9-477,-4 2 499,10-12 0,-4-2 0</inkml:trace>
  <inkml:trace contextRef="#ctx0" brushRef="#br0">2947 7538 7569,'-18'-18'672,"6"7"1,7 0-462,5 4-69,0 2 1,7 0-205,4 5 0,6 3-8,5 1 1,10 0-42,2-4 1,10 0 85,1 0 1,1 0-145,3 0 1,3-4-21,2 0 1,-2-3 113,1 3 1,0-4 282,4 5 0,2-6-54,2 1 0,2 2-208,-29 2 1,1 0-1,-1 1 1,0 0 119,0-1 1,1 0-1,1-1 1,1 0-28,1 1 0,1 0 1,0 1-1,0 0-5,1-1 0,0 0 1,1 3-1,1-1-6,-3-2 1,2 0-1,3 1 1,2 0-248,-4-1 0,-1 0 0,3-1 0,-1 1 182,-3 2 0,0 0 0,-2-1 0,0-1-28,0 2 0,0 0 1,-4-2-1,-1 0-108,2 3 1,-1-1-1,27-6 114,0 4 1,-8-1 99,-4 1 1,-2 3-175,-1-3 0,-7-1 267,-4 1 0,-2 1-334,-7 3 0,-3 0 537,-4 0 1,-5-4-830,1 0 232,-7 0 1,-12 13 259,-5 0 0,-2 2 0,-2 2 0,-2 2 0</inkml:trace>
  <inkml:trace contextRef="#ctx0" brushRef="#br0">3015 8303 7569,'8'-1'620,"-1"-3"-408,1 3 0,5-4-104,2 5 1,8 0-216,7 0 1,8 3 144,4 1 1,8 0 14,3-4 1,4 0-542,4 0 0,4 0 491,-29 0 1,0 0-1,1 0 1,0-1 71,1-1 0,0 0 0,0 1 0,0-1-25,0-1 0,0-1 0,0 2 0,0 0 22,4-2 0,0 0 0,-2 2 0,0 1-28,-2-3 1,0 0 0,3 1-1,0 0-2,-1-1 1,0 0-1,2-1 1,-1 1 5,-1 2 1,0 0-1,0-2 1,0-1 7,0 1 1,0 1 0,0 0-1,0-1 3,0 0 0,0 1 0,-5 1 0,1 0 6,-2-2 1,0 0 0,27-2-480,0-2 0,-4 2 198,-4 2 1,-7 3-43,-8-3 1,-4 3 38,-3 1 1,-4 0-370,-8 0 363,-3 0 0,-8 0 394,-1 0-444,-4 0 1,1-1 360,-8-3 0,-3 3-323,-4-3 0,1-3 237,2 0 0,-7-3 0,2-2 0</inkml:trace>
  <inkml:trace contextRef="#ctx0" brushRef="#br0">5413 7481 7569,'-11'0'68,"0"0"1,-5 14 103,1 5 0,0 11-137,4 4 1,-1 3-36,1 9 1,1-2-81,2 10 0,-1-6-131,5 1 0,0-2-331,4-1 1,-1 0 294,-3-1 0,2 0 247,-6-3 0,6-3 0,-3-5 0</inkml:trace>
  <inkml:trace contextRef="#ctx0" brushRef="#br0">4797 7675 7569,'-7'-5'0,"1"2"146,2-4 1,3 3 287,-3-4 1,3 4-492,1-3 106,-5-1 0,5-3-67,0-1 1,5 1 58,6-1 1,5 1-257,-1 0 0,5-5 139,-1 1 1,4 0 113,4 4 1,-2-1 63,5 1 0,0-1-19,0 1 0,3 1 82,-2 2 1,0 3-90,0 5 1,0 5-136,-4 3 1,0 3 101,-4 4 0,-2 3-80,-2 5 0,2 5-17,-6 2 1,-4 3-75,-3 2 1,-6-1 53,2 0 0,-3 0 45,-1 1 0,-6 3 54,-5 0 1,-6 0-49,-6-4 1,-1-1 120,-2-2 1,-4 0-93,-4-4 1,-4 0 38,0-5 1,-9 0-180,1-3 0,2-3 149,2-4 0,-4-2-38,-3-2 0,-4-3-12,3-5 0,2-2 158,6-1 1,0-5-132,8-7 1,-2-3 188,10-5 0,4-1-156,7-3 0,3-6-149,5-5 1,2-7 11,5 3 0,10-5-148,5 5 0,9-1 98,3 1 1,8 0-155,0 8 1,7-2 118,-1 10 1,0-1 17,1 4 1,-4 5-477,4 3 655,-5 3 0,5-2 0,-6 0 0,-1 2 0,-2 2 0,-3 2 0</inkml:trace>
  <inkml:trace contextRef="#ctx0" brushRef="#br0">7149 10324 6587,'8'0'180,"0"0"0,-1 4-110,5 0 0,0 0 8,4-4 0,-2 0 1,5 0 1,1 0-1,7 0 1,-2-4-8,5 0 0,1-1 20,3 1 1,5 2 11,3-6 0,0 6-77,4-2 0,-2-1-152,10 1 0,-5 0 146,4 4 1,-2 0 4,6 0 1,-1 0-16,9 0 0,-31 0 1,0 0-136,2 0 0,1 0 0,-2 0 1,1 0 136,0 0 1,0 0-1,-2 0 1,1 0-5,4 0 1,2 0 0,-1 0-1,1 0 3,0 0 0,2 0 1,1 0-1,0 0-321,0 0 1,0 0 0,3-1 0,0-2 319,0 2 1,1-1-1,1-1 1,1 1-34,-2 0 0,-1 0 0,3-1 0,0 1 19,0-2 0,-1 0 0,2-1 0,0 1-4,0 2 0,1 0 0,-1-2 0,-1-1 22,0 1 0,-1 1 0,4 0 0,0-1 0,-2 0 1,0 1-1,1 1 1,0 1 7,-2 0 0,-1-1 1,2-1-1,-1 0 5,-3 2 0,1-1 0,1-1 0,-1 1 2,-2-1 1,0 2 0,0 0 0,0 0-15,-3 0 0,-2-1 0,1-1 1,0 1-178,-2 0 1,0 0-1,-1 0 1,-1 0 160,-1 2 0,-1 0 0,0-2 0,-1 0-3,26-2 1,-2 1-15,-5 3 1,-1-4-97,-7 0 1,-1 0 262,-10 4 0,0 0-371,-8 0 1,-6 0 294,-6 0 1,-2 5-495,-1 3 420,-1-3 0,-5 4 0,-2-3 0,-3 2 0,-1 1 0,0-2 0</inkml:trace>
  <inkml:trace contextRef="#ctx0" brushRef="#br0">5619 8748 7569,'0'-11'0,"0"3"0,0 1 0,1 4 561,3-1-3,-3 3-335,4 1 0,-5 9-34,0 2 1,0 8-1,0 0 0,-1 8 3,-3 4 1,3 3 2,-3 4 0,-1-1-88,1 5 1,-1-4 43,2 4 0,1-7-296,-2-1 0,3 1-109,1-5 0,0-3-284,0-4 0,0-2 107,0-6 0,5-4-820,3-8 1251,-3-1 0,10-7 0,-2-2 0</inkml:trace>
  <inkml:trace contextRef="#ctx0" brushRef="#br0">5859 8680 7569,'-6'11'254,"0"6"155,6 2 0,-3 6-249,-1 2 0,-4 3-137,4-3 0,-4 8 14,0 0 1,2-2-189,-2-3 0,5-1 28,0 2 1,1-1-136,2-7 1,0 1-13,0-9 195,0 1 1,2-6 74,1-3 0,4-1 0,4-6 0</inkml:trace>
  <inkml:trace contextRef="#ctx0" brushRef="#br0">5516 8931 7569,'0'-6'2,"2"1"-139,1 5 0,4 0 97,4 0 1,6 0 268,2 0 1,2 0-105,2 0 1,5 0-144,2 0 1,0 0 136,0 0 0,-1 0-97,2 0 0,-3 0-221,-6 0 0,-2 0-304,-1 0-128,-5 0 67,2 5 564,-10 1 0,-11 6 0,-7-1 0</inkml:trace>
  <inkml:trace contextRef="#ctx0" brushRef="#br0">5402 9160 7569,'-5'0'417,"5"0"-376,10 0 1,4 0-31,5 0 0,1 0 38,7 0 0,2 0 104,6 0 0,0-4-153,3 0 27,-2 0 0,7 3-41,-5-3 0,0 3-116,-4-3 0,-5 4-655,-2 4 785,-3-3 0,-6 9 0,-2-3 0</inkml:trace>
  <inkml:trace contextRef="#ctx0" brushRef="#br0">6396 9045 7569,'0'-7'-115,"0"-1"1,0 4-109,0-3 0,0 3 627,0-4-48,0 1-106,0-5 1,-2 2-38,-1 2 1,0 3-55,-5 5 1,1 0-33,-5 0 0,-3 2-57,0 1 0,-4 5 136,4 7 0,-4 2-48,3 2 0,1 2 131,4-2 1,3 3-135,1 1 0,4-2-170,-1-2 1,3 2 80,1-6 1,6-1-128,6-6 0,3 0 5,4-4 1,6-1 102,-2-7 1,8-5-353,-1-10 1,-1 0 122,2-8 1,-2-2-309,1-1 0,2-7 186,-5-1 1,-4-4-119,-4 4 1,-5-5 156,1 1 1,-8-1 58,-3 1 1,1 3 113,-1 4 0,-1 7 187,-7 6 1,-2 1 105,-6 10 1,-1-2-137,-2 9 0,1 2 428,-5 6 0,0 6-218,-4 5 0,2 9 240,2-1 1,-2 7-28,6 1 0,0 6-98,4 1 0,4 4-167,3-4 0,3 4-177,1-4 1,5-5-245,3-7 0,3-2 166,4-1 1,3-5-34,5-3 0,1-3 5,3-5 0,2-3-278,5-8 1,-1 0 133,-2-7 0,0 5-238,-4-10 0,0 6 142,-4-5 0,-2-1 4,-2 0 1,-2 1 231,-6 4 1,-1 3-58,-2 0 0,-3 1 199,-5-5 0,-1 5-55,-3-1 1,-2 6 80,-6-2 1,-1 3 57,-2 1 0,1 1 296,-5 3 0,0 3-90,-4 8 1,4-1 163,0 5 1,5 0-137,-1 4 0,2-1-63,2-3 0,5 1-368,2-5 0,4 2 76,4-2 0,6-6-358,5 2 0,5-7 181,-1 0 0,8-3-225,3-1 0,3-5-85,2-2 0,-2-3-253,-3-2 1,2 1 27,-6-1 0,1 1 259,-4-1 0,-1 5 77,-3-1 1,-3 2 334,-4-2 0,-6 3 15,-1 5 1,-14 0 115,-2 0 1,-3 5 306,2 3 0,1 2-112,-1 1 1,6-3-89,2 0 0,3-1 72,1 5 1,0-5-68,0 1 1,1-6-112,3 2 0,2 1 16,6-1 1,3 0-127,0-4 1,1 0 32,-5 0 0,-1-1-117,-2-3 0,2 3-40,-3-3 117,-1-3 1,0 1-74,-2-5 1,-3-1 44,3 1 0,-3-2-14,-1-2 1,-1-3 47,-3-5 0,3-1-12,-3-2 0,3-4-31,1-4 1,0 1-67,0 3 0,1-7 52,3 3 0,2 1-12,5 2 0,1 6-15,-1-2 0,1 4 36,-1 4 0,1 3 24,-1 4 1,0 2-98,1 3 1,-1-2-108,1 5 0,-1 0 0,1 4 0,-1 1-140,0 3 0,1-1 63,-1 4 1,-3-3 39,-1 4 1,-4-1 53,1 5 1,-3-1 189,-1 1 0,-1 3 0,-3 0 0,-4 4 0,-7-4 0,-3 11 0,-4-2 0</inkml:trace>
  <inkml:trace contextRef="#ctx0" brushRef="#br0">7070 8931 7569,'-12'0'196,"6"-5"336,1 4-266,5-9 0,1 5 10,3-3 1,2 3-78,6 5 1,0 0 6,3 0 1,3 0 81,5 0 1,-4 1-71,0 3 1,-1-2-204,1 6 0,2 0-191,-1 3 0,-3-3-226,2-1 1,-5 1 147,2 3 0,0 0-254,-1-4 1,0 2 100,-3-5 1,-1 3 86,1-3 0,-5 4-421,1-4 262,0-1 493,3 3 0,-3-5 16,-1 3 0,-4-2 27,1 2 72,-3-3 325,-1 4-239,-5-5 1,2 0-64,-4 0 0,4-5 41,-1-2 0,3-7-60,1-2 0,0-4-266,0 1 0,1-2 61,3-2 0,-1 0-264,4 0 1,-3 0 77,4 0 1,-5 6 43,5 1 0,-4 5 214,3 3 0,-4-2 0,2 9 0,-5-3 0,0 8 0,0 2 0,0 6 0,1 0 0,3 4 0,-3-2 173,3 5 1,-2-4 107,-2 4 1,3-4 98,1 4 1,0-1-75,-4 1 1,4 2-38,0-2 1,1-2-150,-2-2 0,-1-2 250,2-2-378,2 1 1,-4-6-4,6-2 1,-4-3 1,3-1 1,1-1 6,3-3 1,-3-6-93,0-5 0,-1-4-5,5 3 0,-1-3 105,1 4 1,-1-4 188,0 4 1,-4 4-116,-3 3 0,-2 4 236,2-4-223,-3 6 1,4-2 7,-5 8 1,0 2 21,0 6 1,0 0 4,0 4 0,0-4-35,0 4 1,0-4 7,0 0 1,2-1-175,1 0 0,4-3 93,4 0 1,1-6-168,-1 2 0,5-3-41,3-1 0,-1 0-52,1 0 1,-1-3-136,1-1 216,3-5 38,-5 2 0,1-4 29,-3 0 0,-2-1-23,-1 1 1,-2-1 131,-3 1 1,-2 3-161,-5 1 506,0 4-153,0-2 0,-5 5 131,-2 0 0,-2 1-11,1 3 0,-2 4 134,2 7 1,3-1-166,2 5 0,1-4 0,2 4 0,2-1-392,1 1 0,5-2 123,7-6 0,3-1-617,5-2 1,5 1-150,2-6 1,1 1 735,3-4 0,-2-5 0,7-1 0</inkml:trace>
  <inkml:trace contextRef="#ctx0" brushRef="#br0">9959 8680 8063,'0'16'385,"0"2"81,0 5 0,0 1-138,0 3 0,-4 1-300,0 2 1,1 3 74,3-2 1,-4-4-303,0 0 1,0-3-138,4-1 0,-4-5-950,1-3 969,-1-2 0,9-7-439,2-2 756,-2-3 0,11-6 0,-4-1 0</inkml:trace>
  <inkml:trace contextRef="#ctx0" brushRef="#br0">10130 8726 7569,'0'11'0,"-1"2"-214,-3 2 76,3-2 1,-5 8 288,2-2 1,1 3-82,-4 1 1,3-2-246,-4-2 0,4 2 91,-3-6 0,3-1-531,-4-7 130,6 3 485,-3-8 0,0 3 0,3-5 0,-3 0 0</inkml:trace>
  <inkml:trace contextRef="#ctx0" brushRef="#br0">9811 8851 7569,'12'-4'0,"3"1"0,-1-1 0,5 4 0,0-4 0,4 0 0,5-1 0,3 1 0,2 3 0,1-3 0,0-1 0,0 1 0,-1 0 230,-2 4-108,-3 0 1,-10 0-417,-3 0-478,-2 0 494,-7 6 278,-11 0 0,-8 5 0,-10 1 0</inkml:trace>
  <inkml:trace contextRef="#ctx0" brushRef="#br0">9822 8965 7569,'11'0'135,"1"0"0,0 0-185,4 0 0,1 0-51,6 0 1,1-1-46,3-3 0,1 3 61,2-3 1,2 3-330,-5 1 1,3 0 413,-3 0 0,3 0 0,-3 0 0,0 0 0,-4 0 0</inkml:trace>
  <inkml:trace contextRef="#ctx0" brushRef="#br0">10462 8977 7569,'6'5'201,"-1"-3"-316,-5 6 0,0 0-236,0 3 1,-1 0 969,-3 1-96,3-1-385,-10 1-656,10-1-399,-4-4 411,5-2 506,0-16 0,10-1 0,3-11 0</inkml:trace>
  <inkml:trace contextRef="#ctx0" brushRef="#br0">10519 8885 7399,'-7'0'-36,"2"-5"0,10 4 0,2-4 0</inkml:trace>
  <inkml:trace contextRef="#ctx0" brushRef="#br0">10690 9080 7569,'0'11'-421,"0"-5"239,0-1 1,0-6 183,0-3 0,0-2 240,0-5 1,0-6-330,0-2 87,0-3 0,0 0 32,0-1 1,0-1-31,0-3 0,0-2-2,0-5 1,0-1 8,0 1 1,0 0-35,0 0 0,0 1 15,0 2 1,4 3 41,0 5 0,3 2 2,-3 2 1,4 2 72,-5 6 0,6 3-181,-1 1 1,2 4 75,1-1 1,2-1-86,2 1 1,-2 2 90,2 6 0,-2 1-17,-2 2 1,2 7 1,2-2 0,-6 2-13,3-3 0,-5 6-107,1 2 1,-3-2-168,-5 2 0,0-1 294,0 1 0,-10 3 0,-3-4 0</inkml:trace>
  <inkml:trace contextRef="#ctx0" brushRef="#br0">10587 8954 7569,'-6'0'-633,"1"0"651,15-5 1,-3 4 223,9-3 1,1-1-126,3 1 1,0-1-31,-1 1 0,2 3-221,-2-3 160,3 3 0,1 1-45,0 0 0,-4 0-125,0 0 1,-5 4-226,1-1 1,-1 5 146,1-4 1,-6 1 221,2-1 0,-2 2 0,3 5 0</inkml:trace>
  <inkml:trace contextRef="#ctx0" brushRef="#br0">10975 8931 7569,'-1'-6'484,"-3"2"-243,3 3 0,-9 1 38,2 0 0,-6 1-48,-1 3 0,-4 2 246,4 6-224,0-1 0,5 2-95,2 2 1,-1-2-10,5 2-67,0-3 0,6-1 113,1-4 0,9-2-522,7-5 0,4-5 228,3-2 0,-1-5-614,1-3 1,2-3 224,-1-5 0,2-1 52,-6-2 1,1 2 312,-9-3 0,0 1-36,-3 0 0,-2 6 80,-2-3 1,-3 7-87,-5 1 0,0 6 326,0 2 0,-5 4-33,-3-1 44,-2 3 0,-5 2 117,-1 3 0,1 4 137,4 7 0,-1-2 13,1 2 1,3 3-136,1 1 1,3 2-172,-4 2 1,6-1 93,-2-3 0,6 1-291,2-5 0,6 4 84,2-3 0,0-2-163,7-7 1,-1 3 7,1-2 1,2-2-80,-6 2 0,4-6-68,-4 2 1,4-3 116,-4-1 1,1-1-249,-5-3 0,0-2 129,1-5 1,-1-2-7,1-2 0,-2 2 61,-3-2 0,0-2 343,-3 2 114,-3 0-26,-1 3 1,-7 2-34,-4 3 1,0 2-73,-1 5 0,1 3 257,-1 1 1,-3 5-112,0-1 1,0 6 209,3 1 1,2 4-124,3-4 1,1 4-192,6-4 0,0 4-135,0-3 0,6-1-263,1-4 0,3-1-300,2-2 0,4 1 307,3-5 0,3 0-231,1-4 0,-1 0 483,1 0 0,5-5 0,1-2 0</inkml:trace>
  <inkml:trace contextRef="#ctx0" brushRef="#br0">11558 9068 7569,'0'8'24,"0"-1"0,-1-4 167,-3 1 253,3 2 175,-5-5-497,6 4 154,0-5-147,0-5 0,0-1 23,0-5 0,0-1-211,0 1 0,0-1 82,0 1 1,2-6 63,2-2 1,-3 0 22,3-4 0,1 3-168,-1-6 0,3-4 85,-3 0 1,5-3-263,-2-1 1,2-6 11,-1-2 1,2 2-88,-2-2 1,2 5 117,1-1 0,-1 8 6,-2 3 0,2 8 171,-2 4 0,-2 3-254,2 5 76,-1 2 0,5 6 104,-1 3 1,-3 3 100,-1 9 0,-4-3-56,1 7 1,1 2-5,-1 5 0,-1 1-541,-3-1 589,0-3 0,-5 9 0,-1-4 0</inkml:trace>
  <inkml:trace contextRef="#ctx0" brushRef="#br0">11558 8920 7569,'5'-7'116,"-2"2"-204,4 5 0,1 0 280,3 0 1,2 0-419,2 0 0,-1 0 14,5 0 0,0-1-117,4-3 0,0 3 329,0-3 0,-1 3 0,1 1 0</inkml:trace>
  <inkml:trace contextRef="#ctx0" brushRef="#br0">3221 11352 7327,'-7'-5'-1128,"2"4"1397,5-4-316,0 5 77,5 0 1,-2 0 41,4 0 1,1 4 12,4 0 1,-1 3 7,0-3 1,1 4-22,-1-5 0,4 2 9,1-1 0,4-2-26,-1 1 1,4-1 3,3-2 1,2 0-16,3 0 0,3-2 22,0-1 0,2 0 11,6-5 1,0 5-14,3-5 0,-3 5-3,0 0 0,-1-2-10,1 1 0,2 0 10,-2 4 0,-2 0-54,2 0 0,0 0 48,4 0 1,0 4-79,-1 0 0,1 1 71,0-2 0,-1 0-254,1 5 0,2-5 196,-2 5 0,6-4-5,-6 3 1,2-4 12,-2 1 1,3-2-2,1 2 0,-1-3 42,-3 3 1,-4-3 5,-1-1 0,-2 4 57,2 0 0,-4 1-78,1-1 1,-3-2 13,-5 6 0,2-4-31,-6 4 0,5-5-5,-5 5 0,5-6-3,-4 2 0,0 1-11,0-1 0,-3 0 149,3-4 0,1 0-138,-2 0 0,5 0-30,-4 0 1,3 0 28,-3 0 1,3 0-6,-3 0 0,3 0 7,-3 0 0,3 0-1,-3 0 0,3-4 1,-3 0 0,4 1-1,-5 3 1,2 0-1,-1 0 1,2 0 0,5 0 0,0 0 0,1 0 0,-4 0 0,4 0 0,-4 0 0,8 0 0,0 0-3,-1 0 0,1 1 0,-1 3 0,2-3 2,2 3 1,2-3-1,-2-1 0,-2 0 2,2 0 1,0 0-1,4 0 1,0 4 47,-1 0 1,-3-1-46,0-3 1,4 0-177,3 0 0,4 0 176,-3 0 1,1 0-4,-2 0 0,-1-1 1,6-3 0,-5 3 0,5-3 0,-5 3-5,4 1 1,-1-1-4,2-3 1,-2 3 2,-3-3 0,-6 3 0,3 1 1,-3 0-1,3 0 1,-2 0 13,-2 0 1,-1 1 1,-3 3 0,-6-3-12,2 3 0,-4-2 1,1 2 0,-3-3-38,-6 3 0,0-1-87,-3 0 0,1-1-104,-4 2 1,-1-3 238,-4-1 1,-1 1-613,-2 3 600,2-3 0,-9 9 0,4-3 0</inkml:trace>
  <inkml:trace contextRef="#ctx0" brushRef="#br0">2238 14756 7569,'-5'-7'-680,"4"2"873,-4 5-109,5 0-56,5 0 0,1 0 0,6 0 0,-1 4 2,1 0 1,0 1-64,4-1 1,-2-3 67,5 3 1,-4-3-3,4-1 0,0 1 2,4 3 1,1-2-1,3 1 1,-2-1-3,5-2 1,2 0-4,6 0 1,3 0-29,4 0 0,1 0 33,0 0 0,1 0-40,2 0 0,3 0-239,5 0 0,1 0 226,-1 0 0,4-4 27,-1 0 1,3 0-3,-2 4 0,-3 0 23,3 0 1,2 0-1,2 0 0,-2 0-14,2 0 0,-1-1-6,-32-1 1,0 0-1,1 1 1,0 1-20,28-4 0,-28 3 0,0 1 26,32 0 1,-2 0-20,2 0 1,-1 0-14,0 0 0,0 0-7,-3 0 1,-3 0 8,3 0 0,-3 0-8,-1 0 1,1 0 15,-1 0 0,-5 1-1,-3 3 1,-1-2-122,2 6 0,-3-4 125,2 3 0,-2 0 4,-1 0 1,-2 2-7,-2-5 1,3 4-1,-4-5 0,4 5-4,1-4 0,-1 0-8,1-4 1,0 0 12,-1 0 0,0 0-2,-3 0 0,2 0 30,-2 0 1,1 0-29,-1 0 0,2 0 86,-2 0 1,3 0-71,0 0 1,1 4 4,0-1 0,3 1-6,1-4 1,-1 0-2,-3 0 0,3 0-32,1 0 1,4 0 35,0 0 1,3 0-39,4 0 1,-3-1 25,3-3 1,1 3-15,-1-3 1,-26 1 0,0 1-125,-1 0 0,0 0 0,0 0 0,0-1 156,-2 1 1,0 0 0,29 1-18,-28-1 0,-1 0 0,0 0 0,1-1 1,1 1 0,0 0 0,0 0 0,0 0-11,30 2 0,-30 0 0,-1 0 16,32 0 1,-1-3-117,-32 1 0,0 0 1,31-2 60,-29 4 1,0 0-1,27-4-10,-29 3 0,1-2 0,30-4 50,-2 3 0,-29 0 0,1 0-10,28 1 1,1-5 17,-1 4 0,-3 0 12,3 4 1,-4-1 2,-4-3 0,2 3-130,-5-3 0,2 3 100,-7 1 0,6 0 22,-9 0 1,4 4-2,-8 0 1,3 1-205,-2-2 1,-1 0-32,-4 5 0,-4-5 57,1 5 169,-6-5 0,3 9 0,-5-4 0,0-1 0,0 4 0,-1 1 0</inkml:trace>
  <inkml:trace contextRef="#ctx0" brushRef="#br0">11421 14310 7569,'-12'0'1310,"6"0"-1189,1 0 1,6 0-301,3 0 1,4 0 825,7 0-371,3 0 1,5-3-58,-1-1 1,-3 0-100,0 4 0,0-4-171,4 0 1,0 1-255,0 3 1,-4-4-427,0 0 1,-5 0 102,1 4 628,-2 0 0,3 0 0,2 0 0</inkml:trace>
  <inkml:trace contextRef="#ctx0" brushRef="#br0">12140 13979 7569,'-6'-5'-64,"-4"4"0,4-4 110,-6 5 0,5 0-104,-1 0 0,0 1 196,-3 3 1,-1 2 123,1 6 0,-2 0 253,-2 3-290,2 3 1,-3 5-32,4 0 0,1 5-11,0 2 0,4-1-126,3 2 0,3-4 79,1 3 1,1-5-150,3 2 0,4-3 35,7-1 1,3-4-47,5 0 0,1-5-19,3 1 0,-2-6-45,5-1 1,1-6-43,3 2 0,-3-3 94,-1-1 1,-3-5-198,3-2 1,-5-5 60,2-3 0,-8 1-122,-4-5 0,-2-4 86,-2-3 1,-4-6 71,-3 1 0,-4-2 21,-4-1 0,-3 1 72,-4 3 1,-4-2 83,0 5 1,-6 4 31,2 4 0,1 5-79,-1-1 1,2 6-13,-2 2 1,-2 4-678,6-1 695,0 3 0,3-4 0,1-1 0</inkml:trace>
  <inkml:trace contextRef="#ctx0" brushRef="#br0">12837 13899 7569,'-10'-6'0,"6"1"0,-7 5 0,2 0-68,-3 0 116,-4 0 1,3 1 85,-2 3 1,1 3 122,-1 9 0,1-2 376,-5 5-344,5 0 1,-3 4-17,6-1 1,3 5 45,1 0 1,4-1-201,-1-3 1,4 0 34,4 0 1,4-2-93,7-2 1,-1 2 103,5-6 0,0 0-337,4-3 1,1-2-53,3-3 1,-2 2-168,5-5 0,0 0 146,0-4 0,-1 0-121,-2 0 1,-4-1-4,0-3 1,-4-2 55,-4-6 1,-6-3 49,2 0 0,-7-6 47,0 2 1,-4-2 178,-4-2 1,0 0 72,-7 0 0,2 2 179,-6 2 0,2 1-91,2 3 0,-5 2 110,1-2 0,0-1-204,3 5 0,1-3 74,0 6-506,-1-2 0,2 3 51,2-1 350,-2 6 0,4-9 0,-6 5 0</inkml:trace>
  <inkml:trace contextRef="#ctx0" brushRef="#br0">12986 13876 7569,'-12'0'341,"1"0"-101,-1 0 0,1 7-39,-1 4 0,1 2 0,0 6 1,3 1 41,0 7 0,1-2 51,-5 6 0,5-5-122,-1 5 0,2-2 34,-2 1 0,2 2-275,2-5 1,3-2-197,-3-6 0,-1 3-278,1-3 0,-1-3 543,1-1 0,-2-2 0,-6-1 0</inkml:trace>
  <inkml:trace contextRef="#ctx0" brushRef="#br0">14447 14128 7569,'-11'0'153,"0"0"9,4 0 306,2 0-450,5 0 1,5 3-206,3 1 1,2 0 317,1-4 1,5 0-101,-1 0 0,4 0-171,-4 0 0,4-4 34,-4 0 0,4 1-187,-3 3 1,1-2 84,-5-1 208,2 1 0,-8-3 0,6 5 0</inkml:trace>
  <inkml:trace contextRef="#ctx0" brushRef="#br0">15041 13911 7569,'-11'-5'16,"-1"2"-8,1-5 0,3 6-289,1-2 240,-1 3 1,-3 1 109,-1 0 1,1 0-72,-1 0 1,1 5 235,0 2 1,-1 4-19,1 0 1,1 6-123,2 2 0,-2 2-11,2 2 1,3 0 88,1 0 1,-1 1 5,2 2 1,-1-1-40,4 1 0,0-2-139,0-1 1,5 0 63,2 0 1,5-5-128,3-3 0,-1-4 17,5-3 0,-4-3-66,4-5 1,0 0 80,4 0 1,1-5-90,3-3 0,-4-7-153,0-4 0,-1-3 105,-3 0 0,-2-3 62,-2-1 0,-7 0 47,-4-4 0,1 5 114,-1-2 1,-2 3-71,-6 1 1,-2 5 112,-6 3 0,1 2-105,0 2 0,-5-1-9,1 1 1,-1 3-73,0 1 1,8 4 24,-4-1-527,3 3 171,-2 1 419,5 0 0,6 0 0,6 0 0</inkml:trace>
  <inkml:trace contextRef="#ctx0" brushRef="#br0">15395 14162 7569,'-1'-8'-773,"-3"1"778,3 4 1,-8-3 385,5 2-292,-5 3 0,3-4 295,-5 5-259,-1 0-73,1 0 0,-1 5 81,1 2 0,0 0 6,-1 0 1,2-3-2,2 4 1,-1-5 19,6 5 0,-1-4-28,4 4-15,0-1 0,1 3-207,3-2 0,2 1-85,6-5 0,-1-1-95,1-3 0,0 0 29,3 0 1,-2 0-125,2 0 1,-2-1 34,-2-3 1,1 2-74,-1-6 1,-3 2 394,0-2 0,-1-2 0,0 4-21,-2-1 35,-5 2 1,-2 7 106,-1 1 0,0 5 233,-5 7 0,2 3-79,-2 5 1,0 1 22,4 3 1,-1-2-144,1 5 0,1 0-13,-4 0 0,4 2-193,-1-6 0,-1 5-21,1-4 0,-4 3 78,0-3 1,-1-1-9,1-3 0,-2 0-69,3 0 0,-3-5 36,-2-3 0,1-4 38,-1-3 0,1-3-88,-1-5 1,0 0 89,-3 0 1,2-1-74,-2-3 1,3-6 18,5-6 1,-2-4-79,5 1 1,0-2 58,4-2 1,0 4-12,0 0 1,5 3-9,3-3 1,2 4 26,1-4 1,2 5-232,2-1 291,3 2 0,5 2 0,0-1 0</inkml:trace>
  <inkml:trace contextRef="#ctx0" brushRef="#br0">16857 14093 7569,'-6'0'715,"1"-5"0,6 4-603,3-3 0,6 3-369,5 1 1,4 0-27,-4 0 1,6 0 187,-2 0 1,-1 1-61,1 3 0,-4-3-42,4 3 1,-5-3-305,1-1 501,3 0 0,-5 0 0,3 0 0</inkml:trace>
  <inkml:trace contextRef="#ctx0" brushRef="#br0">17485 13888 7569,'-11'-5'0,"3"3"35,1-1 1,-1 1 137,-3 2 0,-1 0-3,1 0 1,-2 0-24,-2 0 1,-3 5 78,-5 3 0,0 2 107,1 2 1,3 3-119,0 0 1,5 5 64,-2-1 0,9 3-106,3 1-37,3-5 1,2 3 9,3-2 1,7 1-63,8 0 1,7-4-141,0-5 1,7 1 70,1-1 0,1-1-369,3-2 0,-3-3 30,0-5 0,-1 0-125,0 0 0,-1-5 149,-2-3 1,-2-3-68,-3-4 0,-5 1 94,2-5 1,-12 0-16,0-4 0,-7 1 211,0 3 1,-8-2-70,-3 2 0,-5 1 321,-3-1 0,-2 5-34,-2-1 0,-2 2 79,2 2 0,-3 3-213,-1 0 0,4 2-190,0-2 0,5 0 181,-1 4 1,2-5 0,7 8 0,1-4 0</inkml:trace>
  <inkml:trace contextRef="#ctx0" brushRef="#br0">17851 13899 7367,'7'0'-5,"1"0"1,-4 0 123,3 0 1,1 0 14,3 0 0,1-1-188,-1-3 0,1-1 56,-1-3 1,2-2-70,2 3 1,-2-2-8,2 1 0,-2-2-48,-2 2 1,1 2 129,-1-2 1,-3 6-27,-1-2 13,-4 3 0,2 2 6,-5 3 0,0 2 111,0 6 1,-4 0-56,0 4 0,-5 0 98,2 3 1,0 1-81,0-4 0,-1 4-29,-3-1 0,3 1-35,0-1 0,5 3-104,-5-3 0,6 3-34,-2 0 0,-1 1-237,1 0 0,0-4 364,4 0 0,-5-5 0,-1 3 0</inkml:trace>
  <inkml:trace contextRef="#ctx0" brushRef="#br0">17782 14253 7569,'0'-11'490,"0"3"142,0 1 0,7 4-1372,4-1 0,2 3 252,6 1 0,0 0 698,4 0 0,-2 0-114,-2 0 1,3 0-158,-3 0 0,2 0-122,2 0 0,0 0-434,0 0 617,0 0 0,0 5 0,-1 1 0</inkml:trace>
  <inkml:trace contextRef="#ctx0" brushRef="#br0">19061 14105 8310,'12'0'155,"-1"0"0,4 0 22,1 0 0,4-4 18,-1 0 0,3 0-300,0 4 1,0 0-115,-3 0 1,1 0-141,-4 0 1,3 0 42,-4 0 0,1 0 316,0 0 0,-4 5 0,5 2 0</inkml:trace>
  <inkml:trace contextRef="#ctx0" brushRef="#br0">19861 13968 7569,'-4'-8'0,"0"0"0,-5 6 72,2-2-13,2-2 0,-5 5 60,2-3 0,-3 2-130,-5 2 1,2 0 92,-5 0 17,0 6 1,0-4 89,0 6 0,0 3 19,-4 4 1,4 6 44,0-2 0,9 2-117,-1 2 0,6 0-72,-3 0 1,5-4 110,0 0 0,6-1-253,5 1 1,2 1-28,2-5 0,4 0-35,3-3 0,4-6 10,4-2 1,-2-3-98,5-1 1,1 0-170,3 0 0,-3-5 145,-1-2 0,-5-4-63,2 0 0,-4-2 82,-4-2 1,-2 1 11,-6-5 0,-5 1 82,-2-1 0,-4-2 130,-4 2 1,-3-3 34,-9-1 0,0 2-21,-3 2 1,-1-2 134,4 6 0,-3 0-74,4 3 0,-4 5-210,4-1 1,3 2 120,5-2 22,4 3 0,-7 0 0,4-1 0</inkml:trace>
  <inkml:trace contextRef="#ctx0" brushRef="#br0">20249 13933 7569,'-6'-7'301,"2"-1"-25,3 6 33,1-8-72,0 3-114,5-4 1,1-1-71,6 1 0,0 3-35,4 1-14,-4 4 0,6-3 46,-3 2 0,-2 3-133,2-3 0,-2 3-8,-2 1 0,-1 5 81,-2 2 0,1 4 52,-5 0 0,0 5-35,-4 3 1,0 3 46,0 1 1,-2 0-47,-2 0 1,-2 3-1,-5 1 0,-5 1 12,1-2 0,-5-1-4,1 1 0,1-6-171,-1 0 0,4-7 55,-4 3 0,5-7 42,-1-2 1,2-4 21,2 1 0,3-3-89,0-1 0,6-1 110,-2-3 0,3 1 0,1-4 0,5-1-3,2-3 0,5 3 88,3 0 1,2 5 17,2-5 0,2 5-92,-2 0 1,3 1 109,1 2 1,-1 0-44,1 0 1,-4 2-207,0 1 1,-3 2-113,3 3 0,-5 2-603,1-2 858,-3 2 0,0 1 0,-1 1 0</inkml:trace>
  <inkml:trace contextRef="#ctx0" brushRef="#br0">21483 14082 7861,'0'-6'164,"0"1"1,5 5-203,2 0 0,7 0 24,2 0 0,3 0-195,-4 0 1,1 0 56,0 0 0,-4 0-225,3 0 1,-1 1-120,2 3 496,-9-3 0,8 9 0,-8-4 0</inkml:trace>
  <inkml:trace contextRef="#ctx0" brushRef="#br0">22054 13922 7569,'-23'0'0,"4"4"351,0 0-118,5 5 0,-6-7-128,4 6 0,-3 3-147,4 4 1,0 2-4,3-2 194,1 3 0,5 1-51,2 0 0,3 0-121,1 4 0,0 0 37,0-1 0,5-3 109,2 1 0,8-5-167,4 4 1,3-5 3,1 1 0,1-2-51,3-2 1,-2-1-105,5-2 0,1-3-132,3-5 1,-3 0 68,-1 0 1,-3-5-50,3-3 0,-6-3 52,-1-4 0,-5-1 125,-7-6 0,-3 1 71,0-5 0,-7 1 59,-1 3 0,-5-1 50,-7 0 0,-3 4 33,0 0 1,-5 5 115,1-1 1,-2 2-70,2 2 0,-1 0-4,5 4 0,-4-2-219,3 5 0,5 0 67,3 4-440,6 0 466,-3 0 0,5 0 0,0 0 0</inkml:trace>
  <inkml:trace contextRef="#ctx0" brushRef="#br0">22431 13945 7569,'-7'-5'422,"-3"4"78,4-10-77,-1 10-148,2-4 3,5 5-153,0 0-290,5 0 0,-2 0 77,5 0 0,-1 0 125,5 0 0,-1 0-120,0 0 1,1 1-48,-1 3 1,1 1 36,-1 3 0,1 2 71,-1-2 1,0 2 15,1 1 1,-2 1 11,-2-1 1,-2-3 6,-2-1 45,-3 1 1,3 2-59,-8-2 1,-2 0 98,-6-4 0,1 1-84,-1-1 1,1-3 139,0 3 0,-1-2-56,1-2-69,-1 0-25,1 0 0,1 1-167,2 3 27,3-3 1,10 5 28,3-2 1,3-1-6,4 4 0,-1-3 12,5 4 1,-5-1 30,2 5 1,-4-1-28,0 0 1,-2 1 1,-3-1 0,-2 1 52,-5-1 27,0 1 0,-8-2 299,-4-3 0,-6 2-138,3-5 1,-5 0 104,1-4 0,1 0-106,-1 0 0,1 0-203,-1 0 0,1-1 43,3-3 0,6 2-365,-2-1 379,7-4 0,-6 1 0,4-5 0</inkml:trace>
  <inkml:trace contextRef="#ctx0" brushRef="#br0">16754 13922 7569,'0'-6'-486,"0"-1"406,0 4 64,0 1-76,0-3 4,0 5 1,-1-5 386,-3-2 0,2 0 52,-6 0 1,4 3-132,-3-4 1,0 1-39,0-5 0,0 4-33,4 1 0,1-1-174,-1-3 0,1-1 72,2 1 0,0 0-56,0-1 1,2-3-61,1 0 1,2-4-196,3 3 0,6 0 18,-3 1 0,3 2 88,-2-2 1,-1 2 180,1 2 0,3 1-95,0 2 0,2-2 160,-2 2 1,3 3-41,4 1 0,1-1 47,0 1 1,4-3-37,-1 3 1,10-4 16,-2 5 1,8-3-16,0 3 0,7 1-8,5-1 1,3 1-411,4 2 1,2-4 374,-29 3 0,1-1 0,0 0 0,1 0-57,-2 2 0,0 0 0,6 0 0,0 0 4,-2 0 1,0 0-1,5 0 1,-1 0-48,0 0 1,0 0-1,3 0 1,-1 0 51,0 0 1,0 0 0,5 0 0,1 0-409,1 0 1,0 0-1,3-2 1,-1 0 390,0 0 0,1 0 0,-2-2 1,0 1 8,1 1 1,0 0 0,4-1 0,0 1 22,2 0 0,0 0 1,0 1-1,0-1-24,0-1 1,0-1 0,0 2-1,-1 1 56,-3 0 0,1-2 1,5 1-1,1-1-16,-5 1 0,0 1 0,2-2 0,0 1-14,-3-1 1,-2 2 0,-1 0 0,0 0 13,-2 0 0,0-1 0,1-1 0,-1 1 2,3 0 1,-1 0-1,-1 0 1,-1 0 61,-4 2 0,1 0 0,-1 0 0,1 0-299,3 0 1,1 0-1,-6 0 1,-1 0 262,3 0 0,-1 0 1,-2 0-1,0 1-24,1 1 0,0 0 1,1-1-1,0 1 13,-2 1 0,1 1 1,1-1-1,0 1-22,-3-1 1,-1 1-1,1 1 1,-1 0 1,1-1 1,-1 0 0,-3-1 0,0 0-152,2 1 1,0 0 0,-5-1 0,-2 0 134,2 1 0,-1 0 0,-2 0 0,0 1-32,27-2 0,0 3 131,-4-3 0,-5-1-83,-2 1 0,-3-1-15,-2-2 1,-3 0 571,0 0 1,-5 0-565,1 0 1,-3 0 566,0 0 0,-5 0-554,1 0 1,-6-2 387,2-1 0,-4 1-267,-4-1 1,-3 1 155,-5 2 0,1 0-91,-1 0 1,1 0 9,-1 0 1,1 4-125,-1 0 0,0 5-32,1-2 1,-5 5 10,1 3 0,0-2-59,3 2 0,-3 1-181,-1 0 1,-4 4-35,1-1 1,-2-1 72,2 1 0,-3 0-119,3 4 0,-3 0 55,-1-1 1,-3 3 120,-1 1 0,-5-2 89,1 3 0,-2 2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36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7175 13740 12 0,'0'-21'8'0,"3"18"-6"0,0 0-1 16,-3 3 30-16,0 0 8 0,0 0-2 15,0 0 0-15,0 6-12 16,0-1-3-16,0 0-4 16,-3 1 0-16,0-4 0 15,0 1-2-15,0 2-8 16,0 0-1-16,0 1 0 0,0-1 3 16,1 3 1-16,-4 3-5 15,0-4-4-15,-3 4-1 16,3 0-1-16,-3-1-3 15,0 1 2-15,-6 2 3 16,3 0 1-16,0 0 1 16,-3 1 2-16,-3 2 1 15,-2 2 1-15,-4 1-7 16,3 2 0-16,0 3 1 0,3 2 1 16,0 3-1-16,1 6-2 15,-1-1-2-15,0 3-1 16,3-5 2-16,0-1 2 15,0 1 0-15,0 0-1 16,3 0 1-16,0 2-1 16,1 3 0-16,2 0 2 15,0 3-3-15,3 5 0 16,0 3 1-16,3-4 0 16,0 4 0-16,0-6 0 0,3 1-3 15,0 2 2 1,3 2 1-16,3 1 2 15,0 2-1-15,0 1 2 16,3-4-2-16,0-4 2 16,2-1 0-16,1-2 1 15,0-3-2-15,3 0 1 0,0-3-2 16,3-2 2-16,0 0-4 16,3-3 0-16,-1-3 3 15,4-2 3-15,0-3-2 16,-3 0 0-16,3 0 1 15,-9 1 0-15,-1-4-2 16,-2-5 1-16,-3-2 0 16,3 5-1-16,-3-6-2 15,-3-2 3-15,0-2 2 16,-3 2-4 0,0-6-1-16,0 1 0 0,-3-3 0 15,0 2 0-15,0-2 2 16,0 0 1-16,0 0 3 15,0 0-3 1,0 0-2-16,0 0-3 0,0-2 1 16,-3-1 5-16,3-5 2 15,0-2-5-15,0-4 0 16,-3-4-1-16,0-3 0 16,0-3-3-16,0-3 2 15,3 1 1-15,0 0 0 16,3 2 0-16,-3-3 2 15,0 6-3-15,0 0-2 0,0 0 2 16,3 2 2-16,-3 3-2 16,3 3 0-16,0 5 1 15,-3 0 2-15,3 3-3 16,-3 2 0-16,0 3 3 16,3 6 3-16,-3 2 0 15,3 2 0-15,0 3-3 16,0 6-2-16,0 2 1 15,0 3 1-15,0 2-3 16,0-2 0-16,0 0-1 16,0 2 0-16,-3-2 4 15,0-3 1-15,0 3-4 16,0-5 1-16,-3-3 0 16,-3 2 0-16,0-10 6 0,-3 3 4 15,-3-1-3-15,-3-4-2 16,-9-1 0-16,-2-3 1 15,-4 1 1-15,3-3 1 16,0 0-2-16,3 0-1 16,1 0-3-16,2 0 1 15,6 0-4-15,0 3 0 16,3-3 1-16,0 0 0 16,12 0-115 15,-3-6-25-31,6-9-19 15</inkml:trace>
  <inkml:trace contextRef="#ctx0" brushRef="#br0" timeOffset="7489.218">20903 15608 116 0,'3'-3'44'0,"6"0"-35"15,-12 3 16-15,3 0 4 0,0 0-1 16,0 0 1-16,0 0-3 16,0 0 1-1,0 22-11-15,0 1-4 0,0 4 4 16,0 5 3-16,-3 7-9 15,0 1-3-15,0-3-3 16,3 0 2-16,0-5-5 16,0-6-1-16,0-7-7 15,0 2-3-15,0-10-16 16,0 2-9-16,0-5-6 16,0-3 0-16,0-5-10 15,0 0-36 1,3-5 16-16</inkml:trace>
  <inkml:trace contextRef="#ctx0" brushRef="#br0" timeOffset="7732.027">20987 15674 192 0,'3'-3'71'0,"0"6"-55"0,0 2-5 0,0 1-5 16,0 1 9-16,-1 7 7 15,1 4 5-15,-3 11 3 16,0 8-16-16,0 6-12 0,0-1-5 0,0-2 5 16,0-6 6-16,3-2-11 15,-3-8-4-15,3-8-2 16,-3-3 0 0,0 0-27-16,0-8-12 0,-3-5-48 15</inkml:trace>
  <inkml:trace contextRef="#ctx0" brushRef="#br0" timeOffset="7961.675">20847 15782 232 0,'-9'-8'88'0,"9"8"-69"0,3-2 4 15,-3 2-2-15,6 0 0 16,3 0 2-16,0 0-8 15,2 0-2-15,7-3-7 0,3 3-4 0,6-2-1 16,0 2-6-16,6-3-1 16,-1 0-24-1,-2 1-10-15,-6 2-15 0,-6 0-3 16,-3 0-31 0</inkml:trace>
  <inkml:trace contextRef="#ctx0" brushRef="#br0" timeOffset="8164.906">20826 15880 204 0,'-21'14'77'0,"15"-4"-60"0,6 1 10 0,3-6 1 0,0-2-8 16,3 5-1-16,3-3 0 16,3 0 0-16,6-10-10 15,6 5-1-15,5-5 2 16,7-3-6-16,12 2-2 0,-4-2-28 15,-2 6-12-15,-6 2-39 16,-1-3-13-16,1 3 3 16</inkml:trace>
  <inkml:trace contextRef="#ctx0" brushRef="#br0" timeOffset="9068.232">21466 15838 128 0,'0'0'49'0,"-3"0"-38"0,0 0 15 0,0 0 3 15,-3 0 3-15,0 5 4 16,-3 1-12-16,-3-4-4 16,-3 9-11-16,3-3-2 0,0 0 3 15,4 0-6-15,2 0-2 16,3 2-6-16,6 3 0 0,6 1 4 15,5 4 4-15,7 1-3 16,3 2-1-16,0-3 2 16,0-4 1-16,-3 4 3 15,-7-5 3-15,-5-2 0 16,-9-1 0-16,-6-2-1 16,-6-2 0-16,-2-4-2 15,-7-2 1-15,0 0-4 16,0 0-2-16,0 0-11 15,3 0-6-15,4 0-14 0,-1 0-4 16,3 0-9-16,3-2 0 16,3-4-26-1,6-4-28-15,6-6 32 16</inkml:trace>
  <inkml:trace contextRef="#ctx0" brushRef="#br0" timeOffset="9313.171">21650 15677 228 0,'-6'2'85'0,"3"4"-66"0,0 1-10 0,3 1-9 0,0 6 1 16,-2 4 4-16,-1 11 6 15,3 8 4-15,-3 8-8 16,0-2-2-16,3-1 1 0,0-5-3 15,3 0-2-15,0-8-27 16,0-5-12-16,-1-3-54 16,1-5-32-1,0-5 56-15</inkml:trace>
  <inkml:trace contextRef="#ctx0" brushRef="#br0" timeOffset="9518.034">21481 15849 276 0,'-6'-11'104'0,"15"11"-81"0,0-3-8 0,-3 3-11 16,3-2-5-16,5-1 0 16,4-2-2-16,3 5 2 15,0-3 1-15,3 0-22 0,0 1-8 16,-1 2-31-16,-2-5-12 15,3 5-10 1</inkml:trace>
  <inkml:trace contextRef="#ctx0" brushRef="#br0" timeOffset="9879.929">21778 15835 192 0,'-12'3'71'15,"7"-3"-55"-15,-4 11 2 0,6-4-3 16,-3 1-13-16,-3 8 0 0,0 5 2 15,0 1 2-15,3 4-2 16,0 6-1-16,3-8 3 0,0-3-1 16,6-3 2-16,0-2-4 15,3-5-2-15,0-6-5 16,3-2 0-16,0-3 0 16,3-6 2-16,-3-4-4 15,0-6 2-15,-1 3 2 16,-2-14 1-16,-3 6 1 15,0 3 0-15,-3 4 11 16,0 6 7-16,0 3-5 16,0 5-2-16,0 8-11 0,3 5-2 15,-3 6 2-15,3-3 4 16,0 0-3 0,0-1-1-16,6-1-9 15,0-4-4-15,0-2-33 0,3 0-13 16,0-5-26-1</inkml:trace>
  <inkml:trace contextRef="#ctx0" brushRef="#br0" timeOffset="10102.728">21996 15870 224 0,'-21'-8'85'0,"15"10"-66"0,-6 4 1 0,9-1-4 0,-3 6-9 16,-6 7-2-1,0 6-2-15,0 2 0 0,3 3-2 16,3-5 2-16,3 3 2 0,3-1-2 16,6-2 0-16,3-5-10 15,3-4-5 1,-12-15-65 0,45 0-24-1,-9-5-13-15</inkml:trace>
  <inkml:trace contextRef="#ctx0" brushRef="#br0" timeOffset="10317.312">22076 15714 204 0,'0'2'77'0,"-3"4"-60"0,12-1-7 0,-6 5-6 15,0 4 5-15,3 9 3 16,0 7 1-16,-3 12 2 15,0 3-8-15,0-5-4 0,0-1-2 16,0-2-10-16,0-10-2 16,0-1-27-16,0-7-11 15,-3-6-36 1</inkml:trace>
  <inkml:trace contextRef="#ctx0" brushRef="#br0" timeOffset="10581.697">22222 15907 196 0,'-6'0'74'0,"6"0"-58"0,-3-3-10 16,0 6-8-16,-3-1-2 16,-3 6 2-16,-3-2 17 15,-3 4 10-15,0 1-13 16,1-1 5-16,-1 1 3 0,0 5-16 15,6-3-5-15,3 0-1 16,6 1 2-16,6-1 1 16,3 0 2-16,6-2-9 15,3-1-3-15,2-2-24 16,1 0-9-16,6-3-49 16</inkml:trace>
  <inkml:trace contextRef="#ctx0" brushRef="#br0" timeOffset="11246.339">22701 15864 220 0,'-3'-31'85'0,"0"31"-66"0,-6 5 1 0,6 0-2 15,-3 3-12-15,-3 0-3 16,0 0 0-16,3 0 0 16,1 3-1-16,-1-1-4 0,3 1-1 15,6 2-1-15,3 3 3 16,2-3 2-16,4 8 2 15,-3-2 3-15,3-3 3 0,-6 0 9 16,0-3 6-16,-6 0-4 16,-3-2-2-16,-6-3-6 15,-3-1-2-15,3-1-11 16,-3-6-4-16,1 0-17 16,-1-3-6-16,3 0-21 15,0-2-9-15,6 3-46 16</inkml:trace>
  <inkml:trace contextRef="#ctx0" brushRef="#br0" timeOffset="11903.597">22749 15862 152 0,'0'0'57'0,"6"0"-44"0,-6 5 12 0,3 3 1 15,0 3-1-15,-3 2 0 16,0 8-3-16,0 3-2 16,0 0-10-16,0 2-4 0,0-5-2 15,0-2 0-15,0-6 0 16,0 3 2-16,0-3 3 0,0-5-6 15,0-3-2-15,0 1 1 16,0-6 1-16,-3-3-4 16,3-2-1-16,0-3-6 15,3-3 0-15,0-5 2 16,0-2 3-16,3 2 0 16,0 0-1-1,2 3 0-15,-2-3 3 0,0 8-2 16,3 3-1-16,0 5 5 15,-3 10 3-15,0 6 5 16,3-3 2-16,-6 1-3 16,0-1 0-16,-3 0-3 15,0-5 2-15,0 3-4 16,0-3-2-16,0-3 2 0,0-5 0 16,0 0-4-16,0-3-1 15,6-5-4-15,0-5-1 16,3-8-3-16,0-3-1 15,3 0 1-15,3 3 1 16,-1 5 3-16,1 8 4 16,0 8 3-16,0 8 2 15,-3 8 7-15,-3 8 6 16,0-3-4-16,-3-2-2 16,-3-1-5-16,0-2-2 15,-3-3-6-15,0 0-2 16,6-2-20-16,-3-6-7 15,0 1-18-15,0-4-9 16,3-2-26-16</inkml:trace>
  <inkml:trace contextRef="#ctx0" brushRef="#br0" timeOffset="12312.124">23130 15923 220 0,'-3'-14'82'0,"0"4"-64"0,0 5 0 15,3 5-6-15,-3 0-2 16,-3 2 1-16,-3 6-5 16,3 3-4-16,-3 7-1 15,0 6-1-15,0 5 0 0,3-2-3 16,3-6 2-16,3 3 3 16,0-6 1-16,6-2 1 15,0-5 2-15,3-4-1 16,0-4 0-16,0-6-6 15,3-4 1-15,0-4 2 0,-3-2 3 16,0-6-2-16,-3-7 0 16,0 5-6-16,-6-3-2 15,6 3 4-15,-4 2 2 16,-2 11-2-16,0 3 1 16,0 5-2-16,3 8 0 15,0 5 4-15,0 0 3 16,0 6-7-16,0-3 0 15,3-3-11-15,0 0-4 0,0 0-24 16,0-2-11 0,3-3-26-16,0-5-24 15,3-3 43-15</inkml:trace>
  <inkml:trace contextRef="#ctx0" brushRef="#br0" timeOffset="12631.882">23371 15838 232 0,'-15'-8'88'0,"21"8"-69"0,-12-5 2 16,3 5-5-16,-3 5-11 15,-6 0-3-15,3 6 5 16,-3 2 5-16,0 0-6 16,3 3-5-16,1 5-2 0,8 1-1 0,5-4-2 15,4 6 0-15,3 2 3 16,3-7-2-16,3 2-1 15,-6-2 9-15,-6-1 6 16,-6-2 6-16,-6-3 4 16,0-2-2-16,-3-3 0 15,-6-6-8 1,3-2-4-16,-3-2-18 0,-2-6-5 16,2-3-27-16,0-2-13 15,3 0-43 1,6-3-37-16,3-5 54 15</inkml:trace>
  <inkml:trace contextRef="#ctx0" brushRef="#br0" timeOffset="13094.452">23505 15666 192 0,'0'0'74'0,"3"5"-58"0,6 3 1 16,-9 0-6-16,0 5 4 16,0 9 4-16,0 7 2 15,-9 10 2-15,9 9-13 16,-3-3 3-16,0-5 3 0,0-1-6 16,0-7-3-16,3-5-4 15,-3-9 0-15,3-5-18 16,0-2-4-16,3-6-4 15,-3-5-2-15,3-2-1 0,0-6 1 16,3-8-10-16,3-5-3 16,-3-3 13-16,0 0 10 15,3 5 22-15,2 1 13 16,-5 10 1-16,3 3 0 16,0 2 4-16,-3 6 4 15,3 10 1-15,3 8 4 16,-6 0-16-16,-3-2-6 15,6-1-5-15,-3-2-2 16,-3-3-3-16,0-2 1 16,-3-3-15-16,6-3-5 0,-3 0-18 15,-3-2-5-15,9-3-17 16,-3-3-4-16,0-2-13 31</inkml:trace>
  <inkml:trace contextRef="#ctx0" brushRef="#br0" timeOffset="13275.062">23767 15936 244 0,'3'0'90'0,"-3"18"-70"0,3-10 2 15,0 0-6-15,0 5-3 16,0 1 3-16,-3 2-7 16,0-1-1-16,0 1-4 15,0 0-3-15,0-3 0 0,0-2-12 16,0 0-5-16,0-3-23 15,0-6-8-15,0-2-57 16</inkml:trace>
  <inkml:trace contextRef="#ctx0" brushRef="#br0" timeOffset="13454.849">23716 15782 296 0,'-9'-10'112'0,"12"7"-87"0,3 1-11 0,-3 2-12 16,3 0-25-16,0 0-5 16,3 0 1-16,0 2 3 0,-6 1 14 15,6-1-25-15,3 4-9 0,-3-4-39 16</inkml:trace>
  <inkml:trace contextRef="#ctx0" brushRef="#br0" timeOffset="13827.554">23904 15920 232 0,'-12'42'88'0,"21"-15"-69"0,-6-1-3 16,-3-15-6-16,6 2-4 15,-3 0 1-15,-3 1 8 16,6-4 2-16,-3-2-8 16,-1 0 1-16,1-3 3 0,0-2-5 15,-3-3 0-15,3-3-4 16,-3-2-1-16,9-6-3 15,-6-2-1-15,3-3-1 16,-3-5 0-16,6 5 0 0,0-5-2 16,0 0 0-16,0 5 3 15,3 3 0-15,0 5 3 16,0 5-3-16,-3 6 0 16,6 10 3-16,-10 0 3 15,4 6 0-15,0-1 2 16,-6 1-4-16,0-3 0 15,-3-16-25 17,0 21-99-1,6-10 1-31,12-6-3 16</inkml:trace>
  <inkml:trace contextRef="#ctx0" brushRef="#br0" timeOffset="14260.298">24294 15883 272 0,'-15'-11'101'0,"9"9"-78"0,-9 2 0 15,9 2-6-15,-3 4-10 16,-6 4-2-16,3 3 0 16,-3 9-1-16,0 1-2 15,4 4 3-15,2-3 1 0,6-3-5 0,3-5 0 16,3 2-1-1,8-4 2-15,4-4-1 0,0-2 2 16,3-5-4 0,3-6-2-16,-3-2-3 0,-3-3 1 15,6-3 1-15,-7-2 2 16,-5-3 1-16,-3-8 1 16,3 8 2-1,-9-2 1-15,6 7-10 0,-6 3-3 16,0 3 0-16,0 21-1 15,6 8 4 1,0 0 6-16,3 2 5 16,0 8 10-16,3 6 5 15,-3 5 2-15,-3 0-1 16,-6 8-2-16,-3-11 1 0,-15-5 1 16,-9-5 2-16,-12-13-21 15,-8-11-9-15,-4-11-37 16,7-8-14-16,-4-7-84 15</inkml:trace>
  <inkml:trace contextRef="#ctx0" brushRef="#br0" timeOffset="15807.817">22115 16576 168 0,'0'-2'63'0,"-3"-1"-49"0,0 0 14 16,0 3 4-16</inkml:trace>
  <inkml:trace contextRef="#ctx0" brushRef="#br0" timeOffset="16196.894">22091 16563 358 0,'-15'0'36'0,"-3"0"-18"16,-3 5-9-16,3 1-5 0,1 1-7 15,2 4 0-15,0 2 1 16,6 3 1-16,3 8-4 16,9 0 1-16,6 0 0 0,9-3 2 15,3-8 1-15,-1-8 1 16,1 1 0-16,0-12 2 16,-3-2 3-16,0-5 4 15,-3-5-4-15,0-4-1 16,-4-1-2-16,-2 1-2 15,-6-4 3-15,-3-6 0 16,-3-2-1-16,-3-3-2 16,1 0 1-16,-1 2-1 15,-3 14 2-15,3 3 3 16,0 4-2-16,3 9 0 16,0 8-6-16,3 13-2 15,3 7 4-15,3 7 5 16,3 4 0-16,0-2 1 15,-1-1-3-15,1 1 1 16,0-5-4-16,3-1 0 0,-3 1-19 16,3-14-7-16,0 0-24 15,0-8-10-15,-3 1-36 16</inkml:trace>
  <inkml:trace contextRef="#ctx0" brushRef="#br0" timeOffset="16574.008">22264 16592 252 0,'-6'3'93'0,"6"-3"-72"0,3 0-6 0,-3 0-8 16,6 5-7-1,-1 0 0-15,7-2 4 0,0 5 2 16,3-6-2 0,3 1 6-16,0-3 5 0,0 0-3 15,0-3-2-15,-3 1-5 16,-1-6-2-16,-2 5 1 0,-6-2 2 15,-6-3-3-15,-6-3-2 16,-3 6-3-16,-3 0-1 16,-2-3-5-16,-4 8 0 15,0 0 2-15,0 8 3 16,0 0 0-16,3 2-1 16,6 1 0-16,0 2 0 15,6 3 7-15,6 0 5 16,3 0-2-16,6 2-1 0,3-4-7 15,6-6-3-15,0-3-12 16,6-5-1-16,5 0-18 16,-2-5-4-16,-3-3-23 15,3-6-48 1,-9 4 23-16</inkml:trace>
  <inkml:trace contextRef="#ctx0" brushRef="#br0" timeOffset="16649.321">22618 16380 244 0,'-9'-21'90'0,"9"21"-70"0,3 3-3 16,0 2-7-16</inkml:trace>
  <inkml:trace contextRef="#ctx0" brushRef="#br0" timeOffset="16782.332">22621 16394 400 0,'6'23'27'0,"0"9"-14"0,-3-3-3 0,0 3-2 16,0 2-4-16,0 1-3 15,0-6 2-15,0 3 2 16,-1-6-20-16,1-7-7 15,-3-3-24-15,3-6-9 16,-3-5-50 0</inkml:trace>
  <inkml:trace contextRef="#ctx0" brushRef="#br0" timeOffset="16978.437">22570 16523 288 0,'-9'0'107'0,"12"0"-83"0,6 0-9 0,-6 0-11 0,9 0-8 16,0 0 3-16,6-2 4 15,3-1 3-15,2 0-2 16,1-2-14-16,3 5-3 0,0 0-36 16,0 0-13-16,2-3-41 15</inkml:trace>
  <inkml:trace contextRef="#ctx0" brushRef="#br0" timeOffset="17368.902">22823 16550 236 0,'-6'5'88'0,"6"-2"-69"0,6 2-9 15,0 3-8-15,3 0-6 16,3 2-1-16,0-4 15 15,6 4 7-15,3-2-8 0,-1-3 9 0,-2-2 2 16,0-3-8-16,0-3-2 16,-3-2-8-16,-3 0-2 15,-3 0-5-15,-3-3 1 16,-6 0-3-16,-6 0 0 16,-6 0-3-16,-6-3 1 15,-3 1-4-15,-3 7 1 16,-3 3 4-16,-2 3 2 15,5 2 6-15,-3 3 2 0,9 8 8 16,3 0 4-16,3 2 1 16,7 1 4-16,5-3-9 15,5 7-1-15,7-4-7 16,9-3-2 0,6-6-24-16,9-7-12 0,-1-3-32 15,1 0-12-15,3-8-7 16</inkml:trace>
  <inkml:trace contextRef="#ctx0" brushRef="#br0" timeOffset="17654.111">23317 16576 196 0,'3'-13'74'0,"-6"13"-58"0,-3-5 5 0,0 5-1 16,3 0-6-16,-6 0 0 15,-2 0 11-15,-4 2 7 16,-3 1-17-16,0 5-2 0,0 2 1 16,18-10 1 15,-12 27-11 0,30 10-10-31,3-8-5 16,6-10-21-16,5-9-9 15,1-7-20-15,0-3-10 16,-6-3-16-16,-6-7-6 0</inkml:trace>
  <inkml:trace contextRef="#ctx0" brushRef="#br0" timeOffset="17866.324">23487 16301 232 0,'-9'5'88'0,"6"3"-69"0,6-2-7 15,-3 1-7-15,0 7 4 16,6 12 3-16,-3 6 8 16,-3 8 2-16,6 2-11 15,-3-2 2-15,0-1 1 0,0 1-5 16,0-6-3-16,-3 3-17 16,3-10-7-16,-3-9-24 15,9-4-11-15,-9-6-56 16</inkml:trace>
  <inkml:trace contextRef="#ctx0" brushRef="#br0" timeOffset="18080.573">23299 16523 312 0,'-9'0'115'0,"12"0"-89"0,3 0-12 0,0 0-12 16,6 0-8-16,3 0 4 0,9 0 5 15,6 0 6 1,-1 0-5-16,1-2-2 0,0 2 1 0,0-6-20 16,3 6-8-16,-4-5-45 15,1 5-19-15,3-3-12 16</inkml:trace>
  <inkml:trace contextRef="#ctx0" brushRef="#br0" timeOffset="22940.19">23758 16634 60 0,'0'0'24'0,"3"0"-18"0,-3 0 9 0,0 0 3 16,0 0 1-16,0 0 3 15,0 0 3-15,0 0 20 16,-9 6-9 0,-3-4-12-16,12-2-5 15,-3 3-12-15,3 0 0 0,3 2 0 16,3 0-1-16,0-2 1 15,9 5 0-15,-3-8 3 16,0 0-3-16,8-3-2 0,-2-2-2 16,-6 5 0-16,0-5-2 15,3-3 2-15,-3 2 0 16,-3-2 1-16,-6 6-2 16,-3-9 1-16,-9 6-2 15,6-3-1-15,-9 5 1 16,-3-2 1-16,-6 0-1 15,0 5 2-15,1 0-4 16,2 0 0-16,-3 8 3 16,0-3 3-16,6 5-2 15,0 1-2-15,3 2 2 0,3 3 0 16,0 3 1-16,7 2 2 16,2 0-1-16,5 5 0 15,10 1-1-15,6-9 0 16,0 4-2-16,9-4-2 15,5-10 1-15,-5-3-1 16,-6-5-18-16,0-5-8 16,-6-5-26-16,3-4-10 15,-1 1-35 1</inkml:trace>
  <inkml:trace contextRef="#ctx0" brushRef="#br0" timeOffset="23582.721">24061 16661 104 0,'3'-3'38'0,"-3"3"-29"0,9-5 14 16,-6 0 6-16,0 5-1 15,0-6 3-15,0-2 0 16,-3 6 3-16,0-4-18 16,0 1 4-16,-3 2 1 0,-3 1 0 15,0-1 2-15,-3 3-11 16,0 3-4-16,-2 2-5 16,-1 3 0-16,-3 3-4 15,6 2 0-15,0 3-4 0,3 2 1 16,0 9 0-16,6-1-1 15,9-2 1 1,0 0 3-16,3-8 0 0,3-3 3 16,0-2-3-16,-4-11 0 15,7-6 1-15,-6-4 2 16,3-6 1-16,-3-3 3 16,-3-5-3-16,0 1 0 15,-3-6 1-15,-6-1 0 16,0 1-2-16,0 0-2 15,-3-3 1-15,-3 1 1 0,0 10-1 16,0-1-1 0,-3 4 1-16,6 7-1 15,-3 3-3-15,0 3 2 0,0 5-1 16,6 5-2 0,0 1 0-16,0 2 3 0,0 5 0 15,9 8 3-15,0 3-3 16,3 10 0-16,3 6 1 15,3 2 2-15,0 6-1 16,8-3-1-16,4-6 3 16,0-4 2-16,-3-9-18 15,2-7-8-15,-8-9-77 16,6-2-58-16,-6-16 59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7:34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11427 176 0,'0'-29'68'0,"0"5"-36"0,-6 3-35 0,0 13 13 15,-9-8-5-15,-6-2 0 16,-18-3 1-16,-5-11 1 16,-10 0-3-16,-11-2 8 0,-7-1 7 0,-11 1 1 15,-4-3 3-15,-14-5-9 16,-3 2-3-16,-9 3-6 15,-15 0-2-15,-6 0-1 16,-9 5-2-16,-9 6-2 16,0-3 1-16,1 7 5 15,-10-4 2-15,6 5-2 16,3 8-3-16,-8-1 0 16,-4 9 1-16,-12 8-3 15,7 7 0-15,-7 1-1 16,-12 5 0-16,-2 10 2 15,2 3 2-15,13 19-3 16,2 0 0-16,-2 2 1 16,-1 5 0-16,12-2 0 15,-5 8 0-15,14 8 0 0,6 10 2 16,3 3-3-16,9 8-2 16,15 8-1-16,18 5 0 15,21-5 3-15,17-5 0 16,25-3-4-16,20 0 1 15,21 18-3-15,26-15 0 16,40-3 1-16,20-8 4 16,21-11 3-16,30-5 2 15,21-2-4-15,33-3 1 16,8-8 6-16,12-11 6 16,13-5-8-16,5-10-2 15,6-9 2-15,15-5 5 16,6 1-5-16,-6-7 0 0,15-1-2 15,6-6 1 1,9 0-4-16,5-3 0 0,-5-2-1 16,0-8-2-16,-3-3 3 15,-3-21 0-15,-7 0 1 16,-22-3 2-16,-4-5 1 16,-36-3 1-16,-14-10 4 15,-10-8 3-15,-23-19 2 16,-18-2 3-16,-36-14 2 15,-30-2 3-15,-29-10-5 16,-42-7-1-16,-42 7-16 16,-41-6-6-16,-51 13-4 0,-45 21-1 15,-32 19-11 1,-18 21-3-16,-21 24-48 16,-45 21-21-16,3 34-15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16298 3917 7569,'11'-3'22,"0"-1"1,6 0 43,2 4 1,3 0-133,0 0 1,6 0 56,3 0 0,7 0 28,4 0 0,8 1-38,8 3 1,4-3-204,-28 1 0,0 0 0,2-1 1,1-1 203,-1 1 1,0-2-1,2 0 1,1-1-5,-1 0 0,0 0 0,2-1 0,-1 1 31,1 0 0,0 0 0,0 1 1,-1 1-21,-1-2 0,0 0 1,3 1-1,-1-1 45,-2 0 0,0 0 0,1 2 1,0-1-41,-3-1 0,0 0 0,-2 1 0,1 1 19,-1 0 0,0 0 0,29 0-6,-5 0 0,-4 1-46,-4 3 0,-2-3 40,-10 3 1,0 1-10,-4-1 0,-1 4 13,-2-4 0,-3 4-5,-6 0 1,0-2 85,-3 2 1,1-2-78,-4 2 0,-1 2 353,-4-2 0,1 7-367,-1 4 1,-3 3 54,-1 0 1,-4 8-39,1 4 0,-3 10-4,-1 10 1,1 8-186,1-28 1,0 0 0,-1 1-1,-1 1 180,2 4 1,0 0-1,-1 1 1,-1 1-328,0 3 1,0 1 0,0 1-1,0 0 326,0 3 0,0-1 0,1-3 0,0 1-48,0 4 0,1 0 1,-1-6-1,1-1 61,1 4 0,2-1 1,-2-1-1,1-1-2,1 0 1,2 1 0,0-2 0,1-1-189,-1 2 0,1-2 0,2-4 0,0-1 200,0 1 0,-1-1 0,2-3 0,1 1 19,1-2 0,1 0 0,-2-2 0,0 0-165,1-2 0,1 1 0,10 27 24,-1-1 1,-2-5 23,-2-2 1,-1-9 200,-3-3 1,-6-7-150,3-4 0,-9-5 1044,1-3-893,3-2 1270,-6-6-790,4-4 354,-10-2-657,-2-5-161,-4 0 1,0 1-138,-1 3 0,1-3-24,-1 3 0,0-3-99,-4-1 0,-1 1 26,-6 3 1,-5-2-146,-3 1 1,-8 2 28,-7-1 0,-3 0-368,-12-4 0,-2 0 574,23 0 0,0 0 0,0 2 0,1 0-291,-4 0 0,-2 0 1,-1 0-1,-2 1 355,-3-1 1,0 0-1045,-1-2 0,1 1 1043,-1 1 1,1 1-1,1-2 1,1-1 124,3 2 0,1 0 0,-4-1 0,1-1-233,4 2 1,1 0-1,0-1 1,1-1 172,5 0 1,1 0-1,1 0 1,1 0 21,-24 0 0,9 0-173,11 0 0,5 0-484,6 0-105,1 0 610,13 0 0,3-3 0,5-1 0,-2 1 0,1 2 0</inkml:trace>
  <inkml:trace contextRef="#ctx0" brushRef="#br0">15167 7641 7569,'-6'-6'1542,"-5"5"-1383,10-4 1,-3 6-35,8 3 0,2-1-374,6 4 105,4 1 1,9 3 117,9 1 0,6-5 80,10 1 0,3-5-429,8 0 1,1-1 341,3-2 0,-30-1 1,1 0 34,-2-1 1,1 1-1,2 0 1,0 0-8,0-1 1,-1 1-1,1 0 1,1 0-37,-4 1 0,0 0 0,1 0 0,0 0 39,26 0 1,0 2 59,-4 1 1,-5 0-190,-3 4 1,-3 1 134,-4 4 1,-4-1 7,-8 0 1,-2 2 5,-5 2 1,0 3-108,0 5 1,-5 4 82,-3-1 0,-6 6 468,-2-2 0,0 3-365,0 2 1,-2 4-78,-5 3 1,0 2-50,0 2 1,0 8-206,0 4 1,0 4 200,0 2 0,-1-30 1,-1 0-49,0 1 1,0 2 0,-2 5-1,0 1-23,2-3 0,0 0 0,0 5 1,-1 0-185,1-1 1,1 0 0,-1 2 0,1 2 265,-3-1 0,0 1 0,2 5 0,1 2-336,-3-2 1,0 0 0,2 4 0,0 0 344,-2-1 1,1-1-1,1 1 1,0 0 6,-2-2 1,0 2 0,1 3 0,0 1 58,-1-3 1,0 0-1,-1 2 1,0-1-32,1-6 0,0-1 0,0 1 0,0 0-169,0-4 1,0-1-1,-1 0 1,0 0 204,1-3 1,0 0 0,0-2-1,-1 1-23,1-3 1,1 0-1,0-5 1,1 1 36,1-2 0,2 0 0,-1 1 0,0 0-47,0 1 1,0 0 0,0 0 0,0-1-109,0 30 1,0-4 346,0-8 1,1-2-223,3-5 0,-3-7 465,3-5 0,1-2-595,-1-9 1,-1 1 363,-3-9 1,0-3-649,0-5 476,0-4 1,-5 1-239,-2-8 1,-5-4 255,-3-7 0,1 2-223,-5-2 0,-1 2 21,-7 2 0,-2 0 42,-5-1 0,-1 5 139,1-1 1,-5 5 47,-3 0 1,-4 1-249,-3 2 1,-3 0 273,-5 0 1,-4 0-264,0 0 0,0 5 329,4 3 0,0 2-114,0 2 0,1-1-36,2 0 1,1 1-145,7-1 0,-2 1 155,6-1 1,4 0-393,4 1 1,5-2 77,6-2 212,5-3 0,4-5 0,3 2 0,-6 6 0,-3 5 0</inkml:trace>
  <inkml:trace contextRef="#ctx0" brushRef="#br0">16001 12506 7569,'-12'0'0,"5"0"116,-1 0 91,0 0 1,1 0-253,-1 0 176,6 0-110,-3 0 92,15 0 1,-1 0 94,10 0 1,0 0-94,3 0 1,3 0 0,1 0 1,3 0-7,6 0 1,0-1 1,3-3 0,-1 3-39,5-3 1,0-1-133,4 1 1,-1-1-8,1 1 0,0 1 39,-1-4 1,1 3-262,0-4 1,-1 2 127,1-2 0,-2-2 48,-2 3 1,1 0 83,-5 0 1,-1 0-3,-6 0 1,0 0 27,-4 4 0,-1 1-30,-7-2 0,1 3 121,-5 1 0,0 1-54,-3 3 0,-1-1 36,1 4 0,-5 1 81,1 3 1,-4 2-131,3 2 0,-4 3-7,1 5 1,-3 5-2,-1 2 0,0 5-42,0 3 0,0 2 36,0 6 1,-4 5-232,0 2 1,-5 3 222,2 1 1,-3 1-307,-2 3 1,7-28 0,0 0 299,1 1 0,0 1 0,0 0 0,-1 0-6,2 26 1,-1-29 0,0 0-167,0 29 1,0-29 0,1 1 147,-1 28 0,-1-5-166,1-7 0,3-2 176,-3-1 0,3-2 36,1-2 0,0-6 113,0-6 1,1-5-126,3 2 1,-3-7 342,3-1 1,1-5-337,-1 2 256,-1-4 0,-3 0-241,0-1 186,0-5 1,-1 0-209,-3-6 1,-3 0-3,-8 0 1,-3 0-14,-5 0 0,-5 0-2,-2 0 0,-12-4 14,-4 0 0,-2 0-2,2 4 1,0-4-72,1 0 0,-1 1 249,0 3 0,2 5-258,2 2 1,-6 4 103,2 0 1,2 0-452,2 1 1,5 0 427,-1 4 0,-3-5 0,2 3 0,0-1 0,1 3 0,0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5573 4169 7569,'-28'-17'-246,"8"-1"-31,-3-4 0,8 0 185,0 3 0,2-1 93,2 4 1,3 1 88,1 4 0,4-5 156,-1 1 1,5 0-176,7 4 1,6-6-43,13-2 1,11-2-58,7-2 1,-14 11 0,1 0-153,0-2 0,0 1 0,6-1 0,0-1 188,2-2 1,0-1 0,7 1-1,2 0-412,3 0 0,2 0 0,0 0 0,1 0 386,2-1 0,1 1 0,-2 2 0,2 0-10,4-1 0,1 2 1,-2 1-1,0 1 25,2 0 1,0 2-1,0 0 1,-1 3-5,0 3 1,-2 0 0,-1 1-1,0 1 3,-2 2 1,0 0-1,1 3 1,-1 1-1,-2 0 0,0 3 1,-3 2-1,-1 2-217,-1 2 1,-1 1-1,-4 2 1,0 1 212,-1 0 1,0 0-1,-5 2 1,-1 2 2,0 1 1,0 1-1,-3 0 1,0 0-2,-2-1 1,-1 2-1,-5 0 1,-2 2-128,-3 1 0,-3 0 0,12 29 124,-8 1 1,-7 1 91,-8 3-638,-13-3 552,-8 5 1,-17-6 34,12-28 0,-2-1 0,-3 0 0,-1 0 122,-6-1 0,-1-1 1,-3 2-1,-2 0-138,-3-1 1,-2-1-1,-2 0 1,0 0-19,-4 1 0,-1-1 0,-7-1 0,-1-1-95,-2 1 1,-2-1 0,19-8 0,-1-1 0,1 0 87,-1-1 1,0 0 0,0 0 0,0-1-1,0 0 1,-1-1-154,-2-1 0,-1-1 1,0-1-1,-1 1 1,0-1-1,0 0 152,1-1 0,1 0 1,-1-1-1,1-2 1,0 0-1,1-1 9,0 0 0,1 0 0,0-1 0,-20 0 0,-1-2-22,1 2 1,1-2-1,1-4 1,1-3 36,1 0 1,0-3 0,5-3-1,2-3-60,0-1 1,1-2 0,4-1 0,1-1 30,2-2 1,1-2 0,3-1 0,2-1 159,7 0 0,1-1 1,4-1-1,2 0-74,3 0 0,3-1 1,5-1-1,1-1-30,-7-30 1,14 29 0,2-1-24,3-28 0,12-1-18,-2 32 1,3-1-1,4 0 1,4 0-51,2-1 0,3-1 1,5 0-1,3 0 180,1 2 0,2 2 1,2 0-1,1 2-224,1 1 1,2 2 0,2 2 0,1 2-534,3 1 1,1 0 626,3 0 0,1 3 0,4 3 0,2 3 0,-17 4 0,2 2 0,0 1 0</inkml:trace>
  <inkml:trace contextRef="#ctx0" brushRef="#br0">4831 5836 7569,'-6'-5'0,"-3"2"-210,5-4 1,-4 3 708,5-4-597,-1 6 69,4-8 0,6 8 66,6-1 1,4 1-90,7 2 0,5-3 13,2-1 0,8 0 66,4 4 0,5-4-34,6 0 1,5-5-182,-27 6 0,2-1 1,3-1-1,-1 0 205,0-1 0,-1 0 1,2 0-1,1 0-9,1-2 1,1 0-1,0 2 1,2-2 5,2-1 1,1-1-1,1 3 1,-1-1 13,-2-1 1,0-1 0,2 3-1,1 0-2,-2-1 1,1 1 0,1 0 0,0 1-277,1 0 0,0 1 0,-1 1 0,0 0 271,-2 0 0,1 1 1,1 1-1,0 1-28,-1-1 1,0 0 0,0 1 0,1 0 1,-1-1 1,-1 0 0,0 1-1,-1 1-1,-1-2 1,-2 0-1,-1 1 1,0 1-147,1-1 1,-2 2 0,-3-1 0,-2 1 52,1 1 1,-1 0 0,27 0-100,-6 6 0,-2-4-59,-6 3 0,-4 0 257,-3 0 0,-4 6 0,-1-6 0,-1 1 0,0 2 0,-2 3 0</inkml:trace>
  <inkml:trace contextRef="#ctx0" brushRef="#br0">2752 11090 7569,'0'-12'-830,"0"1"532,0-1 1,4 5 293,0-1 157,5 6 0,-3-7-21,6 5 1,4 0-103,3 4 0,0 0 55,4 0 0,-1 0-49,8 0 1,2 0-48,6 0 0,4 4 25,7 0 0,3 0-206,5-4 1,2 0 184,2 0 1,-2-4-221,-27 2 0,1 0 0,2-1 1,0 1 216,3 0 0,0 0 0,-1 1 1,0 1 12,-1-2 0,0 0 1,0 1-1,0 1-5,-2 0 1,1 0 0,2 0-1,1 0 2,-4 0 1,0 0 0,3-2 0,1 0 23,-2 0 1,0 0 0,4 0 0,0 0-20,-2 2 1,0 0-1,3-1 1,-2-2 0,-2 2 1,-1-1 0,2-2 0,1 0 0,-1 2 0,0 0 1,2-2-1,-1-1 1,1 2 0,0-1 1,-4-1-1,-1 1 1,-1 0 1,1 0-1,-3-1 1,0 0-139,1 1 0,-1 0 0,30-1 157,-5 2 1,-9 0-16,-2-1 1,-8 3-15,0-3 0,-6 3-47,-2 1 0,-5 0 14,-3 0 0,0 1-180,-7 3 1,4-1 777,-4 4-564,-4 1 0,-4 1 0,-2 0 0,3-1 0,-3-3 0</inkml:trace>
  <inkml:trace contextRef="#ctx0" brushRef="#br0">3552 11980 7569,'11'-11'-589,"1"0"1,-1 4 850,1 3 0,0-1-165,3 2 0,5-1-236,6 4 93,-2 0 0,11 0 30,-1 0 0,1-4-51,7 0 1,-4-1 21,4 1 0,0 3 63,4-3 0,3-1-244,1 1 1,2-1 205,-7 1 1,4 3-16,-7-3 0,2-1-14,2 2 1,-5-1-6,1 4 0,-1 0 38,1 0 1,-3 0-115,-5 0 0,-1 0 130,-2 0 0,-3 0 0,-9 7 0,0 1 0,1-3 0,2-2 0</inkml:trace>
  <inkml:trace contextRef="#ctx0" brushRef="#br0">3700 12734 7105,'19'0'-102,"0"0"0,0 0-1,4 0 0,1 0 31,3 0 0,4-1 104,7-3 0,-3 2-41,3-6 0,2 4 37,-2-3 1,5 4-15,-1-1 1,-3-1-28,-1 1 1,-2 1 13,-2 3 1,0 5-41,0 2 1,-3 3-109,-1 2 0,-4 1-118,0 2 265,-2-3 0,-6 10 0,-1-4 0</inkml:trace>
  <inkml:trace contextRef="#ctx0" brushRef="#br0">3632 13477 7569,'7'-4'-208,"1"0"185,5 0 0,1 4 37,5 0 1,1 0-121,7 0 1,2 0 85,5 0 1,2 0-84,2 0 0,-1 0-14,4 0 50,6 0 1,2 0-209,4 0 0,-4 1 275,5 3 0,-6-2 0,3 3 0</inkml:trace>
  <inkml:trace contextRef="#ctx0" brushRef="#br0">12848 8965 7569,'-6'-11'-103,"2"0"1,-1 3 54,1 0 369,1 6-63,-2-8-245,3 3 0,2 0 32,8-1 0,3 4-238,5-3 1,1-1 71,6-3 0,0-1 145,0 1 0,5-1 131,2 1 1,3-2-153,1-2 1,2 2 139,2-2 0,-1 4-97,5 3 0,0-1-25,3 5 1,1-3-10,0 3 0,-1 0 61,1 4 1,0 1-252,-1 3 1,-3 3 158,0 4 1,-1 2-95,1 2 0,-2-1 57,-2 5 1,-2 0 19,2 4 0,-4 0 30,-3-1 1,0 5 3,-4 0 0,-2 4 13,-6 0 1,-2 2 5,-6 1 1,-1 2-11,-2 2 1,-3 0-5,-5 8 1,-1-6-70,-3 10 0,-2-6 71,-6 6 1,-3-4-6,0 0 1,-5 0 44,1 0 1,-3-6 3,-1-2 1,-1 2-8,-3-2 0,2 0 94,-5-4 1,-1-1-22,-3-3 0,0 2-68,-1-5 0,0-1 22,-3-3 0,-3-4-51,-5 0 0,-1-5-1,-2 2 0,-1-9-2,-7-3 0,7-3-309,-7-1 1,6-1 284,-3-3 0,5-3-18,-4-9 0,1 1-1,-2-8 0,0 3 22,4-7 1,5-2-4,3-1 1,5-3 33,-1-2 0,4-3 77,3 0 1,4-1-32,8 1 0,-1-3 110,5-4 0,3-5-152,5 1 1,6-3-8,1-2 0,2 5-33,10-8 1,-2 8 53,9 4 1,5-4-106,6 8 1,5-5 19,3 8 0,2 0-98,6 4 0,5 1 27,2 2 0,4 3-21,-27 16 0,1 1 0,29-10-56,-28 11 1,0 1 0,29-8 189,-29 11 0,1 1 0,-1 0 0,1 1 0,1-1 0,0 1 0,1-1 0,-1 1 0,0 1 0,0 1 0,1 1 0</inkml:trace>
  <inkml:trace contextRef="#ctx0" brushRef="#br0">18742 9091 7569,'6'-6'-1029,"4"-4"901,-4 8 1,5-4-104,-4 2 247,-2 3 0,0-6 51,3 4-5,-3 1-8,5-8 1,-7 9 67,4-3 213,-4-2-177,2 5 66,-5-10 0,-1 10-64,-3-3 1,-2 3-95,-6 1 0,-1 1 24,-2 3 1,1 2-92,-5 6 0,0-3 42,-4 2 0,2-2-7,2 6 1,-3-2-18,3-2 1,3 1 19,0-1 0,8 2-76,0 2 1,5-2 27,0 2 0,1-2-3,2-2 1,2 1-2,1-1 0,8 2-14,4 2 0,5-5-73,-1 5 0,1-8 60,-1 4 0,2-2-90,-6 2 1,4 1 103,-4-1 0,0 1-21,-3-1 1,-6-3 36,-2-1 1,-3-3-1,-1 4 1,0-4 24,0 3 0,-5-3 16,-2 4 1,-4-5-211,0 5 1,3-5 31,1 0 149,4-1 0,-7-2 0,4 0 0</inkml:trace>
  <inkml:trace contextRef="#ctx0" brushRef="#br0">19061 9171 7569,'0'-6'-10,"0"-5"194,0 10-40,0-4 1,-3 4 186,-1-3-104,0 3-118,-1-4 1,2 6-176,-4 3 47,4 2 0,-6 6 74,6-1 1,-3 4 22,3 0 0,1 2 8,-1-2 0,-2-1-10,1 5 1,0-5-104,4 1 0,1-3 61,3-5 1,-3 4-142,3-4 1,2-2 13,2-1-13,2-3 1,2-1-132,-1 0 0,2-5 75,2-2 0,-2-5-96,2-3 0,-4 1 48,-3-5 0,2 5 202,-2-1-20,-3 2 358,0 2-180,-5 4 273,0-3-322,0 9 0,0-3-45,0 8 1,0 2 84,0 6 1,0-1-23,0 0 0,0 1-201,0-1 0,0 1 88,0-1 1,0 1-507,0-1 236,0 0 1,1 0-478,3-4 446,2 3 1,6-8 294,-1 1 0,0 4 0,1-1 0</inkml:trace>
  <inkml:trace contextRef="#ctx0" brushRef="#br0">19324 9239 7234,'0'7'-245,"0"3"515,0-4 0,0 6-60,0-1 0,0-3-112,0-1 0,0 1 51,0 3 1,-4-3-79,0 0 0,1-5-114,3 5 203,0-5-188,0 2-191,0-5 0,5-5 70,2-3 1,5-2-92,3-2 0,-2-3 31,2 0 1,-2-5 80,-2 1 1,0 2 109,1 2-155,-1 2 359,1 2-106,-6 4 14,-1 2 0,-6 10 149,-3 3 1,3 2-83,-3 2 0,-1 0 109,1 4 0,-1-4 165,1 3-307,3 3 0,-4-5 127,5 2-319,0-2 0,1-6 16,3 1 0,-1-5-121,4 0 1,1-3 3,3-3 0,1-4 103,-1-4 1,0-1-216,1 1 1,-1 0-133,1-1 177,-1 1 189,1-1 1,-5 6 188,1 2-82,-6 3 0,3 2 151,-5 3 1,0-1-11,0 4 1,0 5-48,0 3 0,0 0-85,0-4 0,-1 1 122,-3-1-343,3 1 0,-4-1-20,5 1-200,0-1 1,1-1 17,3-2 1,-1 1-97,4-6 0,-3 2 446,4-1 0,-1-2 0,5 3 0</inkml:trace>
  <inkml:trace contextRef="#ctx0" brushRef="#br0">19712 9365 7569,'5'-6'116,"-3"1"-161,3 5 1,-6 0 138,-3 0-5,2 5-203,-3 1-5,0 6-127,4-6-353,-4 4 599,10-9 0,1 4 0,6-5 0</inkml:trace>
  <inkml:trace contextRef="#ctx0" brushRef="#br0">20044 9171 7169,'0'-6'-157,"-2"1"505,-1 5 1,0 0-163,-5 0 1,1 0-46,-5 0 0,1 0-83,0 0 1,-1 1 59,1 3 1,-5 2-133,1 5 0,0-3 74,4 0 1,-1-1 39,1 5 1,1-5-130,2 1 0,3-4 59,5 3 1,0-3-97,0 4 0,1-2 78,3 2 0,2 2-37,6-3 0,-1 4 9,1 0 1,0 0-14,3 1 1,-1-1-6,5 1 0,-5 0-98,2 4 0,-4-4 92,0 4 0,-5-4 4,1 0 58,-5-1 0,2 0-47,-5 1 1,-5-4 67,-3-1 1,-6-3-91,-1 4 1,-6-6 0,2 2 1,2-3-42,-2-1 1,0 0-147,-4 0 1,4-4-20,0 1 0,5-6 117,-2 1 0,4 2-368,0-2 503,6 6 0,-9-9 0,2 5 0</inkml:trace>
  <inkml:trace contextRef="#ctx0" brushRef="#br0">18730 9411 7298,'0'6'-691,"0"-1"2599,0-5-1873,-5 0 1,-1 0 83,-6 0 1,1 0-169,0 0 1,-5 0 34,1 0 0,-4 0-1,4 0 0,-4 0 68,4 0 1,-1 0 53,5 0-183,-1 0-84,6 0 0,1-1-403,5-3 0,5-1 99,3-3 464,2-2 0,1 4 0,1-5 0</inkml:trace>
  <inkml:trace contextRef="#ctx0" brushRef="#br0">9388 15612 7569,'-11'-5'0,"3"0"28,0-2 0,1 0 161,-5 3 0,5 3 82,-1-3-190,6 3-57,-9 1-100,10 0 56,-4 0 1,6 0 101,3 0 1,4 4 86,7 0 0,4-1-108,8-3 0,3 4-14,8 0 1,4 0 18,7-4 0,7 0-255,5 0 0,-28 0 0,0 0 177,32 0 0,-31 0 0,2 0 53,1 0 1,2 0 0,1 0 0,1 0-72,4 0 1,1 0-1,2 0 1,1 0-275,0 0 0,1 0 0,2 0 0,0 0 312,3 0 0,0 0 0,1 0 0,1 0-344,5 0 0,2 0 1,-20-1-1,-1-1 1,2 1 339,2 0 1,0 0 0,0-1 0,-1 1 0,1-1 0,-1 0-3,1 1 0,0 0 0,0-1 0,0 1 0,0-1 1,1 0-2,4 0 1,0-1-1,0 1 1,-1-1 0,-2-1-1,1 2-15,0 0 1,-1 1 0,1 0 0,2-1-1,0-1 1,1 0 18,-1 2 0,0 0 0,0 0 0,1-1 0,1 1 0,-1 0 34,-1 1 0,0 0 1,0 0-1,0 0 0,0 0 1,0 0-34,-2 0 0,-1 0 1,1 0-1,-1 0 1,1 0-1,-1 1-23,-3 0 1,0 0-1,-1 1 1,0 0-1,0 0 1,0 0 25,18 4 1,-1 0 0,0-2-1,-1-1-317,-1 1 1,-2 0-1,1-1 1,-1 0 300,-4 1 0,-1 0 0,-1 0 1,0 1-41,-4-3 0,-1 0 1,0 0-1,0-1 41,-5 0 0,0-2 0,1 1 0,0 0-6,-3 0 1,0 0-1,-2 2 1,0 0-75,-5 0 1,-1 0 0,25 2 334,-8-4 1,-4 1-519,-7 3 1,-5-3 1175,-10 3-1586,-6-3 679,0 4 0,-11-1 0,-2 5 0,-3 0 0,-1-2 0</inkml:trace>
  <inkml:trace contextRef="#ctx0" brushRef="#br0">4808 16709 7569,'-6'-24'154,"1"-3"0,10 19 236,2 1 1,10 4-252,6 3 0,5 0-109,6 0 0,7 5-142,4 3 69,16 2 0,-29-4 0,1-1-107,3 1 1,0 0 0,1-2-1,0-1 141,-1 1 1,0 0-1,5-1 1,1 0-260,-1 1 1,1 0 0,5 1 0,0-1 331,3-2 1,-1 0-1,0 0 1,0 0 35,0-2 0,1 0 0,3 0 1,2 0-3,2 0 0,0 0 0,3 0 0,1 0-302,-3 0 0,2 0 0,3-2 0,1 0 264,-2 0 0,1 0 0,-20 1 0,1-1 0,0 1-261,0 1 1,1 0 0,-1 0 0,0 0 0,1 0 0,-1 0 233,3 0 1,0 0 0,0 0 0,-1 0 0,-1 0 0,0 0-51,1 0 0,-1 0 0,1 0 1,-1 0-1,0 0 0,0-1 20,1 0 1,1-1 0,0 1 0,0 0-1,-1 1 1,0-1-31,0-2 0,-1 0 0,1 1 0,-2 1 0,0 0 1,0-1 7,-1 0 0,0-1 0,0 0 0,1 2 1,-1 1-1,1-1 26,21-1 1,-1 0 0,-1 1 0,-1 0-106,-3-1 1,0 0 0,-3 1-1,-1 1 88,1-2 1,-1 0 0,-5 1 0,0 0 4,0 1 1,-1 0-1,-6 0 1,-1 0 3,-1 0 1,-2 0 0,-5 2 0,-1 0 109,0 0 1,-1 0-1,25 7-731,-7-1 295,-6 2 708,-15 1 1,-1 1-1087,-5-1 1,-7 5 704,-4 4 0,-2-3 0,-6 2 0,-2 2 0,0 0 0,-2 2 0</inkml:trace>
  <inkml:trace contextRef="#ctx0" brushRef="#br0">17497 12346 7569,'0'-11'128,"0"-1"55,0 1-46,0-1 1,1 5 17,3-1 74,-3 0-92,4-3 1,-5 0-65,0-1 1,0 1 156,0-1-241,0 1 0,-5 1 47,-3 2 0,-2-1-107,-1 5 1,-6 1 104,-2 3 1,2 0-82,-2 0 1,0 5 234,-4 2-135,0 3-12,0 7 1,5-1 238,3 4-219,2 1-54,2-3 1,5 1 22,2 0 1,3-4-29,1 4 1,1-5-119,3 1 0,7-3 22,8-5 0,4-2-138,4-5 1,0-1-61,4-3 0,1-2 50,-6-5 1,5-2-196,-5-2 0,0 1 134,-7-5 1,0 5 94,-8-1 0,2 2 259,-9 1 0,3 1 138,-3 0-98,0 4 1,-5 2 252,-3 5 1,-2 3 257,-6 4-284,1 1-186,4 19 1,-3-7 254,3 10-120,-4 1-112,5 3 0,-3 4-27,5 0 0,1 7-24,3 0 1,0 1-94,0 3 0,0 2 38,0-1 0,0 2-267,0-7 0,3 4 31,1-7 139,0 2-1,-4-3 0,0-6-33,0-4 0,-5-6 40,-3 2 0,-2-8 20,-1-4 1,-6-4 26,-2-3 1,-2-3 81,-2-5 1,0-5-72,0-3 1,0-3 149,0-4 1,1-3-630,-1-5 223,5 0 143,-4-5 1,10 3-456,-3-6 360,7 6 1,3-11-543,5 6 464,0-5 1,5 5 269,3-4 0,7 0 0,3 0 0</inkml:trace>
  <inkml:trace contextRef="#ctx0" brushRef="#br0">17828 12346 7569,'0'-19'41,"0"0"1,0 5 750,0-1-327,0 2-222,0 2 0,-4-1-46,0 1-13,-5 4-65,8 2 1,-9 5 17,2 0 1,2 0 2,-2 0 1,1 5-58,-5 3 0,2 3 37,3 5 0,-2 1-80,5 6 0,0-5-50,4-3 1,0 2 67,0-2 0,5 0-49,3-3-96,2-1 50,7 0 0,-4-4-164,7-3 0,-1-3 11,3-1 1,0-5-108,-3-3 1,-1-3 69,-3-4 0,-6-2-44,2-2 1,-7-1 144,0 4 1,-3-4-9,-1 1 1,-1 1 167,-3-1 77,3 5-317,-9-2 103,3 4 0,-4 1-16,-1 0 0,5 4-250,-1 3 128,1 3-9,0 1 0,2 5-225,5 3 475,5 2 0,7 1 0,5 1 0</inkml:trace>
  <inkml:trace contextRef="#ctx0" brushRef="#br0">18193 12255 7569,'-5'-7'350,"-1"2"0,-7 6 33,-2 3 1,2 3-127,-2 4 1,6 0-42,2 1 1,4-1-99,-1 1 0,3-1-68,1 1 0,0-5-128,0 1 48,0-6 43,5 8 0,5-8-151,6 2 103,4-3-106,-7-1 0,7-5-120,-5-3 1,4-6 40,-4-1 1,1-5-60,-5 1 1,-5-4 151,-2-4 1,-3 2 147,-1-6 1,-1 2 48,-3-1 40,-2-3-174,-5 3 1,-1 1 178,1 3 1,-1 1-68,1 3 0,-1 4-76,1 3 0,0 2-89,-1 2 1,2 3-500,2 0-230,-2 6 387,9-3 459,-4 5 0,5-5 0,0-2 0</inkml:trace>
  <inkml:trace contextRef="#ctx0" brushRef="#br0">18410 11569 7569,'-10'-5'0,"3"-2"180,-3 2 0,4 5 243,-1 7 0,2 10-126,5 6 1,0 8 106,0 7 0,0 5-102,0-1 0,0 7-163,0 0 1,5 1-806,2-5 676,4 1-131,0 0 1,0-6-125,1-2 0,-5-3 159,1-5 0,0-3-21,3-8 0,-3 0-238,-1-8 155,-4-2-98,7-9-20,-4 0 895,1-5-684,3-6 1,-9-7-270,3-5 70,2 5 266,-4-3 1,3 4 97,-5-2 1,0-1-93,0 5 1,1 1 133,3 6 0,-2-1-79,6 5 0,-1 0 53,5 4 1,-1 0 423,1 0-269,-1 11-107,6-4 1,-5 11 113,4-3 1,-4 3-147,0 5 0,-5 0-117,1-1 0,-6 1 86,2 0 1,-2-4-96,-2 0 0,-2-1 42,-2 1 1,-6-2-112,-5-6 1,-1-1-106,0-2 176,-1-3 25,-1-5 0,-4 0-357,3 0 160,3 0-15,-1-5 1,6-2-78,-1-4 1,2 0-44,3-1 1,2 1-141,5-1 1,0 1-31,0-1 501,5 1 0,6 0 0,7-1 0</inkml:trace>
  <inkml:trace contextRef="#ctx0" brushRef="#br0">18924 12163 7569,'-7'-1'680,"-1"-3"-248,1 3-273,0-4 1,-3 6-6,2 3 1,0-2 88,0 6 0,-2 0-12,2 3 1,2 0-88,-2 1 1,6-1-1,-2 1 0,3-1-220,1 1 72,0-1 51,5 0 0,2-3-330,9 0 0,0-6-30,3 2 0,3-4-157,-3-4 0,-3 2 225,-1-6 1,-2-1-85,-2-6 0,0 2 191,-4-2 23,-2 2-16,-5-3 0,0 3 665,0-2-240,0 7-143,-5-2 1,3 8 83,-6-6 0,4 5-206,-3 0 0,3 1-395,-4 2-11,6 0-528,-3 5 128,5 2 777,0-1 0,5-1 0,1-5 0</inkml:trace>
  <inkml:trace contextRef="#ctx0" brushRef="#br0">19153 11615 7569,'0'17'882,"0"0"-794,5 11 1,0 6 254,3 8 0,2 4-158,-3 4 1,0-4-232,0 4 1,-3-4 31,4-4 0,-4 1-120,3-5 0,-3-1-51,4-7 0,-5-2-290,5-5 1,-4-2 474,3-2 0,-4-2 0,2-6 0</inkml:trace>
  <inkml:trace contextRef="#ctx0" brushRef="#br0">19461 11615 7569,'0'11'75,"0"6"-54,0 2 0,5 8 134,3 3 1,-2 4 286,2 4 1,-2 2-187,2 2 0,-2 2 5,-2-2 1,-3-3-275,3-1 1,-3-2 36,-1-2 1,0-3-220,0-1 142,0-5 1,0-2 163,0-8-1201,0 3 1090,0-10 0,0 7 0,0-9 0</inkml:trace>
  <inkml:trace contextRef="#ctx0" brushRef="#br0">19324 12026 7569,'-6'0'1782,"3"0"-1508,11 0-670,5 0 0,9 1-170,1 3 761,-5-2 0,6 3-220,-5-5 1,8 0-309,-8 0 0,4 0 78,-8 0 255,5 0 0,-2 0 0,5 0 0</inkml:trace>
  <inkml:trace contextRef="#ctx0" brushRef="#br0">19758 12323 7569,'0'-6'1052,"0"1"-1499,0 5-516,5 0 963,-4 0 0,10 0 0,-5 0 0</inkml:trace>
  <inkml:trace contextRef="#ctx0" brushRef="#br0">20089 12083 7569,'0'-11'385,"-5"5"-130,-1-5-217,0 10-10,-5-4 0,9 5 194,-6 0 1,1 0-96,-5 0 0,-3 5-204,0 3 142,0 2 31,3 6 1,1-2 88,-1 5 1,2 0-87,2 4 0,0-4 18,4 0 0,0-5-153,4 1 1,5-2 81,3-1 0,3-2-132,4-3 0,-1-2-38,5-5 0,0 0-131,4 0 0,0-5 32,0-2 1,-4-5-88,0-3 1,-5 1 148,1-5 1,-6 4 26,-1-4 1,-6 5 187,2-1 1,-4-2-128,-4 2 1,-2 1 218,-6 6-59,6-2-117,-9 9 1,11-4-189,-7 5 1,2 0 34,-3 0 0,2 5 183,3 3 0,-4 2 0,5 1 0</inkml:trace>
  <inkml:trace contextRef="#ctx0" brushRef="#br0">20341 12186 7569,'-8'4'0,"0"0"58,6 5-51,-3-3 185,5 5 1,-2-3 300,-1 0 1,1-5-14,-1 5-367,1-5 61,2 2-205,0-5 1,0-5-196,0-3 0,4-6 123,0-1 1,5-7 12,-2-1 0,0 4 25,0-4 1,-3 3-2,4-3 1,-6 6 62,2 1 0,-3 4 52,-1 0-570,0 6 344,5-4 1,-3 10-644,2 0 377,2 0 148,-5 10 295,9-4 0,-3 6 0,4-1 0</inkml:trace>
  <inkml:trace contextRef="#ctx0" brushRef="#br0">20626 12049 7569,'0'-11'1627,"0"4"-1441,0 2-69,0 5 0,-5 1 353,-3 3-88,-2 8-251,-1 0 1,1 6 232,2-3-135,-2-2-164,9 9 1,-4-6-68,5 3 1,0-1-30,0-3 1,1-2-207,3 2 1,2-6-136,5-1 182,1-6 135,-1 3 1,4-5-333,1 0 0,-1-5 80,-4-3 1,1-5-27,-1-3 1,-3 1 140,-1 4 0,-4-1-2,1 1 162,-3-1 0,-2 6 220,-3 2 0,1 3 127,-4 1 1,-1 6-160,-3 6 0,1 5 22,2 10 1,-1 4-25,5 7 1,-5 0-49,2 7 0,0 0-108,0 8 0,3-1-341,-4 1 0,5-2 326,-5-5 0,4 0-1,-3-1 0,3-5-124,-4-6 121,6 0-6,-9-10 0,5-1 227,-5-8-208,-1-7 32,1-3 1,-1-6 75,1-3 1,3-4-123,1-7 0,-1-8-128,-3-7 1,3-3 119,1-1 0,4-1-505,-1 1 0,-1 1 535,1 3 0,1-3 0,3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4911 5493 7569,'-6'-17'0,"-1"0"-119,3 6 0,3-1 129,-3 1 0,3 3-180,1 1 76,5-1 0,7-3-9,7-1 1,-2 6 96,2 2 0,2 3-16,5 1 0,0 0 17,4 0 1,-3 0-5,3 0 1,-4 5 13,0 2 1,-2 4-20,-1 0 0,-1 4 36,-3 1 0,-3 0 4,-4-1 1,-2 3 3,-2 5 1,-3-4 19,-5 0 0,-7 1 83,-4 7 0,-6-3-73,-5 3 1,-5-3 83,0-1 0,-4-4-86,0 0 1,-1-5 1,2 1 0,-3-2-53,2-2 0,4-1 1,0-2 1,4-3-114,4-5 1,0-3 87,8-4 0,-2-2-138,9-10 1,2-5 83,5-7 0,5-2-115,7-1 0,3-4-10,5 0 1,0 1 124,-1 7 0,5 2 71,0 5 0,10 0 0,-2 0 0</inkml:trace>
  <inkml:trace contextRef="#ctx0" brushRef="#br0">3346 8154 7569,'-11'-5'0,"-1"0"-102,1-2 129,5-3 10,-4 8 81,8-3-268,-3 5 0,6 0 77,3 0 1,0 0 45,8 0 0,-4 0 108,8 0 1,1 0-11,2 0 1,3 0 26,1 0 0,0 0-10,0 0 1,4 0 0,4 0 0,3 0 29,4 0 1,3-4 54,5 1 1,2-5-362,5 4 1,2-1 186,-23 3 0,0 0 0,1 1 0,0 0 32,3-3 0,1 0 1,-1 2-1,0 0-49,4-1 0,0-1 1,-1 0-1,1 0-258,3-2 1,1 1 0,1 1 0,0 0 292,5 0 0,-1 0 1,-3 1-1,0-1 0,3-2 1,1 0 0,-5 3 0,0 0-9,0 1 0,1 0 0,-1 1 0,0 1-24,-3 0 1,0 0 0,-2 0-1,0 0-111,-2 0 1,0 0-1,-5 0 1,0 0 69,32 0 1,-6 0-96,-2 0 1,-2 0-31,-6 0 0,0 4 138,-11 0 1,-4 3-309,-3-3 0,-7 5 1133,-2-1-782,-4 2 0,-4 4 0,0 0 0,-2 0 0,-2 3 0,-3 4 0</inkml:trace>
  <inkml:trace contextRef="#ctx0" brushRef="#br0">3095 5516 7569,'-11'-6'-814,"-1"2"560,1 3 0,3 1-44,1 0 299,-6 5 0,0 1 0,-2 6 0,2-1-1,2 1 1,-1 4 13,1 3 0,-4 3 1,0 0 1,-6 3 62,2 1 0,1 3-67,-1 6 1,0 4 51,-3 3 1,-1 7-387,0 5 1,0 3 337,11-27 1,1 1 0,-8 28-16,9-26 0,1-1 0,0 0 0,0 1-2,0 1 1,-1 0-1,2 1 1,0-1-1,2 0 0,0 0 0,2 1 0,1-1-5,-1 0 1,0 0 0,3-1 0,0-1 0,-1 1 1,0-1-1,2 29 6,2-29 1,0 0 0,0 28 43,6 1 1,-1-3-18,5 0 0,-1-3-188,1-1 0,-1-1 167,0-7 0,2 2 3,2-6 1,-1-3-42,5-1 0,-3-4 46,3-3 1,-4-3-33,4-5 1,-5-6 25,1-1 0,2-5 306,-2-3 0,1 1-419,0-6 252,-4 1 1,5-3-224,-6 3 0,-4-1 76,-4 4 0,-1 0 0</inkml:trace>
  <inkml:trace contextRef="#ctx0" brushRef="#br0">2889 7538 7569,'-11'-5'-379,"0"-2"0,3-3 35,0 3 30,6 2 240,-3 5 54,5 0 27,0 5 1,1-3-36,3 6 1,-3-4 72,3 3 0,-3-3-134,-1 4 20,5-1 69,-3 5 0,8-1 0,-4 0 0</inkml:trace>
  <inkml:trace contextRef="#ctx0" brushRef="#br0">2878 7538 7569,'-6'-5'-1349,"1"-2"1349,5 1 0,0-4 0,0 4 0</inkml:trace>
  <inkml:trace contextRef="#ctx0" brushRef="#br0">2867 7481 7569,'-12'-17'-1127,"6"4"927,1-3 570,5 10-382,0 1-105,0 5 0,1 5 156,3 2 1,-3 3-63,3 2 0,1-1 147,-1 1 1,0 3-51,-4 0 1,1 4 32,3-4 0,-3 6-66,3-2 1,1-3 3,-1-1 0,1 2-15,-1-2 1,-2 0 22,6-3 1,-6-1-96,2 1 1,1-5 93,-1 1-163,0 0 107,-4 3-41,0-5 51,0-1 1,-5-5 0,-3 0 1,-2 0-152,-2 0 0,-3 0 86,0 0 0,-1 0-93,0 0-8,4 0 137,-5 0 22,6 0 0,-6 0 0,-1 0 0</inkml:trace>
  <inkml:trace contextRef="#ctx0" brushRef="#br0">15155 4900 7569,'-7'6'0,"-1"-2"345,6-3-10,-3-1-424,5 0 1,5 1 160,2 3 0,9-3-50,3 3 1,3-3-9,5-1 1,6-1 31,5-3 0,5 2 2,-1-6 0,3 4 14,0-3 0,-3 3 38,0-4 1,-1 6-208,1-2 1,-4 1 92,-8 0 0,3 1-189,-3-1 1,-2 1-63,-1 2 1,-7 0-56,-1 0 1,-3 4-13,3 0 332,-5 0 0,2 1 0,-4 1 0</inkml:trace>
  <inkml:trace contextRef="#ctx0" brushRef="#br0">16663 4877 7628,'11'-2'-40,"1"-1"0,4 1-175,3-1 0,8 1 284,4 2-29,2 0 0,6 0-32,3 0 0,3-1 16,5-3 1,-2 3-254,5-3 0,1-1 251,3 1 0,0-3 126,0 3 1,0-4-85,0 4 1,0-3 47,0 3 1,-3-1-40,-1 1 1,-5 3 4,2-3 1,-3 3-58,-2 1 0,-3 0-56,0 0 0,-6 0-82,-2 0 1,-1 0-174,-6 0 1,3 0-130,-3 0 0,-1 0 1,-3 0 418,0 5 0,-3-5 0,-2 5 0,-3 1 0,3-2 0,2-1 0</inkml:trace>
  <inkml:trace contextRef="#ctx0" brushRef="#br0">19164 4922 7569,'-18'0'327,"2"-5"0,5 3-326,-1-6 1,1 6-69,-1-2 0,5 3-86,-1 1 79,5 0 38,-2 0 0,7 0 0,1 0 0,4 0 19,4 0 0,6-2 3,2-2 1,9 3 189,6-3 1,-1-1-73,1 2 1,2-1 165,-2 4 1,3 0-53,9 0 0,-6 0-19,10 0 0,-1-4-401,8 0 0,-2-1 191,2 1 1,-3 3-27,7-3 0,-6 4-210,-2 4 0,-7-3 61,3 3 0,-8-3-75,5-1 0,-3 0 26,3 0 0,-7 2-13,-5 1 0,-3 0-61,-5 5 0,-5-2-88,1 1 397,-6 4 0,1-10 0,-1 3 0,0 0 0,-2 3 0,-4 6 0</inkml:trace>
  <inkml:trace contextRef="#ctx0" brushRef="#br0">11352 7092 7569,'-11'0'-176,"-1"0"240,6 0-29,-4 0 1,7 0 38,-4 0 173,4 0-208,-2 0 0,7 0 38,1 0 1,4 0 6,4 0 1,3 2 2,5 1 0,0-1 1,8 2 0,-6-3-105,2-1 0,-1 4 86,8-1 0,1 1-138,3-4 1,-4 1 30,1 3 0,-2-2-51,1 1 0,2-1-25,-5-2 1,3 0-176,-3 0 1,5 0-11,-2 0 0,-2 0-333,-1 0 632,2-5 0,0 3 0,5-3 0</inkml:trace>
  <inkml:trace contextRef="#ctx0" brushRef="#br0">13020 7092 8075,'11'0'-304,"2"0"-194,2 0 0,8-3 474,7-1 0,7 0-45,1 4 1,11 0 140,0 0 1,6-4-271,2 0 0,-3 1 265,3 3 0,2 0-286,5 0 0,-1 0 384,-6 0 1,5 1-140,-30 1 0,1 0 0,30-1-25,-30 1 1,-1 0 0,29 3-135,-29-3 0,0 0 0,1 0 0,0-1-39,3 0 0,1-2 172,-2 1 0,0 0 0,1 2 0,1 0 0,-2 0 0,-1 0 0,0-1 0,0 1 0,0-2 0,1 1 0,-1-1 0</inkml:trace>
  <inkml:trace contextRef="#ctx0" brushRef="#br0">5996 9125 7464,'-6'0'184,"-1"0"112,3 0-538,3 0 41,-4 0 1834,5 0-1436,5 0 1,2 0-101,4 0 1,0 0-20,1 0 0,-1 0 26,1 0 0,0 4-37,4 0 0,1 1-132,6-1 0,1-3-19,3 3 0,-2 1 82,6-1 0,0 0-6,8-4 1,-4 3 37,3 1 1,3 0 20,1-4 0,6 1-11,1 3 0,6-3-139,-2 3 1,-1-3 199,2-1 1,-1 0 6,4 0 1,5 4-176,-30-2 1,1 0-1,0 1 1,1-1 101,0 0 1,1 0 0,1 0 0,0 1-53,0 1 1,0 0 0,3-1 0,0-1 57,-1-2 0,0 0 0,0 0 0,0 0-22,2 0 0,0 0 0,-1 0 0,-1 0-216,4 0 1,0 0-1,-3 0 1,-1 0 206,1 0 1,-1 0-1,0-1 1,0 0-6,2 0 0,0-1 0,-1 1 0,0-1-5,0-2 1,-1 0 0,-4 3-1,0-1-129,27-6 157,-3 5-17,5-2 1,-10 2-79,0-1 1,-6 0 82,-5 4 1,-3 0-52,-4 0 1,-5 0 151,0 0 1,-8 0-124,1 0 0,-8 1 239,0 3 1,-2-1-509,-2 4 949,-4-4-803,3 7-722,-9-9 576,9 9 0,-8-7 275,1 4 0,-6-4 0,-4 2 0</inkml:trace>
  <inkml:trace contextRef="#ctx0" brushRef="#br0">10427 9148 7569,'-6'-5'190,"1"4"-345,0-4-76,3 5 172,-3 0 106,16-5 0,-4 3 65,8-1 1,-2 1-46,-1 2 0,-4 0 101,4 0 1,-2 0-49,9 0 1,0 4 24,4 0 0,1 1-78,3-1 0,6-2 2,5 6 0,5-6 1,-1 2 1,7 1-76,5-1 0,-23-2 0,2 0-172,1-2 1,1 0 0,1 0-1,0 0 207,0 0 1,0 0 0,2-2-1,1 0-37,2 0 0,1 0 0,1-1 0,1-1 49,1 2 1,1 0-1,-1-2 1,0-1-263,-1 1 0,0 0 0,5 0 0,2 0 256,0 0 0,1 0 0,1-1 0,2 0-315,-2 1 0,0 0 0,2 1 0,1 0 308,-5-1 1,0 0 0,11 1 0,2 0-5,-2-1 1,2 0-1,-19 2 1,0 0-1,0 0-45,21 0 1,-2 0 0,-3 1 0,0 1 50,1-2 1,1 0-1,2 1 1,0 1-34,-3 0 1,1 0-1,-19 0 1,0 0-1,-1 0-298,18 0 0,0 0 0,2 0 0,1 0 220,-1 0 0,-1 0-691,3 0 1,-1 0 753,-4 0 0,0 0 0,4 1 0,0 2-4,-1-2 0,0 1 0,1 1 0,-1-2-47,-4-1 0,0 0 1,-1 0-1,-1 0-25,1 0 0,-2 0 0,-3 0 0,0 0-39,0 0 0,0 0-96,-3 0 0,-1 0 209,-2 0 1,-2 0 0,-3 0 0,0 0 15,0 0 0,-1 0 0,-6 0 0,0 0 162,2 0 1,-2 0-1,26-4-319,-4 1 1,-6-1 982,-9 4 1,-4-2-1160,-7-1 1,-5 1 1136,-7-1-801,-2-4 0,-3 7 0,0-5 0,0-1 0,1-1 0</inkml:trace>
  <inkml:trace contextRef="#ctx0" brushRef="#br0">5265 9753 7569,'0'-6'-426,"0"1"490,0 5 0,0 5 59,0 3 1,0-1 115,0 5 1,0-3-98,0 6 1,0-1-21,0 1 0,0-2-97,0 2 0,0 1 193,0 0-503,0-1 150,0-4-501,0-4 636,0-2 0,0-5 0</inkml:trace>
  <inkml:trace contextRef="#ctx0" brushRef="#br0">5356 9651 7505,'7'0'-1514,"3"0"1514,-9 0 0,4 5 0,-5 1 0,0 0 0,1 5 0,3-4 0,-2 3 0,1 2 0,-1-1 0,-2 1 0,1-1 0,3 0 0,-3 1 0,3-1 0,1 1-19,-1-1 116,-1-5 0,1 5 77,0-4 201,0 3-204,-4 2 1,0-5 193,0 1-50,0-5-126,0 7-90,0-9 0,1 4 91,3-5-254,-3-5 0,6-5-254,-4-5 247,-1-6 1,8 5-13,-3-3-129,4-3-1,0 9 228,-5-8 1,5 10 106,-4-1 0,3 2-114,2 6 0,-5 0 21,1 4 0,-4 0-16,3 0 1,-4 5 13,1 3 0,-3 2 229,-1 2-230,0 4 21,0-3 1,0 7 66,0-5-72,0 1-64,0-5 1,1-1-226,3-2 115,-3 2 0,6-9-202,-4 3 0,0-3 49,5-1 285,-6-5 0,13-1 0,-2-6 0</inkml:trace>
  <inkml:trace contextRef="#ctx0" brushRef="#br0">5790 9548 7569,'0'11'-56,"0"1"0,-1 4-126,-3 3 0,3 3 150,-3 1 0,3-1 83,1 1 0,-4 0 314,0 0-207,1 0 1,3-4-138,0 0 0,0-5 36,0 1-72,0-7 1,1 1 4,3-6-206,-3 1-83,4-4 1,-5-5 298,0-2 0,-5-4 0,-1 0 0</inkml:trace>
  <inkml:trace contextRef="#ctx0" brushRef="#br0">5619 9696 7569,'0'7'-71,"5"-2"0,1-5-344,6 0 225,-1 0 0,2 4 235,2-1 5,-2 1 1,5-4-3,-3 0 0,-1 0 85,5 0 1,-5-4-104,1 1 0,-2-1-23,-2 4 1,-3 0-316,-1 0 144,1 0 27,-2 0-323,-1 0 460,-5 0 0,6 0 0,0 0 0</inkml:trace>
  <inkml:trace contextRef="#ctx0" brushRef="#br0">5859 9628 7070,'-12'0'-431,"1"1"419,0 3 18,-6 2 0,4 2 158,-2-1 1,1 1 0,0 3 193,-1 1 75,0-1-334,3 1 1,6-1 110,2 1-126,3-6 4,1 4 4,5-9 0,3 8-94,7-5 98,-2 0-56,8 1 1,-7-4-93,5 3 0,-5 1 24,1-1 1,-2 5-151,-2-2 1,-4 0 50,-3 0 21,2 1 1,-5 3 56,3 1-4,-8-6 23,-2 4 0,-6-8 114,1 1-132,5 4 48,-4-6 1,3 4 5,-4-5 0,-1 0-63,1 0 0,3 0 2,1 0 0,3 0-86,-4 0 1,6-1-190,-2-3 1,3 1-180,1-4 247,0 4 262,5-7 0,1 8 0,6-6 0,4 0 0,2-3 0</inkml:trace>
  <inkml:trace contextRef="#ctx0" brushRef="#br0">6019 9525 7569,'6'0'706,"-1"0"-628,-5 5 0,1 6-45,3 9 1,-2-3 94,1 2 0,-1 0-48,-2 4 1,0-1-119,0-3 1,0 1 64,0-5 1,0 1-103,0-5 46,0 0 38,-5 1 0,3-5-638,-2 1 301,-2-5 54,5 2 1,-5-5-210,2 0 0,-1-2 307,-3-1 0,-2-2 176,2-3 0,-2-2 0,-1 2 0,1 2 0,2-2 0,2 6 0,2-2 3,3 3 1,-5-1 98,6-1 79,0 1 1,2-3 166,2 5 1,2-4-55,5 1 0,1-5 94,-1 4 0,1-3-177,-1 3 1,4-5-151,0 1 1,4 2-173,-3-2 79,-1 1 47,-4 0 1,1-2-632,-1 6 253,1-1 105,-1 4 1,-3-4-176,-1 0 0,-3 0-143,4 4 576,-1 5 0,1 2 0,-1 4 0,-4-3 0,1-1 0,-2 1 0,2 3 0,-3 6 0,5 1 0</inkml:trace>
  <inkml:trace contextRef="#ctx0" brushRef="#br0">6213 9753 7569,'0'8'-122,"0"0"-19,0-1 189,0 5 0,0-5 59,0 1 276,0-6-221,0 4 82,0-6-122,-5 0-119,4 0 81,-4-6 0,5 0 41,0-5 0,0-1-46,0 1 1,0-1-192,0 1 1,0 0 70,0-1 0,0 1-94,0-1 1,1 1-265,3-1 181,-3 6 46,9-4-26,-4 9 6,1-4 142,3 5 0,-8 0-6,6 0 1,-4 1 12,3 3 1,-3-2 13,4 6 0,-4-1 11,3 5 0,0-4 95,0-1 1,2 1 152,-5 3-111,5-4 17,-8 3 0,8-4 49,-5 5 1,1-3-138,-1 0 1,-3-5 169,3 5-167,-3-5 1,3 3-121,0-2 89,-1-3-29,2 4 9,-3-5 1,4-5-210,-2-3 104,-3-2-74,9-1 1,-7-1-97,4 1 1,1 0 78,4-1 1,-5 5 60,1-1 1,-1 2 47,5-2 0,-5 3 82,1 5-16,-5 0 1,5 1 152,-4 3 0,0 2-21,-4 6 1,0-1-83,0 1 0,0-1 359,0 0-153,0 1 0,0-1 130,0 1-336,0-1-140,0-5 1,5 0-492,3-6 424,-3 0 1,5-6-92,-2-1-194,2 2 342,1-10 0,4 7 121,1-7 0,-1 2 0,-4 2 0,1-1 0</inkml:trace>
  <inkml:trace contextRef="#ctx0" brushRef="#br0">6670 9662 7794,'-12'10'416,"1"-2"-269,5 7 24,-5-7 0,9 8 65,-6-4 0,6-1-92,-2 0 0,3 1-87,1-1 0,0-3-259,0-1 154,0-4 39,5 7 0,1-9-375,6 3 200,4-2-102,-3-2 0,7-6-287,-5-1 1,4-3 254,-3-2 0,0 1 58,-1-1 1,-2 1 259,2 0 0,-2-6 0,-2-1 0</inkml:trace>
  <inkml:trace contextRef="#ctx0" brushRef="#br0">6864 9605 7403,'-8'0'-154,"1"0"1,4 5 431,-1 3 0,3 2 28,1 1-169,-5 1-55,4 4 0,-4-2-152,5 5 166,0-5-102,0 8 1,0-10-111,0 4 0,0-4-89,0 0-291,0-1-34,0-5 530,0 0 0,0-6 0</inkml:trace>
  <inkml:trace contextRef="#ctx0" brushRef="#br0">6807 9742 8311,'11'0'47,"1"0"-74,-1 0 0,1 0 135,-1 0-106,0-5 0,5 2-126,-1-4 1,0 3-113,-4-4-61,1 6 1,-1-3-238,1 5 201,-6 0 19,4 0 204,-9 0-3,5 5 39,-6-4 257,0 9-269,0-8 227,0 3-6,0-5 54,-6-5 0,5 2 123,-3-5-91,3 1-163,1-5 1,0 1-14,0-1 9,0 1-50,0 0 1,0 3-7,0 0-29,0 6 1,0-4-131,0 2 1,1 2-123,3-1 273,-3 1-113,5 2-50,-1 5 1,-3 1 86,6 1-166,-6 3 193,3-3 41,0-1 1,-2 4 17,5-2 0,-5-2 12,5 2 0,-4-4-32,3 3 0,-3-3 88,4 4 0,-6-5 107,2 5 1,1-4 151,-1 3-198,0-4-27,-4 7 0,0-7 284,0 4-165,0-4 142,0 7 166,0-9-330,0 9-92,0-8-43,0 3 1,5-5-128,3 0 0,-2-5-98,2-3 103,-1-2 33,5-2 0,-1 2-94,0 3-62,-4-3 32,-2 3-79,0-4 0,-4 3-120,3 1-93,-3 4 330,-1-2 1,-1 5-153,-3 0 180,3 5 1,-8-2-62,5 4-77,0-4 221,4 7 0,0-9 0,0 4 0,6-5 0,1 0 0,3 0 0,2 0 0</inkml:trace>
  <inkml:trace contextRef="#ctx0" brushRef="#br0">7287 9719 7569,'6'0'-289,"4"0"402,-9 0-9,4 0 1,-5-1 116,0-3 1,0 2-297,0-6 129,0 0 1,0 1 73,0-1 1,0 4 161,0-3-218,0 4 56,0-2-98,5 5 1,-2 0-107,5 0 0,-5 1 49,5 3 0,-4-1 31,3 4 1,-3-3-41,4 4 1,-4-4-156,3 3 1,-3-3-391,4 4 206,-6-6-673,8 3 1048,-3-5 0,4 5 0,1 2 0</inkml:trace>
  <inkml:trace contextRef="#ctx0" brushRef="#br0">5368 10404 7569,'6'0'-713,"-1"0"993,-5 0-263,0-5 50,0-1-12,0-5 0,0 3 50,0 0-58,0 1 12,0 0 1,0-3 100,0 3-107,0 2-16,-5-1 13,-1 1-102,-6 4 1,1 1 109,0 8-27,-1 2-5,1 1 0,3 1 164,0-1-97,1 1 1,-1 3-10,1 0 0,0 0-4,0-3-53,2-1 1,5 1 10,0-1 1,0-3 30,0-1-102,0-4 0,5 2-135,2-5-27,3 0 204,2-5 0,-1 2-327,1-4 174,-1-1 1,1-2-388,-1 2 335,0-2 0,-3 5 2,0-3 1,-6 2-137,2 2 55,2 3 275,-4-4 117,3 5-176,-5 5 0,0-3 59,0 6 52,0 0-141,0-2 55,5 4 34,-4-9 0,4 10 0,-5-10 0,0 4 0,0-5 0</inkml:trace>
  <inkml:trace contextRef="#ctx0" brushRef="#br0">5516 10450 7569,'7'6'-546,"-2"1"346,-5-3 184,0-3-9,0 4 410,0-5-164,-5 0 27,3 0-123,-3 0-115,0 0 1,4-1 2,-3-3 2,3-2 0,1-6-90,0 1 0,1 3-37,3 0 131,-3 6-9,9-3 1,-7 4-30,5-3-9,-6 2 22,8-3 1,-7 5-16,4 0 18,-4 0 7,7 5 27,-4 2 0,2 0 3,0 1 1,-5-4-193,5 3 161,-5-4 1,3 6 1,-2-5-395,-3 0 178,9-4-144,-9 0 8,10 0 348,-10 0 0,9 5 0,-4 1 0</inkml:trace>
  <inkml:trace contextRef="#ctx0" brushRef="#br0">5768 10382 7198,'-7'5'-173,"-3"-4"748,9 9-463,-4-4 0,5 2 196,0 0-235,0-6 1,1 3 0,3-5 0,2 0-119,6 0-24,-1 0 148,-5-5 0,4 3-323,-2-6 130,2 0-58,-3-8 1,3 2-50,-3-5 0,-2 4 61,-1-4 1,-3 3 46,-1-3 0,0 2 0,0-2 0,0 1-115,0 3 261,-5 2-144,-1-4 51,0 11 1,-1 1 167,4 5-64,1 0 1,-4 0 187,2 0-156,3 5 0,-4 1-26,5 6 1,0-1-15,0 1 0,1-1-91,3 1 1,-2-1-200,6 0 254,0 1 0,8-1 0,2 1 0</inkml:trace>
  <inkml:trace contextRef="#ctx0" brushRef="#br0">6487 10324 7569,'0'-11'-98,"0"0"85,0 4 0,0-3-37,0 3 114,0 1 0,-1-2-64,-3 4 0,1-1 29,-4 1 0,3 3 71,-4-3 1,5 3-32,-5 1 1,2 5 55,-2 2 0,-1 0-5,5 0 0,-3 1-13,3 3 0,0 1 105,4-1 0,0 0-34,0 1-63,0-1 0,0 1-155,0-1-64,5-5 180,-4 0 0,10-6-30,-4 0-95,3 0-23,2-6 1,-1 0-178,1-5 1,-1-5-47,0 1 0,1-5-207,-1 1 0,-1-3 196,-2 0 0,1-1-17,-5 0 0,0 1 323,-4 3 0,0-1 0,0 5 0,0-1 0,0 5 0,0 5 0,0 1 57,-5 10 0,2 1 135,-5 5 1,6 5 60,-2-1 1,3 1 83,1 0 0,0-2-93,0 5 1,0 0-11,0 4 1,5-4-296,2 0 38,-1-5-134,4 2 1,-4-5-143,5 1 0,1-2 135,-1-2 0,-2-3-15,3-5 0,-7 0-73,6 0 252,-2-5 0,7-7 0,2-6 0</inkml:trace>
  <inkml:trace contextRef="#ctx0" brushRef="#br0">6750 10233 7569,'-12'5'558,"2"2"-426,3 4 52,1-5 91,1 4-204,4-3 100,-4 4-45,5-4-245,0-2 121,0-5 0,5 0-130,3 0 1,1-2 52,-2-1 0,3 0-41,-2-5 1,2 5-182,2-5 159,-6 5-51,4-2 67,-4 0 26,1 4 105,3-4 0,-9 6 75,3 3 0,-3 2-53,-1 6 1,0-1 127,0 1 0,0-1 8,0 0-92,0 1 1,0-1-147,0 1 150,0-6 1,0-1-802,0-5 466,5 0 0,-2-1-224,4-3 0,1-4 480,4-7 0,-1 3 0,0-5 0</inkml:trace>
  <inkml:trace contextRef="#ctx0" brushRef="#br0">6967 10073 7569,'6'8'0,"-2"-1"0,-3 1-2,-1 3 1,0 1 138,0-1 1,-1 1-119,-3-1-57,3 1 84,-4 4 0,5-3 20,0 2 0,0-2 23,0-2-181,0 1 0,-2-2-171,-1-3 173,1-2 62,-3-5 0,4 0-686,-3 0 467,3 0 1,-4-1 85,5-3 1,-5-1 160,-3-2 0,3-4 0,0 5 0</inkml:trace>
  <inkml:trace contextRef="#ctx0" brushRef="#br0">6898 10199 7569,'12'0'208,"-1"0"0,0 0-161,1 0-51,-1-5 39,6 3 1,-3-6-108,5 4 1,-4-4 15,4 4 1,-5-3-189,1 3 1,-2 0 114,-2 4 1,1 0-53,-1 0 1,-3 0-396,-1 0 336,-4 0 240,7 0 0,-4 5 0,6 2 0</inkml:trace>
  <inkml:trace contextRef="#ctx0" brushRef="#br0">7184 10165 7569,'-12'0'-363,"6"0"449,-4 0 199,3 0 1,-4 5-58,0 2 1,3 2 87,0-1 0,6 2-52,-2-2 107,3 2-508,1 1 107,0 1 1,5-6-48,2-2 0,4-3 65,0-1-37,6-5 0,-5 2-184,3-4 1,2-1 76,-2-3 1,2 3-37,-2 0 1,-6 6 154,2-2-40,-2 3 13,-3 1 1,1 0 201,-3 0-185,-3 5 16,4 1 1,-5 6 136,0-1-33,0 1 0,-4-1 139,0 0-91,1 1 0,-1 3-163,0 0 0,0-3-349,4-5 337,0 1 54,0-2 0,0 4 0,0-3 0</inkml:trace>
  <inkml:trace contextRef="#ctx0" brushRef="#br0">11546 9719 7569,'12'0'-107,"-4"0"0,-1 0 144,1-5-359,3 4 438,1-9 0,-2 7 229,-3-4-114,-2 4-113,-5-2 113,0 0-84,0 4 0,-5-5-16,-2 6 1,-3 0 4,-2 0 0,1 0-7,-1 0 0,-3 0 9,0 0 0,-4 4-36,4 0 1,-1 5-14,5-1 0,0 0-115,-1 0-66,6 2 144,1-3 1,5 0-182,0 1 73,0-1 1,5 1 24,2 0 1,9-1 1,-2 1-45,5-1 1,0 0-117,3 0 1,3 2 57,1-5 0,-3 5 39,0-1 0,0-2-204,-4 2 252,-3-1 1,0 5-59,-9-1 1,2 0 32,-5 1 0,0-1 117,-4 1 1,-9-1-158,-3 1 98,-2-1 0,-2 0 54,-3 1 0,1-5-26,-1 1 0,4-4 110,-4 3 0,5-4-58,-1 1-73,2-3 26,7-1 0,-3-1-529,5-3 338,0-2 1,4-6-654,0 1 823,5-6 0,7 0 0,5-6 0</inkml:trace>
  <inkml:trace contextRef="#ctx0" brushRef="#br0">11798 9502 7569,'0'-18'-354,"0"7"354,0 1 0,0 7 449,0-4-7,0 4-189,0-2 0,0 6-109,0 3 1,0 2 143,0 6-162,0 4 1,0 0 23,0 6 1,0-1 0,0 5 1,0 0 22,0 0 1,4 0-41,-1 4 0,5-3-113,-4 3-73,0-4 58,1 2 1,-3-9-168,6 0 1,-4-7-2,3 0-265,-4-1 323,7-9 1,-9 1 21,3-6 0,1-1-327,-1-8 252,0 3 1,-3-12-85,3 2 0,-3-3-85,3-1 1,-2 4 261,2 0 0,-3 5-31,3-1 0,-1 2 151,1 2 1,-3 3 5,3 1-86,-3 4 105,4-2 0,-2 6 66,4 3-68,-4 3 0,3 4-3,-2 0 1,-2 1 276,6-1-234,-5 1 0,5 0 51,-4 4-123,5-4 0,-6 5-155,4-6 1,-3 1 57,4-1 1,-2-3-250,2-1 1,2-4-16,-3 1 0,4-3-136,0-1 0,0 0 273,1 0 0,1-1 177,2-3 0,-3-2 0,5-6 0</inkml:trace>
  <inkml:trace contextRef="#ctx0" brushRef="#br0">12232 9651 7569,'0'-7'-197,"-5"2"1,-2 5 305,-4 0 1,3 5 264,1 3 1,0 2 64,0 1-274,-3 1 1,8-1-9,-2 1 0,-1-1 98,2 1 0,-1-1-260,4 0 1,0 1 101,0-1 0,5-4-39,2-4-53,-1 4 0,4-6-53,-3 3 0,3-3-203,2-1 1,-4-1-205,-1-3 312,1 3 0,2-9-31,-2 2 1,0 2-149,-4-2 276,5 5 1,-8-3 129,3 2-133,-3 3 257,-1-4-153,0 5 51,0 5 32,0-4-124,0 9 1,2-4 2,2 1-2,-3-2 1,4-3-436,-5 1 277,5-1 1,-3 3-356,6-5 1,-4 3 46,3 1 451,-4 0 0,7 1 0,-3 2 0</inkml:trace>
  <inkml:trace contextRef="#ctx0" brushRef="#br0">12449 9788 7569,'6'-7'-491,"-1"2"1059,-5 5-373,-5-5 1,3 3 113,-6-6 1,5 4 91,0-3-248,-4-1 1,5-3 217,-6-1-259,6 1 0,-4-1 12,6 1 148,0-1-211,0 1 0,0 3-116,0 1 0,4 3-124,0-4-111,5 6 0,-3-4-537,6 2 580,-1 2 1,-3-3-42,-1 5-423,1 0 429,3-5 1,1 4-386,-1-3 667,1 3 0,-1 6 0,1 1 0,-1 6 0</inkml:trace>
  <inkml:trace contextRef="#ctx0" brushRef="#br0">12700 9685 7127,'-6'6'172,"-4"-1"-119,3-5 0,0 0-79,-1 0-242,5 0 241,-7-5 33,9-1 0,-4-2-47,5 1 0,0 3-104,0-4 0,0 1 2,0-5 1,0 1 38,0-1 0,0 1 151,0 0 1,0 3-62,0 0 51,5 1 0,-4-1 255,3 0-144,-3 6-146,-1-3 1,2 5 39,1 0-3,-1 0 0,3 1-25,-5 3-35,0-3 0,1 8-273,3-5 168,-3 5 0,5-8 126,-2 3 0,3 2 0,4 1 0</inkml:trace>
  <inkml:trace contextRef="#ctx0" brushRef="#br0">12769 9731 7569,'6'0'-876,"-1"0"809,0 0 299,-4-5-192,4-2 0,-5-8-113,0 0 1,2-1 137,1 5-49,-1-5 0,7 3 5,-6-2 1,5 6 120,-4 1 4,5 6 1,-7-3-260,6 5 179,-6 0-71,9 0 1,-9 5-13,6 2 1,-4 3-130,3 2 133,-4-1 0,6 1-352,-6-1 212,6-5 1,-6 3 1,4-5 1,-3 4 150,4-4 0,-6-1 0,8-3 0,-3 0 0</inkml:trace>
  <inkml:trace contextRef="#ctx0" brushRef="#br0">13043 9605 7569,'0'-6'157,"0"1"-84,-5 5 100,-2 5 1,0 1-8,-1 5 0,5-3 1,0 0 0,0-1-25,-1 5 0,3-5-246,-3 1 80,3-1 66,1 0 0,1 2-10,3-5-36,-3 4-52,9-6 1,-7 3-162,5-5 171,-1 0 1,3-5-105,-2-3 1,-2 2 207,-2-2-10,-3 6 128,4-9 28,-5 10-193,0-4 0,0 6 3,0 3 1,0 2 0,0 6 1,-1 1 27,-3 2 1,3 3-76,-3 4 54,-2 1 0,5 1-36,-3 3 0,3-3-12,1 3 0,0 1-61,0-2 93,0 1-3,0-4 1,0 0-126,0 0-3,0-1 138,-5-4 0,3 2 5,-2-4 1,-2-1 0,0-5 1,-6-2 32,1-3 0,0-5 290,-1 0 41,-4 0-196,3 0-59,-4 0 0,10-2-131,-1-1 65,6-4 1,-3-4-376,5-1 0,0 5 161,0-1 0,1-3-873,3-4 682,2-1 0,7 5 343,2 0 0,3-6 0,5-1 0</inkml:trace>
  <inkml:trace contextRef="#ctx0" brushRef="#br0">4660 12083 7569,'-8'-5'-659,"0"-2"46,6 2 463,-3-6 475,5 5 1,1 0-89,3 2-152,2-2 1,11 4-82,2-2 1,5 3 2,6 1 1,1 0 9,7 0 1,4-1 1,3-3 0,2 3-149,7-3 1,3 1 141,4 0 0,-28 2 1,0 0-172,-1 0 1,0-1 0,32-3 158,-32 3 1,1 0 0,28-2 1,3 4 0,-3-4-4,-28 2 1,-1 0 0,28-2-3,0 4 1,-2 0-22,-5 0 0,0 0-139,-7 0 0,2-3 48,-6-1 0,0 0 63,-4 4 0,2 0-80,-9 0 1,3 0 136,-7 0 0,-2 0-4,-6 0 0,-1 0 0,-3 0 0,4 0 0,3 0 0</inkml:trace>
  <inkml:trace contextRef="#ctx0" brushRef="#br0">7138 12015 7173,'-16'0'-544,"3"-5"1,0-4 1907,6-3-615,4-2-489,-2 8-212,5 0 0,6 1-209,6 5 1,5 0 3,10 0 0,0 0 104,7 0 0,-1 0-29,9 0 1,-3 3 34,7 1 0,1 0-165,6-4 0,7 0 207,-3 0 1,6 0-304,-2 0 1,4 0 338,-4 0 0,-28 0 0,0 0 28,32 0 1,-2 0-64,2 0 1,-4 0 24,3 0 1,-8 0-57,1 0 0,-3 1-142,-1 3 0,0-3-23,-7 3 1,2 1 4,-6-1 0,-3 4-74,-1-4 0,-3 3-158,-5-3 427,-2 5 0,-5-4 0,0 3 0,0-5 0,-1-1 0</inkml:trace>
  <inkml:trace contextRef="#ctx0" brushRef="#br0">9582 11741 7569,'-6'-7'-666,"1"2"468,5 5 252,0 0-2,0-5-81,0 4 1,0-5 45,0 2 0,0 1-23,0-4 0,0 3 35,0-4-12,0 1 1,1-5-20,3 1 0,-2-1 2,6 1 1,-2-2 25,2-2 1,2 2 1,-2-2 0,1 2 5,-2 2 1,3-1 2,-2 1 1,-2-4 20,2 0 0,-4-1-32,3 5 0,0 0 20,0-1 0,3-3 27,-2 0 1,2-1 11,2 5 1,-1 3-24,0 1 1,1 0 4,-1 0 0,2 0-106,2 4 1,-1 1 50,5-1 1,0 3-111,4 3 1,1 0 75,3 5 1,-1-5-41,9 5 1,-4-2 14,8 2 0,1 1-6,2-5 1,2 3-1,2-3 0,5 0-307,2-4 0,6 0 369,5 0 1,-2 0-21,-25 0 0,-1 0 0,-4-2 0,0-1-9,5-1 1,-1 0 0,-3 1 0,1 0 7,2-1 0,0 0 0,0 2 0,-1 0-71,2-1 1,-1-1 0,-3 2-1,0 0 16,1-2 0,0 0 0,27 2-3,0-2 0,-5-1 41,1 1 0,-6-3-2,6 3 0,-11-4 114,-1 4 1,-5-1-73,2 1 1,-7 3 80,-1-3 1,-5 4-53,-6 4 0,0-1 45,0 4 1,-5 2-27,-3 6 0,-4-1 307,-3 5 1,1-2-387,-5 6 0,0-3 20,-4 7 0,-6-3-26,-1-1 0,-3 3 27,-2 1 0,1 0 0,-1-5 0</inkml:trace>
  <inkml:trace contextRef="#ctx0" brushRef="#br0">16355 10781 7569,'-10'-11'296,"2"-1"442,3 6-1969,5 1-247,0 5 1478,0 5 0,5 1 0,1 6 0</inkml:trace>
  <inkml:trace contextRef="#ctx0" brushRef="#br0">16743 10553 7569,'0'-12'-361,"0"6"1,0 0 612,0 2-151,0 3-3,0-4 1,-1 1 46,-3 0 0,-2 0-54,-6 4 1,5 0-2,-1 0 0,-4 0 5,-3 0 0,0 1-17,4 3 0,-1 3-59,1 4 79,-1 0-13,1 1 1,3 1-165,1 2 1,4-3 20,-1 4 1,3-4-47,1 0 1,1-1 20,3 1 1,-1-5-95,4 1 1,1-6 78,3 2 0,5-2-48,-1-2 0,1 0-155,0 0 14,-4-6 111,5 5 54,-1-9 37,-3 4 73,3-1 0,-9 1 225,-3 2-126,-3 3 1,-1-3 143,0 8 0,-1 2-43,-3 6 0,-3 4 70,-4 3 0,3 0-33,1 4 1,-1-3-53,-3 7 1,3-3-191,0-1 164,1 0-140,1 0 1,-3 0-109,5-1 0,-4 1-6,4 0 1,1-1-178,3-3 1,-4-2 24,0-1 1,0-4-107,4 4 1,1-8-212,3 0 576,-2-5 0,3 2 0,0-5 0,1 0 0</inkml:trace>
  <inkml:trace contextRef="#ctx0" brushRef="#br0">16937 10507 7569,'-6'0'-381,"1"0"351,5 0 70,0 5 0,4-2 30,-1 4-34,1 1 1,-4 3-16,0 1 1,4-5-8,0 1 1,1-4-158,-1 4 178,-3-1-81,4-1-71,-5 5 0,4-9 95,0 6 0,1-4-54,-2 3 54,-1-4 1,4 2-29,-2-5 9,-3 0 22,9 0 1,-8-1-34,1-3 1,2 1 35,-1-4 0,0 3-67,-4-4 65,5 6-37,-4-9 20,5 5 1,-6-1-26,0-1-10,0 5-32,0-2 29,0 5 1,0 5-1,0 2 1</inkml:trace>
  <inkml:trace contextRef="#ctx0" brushRef="#br0">17017 10496 7650,'0'7'482,"0"1"-298,0 5-47,0-1 1,0 5-114,0-6 0,0 5-47,0-1 1,0 0-90,0-4 1,0 1 109,0-1 0,0-3-153,0-1 80,0 1-80,5-2 1,2 0-216,4-6 197,0 0 68,1 0 1,-1-2-40,1-2 1,-1 2 14,0-6 0,-3 1-73,0-5 1,-2 1 86,2-1 131,2 1 0,-8 1 338,6 2-156,-6-2 153,4 4-169,-6-1-80,0 2 1,1 5 38,3 0-96,-3 0 1,4 2-17,-5 1 0,0 0-54,0 5 0,1-5-399,3 5 251,-3 0 0,9 2-302,-2-3 475,-3 3 0,5-8 0,-3 3 0</inkml:trace>
  <inkml:trace contextRef="#ctx0" brushRef="#br0">17428 10541 7372,'-5'-6'244,"4"1"-163,-9 5-36,8 0 46,-8 0-48,4 5-6,0 1 1,-3 2 237,5 0-221,-5-1-14,8 0 1,-4 3-148,5-3 157,0 4-58,0-5 1,0 4-82,0-2 1,1-2 50,3 2 0,-2-5-337,6 5 171,0-5 1,3 2 55,0-5 1,1 0-127,-1 0 162,-4 0 51,3-5 0,-5 2-48,2-5 0,2 5 86,-5-5 1,0 4 230,-4-3-281,0 4-19,0-2 406,0 0 0,-1 4-125,-3-3 1,3 4 141,-3 4-44,3-3-291,1 9 1,0-7-144,0 4 64,0 1 1,0 3-219,0 1 0,1-5 53,3 1 248,2-6 0,5 9 0,1-5 0</inkml:trace>
  <inkml:trace contextRef="#ctx0" brushRef="#br0">17645 10599 7569,'0'-7'406,"0"2"-271,0 0-157,-5 4 1,4-4 96,-9 5 0,7 5-59,-4 2 1,3 0 102,-4 0 0,6-3-13,-2 4 0,3-1-155,1 5-34,0-6 160,0 4 1,1-5-287,3 3 108,2-3-154,5 0 70,1-4 0,-1 5 44,1-6 1,-1-6-93,0-1 0,0-3 37,-4-2 1,2-3-34,-5 0 0,4-6 72,-5 2 0,1-3 157,-4-5 0,0-2-3,0-5-108,-5 4 189,4-3 1,-9 10 85,2 1 1,2 0-115,-2 7 0,4 1 103,-3 6 0,4 2-212,-1 2 7,3 3 0,1 11 0,0 9 0</inkml:trace>
  <inkml:trace contextRef="#ctx0" brushRef="#br0">18890 10302 7569,'-6'-5'29,"1"3"-116,5-3 1,5 5 234,2 0 0,4 0-91,0 0 0,0-5-59,1-2 0,3-4 11,0 0 1,4 0-3,-3-1 0,3 1 21,-4-1 1,4-3-11,-4 0 0,0 0 18,-3 3 0,-1 5-18,1-1 1,-5 2 57,1-2-49,-6 3 14,3 5-28,-5 0 1,-1 6 127,-3 6 0,2 0-117,-6 7 1,1 0-2,-5 4 1,1 1-6,-1 3 0,1-2-3,-1 6 0,2-5-133,3 5 1,-3-4 85,2 3 1,2-5-186,-2 2 1,5-3 47,0-1 1,0 0-230,-1 0 0,3 0-12,-3-1 410,-2-4 0,5 4 0,-5-4 0</inkml:trace>
  <inkml:trace contextRef="#ctx0" brushRef="#br0">18799 10690 7569,'-12'-11'395,"1"4"655,-1-3-1156,6 9 38,6-4 1,4 5 118,7 0 0,3 0 39,9 0 1,0 1-41,0 3 1,1-2-5,3 6 1,-2-4-317,5 3 1,1-3 154,3 4 1,2-4-493,2 3 0,-3 0 607,3 0 0,3 3 0,0-3 0</inkml:trace>
  <inkml:trace contextRef="#ctx0" brushRef="#br0">11980 15395 6876,'0'8'-145,"0"0"0,6-2 197,1 2 0,5 0-51,3-4 1,-1 4 2,5-4 0,0-1 17,4-3 1,0 0 2,-1 0 0,6 0 13,3 0 1,2 0 84,1 0 1,2 0 44,2 0-143,7 0 0,2 0-154,3 0 1,-1-1 167,5-3 0,-5 3-46,8-3 1,-2 2 43,2-2 1,4 3-32,0-3 1,-29 3 0,0-1-255,29-1 0,4 1 252,-4-2 0,-28 4 1,0-1-2,32 1 0,-32 0 0,1-1-2,0-1 0,0 0 1,0 1-1,0 1-1,-2-2 0,0 0 0,2 1 0,0 1-3,30 0 0,-30 0 1,0 0 1,0 0 1,0 0 0,31-2 5,-33 1 0,1-1 0,30 0 37,-31 0 0,1 1 0,30-1-29,-2 2 0,-3 0 4,3 0 0,2-3-14,-3-1 0,3 0 1,-2 4 0,-4-4-33,0 0 1,4-1-13,-4 1 1,2 3-22,-2-3-760,1-2 814,-6 5 1,-2-4 3,-4 5 0,0 0-48,-1 0 0,1 0 53,0 0 1,-1 0 1,1 0 1,0 0 2,0 0 1,-5 0-3,1 0 0,-4 0 1,4 0 1,-1 0-4,1 0 1,2 0-2,-2 0 1,2 0 3,2 0 1,0 0-5,-1 0 1,-3 1 55,0 3 0,0-3-36,4 3 0,1-3 5,2-1 0,-2 0-16,3 0 0,-2 0-26,1 0 1,-2 0 51,3 0 1,-3 0-18,-2 0 1,6-4 89,3 0 0,1 1-55,2 3 0,-1 0 7,-2 0 0,1 0-51,-1 0 0,0 0 8,0 0 1,0 3-12,-4 1 1,3 0-75,-4-4 1,1 4 7,-4 0 0,-1-1 65,1-3 1,-2 0-26,-2 0 1,3 0 5,-3 0 0,-3 0 247,-1 0 1,-4 0-241,-3 0 0,-3 0 431,-6 0 0,0 0-469,-3 0 0,1 2 53,-4 2 0,-5-3-134,-3 3 1,-2-2 220,2 2 1,0-1-367,-4 4 0,0-3-132,-4 4 403,0-6 0,-5 8 0,-1-3 0</inkml:trace>
  <inkml:trace contextRef="#ctx0" brushRef="#br0">5768 16229 7569,'0'-11'-61,"0"-1"0,0 5 153,0-1-147,5 0 0,-3-2-113,6 3 160,-6-4-15,8 10 0,-4-3 60,1 8 1,-1 3 29,-2 4 1,-2 0 18,1 1 1,2 4-19,-1 3 0,1 4-81,-1 4 1,-3-3 19,3 3 1,-3 2-69,-1 1 1,0-1 98,0 2 1,0-6-94,0 2 1,0-3 71,0-1 1,0-2-6,0-2 0,0 2 2,0-6 1,0 0-12,0-3 1,0-1 11,0 0 0,2-3 4,2 0 1,-2-1 1,6 5 0,-1-5-3,5 1 0,0-4 31,4 3 1,-2-3-30,5 4 0,5-4-2,6 3 1,1-4 7,3 1 1,-1-3 1,9-1 0,-4 0 28,4 0 0,3 0-132,5 0 0,1 0 130,-2 0 1,4 0-346,8 0 1,-1 0 317,5 0 0,-2-4-5,-31 2 1,1 0 0,1-2 0,0 1-1,1 1 1,-1 0 0,0-2 0,0 0-1,3 2 1,-1 0 0,-1 0 0,0 1 8,-1 0 1,0 2-1,31-1 47,0 0 1,-5 0 7,5 0 1,-4 0-35,4 0 1,-4 3-44,-29-1 1,0 0 0,28 2 4,1-4 0,-3 0 20,0 0 0,-1 0-10,0 0 1,-1 0-21,-3 0 1,-2 0-108,-6 0 1,-3 0 109,0 0 1,-6 0-4,-2 0 0,-1 0 4,-7 0 1,1 0 103,-4 0 1,0 0-81,0 0 1,-6 0 328,-1 0 0,-4 0-277,0 0 183,-1 0-216,1 0 64,-1 0 16,-5 0-97,5 0 33,-10 0-129,4 0 17,-5 0 21,5 0 1,-4 1-96,3 3 106,-3-3 48,-1 4-33,0-5 0,4-1 2,0-3 1,4 2-28,-5-6 0,2 1-13,-1-5 1,-1-1-4,4-2 0,-3 1-74,4-5 0,-4-4-58,3-3 0,0-5 88,0 5 1,2-6 34,-5 1 1,3 4 27,-3 0 1,0 4 10,-4 4 0,4 3-395,0 4-352,-1 1 756,-3 4 0,-5 7 0,-1 7 0</inkml:trace>
  <inkml:trace contextRef="#ctx0" brushRef="#br0">9662 16583 7569,'-11'0'0,"4"0"138,2 0-281,5 0 107,5 5 0,2-2 74,4 4 0,7-4-89,5 1 1,1-3 80,6-1 0,7 0 47,9 0 0,2 0-245,9 0 0,6 0 225,-27 0 0,1 0 1,0 0-1,-1-1-13,1-1 1,-1 0 0,0 1-1,1 1-10,1-2 0,0 0 1,5 1-1,1 1-45,-2-1 0,0 2 0,1-1 0,0 0 31,-3-1 0,0 2 0,-1 0 0,0 1-7,-1 0 1,1 0-1,2 0 1,0-1-6,-1-3 1,0 0 0,-1 1-1,-1-1-56,-1-1 0,-1-1 0,-2 2 0,0 0 36,-1-2 1,-1 0 0,1 1 0,0 0 13,28-5 1,-9 2-113,-6 2 0,-8 3-12,0-3 0,-8 3-162,-3 1 0,-8 1 38,-4 3 246,-7 2 0,-3 4 0,-5 1 0,0 0 0,0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13282 3700 7569,'0'-11'-43,"0"0"0,0 3 1,0 0 75,0-1 1,0 3 24,0-2 0,0 5 290,0-5-245,0 0 0,-3 1 70,-1-1-46,-5 6 1,3-3-6,-6 5 0,1 0 24,-1 0 1,1 5-15,0 2 1,-5 7 99,1 1 1,-1 6-104,0-2 0,4 6 87,-4 2 1,8-4-62,0-4 0,5-2-243,0 2 0,1-2-52,2-6 0,5 0-93,3-4 1,3-2-444,5-5 507,-4 0 0,10-9 0,-3-2-227,3-2 0,0-5 128,1-1 1,-4 2 114,0-2 1,-5 3-31,1-3 0,-3 5 200,-5-1 1,-1 6 78,-6 2 345,0 4 292,0-2-358,-6 5-244,5 0 0,-8 6 246,6 6 1,-5-1-135,4 5 0,-3 0-124,3-1 0,0 4 33,4-4 1,0 1-235,0-5 1,0 1-177,0-1 1,1 0-300,3 1 0,2-5-763,6 1 1320,-1-5 0,1 7 0,-1-4 0</inkml:trace>
  <inkml:trace contextRef="#ctx0" brushRef="#br0">13625 3655 7569,'0'-8'6,"0"0"61,0 6 0,-1-3 413,-3 5-297,-2-5 1,-6 3-16,1-1 0,-1 6 27,1 5 0,0 4-29,-1 3 1,1-1 27,-1 5 1,5-4-17,-1 4 0,6-4-89,-2 4 0,2-5-191,2 1 5,0 3 1,2-5 75,2 2 1,2-7-393,5-4 312,1-3 0,3-2-237,0-3 0,0-4 130,-3-7 0,3 1-78,0-5 1,1 0 69,-5-4 1,0 0 74,1 0 1,-1-3 89,1-1 0,-5-1-88,1 1 0,-6 3 176,2-2 0,-3-2-35,-1 1 0,0 2 139,0 6 1,0-2-47,0 6 1,0 0 203,0 4 50,-5 4 2,4 2-327,-9 5 1,9 1 45,-3 3 1,3 3-229,1 4 0,0 0 82,0 1 1,0 4-353,0 3 0,0 3 428,0 1 0,5 0 0,1-1 0</inkml:trace>
  <inkml:trace contextRef="#ctx0" brushRef="#br0">13865 3678 7110,'-1'-7'-381,"-3"3"0,1-1 1389,-4 1-657,-1 1 1,-3 4-144,-1 3 0,1 1 316,-1 2-271,1 9 1,1-9 21,2 9 0,-1-3-92,6 3 1,-5-2-132,4 5 0,0-5 130,4 1-286,5-2 1,2-3 126,4-3 0,1 2-294,-1-5 0,4-1 60,0-7 1,6 1-108,-2-4 1,-1-6-332,1-6 0,-2 0 260,2-4 1,2-1 13,-6-7 1,1-2 374,0 3 0,-7-7 0,2-1 0,-3 0 0,-1 4 0,0 1 0,-4 2 0,-1 5 0,1 7 0,-1 2 288,-2 6 169,0 4 1,-2 2-201,-1 5 1,0 2 615,-5 1-425,6 9-172,-3 6 1,4 6 46,-3 2 0,2 5-79,-1 7 0,0-1-251,-1 5 1,3-4-200,-3 3 0,3-5-253,1-2 0,0-5-529,0-6 1,0-1 987,0-3 0,10-3 0,3-4 0</inkml:trace>
  <inkml:trace contextRef="#ctx0" brushRef="#br0">14253 3723 7569,'7'-5'-361,"-4"-2"340,-1 1 0,-1-4 273,3 3 109,-3-3-58,4-2 1,-9 4-53,0 1 1,-4 4-41,0 0 0,-2 1 20,-2 2 1,1 4-37,0 0 0,-1 9 103,1-2 1,-1 4-81,1 0 0,3-1-148,1 5 0,4-5 83,-1 2 0,3 0-451,1-1 109,0 1 1,5-6-187,3-3 1,2-2-8,1-5 1,5-1 149,-1-3 1,4 2-337,-4-6 1,4-3 186,-4-4 0,1-1 158,-5 5 1,0 3-168,1 1 505,-6-1 0,0 2-224,-2 2 578,-2 3 0,1 2 190,-6 3 1,-4 3-348,-4 9 1,3 1 14,1 6 0,-5 5-46,-3 3 1,0-1 124,3 4 0,1-5-111,-1 9 1,2-6-225,3 2 0,-4-4-75,4-7 1,2-2-223,1-2 1,3-2-542,1-6 0,0-3 67,0-1 204,0-4 1,5-13 0,1-9-1</inkml:trace>
  <inkml:trace contextRef="#ctx0" brushRef="#br0">15624 3381 7569,'0'-7'368,"-5"2"0,-2 5-210,-4 0 1,-4 0 163,-1 0 1,-3 4-82,4 0 1,-4 5 48,4-2 1,-4 3-108,4 2 1,-1-1 8,5 1 1,0 0-77,-1 4 0,2-4-100,2 4 0,3-4-13,5 0 0,0-1 91,0 0 0,5 5-311,3-1 1,6 0 118,1-3 0,6 0-167,-2 3 0,1-2 108,-1 2 1,1-1-122,-5 2 1,1-4 77,-5 4 1,-3 0 66,-1-1 1,-4 4 194,1-4 1,-9 5-52,-7-5 0,-1 4 94,-6-4 0,0 0-87,-3-3 1,-1-1 158,0 1 0,-4-5-19,1 1 1,-1-6 26,4 2 1,0-3-151,0-1 1,6-1-70,1-3 0,4-2-178,0-5 1,6-1 71,2 1 1,3-2-387,1-2 1,0 2 218,0-2 1,5 2-297,3 2 353,2-1 1,1 1 249,1-1 0,4 1 0,2 0 0</inkml:trace>
  <inkml:trace contextRef="#ctx0" brushRef="#br0">15555 3255 7822,'-10'18'571,"2"5"0,-2 4-350,3 8 0,0 0-38,0 3 1,-1-1 191,-3 5 0,-1 0-72,1 4 1,-1-5-427,1 1 1,1-9 163,2 2 1,-1-9-708,6 1 1,-5-8 118,4-4 1,-3-6-840,3-1 1386,0-6 0,4-2 0,0-6 0</inkml:trace>
  <inkml:trace contextRef="#ctx0" brushRef="#br0">15624 3346 7569,'0'12'551,"0"4"152,0 3 0,-2 7-317,-1 0 1,-4 7-125,-4 2 1,-4-1 346,-1 4 0,-3 1-206,4-1 0,1-1-431,7-6 48,-4 2 0,6-9 0,-2 2-198,3-2 0,3-6-275,1-3 1,-2-3-1251,-1-5 1703,1-1 0,-3-6 0,5 0 0</inkml:trace>
  <inkml:trace contextRef="#ctx0" brushRef="#br0">15829 3415 7569,'-6'5'1417,"1"-4"-916,5 4 1,1-5 161,3 0 0,0 0-331,7 0 1,-2 0-117,6 0 0,3-1-205,1-3 0,-1-2 55,1-6 0,-4 1-107,4 0 1,-5-2 112,1-2 0,-2 2-1131,-2-2 329,1 2 21,-1 2 890,-4 4-85,-2 2-84,-5 5 1,-5 7 413,-3 4 1,-2 5-208,-2 7 0,1 5 578,0 3-328,-1 2-232,-4 1 0,3 4 71,-2 0 1,-2 4-168,2-4 0,1 0-118,6-4 0,0-1-1194,4-2 605,-5-3 414,8-5 1,-4-6-1130,5-1 0,0-4 131,0 0 1150,0-6 0,0-1 0,0-5 0</inkml:trace>
  <inkml:trace contextRef="#ctx0" brushRef="#br0">15692 3895 7832,'-11'5'1102,"-1"1"1,5 4-622,-1-2 1,6-2-199,-2-2 1,4-3-101,4 3 1,-1-3 279,9-1 0,-2 0-107,9 0 0,1 0-382,7 0 1,2 0-19,5 0 0,1-1-47,-1-3 1,-1 3-124,-3-3 1,-2-1 134,-5 1 0,-1 0-1017,-3 4 0,-3 0-164,-4 0 1260,-6-5 0,4 4 0,-3-4 0</inkml:trace>
  <inkml:trace contextRef="#ctx0" brushRef="#br0">16309 3952 7569,'-5'11'548,"-3"0"-337,-2 1 0,3 3 0,-1 0-316,-1-1 1,0 3 74,2-2 1,-4 2 181,4-2 66,2-3-1294,0 5 1076,5-6 0,0-4 0,0-2 0</inkml:trace>
  <inkml:trace contextRef="#ctx0" brushRef="#br0">17223 3323 7569,'6'0'284,"-2"2"0,-7 2 38,-1 3 1,-6 5 217,-1 3 1,-2 4-186,-6 7 0,4 0-151,-4 4 1,0 2-22,-4 6 1,4-2-51,0 2 0,5 1 73,-1-1 1,2-5-251,2-6 1,-1-3 90,1-1 0,3-6-1028,1-1-1293,4-4 1356,-2-5 918,5-2 0,-5-10 0,-1-2 0</inkml:trace>
  <inkml:trace contextRef="#ctx0" brushRef="#br0">17006 3369 7840,'-4'8'-432,"0"-1"1,0 1 306,4 3 0,0 1 0,0-1 125,5 1 0,2 4 0,4 2 0</inkml:trace>
  <inkml:trace contextRef="#ctx0" brushRef="#br0">17143 3746 7569,'0'11'1463,"0"-4"-736,0-2 260,0-5-756,-5 0-317,3 0-198,-3 0 0,5-1-1362,0-3 1646,5 3 0,-3-5 0,3 6 0</inkml:trace>
  <inkml:trace contextRef="#ctx0" brushRef="#br0">17303 3723 7569,'6'0'608,"-1"1"-438,-5 3 0,1-1 402,3 4-99,-3 1 0,4 3-230,-5 1 0,0-1-65,0 1 1,0-5-154,0 1 34,0-6 91,0 9-487,0-10 303,0 4 1,-1-5-409,-3 0 0,3-5 245,-3-3 1,3-3-42,1-4 1,-4 1-12,0-5 0,1 0 0,3-4 1,1 4 278,3 0 0,-2 1-57,6-1 1,-2-1 199,2 4 0,2 1-78,-2 4 1,2 3 105,1 1-39,1-1-213,-6 2 1,4 0-156,-2 6 0,2 0-39,1 0 1,1 0 100,-1 0 1,1 2-348,-1 2 0,-3-2-48,-1 6 539,1-1 0,8 5 0,2-1 0</inkml:trace>
  <inkml:trace contextRef="#ctx0" brushRef="#br0">17622 3586 7569,'7'-5'247,"-2"4"294,-5-4-34,-5 5 0,-2 1-126,-4 3 1,0 2-118,-1 6 1,-1-1-82,-2 0 1,3 5 121,-4-1 0,5 1-89,3 0 1,-1-4-12,6 4 1,-1-4-125,4 0 0,0-1-180,0 0 1,5-4-319,2-3 0,7-3 274,2-1 0,0-1-596,-1-3 0,3-3 343,5-4 1,-4 0-761,0-1 530,-5 1 322,8-1 0,-10-3 94,3 0 1,-6 0 126,-1 3 0,-5 5 179,0-1 0,-1 4 108,-2-3 543,0 4 58,0-2 1,-2 5-376,-1 0 1,1 5 244,-2 3 1,3 2-227,1 1 1,0 4-314,0 1 1,0 3-5,0-4 1,4 4-95,0-4 0,5 0-450,-2-3 1,3-1 268,2 1 1,3-2-1683,0-3 898,1-1 292,-5-6 635,0 0 0,1 0 0,-1 0 0</inkml:trace>
  <inkml:trace contextRef="#ctx0" brushRef="#br0">17919 3598 7569,'-7'11'292,"-1"0"0,6 1 431,-2-1 0,4 2-299,4 2 1,-2-2-121,6 2 1,-1 2-1,5-2 0,3 0-121,0-4 1,0 0-269,-3-4 1,3 3-189,0-2 0,1-3-791,-5-1 34,0-3 1,1-1 126,-1 0 903,-4 0 0,3-5 0,-4-1 0</inkml:trace>
  <inkml:trace contextRef="#ctx0" brushRef="#br0">18148 3598 7569,'-4'7'801,"0"1"-470,-5-1 0,3 9 37,-6-1 1,0 5-30,-3-1 0,-7 3 645,-5 1-643,1-1 1,3 1-143,0 0 1,5-1-17,3-3 1,2 1-724,2-5 0,1 1 420,2-5 1,-1-3-1838,5-1 1957,1-4 0,3 2 0,0-5 0</inkml:trace>
  <inkml:trace contextRef="#ctx0" brushRef="#br0">13088 3038 7569,'-7'-11'0,"-1"-1"345,6 6-185,-9-4 1,5 8-123,-5-1 1,-1 1 57,1 2 1,-2 5-442,-2 3 0,1 3 59,-5 5 0,1-4-78,-1 4 0,-1-4 203,5 0 0,-2-1 27,2 0 1,2 1 71,-2-1 1,-2 1 61,2-1 0,0 1 109,4-1 1,-1 0 35,1 1 1,-1 3 95,1 0 1,3 6-77,1-2 0,0 7-4,0 5 1,-3 2-103,2 1 0,-1 7-85,1 4 0,-2 2-299,3 7 1,-2-6 241,1 1 0,-1-2-29,5-1 0,1-6 64,3-1 0,-4-5-24,0-4 0,0-2 66,4-5 1,0-1 67,0-3 0,4 1-3,0-5 1,1 0 175,-1-3 0,-2 1 172,6 2 0,-2-3-289,2 4 1,2-2-128,-2 1 0,3-2 60,4 2 0,-2 1-65,2-1 1,3 1-76,1-5 0,-1 1-150,1-1 0,0 0-26,4 1 265,-1-6 0,6 4 0,2-3 0</inkml:trace>
  <inkml:trace contextRef="#ctx0" brushRef="#br0">18308 3015 7569,'0'-11'138,"0"4"0,5 2-143,2 5 1,9 0 44,3 0 1,3 0 17,5 0 0,-2 0-55,6 0 1,-4 2 26,3 1 0,-5 0-4,2 4 0,-4-3 8,-4 4 1,1 0 4,-5 3 0,-1 0 17,-6 1 1,1-1-11,-5 1 1,0 3 3,-4 0 0,0 2 40,0-2 1,3 3-56,1 4 1,0 3 55,-4 1 1,0 0-59,0 4 0,0-2-42,0 6 1,4-2 7,0 6 1,1 1-2,-2-1 1,0 4-7,5-4 0,-6 4-13,2-4 1,1 4-12,-1-4 0,0 2 36,-4-2 0,1-3 37,3 3 1,-3-3 16,3-5 1,-3 2 120,-1-6 1,0 5-88,0-5 1,-5 5 123,-3-4 1,-2-1-90,-1-3 1,-1-4-14,1 0 0,0-5-185,-1 1 0,-3-6 52,0-1 1,-1-6-472,5 2 1,0-3 109,-1-1 1,-3-6-29,0-5 1,-2-1-3,2-3 0,2 0-94,-2 3 0,-1-2 504,0 7 0,-4 2 0,2 0 0</inkml:trace>
  <inkml:trace contextRef="#ctx0" brushRef="#br0">9548 8029 7569,'0'-12'-265,"0"6"265,0 1 74,0 5 0,0 6-61,0 6 1,0 6 281,0 8 0,-4 3-102,0 6 1,0 0-147,4 3 0,-3 3 21,-1 5 1,-5-1 7,1 1 0,2-2-82,-2-2 0,2 0 93,-2-8 1,3 2-259,5-9 0,0-1 83,0-3 0,0-1-668,0-3 80,0-3 260,0-4 0,2-6 68,1-2 348,-1-3 0,8-6 0,-4-1 0</inkml:trace>
  <inkml:trace contextRef="#ctx0" brushRef="#br0">9788 8554 7569,'1'-11'-336,"3"-1"228,-3 1 0,4 0 279,-5-1-28,0 6 0,0-4-19,0 2 1,0 2 13,0-2 1,-1 4-62,-3-3 1,1 4 28,-4-1 0,3 3-106,-4 1 0,1 1 92,-5 3 0,1 0-35,0 7 0,-1-2 73,1 6 0,-1 3-9,1 1 0,3 2-91,1-2 0,3 1 7,-4-5 0,6 0-35,-2-3 0,3-1 77,1 1 0,1-6-145,3-2 1,2-3 72,5-1 0,1 0-231,-1 0 0,1-5 72,-1-3 1,4-6-72,1-1 1,-1-1 29,-4 0 1,3 4 125,-2-4 0,2 8 55,-7 0-179,-2 5 192,0-2-51,-5 5 0,0 5 206,0 3-91,-5 2 1,0 5 94,-2 1 1,2-1-168,5-4 0,-4 1-3,0-1-156,0 1 0,4-1-44,0 0-77,5 1 1,2-5-138,4 1 85,0-5 339,1 2 0,-1-5 0,1 0 0</inkml:trace>
  <inkml:trace contextRef="#ctx0" brushRef="#br0">10050 8177 7526,'0'12'-126,"0"-1"226,0 1 0,0 4 235,0 3 0,-3 7-24,-1 0 0,-4 5-85,4-5 0,-3 2-251,3-1 0,-4-3 89,4 3 0,1-5-105,3-3 0,0 2-6,0-6 1,0 0-11,0-3 0,0-5 67,0 1 1,0-4-215,0 3 174,0-4 1,1 2 19,3-5 0,-3-5-110,3-3 0,-3-2 110,-1-1 0,4-6-146,0-2 0,3 1 127,-3-1 0,4 5 39,-4-1 1,3 2 40,-3 2 0,5 1 160,-2 2 0,0 3 259,0 5-318,1 0 1,3 5-4,1 3 1,-2 2-39,-2 1 1,1 5-74,-6-1 1,2 1 16,-1 0 0,-3-4-118,3 4 1,-2 0 94,-2-1 1,-6 0-132,-1-3 0,1-1 22,-2 1 1,0-1 87,-3 1 0,-1-2-41,1-3 1,0 0 28,-1-3 0,1-3-10,-1 3-78,6-3-279,-4-1 101,9-5 0,-3-2-247,8-4 0,2 0-638,5-1 1152,1 1 0,4-6 0,2-1 0</inkml:trace>
  <inkml:trace contextRef="#ctx0" brushRef="#br0">10267 8657 8272,'0'-11'574,"0"3"-487,0 0 0,5 1-115,3-5 0,-2 1 58,2-1 1,-2 0-169,2-3 1,1 2 56,-5-2 0,3 2 176,-3 2-255,5-1 37,-8 1-41,4 4 157,-5 2 11,-5 5 1,-1 5 147,-6 3 0,5 2-91,-1 2 1,4 0 139,-3 3 1,4-2-51,-1 2 0,3 3 9,1 1 0,0-1-31,0 1 1,5-5-29,3 1 0,2-2-90,1-2 1,2-3-148,2 0 0,-1-6-32,5 2 1,-3-3-269,3-1 1,-4-5-283,4-3 0,-5-2 307,1-1 1,-2-6 410,-2-2 0,6-2 0,0-2 0</inkml:trace>
  <inkml:trace contextRef="#ctx0" brushRef="#br0">10633 8177 7569,'0'-6'-107,"0"1"0,4 6 443,-1 3 0,1 4-87,-4 7 1,0 4 217,0 8 1,0 2-110,0 5 0,0-2-106,0 2 1,0-1-224,0 9 1,0-7-175,0 0 1,0-2 73,0-7 1,0 0-73,0-7 1,0-3-1143,0-4 571,0-6-499,5-1 605,-3-5 608,8-5 0,-4-6 0,6-7 0</inkml:trace>
  <inkml:trace contextRef="#ctx0" brushRef="#br0">10930 8440 7569,'0'-8'-539,"0"1"1,0 3 592,0-4 0,0 5 0,0-5 1,0 4 287,0-3 1,-2 4 191,-1-1-221,1 3 0,-6 0 133,4-3-178,-5 3 0,4-3-50,-3 8 0,-2-3-29,2 3 1,2 2-112,-2 2 0,5 2 80,-5 1 1,5-3-176,0-1 1,1 1 42,2 3 1,0 1-178,0-1 0,4-3 9,0 0 0,5-1-74,-1 5 0,-2-1-116,1 0 152,1 1 1,2-1-98,-2 1 192,-3-1 0,-5 0 26,0 1 1,-4-4-24,0-1 0,-5-4 71,2 0 0,-3-1-56,-2-2 1,1 0 140,-1 0 1,1 0-97,0 0 1,-1 0-113,1 0 1,-1 0-287,1 0 1,3 0 152,1 0 0,3 0 267,-4 0 0,1 0 0,-5 0 0</inkml:trace>
  <inkml:trace contextRef="#ctx0" brushRef="#br0">18673 9297 7569,'0'11'0,"0"2"80,0 2 1,0 3 192,0 5 1,0-2-279,0-2 1,1 3 62,3-3 1,-1-3-102,4-1 1,-3-2-7,4-1-53,-1-1 0,5-1 101,-1-2 0,-3-3-174,-1-5 142,1 0 1,3-5 13,1-3 0,-2-3-111,-2-4 1,2 1 58,-3-5 1,2 3-143,-1-3 0,2 5 18,-2-1 1,-2-1 18,2 0 0,-5 1 96,5 4 1,-4 1-112,3 2 191,-4-2 0,7 9 0,-3-5 0,-1 1 0,-1-1 0</inkml:trace>
  <inkml:trace contextRef="#ctx0" brushRef="#br0">19004 9308 7569,'5'-11'-1384,"-3"-1"1403,3 1 0,-4 1 435,3 2-279,-3 3 1,4 4 160,-5-3-246,0 3 0,-4-3-11,1 8 1,-5 2 23,4 5 1,-5 2 11,2 2 1,-2-2 64,1 2 0,-1 2-54,5-2 0,-3 4-96,3-4 1,0 2 70,4-2 0,0-6-423,0 2 131,5-2 1,2 1-38,4-2 1,0-3 82,1-5 1,1-5-13,2-3 0,-2-2-141,2-1 1,-3-2 76,0-2 1,-1 1 220,1-5 0,-2 5 0,-3-1 0,2 2 0,-5 1-90,0 6 130,-4 1 156,0 5 44,0 5 0,0 1-55,0 6 0,0-1 3,0 1 0,0-1-156,0 1 1,0-1 79,0 0 0,0 1-496,0-1 131,5 1 0,1-2-81,6-3 0,-6 0 334,-2-3 0,2-3 0,1 4 0</inkml:trace>
  <inkml:trace contextRef="#ctx0" brushRef="#br0">19210 9456 7569,'0'7'-128,"0"3"1,0-7 318,0 4-12,0-4 3,0 2-235,0-5 25,0-5 0,0 1-192,0-8 1,4 4 14,0-8 0,3 4 78,-3 0 0,4-3-16,-5 0 0,5-2-87,-4 2 264,5 2 1,-7-2-137,6 8 72,-6-4 1,5 10-87,-4-3 116,-1 3 0,8 1 0,-4 0 0</inkml:trace>
  <inkml:trace contextRef="#ctx0" brushRef="#br0">19415 9354 7569,'-5'11'0,"3"1"12,-6-1 44,6 5 1,-7-3-83,5 2-17,0-7 92,4 2-254,0-9 57,0 4-264,0-5 214,5-5 1,-3-1 137,1-5 0,2-1-149,-1 1 1,0-1 208,-4 1 0,0 0 0,0-1 0,0 1 0,0-1 0,0 1 0,0-1 0,0 1-36,0 0-2,0-1 0,4 5 99,0-1-47,-1 5-88,3-2 74,0 5 0,5 0 0,1 0 0</inkml:trace>
  <inkml:trace contextRef="#ctx0" brushRef="#br0">19553 9274 7948,'0'-7'80,"0"2"0,0 7-57,0 1-56,0 4 0,-4 4-18,0 1 1,-4-1 78,4 0 1,-1-3 65,2 0-143,1-1 1,-3 1 26,5-1 95,0-4-243,0 2 0,2-5-48,1 0-180,4 0 198,4-5 1,1 4 96,-1-3 1,-5 1-47,-2 0 98,2 1 1,-4-1 208,2 6 1,-3 0-66,-1 4 1,0 1 122,0 4 1,0-5-39,0 1 0,0-1-163,0 5 0,1-5-91,3 1 1,-2-5-191,6 0 1,-4-1 265,3-2 0,1 0 0,3 0 0</inkml:trace>
  <inkml:trace contextRef="#ctx0" brushRef="#br0">19792 9022 7569,'-10'8'44,"3"0"0,2-1 137,5 5 1,-4-1 88,0 1 0,0 4-35,4 3 0,0 3-144,0 1 0,0-1 73,0 1 0,0-1-145,0-3 1,0 1 49,0-5 0,0 1-26,0-5 1,1-1 79,3-2-406,-3-3-150,10-5 333,-10 0 0,8-1-68,-5-3 1,3-3 51,-3-4 0,5 0-168,-2-1 1,2 1 78,-1-1 1,2 1 11,-2-1 0,-2 6 115,2 2 1,-5 3 5,5 1 1,-5 1 228,0 3 1,-1 2-94,-2 6 0,0 1 188,0 2 0,-2 1-95,-1 3 0,0 3 46,-5-3 1,5-3-112,-5 0 1,4-1-54,-3-4 1,3 3-109,-4-6-401,6-3-47,-8 0 328,3-5 1,1-1-218,2-3 1,3-4-20,1-7 425,0 2 0,-5-8 0,-2 3 0</inkml:trace>
  <inkml:trace contextRef="#ctx0" brushRef="#br0">19998 8931 7569,'-6'1'-444,"2"3"369,3 3 1,1 5 807,0 3-407,0-2 0,0 9-21,0-3 1,0 2-98,0 2 0,0 0-229,0 0 0,0 0 50,0 0 0,0-1-332,0 1 0,-4-4 194,0 0 1,0-5-290,4 1 1,0-6-145,0-1-82,0 0 112,0 3 369,0 0 0,0 1 208,0-1-211,0-4 609,0-2-280,5-5 0,2 0 123,4 0 0,-3-2-155,-1-1 1,1-4 46,3-4 1,1-1-135,-1 1 0,-3 0-4,-1-1 1,1 1-228,3-1 0,-3 5 77,0-1 1,-5 0-356,5-3 146,-6 5 18,4-4 222,-6 8 161,-6-3 0,4 5-47,-6 0 0,5 5 182,-5 3 1,5 2-41,0 1 0,1 2-34,2 2 1,0-1 88,0 5 0,0-5-84,0 2 0,2-4-199,1 0 0,5-2-54,7-3 1,-1 2-281,5-5 0,0 0 365,4-4 0,0 0 0,0 0 0</inkml:trace>
  <inkml:trace contextRef="#ctx0" brushRef="#br0">20854 9160 7590,'0'12'489,"0"3"1,0 3-379,0 5 1,0 0-9,0 0 1,0-4-15,0 0 1,0-4-183,0 4 73,0-5-98,0 3 0,2-11-508,2-2 460,-3-3 1,5-6-92,-2-3 0,2-3 10,6-4 0,-1-3 7,1-5 0,-1-4 106,0 1 0,1-1 5,-1 4 1,-1 5 132,-2 3 0,2 3-23,-2 0 1,-2 4 514,2 1-383,-6 4 0,3 3 242,-5 8 0,0 2-72,0 2 1,0 4 66,0 3 1,0 3-169,0 0 1,0-1-145,0 2 0,0-7 48,0 7 0,0-7-113,0 3 1,2-5-435,1 2 0,0-7 252,5-2 0,-5-3-873,5 4 1082,0-6 0,3-2 0,0-6 0</inkml:trace>
  <inkml:trace contextRef="#ctx0" brushRef="#br0">21254 9182 7569,'-5'7'-410,"-1"-2"0,-6-4 366,1 3 1,0-2 112,-1 6 1,1-4 371,-1 3-139,1 1 0,-1 3 4,1 1 0,3-1-112,1 1 1,3 3-151,-4 0 0,6 0 71,-2-3 1,3-1-267,1 1 1,5-2 108,2-3 0,1-1-284,3-6 1,-2 0 79,7 0 1,-2-2-11,1-2 1,-3-2 19,4-5 0,0-5-121,-1 1 0,-1 0 357,-6 4 0,1-1 0,-5 1 45,-1-1-58,-3 1 346,0 5 0,-5 0-51,-2 6 1,0 6 28,0 1 1,4 3-102,-1 2 0,3-1-77,1 1 0,0-1-56,0 0 0,0 5-200,0-1 1,1-1-302,3-7 1,3 4 90,4-4 333,0-2 0,1 5 0,-1-3 0</inkml:trace>
  <inkml:trace contextRef="#ctx0" brushRef="#br0">21426 9251 7569,'0'11'-448,"0"1"1,-4 3 732,0 0 0,-1 4 8,1-4 0,3 1-74,-3-5 0,3 1-39,1-1-260,-5 0 91,3-4-144,-3-2 0,7-5 64,1 0 0,0-7-169,5-4 1,-5-2-106,5-6 0,-2 2 138,2-2 0,2 1-26,-2 3 0,1 2 159,-2-2 0,2 2 72,-5 1 0,0 5 32,-4-1 0,1 6 101,3-2 372,-3 3-351,4 1 1,-5 1 212,0 3 1,0 2-149,0 5 1,0 1 56,0-1 0,0 1 1,0-1-8,0 1-173,0-1-237,5-5 1,1-1-84,6-5 0,-4-1 0,-1-3 1,1 2-177,3-6 0,1-3 131,-1-4 0,0 1 82,1 6 0,-5-2 140,1 2 1,-4-1 256,4 2-169,-6 2 216,3 5 48,-5 0 15,0 5 0,0 1-65,0 5 1,0-2-19,0 3 0,0-3-279,0 6 0,0-6-40,0-2 1,4 1-172,0 3 1,5 0-42,-2-4 1,3 2 293,2-5 0,4 5 0,2-3 0</inkml:trace>
  <inkml:trace contextRef="#ctx0" brushRef="#br0">21802 9262 7569,'-11'5'243,"0"-3"0,3 3 80,0-5 22,6 0 70,-3 5-140,5-4-169,0 4 1,5-5-133,2 0 0,4 0-31,0 0 0,4 0-222,0 0 0,1-4-192,-5 1 0,4-6 251,1 1 1,-5-1-490,-3 2 248,-6-4 232,3 5 112,-5 0 0,-5 1 322,-2 5 0,-4 5 92,0 2 0,-4 3 185,0 2 1,1 1 7,6 2 0,-1-1-193,5 5 0,0-4-204,4 4 1,0-5 106,0 1 0,6-2-517,1-2 0,8 1 85,4-1 1,3-4-353,1-4 584,0-1 0,5 3 0,1 1 0</inkml:trace>
  <inkml:trace contextRef="#ctx0" brushRef="#br0">5893 10130 7569,'0'12'-465,"0"-1"1,0 6 447,0 2 1,5 4 279,3 3 0,-2 3-315,2 6 0,-2 3 60,2 0 0,1 1-77,-6-1 1,1-4 61,-4 1 0,0-2-53,0-7 0,-1 5 23,-3-5 0,2 1-110,-6-4 1,6-1 144,-2-3 2,2-3 0,-3 1 0,-1 0 0</inkml:trace>
  <inkml:trace contextRef="#ctx0" brushRef="#br0">6247 10599 7569,'12'0'-789,"-1"0"543,0 0 0,-3-4 98,0 0 0,-2-1 148,2 1-64,2 3 0,-8-8 45,6 5 35,-5-5 18,2 3 0,-7-4 4,-1 2 0,0-2 16,-5 2 0,2 2 100,-2-2 1,-2 5 55,3-5 1,-4 5-100,0 0 1,-2 1-32,-2 2 1,2 0-28,-2 0 1,-1 5-84,0 3 1,1 2 60,4 2 0,-3 3-92,2 0 0,0 0 50,8-3 1,0-1-21,4 1 0,0-1-100,0 0 1,1 0 65,3-4 1,6 2-9,6-5 1,3 0 32,-4-4 1,5-2 56,-1-1 1,2-2-8,-2-3 1,-2-2 79,-1 2 0,-4 2-72,3-2 1,-2 2 80,-1-2 0,-5-1 197,1 6-205,-1-1-98,5-1 1,-5 3 115,1-1-248,-5 1 0,3 7-22,-2 3 1,-3-2-39,3 2 1,-3 1-24,-1 6 0,0-2-36,0 2 258,0-2 0,0-2 0,0 1 0</inkml:trace>
  <inkml:trace contextRef="#ctx0" brushRef="#br0">6556 10165 7569,'0'-18'-170,"0"1"1,3 12 485,1 5-175,0 5 0,-4 12 13,0 2 1,0 2-5,0 2 1,0 1-175,0 3 1,0-3 110,0 3 1,1-3-108,3-1 1,-3 3 58,3 1 1,-3 0-103,-1-4 1,0-2 24,0-2 1,0 1-68,0-4 1,0-1 47,0-4 33,0 1 0,-1-5 4,-3 1-14,3-6 212,-4 4-175,5-12 1,0 0-116,0-5 1,0-1 10,0 1 1,5-4-94,3-1 0,-1 1 130,5 4 0,-3-1-82,6 1 1,-2 3 115,-2 1 0,4 4-162,0-1 269,1 3 0,-5 5-34,0 0 0,-3 5 88,0-2 1,-6 7-23,2 1 0,-3 2 46,-1-2 1,0-2-77,0 2 1,-3 2-35,-1-2 1,-5 0-97,1-4 0,-2 1 56,-1-1 1,-1-3-152,1-1 1,3-4 42,1 1 0,-1-3-35,-3-1 1,3 0-193,0 0-111,6 0 441,-3-5 0,5-1 0,0-6 0</inkml:trace>
  <inkml:trace contextRef="#ctx0" brushRef="#br0">6818 10599 7657,'8'0'332,"-1"0"1,-3 0-317,4 0 1,0 0 72,3 0 1,0 0-180,1 0-160,-1 0 142,1 0 131,-6 0 1,3-2-32,-5-2 0,1 2-112,-1-6 1,-2 5-1,6-5 1,-6 0-58,2-3 1,1-1 11,-1 1 132,0 0 1,-4-1 43,0 1 1,-5 3 114,-3 1 0,2 4-90,-2-1 0,0 3 118,-3 1 1,0 1-59,-1 3 0,2 2 19,2 6 0,0-1-42,4 1 0,0 3 2,4 0 1,0 2-111,0-2 0,0-1-19,0 5 1,5-5-106,3 1 1,2-2 48,1-2 1,2-1-122,2-2 0,3 1-28,5-5 1,0-1 69,-1-3 1,1 0-11,0 0 1,0-1-33,0-3 231,-5-2 0,8-11 0,-2 0 0</inkml:trace>
  <inkml:trace contextRef="#ctx0" brushRef="#br0">7298 10165 7569,'-11'-6'-88,"4"5"1,-2 1 357,5 8 0,1 7-34,3 4 1,0 4-245,0 4 1,0 2 99,0 5 1,0 4-238,0 0 0,0 0 65,0-3 1,0 3-84,0 0 1,0 5 162,0-1 0,-5 2 0,-2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7058 2638 7569,'-11'-5'-55,"4"-1"21,-3-1 300,9-3 9,-9 9-376,8-4 73,-3 5 0,9 1-9,0 3 0,1-1 80,-1 4 0,-2 1-6,6 3 0,0 4-16,3 1 0,1 0 28,-1-1 0,-3-1-76,-1 5 0,1-1 63,3 1 1,1 3-44,-1-3 1,-3 1-14,-1-1 1,0 3-139,0-3 1,3-1 118,-2 1 0,-2-5-113,2 1 1,0-4 145,3-3 0,0 1-19,1-6 1,1 1 164,2-4 1,3 0-52,4 0 1,6-4 41,3 1 0,2-6-13,1 1 0,5-1-24,3 2 0,6-3-50,2 2 1,-1-1-15,-3 1 1,4 0-316,-1 4 0,6-4 278,-2 4 1,4-1-123,4 1 0,-1 3 62,-28-1 1,0 0 0,28 1-54,1 1 1,2-1 108,-31-1 0,1 0 1,2 1-1,0 1-162,-1-2 1,0 0 0,2 1 0,-1-1 159,-2 0 1,-1 1-1,32-1 6,-32 0 0,0 0 0,2 1 1,1 0 13,1-1 1,0 0-1,0 2 1,-1-1 55,-2-1 0,-1 0 0,2 1 0,-1 1-3,32 0 1,-31 0 0,0 0-34,3 0 0,-1 0 1,-1-2-1,0 0-16,1 0 1,0 0 0,1 0 0,-1 0-4,1 2 0,-1 0 1,1 0-1,-1 0-5,1 0 1,-1 0 0,-1 0-1,1 0-1,2 0 1,0 0 0,-1 0 0,1 0-4,0 0 0,0 0 1,1 1-1,-1 0 0,-1 1 1,-1-1 0,2 0 0,1 0-4,-1 0 0,0 2 0,-1-1 0,0 1-5,-1-1 1,0-1 0,1 2 0,1-2 9,0-1 1,0 0-1,0 0 1,-1 0 5,1 0 0,0 0 1,0 0-1,-1 0 3,1 0 1,0 0 0,1 0 0,0 0 0,-3 0 1,0 0-1,1 0 1,0 0-1,-1 0 1,0 0-1,-1 1 1,0-1 1,1 2 0,0 0 0,1-1 0,0 0-4,-1 0 1,0 1-1,-1-1 1,0 0 6,-1-2 1,0 2 0,30 2-17,-28-1 1,0 0 0,-2 0 0,1 0 8,3-2 1,0 0-1,-3 0 1,0 1-41,-1 1 0,0 0 1,1-1-1,0-1 26,-1 2 0,0 0 0,0-1 1,1 1-4,1 0 0,0 0 0,0-2 0,1 1 20,-3 0 0,0 2 1,2-1-1,-1 1-2,-2-1 1,-1 0 0,1 0 0,1-1 38,0-1 1,1 0-1,-1 2 1,0 0-45,0 0 0,1 0 0,-2 0 0,1 1 39,-2-1 1,1 0 0,0-2 0,1 1-32,-2 1 0,1 0 1,2-1-1,1 0 34,0 1 1,0 0 0,-1-1 0,-1 0 15,-2 0 1,0 1 0,32 0 5,0-2 0,-30 0 0,0 0 49,30 0-893,-30 0 0,0 0 804,0 0 1,0 0-1,31 0 80,0 0 0,-6 0-193,2 0 0,1 0 106,-1 0 0,-28 1 0,-1 1 49,29 2 1,0 1 165,-4-1 1,-4-3-32,1 3 0,-2-1-79,1 1 0,1-2 59,-4 6 1,-1-6-3,-3 2 1,4 1-64,-1-1 0,1 3 39,-5-3 0,2 4-217,3-4 1,0 1 69,4-1 0,2-3-153,-3 3 71,3-3-35,1-1 0,0 0-16,0 0 0,0 0 106,0 0 0,-3-4-23,-1 0 0,0-1 71,4 1 1,-5 3-50,-2-3 1,-3 3-26,-2 1 1,1 4 28,0 0 1,-1 3 208,1-3 0,0 1-72,-1-1 1,0-1-112,-3 4 0,2-4-6,-2 1 1,2 1-10,2-2 1,0 1-1,0-4 0,-6 0 2,-2 0 1,-2 0 165,-2 0 1,-4 0-230,1 0 1,-6 0 886,2 0 1,-7 0-804,-1 0 0,-1 0 238,1 0 1,1 4-240,-4 0 1,0 0 138,-1-4 1,-2 0-279,2 0 125,-2 5 1,-2-4-119,1 3 1,-5-3 103,1-1-255,-5 0 158,7 0 47,-9 0 42,4 0 1,-5-5 76,0-3 0,-4-6-89,0-1 0,-1-5 15,2 1 1,1-3-43,-2-1 1,3 1 42,1-1 1,0 1 67,0 3 1,0-2-17,0 2 0,1-3 2,3-1 0,-1 4-145,4 0 0,-4 5-125,1-1 1,1 2-130,-1 2 0,1 4-58,-1 4-1057,-3 1 1470,4 7 0,-5 12 0,0 7 0</inkml:trace>
  <inkml:trace contextRef="#ctx0" brushRef="#br0">5619 5105 7569,'0'-6'353,"0"-1"14,0 4-152,0 1-9,0 7 1,-5 3-65,-3 7 1,-2 4-9,-1 4 1,-2 1 9,-2 7 0,2 3 8,-2 4 0,-2 4 64,2-4-124,0 5 0,4-4-59,-1 3 0,2 2 25,2-6 1,3-4-151,5-4 1,0-6 85,0-1-71,0 0 1,5-11-186,3-1 174,2-5 1,5-6 24,1 0-147,4-5 0,-2-6 133,5-7 0,-1-5-2,1 0 1,0 0 62,0 1 0,0 0 15,0 3 0,-6 3-84,-1 4 14,-4 1-142,0 4 184,-1 7 1,-5 8 20,-2 7 0,-2 3-3,-2 5 1,0 3 206,0 1 0,-2 4-76,-2-5 1,3 1 152,-3-4-151,3-6 0,2 4-53,3-6 1,-1 0-10,4-3 1,2-6-45,6-2 1,2-3-108,2-1 0,3-5-100,-3-3 211,7-7 0,-2-4-129,3-8 1,1-2-27,-1-5-59,-1-5 1,-3-1 99,0-2 1,-2-2 82,-1 2 0,-4 2 67,-5-2 1,1 9 70,-1-2-44,-4 14 0,-1-5-81,-2 11 284,-3 0-164,4 4 1,-5 3-51,0 0 0,-1 6 313,-3-2-717,3 3 229,-9 6 1,8 1-50,-1 6 0,0-1-167,-1 0 1,3 5-528,-3-1 429,3 0 173,6-3 1,1 3-552,6 0 795,-1 0 0,6-3 0,0-1 0</inkml:trace>
  <inkml:trace contextRef="#ctx0" brushRef="#br0">6544 5105 7569,'0'-11'110,"0"4"-184,0 2 1,0 7-166,0 1 0,-4 9 389,1 7 0,-6 4 367,1 3 1,2 1-183,-2 7 1,0-1 46,-3 9 1,-4-4 169,0 4-1296,-1 0 869,0-1 1,3 2-64,-2-5-85,7 0 57,-2-9 0,8-2-276,-6-8 156,5 2-296,-2-8 236,5-2 0,5-7-37,3-8 1,2-6 782,2-5-726,-1-5 0,6-2-62,2-5 185,2 1-93,-3 3 100,4 5 0,-8 2 89,5 4 1,-5 2-120,1 3 0,-3 1 17,0 6 1,-5 2-3,1 2 0,-5 3-2,0 8 0,-1-1 279,-2 5-156,0 0 1,0 0-10,0 0 196,-5 0-164,-2 4 1,1-4-29,2 0 0,-1-3 79,1 3-256,0-5 40,4 2 21,0-4 1,0-5-202,0 1 1,5-6 81,3 2 0,2-4-63,2-4 1,0 2-168,4-6 73,-4 1 156,5-5 0,-2-3-110,0 0 1,4-4 108,-3 3 1,3-3-4,-4 4 1,0 0 60,-4 3 0,0-3 118,-4 0 273,3 0-226,-3 3 0,-1 5 241,-2-1 242,-3 6-169,-1-3-76,0 5 0,-1 5-213,-3 2 1,-1 3 3,-3 2 1,-2 4-3,3 3 0,-2-1 25,1 1-70,-2-5 0,7 6-23,-4-4 1,4 3-174,-1-4 96,3 0 0,1-7-129,0-1 1,1-4 94,3 1 1,3-3-98,4-1 0,0-1 112,1-3 0,1-2-103,2-6 1,-1-3 56,5 0 1,-5-4-11,1 3 1,-2-3 176,-2 4-173,-5 0 329,5 3-49,-10 6-82,4-4-31,-5 9-14,0 1 0,-4 10 15,0 5 1,-5 0 23,2-3 1,-3 3 105,-2 0 0,5 4-13,-1-4-123,0 1-62,2-5 0,1 1-59,5-1 0,0 0-131,0 1-132,0-6 1,5 3 17,3-5 0,3-2-188,4-5 0,-1 0-312,5-5 173,0-4 629,4-1 0,0-14 0,0 3 0</inkml:trace>
  <inkml:trace contextRef="#ctx0" brushRef="#br0">7207 5322 7569,'-7'12'200,"2"-1"-200,5 0 0,0 6-52,0 2 1,-4 6 210,1 2 0,-6 8 268,1 0 1,2 0-375,-2-4 0,0 2 17,-3-3 0,3-3-251,1-4 0,3-2 3,-4-6-542,6 1 245,-3-5 242,5-5 233,0-6 0,0-6 0,0-5 0</inkml:trace>
  <inkml:trace contextRef="#ctx0" brushRef="#br0">7047 5608 7569,'0'6'1248,"0"0"-1094,0-2-130,5-3 0,-3 4 196,6-5 0,1 0-24,6 0 1,-1 0-299,5 0 0,0 0 80,4 0-94,0 0 1,0-3-317,-1-1 1,1-4 100,0 4 0,-4-3 331,0 3 0,0-5 0,4 3 0</inkml:trace>
  <inkml:trace contextRef="#ctx0" brushRef="#br0">8497 5139 7569,'-5'7'0,"4"3"82,-3-2 0,-1 7 155,1 4 0,-1 4 337,1 3-308,3-2 0,-9 13 68,2-3-321,-2 3 38,-1 3 1,-5-5 51,1 3 0,-1-2-21,0-2 1,4-1-124,-4-3 1,5-2 59,3-5 0,2-5-593,2-3 215,3-7-66,-4 2 0,5-10 425,0 0 0,0-5 0,0-7 0</inkml:trace>
  <inkml:trace contextRef="#ctx0" brushRef="#br0">8154 5208 7569,'-6'-6'961,"1"0"-841,5 6 0,5 0-230,3 0 71,7 0 130,-2 0 1,10 0 209,-1 0 1,2-3-87,7-1 1,1 0 147,6 4 0,-1-1-157,4-3 1,-3 3 11,4-3 0,-1 3-184,1 1-819,2 0 954,-8 0 0,2 1-1023,-8 3 732,3-3 1,-9 5-551,3-2 1,-8-3 319,-4 3 0,-2 1-1263,-2-1 821,-4 5 1053,-2-3-259,-15 1 0,-3 8 0,-10-2 0</inkml:trace>
  <inkml:trace contextRef="#ctx0" brushRef="#br0">8040 5768 7569,'0'11'174,"0"0"1,7 0-73,4-4 1,3-2 181,9-5 0,-3 4-109,7 0-101,-3 0 0,4-4 95,2 0 1,-1-2 314,2-1-256,-1 1 0,3-3-38,-2 5 0,2 0-95,-3 0 0,2 0-46,-2 0 0,2 0-22,-5 0 0,-1 4-277,-3 0 0,-1 3-654,-3-3 487,3 5 253,-10-8 0,6 8-1042,-3-5 581,-2 0 625,3-4 0,-4 5 0,-1 1 0</inkml:trace>
  <inkml:trace contextRef="#ctx0" brushRef="#br0">9742 5059 7569,'0'-6'0,"0"1"0,0 5 0,0 5 794,0 3-328,5 2-223,-4 6 1,8 3-62,-5 8-115,0-3 1,-4 9 121,0-2 1,-1 2-1,-2 2 45,-1 3 0,-5-2-25,2 2 0,0-3-178,0 0 0,-1-2-23,-3-3 1,3 0-169,1-7 88,4 3 38,-2-14-286,5 5 167,0-6-113,0-4-250,0-2 314,0-15 0,1-3-82,3-10 1,-1 0 135,4 0 1,1-1 18,3-2 0,1 2 120,-1-3 22,0 3 1,1 5 27,-1 0 0,1 6-78,-1 2 0,1 0 110,-1 8-122,0-1 57,1 4 1,-5 5 96,1 2 0,-5 4 2,0 0 1,-1 6 167,-2 2 0,0 1 84,0-1-215,0 8 0,0-12 36,0 8 1,0-7 118,0 3-295,0-5 0,0 3-68,0-6 0,1-5 51,3-2 0,2-3-142,5-1 0,5-1 49,-1-3 0,5-2-127,-1-5 0,-1-5-69,1 1 152,0-5 1,3 6 100,-3-5 0,-3 1-8,-4-1 0,-1 3 303,0 4-154,1-4 1,-4 4-23,-1 1 0,-4-1 84,0 5 0,-1 0 45,-2 0-3,0 4 12,0-2-137,-5 5-27,3 0 0,-8 1 333,3 3-209,-4 3 0,-1 5 68,-3 4 0,2 0-105,-2 3 0,3 1 37,5-4 0,-2 3 27,5-4-164,0 5 1,4-7-146,0 2 1,1-3-368,3-5 284,3 3 120,4-8 1,0 3-205,1-5 168,4 0-58,-3 0 0,5-2-30,-3-1 0,-1-8-18,5-4 1,-5-1-38,1 0 0,-2 3 75,-2-7 0,-3 7-115,-1-3 443,-4-1-64,2 4 45,-5-4 283,0 6-204,0 5 1,-1 2 47,-3 8-130,3-3 1,-4 9 100,5-2 1,-4 2-59,0 1 0,0 4-13,4 1 0,0-1-144,0-4-43,0 1 32,0-1 1,2 1-430,1-1 259,-1-5-171,8 4 1,-8-4-843,6 1 107,0-2 1076,3-5 0,0 0 0,1 0 0</inkml:trace>
  <inkml:trace contextRef="#ctx0" brushRef="#br0">10267 5436 7569,'0'7'472,"-3"-1"-152,-1-2-277,0 2 1,4 6 180,0-1 1,0-3 104,0-1 0,4 1-273,0 3 128,4 6-23,-6-5 1,7 5 45,-6-6 1,5 1-62,-4-1 0,3 1 18,-3-1-186,5 0 0,-6 1-227,4-1 1,-4-3 35,1 0-165,-3-6-619,-1 3 690,0-5 0,-5 0 0,-2 0 1</inkml:trace>
  <inkml:trace contextRef="#ctx0" brushRef="#br0">10347 5630 7569,'0'7'-812,"0"3"1213,0-9 1,-1 8 119,-3-5 102,3 0-156,-9-4-24,9 0 46,-5 0-192,6-5 1,6-3 172,1-7-286,3-3-24,2-5 1,3 0 149,0 1-173,0-1 1,1-1-181,-1-3 1,4 7 94,-4-3 0,-1 6-732,-6-2 468,2 5 0,-5 2 0,3 4 0,-2 5-559,-2 0-661,-3 1 702,4 2 312,-5 5 1,4 2-257,0 4 356,-1 1 318,-3-1 0,-3 4 0,-1 1 0,-4 3 0,4-4 0,-4 5 0,1-2 0</inkml:trace>
  <inkml:trace contextRef="#ctx0" brushRef="#br0">10473 5596 7569,'0'7'712,"0"-2"1,5-7-329,3-1 0,2 0-93,1-5-154,1 1 1,3-5-45,0 1 1,2-4-179,-2 0 73,-3-1 1,4 4-11,-9-4 1,2 4-86,-5-4-203,5 4 1,-8 0 120,3 1 1,-8 5-105,-3 2 0,-5 2 135,-3 2 0,1 6 104,-5 1 0,0 5 602,-4 3-254,5 3-12,-3 4 1,4 1 607,-2 0-691,3 0 1,9 0 284,4 0-236,1-6 0,4 1-10,1-3 1,5-6-226,7 3 1,4-8-477,8-1 341,-3-1 0,11-4-339,-4-1 0,4 0 461,-4-5 0,2-4 0,1-6 0</inkml:trace>
  <inkml:trace contextRef="#ctx0" brushRef="#br0">17108 5813 10081,'-5'7'-474,"3"1"269,-6-4 1,6 1-1061,-2-1 1265,3-3 0,-4 4 0,-2-5 0</inkml:trace>
  <inkml:trace contextRef="#ctx0" brushRef="#br0">17417 5471 7569,'7'-7'0,"1"3"0,-5-2 1,3 5 137,-2-3 0,-3 4 45,3 4 0,-3-2-23,-1 6 1,0 1-63,0 6-44,0-2 1,-4 8 2,0-2 0,-4 3 168,0 1-153,-2 5 1,2-4-31,1 2 1,4-5 13,-1-2 0,3-1 25,1 1 1,0-2-17,0-1 1,1-4-26,3 4 0,2-8-49,6 0 0,-1-5 1,1 5 124,-1-4-331,6 0 135,-5-4-96,10 0 1,-9 0-114,2 0 1,1-1-243,-1-3-190,1 3 159,-5-4 225,-5 5 337,0 0 0,-1 0 0,1 0 0</inkml:trace>
  <inkml:trace contextRef="#ctx0" brushRef="#br0">17828 5482 7755,'0'-6'535,"0"1"-398,0 0 1,0 2 46,0-5 0,5 5-25,3-5 1,2 4 37,1-3 1,4 3 22,1-4 0,0 4 86,-1-3-186,-2 4 0,7-2-19,-4 5 1,-1 4-91,-4 0 0,-3 6-379,0 1 295,-6 1 0,3 8-56,-5-5 1,-2 6-130,-6-2 0,0 6 98,-7 2 0,-3-1-114,-1-3 1,2 0-34,-2 0 231,5 0 1,-3-2-97,6-2 202,-1 3-35,6-10 1,-3 5 79,5-6 0,2-3-75,5 0 22,-1-6 0,8 7 127,-2-5 1,5 0-120,3-4 0,3 0 10,-4 0 0,4-4-142,-4 0 116,6-5-7,-9 8 1,5-5-139,-6 2 133,1 2-628,-1-3 236,-5 5 390,4 0 0,-8 5 0,3 2 0</inkml:trace>
  <inkml:trace contextRef="#ctx0" brushRef="#br0">19153 5813 7287,'5'-11'0,"1"-1"0</inkml:trace>
  <inkml:trace contextRef="#ctx0" brushRef="#br0">19415 5459 7569,'7'-5'516,"-2"4"-181,-5-4-152,0 5 97,5 0-118,-4 0 1,4 1 5,-5 3 0,0 2 22,0 6 1,0-1-63,0 0 0,0 1-112,0-1 0,0 5 102,0-1 1,0 1-160,0-1 0,-1-1-49,-3 5-24,3-5 190,-4 3 1,1-2-161,0 0 177,0 1-151,4-5 129,-5 0-59,4 1-83,-4-1 0,6-4 56,3-4 1,-1 3-13,4-3 1,-3 1 77,4-4-47,-1 0 0,9 0-36,-1 0 0,4 0-195,-4 0 182,5 0 1,-7 0-12,2 0 0,2 0-1,-2 0 1,-1 1-77,-6 3 7,2-3 1,-5 6-387,2-3-276,-2-3 369,-5 4-14,0 0-387,-5-4 820,4 4 0,-9-5 0,4 0 0</inkml:trace>
  <inkml:trace contextRef="#ctx0" brushRef="#br0">19918 5551 7569,'0'-7'276,"0"2"382,0 5-525,-5 0 1,-1 1 311,-6 3-94,6-3-221,-4 10 0,3-5 43,-4 5 1,1 1-48,2-1 1,-1 4-127,5 1 1,1-1 82,3-4 1,0 1-101,0-1 1,0 1 56,0-1 0,1 0-60,3 1 1,-2-5 67,6 1-24,-1-5 1,5 2-24,-1-5 1,-3 0 44,0 0-196,-1 0 1,5 0 62,-1 0 0,-3-2-57,-1-1 1,-3-2-77,4-3 147,-6-2 0,3 3-130,-5-4 0,0-2-82,0-2 219,-5 2 0,-1-3-1,-6 4 0,0-3-30,-4 0 50,-1-5 1,-2 3-17,0-2 1,1-2 53,-1 2 0,-1-2 122,4 2 1,5-1-74,3 5 0,2-1 211,-2 5-89,3 0-154,5-1 0,5 2-43,3 2 0,2 0-8,2 4 0,4-4 47,3 4 6,-2 1 1,4 3 48,-2 0 0,-1 0-22,1 0 1,-5 5-24,1 2 1,-2 3 2,-2 2 0,-3 0-68,-1 4 62,-4-4 1,2 5-35,-5-6 0,-5 5-36,-3-1 13,-2 0 0,-1-7-11,-1-1 0,1 0-342,0 0-475,-1 3 560,6-8 314,1 3 0,10-5 0,1 0 0</inkml:trace>
  <inkml:trace contextRef="#ctx0" brushRef="#br0">3221 6830 7569,'-8'0'-627,"0"0"534,6 0 0,-3 5-61,5 2 1,0 0 28,0 0 1,1 1 84,3 3 7,2 1 0,9-2 31,1-2 1,-1-2 17,-4-2 1,6-3 0,2 3 1,-1-3-11,1-1 0,1 0 49,7 0 1,-2 0 13,5 0 1,-2 0 7,7 0 0,-2 0-47,9 0 0,3 0-35,5 0 0,4 0-224,0 0 1,1 0 192,3 0 1,0-4 32,3 0 1,1 1-6,3 3 1,-32 0 0,1 0 7,31 0 1,-3-4-5,-1 0 0,1-4 41,-1 5 0,-2-5-33,-5 4 0,-5 0 65,-7 4 1,0-3-55,-8-1 1,1 0 1,-13 4 1,3 0-36,-10 0 1,0 4-6,-4 0 1,-3 3-9,0-3 1,-6 5-102,2-2 0,-3 4 333,-1 0 0,0 2-202,0 2 0,-5 3 0,-1 5 0</inkml:trace>
  <inkml:trace contextRef="#ctx0" brushRef="#br0">3141 8063 7569,'11'0'-612,"1"0"0,3-4 736,0 1 4,5-1 1,-2 4-93,5 0 1,1 0-25,3 0 0,2-2 10,5-1 0,5 0 36,3-5 0,4 5-14,4-5 0,7 0-240,-25 3 0,0-1 1,2 2-1,1 0 214,1 1 1,0-1 0,0 0 0,1-1 3,2-2 0,2-1 0,0 1 1,1 1-2,6-2 0,-1 1 0,0 0 1,-1 1-2,2 0 0,-1 1 1,1-1-1,1 2-291,-2 0 1,1 0 0,0-1-1,-1 1 252,-1 2 0,-1 0 0,1 0 0,-2 0 38,0 2 0,0 0 0,1 0 0,0 0-43,-1 0 1,0 0-1,-1 0 1,0 0 28,1 0 0,0 0 0,-4 2 0,1 0-193,-1 0 1,0 0-1,0 1 1,0-1 166,-2 0 1,0 0-1,-2 0 1,0 1-2,-1 1 1,-1 0 0,0 0 0,0 0-178,-1-2 1,-1 0-1,31 6 79,-30-6 0,-1 0 0,32 2 120,0-4 0,-30 1 0,0 1 0,28 2 0,0-1 0,-1-2 0,0-1 0</inkml:trace>
  <inkml:trace contextRef="#ctx0" brushRef="#br0">17120 10519 7171,'6'-12'-533,"-1"1"1,-3-1 624,1 1 0,0-4-29,5-1 0,-5 1-22,5 4 1,-4-4 120,3-1 0,0-3 7,0 4 0,2-4 65,-5 4 0,0 0-72,-4 3 1,1 2 79,3 2 1,-3 2-93,3 2 38,-3 3-217,-6 6 1,3 8 84,-6 10 0,4 1 17,-3 2 0,0 4 36,0 4 1,-2 1-26,5 3 0,-4 2-51,5 2 1,-1 1-61,4-5 0,0 1 4,0-1 0,1-3-126,3-1 1,-2-5-79,6-6 0,0-2 89,3-2 0,2-2-74,2-6 1,-1-4-34,5-4 0,0-3 103,4-3 0,0-5 2,-1-7 1,0-3-2,-3-5 0,1 0 82,-4 1 1,-5 3 113,-3-1 1,-6 7 545,2-3-318,-3 4 338,-1 0-442,0 6 1,0 2-88,0 8 1,2 2 27,1 6 0,-1 0 16,1 4 1,2 1-52,-1 6 0,5 0-105,-1 0 1,1-2-27,-2-2 1,3 3 41,-2-3 0,6-2-53,1-2 0,0-3 12,-3 0 1,3-6-55,0-2 1,2-3 45,-2-1 0,-2-5-11,2-2 1,1-9 18,0-3 1,-1-4-9,-4-3 1,-1-7-57,-2-5 0,1-4 66,-5 4 0,0-4 50,-4 4 0,0 0-9,0 4 0,0 1 14,0 2 0,-4 4-87,0 8 1,-4 3-77,5 5-63,-6-1-275,2 1 242,1 4 1,1 7-51,5 8 297,0 2 0,0 2 0,0-1 0</inkml:trace>
  <inkml:trace contextRef="#ctx0" brushRef="#br0">17965 10210 7569,'-11'0'0,"-1"-5"0,5 4-77,-1-3 143,5 8 0,-5 4 340,4 7-218,0 3 0,4 6 52,0 2 1,0 3 118,0 6 0,0 3-243,0 0 1,0 4 73,0-4 0,0 0-228,0-4 0,4 0 66,0 1 1,1-5-136,-2 1 1,-1-10-10,1 2 1,3-8-101,-3 0 0,2-3-79,-1-5 144,-2 4 0,6-11-5,-4 0 0,4-3-45,-4-8 0,5 1 3,-2-10 0,3 1 53,2-3 1,-1-1 220,1 0-192,-1 5 111,0-3 1,-3 9 99,0 1 0,-5 1-55,5 6 1,-4 0 196,3 4-154,-4 0 0,6 5-13,-5 3 1,-1 6 95,-3 1 1,2 5-14,2-1 1,-3 2-131,3-2 1,-3 2-30,-1-2 1,1-1-110,3 1 1,-3-4-1,3 4 0,2-5-143,2 1 0,-2-3 19,2-5 0,0 2-114,3-5 0,0 0-94,1-4 447,-1 0 0,6 0 0,1 0 0</inkml:trace>
  <inkml:trace contextRef="#ctx0" brushRef="#br0">18388 10736 7569,'-12'0'55,"1"0"94,-6 0 0,8 0 8,-2 0-90,2 0 1,-2 5 69,-1 2 0,2 3-76,2 2 0,-2-3-3,3 2 1,0-4 87,0 8 0,4-5-117,-1 5 0,3-2 22,1-2 0,1 1-71,3-1 0,3-1-13,4-2 1,2 1-151,2-5 0,-1-1-174,5-3 1,-1 0 167,1 0 0,1 0-152,-5 0 0,0-1 102,-3-3 0,-1-2 148,1-5 0,-6 3 65,-2 0 1,1 1 351,-1-5-254,0 1 0,-6 1 266,-2 2 137,3 3-45,-9 5-458,9 0 1,-4 1 89,5 3 1,0 2-531,0 6 230,5-6 19,-4 4 1,9-3 218,-2 4 0,2 1 0,1-1 0</inkml:trace>
  <inkml:trace contextRef="#ctx0" brushRef="#br0">18605 10473 7569,'-13'11'0,"-1"2"-429,10 2 203,0 8 0,4 2 219,0 6 1,0-4 338,0 3 1,4 1-219,0 3 1,5-4-102,-2 1 0,0-6-226,0 2 0,-3-3 71,4-1 0,-4-4 142,3 0 0,-4-5 0,2 2 0</inkml:trace>
  <inkml:trace contextRef="#ctx0" brushRef="#br0">18525 10758 7569,'-12'-5'0,"6"-1"469,1 0-242,10 1 1,6 5-312,8 0 1,-1 0 86,1 0 1,-1 0-414,1 0 1,6 0 90,-2 0 0,3 0 319,-4 0 0,6 0 0,1 0 0</inkml:trace>
  <inkml:trace contextRef="#ctx0" brushRef="#br0">19861 10404 7569,'-5'-11'89,"2"5"180,-4 2 205,4 3 1,-2 7-100,5 5 0,0 6-114,0 6 0,-1 1-137,-3 2 0,3 2-101,-3 3 1,1 2 33,0-3 0,0 2-189,-5-2 0,5 3-104,-5-2 1,4-3-5,-3-2 1,4-1-476,-1-3 1,-1 0 3,1-3 711,1-2 0,-3-6 0,0 0 0</inkml:trace>
  <inkml:trace contextRef="#ctx0" brushRef="#br0">19553 10484 7569,'-12'-17'70,"6"0"0,3 11 155,11 2 0,1 3-59,10 1 0,4 0 206,3 0 1,7-2-133,1-1 1,2 1-29,6-1 1,-5 1-69,1 2-93,-3 0 0,0 0-70,-1 0 1,-1 5-235,-3 3 0,2-2 8,-5 2 0,3 0 149,-3 3 1,-1 0-504,-3 1 0,-1-1 17,-3 1 582,-3-1 0,-4 0 0,-1 1 0</inkml:trace>
  <inkml:trace contextRef="#ctx0" brushRef="#br0">19473 11010 7569,'-7'0'-142,"12"1"-54,11 3 0,5-3 370,6 3 0,2-3-24,5-1 0,4 0-63,0 0 1,5 0-9,-1 0 1,-1-4 9,1 1 0,-5-1-173,1 4 1,-3 0-192,0 0 0,-2 4 275,-3-1 0,3 6 0,-4-2 0</inkml:trace>
  <inkml:trace contextRef="#ctx0" brushRef="#br0">21003 10747 7569,'0'-11'321,"0"-1"50,0 1 149,0 4 0,0 4-92,0 6 0,0 5-119,0 7 0,0 3-139,0 5 0,0 0 13,0 0 1,-4-1-125,0 1 0,-1-1 59,1-3-207,3 2 0,-5-8-52,2 2-424,3-7 200,-4-3 166,10-15 1,1-3-122,6-10 1,-1 1 78,0-1 0,5 0 100,-1 0 1,0 0 45,-4 0 0,1 4 152,-1 0 0,1 5-29,-1-1 1,-3 6 399,-1 2 213,1 4-469,3-2 0,0 6 93,-4 3 1,2 6-49,-5 5 0,4 2-221,-5-2 0,2-1 100,-1 5 0,-3-4-98,3 4 0,3-5-45,0 2 0,0 0-212,0-1 1,-3-1-186,4-6 0,-5 1 172,5-5 1,-2 1-310,2-2 1,2-1-203,-2 1 783,2-1 0,6-2 0,2 0 0</inkml:trace>
  <inkml:trace contextRef="#ctx0" brushRef="#br0">21403 10896 7569,'-7'0'0,"2"-2"-41,5-2 66,0 3 1,4-5 425,0 2-302,5 3 0,-7-6 289,6 4-231,0 1 1,3-7-70,0 6 0,-3-1 0,0 4 1,-1-4-280,5 0 158,-1 0 0,0 1-74,1-1 1,-4-1 27,-1 1 1,-3-1-316,4-3 0,-6-2-180,2 2 235,-3-2 0,-1-1 151,0-1 0,-4 5 86,1-1 1,-6 6 224,1-2 1,-3 3-77,-5 1 0,2 1 146,-5 3 1,4 2-51,-4 5 0,5 2-13,-1 2 1,2-1-62,2 5 0,3-5-106,1 2 0,4 0 11,-1-1 1,3 4-164,1-3 1,5-1-261,3-4 1,6-1 181,1-2 0,5 1-716,-1-5 933,8-1 0,-3 3 0,4 0 0</inkml:trace>
  <inkml:trace contextRef="#ctx0" brushRef="#br0">21722 10873 7569,'-6'0'482,"1"0"-69,5-5-303,5 3 1,1-4 13,6 2 1,-4 3-100,-1-3 0,1-1 42,3 1 1,-3-3-177,-1 3 1,-3-4 69,4 4 1,-4-5-184,3 2 1,-3 1-123,4-2 0,-6 0 155,2-3 0,-3 3-162,-1 1 312,0-1 1,-5-2 58,-2 2 1,-4 3 0,0 5 1,-2 1 181,-2 3 0,1 3-81,-5 4 1,1 2 134,-1 2 0,-1-1 20,5 5 0,1-4-45,6 4 1,-1-1-279,6 1 1,-1 1 31,4-4 0,0 3-41,0-4 0,5 0-83,2-4 0,9-3-196,3 0 1,2-6 14,2 2 1,0-3 318,0-1 0,5 0 0,1 0 0</inkml:trace>
  <inkml:trace contextRef="#ctx0" brushRef="#br0">22019 10838 7569,'-6'-6'81,"-4"1"0,4 5 122,-6 0 0,1 5-15,-1 3 1,1 2 6,-1 1 0,2 1-179,3-1 0,-3 4 13,2 1 1,3-1-103,1-4 0,3 2 78,1 2 0,0-6-105,0 2 0,5-3 46,2 0 1,7-3-127,2-5 1,-1 0 10,-4 0 0,5-5 134,-1-3 1,4-6-163,-4-1 1,4-7 51,-4-1 1,1-3-50,-5-5 1,0-5 148,1 1 0,-1-7-9,1 1 0,-6 1 21,-2 2 0,-2-1 133,2 1 0,-3 1 176,3 6 1,-3 5-124,-1 7 1,0 2 101,0 6 0,-1 4-42,-3 4 1,3 3 157,-3 3 0,3 5-53,1 7 1,-4 9 59,0 11 1,-3 0-267,3 7 1,0 0-236,4 4 0,0-1-2197,0 1 1717,-5 5 603,4-4 0,-4 4 0,5-6 0,0 1 0,0 0 0</inkml:trace>
  <inkml:trace contextRef="#ctx0" brushRef="#br0">5334 13157 7569,'-8'-8'-890,"0"1"307,6 4 656,-8-2 284,8 0-342,-3 4-28,10-4 1,3 3 19,7-2 0,3 2 4,5-6 0,0 6 91,-1-2 0,6 1-66,3 0 1,3 1 109,4-1 1,3 1-25,4 2 1,5 0-41,-1 0 1,6 0-237,-2 0 0,3 0 181,1 0 1,2 0-301,2 0 1,-3 0 293,3 0 0,-4-3-113,-4-1 1,-1-5 63,-2 1 1,-7-1-138,3 2 0,-5-3 8,1 2 1,-6-1-29,-6 1 0,-4 0 96,0 4 1,-3-1-86,-4 1 1,-2 3 392,-6-3-219,1 3 0,-6-3 0,0 2 0,1 5 0,0 3 0,1 2 0</inkml:trace>
  <inkml:trace contextRef="#ctx0" brushRef="#br0">8634 13134 7569,'-11'-5'0,"4"-1"174,4-6 111,1 6 1,5 1-418,4 5 0,7 0 86,13 0 0,4 0-40,7 0 0,3 4 7,9-1 1,3 1-154,8-4 0,1 0 240,3 0 1,-30 0-1,0-1-178,-3-1 0,1 0 1,3-1-1,1 0 192,-3-3 1,1 0 0,2 1 0,1-1-16,-2 0 0,0 0 0,4 1 0,0-1 41,-2 0 1,0 1-1,0 1 1,-1 0-33,-5 0 1,1 0-1,0 2 1,1 1-49,-2-3 0,1 0 1,29 0-15,-1-3 1,-12 4-161,-3-1 0,-4 3 97,0 1 0,-8 0-207,-7 0 316,-3 5 0,-4 3 0,-2 4 0,-3 2 0,3 0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5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60763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5" y="3337206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5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5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3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7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Assembling replaced labels with numbers, can’t get them back</a:t>
            </a:r>
          </a:p>
        </p:txBody>
      </p:sp>
    </p:spTree>
    <p:extLst>
      <p:ext uri="{BB962C8B-B14F-4D97-AF65-F5344CB8AC3E}">
        <p14:creationId xmlns:p14="http://schemas.microsoft.com/office/powerpoint/2010/main" val="250594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baseline="0" dirty="0"/>
              <a:t>that </a:t>
            </a:r>
            <a:r>
              <a:rPr lang="en-US" dirty="0"/>
              <a:t>it’s not word-aligned!</a:t>
            </a:r>
          </a:p>
          <a:p>
            <a:r>
              <a:rPr lang="en-US" dirty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0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r>
              <a:rPr lang="en-US" dirty="0"/>
              <a:t>Program is done! Now we just want to run it</a:t>
            </a:r>
          </a:p>
          <a:p>
            <a:r>
              <a:rPr lang="en-US" dirty="0"/>
              <a:t>Put things from file into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2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5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OS-only at top</a:t>
            </a:r>
          </a:p>
          <a:p>
            <a:r>
              <a:rPr lang="en-US" dirty="0"/>
              <a:t>Heap is complicated</a:t>
            </a:r>
          </a:p>
          <a:p>
            <a:r>
              <a:rPr lang="en-US" dirty="0"/>
              <a:t>Stack is limited!</a:t>
            </a:r>
          </a:p>
          <a:p>
            <a:r>
              <a:rPr lang="en-US" dirty="0"/>
              <a:t>Address space only 48 bits (this is changing)</a:t>
            </a:r>
          </a:p>
        </p:txBody>
      </p:sp>
    </p:spTree>
    <p:extLst>
      <p:ext uri="{BB962C8B-B14F-4D97-AF65-F5344CB8AC3E}">
        <p14:creationId xmlns:p14="http://schemas.microsoft.com/office/powerpoint/2010/main" val="30056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trusting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3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big_array</a:t>
            </a:r>
            <a:r>
              <a:rPr lang="en-US" dirty="0"/>
              <a:t>, </a:t>
            </a:r>
            <a:r>
              <a:rPr lang="en-US" dirty="0" err="1"/>
              <a:t>huge_array</a:t>
            </a:r>
            <a:r>
              <a:rPr lang="en-US" dirty="0"/>
              <a:t>, global:  </a:t>
            </a:r>
            <a:r>
              <a:rPr lang="en-US" b="1" dirty="0"/>
              <a:t>data </a:t>
            </a:r>
          </a:p>
          <a:p>
            <a:r>
              <a:rPr lang="en-US" b="0" dirty="0" err="1"/>
              <a:t>int</a:t>
            </a:r>
            <a:r>
              <a:rPr lang="en-US" b="0" dirty="0"/>
              <a:t> local;</a:t>
            </a:r>
          </a:p>
          <a:p>
            <a:r>
              <a:rPr lang="en-US" b="0" dirty="0"/>
              <a:t>p1 on stack, points to heap</a:t>
            </a:r>
          </a:p>
        </p:txBody>
      </p:sp>
    </p:spTree>
    <p:extLst>
      <p:ext uri="{BB962C8B-B14F-4D97-AF65-F5344CB8AC3E}">
        <p14:creationId xmlns:p14="http://schemas.microsoft.com/office/powerpoint/2010/main" val="214353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big_array</a:t>
            </a:r>
            <a:r>
              <a:rPr lang="en-US" dirty="0"/>
              <a:t>, </a:t>
            </a:r>
            <a:r>
              <a:rPr lang="en-US" dirty="0" err="1"/>
              <a:t>huge_array</a:t>
            </a:r>
            <a:r>
              <a:rPr lang="en-US" dirty="0"/>
              <a:t>, global:  </a:t>
            </a:r>
            <a:r>
              <a:rPr lang="en-US" b="1" dirty="0"/>
              <a:t>data </a:t>
            </a:r>
          </a:p>
          <a:p>
            <a:r>
              <a:rPr lang="en-US" b="0" dirty="0"/>
              <a:t>int local, </a:t>
            </a:r>
          </a:p>
        </p:txBody>
      </p:sp>
    </p:spTree>
    <p:extLst>
      <p:ext uri="{BB962C8B-B14F-4D97-AF65-F5344CB8AC3E}">
        <p14:creationId xmlns:p14="http://schemas.microsoft.com/office/powerpoint/2010/main" val="145988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http://en.wikipedia.org/wiki/Morris_worm</a:t>
            </a:r>
          </a:p>
        </p:txBody>
      </p:sp>
    </p:spTree>
    <p:extLst>
      <p:ext uri="{BB962C8B-B14F-4D97-AF65-F5344CB8AC3E}">
        <p14:creationId xmlns:p14="http://schemas.microsoft.com/office/powerpoint/2010/main" val="2879595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2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9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man page for gets(3) now says “BUGS: Never use gets().”</a:t>
            </a:r>
          </a:p>
        </p:txBody>
      </p:sp>
    </p:spTree>
    <p:extLst>
      <p:ext uri="{BB962C8B-B14F-4D97-AF65-F5344CB8AC3E}">
        <p14:creationId xmlns:p14="http://schemas.microsoft.com/office/powerpoint/2010/main" val="1399287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/>
              <a:t>If</a:t>
            </a:r>
            <a:r>
              <a:rPr lang="en-US" b="0" baseline="0" dirty="0"/>
              <a:t> we overrun the buffer, it’s fine for a while...</a:t>
            </a:r>
          </a:p>
          <a:p>
            <a:r>
              <a:rPr lang="en-US" b="0" baseline="0" dirty="0"/>
              <a:t>But then we add one more character, and it </a:t>
            </a:r>
            <a:r>
              <a:rPr lang="en-US" b="0" baseline="0" dirty="0" err="1"/>
              <a:t>seg</a:t>
            </a:r>
            <a:r>
              <a:rPr lang="en-US" b="0" baseline="0" dirty="0"/>
              <a:t>-faults!</a:t>
            </a:r>
          </a:p>
          <a:p>
            <a:r>
              <a:rPr lang="en-US" b="0" baseline="0" dirty="0"/>
              <a:t>Why? (let’s see...)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46355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plt</a:t>
            </a:r>
            <a:r>
              <a:rPr lang="en-US" dirty="0"/>
              <a:t> means grab from “procedure linkage table” (specific to dynamic linking and loading)</a:t>
            </a:r>
          </a:p>
        </p:txBody>
      </p:sp>
    </p:spTree>
    <p:extLst>
      <p:ext uri="{BB962C8B-B14F-4D97-AF65-F5344CB8AC3E}">
        <p14:creationId xmlns:p14="http://schemas.microsoft.com/office/powerpoint/2010/main" val="1902840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(sorry) addresses</a:t>
            </a:r>
            <a:r>
              <a:rPr lang="en-US" baseline="0" dirty="0"/>
              <a:t> go </a:t>
            </a:r>
            <a:r>
              <a:rPr lang="en-US" dirty="0"/>
              <a:t>right-to-left, bottom-to-top</a:t>
            </a:r>
          </a:p>
        </p:txBody>
      </p:sp>
    </p:spTree>
    <p:extLst>
      <p:ext uri="{BB962C8B-B14F-4D97-AF65-F5344CB8AC3E}">
        <p14:creationId xmlns:p14="http://schemas.microsoft.com/office/powerpoint/2010/main" val="2591093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406893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 computer</a:t>
            </a:r>
          </a:p>
          <a:p>
            <a:r>
              <a:rPr lang="en-US" dirty="0"/>
              <a:t>Static and dynamic allocation</a:t>
            </a:r>
          </a:p>
          <a:p>
            <a:r>
              <a:rPr lang="en-US" dirty="0"/>
              <a:t>Haven’t really talk about how ”stuff” gets into memory</a:t>
            </a:r>
          </a:p>
        </p:txBody>
      </p:sp>
    </p:spTree>
    <p:extLst>
      <p:ext uri="{BB962C8B-B14F-4D97-AF65-F5344CB8AC3E}">
        <p14:creationId xmlns:p14="http://schemas.microsoft.com/office/powerpoint/2010/main" val="1620443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31 is ascii char 1</a:t>
            </a:r>
          </a:p>
          <a:p>
            <a:r>
              <a:rPr lang="en-US" dirty="0"/>
              <a:t>Null-terminated string</a:t>
            </a:r>
          </a:p>
        </p:txBody>
      </p:sp>
    </p:spTree>
    <p:extLst>
      <p:ext uri="{BB962C8B-B14F-4D97-AF65-F5344CB8AC3E}">
        <p14:creationId xmlns:p14="http://schemas.microsoft.com/office/powerpoint/2010/main" val="2361786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to midway in an instruction in some random </a:t>
            </a:r>
            <a:r>
              <a:rPr lang="en-US" dirty="0" err="1"/>
              <a:t>std</a:t>
            </a:r>
            <a:r>
              <a:rPr lang="en-US" dirty="0"/>
              <a:t> library code</a:t>
            </a:r>
          </a:p>
        </p:txBody>
      </p:sp>
    </p:spTree>
    <p:extLst>
      <p:ext uri="{BB962C8B-B14F-4D97-AF65-F5344CB8AC3E}">
        <p14:creationId xmlns:p14="http://schemas.microsoft.com/office/powerpoint/2010/main" val="3239818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46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 – 16 = 48 (+ up to eight 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5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Get bytes from network, overflow!</a:t>
            </a:r>
          </a:p>
        </p:txBody>
      </p:sp>
    </p:spTree>
    <p:extLst>
      <p:ext uri="{BB962C8B-B14F-4D97-AF65-F5344CB8AC3E}">
        <p14:creationId xmlns:p14="http://schemas.microsoft.com/office/powerpoint/2010/main" val="3205299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TCP:  transmission control protocol</a:t>
            </a:r>
          </a:p>
        </p:txBody>
      </p:sp>
    </p:spTree>
    <p:extLst>
      <p:ext uri="{BB962C8B-B14F-4D97-AF65-F5344CB8AC3E}">
        <p14:creationId xmlns:p14="http://schemas.microsoft.com/office/powerpoint/2010/main" val="3101647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1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3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2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83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2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5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mnemonic</a:t>
            </a:r>
          </a:p>
          <a:p>
            <a:r>
              <a:rPr lang="en-US" dirty="0"/>
              <a:t>Want to compile separately, combine with linking</a:t>
            </a:r>
          </a:p>
        </p:txBody>
      </p:sp>
    </p:spTree>
    <p:extLst>
      <p:ext uri="{BB962C8B-B14F-4D97-AF65-F5344CB8AC3E}">
        <p14:creationId xmlns:p14="http://schemas.microsoft.com/office/powerpoint/2010/main" val="16918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godbolt.org</a:t>
            </a:r>
            <a:r>
              <a:rPr lang="en-US" dirty="0"/>
              <a:t>/g/5hQk8a</a:t>
            </a:r>
          </a:p>
          <a:p>
            <a:r>
              <a:rPr lang="en-US" dirty="0"/>
              <a:t>-S flag</a:t>
            </a:r>
          </a:p>
        </p:txBody>
      </p:sp>
    </p:spTree>
    <p:extLst>
      <p:ext uri="{BB962C8B-B14F-4D97-AF65-F5344CB8AC3E}">
        <p14:creationId xmlns:p14="http://schemas.microsoft.com/office/powerpoint/2010/main" val="322276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ELF = executable and linkable format</a:t>
            </a:r>
          </a:p>
          <a:p>
            <a:r>
              <a:rPr lang="en-US" dirty="0"/>
              <a:t>COFF = common object file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assembler actually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have</a:t>
            </a:r>
          </a:p>
          <a:p>
            <a:r>
              <a:rPr lang="en-US" dirty="0"/>
              <a:t>What I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2019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4292" y="-2231"/>
            <a:ext cx="2095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L15: Executables &amp; Buffer Overflows</a:t>
            </a:r>
          </a:p>
        </p:txBody>
      </p:sp>
    </p:spTree>
    <p:extLst>
      <p:ext uri="{BB962C8B-B14F-4D97-AF65-F5344CB8AC3E}">
        <p14:creationId xmlns:p14="http://schemas.microsoft.com/office/powerpoint/2010/main" val="749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1353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free.org/linux/references/ELF_Forma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9.xml"/><Relationship Id="rId7" Type="http://schemas.openxmlformats.org/officeDocument/2006/relationships/customXml" Target="../ink/ink13.xml"/><Relationship Id="rId12" Type="http://schemas.openxmlformats.org/officeDocument/2006/relationships/image" Target="../media/image2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3.xml"/><Relationship Id="rId11" Type="http://schemas.openxmlformats.org/officeDocument/2006/relationships/customXml" Target="../ink/ink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emf"/><Relationship Id="rId4" Type="http://schemas.openxmlformats.org/officeDocument/2006/relationships/tags" Target="../tags/tag100.xml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2.png"/><Relationship Id="rId5" Type="http://schemas.openxmlformats.org/officeDocument/2006/relationships/customXml" Target="../ink/ink16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3.png"/><Relationship Id="rId5" Type="http://schemas.openxmlformats.org/officeDocument/2006/relationships/customXml" Target="../ink/ink17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2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customXml" Target="../ink/ink1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customXml" Target="../ink/ink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image" Target="../media/image26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" Type="http://schemas.openxmlformats.org/officeDocument/2006/relationships/tags" Target="../tags/tag12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27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customXml" Target="../ink/ink21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image" Target="../media/image2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10" Type="http://schemas.openxmlformats.org/officeDocument/2006/relationships/tags" Target="../tags/tag152.xml"/><Relationship Id="rId19" Type="http://schemas.openxmlformats.org/officeDocument/2006/relationships/customXml" Target="../ink/ink2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image" Target="../media/image29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customXml" Target="../ink/ink23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image" Target="../media/image30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customXml" Target="../ink/ink2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31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customXml" Target="../ink/ink2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2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customXml" Target="../ink/ink2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33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customXml" Target="../ink/ink27.xml"/><Relationship Id="rId5" Type="http://schemas.openxmlformats.org/officeDocument/2006/relationships/tags" Target="../tags/tag203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202.xml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09.xml"/><Relationship Id="rId7" Type="http://schemas.openxmlformats.org/officeDocument/2006/relationships/customXml" Target="../ink/ink2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35.png"/><Relationship Id="rId5" Type="http://schemas.openxmlformats.org/officeDocument/2006/relationships/tags" Target="../tags/tag215.xml"/><Relationship Id="rId10" Type="http://schemas.openxmlformats.org/officeDocument/2006/relationships/customXml" Target="../ink/ink29.xml"/><Relationship Id="rId4" Type="http://schemas.openxmlformats.org/officeDocument/2006/relationships/tags" Target="../tags/tag214.xml"/><Relationship Id="rId9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36.png"/><Relationship Id="rId4" Type="http://schemas.openxmlformats.org/officeDocument/2006/relationships/tags" Target="../tags/tag221.xml"/><Relationship Id="rId9" Type="http://schemas.openxmlformats.org/officeDocument/2006/relationships/customXml" Target="../ink/ink3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image" Target="../media/image4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customXml" Target="../ink/ink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notesSlide" Target="../notesSlides/notesSlide3.xml"/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20" Type="http://schemas.openxmlformats.org/officeDocument/2006/relationships/tags" Target="../tags/tag24.xml"/><Relationship Id="rId41" Type="http://schemas.openxmlformats.org/officeDocument/2006/relationships/tags" Target="../tags/tag4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226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38.png"/><Relationship Id="rId5" Type="http://schemas.openxmlformats.org/officeDocument/2006/relationships/tags" Target="../tags/tag233.xml"/><Relationship Id="rId10" Type="http://schemas.openxmlformats.org/officeDocument/2006/relationships/customXml" Target="../ink/ink32.xml"/><Relationship Id="rId4" Type="http://schemas.openxmlformats.org/officeDocument/2006/relationships/tags" Target="../tags/tag232.xml"/><Relationship Id="rId9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customXml" Target="../ink/ink3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300.png"/><Relationship Id="rId2" Type="http://schemas.openxmlformats.org/officeDocument/2006/relationships/tags" Target="../tags/tag237.xml"/><Relationship Id="rId16" Type="http://schemas.openxmlformats.org/officeDocument/2006/relationships/image" Target="../media/image39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240.xml"/><Relationship Id="rId15" Type="http://schemas.openxmlformats.org/officeDocument/2006/relationships/customXml" Target="../ink/ink3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40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customXml" Target="../ink/ink35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24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tags" Target="../tags/tag256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notesSlide" Target="../notesSlides/notesSlide33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42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customXml" Target="../ink/ink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6.xml"/><Relationship Id="rId5" Type="http://schemas.openxmlformats.org/officeDocument/2006/relationships/image" Target="../media/image43.png"/><Relationship Id="rId4" Type="http://schemas.openxmlformats.org/officeDocument/2006/relationships/customXml" Target="../ink/ink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tags" Target="../tags/tag289.xml"/><Relationship Id="rId7" Type="http://schemas.openxmlformats.org/officeDocument/2006/relationships/hyperlink" Target="https://www.youtube.com/watch?v=hB6eY73sLV0" TargetMode="Externa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hyperlink" Target="https://www.youtube.com/watch?v=TqK-2jUQBUY" TargetMode="Externa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92.xml"/><Relationship Id="rId7" Type="http://schemas.openxmlformats.org/officeDocument/2006/relationships/customXml" Target="../ink/ink40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hyperlink" Target="http://dl.acm.org/citation.cfm?id=66095" TargetMode="Externa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95.xml"/><Relationship Id="rId7" Type="http://schemas.openxmlformats.org/officeDocument/2006/relationships/customXml" Target="../ink/ink41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customXml" Target="../ink/ink3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image" Target="../media/image10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image" Target="../media/image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image" Target="../media/image9.jpe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image" Target="../media/image5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7.png"/><Relationship Id="rId35" Type="http://schemas.openxmlformats.org/officeDocument/2006/relationships/image" Target="../media/image11.png"/><Relationship Id="rId8" Type="http://schemas.openxmlformats.org/officeDocument/2006/relationships/tags" Target="../tags/tag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47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customXml" Target="../ink/ink4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01.xml"/><Relationship Id="rId7" Type="http://schemas.openxmlformats.org/officeDocument/2006/relationships/customXml" Target="../ink/ink43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" Type="http://schemas.openxmlformats.org/officeDocument/2006/relationships/tags" Target="../tags/tag305.xml"/><Relationship Id="rId21" Type="http://schemas.openxmlformats.org/officeDocument/2006/relationships/customXml" Target="../ink/ink44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notesSlide" Target="../notesSlides/notesSlide40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3" Type="http://schemas.openxmlformats.org/officeDocument/2006/relationships/tags" Target="../tags/tag32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50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customXml" Target="../ink/ink45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tags" Target="../tags/tag343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345.xml"/><Relationship Id="rId10" Type="http://schemas.openxmlformats.org/officeDocument/2006/relationships/customXml" Target="../ink/ink47.xml"/><Relationship Id="rId4" Type="http://schemas.openxmlformats.org/officeDocument/2006/relationships/tags" Target="../tags/tag344.xml"/><Relationship Id="rId9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348.xml"/><Relationship Id="rId7" Type="http://schemas.openxmlformats.org/officeDocument/2006/relationships/customXml" Target="../ink/ink48.xml"/><Relationship Id="rId12" Type="http://schemas.openxmlformats.org/officeDocument/2006/relationships/image" Target="../media/image30.emf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notesSlide" Target="../notesSlides/notesSlide43.xml"/><Relationship Id="rId11" Type="http://schemas.openxmlformats.org/officeDocument/2006/relationships/customXml" Target="../ink/ink5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emf"/><Relationship Id="rId4" Type="http://schemas.openxmlformats.org/officeDocument/2006/relationships/tags" Target="../tags/tag349.xml"/><Relationship Id="rId9" Type="http://schemas.openxmlformats.org/officeDocument/2006/relationships/customXml" Target="../ink/ink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tags" Target="../tags/tag352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9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3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52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customXml" Target="../ink/ink52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12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customXml" Target="../ink/ink4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9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Executables &amp; Buffer Overflows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0149" y="642205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eartbleed">
            <a:extLst>
              <a:ext uri="{FF2B5EF4-FFF2-40B4-BE49-F238E27FC236}">
                <a16:creationId xmlns:a16="http://schemas.microsoft.com/office/drawing/2014/main" id="{CCF6BBF9-BE78-8D43-BB8E-B7657448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3662689"/>
            <a:ext cx="6650182" cy="27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57B4A63-5E32-F24B-BCF7-2A321ECC76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71945" y="1645919"/>
            <a:ext cx="3505200" cy="19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49B629-956E-FE4D-B21E-864A3A42BD6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909455" y="1645919"/>
            <a:ext cx="5832763" cy="17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  <a:p>
            <a:pPr algn="l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34035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Information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Symbol Table</a:t>
            </a:r>
            <a:r>
              <a:rPr lang="en-US" sz="2400" dirty="0"/>
              <a:t> holds list of “items” that may be used by other files</a:t>
            </a:r>
          </a:p>
          <a:p>
            <a:pPr lvl="1"/>
            <a:r>
              <a:rPr lang="en-US" sz="2000" i="1" dirty="0"/>
              <a:t>Non-local labels</a:t>
            </a:r>
            <a:r>
              <a:rPr lang="en-US" sz="2000" dirty="0"/>
              <a:t> – function names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/>
              <a:t>Static Data</a:t>
            </a:r>
            <a:r>
              <a:rPr lang="en-US" sz="2000" dirty="0"/>
              <a:t> – variables &amp; literals that might be accessed across files</a:t>
            </a:r>
          </a:p>
          <a:p>
            <a:pPr lvl="2"/>
            <a:endParaRPr lang="en-US" sz="1800" dirty="0"/>
          </a:p>
          <a:p>
            <a:r>
              <a:rPr lang="en-US" sz="2400" b="1" dirty="0">
                <a:solidFill>
                  <a:srgbClr val="FF0000"/>
                </a:solidFill>
              </a:rPr>
              <a:t>Relocation Table </a:t>
            </a:r>
            <a:r>
              <a:rPr lang="en-US" sz="2400" dirty="0"/>
              <a:t>holds list of “items” that this file needs the address of later (currently undetermined)</a:t>
            </a:r>
          </a:p>
          <a:p>
            <a:pPr lvl="1"/>
            <a:r>
              <a:rPr lang="en-US" sz="2000" dirty="0"/>
              <a:t>Any </a:t>
            </a:r>
            <a:r>
              <a:rPr lang="en-US" sz="2000" i="1" dirty="0"/>
              <a:t>label</a:t>
            </a:r>
            <a:r>
              <a:rPr lang="en-US" sz="2000" dirty="0"/>
              <a:t> or piece of </a:t>
            </a:r>
            <a:r>
              <a:rPr lang="en-US" sz="2000" i="1" dirty="0"/>
              <a:t>static data</a:t>
            </a:r>
            <a:r>
              <a:rPr lang="en-US" sz="2000" dirty="0"/>
              <a:t> referenced in an instruction in this file</a:t>
            </a:r>
          </a:p>
          <a:p>
            <a:pPr lvl="2"/>
            <a:r>
              <a:rPr lang="en-US" sz="1800" dirty="0"/>
              <a:t>Both internal and external</a:t>
            </a:r>
          </a:p>
          <a:p>
            <a:pPr lvl="2"/>
            <a:endParaRPr lang="en-US" sz="1800" dirty="0"/>
          </a:p>
          <a:p>
            <a:r>
              <a:rPr lang="en-US" sz="2400" dirty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CA8B34-E83F-644A-854B-F5851AE3266E}"/>
                  </a:ext>
                </a:extLst>
              </p14:cNvPr>
              <p14:cNvContentPartPr/>
              <p14:nvPr/>
            </p14:nvContentPartPr>
            <p14:xfrm>
              <a:off x="1130760" y="937440"/>
              <a:ext cx="6845760" cy="3799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CA8B34-E83F-644A-854B-F5851AE32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560" y="921240"/>
                <a:ext cx="6878160" cy="38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 size 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 the 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 data in the source file (binary)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table</a:t>
            </a:r>
            <a:r>
              <a:rPr lang="en-US" sz="2400" dirty="0"/>
              <a:t>:  identifies 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 list 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More info:  ELF format</a:t>
            </a:r>
          </a:p>
          <a:p>
            <a:pPr lvl="1"/>
            <a:r>
              <a:rPr lang="en-US" sz="1800" dirty="0">
                <a:latin typeface="Courier New"/>
                <a:cs typeface="Courier New"/>
                <a:hlinkClick r:id="rId3"/>
              </a:rPr>
              <a:t>http://www.skyfree.org/linux/references/ELF_Format.pdf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11E417-69DA-D443-970A-8998A9242AF0}"/>
                  </a:ext>
                </a:extLst>
              </p14:cNvPr>
              <p14:cNvContentPartPr/>
              <p14:nvPr/>
            </p14:nvContentPartPr>
            <p14:xfrm>
              <a:off x="2417400" y="1782720"/>
              <a:ext cx="4116240" cy="27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11E417-69DA-D443-970A-8998A9242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1200" y="1766520"/>
                <a:ext cx="4148640" cy="27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39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Object files 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executable binary program 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object files into a single executable (</a:t>
            </a:r>
            <a:r>
              <a:rPr lang="en-US" sz="2400" i="1" dirty="0">
                <a:solidFill>
                  <a:srgbClr val="FF0000"/>
                </a:solidFill>
              </a:rPr>
              <a:t>linking</a:t>
            </a:r>
            <a:r>
              <a:rPr lang="en-US" sz="2400" dirty="0"/>
              <a:t>)</a:t>
            </a:r>
          </a:p>
          <a:p>
            <a:r>
              <a:rPr lang="en-US" sz="2400" dirty="0"/>
              <a:t>Enables separate compilation/assembling of files</a:t>
            </a:r>
          </a:p>
          <a:p>
            <a:pPr lvl="1"/>
            <a:r>
              <a:rPr lang="en-US" sz="2000" dirty="0"/>
              <a:t>Changes to one file do not require recompiling of whole program</a:t>
            </a:r>
          </a:p>
          <a:p>
            <a:pPr lvl="1"/>
            <a:r>
              <a:rPr lang="en-US" sz="2000" dirty="0"/>
              <a:t>But you might have to relink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1806C2-5A48-8449-B55A-47035F9BDC8A}"/>
                  </a:ext>
                </a:extLst>
              </p14:cNvPr>
              <p14:cNvContentPartPr/>
              <p14:nvPr/>
            </p14:nvContentPartPr>
            <p14:xfrm>
              <a:off x="2569680" y="1792440"/>
              <a:ext cx="5760720" cy="300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1806C2-5A48-8449-B55A-47035F9BD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480" y="1776240"/>
                <a:ext cx="5793120" cy="30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06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together,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 using Symbol Tables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3042C0-0991-234B-B4AA-CA66CA82BFA1}"/>
                  </a:ext>
                </a:extLst>
              </p14:cNvPr>
              <p14:cNvContentPartPr/>
              <p14:nvPr/>
            </p14:nvContentPartPr>
            <p14:xfrm>
              <a:off x="986760" y="1698120"/>
              <a:ext cx="7869960" cy="4769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3042C0-0991-234B-B4AA-CA66CA82BF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560" y="1681920"/>
                <a:ext cx="7902360" cy="48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54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Useful tool for examining object code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run on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cs typeface="Calibri" panose="020F0502020204030204" pitchFamily="34" charset="0"/>
              </a:rPr>
              <a:t> (complete executable)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400536:  48 01 fe    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%rdi,%rsi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400539:  48 89 32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40053c:  c3     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132200" y="2114640"/>
              <a:ext cx="6480000" cy="152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160" y="2107800"/>
                <a:ext cx="649548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115800" y="3970080"/>
              <a:ext cx="1409400" cy="6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9680" y="3965400"/>
                <a:ext cx="1420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F73CF6-6273-0D4A-A4AA-E2FCA541C7E5}"/>
                  </a:ext>
                </a:extLst>
              </p14:cNvPr>
              <p14:cNvContentPartPr/>
              <p14:nvPr/>
            </p14:nvContentPartPr>
            <p14:xfrm>
              <a:off x="1118160" y="1175760"/>
              <a:ext cx="6883200" cy="424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F73CF6-6273-0D4A-A4AA-E2FCA541C7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1960" y="1159560"/>
                <a:ext cx="6915600" cy="42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113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Disassembling Object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Executable has </a:t>
            </a:r>
            <a:r>
              <a:rPr lang="en-US" b="1" dirty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b8 00 00 00 00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53   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f3 c3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CF73E6-0EA5-534E-95F4-FEC2A2EB0EC0}"/>
                  </a:ext>
                </a:extLst>
              </p14:cNvPr>
              <p14:cNvContentPartPr/>
              <p14:nvPr/>
            </p14:nvContentPartPr>
            <p14:xfrm>
              <a:off x="990720" y="1914120"/>
              <a:ext cx="7277760" cy="316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CF73E6-0EA5-534E-95F4-FEC2A2EB0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520" y="1897920"/>
                <a:ext cx="7310160" cy="31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24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474A87-F747-3949-A590-2F80FAE7B4EB}"/>
                  </a:ext>
                </a:extLst>
              </p14:cNvPr>
              <p14:cNvContentPartPr/>
              <p14:nvPr/>
            </p14:nvContentPartPr>
            <p14:xfrm>
              <a:off x="1628280" y="1467720"/>
              <a:ext cx="5929200" cy="501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474A87-F747-3949-A590-2F80FAE7B4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2080" y="1451520"/>
                <a:ext cx="5961600" cy="50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95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executable binary program, command-line arguments</a:t>
            </a:r>
          </a:p>
          <a:p>
            <a:pPr lvl="1"/>
            <a:r>
              <a:rPr lang="en-US" sz="2000" dirty="0">
                <a:latin typeface="Courier New" pitchFamily="-65" charset="0"/>
              </a:rPr>
              <a:t>./</a:t>
            </a:r>
            <a:r>
              <a:rPr lang="en-US" sz="2000" dirty="0" err="1">
                <a:latin typeface="Courier New" pitchFamily="-65" charset="0"/>
              </a:rPr>
              <a:t>a.out</a:t>
            </a:r>
            <a:r>
              <a:rPr lang="en-US" sz="2000" dirty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&lt;program is run&gt;</a:t>
            </a:r>
          </a:p>
          <a:p>
            <a:endParaRPr lang="en-US" sz="2400" dirty="0"/>
          </a:p>
          <a:p>
            <a:r>
              <a:rPr lang="en-US" sz="2400" dirty="0"/>
              <a:t>Loader duties primarily handled by OS/kernel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/>
              <a:t>Memory sections (Instructions, Static Data, Stack) are set up</a:t>
            </a:r>
          </a:p>
          <a:p>
            <a:r>
              <a:rPr lang="en-US" sz="2400" dirty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53B437-56AD-D940-9176-89B9B6C0EF66}"/>
                  </a:ext>
                </a:extLst>
              </p14:cNvPr>
              <p14:cNvContentPartPr/>
              <p14:nvPr/>
            </p14:nvContentPartPr>
            <p14:xfrm>
              <a:off x="805680" y="892080"/>
              <a:ext cx="7454880" cy="341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53B437-56AD-D940-9176-89B9B6C0EF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870120"/>
                <a:ext cx="748728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6198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Buffer Overflows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Address space layout (more details!)</a:t>
            </a:r>
          </a:p>
          <a:p>
            <a:r>
              <a:rPr lang="en-US" dirty="0"/>
              <a:t>Input buffers on the stack</a:t>
            </a:r>
          </a:p>
          <a:p>
            <a:r>
              <a:rPr lang="en-US" dirty="0"/>
              <a:t>Overflowing buffers and injecting code</a:t>
            </a:r>
          </a:p>
          <a:p>
            <a:r>
              <a:rPr lang="en-US" dirty="0"/>
              <a:t>Defenses against buffer overflows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04DC20-DB3D-AE44-87ED-A6A0A6C169A2}"/>
                  </a:ext>
                </a:extLst>
              </p14:cNvPr>
              <p14:cNvContentPartPr/>
              <p14:nvPr/>
            </p14:nvContentPartPr>
            <p14:xfrm>
              <a:off x="900360" y="2282040"/>
              <a:ext cx="3342960" cy="123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04DC20-DB3D-AE44-87ED-A6A0A6C169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160" y="2265840"/>
                <a:ext cx="3375360" cy="12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30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 dirty="0"/>
              <a:t>Review:  General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Local variables (procedure context)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, …</a:t>
            </a:r>
          </a:p>
          <a:p>
            <a:r>
              <a:rPr lang="en-US" dirty="0"/>
              <a:t>Statically allocated Data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Read/write:  global variables (Static 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Read-only:  string literals (Literals)</a:t>
            </a:r>
          </a:p>
          <a:p>
            <a:r>
              <a:rPr lang="en-US" dirty="0"/>
              <a:t>Code/Instructions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234440"/>
            <a:ext cx="1463040" cy="5121758"/>
            <a:chOff x="4023360" y="1371599"/>
            <a:chExt cx="146304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5578957"/>
              <a:ext cx="146304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23360" y="4937760"/>
              <a:ext cx="146304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23360" y="4023359"/>
              <a:ext cx="146304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23360" y="3108960"/>
              <a:ext cx="146304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Heap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23360" y="2286000"/>
              <a:ext cx="1463040" cy="822960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23360" y="1371599"/>
              <a:ext cx="146304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1" name="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33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0488" y="598805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87441" y="111125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sz="2000" baseline="33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217920" y="1234440"/>
            <a:ext cx="0" cy="51206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D697D8-8546-CB4B-BE51-DC019A63017C}"/>
                  </a:ext>
                </a:extLst>
              </p14:cNvPr>
              <p14:cNvContentPartPr/>
              <p14:nvPr/>
            </p14:nvContentPartPr>
            <p14:xfrm>
              <a:off x="1122480" y="1159560"/>
              <a:ext cx="7898400" cy="520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D697D8-8546-CB4B-BE51-DC019A6301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6280" y="1143360"/>
                <a:ext cx="7930800" cy="52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12627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Mid-quarter survey due tomorrow (2/14)</a:t>
            </a:r>
          </a:p>
          <a:p>
            <a:r>
              <a:rPr lang="en-US" dirty="0"/>
              <a:t>Homework 3 due Friday (2/15)</a:t>
            </a:r>
          </a:p>
          <a:p>
            <a:r>
              <a:rPr lang="en-US" dirty="0"/>
              <a:t>Lab 3 releasing today, due next Friday (2/22)</a:t>
            </a:r>
          </a:p>
          <a:p>
            <a:pPr lvl="2"/>
            <a:endParaRPr lang="en-US" i="1" dirty="0"/>
          </a:p>
          <a:p>
            <a:r>
              <a:rPr lang="en-US" dirty="0"/>
              <a:t>Midterm </a:t>
            </a:r>
            <a:r>
              <a:rPr lang="en-US" b="1" dirty="0"/>
              <a:t>tomorrow</a:t>
            </a:r>
            <a:r>
              <a:rPr lang="en-US" dirty="0"/>
              <a:t> (2/14)</a:t>
            </a:r>
            <a:endParaRPr lang="en-US" b="1" dirty="0"/>
          </a:p>
          <a:p>
            <a:pPr lvl="1"/>
            <a:r>
              <a:rPr lang="en-US" dirty="0"/>
              <a:t>Will be posted in the morning</a:t>
            </a:r>
          </a:p>
          <a:p>
            <a:pPr lvl="1"/>
            <a:r>
              <a:rPr lang="en-US" dirty="0"/>
              <a:t>Due 11:59PM same day</a:t>
            </a:r>
          </a:p>
          <a:p>
            <a:pPr lvl="1"/>
            <a:r>
              <a:rPr lang="en-US" dirty="0"/>
              <a:t>See Piazza for rules</a:t>
            </a:r>
          </a:p>
          <a:p>
            <a:pPr lvl="2"/>
            <a:r>
              <a:rPr lang="en-US" dirty="0"/>
              <a:t>✅ course material</a:t>
            </a:r>
          </a:p>
          <a:p>
            <a:pPr lvl="2"/>
            <a:r>
              <a:rPr lang="en-US" dirty="0"/>
              <a:t>❌ collaboration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15A884-E836-7D40-936C-FA00F59AA627}"/>
                  </a:ext>
                </a:extLst>
              </p14:cNvPr>
              <p14:cNvContentPartPr/>
              <p14:nvPr/>
            </p14:nvContentPartPr>
            <p14:xfrm>
              <a:off x="851040" y="1817280"/>
              <a:ext cx="5497560" cy="201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15A884-E836-7D40-936C-FA00F59AA6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40" y="1801080"/>
                <a:ext cx="5529960" cy="20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95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has 8 </a:t>
            </a:r>
            <a:r>
              <a:rPr lang="en-US" dirty="0" err="1"/>
              <a:t>MiB</a:t>
            </a:r>
            <a:r>
              <a:rPr lang="en-US" dirty="0"/>
              <a:t> limit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, …</a:t>
            </a:r>
          </a:p>
          <a:p>
            <a:r>
              <a:rPr lang="en-US" dirty="0"/>
              <a:t>Statically allocated data (Data)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Read-only:  string literals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Read/write:  global arrays and variables</a:t>
            </a:r>
          </a:p>
          <a:p>
            <a:r>
              <a:rPr lang="en-US" dirty="0"/>
              <a:t>Code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4586" y="6137314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885" y="1041955"/>
            <a:ext cx="2666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0x00007FFFFFFFFFFF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0467" y="6449919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0x000000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70467" y="6146074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0x400000</a:t>
            </a:r>
          </a:p>
        </p:txBody>
      </p:sp>
      <p:sp>
        <p:nvSpPr>
          <p:cNvPr id="16" name="Right Arrow 15"/>
          <p:cNvSpPr/>
          <p:nvPr>
            <p:custDataLst>
              <p:tags r:id="rId8"/>
            </p:custDataLst>
          </p:nvPr>
        </p:nvSpPr>
        <p:spPr bwMode="auto">
          <a:xfrm>
            <a:off x="4973437" y="6102140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35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Instructions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40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7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45" name="Line 3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479A8D-2BB1-C043-BB25-94B2DFC07828}"/>
                  </a:ext>
                </a:extLst>
              </p14:cNvPr>
              <p14:cNvContentPartPr/>
              <p14:nvPr/>
            </p14:nvContentPartPr>
            <p14:xfrm>
              <a:off x="1212840" y="662040"/>
              <a:ext cx="7717680" cy="584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479A8D-2BB1-C043-BB25-94B2DFC0782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6640" y="645840"/>
                <a:ext cx="7750080" cy="58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703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16 MB */</a:t>
            </a: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 2 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useless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70271" y="6199587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Instructions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13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27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796181-9B07-5F44-BCCC-EC03556F448B}"/>
                  </a:ext>
                </a:extLst>
              </p14:cNvPr>
              <p14:cNvContentPartPr/>
              <p14:nvPr/>
            </p14:nvContentPartPr>
            <p14:xfrm>
              <a:off x="719640" y="1566360"/>
              <a:ext cx="3581280" cy="389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796181-9B07-5F44-BCCC-EC03556F44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3440" y="1550160"/>
                <a:ext cx="3613680" cy="39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1822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16 MB */</a:t>
            </a: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 2 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useless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32);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8);  </a:t>
            </a:r>
            <a:r>
              <a:rPr lang="fi-FI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/* 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70271" y="6199587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0" y="104195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8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171575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Instructions</a:t>
            </a:r>
          </a:p>
        </p:txBody>
      </p:sp>
      <p:sp>
        <p:nvSpPr>
          <p:cNvPr id="20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81900" y="1552575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Line 3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 bwMode="auto">
          <a:xfrm>
            <a:off x="6858000" y="2312988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3733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4" name="Line Callout 2 3"/>
          <p:cNvSpPr/>
          <p:nvPr/>
        </p:nvSpPr>
        <p:spPr bwMode="auto">
          <a:xfrm>
            <a:off x="1838622" y="4380991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5475"/>
              <a:gd name="adj4" fmla="val 188243"/>
              <a:gd name="adj5" fmla="val -626666"/>
              <a:gd name="adj6" fmla="val 223569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Line Callout 2 25"/>
          <p:cNvSpPr/>
          <p:nvPr/>
        </p:nvSpPr>
        <p:spPr bwMode="auto">
          <a:xfrm>
            <a:off x="1838622" y="4645020"/>
            <a:ext cx="210312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202573"/>
              <a:gd name="adj5" fmla="val 290130"/>
              <a:gd name="adj6" fmla="val 237666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Line Callout 2 26"/>
          <p:cNvSpPr/>
          <p:nvPr/>
        </p:nvSpPr>
        <p:spPr bwMode="auto">
          <a:xfrm>
            <a:off x="1838622" y="4909587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192778"/>
              <a:gd name="adj5" fmla="val -809649"/>
              <a:gd name="adj6" fmla="val 223488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Line Callout 2 27"/>
          <p:cNvSpPr/>
          <p:nvPr/>
        </p:nvSpPr>
        <p:spPr bwMode="auto">
          <a:xfrm>
            <a:off x="1836174" y="5189006"/>
            <a:ext cx="2074606" cy="265471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86574"/>
              <a:gd name="adj6" fmla="val 241903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Line Callout 2 28"/>
          <p:cNvSpPr/>
          <p:nvPr/>
        </p:nvSpPr>
        <p:spPr bwMode="auto">
          <a:xfrm>
            <a:off x="40507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-890030"/>
              <a:gd name="adj6" fmla="val 93230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Line Callout 2 29"/>
          <p:cNvSpPr/>
          <p:nvPr/>
        </p:nvSpPr>
        <p:spPr bwMode="auto">
          <a:xfrm>
            <a:off x="33649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33874"/>
              <a:gd name="adj5" fmla="val -884805"/>
              <a:gd name="adj6" fmla="val 116213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Line Callout 2 30"/>
          <p:cNvSpPr/>
          <p:nvPr/>
        </p:nvSpPr>
        <p:spPr bwMode="auto">
          <a:xfrm>
            <a:off x="2688336" y="3814916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40431"/>
              <a:gd name="adj5" fmla="val -876167"/>
              <a:gd name="adj6" fmla="val 1393569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Line Callout 2 31"/>
          <p:cNvSpPr/>
          <p:nvPr/>
        </p:nvSpPr>
        <p:spPr bwMode="auto">
          <a:xfrm>
            <a:off x="19933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27316"/>
              <a:gd name="adj5" fmla="val -897624"/>
              <a:gd name="adj6" fmla="val 162166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Line Callout 2 32"/>
          <p:cNvSpPr/>
          <p:nvPr/>
        </p:nvSpPr>
        <p:spPr bwMode="auto">
          <a:xfrm>
            <a:off x="1737359" y="4091659"/>
            <a:ext cx="694944" cy="283695"/>
          </a:xfrm>
          <a:prstGeom prst="borderCallout2">
            <a:avLst>
              <a:gd name="adj1" fmla="val 40972"/>
              <a:gd name="adj2" fmla="val 99724"/>
              <a:gd name="adj3" fmla="val 34041"/>
              <a:gd name="adj4" fmla="val 448518"/>
              <a:gd name="adj5" fmla="val -968072"/>
              <a:gd name="adj6" fmla="val 73577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Line Callout 2 33"/>
          <p:cNvSpPr/>
          <p:nvPr/>
        </p:nvSpPr>
        <p:spPr bwMode="auto">
          <a:xfrm>
            <a:off x="1177371" y="2711362"/>
            <a:ext cx="1005840" cy="282008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233415"/>
              <a:gd name="adj6" fmla="val 564168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Line Callout 2 34"/>
          <p:cNvSpPr/>
          <p:nvPr/>
        </p:nvSpPr>
        <p:spPr bwMode="auto">
          <a:xfrm>
            <a:off x="1170431" y="3291840"/>
            <a:ext cx="621792" cy="21653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40146"/>
              <a:gd name="adj6" fmla="val 913802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Line Callout 2 35"/>
          <p:cNvSpPr/>
          <p:nvPr/>
        </p:nvSpPr>
        <p:spPr bwMode="auto">
          <a:xfrm>
            <a:off x="1280160" y="1344168"/>
            <a:ext cx="1325880" cy="280220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615955"/>
              <a:gd name="adj6" fmla="val 4197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Line Callout 2 36"/>
          <p:cNvSpPr/>
          <p:nvPr/>
        </p:nvSpPr>
        <p:spPr bwMode="auto">
          <a:xfrm>
            <a:off x="1283381" y="1647708"/>
            <a:ext cx="1463040" cy="272176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576421"/>
              <a:gd name="adj6" fmla="val 3796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Line Callout 2 37"/>
          <p:cNvSpPr/>
          <p:nvPr/>
        </p:nvSpPr>
        <p:spPr bwMode="auto">
          <a:xfrm>
            <a:off x="1177371" y="2170333"/>
            <a:ext cx="867739" cy="27709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26755"/>
              <a:gd name="adj6" fmla="val 655902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0" y="2159555"/>
            <a:ext cx="1447800" cy="108303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40" name="Line 3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81900" y="3233846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F06542-1222-3E4C-8520-B6352B085328}"/>
                  </a:ext>
                </a:extLst>
              </p14:cNvPr>
              <p14:cNvContentPartPr/>
              <p14:nvPr/>
            </p14:nvContentPartPr>
            <p14:xfrm>
              <a:off x="1188360" y="1809000"/>
              <a:ext cx="5764680" cy="345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F06542-1222-3E4C-8520-B6352B0853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72160" y="1792800"/>
                <a:ext cx="5797080" cy="34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12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Reminder:  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5488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Arguments 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context</a:t>
            </a:r>
            <a:br>
              <a:rPr lang="en-US" sz="2000" dirty="0"/>
            </a:br>
            <a:r>
              <a:rPr lang="en-US" sz="2000" dirty="0"/>
              <a:t>(when reusing registers)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callee</a:t>
            </a:r>
            <a:r>
              <a:rPr lang="en-US" sz="2000" dirty="0"/>
              <a:t> needs to call another function -parameters for function about to call, if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0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0" dirty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0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198424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7280418" y="6524823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Lower Addresses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7285095" y="1029601"/>
            <a:ext cx="14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Higher Addresses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08A295-26A8-8E44-BF97-49E578802698}"/>
                  </a:ext>
                </a:extLst>
              </p14:cNvPr>
              <p14:cNvContentPartPr/>
              <p14:nvPr/>
            </p14:nvContentPartPr>
            <p14:xfrm>
              <a:off x="4247280" y="3260520"/>
              <a:ext cx="4473720" cy="210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08A295-26A8-8E44-BF97-49E5788026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1080" y="3244320"/>
                <a:ext cx="4506120" cy="21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49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Buffer Overflow in a Nutshell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Characteristics of the traditional Linux memory layout provide opportunities for malicious programs</a:t>
            </a:r>
          </a:p>
          <a:p>
            <a:pPr lvl="1"/>
            <a:r>
              <a:rPr lang="en-US" dirty="0"/>
              <a:t>Stack grows “backwards” in memory</a:t>
            </a:r>
          </a:p>
          <a:p>
            <a:pPr lvl="1"/>
            <a:r>
              <a:rPr lang="en-US" dirty="0"/>
              <a:t>Data and instructions both stored in the same memory</a:t>
            </a:r>
          </a:p>
          <a:p>
            <a:pPr lvl="2"/>
            <a:endParaRPr lang="en-US" dirty="0"/>
          </a:p>
          <a:p>
            <a:r>
              <a:rPr lang="en-US" dirty="0"/>
              <a:t>C does not check array bounds</a:t>
            </a:r>
          </a:p>
          <a:p>
            <a:pPr lvl="1"/>
            <a:r>
              <a:rPr lang="en-US" dirty="0"/>
              <a:t>Some Unix/Linux/C functions don’t check argument sizes</a:t>
            </a:r>
          </a:p>
          <a:p>
            <a:pPr lvl="1"/>
            <a:r>
              <a:rPr lang="en-US" dirty="0"/>
              <a:t>Allows overflowing (writing past the end) of buffers (arrays)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F72CA5-02C1-8146-80DA-D4D67DE04D2E}"/>
                  </a:ext>
                </a:extLst>
              </p14:cNvPr>
              <p14:cNvContentPartPr/>
              <p14:nvPr/>
            </p14:nvContentPartPr>
            <p14:xfrm>
              <a:off x="1159560" y="2693160"/>
              <a:ext cx="6091560" cy="222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F72CA5-02C1-8146-80DA-D4D67DE04D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3360" y="2676960"/>
                <a:ext cx="6123960" cy="22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214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Buffer Overflow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2050"/>
          </a:xfrm>
        </p:spPr>
        <p:txBody>
          <a:bodyPr/>
          <a:lstStyle/>
          <a:p>
            <a:r>
              <a:rPr lang="en-US" dirty="0"/>
              <a:t>Buffer overflows on the stack can overwrite “interesting” data</a:t>
            </a:r>
          </a:p>
          <a:p>
            <a:pPr lvl="1"/>
            <a:r>
              <a:rPr lang="en-US" dirty="0"/>
              <a:t>Attackers just choose the right inputs</a:t>
            </a:r>
          </a:p>
          <a:p>
            <a:pPr lvl="2"/>
            <a:endParaRPr lang="en-US" dirty="0"/>
          </a:p>
          <a:p>
            <a:r>
              <a:rPr lang="en-US" dirty="0"/>
              <a:t>Simplest form (sometimes called “stack smashing”)</a:t>
            </a:r>
          </a:p>
          <a:p>
            <a:pPr lvl="1"/>
            <a:r>
              <a:rPr lang="en-US" dirty="0"/>
              <a:t>Unchecked length on string input into bounded array causes overwriting of stack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Try to change the return address of the current procedure</a:t>
            </a:r>
          </a:p>
          <a:p>
            <a:pPr lvl="2"/>
            <a:endParaRPr lang="en-US" dirty="0"/>
          </a:p>
          <a:p>
            <a:r>
              <a:rPr lang="en-US" dirty="0"/>
              <a:t>Why is this a big deal?</a:t>
            </a:r>
          </a:p>
          <a:p>
            <a:pPr lvl="1"/>
            <a:r>
              <a:rPr lang="en-US" dirty="0"/>
              <a:t>It is (was?) the #1 </a:t>
            </a:r>
            <a:r>
              <a:rPr lang="en-US" i="1" dirty="0"/>
              <a:t>technical</a:t>
            </a:r>
            <a:r>
              <a:rPr lang="en-US" dirty="0"/>
              <a:t> cause of security vulnerabilities</a:t>
            </a:r>
          </a:p>
          <a:p>
            <a:pPr lvl="2"/>
            <a:r>
              <a:rPr lang="en-US" dirty="0"/>
              <a:t>#1 </a:t>
            </a:r>
            <a:r>
              <a:rPr lang="en-US" i="1" dirty="0"/>
              <a:t>overall</a:t>
            </a:r>
            <a:r>
              <a:rPr lang="en-US" dirty="0"/>
              <a:t> cause is social engineering / user ignorance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CC0C2B-0C43-1444-AE6A-C98FF8D056BA}"/>
                  </a:ext>
                </a:extLst>
              </p14:cNvPr>
              <p14:cNvContentPartPr/>
              <p14:nvPr/>
            </p14:nvContentPartPr>
            <p14:xfrm>
              <a:off x="945720" y="1907640"/>
              <a:ext cx="6841800" cy="460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CC0C2B-0C43-1444-AE6A-C98FF8D056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520" y="1891440"/>
                <a:ext cx="6874200" cy="46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Implementation of Unix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What could go wrong in this code?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gets(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*p++ 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301115" y="2658045"/>
            <a:ext cx="213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pointer to start </a:t>
            </a:r>
          </a:p>
          <a:p>
            <a:r>
              <a:rPr lang="en-US" b="0" dirty="0">
                <a:latin typeface="Calibri" pitchFamily="34" charset="0"/>
              </a:rPr>
              <a:t>of an array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6"/>
            </p:custDataLst>
          </p:nvPr>
        </p:nvCxnSpPr>
        <p:spPr bwMode="auto">
          <a:xfrm flipH="1" flipV="1">
            <a:off x="3807013" y="2480236"/>
            <a:ext cx="2494102" cy="41835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361288" y="3784595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same as: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*p = c;</a:t>
            </a:r>
          </a:p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p++;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 bwMode="auto">
          <a:xfrm flipH="1" flipV="1">
            <a:off x="3390974" y="3511049"/>
            <a:ext cx="3015802" cy="54709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9F3482-BA6A-174A-BBDB-4739F0141EA8}"/>
                  </a:ext>
                </a:extLst>
              </p14:cNvPr>
              <p14:cNvContentPartPr/>
              <p14:nvPr/>
            </p14:nvContentPartPr>
            <p14:xfrm>
              <a:off x="1467720" y="2191320"/>
              <a:ext cx="6577200" cy="274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9F3482-BA6A-174A-BBDB-4739F0141E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1520" y="2175120"/>
                <a:ext cx="6609600" cy="277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Implementation of Unix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No way to specify </a:t>
            </a:r>
            <a:r>
              <a:rPr lang="en-US" b="1" dirty="0"/>
              <a:t>limit</a:t>
            </a:r>
            <a:r>
              <a:rPr lang="en-US" dirty="0"/>
              <a:t> on number of characters to read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Similar problems with other Unix functions: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dirty="0"/>
              <a:t>:  Copies string of arbitrary length to a </a:t>
            </a:r>
            <a:r>
              <a:rPr lang="en-US" sz="2000" dirty="0" err="1"/>
              <a:t>dst</a:t>
            </a:r>
            <a:endParaRPr lang="en-US" sz="2000" dirty="0"/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when given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sz="2000" dirty="0"/>
              <a:t> specifier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gets(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*p++ 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E5F524-14E9-2741-BCB7-8B5950D13D6C}"/>
                  </a:ext>
                </a:extLst>
              </p14:cNvPr>
              <p14:cNvContentPartPr/>
              <p14:nvPr/>
            </p14:nvContentPartPr>
            <p14:xfrm>
              <a:off x="1171800" y="5332680"/>
              <a:ext cx="4482000" cy="133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E5F524-14E9-2741-BCB7-8B5950D13D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5600" y="5316480"/>
                <a:ext cx="4514400" cy="13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548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Vulnerable Buffer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40" y="3291840"/>
            <a:ext cx="539496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71600"/>
            <a:ext cx="539496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18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 {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8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8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457200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3440" y="566928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67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Segmentation Fault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566928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Illegal instruction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0C4D34-B954-C548-8B5F-AB7F6AE90AF3}"/>
                  </a:ext>
                </a:extLst>
              </p14:cNvPr>
              <p14:cNvContentPartPr/>
              <p14:nvPr/>
            </p14:nvContentPartPr>
            <p14:xfrm>
              <a:off x="160200" y="1689840"/>
              <a:ext cx="8847720" cy="486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0C4D34-B954-C548-8B5F-AB7F6AE90A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00" y="1673640"/>
                <a:ext cx="8880120" cy="48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85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00200"/>
            <a:ext cx="82296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0000000000400597 &lt;echo&gt;: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400597:  48 83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18   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...                          ... other stuff ...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4005aa:  48 8d 7c 24 08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0x8(%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4005af:  e8 d6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400480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gets@plt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4005b4:  48 89 7c 24 08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0x8(%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4005b9:  e8 b2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4004a0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puts@plt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4005be:  48 83 c4 18   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4005c2:  c3            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buf-nsp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709159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00000000004005c3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4005c3:  48 83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08   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4005c7:  b8 00 00 00 00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  e8 c6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4005d1:  48 83 c4 08      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4005d5:  c3               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44500" y="429768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 bwMode="auto">
          <a:xfrm flipH="1" flipV="1">
            <a:off x="1643531" y="6070743"/>
            <a:ext cx="759010" cy="5753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402541" y="6492240"/>
            <a:ext cx="1710596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return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5233BF-C2A7-D24E-BB7D-ACC837D029F8}"/>
                  </a:ext>
                </a:extLst>
              </p14:cNvPr>
              <p14:cNvContentPartPr/>
              <p14:nvPr/>
            </p14:nvContentPartPr>
            <p14:xfrm>
              <a:off x="4921560" y="1196280"/>
              <a:ext cx="3758040" cy="463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5233BF-C2A7-D24E-BB7D-ACC837D029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5360" y="1180080"/>
                <a:ext cx="3790440" cy="46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6059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PC:  the Program Counter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Memory</a:t>
            </a:r>
          </a:p>
          <a:p>
            <a:pPr lvl="1"/>
            <a:r>
              <a:rPr lang="en-US" sz="2000" b="0" kern="0" dirty="0"/>
              <a:t>Byte-addressable array</a:t>
            </a:r>
          </a:p>
          <a:p>
            <a:pPr lvl="1"/>
            <a:r>
              <a:rPr lang="en-US" sz="2000" b="0" kern="0" dirty="0"/>
              <a:t>Code and user data</a:t>
            </a:r>
          </a:p>
          <a:p>
            <a:pPr lvl="1"/>
            <a:r>
              <a:rPr lang="en-US" sz="2000" b="0" kern="0" dirty="0"/>
              <a:t>Includes </a:t>
            </a:r>
            <a:r>
              <a:rPr lang="en-US" sz="2000" b="0" i="1" kern="0" dirty="0"/>
              <a:t>the Stack </a:t>
            </a:r>
            <a:r>
              <a:rPr lang="en-US" sz="2000" b="0" kern="0" dirty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F397E4-5137-7E43-98CF-D844DA908AFC}"/>
                  </a:ext>
                </a:extLst>
              </p14:cNvPr>
              <p14:cNvContentPartPr/>
              <p14:nvPr/>
            </p14:nvContentPartPr>
            <p14:xfrm>
              <a:off x="600120" y="1735200"/>
              <a:ext cx="8219520" cy="292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F397E4-5137-7E43-98CF-D844DA908A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3920" y="1719000"/>
                <a:ext cx="8251920" cy="29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0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Stack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38328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484632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56904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018304" y="5378825"/>
            <a:ext cx="685479" cy="561787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59650" y="5802360"/>
            <a:ext cx="587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Note:</a:t>
            </a:r>
            <a:r>
              <a:rPr lang="en-US" sz="2000" b="0" dirty="0">
                <a:latin typeface="Calibri" pitchFamily="34" charset="0"/>
              </a:rPr>
              <a:t> addresses increasing right-to-left, bottom-to-top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3F83BF-09A4-E748-8B59-652A58CB26AE}"/>
                  </a:ext>
                </a:extLst>
              </p14:cNvPr>
              <p14:cNvContentPartPr/>
              <p14:nvPr/>
            </p14:nvContentPartPr>
            <p14:xfrm>
              <a:off x="419400" y="1389600"/>
              <a:ext cx="4823280" cy="397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3F83BF-09A4-E748-8B59-652A58CB26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200" y="1373400"/>
                <a:ext cx="4855680" cy="40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5607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05468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4C0B5C-04B1-AA4C-A08E-2162A5D6B6FE}"/>
                  </a:ext>
                </a:extLst>
              </p14:cNvPr>
              <p14:cNvContentPartPr/>
              <p14:nvPr/>
            </p14:nvContentPartPr>
            <p14:xfrm>
              <a:off x="2298240" y="3050640"/>
              <a:ext cx="4741200" cy="132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4C0B5C-04B1-AA4C-A08E-2162A5D6B6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2040" y="3034440"/>
                <a:ext cx="477360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8029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5486400"/>
            <a:ext cx="45720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657600" y="63149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Overflowed buffer, but did not corrupt state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1046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63388" y="4566024"/>
            <a:ext cx="83672" cy="120159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325" y="5683624"/>
                <a:ext cx="19189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Note:</a:t>
                </a:r>
                <a:r>
                  <a:rPr lang="en-US" sz="1800" b="0" dirty="0">
                    <a:latin typeface="Calibri" pitchFamily="34" charset="0"/>
                  </a:rPr>
                  <a:t>  Digit “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” is</a:t>
                </a:r>
              </a:p>
              <a:p>
                <a:r>
                  <a:rPr lang="en-US" sz="1800" b="0" dirty="0">
                    <a:latin typeface="Calibri" pitchFamily="34" charset="0"/>
                  </a:rPr>
                  <a:t>just 0x3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in ASCII!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5" y="5683624"/>
                <a:ext cx="191898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2540" t="-4717" r="-22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8(%rsp),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266120" y="5976000"/>
              <a:ext cx="660600" cy="303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6760" y="5966640"/>
                <a:ext cx="679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9AC83C-6404-D848-BD6E-5A174A0CF39F}"/>
                  </a:ext>
                </a:extLst>
              </p14:cNvPr>
              <p14:cNvContentPartPr/>
              <p14:nvPr/>
            </p14:nvContentPartPr>
            <p14:xfrm>
              <a:off x="189000" y="2503800"/>
              <a:ext cx="7129800" cy="337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9AC83C-6404-D848-BD6E-5A174A0CF39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800" y="2487600"/>
                <a:ext cx="716220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979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Example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5486400"/>
            <a:ext cx="45720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600" i="1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Illegal instruction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657600" y="6314832"/>
            <a:ext cx="478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Overflowed buffer and corrupted return pointer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12375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8(%rsp),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E0BAB6-E444-2744-9A4B-A5B079261CE0}"/>
                  </a:ext>
                </a:extLst>
              </p14:cNvPr>
              <p14:cNvContentPartPr/>
              <p14:nvPr/>
            </p14:nvContentPartPr>
            <p14:xfrm>
              <a:off x="424080" y="2392920"/>
              <a:ext cx="7122600" cy="388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E0BAB6-E444-2744-9A4B-A5B079261C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880" y="2376720"/>
                <a:ext cx="7155000" cy="39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0498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Buffer Overflow Example #2 Explained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1371600"/>
            <a:ext cx="5669280" cy="424475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00000000004004f0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deregister_tm_clones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4004f0:  push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4004f1: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$0x601040,%eax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4004f6: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cmp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$0x601040,%rax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4004fc: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4004ff:  je     400518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400501: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400506:  test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400509:  je     400518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40050b:  pop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40050c: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$0x601040,%edi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400511: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jmpq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*%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400513: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nopl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0x0(%rax,%rax,1)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400518:  pop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400519: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113081" y="5735863"/>
            <a:ext cx="599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“Returns” to a byte that is not the beginning of an instruction,</a:t>
            </a:r>
          </a:p>
          <a:p>
            <a:r>
              <a:rPr lang="en-US" sz="1800" b="0" dirty="0">
                <a:latin typeface="Calibri" pitchFamily="34" charset="0"/>
              </a:rPr>
              <a:t>so program signals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SIGILL, Illegal instruction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560" y="228600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return from echo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81093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194560" y="3012141"/>
            <a:ext cx="1385346" cy="4183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E08EE9-F82C-8048-AE9B-890F9A35B107}"/>
                  </a:ext>
                </a:extLst>
              </p14:cNvPr>
              <p14:cNvContentPartPr/>
              <p14:nvPr/>
            </p14:nvContentPartPr>
            <p14:xfrm>
              <a:off x="1402200" y="1628280"/>
              <a:ext cx="7232400" cy="473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E08EE9-F82C-8048-AE9B-890F9A35B1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0" y="1612080"/>
                <a:ext cx="7264800" cy="47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31594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r>
              <a:rPr lang="en-US" dirty="0"/>
              <a:t>Malicious Use of Buffer Overflow: </a:t>
            </a:r>
            <a:br>
              <a:rPr lang="en-US" dirty="0"/>
            </a:br>
            <a:r>
              <a:rPr lang="en-US" dirty="0"/>
              <a:t>   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  <a:r>
              <a:rPr lang="en-US" sz="2000" dirty="0"/>
              <a:t> executes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bar()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gets(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911350"/>
            <a:ext cx="18288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3976" y="2490271"/>
            <a:ext cx="177614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 address A</a:t>
            </a:r>
          </a:p>
        </p:txBody>
      </p:sp>
      <p:sp>
        <p:nvSpPr>
          <p:cNvPr id="3073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700783" y="2572576"/>
            <a:ext cx="893191" cy="97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5016" y="1012195"/>
            <a:ext cx="27139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>
                <a:latin typeface="Calibri" pitchFamily="34" charset="0"/>
              </a:rPr>
              <a:t>Stack after call to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43600" y="1600200"/>
            <a:ext cx="1499616" cy="3746500"/>
            <a:chOff x="5943600" y="1600200"/>
            <a:chExt cx="1499616" cy="3746500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43600" y="3200400"/>
              <a:ext cx="1499616" cy="152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Calibri" panose="020F0502020204030204" pitchFamily="34" charset="0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3600" y="2819400"/>
              <a:ext cx="1499616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 </a:t>
              </a:r>
              <a:r>
                <a:rPr lang="en-US" sz="16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(return </a:t>
              </a:r>
              <a:r>
                <a:rPr lang="en-US" sz="1600" b="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addr</a:t>
              </a:r>
              <a:r>
                <a:rPr lang="en-US" sz="16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)</a:t>
              </a:r>
              <a:endPara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3600" y="1600200"/>
              <a:ext cx="1499616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43600" y="4724400"/>
              <a:ext cx="1499616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Calibri" panose="020F0502020204030204" pitchFamily="34" charset="0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2400" y="1845749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800" b="0" dirty="0">
                <a:latin typeface="Calibri" pitchFamily="34" charset="0"/>
              </a:rPr>
              <a:t>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3519101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800" b="0" dirty="0">
                <a:latin typeface="Calibri" pitchFamily="34" charset="0"/>
              </a:rPr>
              <a:t>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9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75225" y="4478615"/>
            <a:ext cx="35298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</a:p>
        </p:txBody>
      </p:sp>
      <p:sp>
        <p:nvSpPr>
          <p:cNvPr id="4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267325" y="466566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06240" y="3451116"/>
            <a:ext cx="14630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by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</p:txBody>
      </p:sp>
      <p:sp>
        <p:nvSpPr>
          <p:cNvPr id="42" name="AutoShape 16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0800000">
            <a:off x="7498080" y="1600200"/>
            <a:ext cx="228600" cy="118872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3" name="AutoShape 16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498080" y="2834640"/>
            <a:ext cx="228600" cy="1874520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4" name="AutoShape 16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 flipH="1">
            <a:off x="557784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5943600" y="1316736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 dirty="0">
                <a:solidFill>
                  <a:schemeClr val="bg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High Addresses</a:t>
            </a:r>
          </a:p>
        </p:txBody>
      </p:sp>
      <p:sp>
        <p:nvSpPr>
          <p:cNvPr id="46" name="TextBox 45"/>
          <p:cNvSpPr txBox="1"/>
          <p:nvPr>
            <p:custDataLst>
              <p:tags r:id="rId18"/>
            </p:custDataLst>
          </p:nvPr>
        </p:nvSpPr>
        <p:spPr>
          <a:xfrm>
            <a:off x="3260071" y="4508284"/>
            <a:ext cx="13085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starts here</a:t>
            </a:r>
          </a:p>
        </p:txBody>
      </p:sp>
      <p:cxnSp>
        <p:nvCxnSpPr>
          <p:cNvPr id="47" name="Straight Arrow Connector 46"/>
          <p:cNvCxnSpPr>
            <a:stCxn id="46" idx="3"/>
            <a:endCxn id="39" idx="1"/>
          </p:cNvCxnSpPr>
          <p:nvPr>
            <p:custDataLst>
              <p:tags r:id="rId19"/>
            </p:custDataLst>
          </p:nvPr>
        </p:nvCxnSpPr>
        <p:spPr bwMode="auto">
          <a:xfrm>
            <a:off x="4568634" y="4631395"/>
            <a:ext cx="406591" cy="318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3600" y="4093464"/>
            <a:ext cx="1499616" cy="649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exploit code</a:t>
            </a:r>
          </a:p>
        </p:txBody>
      </p:sp>
      <p:sp>
        <p:nvSpPr>
          <p:cNvPr id="49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3600" y="3182112"/>
            <a:ext cx="149961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pad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5943600" y="5303520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 dirty="0">
                <a:solidFill>
                  <a:schemeClr val="bg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Low Addresses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3600" y="2816352"/>
            <a:ext cx="1499616" cy="365760"/>
          </a:xfrm>
          <a:prstGeom prst="rect">
            <a:avLst/>
          </a:prstGeom>
          <a:solidFill>
            <a:srgbClr val="A5A5E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 </a:t>
            </a:r>
            <a:r>
              <a:rPr lang="en-US" sz="1800" b="0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6007607" y="2926080"/>
            <a:ext cx="182880" cy="18288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320F1F-D168-4542-88BE-7FBC922D8FCC}"/>
                  </a:ext>
                </a:extLst>
              </p14:cNvPr>
              <p14:cNvContentPartPr/>
              <p14:nvPr/>
            </p14:nvContentPartPr>
            <p14:xfrm>
              <a:off x="916920" y="2460960"/>
              <a:ext cx="7602480" cy="238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320F1F-D168-4542-88BE-7FBC922D8F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720" y="2444760"/>
                <a:ext cx="7634880" cy="24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02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8" grpId="0" animBg="1"/>
      <p:bldP spid="49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smash_me</a:t>
            </a:r>
            <a:r>
              <a:rPr lang="en-US" dirty="0"/>
              <a:t> is vulnerable to stack smashing!</a:t>
            </a:r>
          </a:p>
          <a:p>
            <a:r>
              <a:rPr lang="en-US" dirty="0"/>
              <a:t>What is the maximum number of characters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dirty="0"/>
              <a:t> can safely read without corrupting the return address to a stack address (in x86-64 Linux)?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2006"/>
              </p:ext>
            </p:extLst>
          </p:nvPr>
        </p:nvGraphicFramePr>
        <p:xfrm>
          <a:off x="445325" y="3931920"/>
          <a:ext cx="17515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. 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1633" y="4480560"/>
            <a:ext cx="292608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smash_me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$0x40,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16(%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52722C-5411-7044-B7AF-9BA67522F228}"/>
                  </a:ext>
                </a:extLst>
              </p14:cNvPr>
              <p14:cNvContentPartPr/>
              <p14:nvPr/>
            </p14:nvContentPartPr>
            <p14:xfrm>
              <a:off x="2602440" y="3898080"/>
              <a:ext cx="5308560" cy="1825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52722C-5411-7044-B7AF-9BA67522F2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240" y="3881880"/>
                <a:ext cx="534096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4076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Buffer overflow bugs can allow remote machines to execute arbitrary code on victim machines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Distressingly common in real programs</a:t>
            </a:r>
          </a:p>
          <a:p>
            <a:pPr lvl="1" eaLnBrk="1" hangingPunct="1"/>
            <a:r>
              <a:rPr lang="en-US" sz="2000" dirty="0"/>
              <a:t>Programmers keep making the same mistakes </a:t>
            </a:r>
            <a:r>
              <a:rPr lang="en-US" sz="2000" dirty="0">
                <a:sym typeface="Wingdings"/>
              </a:rPr>
              <a:t></a:t>
            </a:r>
          </a:p>
          <a:p>
            <a:pPr lvl="1" eaLnBrk="1" hangingPunct="1"/>
            <a:r>
              <a:rPr lang="en-US" sz="2000" dirty="0">
                <a:sym typeface="Wingdings"/>
              </a:rPr>
              <a:t>Recent measures make these attacks much more difficult</a:t>
            </a:r>
            <a:endParaRPr lang="en-US" sz="2000" dirty="0"/>
          </a:p>
          <a:p>
            <a:pPr eaLnBrk="1" hangingPunct="1">
              <a:spcBef>
                <a:spcPts val="1800"/>
              </a:spcBef>
            </a:pPr>
            <a:r>
              <a:rPr lang="en-US" sz="2400" dirty="0"/>
              <a:t>Examples across the decades</a:t>
            </a:r>
          </a:p>
          <a:p>
            <a:pPr lvl="1" eaLnBrk="1" hangingPunct="1"/>
            <a:r>
              <a:rPr lang="en-US" sz="2000" dirty="0"/>
              <a:t>Original “Internet worm” (1988)</a:t>
            </a:r>
          </a:p>
          <a:p>
            <a:pPr lvl="1" eaLnBrk="1" hangingPunct="1"/>
            <a:r>
              <a:rPr lang="en-US" sz="2000" i="1" dirty="0"/>
              <a:t>Still happens!! 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</a:rPr>
              <a:t>Heartbleed</a:t>
            </a:r>
            <a:r>
              <a:rPr lang="en-US" sz="1600" dirty="0"/>
              <a:t> (2014, affected 17% of servers)</a:t>
            </a:r>
          </a:p>
          <a:p>
            <a:pPr lvl="2"/>
            <a:r>
              <a:rPr lang="en-US" sz="1600" dirty="0" err="1"/>
              <a:t>Cloudbleed</a:t>
            </a:r>
            <a:r>
              <a:rPr lang="en-US" sz="1600" dirty="0"/>
              <a:t> (2017)</a:t>
            </a:r>
          </a:p>
          <a:p>
            <a:pPr lvl="1" eaLnBrk="1" hangingPunct="1"/>
            <a:r>
              <a:rPr lang="en-US" sz="2000" i="1" dirty="0"/>
              <a:t>Fun:</a:t>
            </a:r>
            <a:r>
              <a:rPr lang="en-US" sz="2000" dirty="0"/>
              <a:t> Nintendo hacks</a:t>
            </a:r>
          </a:p>
          <a:p>
            <a:pPr lvl="2"/>
            <a:r>
              <a:rPr lang="en-US" sz="1800" dirty="0"/>
              <a:t>Using glitches to rewrite code:  </a:t>
            </a:r>
            <a:r>
              <a:rPr lang="en-US" sz="1600" dirty="0">
                <a:hlinkClick r:id="rId6"/>
              </a:rPr>
              <a:t>https://www.youtube.com/watch?v=TqK-2jUQBUY</a:t>
            </a:r>
            <a:endParaRPr lang="en-US" sz="2400" dirty="0"/>
          </a:p>
          <a:p>
            <a:pPr lvl="2"/>
            <a:r>
              <a:rPr lang="en-US" sz="1800" dirty="0" err="1"/>
              <a:t>FlappyBird</a:t>
            </a:r>
            <a:r>
              <a:rPr lang="en-US" sz="1800" dirty="0"/>
              <a:t> in Mario:  </a:t>
            </a:r>
            <a:r>
              <a:rPr lang="en-US" sz="1600" dirty="0">
                <a:hlinkClick r:id="rId7"/>
              </a:rPr>
              <a:t>https://www.youtube.com/watch?v=hB6eY73sLV0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FA68D4-DE61-E947-9A3E-40DE3E72A034}"/>
                  </a:ext>
                </a:extLst>
              </p14:cNvPr>
              <p14:cNvContentPartPr/>
              <p14:nvPr/>
            </p14:nvContentPartPr>
            <p14:xfrm>
              <a:off x="1134720" y="1722600"/>
              <a:ext cx="5657760" cy="470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FA68D4-DE61-E947-9A3E-40DE3E72A0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8520" y="1706400"/>
                <a:ext cx="5690160" cy="47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96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616" y="1357884"/>
            <a:ext cx="8366760" cy="4974336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/>
              <a:t>) used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droh@cs.cmu.edu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/>
              <a:t> server with phony argument:</a:t>
            </a:r>
          </a:p>
          <a:p>
            <a:pPr lvl="2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finger</a:t>
            </a:r>
            <a:r>
              <a:rPr lang="en-US" dirty="0"/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“exploit-code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new-return-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2" eaLnBrk="1" hangingPunct="1"/>
            <a:r>
              <a:rPr lang="en-US" dirty="0"/>
              <a:t>Exploit code:  executed a root shell on the victim machine with a direct TCP connection to the attacker</a:t>
            </a:r>
          </a:p>
          <a:p>
            <a:pPr eaLnBrk="1" hangingPunct="1"/>
            <a:r>
              <a:rPr lang="en-US" dirty="0"/>
              <a:t>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</a:t>
            </a:r>
            <a:r>
              <a:rPr lang="en-US" dirty="0">
                <a:sym typeface="Wingdings"/>
              </a:rPr>
              <a:t>)</a:t>
            </a:r>
          </a:p>
          <a:p>
            <a:pPr lvl="2" eaLnBrk="1" hangingPunct="1"/>
            <a:r>
              <a:rPr lang="en-US" dirty="0">
                <a:sym typeface="Wingdings"/>
              </a:rPr>
              <a:t>see </a:t>
            </a:r>
            <a:r>
              <a:rPr lang="en-US" dirty="0">
                <a:sym typeface="Wingdings"/>
                <a:hlinkClick r:id="rId6"/>
              </a:rPr>
              <a:t>June 1989 article</a:t>
            </a:r>
            <a:r>
              <a:rPr lang="en-US" dirty="0">
                <a:sym typeface="Wingdings"/>
              </a:rPr>
              <a:t>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529720" y="2892600"/>
              <a:ext cx="5279760" cy="127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5040" y="2887200"/>
                <a:ext cx="5290560" cy="12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4803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3962" r="5911" b="28109"/>
          <a:stretch/>
        </p:blipFill>
        <p:spPr>
          <a:xfrm>
            <a:off x="4906683" y="1371600"/>
            <a:ext cx="4237317" cy="415962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Heartbleed (</a:t>
            </a:r>
            <a:r>
              <a:rPr lang="en-US" dirty="0">
                <a:solidFill>
                  <a:srgbClr val="C00000"/>
                </a:solidFill>
              </a:rPr>
              <a:t>2014</a:t>
            </a:r>
            <a:r>
              <a:rPr lang="en-US" dirty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480560" cy="4972050"/>
          </a:xfrm>
        </p:spPr>
        <p:txBody>
          <a:bodyPr/>
          <a:lstStyle/>
          <a:p>
            <a:r>
              <a:rPr lang="en-US" sz="2400" dirty="0"/>
              <a:t>Buffer over-read in OpenSSL</a:t>
            </a:r>
          </a:p>
          <a:p>
            <a:pPr lvl="1"/>
            <a:r>
              <a:rPr lang="en-US" sz="2000" dirty="0"/>
              <a:t>Open source security library</a:t>
            </a:r>
          </a:p>
          <a:p>
            <a:pPr lvl="1"/>
            <a:r>
              <a:rPr lang="en-US" sz="2000" dirty="0"/>
              <a:t>Bug in a small range of versions</a:t>
            </a:r>
          </a:p>
          <a:p>
            <a:r>
              <a:rPr lang="en-US" sz="2400" dirty="0"/>
              <a:t>“Heartbeat” packet</a:t>
            </a:r>
          </a:p>
          <a:p>
            <a:pPr lvl="1"/>
            <a:r>
              <a:rPr lang="en-US" sz="2000" dirty="0"/>
              <a:t>Specifies length of message</a:t>
            </a:r>
          </a:p>
          <a:p>
            <a:pPr lvl="1"/>
            <a:r>
              <a:rPr lang="en-US" sz="2000" dirty="0"/>
              <a:t>Server echoes it back</a:t>
            </a:r>
          </a:p>
          <a:p>
            <a:pPr lvl="1"/>
            <a:r>
              <a:rPr lang="en-US" sz="2000" dirty="0"/>
              <a:t>Library just “trusted” this length</a:t>
            </a:r>
          </a:p>
          <a:p>
            <a:pPr lvl="1"/>
            <a:r>
              <a:rPr lang="en-US" sz="2000" dirty="0"/>
              <a:t>Allowed attackers to read contents of memory anywhere they wanted</a:t>
            </a:r>
          </a:p>
          <a:p>
            <a:r>
              <a:rPr lang="en-US" sz="2400" dirty="0"/>
              <a:t>Est. 17% of Internet affected</a:t>
            </a:r>
          </a:p>
          <a:p>
            <a:pPr lvl="1"/>
            <a:r>
              <a:rPr lang="en-US" sz="2000" dirty="0"/>
              <a:t>“Catastrophic”</a:t>
            </a:r>
          </a:p>
          <a:p>
            <a:pPr lvl="1"/>
            <a:r>
              <a:rPr lang="en-US" sz="2000" dirty="0" err="1"/>
              <a:t>Github</a:t>
            </a:r>
            <a:r>
              <a:rPr lang="en-US" sz="2000" dirty="0"/>
              <a:t>, Yahoo, Stack Overflow, Amazon AWS,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0810" y="5757188"/>
            <a:ext cx="3873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FenixFeather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- Own work, CC BY-SA 3.0, https://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commons.wikimedia.org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/w/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index.php?curid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=32276981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FCF906-11B8-214F-B6B5-61DE12D749E8}"/>
                  </a:ext>
                </a:extLst>
              </p14:cNvPr>
              <p14:cNvContentPartPr/>
              <p14:nvPr/>
            </p14:nvContentPartPr>
            <p14:xfrm>
              <a:off x="908640" y="1722600"/>
              <a:ext cx="7067880" cy="447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FCF906-11B8-214F-B6B5-61DE12D749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2440" y="1706400"/>
                <a:ext cx="7100280" cy="45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7531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9BB0D3-6618-5847-B73F-67D26892587F}"/>
                  </a:ext>
                </a:extLst>
              </p14:cNvPr>
              <p14:cNvContentPartPr/>
              <p14:nvPr/>
            </p14:nvContentPartPr>
            <p14:xfrm>
              <a:off x="424080" y="920880"/>
              <a:ext cx="5780160" cy="5405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9BB0D3-6618-5847-B73F-67D26892587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7880" y="904680"/>
                <a:ext cx="5812560" cy="54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56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Dealing with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Avoid overflow vulnerabilities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Employ system-level protections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Have compiler use “stack canaries”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46CF6A-1F1C-AF4E-AFF2-40F749999FE7}"/>
                  </a:ext>
                </a:extLst>
              </p14:cNvPr>
              <p14:cNvContentPartPr/>
              <p14:nvPr/>
            </p14:nvContentPartPr>
            <p14:xfrm>
              <a:off x="1056600" y="1784520"/>
              <a:ext cx="2594880" cy="140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46CF6A-1F1C-AF4E-AFF2-40F749999F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400" y="1768320"/>
                <a:ext cx="2627280" cy="14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4426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1) Avoid Overflow Vulnerabilities in Code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931920"/>
            <a:ext cx="8366760" cy="2482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Use library routines that limit string lengths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/>
              <a:t> instead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argument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/>
              <a:t> sets limit)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%ns</a:t>
            </a:r>
            <a:r>
              <a:rPr lang="en-US" b="1" dirty="0"/>
              <a:t> </a:t>
            </a:r>
            <a:r>
              <a:rPr lang="en-US" dirty="0"/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799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447800"/>
            <a:ext cx="6035040" cy="22442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20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20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];  </a:t>
            </a:r>
            <a:r>
              <a:rPr lang="en-US" sz="20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20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fgets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u="sng" dirty="0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5E1FFF-F760-0A47-AB0B-A88C07E12F27}"/>
                  </a:ext>
                </a:extLst>
              </p14:cNvPr>
              <p14:cNvContentPartPr/>
              <p14:nvPr/>
            </p14:nvContentPartPr>
            <p14:xfrm>
              <a:off x="1122840" y="3724920"/>
              <a:ext cx="5879520" cy="256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5E1FFF-F760-0A47-AB0B-A88C07E12F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6640" y="3708720"/>
                <a:ext cx="5911920" cy="259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2)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760720" cy="4974336"/>
          </a:xfrm>
        </p:spPr>
        <p:txBody>
          <a:bodyPr/>
          <a:lstStyle/>
          <a:p>
            <a:r>
              <a:rPr lang="en-US" sz="2400" b="1" dirty="0"/>
              <a:t>Randomized stack offsets</a:t>
            </a:r>
          </a:p>
          <a:p>
            <a:pPr lvl="1"/>
            <a:r>
              <a:rPr lang="en-US" sz="2000" b="0" dirty="0"/>
              <a:t>At start of program, allocate </a:t>
            </a:r>
            <a:r>
              <a:rPr lang="en-US" sz="2000" b="0" dirty="0">
                <a:solidFill>
                  <a:srgbClr val="FF0000"/>
                </a:solidFill>
              </a:rPr>
              <a:t>random </a:t>
            </a:r>
            <a:r>
              <a:rPr lang="en-US" sz="2000" b="0" dirty="0"/>
              <a:t>amount of space on stack</a:t>
            </a:r>
          </a:p>
          <a:p>
            <a:pPr lvl="1"/>
            <a:r>
              <a:rPr lang="en-US" sz="2000" b="0" dirty="0"/>
              <a:t>Shifts stack addresses for entire program</a:t>
            </a:r>
          </a:p>
          <a:p>
            <a:pPr lvl="2"/>
            <a:r>
              <a:rPr lang="en-US" sz="1800" dirty="0"/>
              <a:t>Addresses will vary from one run to another</a:t>
            </a:r>
          </a:p>
          <a:p>
            <a:pPr lvl="1"/>
            <a:r>
              <a:rPr lang="en-US" sz="2000" dirty="0"/>
              <a:t>Makes it difficult for hacker to predict beginning of inserted code</a:t>
            </a:r>
          </a:p>
          <a:p>
            <a:pPr>
              <a:spcBef>
                <a:spcPts val="1200"/>
              </a:spcBef>
            </a:pPr>
            <a:r>
              <a:rPr lang="en-US" sz="2400" b="0" u="sng" dirty="0"/>
              <a:t>Example</a:t>
            </a:r>
            <a:r>
              <a:rPr lang="en-US" sz="2400" b="0" dirty="0"/>
              <a:t>:  Code from </a:t>
            </a:r>
            <a:r>
              <a:rPr lang="en-US" sz="2400" dirty="0"/>
              <a:t>S</a:t>
            </a:r>
            <a:r>
              <a:rPr lang="en-US" sz="2400" b="0" dirty="0"/>
              <a:t>lide 6 executed 5 times; address of variable </a:t>
            </a: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</a:rPr>
              <a:t>local</a:t>
            </a:r>
            <a:r>
              <a:rPr lang="en-US" sz="2400" dirty="0"/>
              <a:t> =</a:t>
            </a:r>
            <a:endParaRPr lang="en-US" sz="2400" b="0" dirty="0"/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0x7ffd19d3f8ac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0x7ffe8a462c2c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0x7ffe927c905c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0x7ffefd5c27dc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0x7fffa0175afc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2" name="Group 51"/>
          <p:cNvGrpSpPr/>
          <p:nvPr>
            <p:custDataLst>
              <p:tags r:id="rId4"/>
            </p:custDataLst>
          </p:nvPr>
        </p:nvGrpSpPr>
        <p:grpSpPr>
          <a:xfrm>
            <a:off x="6035069" y="1355785"/>
            <a:ext cx="2688595" cy="4568546"/>
            <a:chOff x="5979949" y="1704918"/>
            <a:chExt cx="2688595" cy="4573366"/>
          </a:xfrm>
        </p:grpSpPr>
        <p:sp>
          <p:nvSpPr>
            <p:cNvPr id="53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98544" y="2981408"/>
              <a:ext cx="1270000" cy="496314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m</a:t>
              </a:r>
              <a:r>
                <a:rPr kumimoji="0" lang="en-US" sz="1600" b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ain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  <a:sym typeface="Calibri Bold" charset="0"/>
                </a:rPr>
                <a:t>’s</a:t>
              </a:r>
              <a:r>
                <a:rPr kumimoji="0" lang="en-US" sz="14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onymous Pro" panose="02060609030202000504" pitchFamily="49" charset="0"/>
                  <a:ea typeface="Calibri Bold" charset="0"/>
                  <a:cs typeface="Courier New"/>
                  <a:sym typeface="Calibri Bold" charset="0"/>
                </a:rPr>
                <a:t> </a:t>
              </a:r>
              <a:br>
                <a:rPr kumimoji="0" lang="en-US" sz="14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onymous Pro" panose="02060609030202000504" pitchFamily="49" charset="0"/>
                  <a:ea typeface="Calibri Bold" charset="0"/>
                  <a:cs typeface="Courier New"/>
                  <a:sym typeface="Calibri Bold" charset="0"/>
                </a:rPr>
              </a:br>
              <a:r>
                <a:rPr lang="en-US" sz="16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frame</a:t>
              </a:r>
              <a:endParaRPr lang="en-US" sz="1800" b="0" kern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4" name="Rectangle 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398544" y="3477722"/>
              <a:ext cx="1270000" cy="116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Other functions’ stack frames</a:t>
              </a:r>
            </a:p>
          </p:txBody>
        </p:sp>
        <p:sp>
          <p:nvSpPr>
            <p:cNvPr id="56" name="Rectangle 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398544" y="1709738"/>
              <a:ext cx="1270000" cy="1273306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50767" y="1704918"/>
              <a:ext cx="228600" cy="127812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7431823" y="5832285"/>
            <a:ext cx="128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 Addresses</a:t>
            </a: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461652" y="849068"/>
            <a:ext cx="132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 Addresses</a:t>
            </a: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 flipV="1">
            <a:off x="8723664" y="103432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 bwMode="auto">
          <a:xfrm flipV="1">
            <a:off x="7452014" y="106680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387FC-46FB-0C4B-B93F-6F972BAB2513}"/>
                  </a:ext>
                </a:extLst>
              </p14:cNvPr>
              <p14:cNvContentPartPr/>
              <p14:nvPr/>
            </p14:nvContentPartPr>
            <p14:xfrm>
              <a:off x="1389600" y="1348560"/>
              <a:ext cx="6132960" cy="484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387FC-46FB-0C4B-B93F-6F972BAB25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3400" y="1332360"/>
                <a:ext cx="6165360" cy="48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55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2)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1" y="1362456"/>
            <a:ext cx="4572000" cy="4974336"/>
          </a:xfrm>
        </p:spPr>
        <p:txBody>
          <a:bodyPr/>
          <a:lstStyle/>
          <a:p>
            <a:r>
              <a:rPr lang="en-US" sz="2400" b="1" dirty="0"/>
              <a:t>Non-executable code segments</a:t>
            </a:r>
          </a:p>
          <a:p>
            <a:pPr lvl="1"/>
            <a:r>
              <a:rPr lang="en-US" sz="2000" b="0" dirty="0"/>
              <a:t>In traditional x86, can mark region of memory as either “read-only” or “writeable”</a:t>
            </a:r>
          </a:p>
          <a:p>
            <a:pPr lvl="2"/>
            <a:r>
              <a:rPr lang="en-US" sz="1800" dirty="0"/>
              <a:t>Can execute anything readable</a:t>
            </a:r>
          </a:p>
          <a:p>
            <a:pPr lvl="1"/>
            <a:r>
              <a:rPr lang="en-US" sz="2000" dirty="0"/>
              <a:t>x</a:t>
            </a:r>
            <a:r>
              <a:rPr lang="en-US" sz="2000" b="0" dirty="0"/>
              <a:t>86-64 added  explicit “execute” permission</a:t>
            </a:r>
          </a:p>
          <a:p>
            <a:pPr lvl="1"/>
            <a:r>
              <a:rPr lang="en-US" sz="2000" b="0" dirty="0">
                <a:solidFill>
                  <a:srgbClr val="FF0000"/>
                </a:solidFill>
              </a:rPr>
              <a:t>Stack marked as non-executable</a:t>
            </a:r>
          </a:p>
          <a:p>
            <a:pPr lvl="2"/>
            <a:r>
              <a:rPr lang="en-US" sz="1800" dirty="0"/>
              <a:t>Do </a:t>
            </a:r>
            <a:r>
              <a:rPr lang="en-US" sz="1800" i="1" dirty="0"/>
              <a:t>NOT</a:t>
            </a:r>
            <a:r>
              <a:rPr lang="en-US" sz="1800" dirty="0"/>
              <a:t> execute code in Stack, Static Data, or Heap regions</a:t>
            </a:r>
          </a:p>
          <a:p>
            <a:pPr lvl="2"/>
            <a:r>
              <a:rPr lang="en-US" sz="1800" dirty="0"/>
              <a:t>Hardware support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4937760" y="1371600"/>
            <a:ext cx="3841359" cy="4246616"/>
            <a:chOff x="4021138" y="1100084"/>
            <a:chExt cx="3841359" cy="4246616"/>
          </a:xfrm>
        </p:grpSpPr>
        <p:sp>
          <p:nvSpPr>
            <p:cNvPr id="17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73699" y="1100084"/>
              <a:ext cx="1597937" cy="549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Stack after call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to 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21525" y="1870396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foo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121525" y="3477524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bar</a:t>
              </a:r>
              <a:endParaRPr lang="en-US" sz="1800" b="0" dirty="0">
                <a:latin typeface="Calibri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 dirty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 dirty="0">
                  <a:latin typeface="Calibri" pitchFamily="34" charset="0"/>
                </a:rPr>
                <a:t>by 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6892925" y="1603004"/>
              <a:ext cx="228600" cy="118872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>
              <a:off x="6892925" y="2837444"/>
              <a:ext cx="228600" cy="1920240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V="1">
            <a:off x="5441695" y="4887914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1383545" y="5981185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C25DAD-52EA-0F4D-87F7-BA0188ECE025}"/>
                  </a:ext>
                </a:extLst>
              </p14:cNvPr>
              <p14:cNvContentPartPr/>
              <p14:nvPr/>
            </p14:nvContentPartPr>
            <p14:xfrm>
              <a:off x="1134720" y="1813320"/>
              <a:ext cx="3688560" cy="294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C25DAD-52EA-0F4D-87F7-BA0188ECE0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8520" y="1797120"/>
                <a:ext cx="3720960" cy="29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35760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3) Stack Canaries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eaLnBrk="1" hangingPunct="1"/>
            <a:r>
              <a:rPr lang="en-US" dirty="0"/>
              <a:t>Basic Idea:  place special value (“canary”) on stack just beyond buffer</a:t>
            </a:r>
          </a:p>
          <a:p>
            <a:pPr lvl="1"/>
            <a:r>
              <a:rPr lang="en-US" i="1" dirty="0"/>
              <a:t>Secret</a:t>
            </a:r>
            <a:r>
              <a:rPr lang="en-US" dirty="0"/>
              <a:t> value known only to compiler</a:t>
            </a:r>
          </a:p>
          <a:p>
            <a:pPr lvl="1"/>
            <a:r>
              <a:rPr lang="en-US" dirty="0"/>
              <a:t>“After” buffer but before return address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  (now default)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-protector</a:t>
            </a:r>
          </a:p>
          <a:p>
            <a:pPr lvl="1"/>
            <a:r>
              <a:rPr lang="en-US" dirty="0"/>
              <a:t>Code back on Slide 14 (</a:t>
            </a:r>
            <a:r>
              <a:rPr lang="en-US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dirty="0"/>
              <a:t> compiled with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-stack-protector</a:t>
            </a:r>
            <a:r>
              <a:rPr lang="en-US" dirty="0"/>
              <a:t> flag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88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*** stack smashing detected ***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735800" y="6256080"/>
              <a:ext cx="3970440" cy="293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8960" y="6247440"/>
                <a:ext cx="3986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041720-5071-854B-AA62-FE547F5B70C5}"/>
                  </a:ext>
                </a:extLst>
              </p14:cNvPr>
              <p14:cNvContentPartPr/>
              <p14:nvPr/>
            </p14:nvContentPartPr>
            <p14:xfrm>
              <a:off x="863280" y="1007280"/>
              <a:ext cx="7828560" cy="523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041720-5071-854B-AA62-FE547F5B70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7080" y="991080"/>
                <a:ext cx="7860960" cy="52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9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u="sng" dirty="0"/>
              <a:t>Protected</a:t>
            </a:r>
            <a:r>
              <a:rPr lang="en-US" dirty="0"/>
              <a:t> Buffer Disassembly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5650" y="1683028"/>
            <a:ext cx="7562077" cy="42447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07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0b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14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%rax,0x8(%rsp)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19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xor    %eax,%eax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     ... call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</a:t>
            </a:r>
            <a:endParaRPr lang="sk-SK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25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28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51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 &lt;gets@plt&gt;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2d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30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4004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 &lt;puts@plt&gt;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35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0x8(%rsp),%rax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3a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xor    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43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j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  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4a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&lt;echo+0x43&gt;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45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add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49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retq</a:t>
            </a:r>
            <a:endParaRPr lang="sk-SK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4a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4004f0 &lt;__stack_chk_fail@plt&gt;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75650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2600" y="2069640"/>
            <a:ext cx="6450048" cy="4457160"/>
            <a:chOff x="2352600" y="2069640"/>
            <a:chExt cx="6450048" cy="44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2352600" y="4250160"/>
                <a:ext cx="6051600" cy="2276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4320" y="4241520"/>
                  <a:ext cx="6064920" cy="22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5475240" y="2069640"/>
                <a:ext cx="2345040" cy="7300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67320" y="2064960"/>
                  <a:ext cx="235584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/>
                <p14:cNvContentPartPr/>
                <p14:nvPr/>
              </p14:nvContentPartPr>
              <p14:xfrm>
                <a:off x="2441448" y="4936680"/>
                <a:ext cx="6361200" cy="11433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33888" y="4932000"/>
                  <a:ext cx="6378120" cy="11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578855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474720"/>
            <a:ext cx="5683544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%fs:40,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8(%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92712" y="3168456"/>
            <a:ext cx="2129883" cy="612528"/>
          </a:xfrm>
          <a:prstGeom prst="wedgeRoundRectCallout">
            <a:avLst>
              <a:gd name="adj1" fmla="val -20833"/>
              <a:gd name="adj2" fmla="val 9441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Segment register 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(don’t worry about it)</a:t>
            </a: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62273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Canary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35684" y="3886830"/>
              <a:ext cx="2409120" cy="775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764" y="3878550"/>
                <a:ext cx="2427120" cy="7927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5275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3291840"/>
            <a:ext cx="6217920" cy="1813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retrieve from Stack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xorq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%fs:40,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jne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.L4            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if not same, FAIL</a:t>
            </a:r>
          </a:p>
          <a:p>
            <a:pPr>
              <a:tabLst>
                <a:tab pos="457200" algn="l"/>
                <a:tab pos="1543050" algn="l"/>
              </a:tabLst>
              <a:defRPr/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.L4: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 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__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stack_chk_fail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5020208" y="5187817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Input: </a:t>
            </a:r>
            <a:r>
              <a:rPr lang="en-US" i="1" dirty="0">
                <a:latin typeface="Calibri" pitchFamily="34" charset="0"/>
              </a:rPr>
              <a:t>1234567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71662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Canary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719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514350" indent="-514350" eaLnBrk="1" hangingPunct="1">
              <a:buSzPct val="100000"/>
              <a:buFont typeface="+mj-lt"/>
              <a:buAutoNum type="arabicParenR"/>
            </a:pPr>
            <a:r>
              <a:rPr lang="en-US" dirty="0"/>
              <a:t>Avoid overflow vulnerabilities</a:t>
            </a:r>
          </a:p>
          <a:p>
            <a:pPr marL="857250" lvl="1" indent="-457200"/>
            <a:r>
              <a:rPr lang="en-US" dirty="0"/>
              <a:t>Use library routines that limit string lengths</a:t>
            </a:r>
          </a:p>
          <a:p>
            <a:pPr marL="1122426" lvl="2" indent="-457200"/>
            <a:endParaRPr lang="en-US" dirty="0"/>
          </a:p>
          <a:p>
            <a:pPr marL="457200" indent="-457200" eaLnBrk="1" hangingPunct="1">
              <a:buSzPct val="100000"/>
              <a:buFont typeface="+mj-lt"/>
              <a:buAutoNum type="arabicParenR"/>
            </a:pPr>
            <a:r>
              <a:rPr lang="en-US" dirty="0"/>
              <a:t>Employ system-level protections</a:t>
            </a:r>
          </a:p>
          <a:p>
            <a:pPr marL="857250" lvl="1" indent="-457200"/>
            <a:r>
              <a:rPr lang="en-US" dirty="0"/>
              <a:t>Randomized Stack offsets</a:t>
            </a:r>
          </a:p>
          <a:p>
            <a:pPr marL="857250" lvl="1" indent="-457200"/>
            <a:r>
              <a:rPr lang="en-US" dirty="0"/>
              <a:t>Code on the Stack is not executable</a:t>
            </a:r>
          </a:p>
          <a:p>
            <a:pPr lvl="2"/>
            <a:endParaRPr lang="en-US" dirty="0"/>
          </a:p>
          <a:p>
            <a:pPr marL="457200" indent="-457200" eaLnBrk="1" hangingPunct="1">
              <a:buSzPct val="100000"/>
              <a:buFont typeface="+mj-lt"/>
              <a:buAutoNum type="arabicParenR"/>
            </a:pPr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10DA5-5319-7C45-AFC3-B60AFF4A7210}"/>
                  </a:ext>
                </a:extLst>
              </p14:cNvPr>
              <p14:cNvContentPartPr/>
              <p14:nvPr/>
            </p14:nvContentPartPr>
            <p14:xfrm>
              <a:off x="5451840" y="1397880"/>
              <a:ext cx="1336680" cy="371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10DA5-5319-7C45-AFC3-B60AFF4A7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640" y="1381680"/>
                <a:ext cx="1369080" cy="37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0882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It?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6875" y="1362075"/>
          <a:ext cx="836612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Variable/Label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 of Memory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" pitchFamily="49" charset="0"/>
                          <a:cs typeface="Calibri" panose="020F0502020204030204" pitchFamily="34" charset="0"/>
                        </a:rPr>
                        <a:t>big_array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" pitchFamily="49" charset="0"/>
                          <a:cs typeface="Calibri" panose="020F0502020204030204" pitchFamily="34" charset="0"/>
                        </a:rPr>
                        <a:t>huge_array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*p1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" pitchFamily="49" charset="0"/>
                          <a:cs typeface="Calibri" panose="020F0502020204030204" pitchFamily="34" charset="0"/>
                        </a:rPr>
                        <a:t>useless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8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Building an Executable from a C File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</a:t>
            </a:r>
            <a:r>
              <a:rPr lang="en-US" sz="2400" dirty="0"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>
                <a:cs typeface="Calibri" panose="020F0502020204030204" pitchFamily="34" charset="0"/>
              </a:rPr>
              <a:t>Run with command: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–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E8B56E-FC08-3846-9823-BCC9017A640C}"/>
                  </a:ext>
                </a:extLst>
              </p14:cNvPr>
              <p14:cNvContentPartPr/>
              <p14:nvPr/>
            </p14:nvContentPartPr>
            <p14:xfrm>
              <a:off x="699120" y="1488240"/>
              <a:ext cx="8091720" cy="515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E8B56E-FC08-3846-9823-BCC9017A64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2920" y="1472040"/>
                <a:ext cx="812412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170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Higher-level language code (</a:t>
            </a:r>
            <a:r>
              <a:rPr lang="en-US" sz="2400" i="1" dirty="0"/>
              <a:t>e.g.</a:t>
            </a:r>
            <a:r>
              <a:rPr lang="en-US" sz="2400" dirty="0"/>
              <a:t> C, Java)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First there’s a preprocessor step to handle #directives</a:t>
            </a:r>
          </a:p>
          <a:p>
            <a:pPr lvl="1"/>
            <a:r>
              <a:rPr lang="en-US" sz="2000" dirty="0"/>
              <a:t>Macro substitution, plus other specialty directives</a:t>
            </a:r>
          </a:p>
          <a:p>
            <a:pPr lvl="1"/>
            <a:r>
              <a:rPr lang="en-US" sz="2000" dirty="0"/>
              <a:t>If curious/interested:  </a:t>
            </a:r>
            <a:r>
              <a:rPr lang="en-US" sz="2000" dirty="0">
                <a:hlinkClick r:id="rId2"/>
              </a:rPr>
              <a:t>http://tigcc.ticalc.org/doc/cpp.html</a:t>
            </a:r>
            <a:r>
              <a:rPr lang="en-US" sz="2000" dirty="0"/>
              <a:t> </a:t>
            </a:r>
          </a:p>
          <a:p>
            <a:r>
              <a:rPr lang="en-US" sz="2400" dirty="0"/>
              <a:t>Super complex, whole courses devoted to these!</a:t>
            </a:r>
          </a:p>
          <a:p>
            <a:r>
              <a:rPr lang="en-US" sz="2400" dirty="0"/>
              <a:t>Compiler optimizations</a:t>
            </a:r>
          </a:p>
          <a:p>
            <a:pPr lvl="1"/>
            <a:r>
              <a:rPr lang="en-US" sz="2000" dirty="0"/>
              <a:t>“Level” of optimization specified by capital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/>
              <a:t>’ flag (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Options:  </a:t>
            </a:r>
            <a:r>
              <a:rPr lang="en-US" sz="2000" dirty="0">
                <a:hlinkClick r:id="rId3"/>
              </a:rPr>
              <a:t>https://gcc.gnu.org/onlinedocs/gcc/Optimize-Options.html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2C29EA-9B4D-5647-B4BF-52032DACC553}"/>
                  </a:ext>
                </a:extLst>
              </p14:cNvPr>
              <p14:cNvContentPartPr/>
              <p14:nvPr/>
            </p14:nvContentPartPr>
            <p14:xfrm>
              <a:off x="801720" y="1764000"/>
              <a:ext cx="7466760" cy="358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2C29EA-9B4D-5647-B4BF-52032DACC5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520" y="1747800"/>
                <a:ext cx="7499160" cy="36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Code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 You 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settings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= x + y;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65760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 %rsi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%rsi, (%rdx)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78E07F-2B07-2740-ADEC-A8E35B44CD14}"/>
                  </a:ext>
                </a:extLst>
              </p14:cNvPr>
              <p14:cNvContentPartPr/>
              <p14:nvPr/>
            </p14:nvContentPartPr>
            <p14:xfrm>
              <a:off x="990720" y="1253880"/>
              <a:ext cx="6463800" cy="482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78E07F-2B07-2740-ADEC-A8E35B44CD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4520" y="1237680"/>
                <a:ext cx="6496200" cy="48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326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Object files (</a:t>
            </a:r>
            <a:r>
              <a:rPr lang="en-US" sz="2400" i="1" dirty="0"/>
              <a:t>e.g.</a:t>
            </a:r>
            <a:r>
              <a:rPr lang="en-US" sz="2400" dirty="0"/>
              <a:t>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pPr lvl="1"/>
            <a:r>
              <a:rPr lang="en-US" sz="2000" dirty="0"/>
              <a:t>Contains </a:t>
            </a:r>
            <a:r>
              <a:rPr lang="en-US" sz="2000" i="1" dirty="0"/>
              <a:t>object code </a:t>
            </a:r>
            <a:r>
              <a:rPr lang="en-US" sz="2000" dirty="0"/>
              <a:t>and </a:t>
            </a:r>
            <a:r>
              <a:rPr lang="en-US" sz="2000" i="1" dirty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</a:p>
          <a:p>
            <a:pPr lvl="1">
              <a:spcBef>
                <a:spcPts val="576"/>
              </a:spcBef>
            </a:pPr>
            <a:r>
              <a:rPr lang="en-US" sz="2000" i="1" dirty="0"/>
              <a:t>e.g.</a:t>
            </a:r>
            <a:r>
              <a:rPr lang="en-US" sz="2000" dirty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.quad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x86:  </a:t>
            </a:r>
            <a:r>
              <a:rPr lang="en-US" sz="2000" dirty="0">
                <a:hlinkClick r:id="rId3"/>
              </a:rPr>
              <a:t>https://docs.oracle.com/cd/E26502_01/html/E28388/eoiyg.html</a:t>
            </a:r>
            <a:r>
              <a:rPr lang="en-US" sz="2000" dirty="0"/>
              <a:t> </a:t>
            </a:r>
          </a:p>
          <a:p>
            <a:r>
              <a:rPr lang="en-US" sz="2400" dirty="0"/>
              <a:t>Produces “machine language”</a:t>
            </a:r>
          </a:p>
          <a:p>
            <a:pPr lvl="1"/>
            <a:r>
              <a:rPr lang="en-US" sz="2000" dirty="0"/>
              <a:t>Does its best, but object file is </a:t>
            </a:r>
            <a:r>
              <a:rPr lang="en-US" sz="2000" i="1" dirty="0"/>
              <a:t>not</a:t>
            </a:r>
            <a:r>
              <a:rPr lang="en-US" sz="2000" dirty="0"/>
              <a:t> a completed binary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D73BF5-F7E2-AB44-B7F5-786ECC96EBFB}"/>
                  </a:ext>
                </a:extLst>
              </p14:cNvPr>
              <p14:cNvContentPartPr/>
              <p14:nvPr/>
            </p14:nvContentPartPr>
            <p14:xfrm>
              <a:off x="933840" y="1726920"/>
              <a:ext cx="6434280" cy="430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D73BF5-F7E2-AB44-B7F5-786ECC96EB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640" y="1710720"/>
                <a:ext cx="6466680" cy="43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4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Machine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Simple cases:  </a:t>
            </a:r>
            <a:r>
              <a:rPr lang="en-US" sz="2400" dirty="0"/>
              <a:t>arithmetic and logical operations, shifts, etc.</a:t>
            </a:r>
          </a:p>
          <a:p>
            <a:pPr lvl="1"/>
            <a:r>
              <a:rPr lang="en-US" sz="2000" dirty="0"/>
              <a:t>All necessary information is contained in the instruction itself</a:t>
            </a:r>
          </a:p>
          <a:p>
            <a:pPr lvl="2"/>
            <a:endParaRPr lang="en-US" sz="1600" dirty="0"/>
          </a:p>
          <a:p>
            <a:r>
              <a:rPr lang="en-US" sz="2400" dirty="0"/>
              <a:t>What about the following?</a:t>
            </a:r>
          </a:p>
          <a:p>
            <a:pPr lvl="1"/>
            <a:r>
              <a:rPr lang="en-US" sz="2000" dirty="0"/>
              <a:t>Conditional jump</a:t>
            </a:r>
          </a:p>
          <a:p>
            <a:pPr lvl="1"/>
            <a:r>
              <a:rPr lang="en-US" sz="2000" dirty="0"/>
              <a:t>Accessing static data (</a:t>
            </a:r>
            <a:r>
              <a:rPr lang="en-US" sz="2000" i="1" dirty="0"/>
              <a:t>e.g.</a:t>
            </a:r>
            <a:r>
              <a:rPr lang="en-US" sz="2000" dirty="0"/>
              <a:t> global </a:t>
            </a:r>
            <a:r>
              <a:rPr lang="en-US" sz="2000" dirty="0" err="1"/>
              <a:t>var</a:t>
            </a:r>
            <a:r>
              <a:rPr lang="en-US" sz="2000" dirty="0"/>
              <a:t> or jump table)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Addresses and labels are problematic because the final executable hasn’t been constructed yet!</a:t>
            </a:r>
          </a:p>
          <a:p>
            <a:pPr lvl="1"/>
            <a:r>
              <a:rPr lang="en-US" sz="2000" dirty="0"/>
              <a:t>So how do we deal with these in the meantime?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B1F97D-432A-C644-87B0-7CF216297558}"/>
                  </a:ext>
                </a:extLst>
              </p14:cNvPr>
              <p14:cNvContentPartPr/>
              <p14:nvPr/>
            </p14:nvContentPartPr>
            <p14:xfrm>
              <a:off x="2121480" y="1077120"/>
              <a:ext cx="5789520" cy="2804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B1F97D-432A-C644-87B0-7CF2162975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280" y="1060920"/>
                <a:ext cx="5821920" cy="28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8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28149</TotalTime>
  <Words>4739</Words>
  <Application>Microsoft Office PowerPoint</Application>
  <PresentationFormat>On-screen Show (4:3)</PresentationFormat>
  <Paragraphs>1127</Paragraphs>
  <Slides>49</Slides>
  <Notes>46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UWTheme-351-Au18</vt:lpstr>
      <vt:lpstr>Executables &amp; Buffer Overflows CSE 351 Winter 2019</vt:lpstr>
      <vt:lpstr>Administrivia</vt:lpstr>
      <vt:lpstr>Assembly Programmer’s View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Disassembling Object Code</vt:lpstr>
      <vt:lpstr>A Picture of Memory (64-bit view)</vt:lpstr>
      <vt:lpstr>Loader</vt:lpstr>
      <vt:lpstr>Buffer Overflows</vt:lpstr>
      <vt:lpstr>Review:  General Memory Layout</vt:lpstr>
      <vt:lpstr>x86-64 Linux Memory Layout</vt:lpstr>
      <vt:lpstr>Memory Allocation Example</vt:lpstr>
      <vt:lpstr>Memory Allocation Example</vt:lpstr>
      <vt:lpstr>Reminder:  x86-64/Linux Stack Frame</vt:lpstr>
      <vt:lpstr>Buffer Overflow in a Nutshell</vt:lpstr>
      <vt:lpstr>Buffer Overflow in a Nutshell</vt:lpstr>
      <vt:lpstr>String Library Code</vt:lpstr>
      <vt:lpstr>String Library Code</vt:lpstr>
      <vt:lpstr>Vulnerable Buffer Code</vt:lpstr>
      <vt:lpstr>Buffer Overflow Disassembly (buf-nsp)</vt:lpstr>
      <vt:lpstr>Buffer Overflow Stack</vt:lpstr>
      <vt:lpstr>Buffer Overflow Example</vt:lpstr>
      <vt:lpstr>Buffer Overflow Example #1</vt:lpstr>
      <vt:lpstr>Buffer Overflow Example #2</vt:lpstr>
      <vt:lpstr>Buffer Overflow Example #2 Explained</vt:lpstr>
      <vt:lpstr>Malicious Use of Buffer Overflow:     Code Injection Attacks</vt:lpstr>
      <vt:lpstr>Peer Instruction Question</vt:lpstr>
      <vt:lpstr>Exploits Based on Buffer Overflows</vt:lpstr>
      <vt:lpstr>Example: the original Internet worm (1988)</vt:lpstr>
      <vt:lpstr>Heartbleed (2014)</vt:lpstr>
      <vt:lpstr>Dealing with buffer overflow attacks</vt:lpstr>
      <vt:lpstr>1) Avoid Overflow Vulnerabilities in Code</vt:lpstr>
      <vt:lpstr>2) System-Level Protections</vt:lpstr>
      <vt:lpstr>2) System-Level Protections</vt:lpstr>
      <vt:lpstr>3) Stack Canaries</vt:lpstr>
      <vt:lpstr>Protected Buffer Disassembly (buf)</vt:lpstr>
      <vt:lpstr>Setting Up Canary</vt:lpstr>
      <vt:lpstr>Checking Canary</vt:lpstr>
      <vt:lpstr>Summary</vt:lpstr>
      <vt:lpstr>Where Is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Max Willsey</cp:lastModifiedBy>
  <cp:revision>787</cp:revision>
  <cp:lastPrinted>2017-11-01T03:31:48Z</cp:lastPrinted>
  <dcterms:created xsi:type="dcterms:W3CDTF">2013-10-28T03:55:58Z</dcterms:created>
  <dcterms:modified xsi:type="dcterms:W3CDTF">2019-02-13T20:13:28Z</dcterms:modified>
</cp:coreProperties>
</file>