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4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6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0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1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2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3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24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25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26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27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28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29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30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31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32.xml" ContentType="application/vnd.openxmlformats-officedocument.presentationml.notesSlide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33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34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35.xml" ContentType="application/vnd.openxmlformats-officedocument.presentationml.notesSlide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notesSlides/notesSlide36.xml" ContentType="application/vnd.openxmlformats-officedocument.presentationml.notesSlide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notesSlides/notesSlide37.xml" ContentType="application/vnd.openxmlformats-officedocument.presentationml.notesSlide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notesSlides/notesSlide38.xml" ContentType="application/vnd.openxmlformats-officedocument.presentationml.notesSlide+xml"/>
  <Override PartName="/ppt/ink/ink1.xml" ContentType="application/inkml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notesSlides/notesSlide39.xml" ContentType="application/vnd.openxmlformats-officedocument.presentationml.notesSlide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40.xml" ContentType="application/vnd.openxmlformats-officedocument.presentationml.notesSlide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notesSlides/notesSlide41.xml" ContentType="application/vnd.openxmlformats-officedocument.presentationml.notesSlide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notesSlides/notesSlide42.xml" ContentType="application/vnd.openxmlformats-officedocument.presentationml.notesSlide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notesSlides/notesSlide43.xml" ContentType="application/vnd.openxmlformats-officedocument.presentationml.notesSlide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notesSlides/notesSlide44.xml" ContentType="application/vnd.openxmlformats-officedocument.presentationml.notesSlide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notesSlides/notesSlide45.xml" ContentType="application/vnd.openxmlformats-officedocument.presentationml.notesSlide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52"/>
  </p:notesMasterIdLst>
  <p:handoutMasterIdLst>
    <p:handoutMasterId r:id="rId53"/>
  </p:handoutMasterIdLst>
  <p:sldIdLst>
    <p:sldId id="893" r:id="rId2"/>
    <p:sldId id="870" r:id="rId3"/>
    <p:sldId id="297" r:id="rId4"/>
    <p:sldId id="301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6" r:id="rId13"/>
    <p:sldId id="287" r:id="rId14"/>
    <p:sldId id="894" r:id="rId15"/>
    <p:sldId id="708" r:id="rId16"/>
    <p:sldId id="710" r:id="rId17"/>
    <p:sldId id="798" r:id="rId18"/>
    <p:sldId id="712" r:id="rId19"/>
    <p:sldId id="770" r:id="rId20"/>
    <p:sldId id="713" r:id="rId21"/>
    <p:sldId id="823" r:id="rId22"/>
    <p:sldId id="881" r:id="rId23"/>
    <p:sldId id="882" r:id="rId24"/>
    <p:sldId id="892" r:id="rId25"/>
    <p:sldId id="719" r:id="rId26"/>
    <p:sldId id="774" r:id="rId27"/>
    <p:sldId id="720" r:id="rId28"/>
    <p:sldId id="824" r:id="rId29"/>
    <p:sldId id="777" r:id="rId30"/>
    <p:sldId id="913" r:id="rId31"/>
    <p:sldId id="778" r:id="rId32"/>
    <p:sldId id="723" r:id="rId33"/>
    <p:sldId id="724" r:id="rId34"/>
    <p:sldId id="779" r:id="rId35"/>
    <p:sldId id="725" r:id="rId36"/>
    <p:sldId id="825" r:id="rId37"/>
    <p:sldId id="885" r:id="rId38"/>
    <p:sldId id="886" r:id="rId39"/>
    <p:sldId id="887" r:id="rId40"/>
    <p:sldId id="888" r:id="rId41"/>
    <p:sldId id="889" r:id="rId42"/>
    <p:sldId id="890" r:id="rId43"/>
    <p:sldId id="758" r:id="rId44"/>
    <p:sldId id="895" r:id="rId45"/>
    <p:sldId id="914" r:id="rId46"/>
    <p:sldId id="915" r:id="rId47"/>
    <p:sldId id="916" r:id="rId48"/>
    <p:sldId id="897" r:id="rId49"/>
    <p:sldId id="898" r:id="rId50"/>
    <p:sldId id="899" r:id="rId51"/>
  </p:sldIdLst>
  <p:sldSz cx="9144000" cy="6858000" type="screen4x3"/>
  <p:notesSz cx="9296400" cy="70104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6" autoAdjust="0"/>
    <p:restoredTop sz="84016" autoAdjust="0"/>
  </p:normalViewPr>
  <p:slideViewPr>
    <p:cSldViewPr snapToGrid="0">
      <p:cViewPr varScale="1">
        <p:scale>
          <a:sx n="91" d="100"/>
          <a:sy n="91" d="100"/>
        </p:scale>
        <p:origin x="1416" y="176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9:37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 9575 112 0,'3'-2'44'0,"-3"2"-24"0,3-3-15 0,-3 3 11 16,0 0 2-16,0 0 1 16</inkml:trace>
  <inkml:trace contextRef="#ctx0" brushRef="#br0" timeOffset="1">1999 9594 260 0,'0'29'21'0,"-3"5"-2"16,-3 9-5-16,0-1 1 16,-6 6-2-16,3-1 2 15,-2-4-8-15,-1 4-4 16,3-4-2-16,0-6 1 15,-3 0-1-15,12-8 2 16,-12-5 0-16,9-6 1 16,3-2-5-16,0-6-1 0,0-4 1 15,0-6 0-15,0-6 1 16,6-4 0-16,3-6-3 16,0-2 0-16,-6-6-3 15,3-5 1-15,0-6 1 16,3 3 2-16,-3-5-4 15,-1 0 2-15,1-2 2 16,3 2 1-16,0 2-2 16,3-7 2-16,-9 2 1 15,6 11 0-15,0 5 0 16,-6 6 2-16,3 5-1 16,0 5 2-16,0 16 0 15,-3 5 3-15,3 8-1 16,-6 0 0-16,3 3 1 15,0 0 1-15,0-3-3 0,0-3-1 16,0 1-1-16,3-3-2 16,-6-6 1-16,9 1-1 15,-3-3 0-15,2-3 2 16,1-7-1-16,0-6-1 16,0-3 1-16,0-2 1 15,0-6-3-15,3 1 0 16,-6-1 1-16,3-5 2 15,-3-2 1-15,3 10 1 16,-6-2-7-16,3 4-2 16,0 22 2-1,0 6 1-15,0 1 2 0,0 9 2 16,-4 8 3-16,4 0 2 16,-6 2 3-16,3 3-5 15,3-2-1-15,-3-4-4 16,3 1-1-16,0-5 1 15,3-1 2-15,0 0-25 16,0-10-12-16</inkml:trace>
  <inkml:trace contextRef="#ctx0" brushRef="#br0" timeOffset="2">2395 9943 208 0,'-9'5'77'0,"18"1"-42"0,-6 2-43 0,3-3 10 16,0 0 3-16,3-2 4 15,0-1 0-15,3 1 0 16,0-3-5-16,2 0-3 0,-2-3 2 16,6-2-2-16,-6 0 2 15,0-3 0-15,-3-3 1 16,-3 1-2-16,0-1 1 15,0 1-2-15,-12-4-1 16,3 4 1-16,-3-3 1 16,-3 2-1-16,3 6-1 15,-9 2 3-15,3 6 0 0,-3 2-1 16,0 3-2-16,1 5 1 16,2 6 1-1,3-1 1-15,0 3 1 0,9 3 0 16,0 0 0-16,3 2-5 15,6-2 1-15,3-3 0 16,3-2 2-16,2-6-1 16,7 0-1-16,-3-2-13 15,0-3-4-15,0-8-31 16,-3 0-14-16</inkml:trace>
  <inkml:trace contextRef="#ctx0" brushRef="#br0" timeOffset="3">2642 9927 156 0,'-9'3'57'0,"9"-1"-30"0,-3 4-32 0,3-6 12 15,0 8 7-15,0 2 8 16,3 1 4-16,-3 2 4 16,0 6-16-16,0 4-6 0,0-1-1 15,0-4-2-15,0-2 2 16,0-3-4-16,3-2 0 15,-3-3-1-15,3-3 1 16,0-5 0-16,3-8 3 16,0-8-5-16,3-2-1 15,0-3 0-15,3-3 0 16,3-3-5-16,-6 6 1 0,2 3 2 16,1 4 1-16,3 4 1 15,-3 7 2-15,0 6 5 16,-3 7 6-16,3 4-3 15,-3 1 2-15,0 1-3 16,-3 0 2-16,0 3-6 16,0-3-1-16,0-6-2 15,-3 1-2-15,0-6 1 16,2-5-1-16,4-5 2 16,0-3 1-16,3-5-4 15,6-6-1-15,0-5-6 16,3 3 0-16,3 5 2 15,-7 3 3-15,1 5 0 16,-3 8 1-16,-3 5 6 0,0 6 2 16,-3 5 4-16,0 2 4 15,-3 9-8-15,0-3-3 16,0-6-5-16,3 1 1 16,-3-3-6-16,-3-3 0 15,3-5-39-15,0-3-14 16</inkml:trace>
  <inkml:trace contextRef="#ctx0" brushRef="#br0" timeOffset="4">3392 9409 208 0,'0'-3'77'0,"0"6"-42"0,3 10-32 15,-3-3 15-15,0 9 6 16,0 7 7-16,0 19-5 16,0 14-3-16,-3-4-13 15,0 3-2-15,0 6-1 0,0-3-3 16,3 0-1-16,0-6-1 15,0-2-2-15,0-8 1 16,3-5 1-16,0-6-1 16,3-10 2-16,3-6-4 0,0-2-2 15,6-2 4-15,3-4 1 16,0 3 0-16,5-7-2 16,1-4-6-16,0 9-4 15,0-8-12-15,-3-3-6 16,0 2-3-16,-10-4 1 15,1-1-16-15,-3-2-8 16,-3-6-31 0</inkml:trace>
  <inkml:trace contextRef="#ctx0" brushRef="#br0" timeOffset="5">3309 9374 244 0,'-9'-5'90'0,"12"8"-48"0,9-11-45 16,0 5 19-16,9 0-1 16,8-2 5-16,1-3-1 15,6 0 0-15,5 0-10 16,1 3-5-16,0 0-3 0,2-1-4 15,-5-2 2-15,-3 3-74 16,-3-3-32-16,-10 0-1 16</inkml:trace>
  <inkml:trace contextRef="#ctx0" brushRef="#br0" timeOffset="6">3800 9536 116 0,'-3'0'44'0,"9"0"-24"0,-6 8-13 0,0 2 15 15,0 1 2-15,-3 13 3 16,0 5-6-16,-3 8 0 16,0 0-12-16,0-3 1 0,3-2 3 15,-3-3-3-15,3-3 2 16,0 1-7-16,0-6-3 15,0-2-1-15,0-4 1 16,3-4-1-16,0-3 2 16,0 0 0-16,0-5 3 15,0-3-1-15,0-6 2 16,0-2-4-16,3-2 0 16,0-1-1-16,0-2 1 0,0-3-2 15,3-5 2-15,-3-6-4 16,0 1 0-1,0-6 1-15,3-2 0 0,0-1 2 16,0 6 3-16,-3 3-7 16,3 2 0-16,-3 6 2 15,0 4 2-15,0 4 0 16,0 4 1-16,0 6 0 16,0 6 3-16,0 2 1 15,0 8 1-15,0-1-2 16,0 7-1-16,0 1-1 15,0-4 0-15,0-3-2 16,0 0 1-16,0-3-4 0,0-3 0 16,2-2 1-16,-2-2 2 15,3-4-1-15,0-4 2 16,0-4 0-16,3-4 1 16,-3-6-5-16,3-5 1 15,-3 0 0-15,0-1 2 16,0-1-1-16,0-1 2 15,-3 3-2-15,0 2-1 16,0 3 1-16,0 6-1 16,0 2-3-16,-3 8 0 15,3 10 2 1,0 6 4-16,0 16 6 16,0 0-1-16,0-1 3 0,0 1-4 15,0 5-2-15,0-5-2 16,0-3-3-16,0-2 3 15,3-4 0-15,-4-4-4 16,4-3 1-16,0-3-18 16,0-5-8-16,0-5-22 15,3-3-7-15,0-6-35 16,0-10-44 0,0 3 46-16</inkml:trace>
  <inkml:trace contextRef="#ctx0" brushRef="#br0" timeOffset="7">4077 9747 208 0,'-3'0'79'0,"6"6"-42"0,0-1-37 16,0 0 16-16,0 0-7 0,3 1 2 15,0 2-2-15,3 0 0 16,-1-3-5-16,4 0-1 0,0 0 1 16,3-5 0-16,0-2 0 15,0-1-2-15,-3-2-2 16,0 0 5-16,-3-3 1 15,-3-3-2-15,-3-2-1 16,-6 0-1-16,-3 2 1 16,-3 0-4-16,-3 4 0 15,-3 4-1-15,0 0 0 16,-3 6 2-16,0 5 2 0,0 5 1 16,4 0 3-16,-1 6-1 15,3-1 2-15,6 1 0 16,3-1 1-16,6 1-7 15,6-1 0-15,3 4-1 16,0-7 2-16,2 1-1 16,4-2 2-16,0-4-2 15,0-5-1-15,0-2-15 16,-3-3-7-16,0-3-18 16,0-5-7-16,-4-2-19 15,-2-1-46 1,0-5 21-16</inkml:trace>
  <inkml:trace contextRef="#ctx0" brushRef="#br0" timeOffset="8">4273 9776 184 0,'-6'-5'71'0,"9"8"-38"0,0 2-25 0,-3-5 16 16</inkml:trace>
  <inkml:trace contextRef="#ctx0" brushRef="#br0" timeOffset="9">4273 9795 354 0,'3'18'24'15,"-3"4"-12"-15,0 1-1 0,0 4 0 16,0-3-4-16,0-3-2 15,3-3-2-15,-3-2 0 16,3-5-2-16,0-3-1 16,0-3 3-16,0-8 0 15,3-5-1-15,0-7-2 0,0-7-2 16,0 1 1 0,0-3 1-16,3 1 0 15,0-1 0-15,0 5 0 0,0 6-3 16,-1 2 2-16,-2 6-1 15,0 3 0-15,0 7 8 16,-3 5 6-16,0 1-2 16,0 2 0-16,-3 0-4 15,0 1-1-15,0-1-3 16,0-3-2-16,0 1 3 16,0-3 0-16,3-3-1 15,-3-5-2-15,6-5 1 16,0-3-1-16,3-8-3 15,6-5 2-15,3 0-1 16,0 0 0-16,-3 2 0 0,-1 6 0 16,1 5 0-1,0 5-2-15,0 6 3 0,-3 5 2 16,-3 5 4-16,0 0 4 16,-3 1-4-16,0-1-3 15,-3 0-1-15,0 0 1 16,0-2-8-16,-3-1-1 15,0-2-25-15,3 0-9 16,3-5-19-16,6-3-5 16,2-3-29-1</inkml:trace>
  <inkml:trace contextRef="#ctx0" brushRef="#br0" timeOffset="10">4770 9409 152 0,'3'-3'57'0,"-3"-8"-30"0,3 14-25 0,-3-3 12 0,0 0 4 16,3 3 6-16</inkml:trace>
  <inkml:trace contextRef="#ctx0" brushRef="#br0" timeOffset="11">4791 9419 336 0,'3'24'32'0,"3"5"-1"0,0 13-6 16,-6 9-4-16,-3-4-7 16,0 1-4-16,0-6-1 15,3 1-1-15,0-4-4 16,0-2-1-16,0-2-1 15,0-4-2-15,0-4 1 16,0-3 1-16,0-6-1 16,6-2-1-16,-3-3 1 0,6 3-1 15,0-8 2 1,-3 3-1-16,3-1-1 16,0-2-2-16,-3-5 1 15,3 2 1-15,0-5 2 16,-1 0-3-16,-2-2 0 15,0-1-6-15,3 0 0 16,-3 1-8-16,0-4-3 16,0 1-17-16,0-3-7 15,0-5-16-15,-3 0-4 16,0-1-23 0</inkml:trace>
  <inkml:trace contextRef="#ctx0" brushRef="#br0" timeOffset="12">4764 9430 152 0,'-3'-8'57'0,"6"8"-30"0,3-3-21 15,0 3 17-15,3 0-1 16,6 0 2-16,-3 0-2 16,3-2-2-16,0-1-10 15,3 0-4-15,-1 3-2 0,4 0-2 0,0 0-2 16,0 0 3-16,-3 0 0 16,0-5-48-16,3 0-21 15,-7-9-27 1</inkml:trace>
  <inkml:trace contextRef="#ctx0" brushRef="#br0" timeOffset="13">5077 9718 148 0,'0'-2'55'0,"0"7"-30"0,0-8-18 16,0 3 15-16,0 0-7 15,0 3 6 1,-3 7-5-16,0 9-9 16,0 2 0-16,0 0 3 0,3 0-2 15,0 1 1-15,6-1-5 16,0-3-3-16,3 1 0 0,0-6-1 15,0-2 0-15,0-3 0 16,0-6 2-16,-1-4 3 16,1-6 0-16,0-3 0 15,0 0-3-15,0-2-2 16,-3-3 1-16,0 0-1 16,0 3 0-16,-3 0 0 15,-3 2 0-15,3 3 2 16,0 3 3-16,-3 3 4 15,0 2 0-15,0 5 0 16,0 5-3-16,0 1 1 16,3 0-4-16,0 2 0 15,0 0-3-15,0 0-3 0,0-2 4 16,0-1 1-16,3-2-9 16,0 0-5-16,0-5-23 15,0-3-10-15,0-3-36 16,-3 1-38-1,6-1 44-15</inkml:trace>
  <inkml:trace contextRef="#ctx0" brushRef="#br0" timeOffset="14">5285 9771 180 0,'0'11'68'0,"0"7"-36"0,-3-2-26 0,3-5 17 15,0 2 6-15,0 0 6 16,0 3-14-16,0 0-7 16,0-3-8-16,0-2-5 0,0-1 0 15,0-2 1-15,0-3 1 16,0-5-1-16,3-2-2 16,3-3-2-16,0-3 1 15,0-3-1-15,0-5 0 16,0-5-3-16,3 2 1 15,0 1 2-15,0 2 1 16,3 0 1-16,-3 6 0 16,3 2-3-16,-4 2 2 15,1 6 3-15,0 3 3 0,0 8 7 16,0 2 2-16,-3-3-1 16,3 4 2-16,-6-1-6 15,0 0-3-15,-3-2-6 16,0-1 0-16,0 1 0 15,0-3 2-15,0 0-14 16,0-3-5-16,0-2-22 16,0-3-10-16,0 0-21 15,3 0-50 1,0-3 23-16</inkml:trace>
  <inkml:trace contextRef="#ctx0" brushRef="#br0" timeOffset="15">5550 9753 200 0,'-12'-3'77'0,"12"3"-42"0,12 8-34 0,-6-3 16 15,-9 3 0-15,3 3 4 16,0 5-2-16,-3-1 0 16,0 1-10-16,3 0-5 0,-3 0-3 15,3-3 1-15,0 0 1 16,0-2-10-16,0-3-5 15,0-3-52-15,0-2-20 16,9-6-10 0</inkml:trace>
  <inkml:trace contextRef="#ctx0" brushRef="#br0" timeOffset="16">5517 9673 256 0,'-17'-5'96'0,"17"8"-52"0,3-1-56 16,-3-2 15-16,0 0-5 16,0 0 3-16,0 0-13 15,5 3-7-15</inkml:trace>
  <inkml:trace contextRef="#ctx0" brushRef="#br0" timeOffset="17">5526 9681 203 0,'15'3'-112'0</inkml:trace>
  <inkml:trace contextRef="#ctx0" brushRef="#br0" timeOffset="18">5616 9729 160 0,'3'8'63'0,"0"-3"-34"0,3 8-19 0,-3-5 17 15,2 5 0-15,1 3 3 16,0 0-3-16,0 0-2 16,0 0-13-16,0 0-5 0,0 0-3 15,0-3 0-15,0-3 0 16,0-2 0-16,0-2 0 15,3-6 15 1,-3-3-6-16,0-5-1 16,0 0-7-16,0-5-4 15,3-3 0-15,-3 0 1 16,0 3-3-16,0 0 0 0,-3-1 1 16,0 4 0-16,-1-1-5 15,1 3-1-15,-3 3-17 16,0 0-5-16,3-1-28 15,0 1-11-15,0 3-34 16</inkml:trace>
  <inkml:trace contextRef="#ctx0" brushRef="#br0" timeOffset="19">6092 9567 112 0,'0'0'44'0,"0"3"-24"0,0 2-8 0,3 3 13 16,-3 8 4-16,0 0 5 15,0 5 1-15,-3 3 0 0,0-3-18 16,0 3-4-16,0 2 1 0,0-2-8 15,0-3-3-15,3-2-2 16,0-3-1-16,0-3 2 16,0-2 1-16,0-1-12 15,0-2-7-15,0-3-20 16,0 1-10-16,-3-4-8 16,0 1-42-1,0-3 13-15</inkml:trace>
  <inkml:trace contextRef="#ctx0" brushRef="#br0" timeOffset="20">5919 9763 156 0,'-3'3'57'0,"6"-9"-30"0,0 6-21 0,-3 0 15 15,6 0 0-15,3 0 2 16,3 3-1-16,9 0-2 16,3-3-10-16,2 0-2 0,1 0-1 15,3 0-3-15,-3 0-1 16,0 0-1-16,-4 0-2 16,-5 0 3-16,-3 0 0 0,-3 0-12 15,0 0-4-15,0 0-38 16,-6-3-14-16,3-2-22 15</inkml:trace>
  <inkml:trace contextRef="#ctx0" brushRef="#br0" timeOffset="21">6393 9549 116 0,'0'0'44'0,"0"5"-24"0,3 0-4 0,-1 1 16 16,1 7 2-16,-3 8 5 16,0 6-13-16,3 2-4 15,-3 8-12-15,0 2 0 0,0-2 3 16,0-2-7-16,0-1-1 15,0-2-1-15,0-6 2 16,0-2-5-16,0-5-1 16,0-6-5-16,0-2-1 15,0-11-74 1,6-6-25-16</inkml:trace>
  <inkml:trace contextRef="#ctx0" brushRef="#br0" timeOffset="22">6437 9639 156 0,'-3'-21'60'0,"6"2"-32"0,0 3-24 16,0 11 15-16,6 0-5 0,3-1 0 15,0-2-6 1,0-2 0-16,3 5-5 0,-3 2 0 0,2 3 3 16,1 5-1-16,-3 11 2 15,0 5 2-15,-6-2 2 16,-3 5 1-16,-3-1 2 16,-6-1-5-16,-3-1-1 15,-3 0-2-15,-9-3-1 16,-2 4-8-16,2-7 0 15,0-1 5-15,6-4 4 16,3-2-3-16,3-3 0 16,0 1-8-16,3-1-2 15,3-2 6-15,9-1 5 16,9 1-4-16,0 5-2 16,3 0 5-16,3 2 3 0,0 4 1 15,2-1 3-15,-5 3-1 16,6 0 0-16,-6 0-5 15,-3-1-3-15,3-1 0 16,-9-1 1-16,3-3-1 16,-6 1-1-16,-4 2-8 15,1-7-3-15,0 1-21 16,-3-7-6-16,-6 3-25 16,9-6-10-16,0-4-10 15</inkml:trace>
  <inkml:trace contextRef="#ctx0" brushRef="#br0" timeOffset="23">6762 9544 148 0,'-3'0'57'0,"3"0"-30"0,3 0-23 0,-3 0 13 0,0 5 12 16,0 3 6-16,3 0-5 15,-3 16-3-15,3-3-15 16,0 0 3-16,0 0 3 0,0 0-10 16,-1-2-2-16,-2-1-4 15,0-2-2-15,0 5-4 16,0-10-2-16,3 2-24 16,0-8-10-16,-3-5-28 15,6-2-51 1,0-4 23-16</inkml:trace>
  <inkml:trace contextRef="#ctx0" brushRef="#br0" timeOffset="24">6893 9657 176 0,'-6'0'68'0,"-6"8"-36"0,3-5-29 0,6 2 17 16,-3 0-1-16,-3 3 1 15,-3 0-5-15,0 0-1 16,0 0-8-16,-3 0-6 0,0 0-3 16,4 0-16-16,-1-3-7 15,0-2-25-15,-3-3-54 32</inkml:trace>
  <inkml:trace contextRef="#ctx0" brushRef="#br0" timeOffset="25">6681 9602 180 0,'-15'18'68'0,"15"-18"-36"0,12 0-33 16,-9 3 15-16</inkml:trace>
  <inkml:trace contextRef="#ctx0" brushRef="#br0" timeOffset="26">6690 9636 321 0,'9'11'20'0,"3"-1"-10"16,3 4-6-16,0-4-1 0,3 1-2 15,0-1 2-15,-4 1 0 16,-2-3 1-16,0 0-33 15,-3-3-13-15</inkml:trace>
  <inkml:trace contextRef="#ctx0" brushRef="#br0" timeOffset="27">7160 9618 140 0,'0'-3'52'0,"0"3"-28"0,3-16-11 16,-3 13 17-16</inkml:trace>
  <inkml:trace contextRef="#ctx0" brushRef="#br0" timeOffset="28">7166 9591 322 0,'0'-2'41'0,"-3"-1"-21"15,0 0-6-15,-5 1-1 0,-7 2 2 16,0 0 0-16,0 0-5 16,-3 0-2-16,0 8-2 15,0-3 1-15,3 8-6 0,1-2-1 16,-1 2-2-16,0-3 0 16,6-2 0-16,3 0 0 15,6 0-3-15,3 3-1 16,3-1 3-16,3-2 3 15,6 3-1-15,0 2 0 16,2 0 1-16,-2 9 0 16,-3 1 2-16,-3 1 1 15,0-3-1-15,-3 1 1 16,-3-4-2-16,-6 1 2 16,0-1 0-16,-6-2 1 15,0-3-5-15,0 0 1 0,-3-5 0 16,-3 0 0-1,1-5-3-15,2-3 0 16,-3 0-5-16,3-3 0 0,3-2-3 16,3 0 0-16,6-3-3 15,3 0 1-15,6-3 7 16,3-5 3-16,6 0 3 16,2-5 0-16,4-2 0 15,-3-1 0-15,-3 3 2 16,-3-1 3-16,-3 4-2 15,-3 2-2-15,-3 3 6 16,-3 2 3-16,-3 3-3 16,-6 0-2-16,0 3-9 15,-3 0-5-15,0 2-15 16,3 0-7-16,3 3-79 16,9-2 16-1</inkml:trace>
  <inkml:trace contextRef="#ctx0" brushRef="#br0" timeOffset="29">7166 9403 148 0,'-6'-16'57'0,"6"19"-30"0,-2 13-10 0,2-11 20 16,0-5-6-16,0 0 2 15,0 0-13-15,0 0-4 16,0 0-9-16,2 3-1 0,4-3 1 15,3 0 1-15,3 0 0 16,0 0-4-16,3 0-3 16,0 0 0-16,0 0-1 15,0 0 0-15,3 0 0 0,-1 0 0 16,1 0 2-16,0 0-1 16,-6 3 2-16,0-1-4 15,-3 1 0-15,-3-1 3 16,-3 4 1-16,0 4-1 15,-6 4 1-15,0 1-2 16,-6 7-1-16,0-1 1 16,3 16 1-16,0 5 1 15,0-2 3-15,3 10-3 16,0-2-2-16,0-1 0 16,0-2 1-16,9-2 3 0,-6-9 2 15,6 0-6-15,-3-7-2 16,0-3 4-1,0-8-2-15,-6-1 5 16,3 1 0 0,-6-8-2-16,0-2-1 15,0-1-1-15,-3-8 1 16,-3 1 2-16,-2-1 2 16,-4 3-1-16,0 5 1 15,0-2-4-15,3 0-2 16,0-1-5-16,3 1 0 15,3-1-38 1,3-2-23-16,6 0-90 31</inkml:trace>
  <inkml:trace contextRef="#ctx0" brushRef="#br0" timeOffset="30">7664 9554 112 0,'0'-8'44'0,"0"8"-24"0,0-2-8 15,0 2 16-15,0 0 1 16,0 0 3-16,0 0 0 15,0 0 0-15,3 5-17 16,-3 5 0-16,0 6 1 0,0 5-4 0,0 6 1 16,0-1-17-16,0-2-4 15,0 0 9-15,0 2 9 16,0 4-3-16,0-4 1 16,0-5-17-16,0-2-7 15,0-3-21 1,0-6-6-16,0 1-38 15,2-6-35-15,1-2 44 16</inkml:trace>
  <inkml:trace contextRef="#ctx0" brushRef="#br0" timeOffset="31">7610 9723 220 0,'-6'0'85'0,"6"0"-46"0,0 0-37 0,0 0 17 0,3 0-6 16,3 0 2-16,0-2 1 16,6-1-1-16,6 1-7 15,2-1-5-15,1 0-2 0,9 1-1 16,0-1 0-16,-3 3-16 16,-1 0-4-16,-5 0-34 15,-3-3-15-15</inkml:trace>
  <inkml:trace contextRef="#ctx0" brushRef="#br0" timeOffset="32">8366 9554 136 0,'3'-8'52'0,"0"6"-28"0,-3-4-13 0,0 6 15 15,0-2 1-15,-3-4 3 16,0 1-5-16,0 0-1 15,-3-1-13-15,-3 1 2 0,-6 0 1 16,0 2 4-16,-5 1 3 16,-1 2-11-16,0 5-6 15,0 0 0-15,0 3-1 16,0 3-6-16,3 2 0 16,1 16 3-16,2-5 2 15,3 0-3-15,3 2-1 16,3 1 1-16,3-4 0 15,3 6-2-15,9 1 0 0,3-7 2 16,3-1 0-16,9-4-2 16,5-2 2-16,1-5 1 15,-3-1 0-15,0-2-3 16,-4-3 2-16,-2 1-12 16,-3-6-7-16,-3-6-14 15,9 1-3-15,-6-6-58 16,0-4-30-1,-4 1 63-15</inkml:trace>
  <inkml:trace contextRef="#ctx0" brushRef="#br0" timeOffset="33">8565 9443 180 0,'0'-3'68'0,"0"3"-36"0,3 3-26 0,0 0 17 15,-3 2 6-15,0 3 4 16,0 5-11-16,0 3-5 0,0 0-10 15,0 8-5-15,0-3-1 0,0 8 3 16,0-8-9 0,6-2-3-16,-3-4-23 15,0-4-10-15,0-3-16 16,0-3-7-16</inkml:trace>
  <inkml:trace contextRef="#ctx0" brushRef="#br0" timeOffset="34">8661 9488 228 0,'-6'3'85'0,"0"2"-46"0,-6 3-37 0,6 0 17 16,-3 0-8-16,-6 2-1 15,0 1-6-15,0 7-1 16,-6 4-1-16,4-1-6 0,-4-5 0 15,3-6-25-15,3-2-10 16,0 0-62 0</inkml:trace>
  <inkml:trace contextRef="#ctx0" brushRef="#br0" timeOffset="35">8408 9538 192 0,'-3'0'71'0,"3"3"-38"0,9-3-34 0,-6 3 15 16</inkml:trace>
  <inkml:trace contextRef="#ctx0" brushRef="#br0" timeOffset="36">8440 9549 346 0,'21'8'30'0,"0"-3"-14"15,3 3-10-15,0 5-4 0,0-2 0 16,-1 5 1-16,-5-3-23 16,-3 0-12-16,-3-5-54 15</inkml:trace>
  <inkml:trace contextRef="#ctx0" brushRef="#br0" timeOffset="37">8842 9499 224 0,'-3'2'85'0,"6"3"-46"0,-6 3-41 0,3-2 17 16,0 2-2-16,-3 2 4 16,-3 1-3-16,0 7 2 15,0 6-9-15,0-5 0 0,1-3 0 16,2-1-3-16,0 1-3 15,0-2 0-15,3-4-1 16,0 1-3-16,3-3 2 0,0 0 5 16,3-6 2-16,2-2-2 15,4 0-3-15,0 0 0 16,3-5 1-16,3 2-1 16,0 1-1-16,0-4-2 15,-3 6-1-15,-4 0-18 16,1 0-9-16,0 0-15 15,-3 0-5-15,0-2-48 16</inkml:trace>
  <inkml:trace contextRef="#ctx0" brushRef="#br0" timeOffset="38">9003 9467 148 0,'-3'2'55'0,"3"1"-30"0,0 5-12 0,0 0 19 15,0 3 4-15,0 4 3 16,0 20-4-16,0-1 1 16,0 3-20-16,0-2-5 0,-3 2-3 15,3 0-2-15,0-6-1 16,0-4-6-16,0-6 1 15,0-2-16-15,0-3-4 0,0-6-39 16,0-2-14-16,3-3-28 16</inkml:trace>
  <inkml:trace contextRef="#ctx0" brushRef="#br0" timeOffset="39">9000 9266 180 0,'-9'-6'68'0,"9"9"-36"0,3-6-33 0,-3 3 15 16,6 0-6-16,3-2 3 16,3-1 3-16,0 0 1 0,6 1-8 15,5-3 0-15,4-1 0 0,0 1-1 16,0 2-1-16,-3 1 3 16,-4-1 3-16,-2 3-2 15,0 0 2-15,-6 5 5 16,-3 1 4-16,0 2-6 15,-3 2-1-15,-3 3-7 16,0 11-2-16,-3 5-2 16,0 8 1-16,0 8-4 15,0 16 0-15,0 3-1 16,3 4-2-16,3-1 0 0,0-7 3 16,0-4 0-1,0-6 3-15,0-7-3 0,0-4 0 16,-1-7-1-16,-2-8 0 15,-3-6 4-15,-8-2 3 16,-7-3 0 0,-9-7 2-16,-6 4 2 15,-3 6 5-15,-2-3 1 16,2-2-8-16,0-3-2 16,6 0-8-16,4 0 0 15,5-3-41-15,3 0-16 16</inkml:trace>
  <inkml:trace contextRef="#ctx0" brushRef="#br0" timeOffset="40">6503 12171 80 0,'0'2'33'0,"0"6"-18"0,-3 11-7 15,0-8 11-15,-6 12-5 16,-3 6 2-16,0 6-3 16,0 2 2-16,-3 3-2 15,3-6 2-15,0-5-4 0,3-2-1 16,1-4-6-16,2-1-1 0,3-7 3 16,0-1-3-16,0-1 0 15,3-3-1-15,0-2 1 16,0-2 0-16,0-1 1 15,0-5 0-15,0 0 2 16,0 0-3-16,0-3 0 16,0-2 1-16,3-3 0 15,-3 0 0-15,3-5 0 16,0 2-2-16,3-7-2 16,-1-3 1-16,1-1 1 15,0-1-1-15,3-1-1 16,0-11 1-16,-3 6-1 15,3 3-3-15,0 2 2 16,0 0 3-16,-3 6 3 0,0 2 2 16,0 3 1-16,-3 5-4 15,0 2-3-15,0 6-3 16,0 8-1-16,0 6-1 16,0 4 3-16,0 1 2 15,0-1 2-15,0 3-4 16,0-5 1-16,0 0 0 15,0-3 2-15,0-2-1 16,0-3 2-16,2 0-2 16,-2-3 2-16,3-2 0 15,0-6 1-15,0 0-2 16,0-5 1-16,0-2-2 16,0-3 2-16,0-3-2 0,0-3-1 15,0-2-2-15,0 0 1 16,0 2 1-16,0 4 0 15,-3 1 0-15,3 4 0 16,-3 2-3-16,0 5 2 16,-3 3-1-16,3 5 0 15,3 3 0-15,0 11 0 16,-3 5 2-16,0 2 0 16,0 6 2-16,-3 0 1 15,0-1-1-15,0-4 1 16,0-1-2-16,0-2-1 15,3-3 3-15,-3-2 2 16,3-3-4-16,-1-3-3 0,1-3-26 16,-3-2-11-16,3-2-51 15,3-4-26 1,3-2 54-16</inkml:trace>
  <inkml:trace contextRef="#ctx0" brushRef="#br0" timeOffset="41">6732 12451 132 0,'-6'-5'52'0,"6"8"-28"0,0-1-17 0,0-2 13 16,0 0-8-16,3 8-2 16,0-2 3-16,3-1 2 15,3 0-8-15,3 0-2 16,0-2-1-16,2-3 2 0,1 0 1 15,0-5-1-15,0-1-1 16,0 1-1-16,-3 0 0 16,-3-3-2-16,0 0-2 15,-3 0 1-15,-3 0 1 16,-3 0-1-16,-3 0 2 16,-3 0-4-16,-3 3-2 15,-3 0 4-15,-3 5 1 16,-3 2-3-16,0 4 1 15,0 2-2-15,4 0 0 16,2 5 2-16,0 3 0 16,3 0 2-16,3-3 1 0,0 0 1 15,6 0 2-15,3 0-3 16,6 1 0-16,3-4-3 16,3-2-1-16,2-3 3 15,1 1 3-15,0-4-7 16,0-2 0-16,3-2-27 15,-3-1-8-15,0-2-36 16,-4 0-32 0,-2-3 39-16</inkml:trace>
  <inkml:trace contextRef="#ctx0" brushRef="#br0" timeOffset="42">6952 12404 140 0,'-6'-3'52'0,"6"6"-28"0,0 2-26 0,0 0 11 15,0 3 7-15,0 0 5 16,0 5 0-16,3 1-1 16,-3 1-10-16,0-1-2 0,0-1 2 15,0 0-6-15,0 0 0 16,0-2-2-16,0 0-2 16,0-4 1-16,0-1-1 15,0-6 2-15,0 0 3 16,0 0-4-16,3-3-3 15,0-2-2-15,0-6 0 16,3 1-4-16,0-4-2 16,0 1 0-16,0 0 4 0,0 2 3 15,0 3 2-15,0 1 1 16,3 1 0-16,-3 6-3 16,0 0 2-16,0 8 3 15,-3-3 1-15,-1 3 3 16,-2 0 1-16,3 0-1 15,-3 0 1-15,0-2-6 16,0-1-1-16,0 0 0 16,0-5 0-16,0 0 0 15,0 0 2-15,3-3 1 16,3-2 1-16,6-5-5 16,0-4 1-16,0 1 0 0,0 3 0 15,0 2-5 1,0 0 1-16,-3 5 2 15,0 3 3-15,0 0 0 0,0 8-1 16,-3 5 7-16,-1 0 3 16,-2 1-3-16,0-4-2 15,-3 1-2-15,0-1-3 16,3 1 3-16,-3 0 0 16,3-4-12-16,0-1-7 15,0-1-35-15,-3-5-15 16,3 0-12-1</inkml:trace>
  <inkml:trace contextRef="#ctx0" brushRef="#br0" timeOffset="43">7312 12176 148 0,'3'-5'57'0,"0"7"-30"0,0 1-21 15,0 2 17-15,0 3-3 16,0 3 0-16,0 7-4 16,0 6 0-16,-3 3-9 0,0 2 0 0,0 3 0 15,-3-6-1-15,0 6 1 16,0-3-4-16,0-3-2 15,3-2 0-15,0-3 1 16,0-2-1-16,3-1 2 16,0-2-4-16,3-3-2 15,3 1 4-15,3-4 3 16,3-2-1-16,0 0-2 16,0 0 0-16,-1 0-1 15,-2 0-5-15,0 0-1 16,0-3-28-16,-6 1-13 15,0-4-11 1,0-2-39-16,-3-2 19 16</inkml:trace>
  <inkml:trace contextRef="#ctx0" brushRef="#br0" timeOffset="44">7291 12121 140 0,'0'-3'52'0,"3"3"-28"0,3 0-24 16,0 3 13-16,6-3 2 15,3 0 5-15,3 0-6 0,3 0-1 16,3 0-7-16,-1 0-4 0,-2 0-1 16,-3 0-1-16,6 0-42 31,-6 2-59-31,-3 4 13 16</inkml:trace>
  <inkml:trace contextRef="#ctx0" brushRef="#br0" timeOffset="45">7482 12279 80 0,'-3'6'33'0,"6"9"-18"0,-3 7 4 0,0-12 18 15,0 6-11-15,0 3-3 16,0 2-2-16,3 3-1 16,-3-1-11-16,0-1-5 0,0-4-3 15,0-2 1-15,0-3 1 16,3 0-1-16,-3-2-2 16,0 0-41-1,0-3-60-15,0-3 16 16</inkml:trace>
  <inkml:trace contextRef="#ctx0" brushRef="#br0" timeOffset="46">7539 12300 144 0,'-15'-13'55'0,"30"13"-30"0,-21 11-25 16,12-11 10-16,-1 0 5 0,1 0 4 16,6-3-5-16,0-5-3 15,3 0-6-15,3 0-4 0,3 0 0 16,0 1-1-16,-3 1 2 16,-1 1-3-16,-2 2 0 15,0 1 1-15,-6 2 0 16,0 2-3-16,-3 4 2 15,-3 4 1-15,-3 9 2 16,0 4-1-16,-3 4-1 16,-3-1 7-16,0 4 3 15,0-4-1-15,0-2 0 16,0-3-5-16,0-3-3 16,3-2 0-16,0-2-1 0,3-4-11 15,0-2-5 1,0 0-47-16,0-3-48 15,0-5 32-15</inkml:trace>
  <inkml:trace contextRef="#ctx0" brushRef="#br0" timeOffset="47">7616 12427 204 0,'-9'-5'77'0,"9"3"-42"0,0 2-39 16,0 0 15-16,6 0-2 15,0-3 2-15,3 0-5 16,3 1-2-16,3-1-2 0,2 0-2 0,1 1 3 16,0-1-7-16,3 0-1 15,3 1-34-15,0-1-11 16,-4 0-35 0</inkml:trace>
  <inkml:trace contextRef="#ctx0" brushRef="#br0" timeOffset="48">7914 12282 80 0,'0'-3'33'0,"3"3"-18"0,-9 0-7 0,6 0 13 16,0 0-1-16,0 0 3 16,0 8-7-16,-3 3-1 0,0 5 2 15,0 2 1 1,0 1-9-16,-3 2-3 0,0 3 0 0,3 0 1 15,0-3 1-15,6 0-4 16,-3-3-1-16,3-2-1 16,3-2-2-16,0-1 7 15,3-5 3-15,3-3-1 16,-1-5 0-16,7 0-1 16,-9-3 0-16,3-5 2 15,-3 0 4-15,-3-2-2 16,-9-1 3-16,0 1-4 15,-3-4-1-15,-3 4-6 16,-6 2-3-16,3 3-3 0,-3-1 1 16,1 4-17-16,2-1-8 15,3 3-15-15,3 0-7 16,3-3-25 0,0 1-33-16,9-1 35 15</inkml:trace>
  <inkml:trace contextRef="#ctx0" brushRef="#br0" timeOffset="49">7973 12144 144 0,'0'-5'55'0,"3"2"-30"0,0 1-25 0,-3 2 10 0,9 0-2 16,3-3 0-16,0 1-2 16,0-1 1-16,0 0-4 15,0 1-6-15,2-1-1 0,-2 0 4 16,0 1 4-16,-3 2-3 16,0 0-3-16,-3 2 1 15,0 6 0-15,-3 3-2 16,0 5 2-16,-3 5 3 15,0 5 1-15,0 6 1 16,3 2 0-16,0 1-2 0,3 2-2 16,0 3 1-1,0-6-1-15,0-5 2 0,0-2 1 16,0-1-1-16,-3-2-2 16,-3-3 5-16,-3-3 1 15,0-2 2-15,-6 0 0 16,0-3 0-16,-3-2 0 15,0 0-2-15,0-3-1 16,0-3-1-16,0-2 0 16,3-3-9-16,-3 0-4 15,3 0-31-15,-2 0-11 16,8 0-27 0</inkml:trace>
  <inkml:trace contextRef="#ctx0" brushRef="#br0" timeOffset="50">8339 12218 124 0,'-3'8'49'0,"3"0"-26"0,0 16-16 0,0-8 15 0,0 5 2 16,3 6 3-16,0-4-10 15,0 1-5-15,-3 3-7 16,3-1-2-16,0-2 3 0,-3-5-5 16,3-1-3-16,-3-2 1 15,0-3 2-15,-3-2-51 16,0-3-60-1,0 0 21-15</inkml:trace>
  <inkml:trace contextRef="#ctx0" brushRef="#br0" timeOffset="51">8220 12417 184 0,'-3'-8'71'0,"6"8"-38"0,3-3-32 0,0 3 16 16,6-2 6-16,3-1 6 15,3 0-11-15,6 3-3 16,2 0-9-16,4 0-4 0,3-2 1 16,-3-1-2-16,-4 0-1 15,1 1-21-15,-6-1-9 16,-3 3-75 0</inkml:trace>
  <inkml:trace contextRef="#ctx0" brushRef="#br0" timeOffset="52">8592 12229 68 0,'3'-3'27'0,"6"1"-14"0,3-1-7 16,-6 3 9-16,3-3 0 15,3 3 4-15,0 0-11 16,3 3-4-16,-3 2-1 16,2 3 2-16,-8 11 4 15,0-3 5-15,-9 0 3 16,-3-1 2-16,0 4-8 16,0-6-2-16,1-2-5 15,2-1-7-15,0 1-1 0,6-3-5 16,5 0 1-16,10 2 2 0,0 4 1 15,0-1 3-15,-3 5 1 16,0-2 1-16,-6 3 2 16,-3-3 12-16,-6-3 8 15,-6 0 2-15,-12 0 1 16,0-2-14-16,-3-3-4 16,0-3-5-16,1-2-2 15,-1-1-15-15,3-2-7 16,3 0-27-1,3-2-50-15</inkml:trace>
  <inkml:trace contextRef="#ctx0" brushRef="#br0" timeOffset="53">8878 12102 108 0,'3'-5'44'0,"0"5"-24"0,3 0-8 16,-6 0 16-16,3 5-3 16,-3 3 3-16,6 3-5 0,-6 4 0 15,0 4-12-15,-3-1-4 0,3 6-3 16,0 0-2-1,0 0 1-15,0-6-2 0,0 1-1 16,0-1-41-16,3-2-18 16,-3-8-23-1</inkml:trace>
  <inkml:trace contextRef="#ctx0" brushRef="#br0" timeOffset="54">8988 12181 220 0,'-18'6'82'0,"12"-1"-44"0,-15 6-44 0,10-3 14 15,-1-1-9-15,-3 1 0 16,0 3-15-16,0 5-6 16,0-3-66-16,3-2-30 0</inkml:trace>
  <inkml:trace contextRef="#ctx0" brushRef="#br0" timeOffset="55">8839 12179 160 0,'9'0'60'0,"0"2"-32"0,3 4-26 15,-6-4 12-15,6 1-5 0,6 0 0 16,-3 2-5-16,2 0-3 15,-2 1-27 1,0-1-12-16</inkml:trace>
  <inkml:trace contextRef="#ctx0" brushRef="#br0" timeOffset="56">9060 12176 140 0,'-3'3'52'0,"6"-1"-28"0,-3 6-28 0,0-2 10 15,0 2 15-15,0 0 10 16,0-1-11-16,0 7-3 0,0-1-11 16,0 5-4-16,0-2 1 0,0-5-2 15,0-1-1-15,3 1-2 16,-1-3 1-16,4-3 3 15,0 1 3-15,3-4-2 16,0 1-2-16,0-3-3 16,3 0 1-16,0-3-12 15,3 1-5-15,-3 2-21 16,0-3-8-16</inkml:trace>
  <inkml:trace contextRef="#ctx0" brushRef="#br0" timeOffset="57">9232 12166 120 0,'-3'0'46'0,"3"2"-24"0,-3 9-19 0,3-3 12 15,0 2 15-15,0 9 8 16,0 5-11-16,0-1-3 15,0 4-14-15,-3 2-4 0,0 0 0 16,3-2-3-16,0 4 0 16,0-4-1-16,0-3-2 15,3-6-2-15,0-2-1 0,0 0-25 16,0-6-9-16,0 1-52 16</inkml:trace>
  <inkml:trace contextRef="#ctx0" brushRef="#br0" timeOffset="58">9324 12266 208 0,'-3'-10'79'0,"6"20"-42"0,-3-5-34 0,0-5 15 16,0 0 2-16,0 0 4 15,12-5-8 1,3 0-8-16,3 0-6 0,-3 2 1 16,3-2-4-16,0 2 0 15,0-2 3-15,-4 2 1 16,1 0-6-16,0 1 0 0,0-1-23 16,-3 0-8-16,-3 1-14 15,-3 2-3 1,0 0-32-16</inkml:trace>
  <inkml:trace contextRef="#ctx0" brushRef="#br0" timeOffset="59">9387 12367 140 0,'-6'0'52'0,"9"2"-28"0,-3 1-22 15,0-3 12-15,6 3 6 0,0-3 5 16,3 0-7 0,0 0 0-16,3 0-11 15,3 0-4-15,2 0 0 0,1 0-2 0,0 0-1 16,-3 0 1-16,-3 0-1 16,0 0-14-16,-3 2-3 15,-3-2-68 1</inkml:trace>
  <inkml:trace contextRef="#ctx0" brushRef="#br0" timeOffset="60">9881 12121 136 0,'-3'-3'52'0,"-9"3"-28"0,15 0-19 16,-3 0 13-16,-3 0-10 16,-3 3-4-16,0 5-1 0,-6 5 0 15,0 3-1-15,-2 5-2 0,-1 11 1 16,0-1 5-16,3 4 6 15,0-1-8-15,3 0-2 16,6 1-2-16,3-1 2 16,3-2 3-16,3-6 2 15,6-2 3-15,6-5 4 16,6-6-4-16,2-5 0 16,1-3-2-16,0-2 0 15,-3-3 2-15,-6-3 1 16,-3 1 10-16,-7-6 4 15,-5 0-7-15,-3-8-3 16,-6 3-6-16,-5-1-4 16,-1 4-5-16,-6 2 0 0,-3 0-5 15,3 3-1-15,0 2-4 16,3 3 1-16,3 0-8 16,1 5-2-16,2-2-17 15,6 2-61 1,0 3-30-1,3-8 44-15</inkml:trace>
  <inkml:trace contextRef="#ctx0" brushRef="#br0" timeOffset="61">10146 12218 160 0,'-3'-5'63'0,"3"3"-34"0,-6 2-23 16,6 0 15-16,-3 2-16 16,-6 1-2-1,0 2-2-15,-6 8-1 0,-3 11 0 16,1 0-11-16,2 5-5 0,0-2 16 15,6-1 9-15,3 8-3 16,6-5-3-16,6-5 9 16,6-3 4-16,12-5 0 15,-1-5 3-15,1-8-1 16,-3-3-2-16,3-8 5 16,-6-6 1-16,-3-1 0 15,-3-7-2-15,-4-1-6 0,-2-7-1 16,-6-1-6-16,-6 2-2 15,-2-3-2-15,-4 5-3 16,0 4-2-16,-6 4-1 16,0 6-9-16,-6 5-32 15,3 5-2 1,6 3-19-16,7 3-7 16,8-3-18-1</inkml:trace>
  <inkml:trace contextRef="#ctx0" brushRef="#br0" timeOffset="62">10390 12163 140 0,'3'5'52'0,"0"6"-28"0,3 5-19 16,-3-8 11-16,0 2-3 15,0 9 0-15,-3 5-7 16,3-1-2-16,-3 1-2 16,0-3 1-16,0-2 0 0,0-3-4 15,0-3-1-15,0-2-54 16,-3-1-45-16,0-2 32 15</inkml:trace>
  <inkml:trace contextRef="#ctx0" brushRef="#br0" timeOffset="63">10307 12353 120 0,'-3'-5'46'0,"12"10"-24"0,-3-5-15 0,-6 0 13 15,3 0 1-15,3 0 4 16,0 0-11-16,2 0-3 16,7 0-7-16,3 0-1 0,0 0 3 0,0 0-5 15,0 0-1-15,6 0-13 16,-7 0-7 0,7-2-58-16</inkml:trace>
  <inkml:trace contextRef="#ctx0" brushRef="#br0" timeOffset="64">10622 12229 128 0,'3'13'49'0,"-3"8"-26"0,0 6-18 0,0-14 13 16,0 6-1-16,-3-1-1 16,3 1-6-16,-3-1-4 15,3-2-3-15,0 0-3 0,0 2 3 16,0-2-2-16,0-2 2 16,0-4-2-16,3 1-42 31,0 2-55-31,0-8 14 15</inkml:trace>
  <inkml:trace contextRef="#ctx0" brushRef="#br0" timeOffset="65">10726 12256 200 0,'15'-16'77'0,"-15"13"-42"0,15-5-39 16,-9 5 13-16,0 1-3 15,3-1 1-15,0 0-3 16,3 3-3-16,0 3 0 16,0 0-4-16,0 2 0 0,-4 8-3 15,-2 8 1-15,-6 3 5 16,-6 5 2-16,1-2 0 15,-4 5-2-15,-6-6 3 16,0 3 2-16,-3-5 0 0,3-6 0 16,3-2-1-16,9-2 4 15,3-4-2 1,9-5 2 0,3-2-5-16,3 0 0 15,3-3-1-15,0 0-2 16,0-6 1-16,-1 6 1 15,-2-5-3-15,0 3-2 16,-3 2-31-16,-3-3-15 0,0 3-44 31</inkml:trace>
  <inkml:trace contextRef="#ctx0" brushRef="#br0" timeOffset="66">11012 12245 208 0,'12'0'79'0,"-9"0"-42"0,0 0-43 15,3 0 36 1,3-3-8-16,3 1-6 15,0-1-5-15,0 0-6 0,0 1-6 0,2-1 0 16,-2 0-4 0,15 1-28-16,-3 2-10 15,-6 0-56 1</inkml:trace>
  <inkml:trace contextRef="#ctx0" brushRef="#br0" timeOffset="67">11078 12393 188 0,'-9'0'71'0,"12"3"-38"0,3 2-36 0,0-2 11 0,0-1 5 16,2-2 6-16,4 0-10 15,-3 0-2-15,9 3-5 16,3 0 1-16,-3-3 0 0,0 0-17 15,-3 0-5-15,-1-3-53 16,1 0-42 0,0 1 37-16</inkml:trace>
  <inkml:trace contextRef="#ctx0" brushRef="#br0" timeOffset="68">11331 12152 172 0,'-3'-5'66'0,"6"5"-36"0,3-3-31 0,-6 3 15 16,6 0-6-16,2-2 1 15,4-1-3-15,6 0-1 16,6 1-3-16,0-1-4 0,0 1-1 15,-3-1 2-15,-1 0 0 16,-2 1-2-16,0 2 2 16,-3-3 3-16,-3 3 1 15,0 0-4-15,-3 0-1 0,0 3 1 16,0-1 2 0,-3 1-2-16,-1 2 0 0,-2 3 3 15,-3 3 3-15,0 2 2 16,-3 5 1-16,-2 12 0 15,2-1 0-15,0 2-4 16,0 1-1-16,0 0 1 16,0-6 0-16,0 3-2 15,0 1-2-15,3-4 1 16,-3-5-1-16,0-2-16 16,3-6-6-16,-3 0-71 15</inkml:trace>
  <inkml:trace contextRef="#ctx0" brushRef="#br0" timeOffset="69">11447 12398 200 0,'-6'-5'77'0,"9"8"-42"0,15-6-37 0,-12 3 14 16,-6 0 7-16,6 3 5 15</inkml:trace>
  <inkml:trace contextRef="#ctx0" brushRef="#br0" timeOffset="70">11485 12398 385 0,'15'3'10'0,"3"2"-6"16,3-2-3-16,3 0 1 15,3-3-1-15,-4 0-1 16,1-3-28-16,-6 0-11 16,0 1-65-16</inkml:trace>
  <inkml:trace contextRef="#ctx0" brushRef="#br0" timeOffset="71">11759 12258 232 0,'-12'-21'88'0,"9"18"-48"0,3-2-47 0,3 2 16 15,3 1-8-15,3-4-1 16,0 1 3-16,3-3 0 16,3 0-1-16,0 3-4 0,0 0 1 15,3 2-1-15,-4 3 0 16,4 5-3-16,-3 3 1 15,-3 6-3-15,-6 9 0 16,-6 4 4-16,-6 2 1 16,-3 3 6-16,0-6 2 15,-3 3 6-15,-3 3 3 0,1-6-4 16,-1-4 1-16,0-4-3 16,3-5 2-16,3-2-2 15,3-3 0 1,3 0-8-16,3-3 0 0,6-2 1 15,6-1 1-15,3 1 1 16,12-3 2-16,-1 0-3 16,1 0 0-16,0 3-1 15,-3-1-2-15,-3 1 1 16,-4-3 1-16,-5 3-23 16,-3-1-8-16,-3 1-92 15</inkml:trace>
  <inkml:trace contextRef="#ctx0" brushRef="#br0" timeOffset="72">6372 13049 140 0,'0'-2'52'0,"0"4"-28"0,0 9-22 0,0-1 12 0,0 6 2 16,-3 19 2-16,0 7-7 16,-3 6-2-16,0 2-5 15,0-5-1-15,0-3 1 0,0-2 2 16,3-3 1-16,0-8-3 15,3-5-1-15,0-6 1 16,0-2 0-16,0-5 0 16,0-6 2-16,0-7-8 15,3-6-3-15,0-3 0 16,0-2 1-16,3-6-3 16,0-7 2-16,0-3-4 0,0-6 1 15,0 1 4-15,0-11 2 16,-3 5-1-16,0 6 0 15,0 5 4-15,-3 5 3 16,0 8 8-16,3 3 4 16,0 8-13-16,-3 5-3 15,3 15 1-15,2 4 3 16,-2 2 1-16,6 6 0 16,0-6-3-16,0-3 1 15,3 3-2-15,-3-5 2 16,0-5-2-16,0-3-1 15,0-3 5-15,0-8 4 16,0-5-5-16,0-5 0 0,0-11-7 16,0-5 0-16,-1-2-1 15,-2 4-1-15,0 6 4 16,0 2 0-16,-3 6 1 16,0 3 2-16,0 7-1 15,0 8 2-15,0 11 2 16,0 8 4-16,-3 5 0 15,0 5 2-15,0 1-4 16,0-3-2-16,0-3-5 16,3-3 0-16,0-2-2 15,3-3-2-15,0-2-35 16,0-6-14-16,3-5-44 16</inkml:trace>
  <inkml:trace contextRef="#ctx0" brushRef="#br0" timeOffset="73">6657 13330 192 0,'-6'8'71'0,"6"-8"-38"0,0 2-41 0,0-2 10 16,3 6-1-16,6 2 3 16,-3-1 5-16,3-1 5 15,0-1-8-15,0-8 1 0,0 1 0 16,0-1-1-16,0-2-1 15,0 0-3-15,-3-3 1 0,0 0-2 16,-3-3-1 0,-3 3-2-16,-3-2 1 0,-3 2-1 15,0 2-2-15,0 1 3 16,-6 2 0-16,3 3-2 16,-6 6 0-16,0 2-1 15,3 2 0-15,3 6 5 16,1-3 3-16,2 3-1 15,3-3-2-15,0 1 0 16,9-1 1-16,3 0-1 16,-1 0 2-16,4-2 0 15,0-3 1-15,3-3-7 16,0-2-2-16,0-3-36 0,0-3-15 16,0 0-26-1</inkml:trace>
  <inkml:trace contextRef="#ctx0" brushRef="#br0" timeOffset="74">6818 13285 148 0,'-6'5'57'0,"6"0"-30"0,0 6-27 0,0-6 10 16,0 3 9-16,0 5 7 15,0 3-2-15,0 0 0 16,-3 0-13-16,3-3-7 0,-3 0 0 15,3-2-3-15,-3-3 2 16,3 0 0-16,0-3 1 0,0 0-2 16,0-5 1-16,0 0-2 15,0-2 2-15,3-3-7 16,3-6-1-16,0-5-1 16,3-2 2-16,0-1-3 15,3 3 2-15,6 0 1 16,-3 6-1-16,-3 2 1 15,0 2 3-15,-1 6 0 16,-2 6 1-16,0 2 2 16,0 5 1-16,-3-2 1 15,0 2 0-15,-3-3 2 16,0 1 3-16,0-3-4 16,0-3-1-16,-3 0-2 15,0-5 1-15,6 0-2 16,0-2-1-16,3-6-4 0,3-3 0 15,6 1-5-15,-6-1-1 16,5 6 2-16,-2-3 3 16,0 3 0-16,0 2 4 15,-3 6 4-15,-3 7 3 16,0 3-2-16,-3 1-3 16,-3 2 2-16,0-3 2 15,0 0-2-15,0-2-2 16,-3-1-14-16,3-2-6 15,0 0-133 1,3-5 60 0</inkml:trace>
  <inkml:trace contextRef="#ctx0" brushRef="#br0" timeOffset="75">7274 13094 148 0,'-6'32'55'0,"3"-3"-30"0,-3 19-16 0,3-24 16 15,0 2-5 1,-3 8-2-16,0-2-4 0,3-3-1 15,0-2-7-15,0-1-4 0,0-2-1 16,3-3 1-16,3-2 1 16,3-3 1-16,0-3 0 15,3 0-2-15,3-5-2 16,0-3 1-16,5 1 1 16,1-4-14-16,0-2-5 15,-3-2-13-15,0-4-4 16,-3 1-28-1,0-3-31-15,-3 0 32 16</inkml:trace>
  <inkml:trace contextRef="#ctx0" brushRef="#br0" timeOffset="76">7229 13018 156 0,'0'-3'57'0,"6"3"-30"0,3-3-25 15,0 3 14-15,3 0-8 16,0-2 0-16,5-1-4 15,7 0-1-15,-3 3-1 0,0 0-15 16,-3 0-6-16,0 0-54 16</inkml:trace>
  <inkml:trace contextRef="#ctx0" brushRef="#br0" timeOffset="77">7467 13110 104 0,'3'-8'41'0,"0"6"-22"0,-3-4-5 15,3 4 15-15,0-1-1 16,-3 0 3-16,0 1-8 15,0 2-4-15,0 0-11 16,3 10-7-16,-3 6-2 0,0 11 5 16,-3 2 5-16,0 5-1 15,0 3 3-15,0-2-4 16,0-6 1-16,0-3-5 16,3-2-2-16,0-6 2 15,0-2 0-15,0-2-12 0,3-4-7 16,0-2-44-1,0-3-61 1,0 1 27-16</inkml:trace>
  <inkml:trace contextRef="#ctx0" brushRef="#br0" timeOffset="78">7667 13102 112 0,'2'0'44'0,"-2"0"-24"0,0 3-10 0,0-3 12 16,-2 5-6-16,-4 3 1 0,0 13-4 15,-3 3 2 1,0 0-8-16,-6 2 0 0,3 3 0 0,3 1-3 16,6-1-3-16,3-3 2 15,3-5 2-15,3-2 0 16,6-3 2-16,3-3 0 16,3-3 1-16,2-2-4 15,-2-2-1-15,0-6-1 16,-3 0 1-16,-3-6 0 15,-3-4 3-15,-3-3 1 16,-6-1 1-16,-3 1-4 16,-6 3-1-16,-6 2 1 15,-3 5 0-15,-3 0-5 16,4 6-1-16,-4 5-8 16,-3 0-2-16,6 0-20 0,12-3-143 31,18-8 92-16</inkml:trace>
  <inkml:trace contextRef="#ctx0" brushRef="#br0" timeOffset="79">7934 13134 156 0,'-3'-3'60'0,"-6"3"-32"0,1-2-17 0,2 2 15 0,-3 2-6 16,0 1 1-16,-6 0-12 16,3 2-3-16,-3-2-4 15,3 4-2-15,3 1 3 0,6 8-4 16,9-3 0-1,0 3 3-15,6 3-3 16,3-3 0-16,0 2 3 16,3 1 3-16,0 2 2 15,-4-3 1-15,-2 1-2 16,-3-6 1-16,0 0 0 16,-6 1 1-16,-3-1-2 0,-6-2-1 15,0-4-6-15,-9-1 3 16,1-4 3-1,2-2-4-15,0 0-1 16,3 0-11-16,-3 0-3 16,6-5-4-16,3-8 1 15,9-3 2-15,0 0 4 16,6-2 7-16,3-4 2 16,0 4-1-16,-7-1 2 15,1 4 7-15,-3-1 4 16,0 2-1-16,-3 4 0 15,-3-3-10-15,0 5-1 0,0 2-38 16,-3 6-13 0,0 3-30-1</inkml:trace>
  <inkml:trace contextRef="#ctx0" brushRef="#br0" timeOffset="80">7964 13065 200 0,'-6'-3'77'0,"9"3"-42"0,0 0-39 0,0 0 15 16</inkml:trace>
  <inkml:trace contextRef="#ctx0" brushRef="#br0" timeOffset="81">7985 13060 322 0,'15'-5'1'16,"3"-1"0"-16,0 1-1 0,-1 2 0 16,-2 1 0-16,0 2 0 15,0 0 0-15,-3 2 2 16,-3 4-3-16,0 2 0 16,-3 5 3-16,-3 5 3 15,-3 14 2-15,-3 2 1 16,0 3-4-16,3 1-1 15,0 1-1-15,0-4 1 16,0-4 0-16,3-2 3 0,-3-2-3 16,0-3-2-1,0-3 0-15,0-3 1 0,-3-2 1 16,-3 0 1-16,-3-3 4 16,0-2 3-16,0-3-6 15,0-3-1-15,0-2-4 16,-3 0-3-16,3-3-20 15,3 0-8-15</inkml:trace>
  <inkml:trace contextRef="#ctx0" brushRef="#br0" timeOffset="82">8363 13134 200 0,'-3'-3'74'0,"6"6"-40"0,-3 2-38 16,0 3 13-16,0 8 1 15,0 3 4-15,0 7-1 16,0 3 2-16,0 3-8 15,0-6-2-15,0 1-1 0,0-3-5 16,0-3 1-16,0-3-16 16,0-2-4-16,0-3-58 15,0-2-46 1,0-3 42-16</inkml:trace>
  <inkml:trace contextRef="#ctx0" brushRef="#br0" timeOffset="83">8277 13301 200 0,'-12'-6'74'0,"27"6"-40"0,-6-5-35 0,0 5 12 15,2-3-7-15,4 3-1 16,3-2 3-16,0-1 1 16,6 0-45-16,-3-2-21 15,5 5-24-15,-11-2-7 16</inkml:trace>
  <inkml:trace contextRef="#ctx0" brushRef="#br0" timeOffset="84">8616 13076 156 0,'0'-3'60'0,"0"6"-32"0,3 5-28 0,-3 0 13 0,0 2 4 15,0 6 7-15,-3 5-2 16,0-2-1-16,0 2-11 15,0 0-4-15,0-5-2 0,3 5 0 16,0-8 0 0,0-2 0-16,3-3-2 15,3-3-2-15,6-5 1 16,3-2-1-16,3-4 0 16,3 1 0-16,-1 2 0 15,1 3 2-15,0 0-3 16,-3 6 0-16,-3 2 5 15,0 2 5-15,-3 1-3 0,-6-1-1 16,-3 3 6-16,-6-2 3 16,-3 0-7-1,-3-1-4-15,0 1-2 0,-3-3 1 16,-6-3-19-16,0 0-6 16,-3-2-23-16,0-6-11 15,1-2-39 1</inkml:trace>
  <inkml:trace contextRef="#ctx0" brushRef="#br0" timeOffset="85">8592 13052 200 0,'3'-8'77'0,"3"5"-42"0,6-5-30 16,-6 6 19-16,6-1-9 15,0 0 2-15,3 1-10 16,6-1-4-16,-1 1-2 16,1 2-6-16,0 0-1 0,-3 0-46 15,0 0-18-15,0 2-17 16</inkml:trace>
  <inkml:trace contextRef="#ctx0" brushRef="#br0" timeOffset="86">8982 12954 200 0,'-6'-13'74'0,"6"26"-40"0,0-8-40 0,3-2 12 16,-3 2 9-16,0 3 10 16,0 3 0-16,0 5 0 15,3 2-13-15,0 3-5 0,0 0-3 16,0-2-5-16,0 2 1 15,0-2-2-15,0 2 0 16,-3-3-44-16,0-4-20 16,3-1-34-1</inkml:trace>
  <inkml:trace contextRef="#ctx0" brushRef="#br0" timeOffset="87">9104 13012 232 0,'-9'-5'88'0,"6"8"-48"0,-3-1-47 16,3 4 16-16,-6 1-6 15,-5 4 1-15,-1 0 0 16,-3 2 2-16,-3 0-3 16,-3 0-8-16,3 1-2 0,3-1-37 15,1-5-13-15,-1 2-33 16</inkml:trace>
  <inkml:trace contextRef="#ctx0" brushRef="#br0" timeOffset="88">8857 13033 208 0,'-3'0'77'0,"6"3"-42"0,6 0-41 0,-3-1 14 15,0 1-3-15,9 2 2 16,3 1-1-16,3-1 1 15,2 3-4-15,4 0-6 0,-3 0-1 16,0-3-49 0,-6 0-63-16,-3 1 18 15</inkml:trace>
  <inkml:trace contextRef="#ctx0" brushRef="#br0" timeOffset="89">9244 13007 144 0,'-3'3'55'0,"3"-1"-30"0,-3 6-21 15,3 0 13-15,-3 3 5 16,0 2 4-16,0 3-10 16,0 2-4-16,-3 1-7 15,0 5 3-15,0-3 2 0,6-5-5 16,-6 0-1-16,3-3-2 0,3-3-2 16,3-2 1-16,-3-2 1 15,3 2 1-15,3-6 1 16,0-2-2-16,0 0-2 15,3 0 1-15,0 0-1 16,0 0-5-16,3-2 1 16,-3 2-9-16,0 0-4 15,0 0-13-15,-3 0-4 16,0 0-13 0,0-3-40-16,-3-2 13 15</inkml:trace>
  <inkml:trace contextRef="#ctx0" brushRef="#br0" timeOffset="90">9330 13015 152 0,'-6'0'57'0,"6"3"-30"0,0-1-32 15,0 3 10-15,0 3 12 16,0 8 11-16,0 3-1 15,0 10 1-15,0 5-15 16,-3 3 3-16,3 0 4 0,0 0-7 0,0-5 0 16,0-3-7-1,0-2-2-15,0-6-2 16,0-3 1-16,0-2-7 0,0-2 1 16,0-4-28-16,0-2-11 15,0-3-30 1,0-5-47-16,0 0 30 15</inkml:trace>
  <inkml:trace contextRef="#ctx0" brushRef="#br0" timeOffset="91">9488 13131 200 0,'-3'0'74'0,"3"0"-40"0,3 0-24 16,-3 0 20-16,0 0-9 15,3 0-2-15,3 0-5 16,3 0-1-16,3-2-7 16,3-1-4-16,0 0 1 0,3 1-2 15,5-1-1-15,-2 0 1 16,-3 1-1-16,0-1 0 15,-3 3 0-15,-3 0-9 16,-3 0-2-16,0 0-18 16,-3 0-9-16,-4 0-31 15,-2 0-49 1,0 3 30-16</inkml:trace>
  <inkml:trace contextRef="#ctx0" brushRef="#br0" timeOffset="92">9527 13287 168 0,'-6'0'66'0,"9"0"-36"0,3 0-37 0,-3 0 10 16,3 0 8-16,3 0 5 16,0-2-6-16,6-1-1 15,5 0-5-15,1 1-3 0,0-1 2 16,0 1-2-16,-3-1 2 15,0 3-18-15,-4-3-4 0,-2 6-64 16</inkml:trace>
  <inkml:trace contextRef="#ctx0" brushRef="#br0" timeOffset="93">9950 12957 172 0,'0'-16'66'0,"0"18"-36"0,0-2-24 0,0 8 17 16,0 0-5-16,-3 3 1 15,0 7-1-15,0 9 0 16,-3 7-9-16,3 9-5 0,0-4-1 16,0-2 0-16,0-2 1 0,0-4-2 15,3-4-2 1,0-1 1-16,0 1 1 0,0-9-3 16,0 1 0-16,3-3-15 15,0-6-6-15,3-12-44 16,0-4-31-1</inkml:trace>
  <inkml:trace contextRef="#ctx0" brushRef="#br0" timeOffset="94">10176 13012 148 0,'0'-2'55'0,"-3"4"-30"0,-3 1-23 0,3 2 12 16,0 3 2-16,-3 3 4 15,-9 5-4-15,-3 2-1 16,3 14-9-16,3-6-2 0,0 11 2 15,7-2-3-15,5-1 0 16,8-2-1-16,4-3 1 16,3-5-4-16,0-3 0 15,3-5 3-15,6-8 1 0,-6-3 5 16,0-8 5-16,2-2-3 16,-5-5 0-16,-3-4 0 15,-6 1 4-15,-6-3-4 16,-6 3 0-16,-6 0 0 15,-3 2 1-15,-3 3-3 16,-5 3-3-16,-7 5-7 16,0 3-3-16,6 2-14 15,3 0-3-15,7 3-12 16,5-3-7-16,3 1-118 31,27-9 60-31</inkml:trace>
  <inkml:trace contextRef="#ctx0" brushRef="#br0" timeOffset="95">10402 13033 184 0,'0'0'68'0,"0"3"-36"0,3 2-31 0,-3 1 14 15,3 4 3-15,-3 3 6 16,0 9-7-16,0 7-2 16,0 0-8-16,0 3-5 0,-3-1 1 0,3 1-2 15,0-8 2-15,0 2-2 16,0-5 2-16,0-5-24 15,3-5-11-15,-3-11-115 32,3-5 39-32</inkml:trace>
  <inkml:trace contextRef="#ctx0" brushRef="#br0" timeOffset="96">10280 13129 180 0,'-18'0'68'0,"30"-3"-36"0,-3 3-33 0,-9 0 15 16,6 3-6 0,3-3 3-16,3 2 0 0,3 1 1 15,2 0-6 1,4-3-2-16,3 0 0 0,-3 0-9 0,6-3-4 16,5 0-86-1</inkml:trace>
  <inkml:trace contextRef="#ctx0" brushRef="#br0" timeOffset="97">10592 13084 152 0,'-8'-8'57'0,"8"5"-30"0,3-2-25 0,2 2 14 16,1-2-1-16,3 0 0 15,3-1-5-15,0 1-2 16,3 0-4-16,-3 2-3 0,6 6 0 0,-3 5-1 15,-3 2 2 1,-3-2 3-16,-12 16 4 0,-3 5 2 16,-3 3 3-1,-3-3-1-15,-3 0 0 0,0 3-7 16,0-6-4-16,3-2-1 16,3-3 1-16,0-5-1 15,3-3-1-15,3-2 1 16,3-1 1-16,6-4 1 15,3-1 1-15,3-2-2 16,3-3 1-16,0 2-2 16,3-4-1-16,3-4 1 15,-3 4-1-15,-4-1 0 0,1 3 0 16,-3 0-14-16,0-3-5 16,-3 1-21-16,0-1-8 15,0 1-42 1</inkml:trace>
  <inkml:trace contextRef="#ctx0" brushRef="#br0" timeOffset="98">10941 13076 152 0,'-9'-11'57'0,"6"11"-30"0,-3 0-16 0,3 3 15 0,-3 2-10 15,-3 6-2-15,-3 2-4 16,-3 16-1-16,3 5-5 16,0 3 4-16,6 6 4 0,3-9-2 15,6-5 0-15,6-5 0 16,6-5 1-16,3-4 3 16,6-9 2-16,6-9-7 15,-4-5-3-15,-5-5-1 16,0-8-1-16,-6 0-2 15,-6-8 1-15,-6-1 4 16,-9-4 4-16,-3 2-6 16,-6 3-3-16,0 3-1 15,0 5 1-15,1 5-17 16,-1 2-4-16,3 6-44 16,0 6-17-16,9 4-22 15</inkml:trace>
  <inkml:trace contextRef="#ctx0" brushRef="#br0" timeOffset="99">11229 13084 280 0,'0'0'104'0,"3"0"-56"0,6-3-54 0,0 3 19 0,3-3-8 16,3 1 0-16,3-1-6 15,3 0 1-15,0 1 0 16,-4-1-16-16,4 3-4 0,-6 0-39 15,-3 0-16-15</inkml:trace>
  <inkml:trace contextRef="#ctx0" brushRef="#br0" timeOffset="100">11268 13227 196 0,'-3'0'74'0,"9"0"-40"0,3 0-33 0,-3 0 14 16,3 0-6-16,3 0 0 16,3-3-5-16,0-5-3 15,-1 3 0-15,7-1-28 0,-3 1-11 16</inkml:trace>
  <inkml:trace contextRef="#ctx0" brushRef="#br0" timeOffset="101">11551 12975 156 0,'-6'0'60'0,"3"0"-32"0,-3-2-13 16,6 2 20-16,-3 0-4 15,0 0-1-15</inkml:trace>
  <inkml:trace contextRef="#ctx0" brushRef="#br0" timeOffset="102">11530 12965 384 0,'3'-6'10'0,"3"-2"-5"0,3 3-2 15,0-3 0-15,3 3-4 16,0 2 1-16,3 1 0 16,2 4 2-16,-2 6-3 0,-3 3-2 15,-3-1 4-15,-3 1 3 16,-6 2 5-16,-3 0 2 15,-6 1-5-15,3-1-4 16,0-3-1-16,0 1 1 16,3-3-3-16,3 0 0 15,15 0-4 1,0 2 1-16,0 4 0 16,0 4 2-16,0 6 3 15,-3-3 2-15,-6 0 1 16,-6 0 13-16,-3 1 6 15,-3-4-7-15,-6-2-2 16,-6 0-4-16,3-6-1 0,0-2-8 16,0-2 0-16,0-4-8 15,3-2-3 1,4-2-19-16,2-4-8 0,3 1-21 16,3-3-6-16,6 0-39 15</inkml:trace>
  <inkml:trace contextRef="#ctx0" brushRef="#br0" timeOffset="103">11947 12938 172 0,'3'0'66'0,"-3"3"-36"0,-3-1-13 0,3-2 20 16,0 6-8-16,-6-1-2 15,0 3-7-15,-6 3 0 16,0 7-11-16,-3 6 3 0,0 5 2 16,3 8-7-16,1 3-4 15,5-1-2-15,3-2 1 16,6 0-3-16,5-5 0 15,10-5 3-15,3-6 3 16,6-8 0-16,0-8 0 16,0-5-1-16,-1-5 0 15,-2-3-5-15,-3-2 1 16,-9-6 2-16,-3 2 3 16,-12-4 9-16,-6 2 3 0,-6 0-4 15,-6 0-3-15,-9 3-8 16,1 10-1-16,-1 9-23 15,3 2-8-15,3 0-42 16,9 5-17-16,4-3-28 16</inkml:trace>
  <inkml:trace contextRef="#ctx0" brushRef="#br0" timeOffset="104">6351 13996 148 0,'0'-10'57'0,"3"5"-30"0,0-3-23 0,0 5 13 16,0 0 5-16,-3 3 4 16,0 0-8-16,3 6-3 15,-3 7-8-15,0 13 2 0,-3 11 1 0,-3 3 1 16,-3 2 1-16,3 1-2 16,0-6 1-16,0-3-6 15,0-2-1-15,3-3 0 16,0-5 2-16,3-6-5 15,0-2-1-15,0-5 2 16,0-3 3-16,0-8-2 16,3-3-2-16,0-5 0 15,3-5-1-15,0-3 0 16,0-8 0-16,-3-5-5 16,3-3-1-16,-3-5 3 15,0-2 1-15,0 4 2 16,0 6 2-16,0 8 1 0,0 5 1 15,0 6-5-15,3 4 1 16,0 12 0 0,0 9 0-16,0 4 2 0,-1 2 1 15,1 6 1-15,0-6 0 16,-3 0-5-16,3-5-1 16,3-3 1-16,-3-2 2 15,9-9 9 1,0-4-8-16,3-9 0 15,-3-5-4-15,0-5-2 16,-1-5 0-16,-2-6 0 16,-3 8 3-16,0 3 0 0,0 5-2 15,0 5 2-15,0 9 1 16,0 12 2-16,3 11 5 16,-3 6 4-16,-3 10-2 15,0-5 0-15,0-1-5 16,0 1-3-16,0 0 2 15,2 0 2-15,1-6-4 16,-3-2-1-16,0-6-31 16,3-2-12-16,0-5-42 15,0-6-58 1,3-2 39-16</inkml:trace>
  <inkml:trace contextRef="#ctx0" brushRef="#br0" timeOffset="105">6762 14301 220 0,'-6'0'85'0,"9"0"-46"0,0 2-41 0,-3-2 14 15,6 3 3-15,3 0 4 16,-1-1-3-16,4 1 1 16,3-3-10-16,0 0-2 0,0 0-1 15,0-3-5-15,0-2 1 16,-3 0 2-16,0-1 1 15,-6-1-1-15,-6-4-2 16,-3 0 1-16,-6 1-1 16,-3 2-3-16,-3 3 2 15,-3 2 1-15,-3 6 0 16,0 4-3-16,0 4 2 16,4 0-1-16,2 2 0 0,3 0 2 15,3 3 2-15,6 0 1 16,3 0 3-16,6 0-1 15,6-1 0-15,3-1-3 16,3-4-2-16,-1-2-8 16,1-5-5-16,0-3-33 15,0-3-13-15,3-2-46 16</inkml:trace>
  <inkml:trace contextRef="#ctx0" brushRef="#br0" timeOffset="106">6940 14280 184 0,'-3'0'71'0,"6"5"-38"0,0 3-30 0,-3 0 15 15,3 2 4-15,-3 4 4 16,0 1-8-16,0 1 0 16,0 0-11-16,0 0-6 0,0-3-2 15,0-2 1-15,3-3 2 16,-3-3 1-16,0-5 3 15,3 0-5-15,0-5-1 16,3-6-7-16,0-2-3 16,3-3-3-16,0 0 0 15,0 0 5-15,3 3 4 16,-3 3 3-16,0 4 1 0,-1 4 0 16,1 4 0-16,0 6 8 15,-3 3 5 1,0 2 2-16,-3 0 1 0,0 0-6 15,-3-2-2-15,0-3-2 16,0-3-1-16,3 1-3 16,3-6-2-16,3-3 1 15,3-5-1-15,0-3-7 16,3-2 0-16,0 0-4 16,3 2 2-16,-1 3 5 15,1 3 2-15,0 2 2 16,-3 3 0-16,0 6 0 15,-3 2 0-15,-3 2 0 16,0 1 2-16,-3 2-3 0,-3 0-2 16,0-2-36-16,0 0-16 15,-3-4-43 1</inkml:trace>
  <inkml:trace contextRef="#ctx0" brushRef="#br0" timeOffset="107">7402 13986 200 0,'-6'10'77'0,"6"4"-42"16,-3 15-34-16,3-11 16 0,-3 9 2 15,-3 5 5-15,0 7-1 16,3-4-2-16,0-4-11 16,3 1-4-16,0 0 0 0,3-3-3 15,0-3-2-15,0-2 2 16,0-3 0-16,3-2 1 16,0-6 0-16,6-2-2 15,-1-1 1 1,1-2 0-16,0-2-4 15,0-1 1-15,0-3-18 0,-3 1-5 16,0-3-18-16,-3 0-6 16,0-3-8-16,0-2-4 15,-3-5-16 1</inkml:trace>
  <inkml:trace contextRef="#ctx0" brushRef="#br0" timeOffset="108">7342 13917 236 0,'-15'-5'90'0,"18"5"-48"0,0 0-47 0,-3 0 17 0,6 0-5 15,9-3 3-15,0 3-5 16,3-2-1-16,3-1-2 15,-1 0-15-15,1 1-6 0,3 2-87 16</inkml:trace>
  <inkml:trace contextRef="#ctx0" brushRef="#br0" timeOffset="109">8021 13914 220 0,'-6'-5'82'0,"6"5"-44"0,0-2-42 0,0 2 15 16,6 0-6-16,3-3 2 16,0 0-2-16,2 1 0 15,4-4-3-15,0 4-4 0,0-1 1 16,0 0 1-16,0 1 0 15,-3 2 0-15,0 2 0 16,-3 4 0-16,-3 7 0 16,-3 5 0-16,-3 14 0 15,0 8 2-15,0 2 1 16,0 3-1-16,3 3-2 16,0-3 1-16,2-6 1 15,1-2 3-15,-3-2 2 16,0-3-3-16,0-6-1 0,-3-2-1 15,-3-6 1-15,-6-2 4 16,-2-2 4-16,-4-1-9 16,-3-3-2-16,3-2 1 15,0-2 1-15,-3-1-9 16,3-3-5-16,3-2-30 16,3 0-12-16,6 0-45 15</inkml:trace>
  <inkml:trace contextRef="#ctx0" brushRef="#br0" timeOffset="110">8327 13962 184 0,'-3'-8'71'0,"6"8"-38"0,0-3-25 0,-3 3 18 15,0 0-11-15,3 8-3 16,-3 6-3-16,3 4 1 16,-3 11-5-16,3 3 1 0,0 0 1 15,3 0-3-15,-3 2-1 16,3-5-1-16,0-3-2 0,-3-2 1 15,0-3-1 1,0-5-29-16,0-2-13 0,-3-4-49 16,0-2-30-1,0 0 54-15</inkml:trace>
  <inkml:trace contextRef="#ctx0" brushRef="#br0" timeOffset="111">8244 14182 220 0,'-12'-3'82'0,"24"-2"-44"0,-3 2-44 16,6-2 31-1,3 0-5-15,5-1-11 16,4-2-6-16,3-2-2 16,3 4-4-16,-3 1 0 0,-4 2-104 15</inkml:trace>
  <inkml:trace contextRef="#ctx0" brushRef="#br0" timeOffset="112">8628 13888 124 0,'-3'-3'49'0,"3"3"-26"0,0-2-12 0,0 2 15 0,0 0-1 16,-3 0 0-16,0 0-10 15,-3 2-2-15,0 4-7 16,-3 2-4-16,0 5-1 0,-3 5 1 16,-3 11 1-16,4 14 1 15,2 2 2-15,-3 5-3 16,6 6-2-16,3-9 0 16,6-2-1-16,6-5 0 15,3-6 0-15,5-5-11 16,4-5-5-16,0-5-30 15,3-9-12-15,3-4-14 16</inkml:trace>
  <inkml:trace contextRef="#ctx0" brushRef="#br0" timeOffset="113">8625 14211 208 0,'-9'0'77'0,"9"-3"-42"0,3 3-34 16,-3 0 14-16,6 0-8 15,0 0 1-15,0 0-5 16,3-3-2-16,6 3 0 16,-3 3-10-16,5-3-2 0,1 0-45 15,0-5-57 1,0 0 19-16</inkml:trace>
  <inkml:trace contextRef="#ctx0" brushRef="#br0" timeOffset="114">8783 14063 176 0,'3'-6'68'0,"3"-4"-36"0,3 2-33 0,-3 5 15 16,-1 6-10-16,1 2-2 16,0 0-1-16,0 9 1 15,0 4-1-15,-3 6 4 0,-3 2 1 0,-3 9 2 16,-3-3 2-16,0-3-5 15,-3 0-1-15,1-3-2 16,-1-2 1-16,3-5-2 16,0-4 2-16,3-4-2 15,3-3-1-15,3-3 1 16,3-2-1-16,6-3 2 16,-1-3 1-16,4 1-4 15,0-4 1-15,3 4-2 16,-3-1-2-16,3 3-17 15,-3-3-7-15,-3 1-23 16,-3 2-47-16,-1 0 15 16</inkml:trace>
  <inkml:trace contextRef="#ctx0" brushRef="#br0" timeOffset="115">8878 13930 156 0,'0'-2'60'0,"3"2"-32"0,0 2-33 0,12 6 27 15,0 3 2 1,-3 5-2-16,-1 18 0 0,1 3-12 15,0 3-2-15,-3 2-1 0,-3 6 3 16,-3-9 1-16,-3-1-5 16,-3-4-2-16,-6-2 0 15,-6-6 0-15,0-2-18 16,4-6-7-16,-1-4-26 16,0-4-7-16,0-4-32 15</inkml:trace>
  <inkml:trace contextRef="#ctx0" brushRef="#br0" timeOffset="116">9063 13930 132 0,'0'0'52'0,"0"0"-28"0,0 3-17 16,2 2 13-16,1 3 5 16,0 3 7-16,0 5-8 15,0 13-2-15,0 0-13 16,0-3-5-16,0 1-1 0,0-3-2 16,0-1 2-16,0-1-4 15,0-7 0-15,-3-1-45 16,0-4-20-16,0-4-19 15</inkml:trace>
  <inkml:trace contextRef="#ctx0" brushRef="#br0" timeOffset="117">9211 13996 192 0,'-9'0'71'0,"-5"3"-38"0,2 2-39 0,3 1 14 15,-3 4-5-15,0 11 3 16,-3-2-3-16,0-3 0 16,0 0-36-16,0-3-16 15,3 0-28-15,4-2-10 16</inkml:trace>
  <inkml:trace contextRef="#ctx0" brushRef="#br0" timeOffset="118">9003 13999 176 0,'-3'3'68'0,"6"-3"-36"0,3 2-35 15,0 1 11-15,3 2 2 16,0 6 4-16,3 0-7 16,3 4-4-16,-1 1-2 15,4-3-15-15,6 1-5 0,-3-6-63 16</inkml:trace>
  <inkml:trace contextRef="#ctx0" brushRef="#br0" timeOffset="119">9277 13978 184 0,'-3'5'71'0,"6"3"-38"0,-3 3-25 0,0-6 18 15,0 6-9-15,0 2 1 16,-3 5-7-16,0-2 1 16,0 0-7-16,3-3-3 0,0 1-1 15,0-4 5-15,0 1 4 16,3-3-8-16,3 2 0 15,-3-4 0-15,3-1 1 16,0 0-4-16,3-2 1 0,0-1 0 16,5-2-3-1,1 3 2-15,-3-3-21 16,-3-3-54 0,6-2-4-16,-9 0-7 15</inkml:trace>
  <inkml:trace contextRef="#ctx0" brushRef="#br0" timeOffset="120">9384 13941 156 0,'-3'-3'57'0,"6"6"-30"0,-3 0-18 15,0 2 16-15,0 3 8 0,0 5 4 16,0 8-13-16,0 11-4 15,0 2-12-15,-6 6 1 0,0 0 2 16,0 2-4-16,0-8 1 16,3-2-7-16,0-5-3 15,0-4 1-15,3-4 0 16,6-3-21-16,-6-3-8 16,-3-2-31-16,3-6-14 15,12-2-11 1</inkml:trace>
  <inkml:trace contextRef="#ctx0" brushRef="#br0" timeOffset="121">9554 14071 268 0,'0'0'101'0,"0"0"-54"0,3 0-39 16,0 7 24-16,3-7-9 0,0 0 1 15,5 0-11 1,10-2-3-16,0-1-6 0,-3 1-5 0,3-1 0 15,-3-2-4-15,-1-1 1 16,1 6-29-16,-3-5-13 16,-3 5-31-16,-3-5-15 15,-3 7-5 1</inkml:trace>
  <inkml:trace contextRef="#ctx0" brushRef="#br0" timeOffset="122">7521 14020 116 0,'3'-5'44'0,"-6"5"-24"0,0-3-13 15,3 3 15-15,0 0-4 16,0 0-1-16,0 0 2 15,0 0 0-15,0 0-10 16,0 3-3-16,0 8 0 0,0 7 1 16,3 3 3-16,-3 3 6 15,0 3 2-15,3 4-3 16,0-2 1-16,3 0-9 16,0-5-2-16,-1-3-1 0,-8-2 2 15,6-3-5 1,-6-3-1-16,6 0-11 0,-6-2-3 15,1-3-26-15,-1-3-9 16,0-2-46 0</inkml:trace>
  <inkml:trace contextRef="#ctx0" brushRef="#br0" timeOffset="123">7598 14012 180 0,'-6'-2'68'0,"6"2"-36"0,0 0-31 15,0 0 14-15,0 0-8 16,0 0-2-16,0 0 0 15,6 2 1-15,3 1-3 16,0-3-2-16,3 0 0 0,0 0-1 16,3-3 2-16,-1 1 1 15,-2-1 1-15,0 0-7 0,0 3 0 16,-3 0 3 0,0 0 2-16,-3 0-3 0,-3 3 1 15,0 2 0-15,-3 1 0 16,0 7 6-16,-3 8 6 15,0 3-2-15,0 0 0 16,0-1-4-16,0 4 1 16,0-1-4-16,0 3-2 15,0-5 0-15,3-3-1 16,0-2-9-16,0-3-4 16,0-3-33-16,0-2-13 15</inkml:trace>
  <inkml:trace contextRef="#ctx0" brushRef="#br0" timeOffset="124">7634 14182 180 0,'-9'-6'68'0,"9"9"-36"0,0-3-31 15,0 0 16-15,3 0-5 16,3 0 3-16,3 0-4 15,3 0-1-15,2 0-6 16,1 0-3-16,3-3 2 0,3 1-7 16,-3-1-1-16,9 3-42 15,-3-5-17-15,-4 0-18 16</inkml:trace>
  <inkml:trace contextRef="#ctx0" brushRef="#br0" timeOffset="125">7922 13994 116 0,'-2'-3'46'0,"2"6"-24"0,0-1-8 0,0-2 17 16,-3 3-2-16,0 2 1 15,-3 9-9-15,0-1 0 16,0 8-12-16,0 3-3 0,0 0 0 15,0-1-1-15,3 4 2 16,0-3-4-16,3-3-2 16,6-3 0-16,0 1 1 15,3-3-1-15,3-6 2 0,3-2-2 16,-1-2-1-16,4-4 3 16,-3-7 0-16,-3-3-1 15,0 0-2-15,-3 0 1 16,-3-2 1-16,-3-1 5 15,-12-2 12 1,-3 5-1-16,-3 5-9 16,0 3-5-16,0 0-6 15,-3 5-1-15,7 3-38 16,2 0-17-16</inkml:trace>
  <inkml:trace contextRef="#ctx0" brushRef="#br0" timeOffset="126">9548 14237 108 0,'0'0'44'0,"0"-2"-24"0,0 2-8 16,0 0 16-16,0 0-5 15,0 0-1-15,0 0 1 16,0 0 0-16,0 0-12 15,3 0 2-15,3 2 3 0,0-2-4 16,0 0 1-16,2 0-6 16,4 3-2-16,6 0-2 15,-3-1 0-15,3-2-2 16,-3 0-1-16,0 0 1 16,0 0-1-16,-3 0 0 15,-1 0 2-15,-2 0-30 0,-3 0-13 16,0 0-59-1</inkml:trace>
  <inkml:trace contextRef="#ctx0" brushRef="#br0" timeOffset="127">10054 13877 116 0,'0'-5'44'0,"0"5"-24"0,0 0-6 0,0 0 17 0,0 0-4 15,0 0-1-15,-3 3-8 16,-3 2-1-16,0 6-10 15,-3 5 2-15,-3 7 2 0,-3 9 0 16,-3 8 3-16,3-1 4 16,0 1 1-16,4 0-8 15,2 0-4-15,6-9-4 16,3-4-3-16,6-1 3 16,6-5 0-16,2-2 1 15,1-3 0-15,3-6 2 0,3-4 1 16,3-4-3-16,-6-4-1 15,0-1-1-15,-4-2 1 16,-2-3-2-16,-3-3 2 16,-3-2 0-16,-6-3 1 15,-6 0-2-15,-3 0-2 16,-3 3 1-16,-2 2-1 16,-7 4-3-16,0 4 0 15,0 3-9-15,0 3-3 16,6-1-16-16,3 3-8 15,6-2-21-15,3 0-10 16,9-3-15 0</inkml:trace>
  <inkml:trace contextRef="#ctx0" brushRef="#br0" timeOffset="128">10214 13991 176 0,'-6'-8'68'0,"4"6"-36"0,-1-1-24 16,3 3 16-16,-3 0-6 15,0 0 0-15,-3 3-10 16,0 2-3-16,0 5-3 16,-3 6-4-16,0 8 1 0,3 3 1 0,3 7 2 15,-3 0 1 1,6 3 3-16,9-5-3 0,0-3 0 15,3-2 3 1,0-6 3-16,8-3 5 0,4-7 1 16,3-8-6-16,3-6-3 15,0-10 1-15,-1-6 0 16,-5-2 3-16,-6-5 1 16,-9-6 10-16,-6-5 6 15,-9 0-8-15,-6 2-3 16,-6 6-5-16,3 3-2 15,-2 5-5-15,-1 5-3 16,0 5-18-16,3 3-6 16,3 3-31-16,3 5-10 0,3 3-68 15</inkml:trace>
  <inkml:trace contextRef="#ctx0" brushRef="#br0" timeOffset="129">10479 14163 208 0,'-6'0'79'0,"6"0"-42"0,0 0-32 16,0 0 19-16,3 0-9 15,3 0 2-15,3 0-6 16,3-2 1-16,6-1-7 16,0 0-5-16,3 1-1 0,-3-1 1 15,-1 0 2-15,-2 1-30 16,0 2-99-1</inkml:trace>
  <inkml:trace contextRef="#ctx0" brushRef="#br0" timeOffset="130">10926 13912 160 0,'-3'-11'63'0,"0"9"-34"0,-3-4-14 0,3 6 20 16,-3-2-4-16,-3-1 2 15,-6 3-17-15,0 0-4 16,0 3-8-16,1 2-3 0,-4 0 2 15,3 1-4-15,3 1-2 16,9 1-3-16,3 3 1 16,3 2 1-16,6 3 2 15,6 0-1-15,6 10-1 16,-1 4 3-16,1-1 0 16,-3 0 5-16,0-3 2 0,-6 1 4 15,0-1 4-15,-9-2-4 16,-6-3 2-16,-9-2-3 15,0-6 0-15,-6-3-3 16,0-4-1-16,0-1-3 16,3-8-2-16,-5-2 1 15,5-3 1-15,3-2-3 16,12-6 0-16,6-6-4 16,9-15 1-16,3 0 0 15,2 3-1-15,1 2 4 16,-3 6 2-16,-3 2 0 0,-3 3 2 15,-3 5 0-15,0 3 1 16,-9 2-13 0,-3 3-4-16,-6 3-29 0,3 2-11 15,-3 6-54 1</inkml:trace>
  <inkml:trace contextRef="#ctx0" brushRef="#br0" timeOffset="131">11218 14018 192 0,'-15'2'71'0,"12"-2"-38"0,0 0-19 0,3 0 22 15,0 0-7-15,0 0-2 16,0 0-9-16,0 0-1 16,12-2-6-16,2-1-1 15,4 0-6-15,0 1-3 16,3-1 0-16,0 0-1 0,-3 1 2 16,0-1 1-16,-4 0-4 15,1 1 1-15,-3 2-22 16,-3 0-8-16,-3 0-18 15,0 0-5-15,-6 0-47 16</inkml:trace>
  <inkml:trace contextRef="#ctx0" brushRef="#br0" timeOffset="132">11221 14155 220 0,'-15'0'82'0,"15"-2"-44"0,-3 2-31 16,3 0 18-16,3 0-9 0,6 0-1 15,-1-3-7-15,4 0-3 16,3 1-2-16,3-1-3 0,0-2 1 16,3 5-1-16,0 0 0 15,-3 0-3-15,-4 0 2 16,4 0-34-16,-3 0-15 15,-3 5-53 1</inkml:trace>
  <inkml:trace contextRef="#ctx0" brushRef="#br0" timeOffset="133">11587 13885 184 0,'0'0'68'0,"-3"0"-36"0,3 3-35 0,0-3 13 16,3 5 2-16,0 1 2 15,-3 4 4-15,0 3 1 16,3 1-10-16,-3 1 3 0,0 1 4 16,0-2-2-16,-3 1 2 0,3 1-9 15,0-5-2-15,0 0 3 16,0-4-4-1,3 1 0-15,0-2-2 16,3-4 1-16,2-4-2 16,1-1-1-16,6-2 1 15,-3 2-1-15,3 0-3 16,0 1 2-16,3 2-1 16,0 5 0-16,5 8 2 15,-5 1 0-15,0-1 0 16,-3 3 0-16,-3 0 4 15,-3-1 5-15,-6 4 1 16,-6-3 4-16,-6-3-1 16,-3 0 2-16,-3-2-10 0,0-1-3 15,-6-2-7-15,-5-2 1 16,5-4-25-16,0-2-8 16,3 0-19-16,0-5-7 15,3-3-43 1</inkml:trace>
  <inkml:trace contextRef="#ctx0" brushRef="#br0" timeOffset="134">11566 13880 208 0,'9'-3'79'0,"0"1"-42"0,3-1-28 15,-1 3 19-15,7 0-5 16,3-8 0-16,3 3-12 16,3 0-4-16,3-1-5 15,-4 4-6-15,-2-1 0 0,-3 0-60 16,-6 3-24-16,-3 3-9 16</inkml:trace>
  <inkml:trace contextRef="#ctx0" brushRef="#br0" timeOffset="135">11944 13954 184 0,'-3'-5'68'0,"3"2"-36"0,0-2-24 0,3 2 16 0,0-2-12 16,3 0-2-16,3-1 0 15,0 1 4-15,0 0-8 16,-1 0-1-16,4 2 1 0,0 3-3 16,-3 0-2-16,0 5 0 15,0 3-1-15,-3 5 0 16,-3 3 0-16,-3 8 4 15,-3 5 2-15,-3 0 0 16,-3 0 1-16,-3 0 0 16,0 1 1-16,0 1-2 15,-2-4-1-15,2-3-3 16,0-6 1-16,3-2-2 0,3-3 2 16,0-2-2-16,12-3 6 15,3-3 3 1,3-2 1-16,6-3 3 15,8 0-7-15,1-6-4 16,0 4-2-16,0-1-1 16,-3 6 2-16,-1-1 1 15,-5 1-4-15,-3 0 1 16,-3-1-2-16,-6 6-30 16,-6 0-14-1,-3 3-82 1</inkml:trace>
  <inkml:trace contextRef="#ctx0" brushRef="#br0" timeOffset="136">6387 14946 108 0,'0'-21'44'0,"0"21"-24"0,3 0-10 0,-3 0 12 16</inkml:trace>
  <inkml:trace contextRef="#ctx0" brushRef="#br0" timeOffset="137">6390 14944 238 0,'0'21'22'0,"0"5"-11"16,0 3 4-16,-3 14 2 0,0-4 2 16,0 4 3-1,0-1-10-15,0-2-2 0,0-1-4 16,0 1 1-16,3-11-2 15,0 0 0-15,0-10-6 16,0-3 1-16,0-6 2 16,0-2 1-16,0-16-1 15,0-2-8 1,3-3-1-16,0-6-8 16,-3-2-1-16,0-3-2 15,3 0-2-15,0-10 5 16,0 2 1-16,0 0 6 15,0 3 3-15,0 5 5 0,0 3 4 16,-1 3 8 0,1 4 4-16,0 4-2 15,-3 2 0-15,3 0-11 0,0 11-1 16,0 2 0 0,0 6 1-16,0-1 1 15,3 6-2-15,0 0-2 16,0 0 3-16,0-3 2 15,3-2-2 1,0-3-2-16,0-3 2 16,0-5-2-16,0-5 2 15,3-3-2-15,0-3 2 16,0-2-4-16,-4-3 0 0,1 0 3 16,0 0 1-16,0 3-4 15,0 2 1 1,-3 3-2-16,0 6 0 0,0 2 6 15,0 8 2-15,0 2 6 16,0 6 3-16,-3 5-6 16,0 3-3-16,0 3-1 15,0 2-1-15,-3 2-2 16,0-1-2-16,3-4 1 16,0 0-1-16,3-2 0 15,0-5 2-15,0-1-12 16,0-2-6-16,-1-11-44 15,1-2-19-15,3-3-16 16</inkml:trace>
  <inkml:trace contextRef="#ctx0" brushRef="#br0" timeOffset="138">6744 15285 160 0,'-3'0'63'0,"6"3"-34"0,0-1-36 0,0 1 10 15,3 2 10-15,0 1 6 16,3-1 4-16,2-3 1 16,1 1-13-16,3 0-7 0,0-3-2 15,0 0 0-15,0-3 1 16,3 0-1-16,-3-2-2 0,-3 0 3 16,-1-3 0-16,-2 0 1 15,-6 0 0-15,0-3-2 16,-9 4-2-16,-3-1-2 15,1 0 1-15,-4 2 3 16,0 4 3-16,-3 2 0 16,0 0 2-16,0 5-2 15,0 3 0-15,0 3-3 16,3 2 1-16,0 3 0 16,4 0 3-16,2-1-5 15,0 7-3-15,6 1 1 16,3-1 0-16,3-4-2 15,5-2 2-15,4-3 3 16,0-5 1-16,6-3-4 0,3-5-1 16,0 0-21-1,-3 0-10-15,-1-2-47 16,-2-9-43-16,-3 6 40 16</inkml:trace>
  <inkml:trace contextRef="#ctx0" brushRef="#br0" timeOffset="139">6982 15277 148 0,'-3'0'57'0,"6"5"-30"0,-3 6-23 0,3-3 13 16,-3 2 5-16,3 4 6 0,-3 2-2 16,0 5-1-1,3-3-13-15,0 1-8 0,0-3-2 0,-3 0-2 16,0-6 2-16,0-5-1 15,0 6-1-15,0-6 3 16,0-5 2-16,3 0-2 16,3-10-2-16,0-1-3 15,-3-5-1-15,3-2-1 16,0-1 0-16,-1 3 3 16,4 0 2-16,-3 6-2 15,3-1-2-15,3 9-1 16,-3 2 3-16,3 2 2 15,-3 4 4-15,0 1 2 16,-6 7 3-16,-3-4-1 16,0-2 0-16,0 5-5 15,0-2-1 1,6-11 1-16,3-8-2 16,0 0-4-16,3-2 1 15,0-4-4-15,2 1-1 16,1 3 0-16,0 4 4 15,0 4 1-15,0 4 3 16,0 4 3-16,-3 1 2 16,-3 7-3-16,0 4-3 15,-3-2-3-15,-1 0 1 16,1-3 3-16,-3-5 1 16,0 3-15-16,0-3-4 0,0-3-21 15,-3-5-6 1</inkml:trace>
  <inkml:trace contextRef="#ctx0" brushRef="#br0" timeOffset="140">7399 15039 168 0,'0'-11'63'0,"6"14"-34"0,-3-3-21 16,-3 0 18-16,3 5 0 15,-1 6 4-15,4 7 1 16,-3 1 1-16,-3 7-17 0,3 6-2 0,-3 5-2 16,0 0-6-16,0 0-1 15,0 6 4-15,0-9 3 16,0-2-4-16,3-6-2 15,-3-5-2-15,3-2-3 16,3-3 3-16,0-3 0 16,3-2-1-16,0-4-2 15,0-1 1-15,3-1 1 16,3 0-6-16,0-2 1 16,-3 0-15-16,0-3-3 0,-1 0-31 15,1 0-12 1,-3-3-4-16,-6 0-25 15</inkml:trace>
  <inkml:trace contextRef="#ctx0" brushRef="#br0" timeOffset="141">7411 14962 196 0,'0'-2'74'0,"5"2"-40"0,4-3-29 16,-3-2 19-16,6-1-9 15,3 4 0-15,0-1-12 16,6 0-1-16,3 1-2 16,-3-1-36-16,-4 0-15 0,1 9-40 15</inkml:trace>
  <inkml:trace contextRef="#ctx0" brushRef="#br0" timeOffset="142">7628 15060 152 0,'0'-5'57'0,"0"5"-30"0,0 0-12 0,0 0 20 0,0 0-15 15,0 8-3-15,0 2-7 16,0 4-1-16,0 4-5 15,0 6 4-15,0 0 2 0,0-3 1 16,0 3 3-16,0-1-5 16,0-1-1-16,0-1-2 15,0-3-1-15,0-2-3 16,0-3-2-16,0-2 1 16,0-3-1-16,0-3-7 15,0 1-3-15,0-6-25 16,0 0-10-16,3-6-56 15</inkml:trace>
  <inkml:trace contextRef="#ctx0" brushRef="#br0" timeOffset="143">7908 15105 140 0,'6'-5'55'0,"-6"5"-30"0,3-8-16 0,-3 8 14 16,3-3 2-16,-1-2 2 16,-2 0 1-16,0-1 0 15,-2 1-15-15,-1 2 5 0,-3-2 3 16,0 0-5-16,-3 2 1 15,-3 1-6-15,0 4-1 16,0 1-6-16,-3 5-3 16,6 0-3-16,0 0 1 15,0 0-1-15,6 2-2 16,3 1 0-16,0 2 3 16,9 3 0-16,3-3 3 0,3 3-3 15,0 2 0-15,3 4 1 16,-3-1 2-16,3 3-3 15,-4-3 0-15,-2-3 1 16,-3-2 0-16,-3 0 2 16,-6-3 1-16,0-2 1 15,-9-3 0-15,0-3-2 16,-6-2 1-16,4-3-2 16,-4-3-1-16,3-5 1 15,0-2-1-15,9-6-5 16,3-3-1-16,3 1 0 15,3-1 2-15,6 1-1 16,0-1 4-16,0 1 0 16,-1 2 1-16,-2 0 0 15,0 3 0-15,-3-1 0 0,0 4 0 16,-3-1-27-16,0 3-11 16,0 0-78-1</inkml:trace>
  <inkml:trace contextRef="#ctx0" brushRef="#br0" timeOffset="144">8089 15042 116 0,'3'-6'44'0,"0"6"-24"0,-3 3 1 0,0-3 19 0</inkml:trace>
  <inkml:trace contextRef="#ctx0" brushRef="#br0" timeOffset="145">8095 15050 304 0,'0'15'40'0,"0"-1"-20"16,-3 4-7-16,0 3-2 0,0-2-4 16,0-1-2-16,0-2-2 15,0 0-3-15,3-3 1 16,0 1-1-16,0-4-3 15,0-2 2-15,0 0 1 16,0-3 2-16,0-5 1 16,6 0 1-16,0 0 0 15,3-2 0-15,3-4-2 16,3 1 1-16,0 0-2 16,0 2-1-16,0 0-6 0,-4 1-4 15,4-1-21-15,0 1-7 16,-3 2-25-1,-3 0-50-15</inkml:trace>
  <inkml:trace contextRef="#ctx0" brushRef="#br0" timeOffset="146">8241 15097 132 0,'-15'-10'52'0,"15"7"-28"0,0 0-11 0,0 3 17 0,0 0-11 15,0 0 6 1,0 11-6-16,0 10-10 16,0 0 8-16,0 6 5 0,0 2-2 15,0 2 0 1,0 1-9-16,3-5-4 0,0 2-4 16,-3-3-3-16,0 1-6 15,0-9-1-15,0-2-35 16,0-5-12-16,6-3-47 15</inkml:trace>
  <inkml:trace contextRef="#ctx0" brushRef="#br0" timeOffset="147">8232 14946 208 0,'-3'-18'79'0,"6"15"-42"0,12 1-37 0,-9 2 18 15,6-3-10-15,0 0 0 16,3-2-6-16,2 2-2 16,1 1 0-16,-3-1 0 0,0 0 0 15,-3 3 0-15,0 0 2 16,-3 3-3-16,0 0 0 15,-3 2 3-15,0 8 1 0,-3 6-1 16,0 4-2-16,0 4-2 16,-3 5 1-1,0 2-1-15,0 0 0 0,3 4 2 16,0-1 0-16,5 0 0 16,-2-3 0-16,0 3 2 15,3 0 1-15,-3-8-1 16,-3-2-2-16,0-4 5 15,-3-1 4-15,-9-6 10 16,0-1 8-16,-6-1-10 16,1-6-4-16,-1-1-8 15,0-1-2-15,0-4-14 16,3-2-6-16,0 0-37 16,3 0-18-16</inkml:trace>
  <inkml:trace contextRef="#ctx0" brushRef="#br0" timeOffset="148">8616 15039 136 0,'0'-11'52'0,"0"9"-28"0,0-4-2 16,0 6 20-16,0 0-3 16,0 3 0-16,0-3-18 0,0 3-5 15,0 5-10 1,0 5-2-16,0 8 0 0,0 5 0 0,0 1 2 16,-3 5-1-16,0-1 0 15,0 1-3-15,0-3-2 16,0-5 1-16,0-3 1 15,0-5-32-15,3-3-12 16,-3-5-39 0,0-2-44-16,3-6 37 15</inkml:trace>
  <inkml:trace contextRef="#ctx0" brushRef="#br0" timeOffset="149">8554 15206 200 0,'-6'-6'77'15,"3"6"-42"-15,0 0-26 0,3 0 19 0,0 0-8 16,0 0-1-16,6 0-3 16,0 0 0-16,2 0-8 15,7 0-10-15,0 0-1 0,0 0-1 16,0 0-1-16,0-2-45 16,3 2-21-16,3 2-28 15</inkml:trace>
  <inkml:trace contextRef="#ctx0" brushRef="#br0" timeOffset="150">8857 14962 176 0,'-12'3'68'0,"9"-1"-36"0,-6 20-24 0,6-14 16 16,-3 5-3-16,-3 5 2 15,1 4-9-15,-1 4-1 16,-3 0-7-16,6 1 3 0,0 2 3 16,3 3-2-16,3-1 0 15,6 1-6-15,3-5-1 16,3 2-1-16,2-5-2 0,1-3-8 15,0-8-5-15,-3-5-26 16,6-8-13-16,-3-3-49 16</inkml:trace>
  <inkml:trace contextRef="#ctx0" brushRef="#br0" timeOffset="151">8842 15200 212 0,'0'-2'79'0,"3"2"-42"0,6-3-34 0,-3 3 15 16,3-3-9-1,3 3-1-15,6-2-4 0,0-1-3 16,0 0 0-16,-4 1-43 0,1-1-19 15,0 3-29 1</inkml:trace>
  <inkml:trace contextRef="#ctx0" brushRef="#br0" timeOffset="152">9033 15102 192 0,'-6'3'71'0,"6"2"-38"0,0 9-25 0,0-1 16 0,0 3-6 16,0 2 0-16,0 1-8 15,0 2-2-15,0 0-4 16,0 0-3-16,3-2 0 0,0-3-23 16,0-3-8-16,0-5-53 15,0-3-39 1,3-5 46-16</inkml:trace>
  <inkml:trace contextRef="#ctx0" brushRef="#br0" timeOffset="153">9101 14986 172 0,'3'-21'66'0,"3"21"-36"0,3 2-29 0,-3 1 14 15,3 10 5-15,0 3 7 16,6 8 3-16,0 3 2 16,-3 7-17-16,-1-2 0 0,-2 2-1 15,-3 3-1-15,-6-3 0 16,-3-2-5-16,-3-5-3 16,0-1-2-16,-2-5 0 15,-4-2-18-15,0-6-4 16,-3-2-24-16,3-3-8 15,0-8-30-15,3-3-43 16,3-2 38-16</inkml:trace>
  <inkml:trace contextRef="#ctx0" brushRef="#br0" timeOffset="154">9274 14904 160 0,'3'0'60'0,"-3"3"-32"0,0 5-15 0,3-3 34 16,0 19-8-1,0 2-9-15,0 1-6 16,0-1-14-16,0-2-6 0,0 5-1 16,0-8-4-16,3-2 0 15,-3-3-21-15,0-3-10 16,0-5-75 0,-1 0-34-16,1-8 72 15</inkml:trace>
  <inkml:trace contextRef="#ctx0" brushRef="#br0" timeOffset="155">9414 15015 236 0,'-12'0'88'0,"0"5"-48"0,-9-2-45 16,12 2 17-16,0 3-9 16,-3 3 0-16,-3-3 1 15,1 5 0-15,-1-2-2 16,0-6-21-16,3 0-8 0,3 0-39 15,0-2-50 1</inkml:trace>
  <inkml:trace contextRef="#ctx0" brushRef="#br0" timeOffset="156">9226 14967 212 0,'3'0'79'0,"0"3"-42"0,3 16-30 0,0-11 18 15,3 2-9-15,3 1-1 16,0-1-9-16,0 1-4 16,6 2-1-16,-4 0-12 0,4-5-3 15,-6 0-46-15,6 0-18 16,-3-3-9 0</inkml:trace>
  <inkml:trace contextRef="#ctx0" brushRef="#br0" timeOffset="157">9473 14946 212 0,'-3'19'82'0,"6"2"-44"0,-3 0-29 0,3-10 19 0,-3 2-1 15,0 0 3-15,0 6-14 16,3-3-7-16,0 2-5 15,0-2-1-15,0 0 0 0,0 0-4 16,0-3 1-16,0-2 0 16,0-3 2-16,3-3-1 15,0 0 2-15,3-2-2 16,3-3-1-16,0-3-8 16,0 0-3-16,3 1-18 15,-1-1-9-15,1 1-7 0,-3-1-2 16,0-2-45-1</inkml:trace>
  <inkml:trace contextRef="#ctx0" brushRef="#br0" timeOffset="158">9598 14909 196 0,'0'-2'74'0,"0"4"-40"0,3 4-40 0,0 17 58 16,3 4-9-16,-6 5-5 15,0 5-6-15,0 5-18 16,0-2-4-16,0-1-3 0,0-2-3 16,0-2-3-16,0-6 0 15,0 3 1-15,0-6-23 16,0 3-11-16,-3-8-34 15,3-2-16-15</inkml:trace>
  <inkml:trace contextRef="#ctx0" brushRef="#br0" timeOffset="159">9729 15105 252 0,'0'0'96'0,"3"3"-52"0,3-3-40 0,0-3 21 16,0 3-3-16,3-3 4 15,0-2-10-15,6 2-2 16,3-2-8-16,0 3-4 0,-1-4-1 0,1 4-4 16,-3-1 0-1,0 0-27-15,-3 1-10 0,0-1-35 16,-3 0-13-16,-3 6-8 16</inkml:trace>
  <inkml:trace contextRef="#ctx0" brushRef="#br0" timeOffset="160">9753 15182 208 0,'0'0'77'0,"3"-3"-42"0,0 3-28 16,-3 0 20-16,6 0-7 15,3 0-2-15,6 0-10 16,3-2-5-16,2 2-2 0,1-3-1 15,0 3 0-15,0 0-16 0,-3 0-4 16,-3 0-83 0</inkml:trace>
  <inkml:trace contextRef="#ctx0" brushRef="#br0" timeOffset="161">10134 14880 112 0,'0'0'44'0,"0"3"-24"0,3 2-13 0,-3 0 15 15,0 1 4-15,0 2 7 16,3 0-7-16,-3 5-1 15,0-3 6 1,0 6-18-16,0 0 5 0,0-3 0 16,-3 1-10-16,3-4-2 15,0-2-2-15,-3-3 2 16,3 1-5-16,0-4-1 16,0-2 4-16,0 0 2 0,3-2-2 15,3-1-3-15,3-8 0 16,0 1-1-16,3-3 0 15,0-1 0-15,3 1 0 16,5 0 2-16,-2 2-1 16,0 1-1-16,0 2-2 15,-3 3 1-15,-3 2 1 16,-3 3 0-16,-3 3 2 16,-3 2 3-16,-3 5 2 15,-3 12 1-15,-6-1-2 16,0 3 1-16,0 2 0 15,0-2 3-15,0 0-3 16,3-3-2-16,3-3-2 16,0-2 0-16,3-5-2 0,9-1-1 15,0-4-30-15,3-1-13 16,0-2-66 0,3-6-50-16,0-2 62 15</inkml:trace>
  <inkml:trace contextRef="#ctx0" brushRef="#br0" timeOffset="162">10283 15298 200 0,'-18'8'77'0,"15"-3"-42"16,6-2-34-16,-3-3 14 0,0 0 5 15,0 0 3 1,0 0-13-16,9 0-5 15,-3-3-34-15,3 1-14 0,0-3-55 16</inkml:trace>
  <inkml:trace contextRef="#ctx0" brushRef="#br0" timeOffset="163">10423 14899 228 0,'0'0'85'0,"0"2"-46"0,0 4-35 0,0-4 21 16,0 4-7-16,-3 4 1 15,0 9-1-15,0-6-2 16,0 0-8-16,3-2-3 0,-3-3-1 15,3 0-2-15,0-3 1 16,0 0 2-16,0-5 2 16,6-5-3-16,3-8-1 15,3-1 1-15,3 1 0 0,-1 0-2 16,4 2-2-16,3 1-2 16,-3 2-1-1,0 3-1-15,-6 2 3 0,0 3 2 16,-3 3 2-16,-3 2 3 15,0 5 3-15,-6 6 5 16,-3 3 1-16,-3-1-2 16,0 4 2-16,-3-4-6 15,3 1-3-15,0-1-3 16,3-2 0-16,0 2-2 16,3-2-1-16,0 0-21 15,6-3-9-15,3 1-40 16,0-4-15-16,0 4-44 15</inkml:trace>
  <inkml:trace contextRef="#ctx0" brushRef="#br0" timeOffset="164">10560 15325 244 0,'-18'5'93'0,"18"-2"-50"0,3-1-48 0,-3-2 15 16,0 0-11-16,0 0-16 15,6 0-7 1,0 0-76-16,3 0-34 16</inkml:trace>
  <inkml:trace contextRef="#ctx0" brushRef="#br0" timeOffset="165">10679 15126 148 0,'3'-2'57'0,"0"4"-30"0,0-4-3 16,-3 2 24-16,3 0-9 15,0-3 0-15,3 3-18 16,-3-3-5-16,6 1-10 15,-1-1-4-15,7 0-1 0,-3 1-4 16,0-1 2-16,0 0-28 16,0 1-13-16,3-1-66 15</inkml:trace>
  <inkml:trace contextRef="#ctx0" brushRef="#br0" timeOffset="166">10959 14899 184 0,'-3'-3'71'0,"3"3"-38"0,0 3-25 16,0-3 18-16,0 2-11 15,0 4-1-15,0-1-4 16,-3 8 1-16,0 8-6 16,3-2-3-16,0-1 1 0,0 1 0 15,0-3 1-15,0 0-2 16,0-3 1-16,0 3-2 15,0-6 2-15,0 1-4 16,0-3 0-16,0-3 1 16,0 0 2-16,0-5-1 15,0 0 2-15,3 3-2 16,3-3-1-16,3 0 1 16,2-3 1-16,1 1-1 15,0-1 2-15,3 0-4 0,0-2-2 16,0 0 2-16,-3 2 2 15,0 1-16-15,-3-1-6 16,0 0-32-16,-3 1-14 16,-6 2-19-1</inkml:trace>
  <inkml:trace contextRef="#ctx0" brushRef="#br0" timeOffset="167">11116 14843 160 0,'3'3'63'0,"0"-1"-34"0,-3 6-12 16,3-2 22-16,0 4-5 15,0 9 1-15,3 10-12 16,-3 8-3-16,0 0-12 15,0 0 1-15,0 3 4 0,0-6-7 16,-3-2-3-16,0 0-2 16,3-3 1-16,0-3-1 15,-3-5 2-15,0-2-18 16,0-3-4-16,0-3-22 16,0-2-7-16,0-4-36 15,3 1-38-15,-3-8 43 16</inkml:trace>
  <inkml:trace contextRef="#ctx0" brushRef="#br0" timeOffset="168">11393 15018 268 0,'0'-8'101'0,"0"10"-54"0,3-2-55 16,-3 0 18-16,6 0-7 16,3 0 1-16,0 0 0 15,6 0 0-15,0-2-2 16,0-1-4-16,-1 3 1 0,1 3-26 15,-3-3-9-15,3 0-26 16,-3 2-11-16,-3 4-10 16</inkml:trace>
  <inkml:trace contextRef="#ctx0" brushRef="#br0" timeOffset="169">11417 15100 228 0,'-3'0'88'0,"6"2"-48"0,0-2-47 16,6 3 18-16,3 0-5 15,3-3-11-15,0 2-6 16,2-2-48-16,1-2-21 16,0 2 1-16,0-3 2 15</inkml:trace>
  <inkml:trace contextRef="#ctx0" brushRef="#br0" timeOffset="170">11694 14803 180 0,'-6'-2'68'0,"9"2"-36"0,-3 2-37 16,0 4 49-16,0 2-8 15,-3 0-2-15,-3 2-1 16,0 1-19-16,3-1-6 0,0 1-1 15,0-3-4-15,0 0 0 16,0 0-1-16,0-3-2 16,0 0 3-16,3-2 0 0,0-3-1 15,9-5-2 1,3-1 3-16,0-2-2 16,3 1-1-16,6-1 3 15,-4 0 0-15,4 0-4 16,0 2-1-16,-3 4-2 15,0 2 3-15,-3 2 0 16,-3 4 1-16,-3 2 2 16,-4 2 1-16,-2 3 5 15,-3 6 5-15,-3 7-1 16,-2-2 3-16,-4 0-6 16,0 0-1-16,0 0-4 15,3-3-3-15,0 0-3 16,3 0-1-16,0 0-12 15,6-2-2-15,0-3-49 0,3-3-22 16,0 0-31 0</inkml:trace>
  <inkml:trace contextRef="#ctx0" brushRef="#br0" timeOffset="171">11846 15245 252 0,'-6'3'96'0,"6"0"-52"0,0-1-51 0,0-2 16 15,0 0-8-15,0 0-1 0,0 0-2 16,0 0-1 0,0 0 2-16,0 0-35 0,3 0-14 0,3 3-47 15</inkml:trace>
  <inkml:trace contextRef="#ctx0" brushRef="#br0" timeOffset="172">12000 14843 240 0,'0'-3'90'0,"3"9"-48"0,-3-4-38 0,0-2 21 16,3 6-5-1,-3-1 0-15,3 3-6 16,-3-3-1-16,0 3-8 0,0-3-3 0,0 1 1 16,0-1-2-16,0-2 2 15,0-1 0-15,0-2 1 16,3 0 0-16,3-2 2 16,3-4-5-16,3-2-1 15,6 1 0-15,3-4 2 16,3 0-1-16,-1 3-1 15,1 0 1-15,-3 3-1 16,-3 3-3-16,-3 4 2 0,-3 6 5 16,-6 3 5-1,-6 5 4-15,-3 5 4 16,-3 8 0-16,-3 0-1 0,0-3-6 16,0 1-4-16,3-3-3 15,0-3 0-15,0-3-11 16,3-2-2-16,3-5-44 15,3-1-19-15,3 6-70 16</inkml:trace>
  <inkml:trace contextRef="#ctx0" brushRef="#br0" timeOffset="173">12182 15272 280 0,'-9'2'104'0,"12"-2"-56"0,-3 3-56 16,0-3 16-16,0 0-15 0,0 0-3 16,0 0-98-16,3 0-42 15,3 0 66-15,0 0 34 16</inkml:trace>
  <inkml:trace contextRef="#ctx0" brushRef="#br0" timeOffset="174">6401 15901 88 0,'3'-10'33'0,"0"-9"-18"0,0-10 2 15,6 24 16-15,-3 0 3 0,0-3 2 16,0 5-5-16,-3-2-3 16,0 0-16-16,0 5 0 0,-3 0 0 15,0 0-1-15,0 13 0 16,-3 11 1-16,0 2 2 15,-3 8-1-15,0 6 4 16,-3 2-7-16,3-5 1 16,0 1-8-16,0-4-3 15,1-2-1-15,2-6 1 16,0-5-1-16,0-5 2 16,0-3 0-16,0-5 1 15,3 0-5-15,-3-5 1 16,3-6-2-16,-3-5 0 0,3 3 0 15,0-8-2-15,0-3-2 16,3 0-1-16,0-5 1 16,3-8 2-16,-3 0 2 15,3 0 3-15,-1-1-2 16,1-4-2-16,3-6 4 16,0 6 1-16,-3 5 0 15,0 5-2-15,0 3 3 16,3 8-2-1,0 5-1-15,3 8 1 16,-3 8 1-16,3 10 3 16,0 6 2-16,-3 0-3 15,0 0-3-15,-1 2 0 16,1-2-1-16,0-3 0 0,0-2 2 16,0-6 1-16,-3-5 1 15,0-3-2-15,0-10-2 16,3-1 1-16,0-4-1 15,3-6-3-15,-3 0 2 16,-3-5 1-16,0 0 2 16,0 0-3-16,-3 7 0 15,0 6-1-15,2 14-2 16,1 4 5 0,0 6 1-16,0 8 4 15,-3 5-1-15,0-2 2 16,0-1-2-16,0-2 0 0,0 0-6 15,0-6 1-15,0 3-7 16,0-2 0-16,3-6-28 16,0-2-9-16,0-3-27 15,0-3-10-15,0-5-16 16</inkml:trace>
  <inkml:trace contextRef="#ctx0" brushRef="#br0" timeOffset="175">6782 16100 196 0,'0'0'74'0,"6"3"-40"0,0-1-35 16,0-2 12-16,0 5 4 15,3-2 4-15,0 0-3 16,3-1-1-16,3-2-9 16,-3 0-2-16,3 0 0 0,0-2-2 0,-3-1 1 15,-1-5-2-15,-2 6-1 16,-3-6 3-16,-3 0 2 15,-3-3-2-15,-6 1-2 16,0-1 2-16,-6 0 0 16,1 1 1-16,-4 7 2 15,-3 0-1-15,0 14 2 16,0-3-9-16,3 8 0 16,3-3 2-16,3 0 2 15,3 3 2-15,3-3 0 16,3 6-2-16,6-6 1 15,3 0-2-15,0-2 2 16,3-3-2-16,0-3 2 0,3-2-20 16,3-3-8-16,0-3-20 15,-3-2-10-15,-1 0-30 16,-2-3-29 0,-3-3 46-16</inkml:trace>
  <inkml:trace contextRef="#ctx0" brushRef="#br0" timeOffset="176">6961 16100 200 0,'-3'-3'77'0,"3"6"-42"0,3 0-37 16,-3-3 17-16,3 2 0 16,-3 3 5-16,3 3 1 15,0 3 2-15,0 0-13 16,0 2-8-16,-3 0-2 0,3-2 0 16,-3-1 2-16,3-2 1 0,-3-3 3 15,0-5-3-15,0 0-2 16,3-2-3-16,0-3 1 15,3-6-1-15,0 0-2 16,3-2 3-16,-3 0 0 16,0 0 1-16,3 7 0 15,-4-2-5-15,1 8-1 16,0 6 7-16,0 2 6 16,0 2 1-16,0 3 3 15,0-2-2-15,-3 2 0 16,-3-2-5-16,6-3-1 15,-6-3-3-15,6 0-1 16,3-5 1-16,0-5 0 0,3 2-7 16,0-4-3-16,3-1 1 15,0 0 0-15,-1 2-1 16,-2 4-1-16,0 2 12 16,0 5 6-16,0 3 0 15,-3 0-2-15,0 0-2 16,-3 2-3-16,0-2-8 15,0 0-3-15,-3-2-25 16,0-1-11-16,0-3-56 16</inkml:trace>
  <inkml:trace contextRef="#ctx0" brushRef="#br0" timeOffset="177">7416 15767 192 0,'-8'7'71'0,"8"4"-38"0,3 10-39 0,-1-2 14 16,-2 7 6-16,0 3 8 15,-2 6 6-15,2-1 6 16,0 6-19-16,0-3-2 0,0 0-1 0,0-3-5 16,2-2 1-16,1-3-5 15,0 0 0-15,0-5-1 16,3-5 1-16,3 4 0 16,0-4 3-16,0-3-1 15,3-6 2-15,3-2-4 16,3 0 0-16,0-10-6 15,0 10-2-15,-4-3-5 16,-2-8-1-16,0-5-19 16,-3 0-47-1,-3-5 4-15,0 0-26 16</inkml:trace>
  <inkml:trace contextRef="#ctx0" brushRef="#br0" timeOffset="178">7357 15753 220 0,'0'0'85'0,"15"0"-46"0,3 0-39 0,-6 0 18 16,2 0-6-16,4 0 3 15,3-2-8-15,3-1-4 16,0 0-2-16,0-2-43 0,-1 5-17 0,1-3-38 16</inkml:trace>
  <inkml:trace contextRef="#ctx0" brushRef="#br0" timeOffset="179">7565 15872 192 0,'0'-21'74'0,"0"21"-40"0,0 19-27 0,0-14 31 15,0 6-9 1,0 2-4-16,0 3-3 15,0 2-12-15,0 3-6 0,0 11-3 0,0-5-1 16,0-6 0-16,6 5 0 16,0-5 0-16,-3-2-3 15,0-3 0-15,0-3-29 16,0-2-14-16,0-6-18 16,0 3-8-16,0-6-5 15</inkml:trace>
  <inkml:trace contextRef="#ctx0" brushRef="#br0" timeOffset="180">7732 15875 140 0,'-6'-19'52'0,"6"19"-28"0,-3 3-28 16,0 8 60-16,-3 2-23 15,0 3-6-15,-3 0-7 16,0 5-12-16,0 11 4 0,0-1 3 16,1-2-3-16,2 1-2 15,3-4-5-15,3-5-2 16,3 3-1-16,3-8-2 0,2 2 1 15,4-7-1 1,3-3 2-16,0-5 1 0,3-3-1 16,-3-6 1-16,3 1-2 15,-9-3-1-15,-3 0 1 16,0-5 1-16,-9 8 1 16,-3-3 1-16,-3 0 0 15,-3 2 0-15,-3-7-2 16,0 13-2-16,0-8-4 15,0 8 0-15,3 3-18 16,3 0-6-16,1-3-29 16,5 2-14-16,3-2-20 15</inkml:trace>
  <inkml:trace contextRef="#ctx0" brushRef="#br0" timeOffset="181">7976 15920 132 0,'-6'-11'49'0,"6"11"-26"0,-3-5-5 0,3 5 18 16,-3-3-3-16,0-4 3 0,-3-1-7 15,0 2-3-15,-3 1-14 16,0 8 1-16,-2 2 1 0,-1 0-5 16,0 1-3-16,3 1-6 15,-6 1-2-15,12 0 1 16,0 3 0-16,3 2-8 16,3 0-4-16,6 1 7 15,3 7 5-15,3-3 1 16,0 3 3-16,-1-2-2 15,-2 2-1-15,-3-5 5 16,-3 0 1-16,-3 0-2 16,-6-3-1-16,0 0 1 15,-6-2 2-15,0-6-3 16,-3 3-2-16,1-8 0 0,-1 0 1 16,3-3-1-1,3-2-1-15,3-3-2 16,3-2-1-16,3-4-9 0,3-7-3 15,6 3 8-15,0-3 3 16,-1 2-1-16,-2 0-1 16,0 4-6-16,-3 1 0 15,0 4-21-15,-3-1-5 16,0 1-27 0,-3 4-38-16,0 1 31 15</inkml:trace>
  <inkml:trace contextRef="#ctx0" brushRef="#br0" timeOffset="182">8053 15737 184 0,'-3'-2'71'0,"3"2"-38"0,0 0-17 16,0 0 22-16,0 0-20 0,3 0-5 15,0-3-10-15,3-2-3 16,3 5 0-16,0-3 0 0,3 1 2 15,0-1-3 1,0 3 0-16,0 3 1 0,-3-1 0 16,0 1 0-16,-3 7 0 15,0 1 0-15,-3 2 0 16,-3 6 0-16,0 7 2 16,0 3-3-16,-3 3 0 15,0 0-1-15,3 5 0 16,0 5 2-16,0-7 2 15,3-4-3-15,0 1-2 0,0-5 4 16,0-4 1 0,0-4 0-16,-3-1-2 0,0-4 7 15,-3-4 3-15,-3 1 1 16,-3-6 3-16,0 3-7 16,0-5-2-16,0-1-5 15,0-2-1-15,0 0-28 16,3-2-10-16,3-1-45 15,3 0-43 1,6-2 41-16</inkml:trace>
  <inkml:trace contextRef="#ctx0" brushRef="#br0" timeOffset="183">8411 15819 152 0,'-3'27'57'0,"3"-1"-30"0,-6 6-23 0,6-16 13 16,-3 0-6-16,0 5-1 15,0 3-6-15,3-6-3 16,0 4 0-16,0-4-1 0,0-2 0 15,0-3-44-15,0 0-53 16,0-2 17-16</inkml:trace>
  <inkml:trace contextRef="#ctx0" brushRef="#br0" timeOffset="184">8312 15986 216 0,'0'0'82'0,"3"0"-44"0,3-3-36 15,0 3 19-15,3 0-11 16,3 0-1-16,3 0-10 16,3 0-4-16,3-2 3 15,3-1-46-15,-1-2-18 0,1 2-21 16</inkml:trace>
  <inkml:trace contextRef="#ctx0" brushRef="#br0" timeOffset="185">8676 15793 132 0,'-3'3'49'0,"3"5"-26"16,3 18-3-16,-3-7 21 0,0 4-9 15,0 4-3-15,0 5-17 16,0 5-5-16,0-3-5 15,0-5-2-15,0-2 3 0,0-4-2 16,0-1-1-16,0-7-10 16,0 4-4-16,0-6-37 15,0-5-58 1,0 0 15-16</inkml:trace>
  <inkml:trace contextRef="#ctx0" brushRef="#br0" timeOffset="186">8768 15978 200 0,'-6'-13'77'0,"6"13"-42"0,3-8-28 0,0 5 18 16,3-2 4-16,0-3 5 16,3 0-10-16,3 3-4 15,-1 0-11-15,1 2-4 0,0 3 1 16,0 3-3-16,0 10-2 15,-3 0 0-15,-3 3-1 16,-3 0 2-16,-3 8 3 16,-3-1-2-16,-3 1 0 15,-3-3-3-15,-3 1-1 0,0-1 1 16,0-5 2-16,3 2-1 16,4-5-1-16,-1-2-2 15,3 0 1-15,3-3 1 16,3-3 2-16,3-5-1 15,2 0-1-15,4-3 1 16,0 1-1-16,6-1-3 16,-3 0 2-16,3-2 1 15,-3 2 0-15,0 1-20 16,-3-1-7-16,-4 0-24 16,1-2-10-16,0-3-40 15,0 5-23 1</inkml:trace>
  <inkml:trace contextRef="#ctx0" brushRef="#br0" timeOffset="187">9015 15777 192 0,'-3'-10'71'0,"6"7"-38"0,3 0-21 0,-6 3 19 15,3 3-1-15,3 0 4 16,0 4-7-16,0 4-2 16,-3 5-14-16,0 8-7 0,0 0 0 15,-3-1-3-15,0-1 2 0,0-1-7 16,0-3 1-16,0-5-32 16,0 1-12-16,0-4-20 15,0 1-9-15</inkml:trace>
  <inkml:trace contextRef="#ctx0" brushRef="#br0" timeOffset="188">9128 15904 236 0,'0'-5'90'0,"0"5"-48"0,0 0-36 16,0 0 22-16,-3 0-8 15,0 5 0-15,-3 0-13 16,-3 1-7-16,-3 2 0 15,0 0-3-15,0-3 1 0,1 5-33 16,-1-2-17-16,3 0-59 16</inkml:trace>
  <inkml:trace contextRef="#ctx0" brushRef="#br0" timeOffset="189">8973 15901 220 0,'0'0'82'0,"3"3"-44"0,0 0-27 0,0-1 21 16,3 4-2-16,0-1 2 15,3-2-15-15,3 7-5 16,3-2-8-16,0 0-9 0,0 0-5 16,-4 0-32-16,1-3-15 0,3 3-58 15</inkml:trace>
  <inkml:trace contextRef="#ctx0" brushRef="#br0" timeOffset="190">9256 15896 216 0,'-6'-8'82'0,"6"8"-44"0,0 0-40 15,0 0 17-15,0 6 6 16,0-1 7-16,0 3-8 15,0 2-4-15,-3 1-9 16,3 5-5-16,-3 0 1 0,0-3-4 16,3 8 0-16,0-8 1 0,0 1 2 15,3-1-1-15,0-3-1 16,3 1 1-16,3-6 1 16,0-2-1-16,3-3 2 15,0-5-11-15,6-1-2 16,5-2-19-16,-5-2-7 15,3 7-14-15,-6-2-6 16,-3 0-32 0</inkml:trace>
  <inkml:trace contextRef="#ctx0" brushRef="#br0" timeOffset="191">9446 15851 192 0,'-2'-2'71'0,"2"4"-38"0,0 22-19 16,0-16 20-16,0 3 0 15,-3 2 5-15,3 3-2 16,0 10 1-16,-3 11-20 16,3-8-10-16,0-2-4 0,0-1-3 15,0-2-1-15,0 0-2 16,0-3-1-16,0-3-29 15,3-2-14-15,0-2-27 16,-1-4-10-16,4-2-17 16</inkml:trace>
  <inkml:trace contextRef="#ctx0" brushRef="#br0" timeOffset="192">9664 15949 204 0,'0'-3'77'0,"3"6"-42"0,-3-3-10 0,0 0 25 0,0 0-10 16,0 0-1-16,0 0-16 16,3 0-6-16,3 0-10 15,3 0-3-15,0-3 2 0,2 1-3 16,4-6-2-16,0 8-3 16,0-5-1-16,3-3-5 15,0 5-2-15,0 0-6 16,-3 1-3-16,-1-4-16 15,-2 6-7-15,-3 0-31 16,-3 0-14-16</inkml:trace>
  <inkml:trace contextRef="#ctx0" brushRef="#br0" timeOffset="193">9711 16013 236 0,'-9'0'90'0,"9"0"-48"0,0 2-34 0,0-2 21 16,0 0-6-16,3 3-2 16,3-3-5-16,3-3 0 15,3 3-9-15,3-2-9 0,6-4-1 16,3 4-4-16,-3-1 2 16,-4 0-28-16,1-2-11 0,-3 2-76 31</inkml:trace>
  <inkml:trace contextRef="#ctx0" brushRef="#br0" timeOffset="194">10173 15714 88 0,'6'-14'35'0,"-3"12"-18"0,3-1 6 0,-6 3 21 0,0 0-11 15,0 0-4-15,3 5-5 16,0 6-4-16,0 5-10 16,0 16 0-16,0 7 1 0,-3 1-2 15,0 2 0-15,0 1-5 16,0-1-3-16,0-2 2 16,0-6 0-16,-3 0-1 15,3-2-2-15,-3-5 3 16,3-4 0-16,0-4-6 15,0-6-2-15,0-2-14 16,3-6-5-16,3 3-25 16,-1-11-11-16</inkml:trace>
  <inkml:trace contextRef="#ctx0" brushRef="#br0" timeOffset="195">10459 15761 92 0,'0'-10'35'0,"0"7"-18"0,0-5 2 0,0 8 16 0,0 0-2 16,0 0 3-16,-3 0-11 16,0 5-6-16,-3 3-10 15,0 3-4-15,-3 10 1 0,0 6 1 16,0 7 3-16,0-2-3 16,0 5 1-16,3 2-5 15,3 1-2-15,3-6 0 16,6-2-1-16,3-5 0 15,3-4 2-15,3-4-1 16,3-6 2-16,2-5-2 16,4-8 2-16,-3-5 0 15,-3 0 1-15,-6-6 0 16,-3-2 2-16,-3-3 1 16,-9 0 1-16,-6 0-2 0,-3 3-1 15,-3 2-1-15,-3 1 2 16,0 7-5-16,0 0-3 15,4 1-10-15,-1 2-5 16,3 5-18-16,6-2-7 16</inkml:trace>
  <inkml:trace contextRef="#ctx0" brushRef="#br0" timeOffset="196">10673 15798 168 0,'-3'3'66'0,"3"2"-36"0,0 6-29 15,0 5 14-15,0 2-2 16,0 1 5-16,0 2-8 15,0 3-1-15,3-3-5 16,0 3-3-16,0 2 2 0,-3-5-15 16,3 3-5-16,-3-8-73 15</inkml:trace>
  <inkml:trace contextRef="#ctx0" brushRef="#br0" timeOffset="197">10598 15949 200 0,'-9'0'74'0,"9"-3"-40"0,3 3-42 0,-3 0 12 16,6 0 5-16,0-2 3 16,6-1-5-16,3-2-4 15,0 5-2-15,6-3-4 0,6 1 2 16,-1 2-81-1,-2-3-45-15,0 3 55 16</inkml:trace>
  <inkml:trace contextRef="#ctx0" brushRef="#br0" timeOffset="198">10979 15716 124 0,'-11'-5'49'0,"22"5"-26"0,-17 0-16 0,6 0 15 16,0 3-9-16,0 2-2 15,0 3 5-15,0 5 1 0,-3 0-8 16,1 11-3-16,-1 0 0 0,-3 0-3 16,0-3 0-1,0-3 1-15,3-2 2 0,0 0-3 16,0-5-2-16,3-1 0 16,0-4 1-16,3 2 1 15,0-6 3-15,3 1-1 16,3-3 2-16,5-3-6 15,1 1-3-15,-3-6 3 16,0 8 1-16,0 0-3 16,0 0-1-16,-3 0-17 15,0-3-5-15,0 3-37 16,-3-3-43 0,0 3 25-16</inkml:trace>
  <inkml:trace contextRef="#ctx0" brushRef="#br0" timeOffset="199">11096 15727 128 0,'-3'0'49'0,"3"0"-26"0,0 10-18 0,0-2 13 15,0 0 5-15,0 11 3 16,0 5-9-16,0 2-3 15,0 1-8-15,3-1-6 0,-1 0-1 16,-2-4 1-16,3 1 0 16,0-4 2-16,0 5 1 0,0-6-4 15,0 1 1-15,-3-6-13 16,0-5-7-16,0 0-22 16,0-3-51-1,0-2 13-15</inkml:trace>
  <inkml:trace contextRef="#ctx0" brushRef="#br0" timeOffset="200">11369 15700 144 0,'6'-13'55'0,"-3"11"-30"0,-3-4-5 0,0 6 21 16,0-2-7-16,-3 2-2 16,-3 0-3-16,-6 0-1 0,-2 2-15 15,-1 4-6-15,0 1-2 16,0 1-3-16,0 3-2 0,0 2 1 16,3 0 1-16,0 1-3 15,9-4-2-15,0 1 2 16,6-1 2-16,3 6-5 15,3 5 1-15,6-2 1 16,3 2 3-16,0 0-2 16,3 0-2-16,-3 1 2 15,-4-4 0-15,-2 6 3 16,-6-3 3-16,-3 0 0 16,-6-2 2-16,-3-3-4 15,-3-3 0-15,-3-2 1 16,-2-4 0-16,-1-1 0 15,0-4 0-15,3-4-2 16,0-9 1-16,3 1-7 0,3-1 1 16,6-2-6-16,3-3 1 15,6-3-1-15,3-2 3 16,3-13 4-16,0 5 3 16,0 0 0-16,-3 2-1 15,-4 3 1-15,-2 1-1 16,-3 7 0-16,-3 0 2 15,0 5-12-15,-3 3-6 16,0 0-16-16,3 8-7 16,0 0-12-16,3 0-4 0,3 8-21 31</inkml:trace>
  <inkml:trace contextRef="#ctx0" brushRef="#br0" timeOffset="201">11572 15849 268 0,'-9'-3'101'0,"6"3"-54"0,3 0-42 0,0 0 22 16,3-3-13-16,0-2-3 16,3 0-4-16,3-3-2 15,6 5-3-15,2-2-4 0,1 0-1 16,0-1 2-16,0 1 0 16,0 0-15-16,0 2-4 15,-3 0-30-15,2 3-10 16,-5 0-48-1</inkml:trace>
  <inkml:trace contextRef="#ctx0" brushRef="#br0" timeOffset="202">11584 15960 220 0,'-15'-3'82'0,"12"6"-44"0,6-3-40 16,-3 0 14-16,0 0 3 15,6 0 2-15,0 0 0 16,3 0 2-16,5-3-10 16,7 0-5-16,0-2-3 0,0 2-1 15,0-2 0-15,-3 0-25 16,3 5-10-16,-7 0-77 16</inkml:trace>
  <inkml:trace contextRef="#ctx0" brushRef="#br0" timeOffset="203">12060 15653 136 0,'-6'-3'52'0,"6"0"-28"0,3-7-11 15,-3 7 19-15,0-2 2 16,-3 5 1-16,0 8-10 15,-3-3-2-15,0 3-14 16,-3 5 1-16,-3 9 1 0,-3 7-2 16,-5 10 0-16,2 9-3 15,-3-6-1-15,12 6-3 16,3-3-2-16,9-8-2 0,3-3-1 16,6-2 2-1,3-8 0-15,3-6 1 0,-1-4 0 16,7-6 0-16,3-6 2 15,-6-2 1-15,-3-8 3 16,-3-5-1-16,-4-3 2 16,-5 3 0-16,-6 0 1 15,-9-1 4-15,-2 4 3 16,-4-1-6-16,-3 9-1 16,-3-4-6-16,3 4-4 15,3 2-8-15,3 0-4 16,0 0-21-16,6 0-8 0,4 0-28 15,4-3-10 1,7-2-10-16</inkml:trace>
  <inkml:trace contextRef="#ctx0" brushRef="#br0" timeOffset="204">12209 15692 256 0,'-9'-10'96'0,"9"7"-52"0,-3 3-47 16,3 0 16-16,0 3-5 15,-3 5 2-15,0 2 6 16,-3 4 4-16,0-1-10 16,0 8-1-16,3 3 1 0,0 2-4 0,0 1-1 15,3-3-2-15,0-6 0 16,0-2-2-16,0-3-1 15,3 0 1-15,3-5-1 16,3-2 2-16,3-1 1 16,3-10-4-16,3 5 1 15,-1 0-2-15,7-3-2 16,3 0-13-16,-3 1-4 16,0-4-22-16,-6 6-8 15,-1 0-26-15,-2 0-49 16,0-2 29-16</inkml:trace>
  <inkml:trace contextRef="#ctx0" brushRef="#br0" timeOffset="205">12477 15663 192 0,'-6'-8'71'0,"3"8"-38"0,3 3-30 16,0 2 17-16,0 6 5 15,-3 7 5-15,0 14 1 16,0 13 1-16,0 3-17 16,0 5-5-16,0-3-2 0,0-5-4 15,0-3-1-15,3-2-3 16,0 0-1-16,0-9-41 0,3-4-19 16,3-9-57-1</inkml:trace>
  <inkml:trace contextRef="#ctx0" brushRef="#br0" timeOffset="206">13715 12205 220 0,'-21'-5'85'0,"21"5"-46"0,-3-3-26 16,3 3 24-16,3-2-6 15,3-4 2-15,3-2-13 16,9-5-2-16,6 0-10 15,8-3-3-15,1 0-1 0,6 3-2 16,-1 2-2-16,4 3 1 16,-3 6-1-16,-3 10-5 15,-7 13 1-15,-8 11 2 0,-9 10 1 16,-12 6 1 0,-12 2 2-16,-6 0 1 0,-3-5 3 15,1 0 1 1,-4-5 1-16,0-6 2 0,3-5 1 15,3-8 3-15,6-5 2 16,0-2-5-16,12-6-1 16,9-6-6-1,3-4-3-15,12-4 0 16,15 1-1-16,5 0 0 16,4-1 0-16,0 4 0 15,-7 2-3-15,-5 0 0 16,-3 2-20-16,-9 4-8 15,-6-1-55-15,-4 6-23 16</inkml:trace>
  <inkml:trace contextRef="#ctx0" brushRef="#br0" timeOffset="207">14060 13020 152 0,'0'-5'57'0,"3"2"-30"0,0-2-21 15,-3 2 17-15,0 1 8 16,0-4 5-16,-3 1 6 16,-3 0 1-16,-3-3-23 15,-3 0 4-15,-3 0 3 0,-5 3-6 16,-4 2-2-16,-3 3-7 16,-3 0 0-16,-8 5-9 15,2 6-4-15,0 5-3 16,3 8 3-16,7 2-2 0,5 0-1 15,6 6-2-15,9-3-1 16,6 0 4-16,6-5 1 16,6-3-5-16,6-7 0 15,5-6 1-15,4-3 1 16,6-13 0-16,-3-5 1 16,-3-1 0-16,-1-1 0 15,-2-4 3-15,-3 1 0 16,0-1 3-16,-6 1 1 15,-3 4-1-15,-3 4 1 16,-4 2 7-16,1 2 3 16,-6 6-11-16,0 11-3 15,-3 10 2-15,-2 16 3 16,-1 11 3-16,0 5 1 0,0-3 0 16,0 3 0-16,3 0-2 15,0-5 1-15,3-6-6 16,3 0-3-16,3-5 1 15,0-5 2-15,-3-8-27 16,0-6-11-16,0-2-59 16,3-3-77-1</inkml:trace>
  <inkml:trace contextRef="#ctx0" brushRef="#br0" timeOffset="208">13697 13946 160 0,'0'-8'60'0,"3"8"-32"0,0-2-33 0,-3 2 56 16,0 0-15-16,3 5-7 16,0 3-8-16,0 2-13 15,-3 6 6-15,0 5 3 0,-3 11-3 16,0-3 2-16,0 0-5 15,0-2-1-15,-3-3-4 16,3-3 1-16,0-5-4 16,0 0-2-16,3-6 0 15,0 1-1-15,3-3 0 16,3-3 0-16,3 0 0 16,9 1 0-16,6-1 0 15,5 0 2-15,4 0-3 16,0 6 0-16,-3 0-1 15,-4-1 0-15,1 3 6 16,-6 3 5-16,-3 3-5 16,-6 2 0-16,-6-2 9 15,-6-1 3-15,-6 1-3 16,-3-4 0-16,-9 1-8 0,-3 0-3 16,-3-3-15-16,-2-5-6 15,-10-8-15-15,3 0-6 16,-3-2-22-16,4-4-11 15,2 1-36 1</inkml:trace>
  <inkml:trace contextRef="#ctx0" brushRef="#br0" timeOffset="209">13721 13994 264 0,'12'-3'101'0,"9"1"-54"0,5-1-50 0,-11 3 16 0,3-3 4 15,9 1 4-15,3-1-7 16,8-2-3-16,7-1-6 16,0 1-2-16,5 0 3 0,1-1-30 15,-6-1-10-15,-1 1-96 16</inkml:trace>
  <inkml:trace contextRef="#ctx0" brushRef="#br0" timeOffset="210">13432 14803 148 0,'0'3'57'0,"-3"0"-30"0,6 2-18 15,3 0 14-15,-6 3-5 16,0 0 0-16,0 3-4 16,0-1-1-16,0-2-7 15,-3 0 3-15,0 0 3 0,3-3-2 16,0 1 0-16,0-6-2 0,0 0 0 16,0 0-2-16,6-3-1 15,3-2-1-15,3-3 0 16,3-3-5-16,0 1-1 15,0 2-2-15,2 0 3 16,1 3 2-16,0 2 4 16,-3 3-4-16,0 3-3 15,-3 2 1-15,-3 3 0 16,-3 2 3-16,-6 4 3 16,-3-1 4-16,-3 8 2 15,0 5 1-15,-3 1 0 16,0-3-4-16,3 2-3 15,0-2-5-15,0 0 0 0,3 2 0 16,0-2 2 0,0-5-3-16,3-4 0 0,3 1-43 15,0-2-18-15,6-1-55 16</inkml:trace>
  <inkml:trace contextRef="#ctx0" brushRef="#br0" timeOffset="211">13608 15301 260 0,'-18'-3'99'0,"18"3"-54"0,0 0-53 0,0 0 16 16,0 0-6-16,0 0 1 15,0-2-26-15,0-1-9 16,3 0-44-16,3-2-16 15,0 0 17-15,3-1 9 16</inkml:trace>
  <inkml:trace contextRef="#ctx0" brushRef="#br0" timeOffset="212">13774 14817 228 0,'-3'-8'88'0,"6"8"-48"0,-3 2-31 0,0-2 22 0,0 6-10 15,0-1-2-15,-3 3-5 16,-3 2-1-16,1 1-7 16,-1 0-6-16,3-1-1 0,0-2 1 15,0-3 2-15,3 1-1 16,0-6-1-16,9 0 3 15,2-6-4 1,4 1 0-16,3-3 1 16,0-2 2-16,3 2-3 15,0 0 0-15,-3 2 1 16,-4 4 0-16,1 2 0 16,-3 2 0-16,-3 4 0 0,-3 2 0 15,-3 2 4-15,-6 4 2 16,-3 7 0-16,-3 5 1 15,0 1-4-15,0-1 0 16,3-2-1-16,1 0-2 16,-1-6-17-16,3 3-6 15,0-2-51-15,3 2-21 16,3-2-11 0</inkml:trace>
  <inkml:trace contextRef="#ctx0" brushRef="#br0" timeOffset="213">13890 15269 264 0,'-8'0'99'0,"5"0"-54"0,6 0-55 15,-3 0 16-15,0 0-6 16,0 0 0-16,0 0-3 16,0 0 2-16,0 0 1 15,3-3-36-15,0 1-15 0,-1-3-49 16</inkml:trace>
  <inkml:trace contextRef="#ctx0" brushRef="#br0" timeOffset="214">14048 14803 236 0,'-9'0'90'0,"9"3"-48"0,-3 5-47 0,3-3 17 16,-3 1 2-16,0 2 3 16,0-3-4-16,0 0 0 15,0 0-8-15,0 1-3 0,3-1 1 16,0-5-2-16,0 0-1 15,6 0 3-15,3-3 2 16,3-2 0-16,6 0 0 0,3-3-3 16,-3 0-2-16,3 3-2 15,2-1 1-15,1 4 1 16,-3-1 0-16,-3 3-3 16,-3 5 2-16,-6 1 5 15,-3 4 2-15,-3 6 9 16,-6 3 4-16,-6 2 0 15,-3 8 0-15,0-3-6 16,0 3 0-16,0-2-8 16,3-3-3-16,0-3-4 15,3 0 1-15,0-5-28 16,3 2-72 0,3-2-4-16,6 3-16 15</inkml:trace>
  <inkml:trace contextRef="#ctx0" brushRef="#br0" timeOffset="215">14179 15290 256 0,'-15'8'96'0,"15"-2"-52"0,0-1-51 0,0-5 14 16,0 0-5-16,0 0 1 16,0 0-43-16,6 0-18 15,0 2-42-15,6-2-14 16</inkml:trace>
  <inkml:trace contextRef="#ctx0" brushRef="#br0" timeOffset="216">13688 15687 228 0,'6'-8'88'0,"-3"8"-48"0,-3 3-47 16,0-3 14-16,3 8 4 15,0 5 7-15,0 8 13 16,-3 8 8-16,-3 6-21 15,-3 2-3-15,0 0-3 0,0-5-7 16,-3 2-3-16,0-2 1 0,3-3 2 16,0-11 0-16,3 3 0 15,3-5-3-15,0-5 1 16,6-3 2 0,3 0 2-16,3-3-1 0,6-5-1 15,3-3-6-15,3 1 1 16,2-1-2-16,1-2 0 15,3-3-9-15,3 0-5 16,-3 3-17-16,-4-3-6 16,-2 8-21-16,-3-3-10 15,-3 0-35 1</inkml:trace>
  <inkml:trace contextRef="#ctx0" brushRef="#br0" timeOffset="217">14018 15753 252 0,'-14'-8'96'0,"11"11"-52"0,0 2-47 16,3 1 16-16,-3 7 6 16,0 16 5-16,0 8 3 15,-3 8 1-15,0 3-15 16,3 4-6-16,0-1 0 0,0-4-4 15,3 1-2-15,0 0 2 16,0-9 0-16,0-2-17 16,0-8-5-16,3-5-29 15,-3-5-11-15,-3-3-130 16,0-6 72 0</inkml:trace>
  <inkml:trace contextRef="#ctx0" brushRef="#br0" timeOffset="218">19489 11930 180 0,'-9'-13'68'0,"9"10"-36"0,-2 1-18 0,2 2 20 15,0 0-15-15,2 5-5 16,1 0 2-16,3 6 3 16,3-1-9-16,3 4-1 0,0 4 1 15,3 1-6-15,0 2-2 16,3-3-1-16,6-2 1 16,-7-3 1-16,1 1 1 15,-3-1-16-15,-3-3-4 16,0 1-25-16,0-3-11 0,-3 0-15 15</inkml:trace>
  <inkml:trace contextRef="#ctx0" brushRef="#br0" timeOffset="219">19924 11946 212 0,'-6'-3'82'0,"6"6"-44"0,-6 2-42 15,3 1 15-15,0 1-4 16,-9 4 1-16,-9 2 2 16,1 6 4-16,-1-1-8 0,0 1-1 15,0-3-1-15,3 0-7 16,3-3 0-16,0 0-32 16,4 0-14-16,2-2-48 15</inkml:trace>
  <inkml:trace contextRef="#ctx0" brushRef="#br0" timeOffset="220">19704 12121 216 0,'0'0'82'0,"3"2"-44"0,-3 6-44 0,0 0 12 15,0 5 11-15,0 3 11 16,0 3-5-16,3 10-1 0,0 0-13 15,0-3-5-15,3 1-3 16,0 2 1-16,-1-5 1 0,1-6-23 16,0-2-12-16,-3-3-32 15,3-2-14-15,0-6-12 16</inkml:trace>
  <inkml:trace contextRef="#ctx0" brushRef="#br0" timeOffset="221">19894 12245 228 0,'-6'-3'88'0,"9"3"-48"0,6 3-47 15,-3 0 16-15,3-3 1 16,3 0 5-16,3 0 8 0,3 0 6 16,3-3-16-16,2 0-7 0,7-2-4 15,-3 0 0-15,-3-3 1 16,-3 0-1-16,-7 0-2 15,-2 0 3-15,-3-3 0 16,-6 1-4-16,-6 2-1 16,-12 0 1-16,-2 3 0 15,-4 5-2-15,-3 2 2 16,-3 6-4-16,0 3 1 16,3 2 4-16,7 8 2 15,2 6 4-15,3-1 3 16,3-2-4-16,6 0-3 15,3-3-1-15,9-3 1 16,6-4 3-16,6-1 2 16,11-3-8-16,4-4-4 0,0-4-39 15,-1-2-19-15,7-5-55 16,-6-3-26 0,3 0 74-16</inkml:trace>
  <inkml:trace contextRef="#ctx0" brushRef="#br0" timeOffset="222">20442 12155 128 0,'0'-11'49'0,"3"9"-26"0,-3-1-1 16,0 3 23-16,-3 0-8 15,-3 0 1-15,-3 3-10 16,-3 2-3-16,-3 3-14 0,-3 0-2 0,-2 2-2 15,2 1-6-15,9 0-2 16,3-1-3-16,6 6 0 16,6 8-2-16,6-3 1 15,3 0 7-15,5 3 4 16,-5-3-3-16,-3 0-2 16,-3 1 11-16,-9-7 4 15,-6 7-2-15,-3-4 0 16,-3 3-8-16,-14-2-2 15,2-3-18-15,0-3-7 16,0-2-39-16,0-1-16 0,3 3-29 16</inkml:trace>
  <inkml:trace contextRef="#ctx0" brushRef="#br0" timeOffset="223">19579 12943 192 0,'0'-2'71'0,"3"4"-38"0,-3 20-28 16,0-12 19-16,-3 9 5 15,-3 7 4-15,-3 9-6 16,-3 10-2-16,-3 0-14 16,3-3-7-16,0 5 0 0,3-7-3 15,0-5 2-15,3-6-2 16,0-6-1-16,3-1-6 15,1-6-4-15,-1-3-23 0,3-3-9 16,0-4-16-16,0-6-4 16,3-8-23-1</inkml:trace>
  <inkml:trace contextRef="#ctx0" brushRef="#br0" timeOffset="224">19561 12988 212 0,'3'-15'82'0,"-3"15"-44"0,9-19-22 0,-3 8 24 0,-3 9-12 16,6 2-4-1,-3 0-9-15,2 8-2 16,4 5-8-16,3 11-5 0,0 13-3 0,0 10 2 16,0 6 0-1,0-2 1-15,0-1 2 0,0-5-1 16,-1-5 2-16,1-9 2 15,6-4 4-15,0-6 2 16,0-8 1-16,0-8-2 16,0-12 1-16,-1-12-4 15,1-7 1-15,-3-12-1 16,-3-6 3-16,0-4-10 16,-6 0-2-16,0 9 1 15,-3 4 2-15,0 1-5 0,-3 7-1 16,-3 6-14-16,0 5-3 15,0 3-23-15,3 5-12 16,-3 8-13-16,3 5-7 16,2 6-16-1</inkml:trace>
  <inkml:trace contextRef="#ctx0" brushRef="#br0" timeOffset="225">20168 13248 160 0,'-6'0'63'0,"6"-6"-34"0,0 9-19 0,0-3 17 0,0 3-4 15,-3 2 0-15,-3 3-3 16,-6 3-3-16,3 4-9 16,-6 7 1-16,10 1 4 0,2-1-7 15,3-4-1-15,8-2-1 16,4 0 2-16,3-6 12 15,3-2 6-15,3-5-8 16,3-8-2-16,-3-9-2 16,-4-1 2-16,1-4 4 15,-9-2 3-15,-9-3 0 16,-3 3-1-16,-9 2-8 16,-3-2-3-16,-2 5-7 15,-1 3-4-15,3 3-32 16,-3 7-15-16,9 6-57 15,6-1-24-15,3 1 13 16</inkml:trace>
  <inkml:trace contextRef="#ctx0" brushRef="#br0" timeOffset="226">19647 13920 192 0,'-15'34'74'0,"12"-2"-40"0,-12 37-33 16,9-40 16-16,1 10 0 0,-7 4 4 15,0-6-5-15,3 0-1 16,0-3-9 0,3 1-4-16,0-6 1 0,3-3-2 0,0-5-1 15,0-5-26-15,0-5-10 16,0-3-20-16,0-8-7 16,3-8-13-1</inkml:trace>
  <inkml:trace contextRef="#ctx0" brushRef="#br0" timeOffset="227">19582 13936 228 0,'0'-11'88'0,"6"11"-48"0,-3 0-49 0,0 3 14 0,3 5 10 16,2 7 10-1,4 15-11-15,3 9-2 16,3 4-8-16,0-1-3 0,0 0 2 0,-3-7 0 15,3-4 1-15,-4-4-2 16,1-3 1-16,-3-6-2 16,3-2 2-16,0-3-2 15,0-2 2-15,0-3 7 16,-3 0 5-16,-3-6 2 16,0-2-1-16,-1 0 3 15,1-5 0-15,0 0-2 16,3-6 0-16,-3-5-5 15,3-2-2-15,0-3-6 16,0-6-1-16,-3-7 3 0,0-6 1 16,0-5-6-16,0 3 0 15,0 2-1-15,-1 6 2 16,-2-1-1-16,0 6-1 16,-3 0-15-16,0 5-7 15,-3 6-20-15,0 5-6 16,3 15-81-1,3 6-2 1</inkml:trace>
  <inkml:trace contextRef="#ctx0" brushRef="#br0" timeOffset="228">20219 14248 160 0,'-3'-5'63'0,"0"5"-34"0,-3-6-16 16,6 6 17-16,-3 0 2 15,0 0 12 1,-6 11-15-16,-3-1-15 15,3 4-9-15,-6 2-4 0,9 5-1 16,-3 2 0-16,9 4-3 16,3-3 2-16,6-3 7 0,6-5 6 15,0-3 0-15,9-5 3 16,6-8-2-16,-1-5 0 16,-2-6-5-16,0-2 0 15,-6-3 6-15,-6 0 3 16,-6 0 0-16,-7-2 2 15,-4-6-4-15,-4 3 1 16,-12 0-9-16,0-1-2 16,0 7-19-16,0 1-5 15,-3 6-33-15,3 6-12 16,4 7-72 0,-1 3-39-16</inkml:trace>
  <inkml:trace contextRef="#ctx0" brushRef="#br0" timeOffset="229">19704 14915 144 0,'3'-8'55'0,"-3"8"-30"0,0 2-16 0,0-2 16 15</inkml:trace>
  <inkml:trace contextRef="#ctx0" brushRef="#br0" timeOffset="230">19704 14946 308 0,'-6'40'37'16,"0"2"-19"-16,-9 6-4 0,0-3-1 15,0-3-3-15,3 1 2 16,0-6-5-16,0 5-2 0,1-5-2 16,2-3-3-16,-3-4-2 15,6-4-1-15,0-5 2 16,3-8 0-16,0 3-15 15,0-5-4-15,0-3-14 16,0-3-4-16,0-2-15 16,0-3-49-1,0-3 14-15</inkml:trace>
  <inkml:trace contextRef="#ctx0" brushRef="#br0" timeOffset="231">19680 15055 200 0,'3'-13'77'0,"0"10"-42"0,0 0-28 0,-3 3 18 15</inkml:trace>
  <inkml:trace contextRef="#ctx0" brushRef="#br0" timeOffset="232">19695 15047 362 0,'9'21'14'16,"0"5"-9"-16,0 9 2 0,2 7 2 15,1 1-5-15,3-1 0 16,3 3 0-16,3-5 0 15,0-6 0-15,0-5 2 16,-1-8 3-16,1-2 2 16,-3-3 1-16,0-8 2 15,0-8 4-15,0-6 1 16,0-12-2-16,-4-3 0 0,1-9-7 16,-3-4-2-16,0 0 0 15,-3-9 2-15,0 1-5 16,-3 0-3-16,-3-3-1 15,0 0-1-15,-3 8 0 16,3 2 0-16,-3 11-3 16,0 3 2-16,0 5-19 15,0 6-9-15,9 20-60 16,3 4-54 0</inkml:trace>
  <inkml:trace contextRef="#ctx0" brushRef="#br0" timeOffset="233">20275 15261 156 0,'-21'-5'57'0,"18"5"-30"0,0 3-16 0,0-1 18 16,0 3-4-16,-2 3 0 15,-1 3-7-15,0 5-1 16,0 0-10-16,3 10-4 0,3 1 0 16,3-1-2-16,3-5-1 15,3 0 7-15,8-5 5 16,1-5 3-16,3-6 3 16,3-10 3-16,0-6 2 0,-3-10-6 15,2 3 0-15,-8-4-4 16,-6-1 0-16,-6-1 4 15,-6 3 3-15,-6 0-4 16,-3 2-1-16,-8 3-18 16,-1 6-5-16,0 2-26 15,0 2-10-15,0 6-41 16,3 11-18-16,-3 5-15 16</inkml:trace>
  <inkml:trace contextRef="#ctx0" brushRef="#br0" timeOffset="234">19594 15917 140 0,'0'0'55'0,"0"0"-30"0,0 6-16 16,0 2 14-16,0 2 9 15,0 3 4-15,0 16 1 16,-3 3 0-16,-6 8-20 15,0 5-4-15,0 8-1 0,0-6-5 16,0-4 1-16,3-1-5 16,0-7-2-16,0-6 0 15,3-6 1-15,0-4-21 16,0-3-9-16,0-6-24 16,3-10-69-1,0-5-3-15,3-3 54 16</inkml:trace>
  <inkml:trace contextRef="#ctx0" brushRef="#br0" timeOffset="235">19594 15957 200 0,'-3'-13'77'0,"0"13"-42"0,3-8-34 0,0 8 14 16,3 0 1-16,-3 0 4 0,0 0 1 15,6 0-1 1,2 8-10-16,1 5 0 0,6 11 1 0,0 2-4 16,0 9-2-16,0 7-2 15,0 0 0-15,0 6-2 16,3-6-1-16,-4 3 1 16,1-8 1-16,-3-8-1 15,12-7 4 1,-6-4 1-16,0-7 4 15,-3-3 1-15,-3-8-1 16,-3 0 1-16,-1 0 0 16,1-8 1-16,-3-16-2 15,3 3-1-15,0-11-5 16,0 0-3-16,0-7 4 16,3 4 4-16,-3-5-5 0,0 3 0 15,-3 6 0-15,0 2 0 16,0-1-5-16,0 7 1 15,-3 1-2-15,0 4 0 16,0 2-18-16,-3 8-7 16,3 3-32-16,-1 2-13 15,1 6-59 1</inkml:trace>
  <inkml:trace contextRef="#ctx0" brushRef="#br0" timeOffset="236">20254 16203 216 0,'3'-8'82'0,"-3"6"-44"0,0-4-22 0,0 4 24 15,0-1 1-15,-6 0 3 16,0 1-16-16,-2 2-6 16,-4 2-13-16,0 6-4 0,-3 5-1 15,-3 3-5-15,-3 11 1 16,3 7-2-16,3 1 0 16,6 2 2-16,6 0 0 15,9-11-3-15,6 6 0 16,6-11 6-16,6-5 3 15,9-6-1-15,0-7 2 16,2-13 0-16,1-1 1 16,-3-10-2-16,-4 0 1 0,-8-6 5 15,-9-5 4-15,-9 1 3 16,-9-1 1-16,-3 3-7 16,-3 5 0-16,-8 3-17 15,-1 2-4-15,0 11-32 16,3 0-12-16,3 3-77 15,3 5-75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Basically all you need to know about arrays!</a:t>
            </a:r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Arrays explain the funky part of pointer arithmetic</a:t>
            </a:r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B each</a:t>
            </a:r>
          </a:p>
          <a:p>
            <a:r>
              <a:rPr lang="en-US" dirty="0"/>
              <a:t>No gap in this case</a:t>
            </a:r>
          </a:p>
          <a:p>
            <a:r>
              <a:rPr lang="en-US" dirty="0"/>
              <a:t>Could have stuff in between</a:t>
            </a:r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also explain funky memory addressing instructions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do this!</a:t>
            </a:r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6350" y="617538"/>
            <a:ext cx="4779963" cy="35845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6" y="4559917"/>
            <a:ext cx="6303241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r>
              <a:rPr lang="en-US" dirty="0" err="1"/>
              <a:t>Sizeof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53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Arrays can be </a:t>
            </a:r>
            <a:r>
              <a:rPr lang="en-US" b="1" dirty="0"/>
              <a:t>local</a:t>
            </a:r>
            <a:r>
              <a:rPr lang="en-US" b="0" dirty="0"/>
              <a:t>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 and child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06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Down, then across</a:t>
            </a:r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linear</a:t>
            </a:r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is just an address</a:t>
            </a:r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 is a global variable here, so its in memory</a:t>
            </a:r>
          </a:p>
        </p:txBody>
      </p:sp>
    </p:spTree>
    <p:extLst>
      <p:ext uri="{BB962C8B-B14F-4D97-AF65-F5344CB8AC3E}">
        <p14:creationId xmlns:p14="http://schemas.microsoft.com/office/powerpoint/2010/main" val="1119564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Sea[index] is a row</a:t>
            </a:r>
          </a:p>
          <a:p>
            <a:r>
              <a:rPr lang="en-US" dirty="0"/>
              <a:t>5 + index</a:t>
            </a:r>
          </a:p>
          <a:p>
            <a:r>
              <a:rPr lang="en-US" dirty="0"/>
              <a:t>sea + 4 * index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Returns an</a:t>
            </a:r>
            <a:r>
              <a:rPr lang="en-US" baseline="0" dirty="0"/>
              <a:t> address, no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6400" y="0"/>
            <a:ext cx="3954463" cy="296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4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Asm</a:t>
            </a:r>
            <a:r>
              <a:rPr lang="en-US" dirty="0"/>
              <a:t> is 3 steps</a:t>
            </a:r>
          </a:p>
          <a:p>
            <a:r>
              <a:rPr lang="en-US" dirty="0"/>
              <a:t>Compute row</a:t>
            </a:r>
          </a:p>
          <a:p>
            <a:r>
              <a:rPr lang="en-US" dirty="0"/>
              <a:t>Compute </a:t>
            </a:r>
            <a:r>
              <a:rPr lang="en-US" dirty="0" err="1"/>
              <a:t>loctation</a:t>
            </a:r>
            <a:r>
              <a:rPr lang="en-US" dirty="0"/>
              <a:t> in row</a:t>
            </a:r>
          </a:p>
          <a:p>
            <a:r>
              <a:rPr lang="en-US" dirty="0"/>
              <a:t>Access with scaling</a:t>
            </a:r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148 1 yes</a:t>
            </a:r>
          </a:p>
          <a:p>
            <a:r>
              <a:rPr lang="en-US" dirty="0"/>
              <a:t>136 9 yes</a:t>
            </a:r>
          </a:p>
          <a:p>
            <a:r>
              <a:rPr lang="en-US" dirty="0"/>
              <a:t>112 5 yes</a:t>
            </a:r>
          </a:p>
          <a:p>
            <a:r>
              <a:rPr lang="en-US" dirty="0"/>
              <a:t>152 5 yes</a:t>
            </a:r>
          </a:p>
          <a:p>
            <a:r>
              <a:rPr lang="en-US" dirty="0"/>
              <a:t>152 5 yes</a:t>
            </a:r>
          </a:p>
          <a:p>
            <a:r>
              <a:rPr lang="en-US" dirty="0"/>
              <a:t>72 ?? no</a:t>
            </a:r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7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two array reads</a:t>
            </a:r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Depends on how array is declared</a:t>
            </a:r>
          </a:p>
          <a:p>
            <a:r>
              <a:rPr lang="en-US" dirty="0"/>
              <a:t>Multi-dimensional arrays are a special construct!</a:t>
            </a:r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72 2 yes</a:t>
            </a:r>
          </a:p>
          <a:p>
            <a:r>
              <a:rPr lang="en-US" dirty="0"/>
              <a:t>36 9 no</a:t>
            </a:r>
          </a:p>
          <a:p>
            <a:r>
              <a:rPr lang="en-US" dirty="0"/>
              <a:t>52 5 no</a:t>
            </a:r>
          </a:p>
          <a:p>
            <a:r>
              <a:rPr lang="en-US" dirty="0"/>
              <a:t>?? ?? No</a:t>
            </a:r>
          </a:p>
          <a:p>
            <a:r>
              <a:rPr lang="en-US" dirty="0"/>
              <a:t>64 4 no</a:t>
            </a:r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Logical right shift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50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7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15au: With –</a:t>
            </a:r>
            <a:r>
              <a:rPr lang="en-US" dirty="0" err="1"/>
              <a:t>Og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will generate different code for each of these.  With –O1, the same</a:t>
            </a:r>
            <a:r>
              <a:rPr lang="en-US" baseline="0" dirty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2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First:</a:t>
            </a:r>
            <a:r>
              <a:rPr lang="en-US" baseline="0" dirty="0"/>
              <a:t> look at the test:</a:t>
            </a:r>
          </a:p>
          <a:p>
            <a:pPr lvl="1"/>
            <a:r>
              <a:rPr lang="en-US" b="1" baseline="0" dirty="0"/>
              <a:t>test </a:t>
            </a:r>
            <a:r>
              <a:rPr lang="en-US" baseline="0" dirty="0"/>
              <a:t>if </a:t>
            </a:r>
            <a:r>
              <a:rPr lang="en-US" b="1" baseline="0" dirty="0"/>
              <a:t>%</a:t>
            </a:r>
            <a:r>
              <a:rPr lang="en-US" b="1" baseline="0" dirty="0" err="1"/>
              <a:t>edi</a:t>
            </a:r>
            <a:r>
              <a:rPr lang="en-US" baseline="0" dirty="0"/>
              <a:t> == 0</a:t>
            </a:r>
          </a:p>
          <a:p>
            <a:pPr lvl="1"/>
            <a:r>
              <a:rPr lang="en-US" baseline="0" dirty="0"/>
              <a:t>If it does, ret 1</a:t>
            </a:r>
            <a:endParaRPr lang="en-US" b="1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2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</a:t>
            </a:r>
            <a:r>
              <a:rPr lang="en-US" dirty="0" err="1"/>
              <a:t>rdi</a:t>
            </a:r>
            <a:r>
              <a:rPr lang="en-US" dirty="0"/>
              <a:t> (n) is needed across the call</a:t>
            </a:r>
          </a:p>
          <a:p>
            <a:r>
              <a:rPr lang="en-US" dirty="0"/>
              <a:t>Use </a:t>
            </a:r>
            <a:r>
              <a:rPr lang="en-US" dirty="0" err="1"/>
              <a:t>callee</a:t>
            </a:r>
            <a:r>
              <a:rPr lang="en-US" dirty="0"/>
              <a:t>-saved 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/>
              <a:t>But we have to save/restore for our caller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6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Subtract modifies the unsaved 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fact(3)</a:t>
            </a:r>
          </a:p>
          <a:p>
            <a:r>
              <a:rPr lang="en-US" dirty="0"/>
              <a:t>What’s the next saved </a:t>
            </a:r>
            <a:r>
              <a:rPr lang="en-US" dirty="0" err="1"/>
              <a:t>rbx</a:t>
            </a:r>
            <a:r>
              <a:rPr lang="en-US" dirty="0"/>
              <a:t>? (2) </a:t>
            </a:r>
          </a:p>
          <a:p>
            <a:r>
              <a:rPr lang="en-US" dirty="0"/>
              <a:t>Draw stack frames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0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8785" y="-2231"/>
            <a:ext cx="1566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Executables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 Arrays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tif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1270/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image" Target="../media/image10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6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image" Target="../media/image9.jpe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image" Target="../media/image5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image" Target="../media/image8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notesSlide" Target="../notesSlides/notesSlide10.xml"/><Relationship Id="rId30" Type="http://schemas.openxmlformats.org/officeDocument/2006/relationships/image" Target="../media/image7.png"/><Relationship Id="rId8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11.xml"/><Relationship Id="rId21" Type="http://schemas.openxmlformats.org/officeDocument/2006/relationships/tags" Target="../tags/tag106.xml"/><Relationship Id="rId42" Type="http://schemas.openxmlformats.org/officeDocument/2006/relationships/tags" Target="../tags/tag127.xml"/><Relationship Id="rId47" Type="http://schemas.openxmlformats.org/officeDocument/2006/relationships/tags" Target="../tags/tag132.xml"/><Relationship Id="rId63" Type="http://schemas.openxmlformats.org/officeDocument/2006/relationships/tags" Target="../tags/tag148.xml"/><Relationship Id="rId68" Type="http://schemas.openxmlformats.org/officeDocument/2006/relationships/notesSlide" Target="../notesSlides/notesSlide12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9" Type="http://schemas.openxmlformats.org/officeDocument/2006/relationships/tags" Target="../tags/tag114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53" Type="http://schemas.openxmlformats.org/officeDocument/2006/relationships/tags" Target="../tags/tag138.xml"/><Relationship Id="rId58" Type="http://schemas.openxmlformats.org/officeDocument/2006/relationships/tags" Target="../tags/tag143.xml"/><Relationship Id="rId66" Type="http://schemas.openxmlformats.org/officeDocument/2006/relationships/tags" Target="../tags/tag151.xml"/><Relationship Id="rId5" Type="http://schemas.openxmlformats.org/officeDocument/2006/relationships/tags" Target="../tags/tag90.xml"/><Relationship Id="rId61" Type="http://schemas.openxmlformats.org/officeDocument/2006/relationships/tags" Target="../tags/tag146.xml"/><Relationship Id="rId19" Type="http://schemas.openxmlformats.org/officeDocument/2006/relationships/tags" Target="../tags/tag10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tags" Target="../tags/tag128.xml"/><Relationship Id="rId48" Type="http://schemas.openxmlformats.org/officeDocument/2006/relationships/tags" Target="../tags/tag133.xml"/><Relationship Id="rId56" Type="http://schemas.openxmlformats.org/officeDocument/2006/relationships/tags" Target="../tags/tag141.xml"/><Relationship Id="rId64" Type="http://schemas.openxmlformats.org/officeDocument/2006/relationships/tags" Target="../tags/tag149.xml"/><Relationship Id="rId69" Type="http://schemas.openxmlformats.org/officeDocument/2006/relationships/tags" Target="../tags/tag87.xml"/><Relationship Id="rId8" Type="http://schemas.openxmlformats.org/officeDocument/2006/relationships/tags" Target="../tags/tag93.xml"/><Relationship Id="rId51" Type="http://schemas.openxmlformats.org/officeDocument/2006/relationships/tags" Target="../tags/tag136.xml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tags" Target="../tags/tag131.xml"/><Relationship Id="rId59" Type="http://schemas.openxmlformats.org/officeDocument/2006/relationships/tags" Target="../tags/tag144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05.xml"/><Relationship Id="rId41" Type="http://schemas.openxmlformats.org/officeDocument/2006/relationships/tags" Target="../tags/tag126.xml"/><Relationship Id="rId54" Type="http://schemas.openxmlformats.org/officeDocument/2006/relationships/tags" Target="../tags/tag139.xml"/><Relationship Id="rId62" Type="http://schemas.openxmlformats.org/officeDocument/2006/relationships/tags" Target="../tags/tag147.xml"/><Relationship Id="rId70" Type="http://schemas.openxmlformats.org/officeDocument/2006/relationships/image" Target="../media/image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tags" Target="../tags/tag134.xml"/><Relationship Id="rId57" Type="http://schemas.openxmlformats.org/officeDocument/2006/relationships/tags" Target="../tags/tag142.xml"/><Relationship Id="rId10" Type="http://schemas.openxmlformats.org/officeDocument/2006/relationships/tags" Target="../tags/tag95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52" Type="http://schemas.openxmlformats.org/officeDocument/2006/relationships/tags" Target="../tags/tag137.xml"/><Relationship Id="rId60" Type="http://schemas.openxmlformats.org/officeDocument/2006/relationships/tags" Target="../tags/tag145.xml"/><Relationship Id="rId65" Type="http://schemas.openxmlformats.org/officeDocument/2006/relationships/tags" Target="../tags/tag150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9" Type="http://schemas.openxmlformats.org/officeDocument/2006/relationships/tags" Target="../tags/tag124.xml"/><Relationship Id="rId34" Type="http://schemas.openxmlformats.org/officeDocument/2006/relationships/tags" Target="../tags/tag119.xml"/><Relationship Id="rId50" Type="http://schemas.openxmlformats.org/officeDocument/2006/relationships/tags" Target="../tags/tag135.xml"/><Relationship Id="rId55" Type="http://schemas.openxmlformats.org/officeDocument/2006/relationships/tags" Target="../tags/tag1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100.png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53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notesSlide" Target="../notesSlides/notesSlide13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9" Type="http://schemas.openxmlformats.org/officeDocument/2006/relationships/tags" Target="../tags/tag219.xml"/><Relationship Id="rId21" Type="http://schemas.openxmlformats.org/officeDocument/2006/relationships/tags" Target="../tags/tag201.xml"/><Relationship Id="rId34" Type="http://schemas.openxmlformats.org/officeDocument/2006/relationships/tags" Target="../tags/tag214.xml"/><Relationship Id="rId42" Type="http://schemas.openxmlformats.org/officeDocument/2006/relationships/tags" Target="../tags/tag222.xml"/><Relationship Id="rId47" Type="http://schemas.openxmlformats.org/officeDocument/2006/relationships/tags" Target="../tags/tag227.xml"/><Relationship Id="rId50" Type="http://schemas.openxmlformats.org/officeDocument/2006/relationships/tags" Target="../tags/tag230.xml"/><Relationship Id="rId55" Type="http://schemas.openxmlformats.org/officeDocument/2006/relationships/tags" Target="../tags/tag235.xml"/><Relationship Id="rId63" Type="http://schemas.openxmlformats.org/officeDocument/2006/relationships/notesSlide" Target="../notesSlides/notesSlide15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9" Type="http://schemas.openxmlformats.org/officeDocument/2006/relationships/tags" Target="../tags/tag209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40" Type="http://schemas.openxmlformats.org/officeDocument/2006/relationships/tags" Target="../tags/tag220.xml"/><Relationship Id="rId45" Type="http://schemas.openxmlformats.org/officeDocument/2006/relationships/tags" Target="../tags/tag225.xml"/><Relationship Id="rId53" Type="http://schemas.openxmlformats.org/officeDocument/2006/relationships/tags" Target="../tags/tag233.xml"/><Relationship Id="rId58" Type="http://schemas.openxmlformats.org/officeDocument/2006/relationships/tags" Target="../tags/tag238.xml"/><Relationship Id="rId5" Type="http://schemas.openxmlformats.org/officeDocument/2006/relationships/tags" Target="../tags/tag185.xml"/><Relationship Id="rId61" Type="http://schemas.openxmlformats.org/officeDocument/2006/relationships/tags" Target="../tags/tag241.xml"/><Relationship Id="rId19" Type="http://schemas.openxmlformats.org/officeDocument/2006/relationships/tags" Target="../tags/tag19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43" Type="http://schemas.openxmlformats.org/officeDocument/2006/relationships/tags" Target="../tags/tag223.xml"/><Relationship Id="rId48" Type="http://schemas.openxmlformats.org/officeDocument/2006/relationships/tags" Target="../tags/tag228.xml"/><Relationship Id="rId56" Type="http://schemas.openxmlformats.org/officeDocument/2006/relationships/tags" Target="../tags/tag236.xml"/><Relationship Id="rId8" Type="http://schemas.openxmlformats.org/officeDocument/2006/relationships/tags" Target="../tags/tag188.xml"/><Relationship Id="rId51" Type="http://schemas.openxmlformats.org/officeDocument/2006/relationships/tags" Target="../tags/tag231.xml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tags" Target="../tags/tag218.xml"/><Relationship Id="rId46" Type="http://schemas.openxmlformats.org/officeDocument/2006/relationships/tags" Target="../tags/tag226.xml"/><Relationship Id="rId59" Type="http://schemas.openxmlformats.org/officeDocument/2006/relationships/tags" Target="../tags/tag239.xml"/><Relationship Id="rId20" Type="http://schemas.openxmlformats.org/officeDocument/2006/relationships/tags" Target="../tags/tag200.xml"/><Relationship Id="rId41" Type="http://schemas.openxmlformats.org/officeDocument/2006/relationships/tags" Target="../tags/tag221.xml"/><Relationship Id="rId54" Type="http://schemas.openxmlformats.org/officeDocument/2006/relationships/tags" Target="../tags/tag234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49" Type="http://schemas.openxmlformats.org/officeDocument/2006/relationships/tags" Target="../tags/tag229.xml"/><Relationship Id="rId57" Type="http://schemas.openxmlformats.org/officeDocument/2006/relationships/tags" Target="../tags/tag237.xml"/><Relationship Id="rId10" Type="http://schemas.openxmlformats.org/officeDocument/2006/relationships/tags" Target="../tags/tag190.xml"/><Relationship Id="rId31" Type="http://schemas.openxmlformats.org/officeDocument/2006/relationships/tags" Target="../tags/tag211.xml"/><Relationship Id="rId44" Type="http://schemas.openxmlformats.org/officeDocument/2006/relationships/tags" Target="../tags/tag224.xml"/><Relationship Id="rId52" Type="http://schemas.openxmlformats.org/officeDocument/2006/relationships/tags" Target="../tags/tag232.xml"/><Relationship Id="rId60" Type="http://schemas.openxmlformats.org/officeDocument/2006/relationships/tags" Target="../tags/tag24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tags" Target="../tags/tag305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42" Type="http://schemas.openxmlformats.org/officeDocument/2006/relationships/tags" Target="../tags/tag308.xml"/><Relationship Id="rId47" Type="http://schemas.openxmlformats.org/officeDocument/2006/relationships/tags" Target="../tags/tag313.xml"/><Relationship Id="rId50" Type="http://schemas.openxmlformats.org/officeDocument/2006/relationships/tags" Target="../tags/tag316.xml"/><Relationship Id="rId55" Type="http://schemas.openxmlformats.org/officeDocument/2006/relationships/tags" Target="../tags/tag321.xml"/><Relationship Id="rId63" Type="http://schemas.openxmlformats.org/officeDocument/2006/relationships/notesSlide" Target="../notesSlides/notesSlide17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9" Type="http://schemas.openxmlformats.org/officeDocument/2006/relationships/tags" Target="../tags/tag295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tags" Target="../tags/tag303.xml"/><Relationship Id="rId40" Type="http://schemas.openxmlformats.org/officeDocument/2006/relationships/tags" Target="../tags/tag306.xml"/><Relationship Id="rId45" Type="http://schemas.openxmlformats.org/officeDocument/2006/relationships/tags" Target="../tags/tag311.xml"/><Relationship Id="rId53" Type="http://schemas.openxmlformats.org/officeDocument/2006/relationships/tags" Target="../tags/tag319.xml"/><Relationship Id="rId58" Type="http://schemas.openxmlformats.org/officeDocument/2006/relationships/tags" Target="../tags/tag324.xml"/><Relationship Id="rId5" Type="http://schemas.openxmlformats.org/officeDocument/2006/relationships/tags" Target="../tags/tag271.xml"/><Relationship Id="rId61" Type="http://schemas.openxmlformats.org/officeDocument/2006/relationships/tags" Target="../tags/tag327.xml"/><Relationship Id="rId19" Type="http://schemas.openxmlformats.org/officeDocument/2006/relationships/tags" Target="../tags/tag28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43" Type="http://schemas.openxmlformats.org/officeDocument/2006/relationships/tags" Target="../tags/tag309.xml"/><Relationship Id="rId48" Type="http://schemas.openxmlformats.org/officeDocument/2006/relationships/tags" Target="../tags/tag314.xml"/><Relationship Id="rId56" Type="http://schemas.openxmlformats.org/officeDocument/2006/relationships/tags" Target="../tags/tag322.xml"/><Relationship Id="rId8" Type="http://schemas.openxmlformats.org/officeDocument/2006/relationships/tags" Target="../tags/tag274.xml"/><Relationship Id="rId51" Type="http://schemas.openxmlformats.org/officeDocument/2006/relationships/tags" Target="../tags/tag317.xml"/><Relationship Id="rId3" Type="http://schemas.openxmlformats.org/officeDocument/2006/relationships/tags" Target="../tags/tag269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tags" Target="../tags/tag304.xml"/><Relationship Id="rId46" Type="http://schemas.openxmlformats.org/officeDocument/2006/relationships/tags" Target="../tags/tag312.xml"/><Relationship Id="rId59" Type="http://schemas.openxmlformats.org/officeDocument/2006/relationships/tags" Target="../tags/tag325.xml"/><Relationship Id="rId20" Type="http://schemas.openxmlformats.org/officeDocument/2006/relationships/tags" Target="../tags/tag286.xml"/><Relationship Id="rId41" Type="http://schemas.openxmlformats.org/officeDocument/2006/relationships/tags" Target="../tags/tag307.xml"/><Relationship Id="rId54" Type="http://schemas.openxmlformats.org/officeDocument/2006/relationships/tags" Target="../tags/tag320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tags" Target="../tags/tag302.xml"/><Relationship Id="rId49" Type="http://schemas.openxmlformats.org/officeDocument/2006/relationships/tags" Target="../tags/tag315.xml"/><Relationship Id="rId57" Type="http://schemas.openxmlformats.org/officeDocument/2006/relationships/tags" Target="../tags/tag323.xml"/><Relationship Id="rId10" Type="http://schemas.openxmlformats.org/officeDocument/2006/relationships/tags" Target="../tags/tag276.xml"/><Relationship Id="rId31" Type="http://schemas.openxmlformats.org/officeDocument/2006/relationships/tags" Target="../tags/tag297.xml"/><Relationship Id="rId44" Type="http://schemas.openxmlformats.org/officeDocument/2006/relationships/tags" Target="../tags/tag310.xml"/><Relationship Id="rId52" Type="http://schemas.openxmlformats.org/officeDocument/2006/relationships/tags" Target="../tags/tag318.xml"/><Relationship Id="rId60" Type="http://schemas.openxmlformats.org/officeDocument/2006/relationships/tags" Target="../tags/tag326.xml"/><Relationship Id="rId4" Type="http://schemas.openxmlformats.org/officeDocument/2006/relationships/tags" Target="../tags/tag270.xml"/><Relationship Id="rId9" Type="http://schemas.openxmlformats.org/officeDocument/2006/relationships/tags" Target="../tags/tag2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33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34.xml"/><Relationship Id="rId9" Type="http://schemas.openxmlformats.org/officeDocument/2006/relationships/tags" Target="../tags/tag33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tags" Target="../tags/tag365.xml"/><Relationship Id="rId39" Type="http://schemas.openxmlformats.org/officeDocument/2006/relationships/tags" Target="../tags/tag378.xml"/><Relationship Id="rId21" Type="http://schemas.openxmlformats.org/officeDocument/2006/relationships/tags" Target="../tags/tag360.xml"/><Relationship Id="rId34" Type="http://schemas.openxmlformats.org/officeDocument/2006/relationships/tags" Target="../tags/tag373.xml"/><Relationship Id="rId42" Type="http://schemas.openxmlformats.org/officeDocument/2006/relationships/tags" Target="../tags/tag381.xml"/><Relationship Id="rId47" Type="http://schemas.openxmlformats.org/officeDocument/2006/relationships/tags" Target="../tags/tag386.xml"/><Relationship Id="rId50" Type="http://schemas.openxmlformats.org/officeDocument/2006/relationships/tags" Target="../tags/tag389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9" Type="http://schemas.openxmlformats.org/officeDocument/2006/relationships/tags" Target="../tags/tag368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32" Type="http://schemas.openxmlformats.org/officeDocument/2006/relationships/tags" Target="../tags/tag371.xml"/><Relationship Id="rId37" Type="http://schemas.openxmlformats.org/officeDocument/2006/relationships/tags" Target="../tags/tag376.xml"/><Relationship Id="rId40" Type="http://schemas.openxmlformats.org/officeDocument/2006/relationships/tags" Target="../tags/tag379.xml"/><Relationship Id="rId45" Type="http://schemas.openxmlformats.org/officeDocument/2006/relationships/tags" Target="../tags/tag384.xml"/><Relationship Id="rId53" Type="http://schemas.openxmlformats.org/officeDocument/2006/relationships/notesSlide" Target="../notesSlides/notesSlide22.xml"/><Relationship Id="rId5" Type="http://schemas.openxmlformats.org/officeDocument/2006/relationships/tags" Target="../tags/tag344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tags" Target="../tags/tag370.xml"/><Relationship Id="rId44" Type="http://schemas.openxmlformats.org/officeDocument/2006/relationships/tags" Target="../tags/tag383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tags" Target="../tags/tag366.xml"/><Relationship Id="rId30" Type="http://schemas.openxmlformats.org/officeDocument/2006/relationships/tags" Target="../tags/tag369.xml"/><Relationship Id="rId35" Type="http://schemas.openxmlformats.org/officeDocument/2006/relationships/tags" Target="../tags/tag374.xml"/><Relationship Id="rId43" Type="http://schemas.openxmlformats.org/officeDocument/2006/relationships/tags" Target="../tags/tag382.xml"/><Relationship Id="rId48" Type="http://schemas.openxmlformats.org/officeDocument/2006/relationships/tags" Target="../tags/tag387.xml"/><Relationship Id="rId8" Type="http://schemas.openxmlformats.org/officeDocument/2006/relationships/tags" Target="../tags/tag347.xml"/><Relationship Id="rId51" Type="http://schemas.openxmlformats.org/officeDocument/2006/relationships/tags" Target="../tags/tag390.xml"/><Relationship Id="rId3" Type="http://schemas.openxmlformats.org/officeDocument/2006/relationships/tags" Target="../tags/tag342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33" Type="http://schemas.openxmlformats.org/officeDocument/2006/relationships/tags" Target="../tags/tag372.xml"/><Relationship Id="rId38" Type="http://schemas.openxmlformats.org/officeDocument/2006/relationships/tags" Target="../tags/tag377.xml"/><Relationship Id="rId46" Type="http://schemas.openxmlformats.org/officeDocument/2006/relationships/tags" Target="../tags/tag385.xml"/><Relationship Id="rId20" Type="http://schemas.openxmlformats.org/officeDocument/2006/relationships/tags" Target="../tags/tag359.xml"/><Relationship Id="rId41" Type="http://schemas.openxmlformats.org/officeDocument/2006/relationships/tags" Target="../tags/tag380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28" Type="http://schemas.openxmlformats.org/officeDocument/2006/relationships/tags" Target="../tags/tag367.xml"/><Relationship Id="rId36" Type="http://schemas.openxmlformats.org/officeDocument/2006/relationships/tags" Target="../tags/tag375.xml"/><Relationship Id="rId49" Type="http://schemas.openxmlformats.org/officeDocument/2006/relationships/tags" Target="../tags/tag38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2" Type="http://schemas.openxmlformats.org/officeDocument/2006/relationships/tags" Target="../tags/tag392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tags" Target="../tags/tag430.xml"/><Relationship Id="rId3" Type="http://schemas.openxmlformats.org/officeDocument/2006/relationships/tags" Target="../tags/tag407.xml"/><Relationship Id="rId21" Type="http://schemas.openxmlformats.org/officeDocument/2006/relationships/tags" Target="../tags/tag425.xml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0" Type="http://schemas.openxmlformats.org/officeDocument/2006/relationships/tags" Target="../tags/tag424.xml"/><Relationship Id="rId29" Type="http://schemas.openxmlformats.org/officeDocument/2006/relationships/tags" Target="../tags/tag433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notesSlide" Target="../notesSlides/notesSlide24.xml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tags" Target="../tags/tag43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47.xml"/><Relationship Id="rId18" Type="http://schemas.openxmlformats.org/officeDocument/2006/relationships/tags" Target="../tags/tag452.xml"/><Relationship Id="rId26" Type="http://schemas.openxmlformats.org/officeDocument/2006/relationships/tags" Target="../tags/tag460.xml"/><Relationship Id="rId39" Type="http://schemas.openxmlformats.org/officeDocument/2006/relationships/notesSlide" Target="../notesSlides/notesSlide25.xml"/><Relationship Id="rId21" Type="http://schemas.openxmlformats.org/officeDocument/2006/relationships/tags" Target="../tags/tag455.xml"/><Relationship Id="rId34" Type="http://schemas.openxmlformats.org/officeDocument/2006/relationships/tags" Target="../tags/tag468.xml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tags" Target="../tags/tag451.xml"/><Relationship Id="rId25" Type="http://schemas.openxmlformats.org/officeDocument/2006/relationships/tags" Target="../tags/tag459.xml"/><Relationship Id="rId33" Type="http://schemas.openxmlformats.org/officeDocument/2006/relationships/tags" Target="../tags/tag46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36.xml"/><Relationship Id="rId16" Type="http://schemas.openxmlformats.org/officeDocument/2006/relationships/tags" Target="../tags/tag450.xml"/><Relationship Id="rId20" Type="http://schemas.openxmlformats.org/officeDocument/2006/relationships/tags" Target="../tags/tag454.xml"/><Relationship Id="rId29" Type="http://schemas.openxmlformats.org/officeDocument/2006/relationships/tags" Target="../tags/tag463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24" Type="http://schemas.openxmlformats.org/officeDocument/2006/relationships/tags" Target="../tags/tag458.xml"/><Relationship Id="rId32" Type="http://schemas.openxmlformats.org/officeDocument/2006/relationships/tags" Target="../tags/tag466.xml"/><Relationship Id="rId37" Type="http://schemas.openxmlformats.org/officeDocument/2006/relationships/tags" Target="../tags/tag471.xml"/><Relationship Id="rId5" Type="http://schemas.openxmlformats.org/officeDocument/2006/relationships/tags" Target="../tags/tag439.xml"/><Relationship Id="rId15" Type="http://schemas.openxmlformats.org/officeDocument/2006/relationships/tags" Target="../tags/tag449.xml"/><Relationship Id="rId23" Type="http://schemas.openxmlformats.org/officeDocument/2006/relationships/tags" Target="../tags/tag457.xml"/><Relationship Id="rId28" Type="http://schemas.openxmlformats.org/officeDocument/2006/relationships/tags" Target="../tags/tag462.xml"/><Relationship Id="rId36" Type="http://schemas.openxmlformats.org/officeDocument/2006/relationships/tags" Target="../tags/tag470.xml"/><Relationship Id="rId10" Type="http://schemas.openxmlformats.org/officeDocument/2006/relationships/tags" Target="../tags/tag444.xml"/><Relationship Id="rId19" Type="http://schemas.openxmlformats.org/officeDocument/2006/relationships/tags" Target="../tags/tag453.xml"/><Relationship Id="rId31" Type="http://schemas.openxmlformats.org/officeDocument/2006/relationships/tags" Target="../tags/tag465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tags" Target="../tags/tag456.xml"/><Relationship Id="rId27" Type="http://schemas.openxmlformats.org/officeDocument/2006/relationships/tags" Target="../tags/tag461.xml"/><Relationship Id="rId30" Type="http://schemas.openxmlformats.org/officeDocument/2006/relationships/tags" Target="../tags/tag464.xml"/><Relationship Id="rId35" Type="http://schemas.openxmlformats.org/officeDocument/2006/relationships/tags" Target="../tags/tag469.xml"/><Relationship Id="rId8" Type="http://schemas.openxmlformats.org/officeDocument/2006/relationships/tags" Target="../tags/tag442.xml"/><Relationship Id="rId3" Type="http://schemas.openxmlformats.org/officeDocument/2006/relationships/tags" Target="../tags/tag4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7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9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4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tags" Target="../tags/tag514.xml"/><Relationship Id="rId39" Type="http://schemas.openxmlformats.org/officeDocument/2006/relationships/notesSlide" Target="../notesSlides/notesSlide29.xml"/><Relationship Id="rId21" Type="http://schemas.openxmlformats.org/officeDocument/2006/relationships/tags" Target="../tags/tag509.xml"/><Relationship Id="rId34" Type="http://schemas.openxmlformats.org/officeDocument/2006/relationships/tags" Target="../tags/tag522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tags" Target="../tags/tag513.xml"/><Relationship Id="rId33" Type="http://schemas.openxmlformats.org/officeDocument/2006/relationships/tags" Target="../tags/tag521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tags" Target="../tags/tag508.xml"/><Relationship Id="rId29" Type="http://schemas.openxmlformats.org/officeDocument/2006/relationships/tags" Target="../tags/tag517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tags" Target="../tags/tag512.xml"/><Relationship Id="rId32" Type="http://schemas.openxmlformats.org/officeDocument/2006/relationships/tags" Target="../tags/tag520.xml"/><Relationship Id="rId37" Type="http://schemas.openxmlformats.org/officeDocument/2006/relationships/tags" Target="../tags/tag525.xml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tags" Target="../tags/tag511.xml"/><Relationship Id="rId28" Type="http://schemas.openxmlformats.org/officeDocument/2006/relationships/tags" Target="../tags/tag516.xml"/><Relationship Id="rId36" Type="http://schemas.openxmlformats.org/officeDocument/2006/relationships/tags" Target="../tags/tag524.xml"/><Relationship Id="rId10" Type="http://schemas.openxmlformats.org/officeDocument/2006/relationships/tags" Target="../tags/tag498.xml"/><Relationship Id="rId19" Type="http://schemas.openxmlformats.org/officeDocument/2006/relationships/tags" Target="../tags/tag507.xml"/><Relationship Id="rId31" Type="http://schemas.openxmlformats.org/officeDocument/2006/relationships/tags" Target="../tags/tag519.xml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tags" Target="../tags/tag510.xml"/><Relationship Id="rId27" Type="http://schemas.openxmlformats.org/officeDocument/2006/relationships/tags" Target="../tags/tag515.xml"/><Relationship Id="rId30" Type="http://schemas.openxmlformats.org/officeDocument/2006/relationships/tags" Target="../tags/tag518.xml"/><Relationship Id="rId35" Type="http://schemas.openxmlformats.org/officeDocument/2006/relationships/tags" Target="../tags/tag523.xml"/><Relationship Id="rId8" Type="http://schemas.openxmlformats.org/officeDocument/2006/relationships/tags" Target="../tags/tag496.xml"/><Relationship Id="rId3" Type="http://schemas.openxmlformats.org/officeDocument/2006/relationships/tags" Target="../tags/tag49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tags" Target="../tags/tag55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46.xml"/><Relationship Id="rId34" Type="http://schemas.openxmlformats.org/officeDocument/2006/relationships/tags" Target="../tags/tag559.xml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33" Type="http://schemas.openxmlformats.org/officeDocument/2006/relationships/tags" Target="../tags/tag558.xml"/><Relationship Id="rId38" Type="http://schemas.openxmlformats.org/officeDocument/2006/relationships/tags" Target="../tags/tag563.xml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tags" Target="../tags/tag545.xml"/><Relationship Id="rId29" Type="http://schemas.openxmlformats.org/officeDocument/2006/relationships/tags" Target="../tags/tag554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tags" Target="../tags/tag549.xml"/><Relationship Id="rId32" Type="http://schemas.openxmlformats.org/officeDocument/2006/relationships/tags" Target="../tags/tag557.xml"/><Relationship Id="rId37" Type="http://schemas.openxmlformats.org/officeDocument/2006/relationships/tags" Target="../tags/tag562.xml"/><Relationship Id="rId40" Type="http://schemas.openxmlformats.org/officeDocument/2006/relationships/notesSlide" Target="../notesSlides/notesSlide30.xml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36" Type="http://schemas.openxmlformats.org/officeDocument/2006/relationships/tags" Target="../tags/tag561.xml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tags" Target="../tags/tag556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tags" Target="../tags/tag555.xml"/><Relationship Id="rId35" Type="http://schemas.openxmlformats.org/officeDocument/2006/relationships/tags" Target="../tags/tag560.xml"/><Relationship Id="rId8" Type="http://schemas.openxmlformats.org/officeDocument/2006/relationships/tags" Target="../tags/tag533.xml"/><Relationship Id="rId3" Type="http://schemas.openxmlformats.org/officeDocument/2006/relationships/tags" Target="../tags/tag5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56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5" Type="http://schemas.openxmlformats.org/officeDocument/2006/relationships/tags" Target="../tags/tag568.xml"/><Relationship Id="rId4" Type="http://schemas.openxmlformats.org/officeDocument/2006/relationships/tags" Target="../tags/tag567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82.xml"/><Relationship Id="rId18" Type="http://schemas.openxmlformats.org/officeDocument/2006/relationships/tags" Target="../tags/tag587.xml"/><Relationship Id="rId26" Type="http://schemas.openxmlformats.org/officeDocument/2006/relationships/tags" Target="../tags/tag595.xml"/><Relationship Id="rId39" Type="http://schemas.openxmlformats.org/officeDocument/2006/relationships/tags" Target="../tags/tag608.xml"/><Relationship Id="rId21" Type="http://schemas.openxmlformats.org/officeDocument/2006/relationships/tags" Target="../tags/tag590.xml"/><Relationship Id="rId34" Type="http://schemas.openxmlformats.org/officeDocument/2006/relationships/tags" Target="../tags/tag603.xml"/><Relationship Id="rId42" Type="http://schemas.openxmlformats.org/officeDocument/2006/relationships/tags" Target="../tags/tag611.xml"/><Relationship Id="rId7" Type="http://schemas.openxmlformats.org/officeDocument/2006/relationships/tags" Target="../tags/tag576.xml"/><Relationship Id="rId2" Type="http://schemas.openxmlformats.org/officeDocument/2006/relationships/tags" Target="../tags/tag571.xml"/><Relationship Id="rId16" Type="http://schemas.openxmlformats.org/officeDocument/2006/relationships/tags" Target="../tags/tag585.xml"/><Relationship Id="rId20" Type="http://schemas.openxmlformats.org/officeDocument/2006/relationships/tags" Target="../tags/tag589.xml"/><Relationship Id="rId29" Type="http://schemas.openxmlformats.org/officeDocument/2006/relationships/tags" Target="../tags/tag598.xml"/><Relationship Id="rId41" Type="http://schemas.openxmlformats.org/officeDocument/2006/relationships/tags" Target="../tags/tag610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24" Type="http://schemas.openxmlformats.org/officeDocument/2006/relationships/tags" Target="../tags/tag593.xml"/><Relationship Id="rId32" Type="http://schemas.openxmlformats.org/officeDocument/2006/relationships/tags" Target="../tags/tag601.xml"/><Relationship Id="rId37" Type="http://schemas.openxmlformats.org/officeDocument/2006/relationships/tags" Target="../tags/tag606.xml"/><Relationship Id="rId40" Type="http://schemas.openxmlformats.org/officeDocument/2006/relationships/tags" Target="../tags/tag609.xml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23" Type="http://schemas.openxmlformats.org/officeDocument/2006/relationships/tags" Target="../tags/tag592.xml"/><Relationship Id="rId28" Type="http://schemas.openxmlformats.org/officeDocument/2006/relationships/tags" Target="../tags/tag597.xml"/><Relationship Id="rId36" Type="http://schemas.openxmlformats.org/officeDocument/2006/relationships/tags" Target="../tags/tag605.xml"/><Relationship Id="rId10" Type="http://schemas.openxmlformats.org/officeDocument/2006/relationships/tags" Target="../tags/tag579.xml"/><Relationship Id="rId19" Type="http://schemas.openxmlformats.org/officeDocument/2006/relationships/tags" Target="../tags/tag588.xml"/><Relationship Id="rId31" Type="http://schemas.openxmlformats.org/officeDocument/2006/relationships/tags" Target="../tags/tag600.xml"/><Relationship Id="rId44" Type="http://schemas.openxmlformats.org/officeDocument/2006/relationships/notesSlide" Target="../notesSlides/notesSlide32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Relationship Id="rId22" Type="http://schemas.openxmlformats.org/officeDocument/2006/relationships/tags" Target="../tags/tag591.xml"/><Relationship Id="rId27" Type="http://schemas.openxmlformats.org/officeDocument/2006/relationships/tags" Target="../tags/tag596.xml"/><Relationship Id="rId30" Type="http://schemas.openxmlformats.org/officeDocument/2006/relationships/tags" Target="../tags/tag599.xml"/><Relationship Id="rId35" Type="http://schemas.openxmlformats.org/officeDocument/2006/relationships/tags" Target="../tags/tag604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577.xml"/><Relationship Id="rId3" Type="http://schemas.openxmlformats.org/officeDocument/2006/relationships/tags" Target="../tags/tag572.xml"/><Relationship Id="rId12" Type="http://schemas.openxmlformats.org/officeDocument/2006/relationships/tags" Target="../tags/tag581.xml"/><Relationship Id="rId17" Type="http://schemas.openxmlformats.org/officeDocument/2006/relationships/tags" Target="../tags/tag586.xml"/><Relationship Id="rId25" Type="http://schemas.openxmlformats.org/officeDocument/2006/relationships/tags" Target="../tags/tag594.xml"/><Relationship Id="rId33" Type="http://schemas.openxmlformats.org/officeDocument/2006/relationships/tags" Target="../tags/tag602.xml"/><Relationship Id="rId38" Type="http://schemas.openxmlformats.org/officeDocument/2006/relationships/tags" Target="../tags/tag60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14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3" Type="http://schemas.openxmlformats.org/officeDocument/2006/relationships/tags" Target="../tags/tag617.xml"/><Relationship Id="rId7" Type="http://schemas.openxmlformats.org/officeDocument/2006/relationships/tags" Target="../tags/tag621.xml"/><Relationship Id="rId12" Type="http://schemas.openxmlformats.org/officeDocument/2006/relationships/notesSlide" Target="../notesSlides/notesSlide34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9.xml"/><Relationship Id="rId10" Type="http://schemas.openxmlformats.org/officeDocument/2006/relationships/tags" Target="../tags/tag624.xml"/><Relationship Id="rId4" Type="http://schemas.openxmlformats.org/officeDocument/2006/relationships/tags" Target="../tags/tag618.xml"/><Relationship Id="rId9" Type="http://schemas.openxmlformats.org/officeDocument/2006/relationships/tags" Target="../tags/tag623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650.xml"/><Relationship Id="rId21" Type="http://schemas.openxmlformats.org/officeDocument/2006/relationships/tags" Target="../tags/tag645.xml"/><Relationship Id="rId42" Type="http://schemas.openxmlformats.org/officeDocument/2006/relationships/tags" Target="../tags/tag666.xml"/><Relationship Id="rId47" Type="http://schemas.openxmlformats.org/officeDocument/2006/relationships/tags" Target="../tags/tag671.xml"/><Relationship Id="rId63" Type="http://schemas.openxmlformats.org/officeDocument/2006/relationships/tags" Target="../tags/tag687.xml"/><Relationship Id="rId68" Type="http://schemas.openxmlformats.org/officeDocument/2006/relationships/tags" Target="../tags/tag692.xml"/><Relationship Id="rId16" Type="http://schemas.openxmlformats.org/officeDocument/2006/relationships/tags" Target="../tags/tag640.xml"/><Relationship Id="rId11" Type="http://schemas.openxmlformats.org/officeDocument/2006/relationships/tags" Target="../tags/tag635.xml"/><Relationship Id="rId24" Type="http://schemas.openxmlformats.org/officeDocument/2006/relationships/tags" Target="../tags/tag648.xml"/><Relationship Id="rId32" Type="http://schemas.openxmlformats.org/officeDocument/2006/relationships/tags" Target="../tags/tag656.xml"/><Relationship Id="rId37" Type="http://schemas.openxmlformats.org/officeDocument/2006/relationships/tags" Target="../tags/tag661.xml"/><Relationship Id="rId40" Type="http://schemas.openxmlformats.org/officeDocument/2006/relationships/tags" Target="../tags/tag664.xml"/><Relationship Id="rId45" Type="http://schemas.openxmlformats.org/officeDocument/2006/relationships/tags" Target="../tags/tag669.xml"/><Relationship Id="rId53" Type="http://schemas.openxmlformats.org/officeDocument/2006/relationships/tags" Target="../tags/tag677.xml"/><Relationship Id="rId58" Type="http://schemas.openxmlformats.org/officeDocument/2006/relationships/tags" Target="../tags/tag682.xml"/><Relationship Id="rId66" Type="http://schemas.openxmlformats.org/officeDocument/2006/relationships/tags" Target="../tags/tag690.xml"/><Relationship Id="rId74" Type="http://schemas.openxmlformats.org/officeDocument/2006/relationships/tags" Target="../tags/tag698.xml"/><Relationship Id="rId79" Type="http://schemas.openxmlformats.org/officeDocument/2006/relationships/notesSlide" Target="../notesSlides/notesSlide35.xml"/><Relationship Id="rId5" Type="http://schemas.openxmlformats.org/officeDocument/2006/relationships/tags" Target="../tags/tag629.xml"/><Relationship Id="rId61" Type="http://schemas.openxmlformats.org/officeDocument/2006/relationships/tags" Target="../tags/tag685.xml"/><Relationship Id="rId19" Type="http://schemas.openxmlformats.org/officeDocument/2006/relationships/tags" Target="../tags/tag643.xml"/><Relationship Id="rId14" Type="http://schemas.openxmlformats.org/officeDocument/2006/relationships/tags" Target="../tags/tag638.xml"/><Relationship Id="rId22" Type="http://schemas.openxmlformats.org/officeDocument/2006/relationships/tags" Target="../tags/tag646.xml"/><Relationship Id="rId27" Type="http://schemas.openxmlformats.org/officeDocument/2006/relationships/tags" Target="../tags/tag651.xml"/><Relationship Id="rId30" Type="http://schemas.openxmlformats.org/officeDocument/2006/relationships/tags" Target="../tags/tag654.xml"/><Relationship Id="rId35" Type="http://schemas.openxmlformats.org/officeDocument/2006/relationships/tags" Target="../tags/tag659.xml"/><Relationship Id="rId43" Type="http://schemas.openxmlformats.org/officeDocument/2006/relationships/tags" Target="../tags/tag667.xml"/><Relationship Id="rId48" Type="http://schemas.openxmlformats.org/officeDocument/2006/relationships/tags" Target="../tags/tag672.xml"/><Relationship Id="rId56" Type="http://schemas.openxmlformats.org/officeDocument/2006/relationships/tags" Target="../tags/tag680.xml"/><Relationship Id="rId64" Type="http://schemas.openxmlformats.org/officeDocument/2006/relationships/tags" Target="../tags/tag688.xml"/><Relationship Id="rId69" Type="http://schemas.openxmlformats.org/officeDocument/2006/relationships/tags" Target="../tags/tag693.xml"/><Relationship Id="rId77" Type="http://schemas.openxmlformats.org/officeDocument/2006/relationships/tags" Target="../tags/tag701.xml"/><Relationship Id="rId8" Type="http://schemas.openxmlformats.org/officeDocument/2006/relationships/tags" Target="../tags/tag632.xml"/><Relationship Id="rId51" Type="http://schemas.openxmlformats.org/officeDocument/2006/relationships/tags" Target="../tags/tag675.xml"/><Relationship Id="rId72" Type="http://schemas.openxmlformats.org/officeDocument/2006/relationships/tags" Target="../tags/tag696.xml"/><Relationship Id="rId3" Type="http://schemas.openxmlformats.org/officeDocument/2006/relationships/tags" Target="../tags/tag627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tags" Target="../tags/tag649.xml"/><Relationship Id="rId33" Type="http://schemas.openxmlformats.org/officeDocument/2006/relationships/tags" Target="../tags/tag657.xml"/><Relationship Id="rId38" Type="http://schemas.openxmlformats.org/officeDocument/2006/relationships/tags" Target="../tags/tag662.xml"/><Relationship Id="rId46" Type="http://schemas.openxmlformats.org/officeDocument/2006/relationships/tags" Target="../tags/tag670.xml"/><Relationship Id="rId59" Type="http://schemas.openxmlformats.org/officeDocument/2006/relationships/tags" Target="../tags/tag683.xml"/><Relationship Id="rId67" Type="http://schemas.openxmlformats.org/officeDocument/2006/relationships/tags" Target="../tags/tag691.xml"/><Relationship Id="rId20" Type="http://schemas.openxmlformats.org/officeDocument/2006/relationships/tags" Target="../tags/tag644.xml"/><Relationship Id="rId41" Type="http://schemas.openxmlformats.org/officeDocument/2006/relationships/tags" Target="../tags/tag665.xml"/><Relationship Id="rId54" Type="http://schemas.openxmlformats.org/officeDocument/2006/relationships/tags" Target="../tags/tag678.xml"/><Relationship Id="rId62" Type="http://schemas.openxmlformats.org/officeDocument/2006/relationships/tags" Target="../tags/tag686.xml"/><Relationship Id="rId70" Type="http://schemas.openxmlformats.org/officeDocument/2006/relationships/tags" Target="../tags/tag694.xml"/><Relationship Id="rId75" Type="http://schemas.openxmlformats.org/officeDocument/2006/relationships/tags" Target="../tags/tag699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tags" Target="../tags/tag652.xml"/><Relationship Id="rId36" Type="http://schemas.openxmlformats.org/officeDocument/2006/relationships/tags" Target="../tags/tag660.xml"/><Relationship Id="rId49" Type="http://schemas.openxmlformats.org/officeDocument/2006/relationships/tags" Target="../tags/tag673.xml"/><Relationship Id="rId57" Type="http://schemas.openxmlformats.org/officeDocument/2006/relationships/tags" Target="../tags/tag681.xml"/><Relationship Id="rId10" Type="http://schemas.openxmlformats.org/officeDocument/2006/relationships/tags" Target="../tags/tag634.xml"/><Relationship Id="rId31" Type="http://schemas.openxmlformats.org/officeDocument/2006/relationships/tags" Target="../tags/tag655.xml"/><Relationship Id="rId44" Type="http://schemas.openxmlformats.org/officeDocument/2006/relationships/tags" Target="../tags/tag668.xml"/><Relationship Id="rId52" Type="http://schemas.openxmlformats.org/officeDocument/2006/relationships/tags" Target="../tags/tag676.xml"/><Relationship Id="rId60" Type="http://schemas.openxmlformats.org/officeDocument/2006/relationships/tags" Target="../tags/tag684.xml"/><Relationship Id="rId65" Type="http://schemas.openxmlformats.org/officeDocument/2006/relationships/tags" Target="../tags/tag689.xml"/><Relationship Id="rId73" Type="http://schemas.openxmlformats.org/officeDocument/2006/relationships/tags" Target="../tags/tag697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39" Type="http://schemas.openxmlformats.org/officeDocument/2006/relationships/tags" Target="../tags/tag663.xml"/><Relationship Id="rId34" Type="http://schemas.openxmlformats.org/officeDocument/2006/relationships/tags" Target="../tags/tag658.xml"/><Relationship Id="rId50" Type="http://schemas.openxmlformats.org/officeDocument/2006/relationships/tags" Target="../tags/tag674.xml"/><Relationship Id="rId55" Type="http://schemas.openxmlformats.org/officeDocument/2006/relationships/tags" Target="../tags/tag679.xml"/><Relationship Id="rId76" Type="http://schemas.openxmlformats.org/officeDocument/2006/relationships/tags" Target="../tags/tag700.xml"/><Relationship Id="rId7" Type="http://schemas.openxmlformats.org/officeDocument/2006/relationships/tags" Target="../tags/tag631.xml"/><Relationship Id="rId71" Type="http://schemas.openxmlformats.org/officeDocument/2006/relationships/tags" Target="../tags/tag695.xml"/><Relationship Id="rId2" Type="http://schemas.openxmlformats.org/officeDocument/2006/relationships/tags" Target="../tags/tag626.xml"/><Relationship Id="rId29" Type="http://schemas.openxmlformats.org/officeDocument/2006/relationships/tags" Target="../tags/tag6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727.xml"/><Relationship Id="rId21" Type="http://schemas.openxmlformats.org/officeDocument/2006/relationships/tags" Target="../tags/tag722.xml"/><Relationship Id="rId42" Type="http://schemas.openxmlformats.org/officeDocument/2006/relationships/tags" Target="../tags/tag743.xml"/><Relationship Id="rId47" Type="http://schemas.openxmlformats.org/officeDocument/2006/relationships/tags" Target="../tags/tag748.xml"/><Relationship Id="rId63" Type="http://schemas.openxmlformats.org/officeDocument/2006/relationships/tags" Target="../tags/tag764.xml"/><Relationship Id="rId68" Type="http://schemas.openxmlformats.org/officeDocument/2006/relationships/tags" Target="../tags/tag769.xml"/><Relationship Id="rId16" Type="http://schemas.openxmlformats.org/officeDocument/2006/relationships/tags" Target="../tags/tag717.xml"/><Relationship Id="rId11" Type="http://schemas.openxmlformats.org/officeDocument/2006/relationships/tags" Target="../tags/tag712.xml"/><Relationship Id="rId24" Type="http://schemas.openxmlformats.org/officeDocument/2006/relationships/tags" Target="../tags/tag725.xml"/><Relationship Id="rId32" Type="http://schemas.openxmlformats.org/officeDocument/2006/relationships/tags" Target="../tags/tag733.xml"/><Relationship Id="rId37" Type="http://schemas.openxmlformats.org/officeDocument/2006/relationships/tags" Target="../tags/tag738.xml"/><Relationship Id="rId40" Type="http://schemas.openxmlformats.org/officeDocument/2006/relationships/tags" Target="../tags/tag741.xml"/><Relationship Id="rId45" Type="http://schemas.openxmlformats.org/officeDocument/2006/relationships/tags" Target="../tags/tag746.xml"/><Relationship Id="rId53" Type="http://schemas.openxmlformats.org/officeDocument/2006/relationships/tags" Target="../tags/tag754.xml"/><Relationship Id="rId58" Type="http://schemas.openxmlformats.org/officeDocument/2006/relationships/tags" Target="../tags/tag759.xml"/><Relationship Id="rId66" Type="http://schemas.openxmlformats.org/officeDocument/2006/relationships/tags" Target="../tags/tag767.xml"/><Relationship Id="rId74" Type="http://schemas.openxmlformats.org/officeDocument/2006/relationships/tags" Target="../tags/tag775.xml"/><Relationship Id="rId5" Type="http://schemas.openxmlformats.org/officeDocument/2006/relationships/tags" Target="../tags/tag706.xml"/><Relationship Id="rId61" Type="http://schemas.openxmlformats.org/officeDocument/2006/relationships/tags" Target="../tags/tag762.xml"/><Relationship Id="rId19" Type="http://schemas.openxmlformats.org/officeDocument/2006/relationships/tags" Target="../tags/tag720.xml"/><Relationship Id="rId14" Type="http://schemas.openxmlformats.org/officeDocument/2006/relationships/tags" Target="../tags/tag715.xml"/><Relationship Id="rId22" Type="http://schemas.openxmlformats.org/officeDocument/2006/relationships/tags" Target="../tags/tag723.xml"/><Relationship Id="rId27" Type="http://schemas.openxmlformats.org/officeDocument/2006/relationships/tags" Target="../tags/tag728.xml"/><Relationship Id="rId30" Type="http://schemas.openxmlformats.org/officeDocument/2006/relationships/tags" Target="../tags/tag731.xml"/><Relationship Id="rId35" Type="http://schemas.openxmlformats.org/officeDocument/2006/relationships/tags" Target="../tags/tag736.xml"/><Relationship Id="rId43" Type="http://schemas.openxmlformats.org/officeDocument/2006/relationships/tags" Target="../tags/tag744.xml"/><Relationship Id="rId48" Type="http://schemas.openxmlformats.org/officeDocument/2006/relationships/tags" Target="../tags/tag749.xml"/><Relationship Id="rId56" Type="http://schemas.openxmlformats.org/officeDocument/2006/relationships/tags" Target="../tags/tag757.xml"/><Relationship Id="rId64" Type="http://schemas.openxmlformats.org/officeDocument/2006/relationships/tags" Target="../tags/tag765.xml"/><Relationship Id="rId69" Type="http://schemas.openxmlformats.org/officeDocument/2006/relationships/tags" Target="../tags/tag770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709.xml"/><Relationship Id="rId51" Type="http://schemas.openxmlformats.org/officeDocument/2006/relationships/tags" Target="../tags/tag752.xml"/><Relationship Id="rId72" Type="http://schemas.openxmlformats.org/officeDocument/2006/relationships/tags" Target="../tags/tag773.xml"/><Relationship Id="rId3" Type="http://schemas.openxmlformats.org/officeDocument/2006/relationships/tags" Target="../tags/tag704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tags" Target="../tags/tag726.xml"/><Relationship Id="rId33" Type="http://schemas.openxmlformats.org/officeDocument/2006/relationships/tags" Target="../tags/tag734.xml"/><Relationship Id="rId38" Type="http://schemas.openxmlformats.org/officeDocument/2006/relationships/tags" Target="../tags/tag739.xml"/><Relationship Id="rId46" Type="http://schemas.openxmlformats.org/officeDocument/2006/relationships/tags" Target="../tags/tag747.xml"/><Relationship Id="rId59" Type="http://schemas.openxmlformats.org/officeDocument/2006/relationships/tags" Target="../tags/tag760.xml"/><Relationship Id="rId67" Type="http://schemas.openxmlformats.org/officeDocument/2006/relationships/tags" Target="../tags/tag768.xml"/><Relationship Id="rId20" Type="http://schemas.openxmlformats.org/officeDocument/2006/relationships/tags" Target="../tags/tag721.xml"/><Relationship Id="rId41" Type="http://schemas.openxmlformats.org/officeDocument/2006/relationships/tags" Target="../tags/tag742.xml"/><Relationship Id="rId54" Type="http://schemas.openxmlformats.org/officeDocument/2006/relationships/tags" Target="../tags/tag755.xml"/><Relationship Id="rId62" Type="http://schemas.openxmlformats.org/officeDocument/2006/relationships/tags" Target="../tags/tag763.xml"/><Relationship Id="rId70" Type="http://schemas.openxmlformats.org/officeDocument/2006/relationships/tags" Target="../tags/tag771.xml"/><Relationship Id="rId75" Type="http://schemas.openxmlformats.org/officeDocument/2006/relationships/tags" Target="../tags/tag776.xml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5" Type="http://schemas.openxmlformats.org/officeDocument/2006/relationships/tags" Target="../tags/tag716.xml"/><Relationship Id="rId23" Type="http://schemas.openxmlformats.org/officeDocument/2006/relationships/tags" Target="../tags/tag724.xml"/><Relationship Id="rId28" Type="http://schemas.openxmlformats.org/officeDocument/2006/relationships/tags" Target="../tags/tag729.xml"/><Relationship Id="rId36" Type="http://schemas.openxmlformats.org/officeDocument/2006/relationships/tags" Target="../tags/tag737.xml"/><Relationship Id="rId49" Type="http://schemas.openxmlformats.org/officeDocument/2006/relationships/tags" Target="../tags/tag750.xml"/><Relationship Id="rId57" Type="http://schemas.openxmlformats.org/officeDocument/2006/relationships/tags" Target="../tags/tag758.xml"/><Relationship Id="rId10" Type="http://schemas.openxmlformats.org/officeDocument/2006/relationships/tags" Target="../tags/tag711.xml"/><Relationship Id="rId31" Type="http://schemas.openxmlformats.org/officeDocument/2006/relationships/tags" Target="../tags/tag732.xml"/><Relationship Id="rId44" Type="http://schemas.openxmlformats.org/officeDocument/2006/relationships/tags" Target="../tags/tag745.xml"/><Relationship Id="rId52" Type="http://schemas.openxmlformats.org/officeDocument/2006/relationships/tags" Target="../tags/tag753.xml"/><Relationship Id="rId60" Type="http://schemas.openxmlformats.org/officeDocument/2006/relationships/tags" Target="../tags/tag761.xml"/><Relationship Id="rId65" Type="http://schemas.openxmlformats.org/officeDocument/2006/relationships/tags" Target="../tags/tag766.xml"/><Relationship Id="rId73" Type="http://schemas.openxmlformats.org/officeDocument/2006/relationships/tags" Target="../tags/tag774.xml"/><Relationship Id="rId78" Type="http://schemas.openxmlformats.org/officeDocument/2006/relationships/notesSlide" Target="../notesSlides/notesSlide36.xml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39" Type="http://schemas.openxmlformats.org/officeDocument/2006/relationships/tags" Target="../tags/tag740.xml"/><Relationship Id="rId34" Type="http://schemas.openxmlformats.org/officeDocument/2006/relationships/tags" Target="../tags/tag735.xml"/><Relationship Id="rId50" Type="http://schemas.openxmlformats.org/officeDocument/2006/relationships/tags" Target="../tags/tag751.xml"/><Relationship Id="rId55" Type="http://schemas.openxmlformats.org/officeDocument/2006/relationships/tags" Target="../tags/tag756.xml"/><Relationship Id="rId76" Type="http://schemas.openxmlformats.org/officeDocument/2006/relationships/tags" Target="../tags/tag777.xml"/><Relationship Id="rId7" Type="http://schemas.openxmlformats.org/officeDocument/2006/relationships/tags" Target="../tags/tag708.xml"/><Relationship Id="rId71" Type="http://schemas.openxmlformats.org/officeDocument/2006/relationships/tags" Target="../tags/tag772.xml"/><Relationship Id="rId2" Type="http://schemas.openxmlformats.org/officeDocument/2006/relationships/tags" Target="../tags/tag703.xml"/><Relationship Id="rId29" Type="http://schemas.openxmlformats.org/officeDocument/2006/relationships/tags" Target="../tags/tag730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803.xml"/><Relationship Id="rId21" Type="http://schemas.openxmlformats.org/officeDocument/2006/relationships/tags" Target="../tags/tag798.xml"/><Relationship Id="rId42" Type="http://schemas.openxmlformats.org/officeDocument/2006/relationships/tags" Target="../tags/tag819.xml"/><Relationship Id="rId47" Type="http://schemas.openxmlformats.org/officeDocument/2006/relationships/tags" Target="../tags/tag824.xml"/><Relationship Id="rId63" Type="http://schemas.openxmlformats.org/officeDocument/2006/relationships/tags" Target="../tags/tag840.xml"/><Relationship Id="rId68" Type="http://schemas.openxmlformats.org/officeDocument/2006/relationships/tags" Target="../tags/tag845.xml"/><Relationship Id="rId84" Type="http://schemas.openxmlformats.org/officeDocument/2006/relationships/image" Target="../media/image11.png"/><Relationship Id="rId16" Type="http://schemas.openxmlformats.org/officeDocument/2006/relationships/tags" Target="../tags/tag793.xml"/><Relationship Id="rId11" Type="http://schemas.openxmlformats.org/officeDocument/2006/relationships/tags" Target="../tags/tag788.xml"/><Relationship Id="rId32" Type="http://schemas.openxmlformats.org/officeDocument/2006/relationships/tags" Target="../tags/tag809.xml"/><Relationship Id="rId37" Type="http://schemas.openxmlformats.org/officeDocument/2006/relationships/tags" Target="../tags/tag814.xml"/><Relationship Id="rId53" Type="http://schemas.openxmlformats.org/officeDocument/2006/relationships/tags" Target="../tags/tag830.xml"/><Relationship Id="rId58" Type="http://schemas.openxmlformats.org/officeDocument/2006/relationships/tags" Target="../tags/tag835.xml"/><Relationship Id="rId74" Type="http://schemas.openxmlformats.org/officeDocument/2006/relationships/tags" Target="../tags/tag851.xml"/><Relationship Id="rId79" Type="http://schemas.openxmlformats.org/officeDocument/2006/relationships/tags" Target="../tags/tag856.xml"/><Relationship Id="rId5" Type="http://schemas.openxmlformats.org/officeDocument/2006/relationships/tags" Target="../tags/tag782.xml"/><Relationship Id="rId61" Type="http://schemas.openxmlformats.org/officeDocument/2006/relationships/tags" Target="../tags/tag838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796.xml"/><Relationship Id="rId14" Type="http://schemas.openxmlformats.org/officeDocument/2006/relationships/tags" Target="../tags/tag791.xml"/><Relationship Id="rId22" Type="http://schemas.openxmlformats.org/officeDocument/2006/relationships/tags" Target="../tags/tag799.xml"/><Relationship Id="rId27" Type="http://schemas.openxmlformats.org/officeDocument/2006/relationships/tags" Target="../tags/tag804.xml"/><Relationship Id="rId30" Type="http://schemas.openxmlformats.org/officeDocument/2006/relationships/tags" Target="../tags/tag807.xml"/><Relationship Id="rId35" Type="http://schemas.openxmlformats.org/officeDocument/2006/relationships/tags" Target="../tags/tag812.xml"/><Relationship Id="rId43" Type="http://schemas.openxmlformats.org/officeDocument/2006/relationships/tags" Target="../tags/tag820.xml"/><Relationship Id="rId48" Type="http://schemas.openxmlformats.org/officeDocument/2006/relationships/tags" Target="../tags/tag825.xml"/><Relationship Id="rId56" Type="http://schemas.openxmlformats.org/officeDocument/2006/relationships/tags" Target="../tags/tag833.xml"/><Relationship Id="rId64" Type="http://schemas.openxmlformats.org/officeDocument/2006/relationships/tags" Target="../tags/tag841.xml"/><Relationship Id="rId69" Type="http://schemas.openxmlformats.org/officeDocument/2006/relationships/tags" Target="../tags/tag846.xml"/><Relationship Id="rId77" Type="http://schemas.openxmlformats.org/officeDocument/2006/relationships/tags" Target="../tags/tag854.xml"/><Relationship Id="rId8" Type="http://schemas.openxmlformats.org/officeDocument/2006/relationships/tags" Target="../tags/tag785.xml"/><Relationship Id="rId51" Type="http://schemas.openxmlformats.org/officeDocument/2006/relationships/tags" Target="../tags/tag828.xml"/><Relationship Id="rId72" Type="http://schemas.openxmlformats.org/officeDocument/2006/relationships/tags" Target="../tags/tag849.xml"/><Relationship Id="rId80" Type="http://schemas.openxmlformats.org/officeDocument/2006/relationships/tags" Target="../tags/tag857.xml"/><Relationship Id="rId3" Type="http://schemas.openxmlformats.org/officeDocument/2006/relationships/tags" Target="../tags/tag780.xml"/><Relationship Id="rId12" Type="http://schemas.openxmlformats.org/officeDocument/2006/relationships/tags" Target="../tags/tag789.xml"/><Relationship Id="rId17" Type="http://schemas.openxmlformats.org/officeDocument/2006/relationships/tags" Target="../tags/tag794.xml"/><Relationship Id="rId25" Type="http://schemas.openxmlformats.org/officeDocument/2006/relationships/tags" Target="../tags/tag802.xml"/><Relationship Id="rId33" Type="http://schemas.openxmlformats.org/officeDocument/2006/relationships/tags" Target="../tags/tag810.xml"/><Relationship Id="rId38" Type="http://schemas.openxmlformats.org/officeDocument/2006/relationships/tags" Target="../tags/tag815.xml"/><Relationship Id="rId46" Type="http://schemas.openxmlformats.org/officeDocument/2006/relationships/tags" Target="../tags/tag823.xml"/><Relationship Id="rId59" Type="http://schemas.openxmlformats.org/officeDocument/2006/relationships/tags" Target="../tags/tag836.xml"/><Relationship Id="rId67" Type="http://schemas.openxmlformats.org/officeDocument/2006/relationships/tags" Target="../tags/tag844.xml"/><Relationship Id="rId20" Type="http://schemas.openxmlformats.org/officeDocument/2006/relationships/tags" Target="../tags/tag797.xml"/><Relationship Id="rId41" Type="http://schemas.openxmlformats.org/officeDocument/2006/relationships/tags" Target="../tags/tag818.xml"/><Relationship Id="rId54" Type="http://schemas.openxmlformats.org/officeDocument/2006/relationships/tags" Target="../tags/tag831.xml"/><Relationship Id="rId62" Type="http://schemas.openxmlformats.org/officeDocument/2006/relationships/tags" Target="../tags/tag839.xml"/><Relationship Id="rId70" Type="http://schemas.openxmlformats.org/officeDocument/2006/relationships/tags" Target="../tags/tag847.xml"/><Relationship Id="rId75" Type="http://schemas.openxmlformats.org/officeDocument/2006/relationships/tags" Target="../tags/tag852.xml"/><Relationship Id="rId83" Type="http://schemas.openxmlformats.org/officeDocument/2006/relationships/notesSlide" Target="../notesSlides/notesSlide37.xml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15" Type="http://schemas.openxmlformats.org/officeDocument/2006/relationships/tags" Target="../tags/tag792.xml"/><Relationship Id="rId23" Type="http://schemas.openxmlformats.org/officeDocument/2006/relationships/tags" Target="../tags/tag800.xml"/><Relationship Id="rId28" Type="http://schemas.openxmlformats.org/officeDocument/2006/relationships/tags" Target="../tags/tag805.xml"/><Relationship Id="rId36" Type="http://schemas.openxmlformats.org/officeDocument/2006/relationships/tags" Target="../tags/tag813.xml"/><Relationship Id="rId49" Type="http://schemas.openxmlformats.org/officeDocument/2006/relationships/tags" Target="../tags/tag826.xml"/><Relationship Id="rId57" Type="http://schemas.openxmlformats.org/officeDocument/2006/relationships/tags" Target="../tags/tag834.xml"/><Relationship Id="rId10" Type="http://schemas.openxmlformats.org/officeDocument/2006/relationships/tags" Target="../tags/tag787.xml"/><Relationship Id="rId31" Type="http://schemas.openxmlformats.org/officeDocument/2006/relationships/tags" Target="../tags/tag808.xml"/><Relationship Id="rId44" Type="http://schemas.openxmlformats.org/officeDocument/2006/relationships/tags" Target="../tags/tag821.xml"/><Relationship Id="rId52" Type="http://schemas.openxmlformats.org/officeDocument/2006/relationships/tags" Target="../tags/tag829.xml"/><Relationship Id="rId60" Type="http://schemas.openxmlformats.org/officeDocument/2006/relationships/tags" Target="../tags/tag837.xml"/><Relationship Id="rId65" Type="http://schemas.openxmlformats.org/officeDocument/2006/relationships/tags" Target="../tags/tag842.xml"/><Relationship Id="rId73" Type="http://schemas.openxmlformats.org/officeDocument/2006/relationships/tags" Target="../tags/tag850.xml"/><Relationship Id="rId78" Type="http://schemas.openxmlformats.org/officeDocument/2006/relationships/tags" Target="../tags/tag855.xml"/><Relationship Id="rId81" Type="http://schemas.openxmlformats.org/officeDocument/2006/relationships/tags" Target="../tags/tag858.xml"/><Relationship Id="rId4" Type="http://schemas.openxmlformats.org/officeDocument/2006/relationships/tags" Target="../tags/tag781.xml"/><Relationship Id="rId9" Type="http://schemas.openxmlformats.org/officeDocument/2006/relationships/tags" Target="../tags/tag786.xml"/><Relationship Id="rId13" Type="http://schemas.openxmlformats.org/officeDocument/2006/relationships/tags" Target="../tags/tag790.xml"/><Relationship Id="rId18" Type="http://schemas.openxmlformats.org/officeDocument/2006/relationships/tags" Target="../tags/tag795.xml"/><Relationship Id="rId39" Type="http://schemas.openxmlformats.org/officeDocument/2006/relationships/tags" Target="../tags/tag816.xml"/><Relationship Id="rId34" Type="http://schemas.openxmlformats.org/officeDocument/2006/relationships/tags" Target="../tags/tag811.xml"/><Relationship Id="rId50" Type="http://schemas.openxmlformats.org/officeDocument/2006/relationships/tags" Target="../tags/tag827.xml"/><Relationship Id="rId55" Type="http://schemas.openxmlformats.org/officeDocument/2006/relationships/tags" Target="../tags/tag832.xml"/><Relationship Id="rId76" Type="http://schemas.openxmlformats.org/officeDocument/2006/relationships/tags" Target="../tags/tag853.xml"/><Relationship Id="rId7" Type="http://schemas.openxmlformats.org/officeDocument/2006/relationships/tags" Target="../tags/tag784.xml"/><Relationship Id="rId71" Type="http://schemas.openxmlformats.org/officeDocument/2006/relationships/tags" Target="../tags/tag848.xml"/><Relationship Id="rId2" Type="http://schemas.openxmlformats.org/officeDocument/2006/relationships/tags" Target="../tags/tag779.xml"/><Relationship Id="rId29" Type="http://schemas.openxmlformats.org/officeDocument/2006/relationships/tags" Target="../tags/tag806.xml"/><Relationship Id="rId24" Type="http://schemas.openxmlformats.org/officeDocument/2006/relationships/tags" Target="../tags/tag801.xml"/><Relationship Id="rId40" Type="http://schemas.openxmlformats.org/officeDocument/2006/relationships/tags" Target="../tags/tag817.xml"/><Relationship Id="rId45" Type="http://schemas.openxmlformats.org/officeDocument/2006/relationships/tags" Target="../tags/tag822.xml"/><Relationship Id="rId66" Type="http://schemas.openxmlformats.org/officeDocument/2006/relationships/tags" Target="../tags/tag843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884.xml"/><Relationship Id="rId21" Type="http://schemas.openxmlformats.org/officeDocument/2006/relationships/tags" Target="../tags/tag879.xml"/><Relationship Id="rId42" Type="http://schemas.openxmlformats.org/officeDocument/2006/relationships/tags" Target="../tags/tag900.xml"/><Relationship Id="rId47" Type="http://schemas.openxmlformats.org/officeDocument/2006/relationships/tags" Target="../tags/tag905.xml"/><Relationship Id="rId63" Type="http://schemas.openxmlformats.org/officeDocument/2006/relationships/tags" Target="../tags/tag921.xml"/><Relationship Id="rId68" Type="http://schemas.openxmlformats.org/officeDocument/2006/relationships/tags" Target="../tags/tag926.xml"/><Relationship Id="rId16" Type="http://schemas.openxmlformats.org/officeDocument/2006/relationships/tags" Target="../tags/tag874.xml"/><Relationship Id="rId11" Type="http://schemas.openxmlformats.org/officeDocument/2006/relationships/tags" Target="../tags/tag869.xml"/><Relationship Id="rId24" Type="http://schemas.openxmlformats.org/officeDocument/2006/relationships/tags" Target="../tags/tag882.xml"/><Relationship Id="rId32" Type="http://schemas.openxmlformats.org/officeDocument/2006/relationships/tags" Target="../tags/tag890.xml"/><Relationship Id="rId37" Type="http://schemas.openxmlformats.org/officeDocument/2006/relationships/tags" Target="../tags/tag895.xml"/><Relationship Id="rId40" Type="http://schemas.openxmlformats.org/officeDocument/2006/relationships/tags" Target="../tags/tag898.xml"/><Relationship Id="rId45" Type="http://schemas.openxmlformats.org/officeDocument/2006/relationships/tags" Target="../tags/tag903.xml"/><Relationship Id="rId53" Type="http://schemas.openxmlformats.org/officeDocument/2006/relationships/tags" Target="../tags/tag911.xml"/><Relationship Id="rId58" Type="http://schemas.openxmlformats.org/officeDocument/2006/relationships/tags" Target="../tags/tag916.xml"/><Relationship Id="rId66" Type="http://schemas.openxmlformats.org/officeDocument/2006/relationships/tags" Target="../tags/tag924.xml"/><Relationship Id="rId74" Type="http://schemas.openxmlformats.org/officeDocument/2006/relationships/tags" Target="../tags/tag932.xml"/><Relationship Id="rId5" Type="http://schemas.openxmlformats.org/officeDocument/2006/relationships/tags" Target="../tags/tag863.xml"/><Relationship Id="rId61" Type="http://schemas.openxmlformats.org/officeDocument/2006/relationships/tags" Target="../tags/tag919.xml"/><Relationship Id="rId19" Type="http://schemas.openxmlformats.org/officeDocument/2006/relationships/tags" Target="../tags/tag877.xml"/><Relationship Id="rId14" Type="http://schemas.openxmlformats.org/officeDocument/2006/relationships/tags" Target="../tags/tag872.xml"/><Relationship Id="rId22" Type="http://schemas.openxmlformats.org/officeDocument/2006/relationships/tags" Target="../tags/tag880.xml"/><Relationship Id="rId27" Type="http://schemas.openxmlformats.org/officeDocument/2006/relationships/tags" Target="../tags/tag885.xml"/><Relationship Id="rId30" Type="http://schemas.openxmlformats.org/officeDocument/2006/relationships/tags" Target="../tags/tag888.xml"/><Relationship Id="rId35" Type="http://schemas.openxmlformats.org/officeDocument/2006/relationships/tags" Target="../tags/tag893.xml"/><Relationship Id="rId43" Type="http://schemas.openxmlformats.org/officeDocument/2006/relationships/tags" Target="../tags/tag901.xml"/><Relationship Id="rId48" Type="http://schemas.openxmlformats.org/officeDocument/2006/relationships/tags" Target="../tags/tag906.xml"/><Relationship Id="rId56" Type="http://schemas.openxmlformats.org/officeDocument/2006/relationships/tags" Target="../tags/tag914.xml"/><Relationship Id="rId64" Type="http://schemas.openxmlformats.org/officeDocument/2006/relationships/tags" Target="../tags/tag922.xml"/><Relationship Id="rId69" Type="http://schemas.openxmlformats.org/officeDocument/2006/relationships/tags" Target="../tags/tag927.xml"/><Relationship Id="rId77" Type="http://schemas.openxmlformats.org/officeDocument/2006/relationships/customXml" Target="../ink/ink1.xml"/><Relationship Id="rId8" Type="http://schemas.openxmlformats.org/officeDocument/2006/relationships/tags" Target="../tags/tag866.xml"/><Relationship Id="rId51" Type="http://schemas.openxmlformats.org/officeDocument/2006/relationships/tags" Target="../tags/tag909.xml"/><Relationship Id="rId72" Type="http://schemas.openxmlformats.org/officeDocument/2006/relationships/tags" Target="../tags/tag930.xml"/><Relationship Id="rId3" Type="http://schemas.openxmlformats.org/officeDocument/2006/relationships/tags" Target="../tags/tag861.xml"/><Relationship Id="rId12" Type="http://schemas.openxmlformats.org/officeDocument/2006/relationships/tags" Target="../tags/tag870.xml"/><Relationship Id="rId17" Type="http://schemas.openxmlformats.org/officeDocument/2006/relationships/tags" Target="../tags/tag875.xml"/><Relationship Id="rId25" Type="http://schemas.openxmlformats.org/officeDocument/2006/relationships/tags" Target="../tags/tag883.xml"/><Relationship Id="rId33" Type="http://schemas.openxmlformats.org/officeDocument/2006/relationships/tags" Target="../tags/tag891.xml"/><Relationship Id="rId38" Type="http://schemas.openxmlformats.org/officeDocument/2006/relationships/tags" Target="../tags/tag896.xml"/><Relationship Id="rId46" Type="http://schemas.openxmlformats.org/officeDocument/2006/relationships/tags" Target="../tags/tag904.xml"/><Relationship Id="rId59" Type="http://schemas.openxmlformats.org/officeDocument/2006/relationships/tags" Target="../tags/tag917.xml"/><Relationship Id="rId67" Type="http://schemas.openxmlformats.org/officeDocument/2006/relationships/tags" Target="../tags/tag925.xml"/><Relationship Id="rId20" Type="http://schemas.openxmlformats.org/officeDocument/2006/relationships/tags" Target="../tags/tag878.xml"/><Relationship Id="rId41" Type="http://schemas.openxmlformats.org/officeDocument/2006/relationships/tags" Target="../tags/tag899.xml"/><Relationship Id="rId54" Type="http://schemas.openxmlformats.org/officeDocument/2006/relationships/tags" Target="../tags/tag912.xml"/><Relationship Id="rId62" Type="http://schemas.openxmlformats.org/officeDocument/2006/relationships/tags" Target="../tags/tag920.xml"/><Relationship Id="rId70" Type="http://schemas.openxmlformats.org/officeDocument/2006/relationships/tags" Target="../tags/tag928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5" Type="http://schemas.openxmlformats.org/officeDocument/2006/relationships/tags" Target="../tags/tag873.xml"/><Relationship Id="rId23" Type="http://schemas.openxmlformats.org/officeDocument/2006/relationships/tags" Target="../tags/tag881.xml"/><Relationship Id="rId28" Type="http://schemas.openxmlformats.org/officeDocument/2006/relationships/tags" Target="../tags/tag886.xml"/><Relationship Id="rId36" Type="http://schemas.openxmlformats.org/officeDocument/2006/relationships/tags" Target="../tags/tag894.xml"/><Relationship Id="rId49" Type="http://schemas.openxmlformats.org/officeDocument/2006/relationships/tags" Target="../tags/tag907.xml"/><Relationship Id="rId57" Type="http://schemas.openxmlformats.org/officeDocument/2006/relationships/tags" Target="../tags/tag915.xml"/><Relationship Id="rId10" Type="http://schemas.openxmlformats.org/officeDocument/2006/relationships/tags" Target="../tags/tag868.xml"/><Relationship Id="rId31" Type="http://schemas.openxmlformats.org/officeDocument/2006/relationships/tags" Target="../tags/tag889.xml"/><Relationship Id="rId44" Type="http://schemas.openxmlformats.org/officeDocument/2006/relationships/tags" Target="../tags/tag902.xml"/><Relationship Id="rId52" Type="http://schemas.openxmlformats.org/officeDocument/2006/relationships/tags" Target="../tags/tag910.xml"/><Relationship Id="rId60" Type="http://schemas.openxmlformats.org/officeDocument/2006/relationships/tags" Target="../tags/tag918.xml"/><Relationship Id="rId65" Type="http://schemas.openxmlformats.org/officeDocument/2006/relationships/tags" Target="../tags/tag923.xml"/><Relationship Id="rId73" Type="http://schemas.openxmlformats.org/officeDocument/2006/relationships/tags" Target="../tags/tag931.xml"/><Relationship Id="rId78" Type="http://schemas.openxmlformats.org/officeDocument/2006/relationships/image" Target="../media/image48.emf"/><Relationship Id="rId4" Type="http://schemas.openxmlformats.org/officeDocument/2006/relationships/tags" Target="../tags/tag862.xml"/><Relationship Id="rId9" Type="http://schemas.openxmlformats.org/officeDocument/2006/relationships/tags" Target="../tags/tag867.xml"/><Relationship Id="rId13" Type="http://schemas.openxmlformats.org/officeDocument/2006/relationships/tags" Target="../tags/tag871.xml"/><Relationship Id="rId18" Type="http://schemas.openxmlformats.org/officeDocument/2006/relationships/tags" Target="../tags/tag876.xml"/><Relationship Id="rId39" Type="http://schemas.openxmlformats.org/officeDocument/2006/relationships/tags" Target="../tags/tag897.xml"/><Relationship Id="rId34" Type="http://schemas.openxmlformats.org/officeDocument/2006/relationships/tags" Target="../tags/tag892.xml"/><Relationship Id="rId50" Type="http://schemas.openxmlformats.org/officeDocument/2006/relationships/tags" Target="../tags/tag908.xml"/><Relationship Id="rId55" Type="http://schemas.openxmlformats.org/officeDocument/2006/relationships/tags" Target="../tags/tag913.xml"/><Relationship Id="rId76" Type="http://schemas.openxmlformats.org/officeDocument/2006/relationships/notesSlide" Target="../notesSlides/notesSlide38.xml"/><Relationship Id="rId7" Type="http://schemas.openxmlformats.org/officeDocument/2006/relationships/tags" Target="../tags/tag865.xml"/><Relationship Id="rId71" Type="http://schemas.openxmlformats.org/officeDocument/2006/relationships/tags" Target="../tags/tag929.xml"/><Relationship Id="rId2" Type="http://schemas.openxmlformats.org/officeDocument/2006/relationships/tags" Target="../tags/tag860.xml"/><Relationship Id="rId29" Type="http://schemas.openxmlformats.org/officeDocument/2006/relationships/tags" Target="../tags/tag88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935.xml"/><Relationship Id="rId7" Type="http://schemas.openxmlformats.org/officeDocument/2006/relationships/image" Target="../media/image12.png"/><Relationship Id="rId2" Type="http://schemas.openxmlformats.org/officeDocument/2006/relationships/tags" Target="../tags/tag934.xml"/><Relationship Id="rId1" Type="http://schemas.openxmlformats.org/officeDocument/2006/relationships/tags" Target="../tags/tag933.xml"/><Relationship Id="rId6" Type="http://schemas.openxmlformats.org/officeDocument/2006/relationships/tags" Target="../tags/tag934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962.xml"/><Relationship Id="rId21" Type="http://schemas.openxmlformats.org/officeDocument/2006/relationships/tags" Target="../tags/tag957.xml"/><Relationship Id="rId34" Type="http://schemas.openxmlformats.org/officeDocument/2006/relationships/tags" Target="../tags/tag970.xml"/><Relationship Id="rId42" Type="http://schemas.openxmlformats.org/officeDocument/2006/relationships/tags" Target="../tags/tag978.xml"/><Relationship Id="rId47" Type="http://schemas.openxmlformats.org/officeDocument/2006/relationships/tags" Target="../tags/tag983.xml"/><Relationship Id="rId50" Type="http://schemas.openxmlformats.org/officeDocument/2006/relationships/tags" Target="../tags/tag986.xml"/><Relationship Id="rId55" Type="http://schemas.openxmlformats.org/officeDocument/2006/relationships/tags" Target="../tags/tag991.xml"/><Relationship Id="rId63" Type="http://schemas.openxmlformats.org/officeDocument/2006/relationships/tags" Target="../tags/tag999.xml"/><Relationship Id="rId7" Type="http://schemas.openxmlformats.org/officeDocument/2006/relationships/tags" Target="../tags/tag943.xml"/><Relationship Id="rId2" Type="http://schemas.openxmlformats.org/officeDocument/2006/relationships/tags" Target="../tags/tag937.xml"/><Relationship Id="rId16" Type="http://schemas.openxmlformats.org/officeDocument/2006/relationships/tags" Target="../tags/tag952.xml"/><Relationship Id="rId29" Type="http://schemas.openxmlformats.org/officeDocument/2006/relationships/tags" Target="../tags/tag965.xml"/><Relationship Id="rId11" Type="http://schemas.openxmlformats.org/officeDocument/2006/relationships/tags" Target="../tags/tag947.xml"/><Relationship Id="rId24" Type="http://schemas.openxmlformats.org/officeDocument/2006/relationships/tags" Target="../tags/tag960.xml"/><Relationship Id="rId32" Type="http://schemas.openxmlformats.org/officeDocument/2006/relationships/tags" Target="../tags/tag968.xml"/><Relationship Id="rId37" Type="http://schemas.openxmlformats.org/officeDocument/2006/relationships/tags" Target="../tags/tag973.xml"/><Relationship Id="rId40" Type="http://schemas.openxmlformats.org/officeDocument/2006/relationships/tags" Target="../tags/tag976.xml"/><Relationship Id="rId45" Type="http://schemas.openxmlformats.org/officeDocument/2006/relationships/tags" Target="../tags/tag981.xml"/><Relationship Id="rId53" Type="http://schemas.openxmlformats.org/officeDocument/2006/relationships/tags" Target="../tags/tag989.xml"/><Relationship Id="rId58" Type="http://schemas.openxmlformats.org/officeDocument/2006/relationships/tags" Target="../tags/tag994.xml"/><Relationship Id="rId5" Type="http://schemas.openxmlformats.org/officeDocument/2006/relationships/tags" Target="../tags/tag941.xml"/><Relationship Id="rId61" Type="http://schemas.openxmlformats.org/officeDocument/2006/relationships/tags" Target="../tags/tag997.xml"/><Relationship Id="rId19" Type="http://schemas.openxmlformats.org/officeDocument/2006/relationships/tags" Target="../tags/tag955.xml"/><Relationship Id="rId14" Type="http://schemas.openxmlformats.org/officeDocument/2006/relationships/tags" Target="../tags/tag950.xml"/><Relationship Id="rId22" Type="http://schemas.openxmlformats.org/officeDocument/2006/relationships/tags" Target="../tags/tag958.xml"/><Relationship Id="rId27" Type="http://schemas.openxmlformats.org/officeDocument/2006/relationships/tags" Target="../tags/tag963.xml"/><Relationship Id="rId30" Type="http://schemas.openxmlformats.org/officeDocument/2006/relationships/tags" Target="../tags/tag966.xml"/><Relationship Id="rId35" Type="http://schemas.openxmlformats.org/officeDocument/2006/relationships/tags" Target="../tags/tag971.xml"/><Relationship Id="rId43" Type="http://schemas.openxmlformats.org/officeDocument/2006/relationships/tags" Target="../tags/tag979.xml"/><Relationship Id="rId48" Type="http://schemas.openxmlformats.org/officeDocument/2006/relationships/tags" Target="../tags/tag984.xml"/><Relationship Id="rId56" Type="http://schemas.openxmlformats.org/officeDocument/2006/relationships/tags" Target="../tags/tag992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944.xml"/><Relationship Id="rId51" Type="http://schemas.openxmlformats.org/officeDocument/2006/relationships/tags" Target="../tags/tag987.xml"/><Relationship Id="rId3" Type="http://schemas.openxmlformats.org/officeDocument/2006/relationships/tags" Target="../tags/tag938.xml"/><Relationship Id="rId12" Type="http://schemas.openxmlformats.org/officeDocument/2006/relationships/tags" Target="../tags/tag948.xml"/><Relationship Id="rId17" Type="http://schemas.openxmlformats.org/officeDocument/2006/relationships/tags" Target="../tags/tag953.xml"/><Relationship Id="rId25" Type="http://schemas.openxmlformats.org/officeDocument/2006/relationships/tags" Target="../tags/tag961.xml"/><Relationship Id="rId33" Type="http://schemas.openxmlformats.org/officeDocument/2006/relationships/tags" Target="../tags/tag969.xml"/><Relationship Id="rId38" Type="http://schemas.openxmlformats.org/officeDocument/2006/relationships/tags" Target="../tags/tag974.xml"/><Relationship Id="rId46" Type="http://schemas.openxmlformats.org/officeDocument/2006/relationships/tags" Target="../tags/tag982.xml"/><Relationship Id="rId59" Type="http://schemas.openxmlformats.org/officeDocument/2006/relationships/tags" Target="../tags/tag995.xml"/><Relationship Id="rId20" Type="http://schemas.openxmlformats.org/officeDocument/2006/relationships/tags" Target="../tags/tag956.xml"/><Relationship Id="rId41" Type="http://schemas.openxmlformats.org/officeDocument/2006/relationships/tags" Target="../tags/tag977.xml"/><Relationship Id="rId54" Type="http://schemas.openxmlformats.org/officeDocument/2006/relationships/tags" Target="../tags/tag990.xml"/><Relationship Id="rId62" Type="http://schemas.openxmlformats.org/officeDocument/2006/relationships/tags" Target="../tags/tag998.xml"/><Relationship Id="rId1" Type="http://schemas.openxmlformats.org/officeDocument/2006/relationships/tags" Target="../tags/tag936.xml"/><Relationship Id="rId6" Type="http://schemas.openxmlformats.org/officeDocument/2006/relationships/tags" Target="../tags/tag942.xml"/><Relationship Id="rId15" Type="http://schemas.openxmlformats.org/officeDocument/2006/relationships/tags" Target="../tags/tag951.xml"/><Relationship Id="rId23" Type="http://schemas.openxmlformats.org/officeDocument/2006/relationships/tags" Target="../tags/tag959.xml"/><Relationship Id="rId28" Type="http://schemas.openxmlformats.org/officeDocument/2006/relationships/tags" Target="../tags/tag964.xml"/><Relationship Id="rId36" Type="http://schemas.openxmlformats.org/officeDocument/2006/relationships/tags" Target="../tags/tag972.xml"/><Relationship Id="rId49" Type="http://schemas.openxmlformats.org/officeDocument/2006/relationships/tags" Target="../tags/tag985.xml"/><Relationship Id="rId57" Type="http://schemas.openxmlformats.org/officeDocument/2006/relationships/tags" Target="../tags/tag993.xml"/><Relationship Id="rId10" Type="http://schemas.openxmlformats.org/officeDocument/2006/relationships/tags" Target="../tags/tag946.xml"/><Relationship Id="rId31" Type="http://schemas.openxmlformats.org/officeDocument/2006/relationships/tags" Target="../tags/tag967.xml"/><Relationship Id="rId44" Type="http://schemas.openxmlformats.org/officeDocument/2006/relationships/tags" Target="../tags/tag980.xml"/><Relationship Id="rId52" Type="http://schemas.openxmlformats.org/officeDocument/2006/relationships/tags" Target="../tags/tag988.xml"/><Relationship Id="rId60" Type="http://schemas.openxmlformats.org/officeDocument/2006/relationships/tags" Target="../tags/tag996.xml"/><Relationship Id="rId65" Type="http://schemas.openxmlformats.org/officeDocument/2006/relationships/notesSlide" Target="../notesSlides/notesSlide40.xml"/><Relationship Id="rId4" Type="http://schemas.openxmlformats.org/officeDocument/2006/relationships/tags" Target="../tags/tag939.xml"/><Relationship Id="rId9" Type="http://schemas.openxmlformats.org/officeDocument/2006/relationships/tags" Target="../tags/tag945.xml"/><Relationship Id="rId13" Type="http://schemas.openxmlformats.org/officeDocument/2006/relationships/tags" Target="../tags/tag949.xml"/><Relationship Id="rId18" Type="http://schemas.openxmlformats.org/officeDocument/2006/relationships/tags" Target="../tags/tag954.xml"/><Relationship Id="rId39" Type="http://schemas.openxmlformats.org/officeDocument/2006/relationships/tags" Target="../tags/tag97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007.xml"/><Relationship Id="rId13" Type="http://schemas.openxmlformats.org/officeDocument/2006/relationships/tags" Target="../tags/tag1012.xml"/><Relationship Id="rId3" Type="http://schemas.openxmlformats.org/officeDocument/2006/relationships/tags" Target="../tags/tag1002.xml"/><Relationship Id="rId7" Type="http://schemas.openxmlformats.org/officeDocument/2006/relationships/tags" Target="../tags/tag1006.xml"/><Relationship Id="rId12" Type="http://schemas.openxmlformats.org/officeDocument/2006/relationships/tags" Target="../tags/tag1011.xml"/><Relationship Id="rId2" Type="http://schemas.openxmlformats.org/officeDocument/2006/relationships/tags" Target="../tags/tag1001.xml"/><Relationship Id="rId16" Type="http://schemas.openxmlformats.org/officeDocument/2006/relationships/notesSlide" Target="../notesSlides/notesSlide41.xm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11" Type="http://schemas.openxmlformats.org/officeDocument/2006/relationships/tags" Target="../tags/tag1010.xml"/><Relationship Id="rId5" Type="http://schemas.openxmlformats.org/officeDocument/2006/relationships/tags" Target="../tags/tag1004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009.xml"/><Relationship Id="rId4" Type="http://schemas.openxmlformats.org/officeDocument/2006/relationships/tags" Target="../tags/tag1003.xml"/><Relationship Id="rId9" Type="http://schemas.openxmlformats.org/officeDocument/2006/relationships/tags" Target="../tags/tag1008.xml"/><Relationship Id="rId14" Type="http://schemas.openxmlformats.org/officeDocument/2006/relationships/tags" Target="../tags/tag10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021.xml"/><Relationship Id="rId13" Type="http://schemas.openxmlformats.org/officeDocument/2006/relationships/tags" Target="../tags/tag1026.xml"/><Relationship Id="rId18" Type="http://schemas.openxmlformats.org/officeDocument/2006/relationships/tags" Target="../tags/tag1031.xml"/><Relationship Id="rId26" Type="http://schemas.openxmlformats.org/officeDocument/2006/relationships/tags" Target="../tags/tag1039.xml"/><Relationship Id="rId3" Type="http://schemas.openxmlformats.org/officeDocument/2006/relationships/tags" Target="../tags/tag1016.xml"/><Relationship Id="rId21" Type="http://schemas.openxmlformats.org/officeDocument/2006/relationships/tags" Target="../tags/tag1034.xml"/><Relationship Id="rId7" Type="http://schemas.openxmlformats.org/officeDocument/2006/relationships/tags" Target="../tags/tag1020.xml"/><Relationship Id="rId12" Type="http://schemas.openxmlformats.org/officeDocument/2006/relationships/tags" Target="../tags/tag1025.xml"/><Relationship Id="rId17" Type="http://schemas.openxmlformats.org/officeDocument/2006/relationships/tags" Target="../tags/tag1030.xml"/><Relationship Id="rId25" Type="http://schemas.openxmlformats.org/officeDocument/2006/relationships/tags" Target="../tags/tag1038.xml"/><Relationship Id="rId2" Type="http://schemas.openxmlformats.org/officeDocument/2006/relationships/tags" Target="../tags/tag1015.xml"/><Relationship Id="rId16" Type="http://schemas.openxmlformats.org/officeDocument/2006/relationships/tags" Target="../tags/tag1029.xml"/><Relationship Id="rId20" Type="http://schemas.openxmlformats.org/officeDocument/2006/relationships/tags" Target="../tags/tag1033.xml"/><Relationship Id="rId29" Type="http://schemas.openxmlformats.org/officeDocument/2006/relationships/tags" Target="../tags/tag1042.xml"/><Relationship Id="rId1" Type="http://schemas.openxmlformats.org/officeDocument/2006/relationships/tags" Target="../tags/tag1014.xml"/><Relationship Id="rId6" Type="http://schemas.openxmlformats.org/officeDocument/2006/relationships/tags" Target="../tags/tag1019.xml"/><Relationship Id="rId11" Type="http://schemas.openxmlformats.org/officeDocument/2006/relationships/tags" Target="../tags/tag1024.xml"/><Relationship Id="rId24" Type="http://schemas.openxmlformats.org/officeDocument/2006/relationships/tags" Target="../tags/tag1037.xml"/><Relationship Id="rId5" Type="http://schemas.openxmlformats.org/officeDocument/2006/relationships/tags" Target="../tags/tag1018.xml"/><Relationship Id="rId15" Type="http://schemas.openxmlformats.org/officeDocument/2006/relationships/tags" Target="../tags/tag1028.xml"/><Relationship Id="rId23" Type="http://schemas.openxmlformats.org/officeDocument/2006/relationships/tags" Target="../tags/tag1036.xml"/><Relationship Id="rId28" Type="http://schemas.openxmlformats.org/officeDocument/2006/relationships/tags" Target="../tags/tag1041.xml"/><Relationship Id="rId10" Type="http://schemas.openxmlformats.org/officeDocument/2006/relationships/tags" Target="../tags/tag1023.xml"/><Relationship Id="rId19" Type="http://schemas.openxmlformats.org/officeDocument/2006/relationships/tags" Target="../tags/tag1032.xml"/><Relationship Id="rId31" Type="http://schemas.openxmlformats.org/officeDocument/2006/relationships/notesSlide" Target="../notesSlides/notesSlide42.xml"/><Relationship Id="rId4" Type="http://schemas.openxmlformats.org/officeDocument/2006/relationships/tags" Target="../tags/tag1017.xml"/><Relationship Id="rId9" Type="http://schemas.openxmlformats.org/officeDocument/2006/relationships/tags" Target="../tags/tag1022.xml"/><Relationship Id="rId14" Type="http://schemas.openxmlformats.org/officeDocument/2006/relationships/tags" Target="../tags/tag1027.xml"/><Relationship Id="rId22" Type="http://schemas.openxmlformats.org/officeDocument/2006/relationships/tags" Target="../tags/tag1035.xml"/><Relationship Id="rId27" Type="http://schemas.openxmlformats.org/officeDocument/2006/relationships/tags" Target="../tags/tag1040.xml"/><Relationship Id="rId30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10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4.xml"/><Relationship Id="rId1" Type="http://schemas.openxmlformats.org/officeDocument/2006/relationships/tags" Target="../tags/tag1043.xml"/><Relationship Id="rId6" Type="http://schemas.openxmlformats.org/officeDocument/2006/relationships/tags" Target="../tags/tag1048.xml"/><Relationship Id="rId5" Type="http://schemas.openxmlformats.org/officeDocument/2006/relationships/tags" Target="../tags/tag1047.xml"/><Relationship Id="rId4" Type="http://schemas.openxmlformats.org/officeDocument/2006/relationships/tags" Target="../tags/tag10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10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0.xml"/><Relationship Id="rId1" Type="http://schemas.openxmlformats.org/officeDocument/2006/relationships/tags" Target="../tags/tag1049.xml"/><Relationship Id="rId6" Type="http://schemas.openxmlformats.org/officeDocument/2006/relationships/tags" Target="../tags/tag1054.xml"/><Relationship Id="rId5" Type="http://schemas.openxmlformats.org/officeDocument/2006/relationships/tags" Target="../tags/tag1053.xml"/><Relationship Id="rId4" Type="http://schemas.openxmlformats.org/officeDocument/2006/relationships/tags" Target="../tags/tag105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1067.xml"/><Relationship Id="rId18" Type="http://schemas.openxmlformats.org/officeDocument/2006/relationships/tags" Target="../tags/tag1072.xml"/><Relationship Id="rId26" Type="http://schemas.openxmlformats.org/officeDocument/2006/relationships/tags" Target="../tags/tag1080.xml"/><Relationship Id="rId39" Type="http://schemas.openxmlformats.org/officeDocument/2006/relationships/tags" Target="../tags/tag1093.xml"/><Relationship Id="rId21" Type="http://schemas.openxmlformats.org/officeDocument/2006/relationships/tags" Target="../tags/tag1075.xml"/><Relationship Id="rId34" Type="http://schemas.openxmlformats.org/officeDocument/2006/relationships/tags" Target="../tags/tag1088.xml"/><Relationship Id="rId42" Type="http://schemas.openxmlformats.org/officeDocument/2006/relationships/tags" Target="../tags/tag1096.xml"/><Relationship Id="rId7" Type="http://schemas.openxmlformats.org/officeDocument/2006/relationships/tags" Target="../tags/tag1061.xml"/><Relationship Id="rId2" Type="http://schemas.openxmlformats.org/officeDocument/2006/relationships/tags" Target="../tags/tag1056.xml"/><Relationship Id="rId16" Type="http://schemas.openxmlformats.org/officeDocument/2006/relationships/tags" Target="../tags/tag1070.xml"/><Relationship Id="rId29" Type="http://schemas.openxmlformats.org/officeDocument/2006/relationships/tags" Target="../tags/tag1083.xml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1" Type="http://schemas.openxmlformats.org/officeDocument/2006/relationships/tags" Target="../tags/tag1065.xml"/><Relationship Id="rId24" Type="http://schemas.openxmlformats.org/officeDocument/2006/relationships/tags" Target="../tags/tag1078.xml"/><Relationship Id="rId32" Type="http://schemas.openxmlformats.org/officeDocument/2006/relationships/tags" Target="../tags/tag1086.xml"/><Relationship Id="rId37" Type="http://schemas.openxmlformats.org/officeDocument/2006/relationships/tags" Target="../tags/tag1091.xml"/><Relationship Id="rId40" Type="http://schemas.openxmlformats.org/officeDocument/2006/relationships/tags" Target="../tags/tag1094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59.xml"/><Relationship Id="rId15" Type="http://schemas.openxmlformats.org/officeDocument/2006/relationships/tags" Target="../tags/tag1069.xml"/><Relationship Id="rId23" Type="http://schemas.openxmlformats.org/officeDocument/2006/relationships/tags" Target="../tags/tag1077.xml"/><Relationship Id="rId28" Type="http://schemas.openxmlformats.org/officeDocument/2006/relationships/tags" Target="../tags/tag1082.xml"/><Relationship Id="rId36" Type="http://schemas.openxmlformats.org/officeDocument/2006/relationships/tags" Target="../tags/tag1090.xml"/><Relationship Id="rId10" Type="http://schemas.openxmlformats.org/officeDocument/2006/relationships/tags" Target="../tags/tag1064.xml"/><Relationship Id="rId19" Type="http://schemas.openxmlformats.org/officeDocument/2006/relationships/tags" Target="../tags/tag1073.xml"/><Relationship Id="rId31" Type="http://schemas.openxmlformats.org/officeDocument/2006/relationships/tags" Target="../tags/tag1085.xml"/><Relationship Id="rId44" Type="http://schemas.openxmlformats.org/officeDocument/2006/relationships/tags" Target="../tags/tag1098.xml"/><Relationship Id="rId4" Type="http://schemas.openxmlformats.org/officeDocument/2006/relationships/tags" Target="../tags/tag1058.xml"/><Relationship Id="rId9" Type="http://schemas.openxmlformats.org/officeDocument/2006/relationships/tags" Target="../tags/tag1063.xml"/><Relationship Id="rId14" Type="http://schemas.openxmlformats.org/officeDocument/2006/relationships/tags" Target="../tags/tag1068.xml"/><Relationship Id="rId22" Type="http://schemas.openxmlformats.org/officeDocument/2006/relationships/tags" Target="../tags/tag1076.xml"/><Relationship Id="rId27" Type="http://schemas.openxmlformats.org/officeDocument/2006/relationships/tags" Target="../tags/tag1081.xml"/><Relationship Id="rId30" Type="http://schemas.openxmlformats.org/officeDocument/2006/relationships/tags" Target="../tags/tag1084.xml"/><Relationship Id="rId35" Type="http://schemas.openxmlformats.org/officeDocument/2006/relationships/tags" Target="../tags/tag1089.xml"/><Relationship Id="rId43" Type="http://schemas.openxmlformats.org/officeDocument/2006/relationships/tags" Target="../tags/tag1097.xml"/><Relationship Id="rId8" Type="http://schemas.openxmlformats.org/officeDocument/2006/relationships/tags" Target="../tags/tag1062.xml"/><Relationship Id="rId3" Type="http://schemas.openxmlformats.org/officeDocument/2006/relationships/tags" Target="../tags/tag1057.xml"/><Relationship Id="rId12" Type="http://schemas.openxmlformats.org/officeDocument/2006/relationships/tags" Target="../tags/tag1066.xml"/><Relationship Id="rId17" Type="http://schemas.openxmlformats.org/officeDocument/2006/relationships/tags" Target="../tags/tag1071.xml"/><Relationship Id="rId25" Type="http://schemas.openxmlformats.org/officeDocument/2006/relationships/tags" Target="../tags/tag1079.xml"/><Relationship Id="rId33" Type="http://schemas.openxmlformats.org/officeDocument/2006/relationships/tags" Target="../tags/tag1087.xml"/><Relationship Id="rId38" Type="http://schemas.openxmlformats.org/officeDocument/2006/relationships/tags" Target="../tags/tag1092.xml"/><Relationship Id="rId46" Type="http://schemas.openxmlformats.org/officeDocument/2006/relationships/notesSlide" Target="../notesSlides/notesSlide45.xml"/><Relationship Id="rId20" Type="http://schemas.openxmlformats.org/officeDocument/2006/relationships/tags" Target="../tags/tag1074.xml"/><Relationship Id="rId41" Type="http://schemas.openxmlformats.org/officeDocument/2006/relationships/tags" Target="../tags/tag10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hyperlink" Target="https://godbolt.org/z/pzs7N1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1124.xml"/><Relationship Id="rId21" Type="http://schemas.openxmlformats.org/officeDocument/2006/relationships/tags" Target="../tags/tag1119.xml"/><Relationship Id="rId42" Type="http://schemas.openxmlformats.org/officeDocument/2006/relationships/tags" Target="../tags/tag1140.xml"/><Relationship Id="rId47" Type="http://schemas.openxmlformats.org/officeDocument/2006/relationships/tags" Target="../tags/tag1145.xml"/><Relationship Id="rId63" Type="http://schemas.openxmlformats.org/officeDocument/2006/relationships/tags" Target="../tags/tag1161.xml"/><Relationship Id="rId68" Type="http://schemas.openxmlformats.org/officeDocument/2006/relationships/tags" Target="../tags/tag1166.xml"/><Relationship Id="rId16" Type="http://schemas.openxmlformats.org/officeDocument/2006/relationships/tags" Target="../tags/tag1114.xml"/><Relationship Id="rId11" Type="http://schemas.openxmlformats.org/officeDocument/2006/relationships/tags" Target="../tags/tag1109.xml"/><Relationship Id="rId24" Type="http://schemas.openxmlformats.org/officeDocument/2006/relationships/tags" Target="../tags/tag1122.xml"/><Relationship Id="rId32" Type="http://schemas.openxmlformats.org/officeDocument/2006/relationships/tags" Target="../tags/tag1130.xml"/><Relationship Id="rId37" Type="http://schemas.openxmlformats.org/officeDocument/2006/relationships/tags" Target="../tags/tag1135.xml"/><Relationship Id="rId40" Type="http://schemas.openxmlformats.org/officeDocument/2006/relationships/tags" Target="../tags/tag1138.xml"/><Relationship Id="rId45" Type="http://schemas.openxmlformats.org/officeDocument/2006/relationships/tags" Target="../tags/tag1143.xml"/><Relationship Id="rId53" Type="http://schemas.openxmlformats.org/officeDocument/2006/relationships/tags" Target="../tags/tag1151.xml"/><Relationship Id="rId58" Type="http://schemas.openxmlformats.org/officeDocument/2006/relationships/tags" Target="../tags/tag1156.xml"/><Relationship Id="rId66" Type="http://schemas.openxmlformats.org/officeDocument/2006/relationships/tags" Target="../tags/tag1164.xml"/><Relationship Id="rId74" Type="http://schemas.openxmlformats.org/officeDocument/2006/relationships/tags" Target="../tags/tag1172.xml"/><Relationship Id="rId5" Type="http://schemas.openxmlformats.org/officeDocument/2006/relationships/tags" Target="../tags/tag1103.xml"/><Relationship Id="rId61" Type="http://schemas.openxmlformats.org/officeDocument/2006/relationships/tags" Target="../tags/tag1159.xml"/><Relationship Id="rId19" Type="http://schemas.openxmlformats.org/officeDocument/2006/relationships/tags" Target="../tags/tag1117.xml"/><Relationship Id="rId14" Type="http://schemas.openxmlformats.org/officeDocument/2006/relationships/tags" Target="../tags/tag1112.xml"/><Relationship Id="rId22" Type="http://schemas.openxmlformats.org/officeDocument/2006/relationships/tags" Target="../tags/tag1120.xml"/><Relationship Id="rId27" Type="http://schemas.openxmlformats.org/officeDocument/2006/relationships/tags" Target="../tags/tag1125.xml"/><Relationship Id="rId30" Type="http://schemas.openxmlformats.org/officeDocument/2006/relationships/tags" Target="../tags/tag1128.xml"/><Relationship Id="rId35" Type="http://schemas.openxmlformats.org/officeDocument/2006/relationships/tags" Target="../tags/tag1133.xml"/><Relationship Id="rId43" Type="http://schemas.openxmlformats.org/officeDocument/2006/relationships/tags" Target="../tags/tag1141.xml"/><Relationship Id="rId48" Type="http://schemas.openxmlformats.org/officeDocument/2006/relationships/tags" Target="../tags/tag1146.xml"/><Relationship Id="rId56" Type="http://schemas.openxmlformats.org/officeDocument/2006/relationships/tags" Target="../tags/tag1154.xml"/><Relationship Id="rId64" Type="http://schemas.openxmlformats.org/officeDocument/2006/relationships/tags" Target="../tags/tag1162.xml"/><Relationship Id="rId69" Type="http://schemas.openxmlformats.org/officeDocument/2006/relationships/tags" Target="../tags/tag1167.xml"/><Relationship Id="rId77" Type="http://schemas.openxmlformats.org/officeDocument/2006/relationships/notesSlide" Target="../notesSlides/notesSlide46.xml"/><Relationship Id="rId8" Type="http://schemas.openxmlformats.org/officeDocument/2006/relationships/tags" Target="../tags/tag1106.xml"/><Relationship Id="rId51" Type="http://schemas.openxmlformats.org/officeDocument/2006/relationships/tags" Target="../tags/tag1149.xml"/><Relationship Id="rId72" Type="http://schemas.openxmlformats.org/officeDocument/2006/relationships/tags" Target="../tags/tag1170.xml"/><Relationship Id="rId3" Type="http://schemas.openxmlformats.org/officeDocument/2006/relationships/tags" Target="../tags/tag1101.xml"/><Relationship Id="rId12" Type="http://schemas.openxmlformats.org/officeDocument/2006/relationships/tags" Target="../tags/tag1110.xml"/><Relationship Id="rId17" Type="http://schemas.openxmlformats.org/officeDocument/2006/relationships/tags" Target="../tags/tag1115.xml"/><Relationship Id="rId25" Type="http://schemas.openxmlformats.org/officeDocument/2006/relationships/tags" Target="../tags/tag1123.xml"/><Relationship Id="rId33" Type="http://schemas.openxmlformats.org/officeDocument/2006/relationships/tags" Target="../tags/tag1131.xml"/><Relationship Id="rId38" Type="http://schemas.openxmlformats.org/officeDocument/2006/relationships/tags" Target="../tags/tag1136.xml"/><Relationship Id="rId46" Type="http://schemas.openxmlformats.org/officeDocument/2006/relationships/tags" Target="../tags/tag1144.xml"/><Relationship Id="rId59" Type="http://schemas.openxmlformats.org/officeDocument/2006/relationships/tags" Target="../tags/tag1157.xml"/><Relationship Id="rId67" Type="http://schemas.openxmlformats.org/officeDocument/2006/relationships/tags" Target="../tags/tag1165.xml"/><Relationship Id="rId20" Type="http://schemas.openxmlformats.org/officeDocument/2006/relationships/tags" Target="../tags/tag1118.xml"/><Relationship Id="rId41" Type="http://schemas.openxmlformats.org/officeDocument/2006/relationships/tags" Target="../tags/tag1139.xml"/><Relationship Id="rId54" Type="http://schemas.openxmlformats.org/officeDocument/2006/relationships/tags" Target="../tags/tag1152.xml"/><Relationship Id="rId62" Type="http://schemas.openxmlformats.org/officeDocument/2006/relationships/tags" Target="../tags/tag1160.xml"/><Relationship Id="rId70" Type="http://schemas.openxmlformats.org/officeDocument/2006/relationships/tags" Target="../tags/tag1168.xml"/><Relationship Id="rId75" Type="http://schemas.openxmlformats.org/officeDocument/2006/relationships/tags" Target="../tags/tag1173.xml"/><Relationship Id="rId1" Type="http://schemas.openxmlformats.org/officeDocument/2006/relationships/tags" Target="../tags/tag1099.xml"/><Relationship Id="rId6" Type="http://schemas.openxmlformats.org/officeDocument/2006/relationships/tags" Target="../tags/tag1104.xml"/><Relationship Id="rId15" Type="http://schemas.openxmlformats.org/officeDocument/2006/relationships/tags" Target="../tags/tag1113.xml"/><Relationship Id="rId23" Type="http://schemas.openxmlformats.org/officeDocument/2006/relationships/tags" Target="../tags/tag1121.xml"/><Relationship Id="rId28" Type="http://schemas.openxmlformats.org/officeDocument/2006/relationships/tags" Target="../tags/tag1126.xml"/><Relationship Id="rId36" Type="http://schemas.openxmlformats.org/officeDocument/2006/relationships/tags" Target="../tags/tag1134.xml"/><Relationship Id="rId49" Type="http://schemas.openxmlformats.org/officeDocument/2006/relationships/tags" Target="../tags/tag1147.xml"/><Relationship Id="rId57" Type="http://schemas.openxmlformats.org/officeDocument/2006/relationships/tags" Target="../tags/tag1155.xml"/><Relationship Id="rId10" Type="http://schemas.openxmlformats.org/officeDocument/2006/relationships/tags" Target="../tags/tag1108.xml"/><Relationship Id="rId31" Type="http://schemas.openxmlformats.org/officeDocument/2006/relationships/tags" Target="../tags/tag1129.xml"/><Relationship Id="rId44" Type="http://schemas.openxmlformats.org/officeDocument/2006/relationships/tags" Target="../tags/tag1142.xml"/><Relationship Id="rId52" Type="http://schemas.openxmlformats.org/officeDocument/2006/relationships/tags" Target="../tags/tag1150.xml"/><Relationship Id="rId60" Type="http://schemas.openxmlformats.org/officeDocument/2006/relationships/tags" Target="../tags/tag1158.xml"/><Relationship Id="rId65" Type="http://schemas.openxmlformats.org/officeDocument/2006/relationships/tags" Target="../tags/tag1163.xml"/><Relationship Id="rId73" Type="http://schemas.openxmlformats.org/officeDocument/2006/relationships/tags" Target="../tags/tag1171.xml"/><Relationship Id="rId4" Type="http://schemas.openxmlformats.org/officeDocument/2006/relationships/tags" Target="../tags/tag1102.xml"/><Relationship Id="rId9" Type="http://schemas.openxmlformats.org/officeDocument/2006/relationships/tags" Target="../tags/tag1107.xml"/><Relationship Id="rId13" Type="http://schemas.openxmlformats.org/officeDocument/2006/relationships/tags" Target="../tags/tag1111.xml"/><Relationship Id="rId18" Type="http://schemas.openxmlformats.org/officeDocument/2006/relationships/tags" Target="../tags/tag1116.xml"/><Relationship Id="rId39" Type="http://schemas.openxmlformats.org/officeDocument/2006/relationships/tags" Target="../tags/tag1137.xml"/><Relationship Id="rId34" Type="http://schemas.openxmlformats.org/officeDocument/2006/relationships/tags" Target="../tags/tag1132.xml"/><Relationship Id="rId50" Type="http://schemas.openxmlformats.org/officeDocument/2006/relationships/tags" Target="../tags/tag1148.xml"/><Relationship Id="rId55" Type="http://schemas.openxmlformats.org/officeDocument/2006/relationships/tags" Target="../tags/tag1153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105.xml"/><Relationship Id="rId71" Type="http://schemas.openxmlformats.org/officeDocument/2006/relationships/tags" Target="../tags/tag1169.xml"/><Relationship Id="rId2" Type="http://schemas.openxmlformats.org/officeDocument/2006/relationships/tags" Target="../tags/tag1100.xml"/><Relationship Id="rId29" Type="http://schemas.openxmlformats.org/officeDocument/2006/relationships/tags" Target="../tags/tag11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Procedures &amp; Arrays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880" y="571722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http://xkcd.com/1270/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160" y="1250591"/>
            <a:ext cx="3749040" cy="446662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12C8962-3705-2645-97F9-B9156E62215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645919"/>
            <a:ext cx="3505200" cy="11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82F01A-735B-E345-A857-9E6317A8C94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04800" y="2902609"/>
            <a:ext cx="3505200" cy="194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  <a:p>
            <a:pPr algn="l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68579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>
                <a:blip r:embed="rId7"/>
                <a:stretch>
                  <a:fillRect l="-1235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846AF-AA27-5246-ADF5-930D9652AAC6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6770803-018D-3C45-ACCF-9478F643251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Works without any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code explicitly does so (</a:t>
            </a:r>
            <a:r>
              <a:rPr lang="en-US" i="1" dirty="0"/>
              <a:t>e.g.</a:t>
            </a:r>
            <a:r>
              <a:rPr lang="en-US" dirty="0"/>
              <a:t> buffer overflow)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 (LIFO)</a:t>
            </a:r>
          </a:p>
          <a:p>
            <a:r>
              <a:rPr lang="en-US" dirty="0"/>
              <a:t>Also works for mutual recursion (P calls Q; Q calls 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x86-64 Stack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Many x86-64 procedures have a minimal stack frame</a:t>
            </a:r>
          </a:p>
          <a:p>
            <a:pPr lvl="1"/>
            <a:r>
              <a:rPr lang="en-US" dirty="0"/>
              <a:t>Only return address is pushed onto the stack when procedure is called</a:t>
            </a:r>
          </a:p>
          <a:p>
            <a:pPr lvl="1"/>
            <a:endParaRPr lang="en-US" dirty="0"/>
          </a:p>
          <a:p>
            <a:r>
              <a:rPr lang="en-US" dirty="0"/>
              <a:t>A procedure </a:t>
            </a:r>
            <a:r>
              <a:rPr lang="en-US" i="1" dirty="0"/>
              <a:t>needs </a:t>
            </a:r>
            <a:r>
              <a:rPr lang="en-US" dirty="0"/>
              <a:t>to grow its stack frame when it:</a:t>
            </a:r>
          </a:p>
          <a:p>
            <a:pPr lvl="1"/>
            <a:r>
              <a:rPr lang="en-US" dirty="0"/>
              <a:t>Has too many local variables to hold in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registers</a:t>
            </a:r>
          </a:p>
          <a:p>
            <a:pPr lvl="1"/>
            <a:r>
              <a:rPr lang="en-US" dirty="0"/>
              <a:t>Has local variables that are arrays or </a:t>
            </a:r>
            <a:r>
              <a:rPr lang="en-US" dirty="0" err="1"/>
              <a:t>structs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to compute the address of a local variable</a:t>
            </a:r>
          </a:p>
          <a:p>
            <a:pPr lvl="1"/>
            <a:r>
              <a:rPr lang="en-US" dirty="0"/>
              <a:t>Calls another function that takes more than six arguments</a:t>
            </a:r>
          </a:p>
          <a:p>
            <a:pPr lvl="1"/>
            <a:r>
              <a:rPr lang="en-US" dirty="0"/>
              <a:t>Is using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registers and then calls a procedure</a:t>
            </a:r>
          </a:p>
          <a:p>
            <a:pPr lvl="1"/>
            <a:r>
              <a:rPr lang="en-US" dirty="0"/>
              <a:t>Modifies/uses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-saved registers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394960" cy="4974336"/>
          </a:xfrm>
        </p:spPr>
        <p:txBody>
          <a:bodyPr/>
          <a:lstStyle/>
          <a:p>
            <a:r>
              <a:rPr lang="en-US" sz="2400" dirty="0"/>
              <a:t>Important Points</a:t>
            </a:r>
          </a:p>
          <a:p>
            <a:pPr lvl="1"/>
            <a:r>
              <a:rPr lang="en-US" sz="2000" dirty="0"/>
              <a:t>Procedures are a </a:t>
            </a:r>
            <a:r>
              <a:rPr lang="en-US" sz="2000" dirty="0">
                <a:solidFill>
                  <a:srgbClr val="FF0000"/>
                </a:solidFill>
              </a:rPr>
              <a:t>combination of </a:t>
            </a:r>
            <a:r>
              <a:rPr lang="en-US" sz="2000" i="1" dirty="0">
                <a:solidFill>
                  <a:srgbClr val="FF0000"/>
                </a:solidFill>
              </a:rPr>
              <a:t>instructions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i="1" dirty="0">
                <a:solidFill>
                  <a:srgbClr val="FF0000"/>
                </a:solidFill>
              </a:rPr>
              <a:t>conventions</a:t>
            </a:r>
          </a:p>
          <a:p>
            <a:pPr lvl="2"/>
            <a:r>
              <a:rPr lang="en-US" sz="1800" dirty="0"/>
              <a:t>Conventions prevent functions from disrupting each other</a:t>
            </a:r>
          </a:p>
          <a:p>
            <a:pPr lvl="1"/>
            <a:r>
              <a:rPr lang="en-US" sz="2000" dirty="0"/>
              <a:t>Stack is the right data structure for procedure call/return</a:t>
            </a:r>
          </a:p>
          <a:p>
            <a:pPr lvl="2"/>
            <a:r>
              <a:rPr lang="en-US" sz="1800" dirty="0"/>
              <a:t>If P calls Q, then Q returns before P</a:t>
            </a:r>
          </a:p>
          <a:p>
            <a:pPr lvl="1"/>
            <a:r>
              <a:rPr lang="en-US" sz="2000" dirty="0"/>
              <a:t>Recursion handled by normal calling conventions</a:t>
            </a:r>
            <a:endParaRPr lang="en-US" sz="2200" dirty="0"/>
          </a:p>
          <a:p>
            <a:r>
              <a:rPr lang="en-US" sz="2400" dirty="0"/>
              <a:t>Heavy use of registers</a:t>
            </a:r>
          </a:p>
          <a:p>
            <a:pPr lvl="1"/>
            <a:r>
              <a:rPr lang="en-US" sz="2000" dirty="0"/>
              <a:t>Faster than using memory</a:t>
            </a:r>
          </a:p>
          <a:p>
            <a:pPr lvl="1"/>
            <a:r>
              <a:rPr lang="en-US" sz="2000" dirty="0"/>
              <a:t>Use limited by data size and conventions</a:t>
            </a:r>
          </a:p>
          <a:p>
            <a:r>
              <a:rPr lang="en-US" sz="2400" dirty="0"/>
              <a:t>Minimize use of the Stack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60720" y="1295400"/>
            <a:ext cx="2763520" cy="5219700"/>
            <a:chOff x="6126480" y="1295400"/>
            <a:chExt cx="2763520" cy="5219700"/>
          </a:xfrm>
        </p:grpSpPr>
        <p:sp>
          <p:nvSpPr>
            <p:cNvPr id="81924" name="Rectangle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620000" y="3276600"/>
              <a:ext cx="1270000" cy="3048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Return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81925" name="Rectangle 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620000" y="3886200"/>
              <a:ext cx="1270000" cy="18161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+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Local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Variables</a:t>
              </a:r>
            </a:p>
          </p:txBody>
        </p:sp>
        <p:sp>
          <p:nvSpPr>
            <p:cNvPr id="81926" name="Rectangle 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20000" y="5699125"/>
              <a:ext cx="1270000" cy="7366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Build</a:t>
              </a:r>
            </a:p>
          </p:txBody>
        </p:sp>
        <p:sp>
          <p:nvSpPr>
            <p:cNvPr id="81927" name="Rectangle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620000" y="1295400"/>
              <a:ext cx="1270000" cy="1371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28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620000" y="3581400"/>
              <a:ext cx="1270000" cy="304800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rgbClr val="7F7F7F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Old </a:t>
              </a:r>
              <a:r>
                <a:rPr lang="en-US" sz="1800" b="1" dirty="0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b="1" dirty="0" err="1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rbp</a:t>
              </a:r>
              <a:endPara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  <p:sp>
          <p:nvSpPr>
            <p:cNvPr id="81929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620000" y="2667000"/>
              <a:ext cx="1270000" cy="609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Arguments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7+</a:t>
              </a:r>
            </a:p>
          </p:txBody>
        </p:sp>
        <p:sp>
          <p:nvSpPr>
            <p:cNvPr id="8193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544850" y="1981200"/>
              <a:ext cx="684212" cy="635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Caller</a:t>
              </a:r>
              <a:endParaRPr lang="en-US" dirty="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Frame</a:t>
              </a:r>
            </a:p>
          </p:txBody>
        </p:sp>
        <p:sp>
          <p:nvSpPr>
            <p:cNvPr id="81932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7269480" y="3732213"/>
              <a:ext cx="292608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3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126480" y="3552825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(Optional)</a:t>
              </a:r>
            </a:p>
          </p:txBody>
        </p:sp>
        <p:sp>
          <p:nvSpPr>
            <p:cNvPr id="81934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269480" y="6365875"/>
              <a:ext cx="29051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5" name="Rectangle 1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126480" y="6184900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9" name="AutoShape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Array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rray of data 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/>
                  <a:t>Contiguously</a:t>
                </a:r>
                <a:r>
                  <a:rPr lang="en-US" dirty="0"/>
                  <a:t> allocated region of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[12];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581" y="5707414"/>
            <a:ext cx="195598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array of data type </a:t>
                </a:r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  <a:p>
                <a:pPr lvl="1"/>
                <a:endParaRPr lang="en-US" u="sng" dirty="0"/>
              </a:p>
              <a:p>
                <a:pPr lvl="1"/>
                <a:endParaRPr lang="en-US" u="sng" dirty="0"/>
              </a:p>
              <a:p>
                <a:r>
                  <a:rPr lang="en-US" u="sng" dirty="0"/>
                  <a:t>Reference</a:t>
                </a:r>
                <a:r>
                  <a:rPr lang="en-US" dirty="0"/>
                  <a:t>        </a:t>
                </a:r>
                <a:r>
                  <a:rPr lang="en-US" u="sng" dirty="0"/>
                  <a:t>Type</a:t>
                </a:r>
                <a:r>
                  <a:rPr lang="en-US" dirty="0"/>
                  <a:t>	</a:t>
                </a:r>
                <a:r>
                  <a:rPr lang="en-US" u="sng" dirty="0"/>
                  <a:t>Value</a:t>
                </a:r>
                <a:r>
                  <a:rPr lang="en-US" dirty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x[5];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1023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x+20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109295" y="1956581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initialization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2126074" y="2269066"/>
            <a:ext cx="413926" cy="74066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 bwMode="auto">
          <a:xfrm flipH="1">
            <a:off x="5117630" y="2220148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2926080"/>
            <a:ext cx="836612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b="0" kern="0" dirty="0"/>
              <a:t>:  Declaration “</a:t>
            </a:r>
            <a:r>
              <a:rPr lang="en-US" sz="2000" kern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/>
              <a:t>” equivalent to “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[5]</a:t>
            </a:r>
            <a:r>
              <a:rPr lang="en-US" sz="2000" b="0" kern="0" dirty="0"/>
              <a:t>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486400"/>
            <a:ext cx="8366125" cy="1189038"/>
          </a:xfrm>
        </p:spPr>
        <p:txBody>
          <a:bodyPr/>
          <a:lstStyle/>
          <a:p>
            <a:r>
              <a:rPr lang="en-US" b="0" dirty="0"/>
              <a:t>Example arrays happened to be allocated 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DA25B0-52A9-2142-AB9F-DF288052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Lab 2 due tonight! (Feb 8)</a:t>
            </a:r>
          </a:p>
          <a:p>
            <a:r>
              <a:rPr lang="en-US" dirty="0"/>
              <a:t>HW 3 and mid-quarter survey due next week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/>
              <a:t>next Wednesday (Feb 13, in class)</a:t>
            </a:r>
          </a:p>
          <a:p>
            <a:pPr lvl="1"/>
            <a:r>
              <a:rPr lang="en-US" dirty="0"/>
              <a:t>Make a cheat sheet! – two-sided letter page, </a:t>
            </a:r>
            <a:r>
              <a:rPr lang="en-US" b="1" i="1" dirty="0"/>
              <a:t>handwritten</a:t>
            </a:r>
          </a:p>
          <a:p>
            <a:pPr lvl="1"/>
            <a:r>
              <a:rPr lang="en-US" dirty="0"/>
              <a:t>You get a reference sheet (see website)</a:t>
            </a:r>
          </a:p>
          <a:p>
            <a:pPr lvl="1"/>
            <a:r>
              <a:rPr lang="en-US" dirty="0"/>
              <a:t>Look out for announcements!</a:t>
            </a:r>
          </a:p>
        </p:txBody>
      </p:sp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Accessing Example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(%rdi,%rsi,4), %eax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z[digit]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</a:rPr>
              <a:t>, so u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Arrays are (almost) identical to pointers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char *string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 New"/>
                <a:cs typeface="Courier New"/>
              </a:rPr>
              <a:t>char string[]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are nearly identical declarations</a:t>
            </a:r>
          </a:p>
          <a:p>
            <a:pPr lvl="1"/>
            <a:r>
              <a:rPr lang="en-US" dirty="0"/>
              <a:t>Differ in subtle ways:  initialization,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etc.</a:t>
            </a:r>
          </a:p>
          <a:p>
            <a:pPr lvl="2"/>
            <a:endParaRPr lang="en-US" dirty="0"/>
          </a:p>
          <a:p>
            <a:r>
              <a:rPr lang="en-US" dirty="0"/>
              <a:t>An array name looks like a pointer to the first (0</a:t>
            </a:r>
            <a:r>
              <a:rPr lang="en-US" baseline="30000" dirty="0"/>
              <a:t>th</a:t>
            </a:r>
            <a:r>
              <a:rPr lang="en-US" dirty="0"/>
              <a:t>) element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[0]</a:t>
            </a:r>
            <a:r>
              <a:rPr lang="en-US" dirty="0"/>
              <a:t> same as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+mj-lt"/>
                <a:cs typeface="Courier New"/>
              </a:rPr>
              <a:t>;   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[2]</a:t>
            </a:r>
            <a:r>
              <a:rPr lang="en-US" dirty="0"/>
              <a:t> same as </a:t>
            </a:r>
            <a:r>
              <a:rPr lang="en-US" dirty="0">
                <a:latin typeface="Courier New"/>
                <a:cs typeface="Courier New"/>
              </a:rPr>
              <a:t>*(ar+2)</a:t>
            </a:r>
          </a:p>
          <a:p>
            <a:pPr lvl="2"/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 array name is read-only (no assignment)</a:t>
            </a:r>
          </a:p>
          <a:p>
            <a:pPr lvl="1"/>
            <a:r>
              <a:rPr lang="en-US" dirty="0"/>
              <a:t>Cannot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&lt;anything&gt;"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Declared arrays only allocated while the scope is valid: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>
                <a:latin typeface="Courier New"/>
                <a:cs typeface="Courier New"/>
              </a:rPr>
              <a:t>char*</a:t>
            </a:r>
            <a:r>
              <a:rPr lang="en-US" sz="2400" dirty="0">
                <a:latin typeface="Courier New"/>
                <a:cs typeface="Courier New"/>
              </a:rPr>
              <a:t> foo()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to a function as a pointer:</a:t>
            </a:r>
          </a:p>
          <a:p>
            <a:pPr lvl="1"/>
            <a:r>
              <a:rPr lang="en-US" dirty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foo(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[], </a:t>
            </a:r>
            <a:r>
              <a:rPr lang="en-US" sz="2400" b="1" dirty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size) {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   ...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[size-1] ...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51460" y="5486400"/>
            <a:ext cx="2184400" cy="1163457"/>
            <a:chOff x="5348514" y="5442857"/>
            <a:chExt cx="2184400" cy="1163457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Must explicitly</a:t>
              </a:r>
            </a:p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 the size!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52676" y="47548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  <a:endParaRPr lang="en-US" strike="sngStrike" dirty="0">
              <a:solidFill>
                <a:srgbClr val="A6A6A6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Nested Array Example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395133" y="3479800"/>
            <a:ext cx="411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What is the layout in memory?</a:t>
            </a: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561364" y="1352736"/>
            <a:ext cx="201168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7"/>
            </p:custDataLst>
          </p:nvPr>
        </p:nvCxnSpPr>
        <p:spPr bwMode="auto">
          <a:xfrm>
            <a:off x="809835" y="1665614"/>
            <a:ext cx="285283" cy="194168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368108" y="362570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  <a:latin typeface="Calibri" pitchFamily="34" charset="0"/>
              </a:rPr>
              <a:t>same as: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sea[4][5];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/>
              <a:t>“Row-major” ordering of all elements</a:t>
            </a:r>
          </a:p>
          <a:p>
            <a:r>
              <a:rPr lang="en-US" dirty="0"/>
              <a:t>Elements in the same row are contiguous</a:t>
            </a:r>
          </a:p>
          <a:p>
            <a:r>
              <a:rPr lang="en-US" dirty="0"/>
              <a:t>Guaranteed  (in C)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3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60" name="TextBox 59"/>
          <p:cNvSpPr txBox="1"/>
          <p:nvPr>
            <p:custDataLst>
              <p:tags r:id="rId29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</a:t>
            </a:r>
          </a:p>
          <a:p>
            <a:r>
              <a:rPr lang="en-US" dirty="0"/>
              <a:t>Arrangement:  </a:t>
            </a:r>
            <a:r>
              <a:rPr lang="en-US" b="1" dirty="0"/>
              <a:t>row-major</a:t>
            </a:r>
            <a:r>
              <a:rPr lang="en-US" dirty="0"/>
              <a:t> ordering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bytes</a:t>
            </a: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/>
              <a:t>Row vectors</a:t>
            </a:r>
          </a:p>
          <a:p>
            <a:pPr lvl="1"/>
            <a:r>
              <a:rPr lang="en-US" dirty="0"/>
              <a:t>Given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A[R][C]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elements (“row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”)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/>
              <a:t> is address of array</a:t>
            </a:r>
          </a:p>
          <a:p>
            <a:pPr lvl="2"/>
            <a:r>
              <a:rPr lang="en-US" dirty="0"/>
              <a:t>Starting address of 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976" y="3026664"/>
            <a:ext cx="34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Conventions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075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 values need to be pushed onto the stack before making a procedure call </a:t>
            </a:r>
            <a:r>
              <a:rPr lang="en-US" i="1" dirty="0"/>
              <a:t>only if the Caller needs that value later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may change those register values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-saved register values need to be pushed onto the stack </a:t>
            </a:r>
            <a:r>
              <a:rPr lang="en-US" i="1" dirty="0"/>
              <a:t>only if the </a:t>
            </a:r>
            <a:r>
              <a:rPr lang="en-US" i="1" dirty="0" err="1"/>
              <a:t>Callee</a:t>
            </a:r>
            <a:r>
              <a:rPr lang="en-US" i="1" dirty="0"/>
              <a:t> intends to use those registers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 expects unchanged values in those registers</a:t>
            </a:r>
          </a:p>
          <a:p>
            <a:endParaRPr lang="en-US" dirty="0"/>
          </a:p>
          <a:p>
            <a:r>
              <a:rPr lang="en-US" dirty="0"/>
              <a:t>Don’t forget to restore/pop the values later!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1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68880" y="2791047"/>
            <a:ext cx="4206240" cy="3822263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movslq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(%rdi,%rdi,4),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sea(,%rax,4),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b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96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sea + 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>
                <a:latin typeface="Calibri" pitchFamily="34" charset="0"/>
              </a:rPr>
              <a:t>What is its value?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/>
              <a:t>s</a:t>
            </a:r>
            <a:endParaRPr lang="en-US" sz="2000" dirty="0"/>
          </a:p>
          <a:p>
            <a:pPr lvl="1"/>
            <a:r>
              <a:rPr lang="en-US" sz="2000" dirty="0"/>
              <a:t>Starting address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</a:p>
          <a:p>
            <a:r>
              <a:rPr lang="en-US" sz="2400" dirty="0"/>
              <a:t>Assembly 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as: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sea+4*(index+4*index)=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sea + (20 * index)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/>
              <a:t> is an 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  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Address 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(5 * index + digit) * 4</a:t>
            </a:r>
          </a:p>
          <a:p>
            <a:r>
              <a:rPr lang="en-US" dirty="0"/>
              <a:t>Assembly Code</a:t>
            </a:r>
          </a:p>
          <a:p>
            <a:pPr lvl="1"/>
            <a:r>
              <a:rPr lang="en-US" dirty="0"/>
              <a:t>Computes address as:  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sea(,%rsi,4),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*(sea + 4*(5*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Multi-Dimensional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Is a multi-level array the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univ2D[3] =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8, 1, 9, 5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1, 5, 2, 1, 3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4, 7, 2, 0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 Declaration(s):</a:t>
            </a:r>
          </a:p>
        </p:txBody>
      </p:sp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/>
              <a:t>8 bytes each</a:t>
            </a:r>
          </a:p>
          <a:p>
            <a:r>
              <a:rPr lang="en-US" sz="2000" b="0" dirty="0"/>
              <a:t>Each pointer points to array of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/>
              <a:t>s</a:t>
            </a:r>
            <a:r>
              <a:rPr lang="en-US" sz="2000" b="0" dirty="0"/>
              <a:t> </a:t>
            </a:r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dirty="0"/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b="1" dirty="0">
                <a:solidFill>
                  <a:srgbClr val="4B2A85"/>
                </a:solidFill>
              </a:rPr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7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Multi-Level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Multi-Level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8" name="Ink 87"/>
              <p14:cNvContentPartPr/>
              <p14:nvPr/>
            </p14:nvContentPartPr>
            <p14:xfrm>
              <a:off x="682200" y="3321360"/>
              <a:ext cx="6678360" cy="26168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4640" y="3313080"/>
                <a:ext cx="669204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checking </a:t>
                </a:r>
                <a:r>
                  <a:rPr lang="en-US" dirty="0"/>
                  <a:t>(and no default initialization)</a:t>
                </a:r>
              </a:p>
              <a:p>
                <a:r>
                  <a:rPr lang="en-US" dirty="0"/>
                  <a:t>Can usually be treated like a pointer to first element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arrays</a:t>
                </a:r>
              </a:p>
              <a:p>
                <a:pPr lvl="1"/>
                <a:r>
                  <a:rPr lang="en-US" dirty="0"/>
                  <a:t>all levels in one contiguous block of memory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b[4];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pointers to arrays</a:t>
                </a:r>
              </a:p>
              <a:p>
                <a:pPr lvl="1"/>
                <a:r>
                  <a:rPr lang="en-US" dirty="0"/>
                  <a:t>First level in one contiguous block of memory</a:t>
                </a:r>
              </a:p>
              <a:p>
                <a:pPr lvl="1"/>
                <a:r>
                  <a:rPr lang="en-US" dirty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</p:spTree>
    <p:extLst>
      <p:ext uri="{BB962C8B-B14F-4D97-AF65-F5344CB8AC3E}">
        <p14:creationId xmlns:p14="http://schemas.microsoft.com/office/powerpoint/2010/main" val="37688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2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Original: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Transformed:</a:t>
            </a:r>
          </a:p>
          <a:p>
            <a:pPr lvl="1"/>
            <a:r>
              <a:rPr lang="en-US" dirty="0"/>
              <a:t>Eliminate loop variable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>
                <a:latin typeface="Calibri"/>
                <a:cs typeface="Calibri"/>
              </a:rPr>
              <a:t>,</a:t>
            </a:r>
            <a:br>
              <a:rPr lang="en-US" dirty="0" err="1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use pointer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>
                <a:latin typeface="Calibri"/>
                <a:cs typeface="Calibri"/>
              </a:rPr>
              <a:t> instead</a:t>
            </a:r>
            <a:endParaRPr lang="en-US" b="1" dirty="0" err="1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/>
              <a:t>Convert array code to </a:t>
            </a:r>
            <a:br>
              <a:rPr lang="en-US" dirty="0"/>
            </a:br>
            <a:r>
              <a:rPr lang="en-US" dirty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Express in do-while form</a:t>
            </a:r>
            <a:br>
              <a:rPr lang="en-US" dirty="0"/>
            </a:br>
            <a:r>
              <a:rPr lang="en-US" dirty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digit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68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1857493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z+5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!=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/>
              <a:t>  </a:t>
            </a:r>
            <a:r>
              <a:rPr lang="en-US" sz="2000" dirty="0"/>
              <a:t>implemented as: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/>
              <a:t> </a:t>
            </a:r>
            <a:r>
              <a:rPr lang="en-US" sz="2000" dirty="0"/>
              <a:t>increments by 4 (size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2103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7838" name="Rectangl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858" y="4515729"/>
            <a:ext cx="4173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Compiler Explorer:</a:t>
            </a:r>
          </a:p>
          <a:p>
            <a:r>
              <a:rPr lang="en-US" sz="2400" dirty="0">
                <a:latin typeface="Calibri" pitchFamily="34" charset="0"/>
                <a:hlinkClick r:id="rId7"/>
              </a:rPr>
              <a:t>https://godbolt.org/z/pzs7N1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Try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-O2</a:t>
            </a:r>
            <a:r>
              <a:rPr lang="en-US" sz="2000" dirty="0">
                <a:latin typeface="Calibri" pitchFamily="34" charset="0"/>
              </a:rPr>
              <a:t>!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A4FFB7C-570A-4D49-B244-A5B147B2874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2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60+4*3  = 72	2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60+4*-2 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#@%!^??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4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Base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E02390BB-0F07-AE4B-863E-87775991F76E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8753EB9-1186-C34E-9366-C655386733DF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5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</a:t>
            </a:r>
            <a:r>
              <a:rPr lang="en-US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 Register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5394960" y="1371600"/>
          <a:ext cx="3575876" cy="76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68880" y="5318996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18996"/>
                <a:ext cx="1005840" cy="384048"/>
              </a:xfrm>
              <a:prstGeom prst="rect">
                <a:avLst/>
              </a:prstGeom>
              <a:blipFill>
                <a:blip r:embed="rId8"/>
                <a:stretch>
                  <a:fillRect l="-1235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199" y="3657600"/>
            <a:ext cx="210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Need original value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i="1" dirty="0">
                <a:latin typeface="Calibri" pitchFamily="34" charset="0"/>
              </a:rPr>
              <a:t>after</a:t>
            </a:r>
            <a:r>
              <a:rPr lang="en-US" sz="1800" dirty="0">
                <a:latin typeface="Calibri" pitchFamily="34" charset="0"/>
              </a:rPr>
              <a:t> recursive call to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sz="1800" dirty="0">
                <a:latin typeface="Calibri" pitchFamily="34" charset="0"/>
              </a:rPr>
              <a:t>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“Save” by putting in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800" dirty="0">
                <a:latin typeface="Calibri" pitchFamily="34" charset="0"/>
              </a:rPr>
              <a:t> (</a:t>
            </a:r>
            <a:r>
              <a:rPr lang="en-US" sz="1800" b="1" dirty="0" err="1">
                <a:solidFill>
                  <a:srgbClr val="C00000"/>
                </a:solidFill>
                <a:latin typeface="Calibri" pitchFamily="34" charset="0"/>
              </a:rPr>
              <a:t>callee</a:t>
            </a:r>
            <a:r>
              <a:rPr lang="en-US" sz="1800" dirty="0">
                <a:latin typeface="Calibri" pitchFamily="34" charset="0"/>
              </a:rPr>
              <a:t> saved), but need to save old value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800" dirty="0">
                <a:latin typeface="Calibri" pitchFamily="34" charset="0"/>
              </a:rPr>
              <a:t> before you change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6E910D4-F866-C946-9A8D-B6762D780071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9BC5185-183E-A649-A4AB-3195D5BAB247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C250D6-1DD5-9541-9E22-3E142718D2D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Call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(new)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>
                <a:blip r:embed="rId8"/>
                <a:stretch>
                  <a:fillRect l="-1235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12EC511-7B89-DD4E-99A6-EFA1CF512D5E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8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Recursive call return value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&lt;pcount_r+22&gt;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. . .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6ED120-6671-1C42-9EDA-5290228E67C7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F8364913-0547-0B42-92DF-6681F80F793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71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37584</TotalTime>
  <Words>4979</Words>
  <Application>Microsoft Macintosh PowerPoint</Application>
  <PresentationFormat>On-screen Show (4:3)</PresentationFormat>
  <Paragraphs>1491</Paragraphs>
  <Slides>50</Slides>
  <Notes>46</Notes>
  <HiddenSlides>7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Anonymous Pro</vt:lpstr>
      <vt:lpstr>Arial</vt:lpstr>
      <vt:lpstr>Arial Narrow</vt:lpstr>
      <vt:lpstr>Arial Narrow Bold</vt:lpstr>
      <vt:lpstr>Calibri</vt:lpstr>
      <vt:lpstr>Calibri Bold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UWTheme-351-Au18</vt:lpstr>
      <vt:lpstr>Procedures &amp; Arrays CSE 351 Winter 2019</vt:lpstr>
      <vt:lpstr>Administrivia</vt:lpstr>
      <vt:lpstr>Register Conventions Summary</vt:lpstr>
      <vt:lpstr>Procedures</vt:lpstr>
      <vt:lpstr>Recursive Function</vt:lpstr>
      <vt:lpstr>Recursive Function:  Base Case</vt:lpstr>
      <vt:lpstr>Recursive Function:  Callee Register Save</vt:lpstr>
      <vt:lpstr>Recursive Function:  Call Setup</vt:lpstr>
      <vt:lpstr>Recursive Function:  Call</vt:lpstr>
      <vt:lpstr>Recursive Function:  Result</vt:lpstr>
      <vt:lpstr>Observations About Recursion</vt:lpstr>
      <vt:lpstr>x86-64 Stack Frames</vt:lpstr>
      <vt:lpstr>x86-64 Procedure Summary</vt:lpstr>
      <vt:lpstr>Roadmap</vt:lpstr>
      <vt:lpstr>Data Structures in Assembly</vt:lpstr>
      <vt:lpstr>Array Allocation</vt:lpstr>
      <vt:lpstr>Array Access</vt:lpstr>
      <vt:lpstr>Array Example</vt:lpstr>
      <vt:lpstr>Array Example</vt:lpstr>
      <vt:lpstr>Array Accessing Example</vt:lpstr>
      <vt:lpstr>Referencing Examples</vt:lpstr>
      <vt:lpstr>C Details:  Arrays and Pointers</vt:lpstr>
      <vt:lpstr>C Details:  Arrays and Functions</vt:lpstr>
      <vt:lpstr>Data Structures in Assembly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Multi-Dimensional Referencing Examples</vt:lpstr>
      <vt:lpstr>Data Structures in Assembly</vt:lpstr>
      <vt:lpstr>Multi-Level Array Example</vt:lpstr>
      <vt:lpstr>Multi-Level Array Example</vt:lpstr>
      <vt:lpstr>Element Access in Multi-Level Array</vt:lpstr>
      <vt:lpstr>Array Element Accesses</vt:lpstr>
      <vt:lpstr>Multi-Level Referencing Examples</vt:lpstr>
      <vt:lpstr>Summary</vt:lpstr>
      <vt:lpstr>Referencing Examples</vt:lpstr>
      <vt:lpstr>Array Loop Example</vt:lpstr>
      <vt:lpstr>Array Loop Example</vt:lpstr>
      <vt:lpstr>Array Loop Implementation </vt:lpstr>
      <vt:lpstr>Array Loop Implementation </vt:lpstr>
      <vt:lpstr>Strange Referencing Examples</vt:lpstr>
      <vt:lpstr>Strange Referencing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Max Willsey</cp:lastModifiedBy>
  <cp:revision>918</cp:revision>
  <cp:lastPrinted>2018-10-24T01:05:38Z</cp:lastPrinted>
  <dcterms:created xsi:type="dcterms:W3CDTF">2012-04-23T16:33:11Z</dcterms:created>
  <dcterms:modified xsi:type="dcterms:W3CDTF">2019-02-08T16:05:34Z</dcterms:modified>
</cp:coreProperties>
</file>